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63" r:id="rId3"/>
    <p:sldId id="267" r:id="rId4"/>
    <p:sldId id="273" r:id="rId5"/>
    <p:sldId id="274" r:id="rId6"/>
    <p:sldId id="275" r:id="rId7"/>
    <p:sldId id="277" r:id="rId8"/>
    <p:sldId id="278" r:id="rId9"/>
    <p:sldId id="279" r:id="rId10"/>
    <p:sldId id="265" r:id="rId11"/>
    <p:sldId id="259" r:id="rId12"/>
    <p:sldId id="261" r:id="rId13"/>
    <p:sldId id="268" r:id="rId14"/>
    <p:sldId id="269" r:id="rId15"/>
    <p:sldId id="270" r:id="rId16"/>
    <p:sldId id="295" r:id="rId17"/>
    <p:sldId id="296" r:id="rId18"/>
    <p:sldId id="298" r:id="rId19"/>
    <p:sldId id="283" r:id="rId20"/>
    <p:sldId id="290" r:id="rId21"/>
    <p:sldId id="292" r:id="rId22"/>
    <p:sldId id="284" r:id="rId23"/>
    <p:sldId id="287" r:id="rId24"/>
    <p:sldId id="28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818A3-F550-41BD-9597-DE5C51861AF9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CB0F3-CD39-477F-AB1A-50571B1D6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03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DC7B3B8-2365-4FF2-9911-BEF27B47EC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09E4E377-A7C4-4206-AB57-B2D6DFAD8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EF41E34A-30D4-4F96-A610-741F07B452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447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gradFill>
          <a:gsLst>
            <a:gs pos="0">
              <a:srgbClr val="373C42"/>
            </a:gs>
            <a:gs pos="100000">
              <a:srgbClr val="0E0F13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64555ADC-E949-4806-A54F-28071A4723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5350" y="2571750"/>
            <a:ext cx="2283125" cy="2283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E375C88B-A09A-4FB8-A7A6-73B652556C4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01407" y="2571750"/>
            <a:ext cx="2283125" cy="2283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99CB99D6-9CA9-453B-897E-33941B52757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07468" y="2571750"/>
            <a:ext cx="2283125" cy="2283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B5E3AF1B-6A61-43F0-9BCE-C47249C86A5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13525" y="2571750"/>
            <a:ext cx="2283125" cy="2283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B27DDD-06A8-48C9-AC6A-B2B115996292}"/>
              </a:ext>
            </a:extLst>
          </p:cNvPr>
          <p:cNvSpPr/>
          <p:nvPr userDrawn="1"/>
        </p:nvSpPr>
        <p:spPr>
          <a:xfrm>
            <a:off x="5684520" y="1145345"/>
            <a:ext cx="822960" cy="45719"/>
          </a:xfrm>
          <a:prstGeom prst="rect">
            <a:avLst/>
          </a:prstGeom>
          <a:solidFill>
            <a:srgbClr val="B89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F4D1740-2AC3-4580-8AAE-3E1355EA25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2652" y="540335"/>
            <a:ext cx="11366695" cy="548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 dirty="0"/>
              <a:t>Insert Your Text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80891A4-ADEE-49E9-BD03-98B273D35F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8">
            <a:extLst>
              <a:ext uri="{FF2B5EF4-FFF2-40B4-BE49-F238E27FC236}">
                <a16:creationId xmlns:a16="http://schemas.microsoft.com/office/drawing/2014/main" id="{B4BFE8CE-190F-404B-B286-3708FE0B3D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428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2555852-FE47-409F-8BE1-96457D60F0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8000" y="0"/>
            <a:ext cx="3048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136D5C47-A0A2-40FB-BE56-F8A6598593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4000" y="0"/>
            <a:ext cx="3048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DAC9B7C3-4814-4BD3-B666-449DB3C2F2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E6FBFC47-1AD2-4BEE-8411-1F183AC399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055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5E66EF6E-0A55-4B04-B818-43E081A3F8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4629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A945920D-8160-4E44-A399-0B29DFAC4E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75526" y="3505200"/>
            <a:ext cx="2318201" cy="2838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80A28FD0-7D1C-44F5-8DE2-F885F4E08E3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11928" y="3505200"/>
            <a:ext cx="2318201" cy="2838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6C50A6F7-BE20-4407-A048-6630B8542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8193BA11-1EB1-4610-816F-6C5420D2F5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4174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26F3BCE4-E07F-45BA-BE8F-24D2AE89DF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452886" y="1603160"/>
            <a:ext cx="2643113" cy="1913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5343B2A5-657D-42F6-9A2A-E1CC43C39BC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9772" y="4030701"/>
            <a:ext cx="2643113" cy="1913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3A8BD5CB-FAD3-43F6-80ED-1C7B8E36384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452886" y="4030701"/>
            <a:ext cx="2643113" cy="1913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69A60E43-E9BD-4476-8F08-482ABFB3145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96001" y="4030701"/>
            <a:ext cx="2643113" cy="1913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464E9F40-5703-4D67-9372-2CF8EBCADD3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39114" y="4030700"/>
            <a:ext cx="2643113" cy="1913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B27DDD-06A8-48C9-AC6A-B2B115996292}"/>
              </a:ext>
            </a:extLst>
          </p:cNvPr>
          <p:cNvSpPr/>
          <p:nvPr userDrawn="1"/>
        </p:nvSpPr>
        <p:spPr>
          <a:xfrm>
            <a:off x="5684520" y="1145345"/>
            <a:ext cx="822960" cy="45719"/>
          </a:xfrm>
          <a:prstGeom prst="rect">
            <a:avLst/>
          </a:prstGeom>
          <a:solidFill>
            <a:srgbClr val="B89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F4D1740-2AC3-4580-8AAE-3E1355EA25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2652" y="540335"/>
            <a:ext cx="11366695" cy="548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 dirty="0"/>
              <a:t>Insert Your Text Here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3812B732-E846-4CA9-9155-F2546B2841B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72" y="1603160"/>
            <a:ext cx="2643113" cy="1913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EDCE6A38-2FEA-44AC-B25C-FF860D46E77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1" y="1603160"/>
            <a:ext cx="2643113" cy="1913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4F1DB0DA-638E-4F34-9476-1385EEDCAC6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739114" y="1603159"/>
            <a:ext cx="2643113" cy="1913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5B23D8BD-7225-4FE8-BA4C-D2951063F6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8">
            <a:extLst>
              <a:ext uri="{FF2B5EF4-FFF2-40B4-BE49-F238E27FC236}">
                <a16:creationId xmlns:a16="http://schemas.microsoft.com/office/drawing/2014/main" id="{2BF35342-5E57-44E3-B025-92E3220382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219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D8C44776-8E18-4709-9DA0-D198DA2CCA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19125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5C3C930-0994-442E-838E-0D546C4845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304596" y="3556000"/>
            <a:ext cx="1582058" cy="1582058"/>
          </a:xfrm>
          <a:custGeom>
            <a:avLst/>
            <a:gdLst>
              <a:gd name="connsiteX0" fmla="*/ 1023258 w 2046516"/>
              <a:gd name="connsiteY0" fmla="*/ 0 h 2046516"/>
              <a:gd name="connsiteX1" fmla="*/ 2046516 w 2046516"/>
              <a:gd name="connsiteY1" fmla="*/ 1023258 h 2046516"/>
              <a:gd name="connsiteX2" fmla="*/ 1023258 w 2046516"/>
              <a:gd name="connsiteY2" fmla="*/ 2046516 h 2046516"/>
              <a:gd name="connsiteX3" fmla="*/ 0 w 2046516"/>
              <a:gd name="connsiteY3" fmla="*/ 1023258 h 2046516"/>
              <a:gd name="connsiteX4" fmla="*/ 1023258 w 2046516"/>
              <a:gd name="connsiteY4" fmla="*/ 0 h 2046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6516" h="2046516">
                <a:moveTo>
                  <a:pt x="1023258" y="0"/>
                </a:moveTo>
                <a:cubicBezTo>
                  <a:pt x="1588388" y="0"/>
                  <a:pt x="2046516" y="458128"/>
                  <a:pt x="2046516" y="1023258"/>
                </a:cubicBezTo>
                <a:cubicBezTo>
                  <a:pt x="2046516" y="1588388"/>
                  <a:pt x="1588388" y="2046516"/>
                  <a:pt x="1023258" y="2046516"/>
                </a:cubicBezTo>
                <a:cubicBezTo>
                  <a:pt x="458128" y="2046516"/>
                  <a:pt x="0" y="1588388"/>
                  <a:pt x="0" y="1023258"/>
                </a:cubicBezTo>
                <a:cubicBezTo>
                  <a:pt x="0" y="458128"/>
                  <a:pt x="458128" y="0"/>
                  <a:pt x="10232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2DA700-F426-4830-A29B-07F5DCC0BB1C}"/>
              </a:ext>
            </a:extLst>
          </p:cNvPr>
          <p:cNvSpPr/>
          <p:nvPr userDrawn="1"/>
        </p:nvSpPr>
        <p:spPr>
          <a:xfrm>
            <a:off x="8790789" y="2274898"/>
            <a:ext cx="822960" cy="45719"/>
          </a:xfrm>
          <a:prstGeom prst="rect">
            <a:avLst/>
          </a:prstGeom>
          <a:solidFill>
            <a:srgbClr val="B89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4CD6883-3AD2-42D2-98D6-2D688BDA4F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17478" y="1481629"/>
            <a:ext cx="5369583" cy="548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 dirty="0"/>
              <a:t>Insert Your Text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2AC53E6-33E3-4F58-B7C9-AA93E8B7F2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40E5132-D73C-4E83-864C-7969A8A408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299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67F8649D-00A0-438C-84B3-1CA5A72E05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60912" y="2660770"/>
            <a:ext cx="4026090" cy="32168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B27DDD-06A8-48C9-AC6A-B2B115996292}"/>
              </a:ext>
            </a:extLst>
          </p:cNvPr>
          <p:cNvSpPr/>
          <p:nvPr userDrawn="1"/>
        </p:nvSpPr>
        <p:spPr>
          <a:xfrm>
            <a:off x="5684520" y="1145345"/>
            <a:ext cx="822960" cy="45719"/>
          </a:xfrm>
          <a:prstGeom prst="rect">
            <a:avLst/>
          </a:prstGeom>
          <a:solidFill>
            <a:srgbClr val="B89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F4D1740-2AC3-4580-8AAE-3E1355EA25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2652" y="540335"/>
            <a:ext cx="11366695" cy="548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 dirty="0"/>
              <a:t>Insert Your Text Here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729787F6-B579-45AF-A441-C4843E97E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5E20D583-E9EE-4286-BEED-C4D8797AC8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269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DC7B3B8-2365-4FF2-9911-BEF27B47EC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FF01924-AD35-45E7-9FB5-983D9535B2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30684" y="2278742"/>
            <a:ext cx="1378858" cy="1378858"/>
          </a:xfrm>
          <a:custGeom>
            <a:avLst/>
            <a:gdLst>
              <a:gd name="connsiteX0" fmla="*/ 689429 w 1378858"/>
              <a:gd name="connsiteY0" fmla="*/ 0 h 1378858"/>
              <a:gd name="connsiteX1" fmla="*/ 1378858 w 1378858"/>
              <a:gd name="connsiteY1" fmla="*/ 689429 h 1378858"/>
              <a:gd name="connsiteX2" fmla="*/ 689429 w 1378858"/>
              <a:gd name="connsiteY2" fmla="*/ 1378858 h 1378858"/>
              <a:gd name="connsiteX3" fmla="*/ 0 w 1378858"/>
              <a:gd name="connsiteY3" fmla="*/ 689429 h 1378858"/>
              <a:gd name="connsiteX4" fmla="*/ 689429 w 1378858"/>
              <a:gd name="connsiteY4" fmla="*/ 0 h 1378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8858" h="1378858">
                <a:moveTo>
                  <a:pt x="689429" y="0"/>
                </a:moveTo>
                <a:cubicBezTo>
                  <a:pt x="1070190" y="0"/>
                  <a:pt x="1378858" y="308668"/>
                  <a:pt x="1378858" y="689429"/>
                </a:cubicBezTo>
                <a:cubicBezTo>
                  <a:pt x="1378858" y="1070190"/>
                  <a:pt x="1070190" y="1378858"/>
                  <a:pt x="689429" y="1378858"/>
                </a:cubicBezTo>
                <a:cubicBezTo>
                  <a:pt x="308668" y="1378858"/>
                  <a:pt x="0" y="1070190"/>
                  <a:pt x="0" y="689429"/>
                </a:cubicBezTo>
                <a:cubicBezTo>
                  <a:pt x="0" y="308668"/>
                  <a:pt x="308668" y="0"/>
                  <a:pt x="6894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DF6458E-A02A-479A-AB20-5E9DA9275B0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30682" y="4111113"/>
            <a:ext cx="1378858" cy="1378858"/>
          </a:xfrm>
          <a:custGeom>
            <a:avLst/>
            <a:gdLst>
              <a:gd name="connsiteX0" fmla="*/ 689429 w 1378858"/>
              <a:gd name="connsiteY0" fmla="*/ 0 h 1378858"/>
              <a:gd name="connsiteX1" fmla="*/ 1378858 w 1378858"/>
              <a:gd name="connsiteY1" fmla="*/ 689429 h 1378858"/>
              <a:gd name="connsiteX2" fmla="*/ 689429 w 1378858"/>
              <a:gd name="connsiteY2" fmla="*/ 1378858 h 1378858"/>
              <a:gd name="connsiteX3" fmla="*/ 0 w 1378858"/>
              <a:gd name="connsiteY3" fmla="*/ 689429 h 1378858"/>
              <a:gd name="connsiteX4" fmla="*/ 689429 w 1378858"/>
              <a:gd name="connsiteY4" fmla="*/ 0 h 1378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8858" h="1378858">
                <a:moveTo>
                  <a:pt x="689429" y="0"/>
                </a:moveTo>
                <a:cubicBezTo>
                  <a:pt x="1070190" y="0"/>
                  <a:pt x="1378858" y="308668"/>
                  <a:pt x="1378858" y="689429"/>
                </a:cubicBezTo>
                <a:cubicBezTo>
                  <a:pt x="1378858" y="1070190"/>
                  <a:pt x="1070190" y="1378858"/>
                  <a:pt x="689429" y="1378858"/>
                </a:cubicBezTo>
                <a:cubicBezTo>
                  <a:pt x="308668" y="1378858"/>
                  <a:pt x="0" y="1070190"/>
                  <a:pt x="0" y="689429"/>
                </a:cubicBezTo>
                <a:cubicBezTo>
                  <a:pt x="0" y="308668"/>
                  <a:pt x="308668" y="0"/>
                  <a:pt x="6894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70C1420-9405-49E8-8556-378FCB8BB0C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56229" y="2278742"/>
            <a:ext cx="1378858" cy="1378858"/>
          </a:xfrm>
          <a:custGeom>
            <a:avLst/>
            <a:gdLst>
              <a:gd name="connsiteX0" fmla="*/ 689429 w 1378858"/>
              <a:gd name="connsiteY0" fmla="*/ 0 h 1378858"/>
              <a:gd name="connsiteX1" fmla="*/ 1378858 w 1378858"/>
              <a:gd name="connsiteY1" fmla="*/ 689429 h 1378858"/>
              <a:gd name="connsiteX2" fmla="*/ 689429 w 1378858"/>
              <a:gd name="connsiteY2" fmla="*/ 1378858 h 1378858"/>
              <a:gd name="connsiteX3" fmla="*/ 0 w 1378858"/>
              <a:gd name="connsiteY3" fmla="*/ 689429 h 1378858"/>
              <a:gd name="connsiteX4" fmla="*/ 689429 w 1378858"/>
              <a:gd name="connsiteY4" fmla="*/ 0 h 1378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8858" h="1378858">
                <a:moveTo>
                  <a:pt x="689429" y="0"/>
                </a:moveTo>
                <a:cubicBezTo>
                  <a:pt x="1070190" y="0"/>
                  <a:pt x="1378858" y="308668"/>
                  <a:pt x="1378858" y="689429"/>
                </a:cubicBezTo>
                <a:cubicBezTo>
                  <a:pt x="1378858" y="1070190"/>
                  <a:pt x="1070190" y="1378858"/>
                  <a:pt x="689429" y="1378858"/>
                </a:cubicBezTo>
                <a:cubicBezTo>
                  <a:pt x="308668" y="1378858"/>
                  <a:pt x="0" y="1070190"/>
                  <a:pt x="0" y="689429"/>
                </a:cubicBezTo>
                <a:cubicBezTo>
                  <a:pt x="0" y="308668"/>
                  <a:pt x="308668" y="0"/>
                  <a:pt x="6894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76CBCD9-5B00-4103-9D7A-5B2B4A1A4FF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56227" y="4111113"/>
            <a:ext cx="1378858" cy="1378858"/>
          </a:xfrm>
          <a:custGeom>
            <a:avLst/>
            <a:gdLst>
              <a:gd name="connsiteX0" fmla="*/ 689429 w 1378858"/>
              <a:gd name="connsiteY0" fmla="*/ 0 h 1378858"/>
              <a:gd name="connsiteX1" fmla="*/ 1378858 w 1378858"/>
              <a:gd name="connsiteY1" fmla="*/ 689429 h 1378858"/>
              <a:gd name="connsiteX2" fmla="*/ 689429 w 1378858"/>
              <a:gd name="connsiteY2" fmla="*/ 1378858 h 1378858"/>
              <a:gd name="connsiteX3" fmla="*/ 0 w 1378858"/>
              <a:gd name="connsiteY3" fmla="*/ 689429 h 1378858"/>
              <a:gd name="connsiteX4" fmla="*/ 689429 w 1378858"/>
              <a:gd name="connsiteY4" fmla="*/ 0 h 1378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8858" h="1378858">
                <a:moveTo>
                  <a:pt x="689429" y="0"/>
                </a:moveTo>
                <a:cubicBezTo>
                  <a:pt x="1070190" y="0"/>
                  <a:pt x="1378858" y="308668"/>
                  <a:pt x="1378858" y="689429"/>
                </a:cubicBezTo>
                <a:cubicBezTo>
                  <a:pt x="1378858" y="1070190"/>
                  <a:pt x="1070190" y="1378858"/>
                  <a:pt x="689429" y="1378858"/>
                </a:cubicBezTo>
                <a:cubicBezTo>
                  <a:pt x="308668" y="1378858"/>
                  <a:pt x="0" y="1070190"/>
                  <a:pt x="0" y="689429"/>
                </a:cubicBezTo>
                <a:cubicBezTo>
                  <a:pt x="0" y="308668"/>
                  <a:pt x="308668" y="0"/>
                  <a:pt x="6894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3D2AC4F4-0737-4054-8817-42DA632C5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5C40097-0D8B-4128-A3E7-737094F17E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301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73F4AB9B-6EA4-4887-BC53-F1E91ADA278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24551" y="0"/>
            <a:ext cx="626745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BD275C2B-49C2-449B-A253-82F823536D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00C5FB85-991D-4485-8530-27A06AC03B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434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B27DDD-06A8-48C9-AC6A-B2B115996292}"/>
              </a:ext>
            </a:extLst>
          </p:cNvPr>
          <p:cNvSpPr/>
          <p:nvPr userDrawn="1"/>
        </p:nvSpPr>
        <p:spPr>
          <a:xfrm>
            <a:off x="5684520" y="1145345"/>
            <a:ext cx="822960" cy="45719"/>
          </a:xfrm>
          <a:prstGeom prst="rect">
            <a:avLst/>
          </a:prstGeom>
          <a:solidFill>
            <a:srgbClr val="B89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F4D1740-2AC3-4580-8AAE-3E1355EA25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2652" y="540335"/>
            <a:ext cx="11366695" cy="548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 dirty="0"/>
              <a:t>Insert Your Text Here</a:t>
            </a: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44A69C9D-9CE6-4237-9436-33E607C498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362450"/>
            <a:ext cx="12192000" cy="2495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B3D2DB01-CC10-4985-88B9-ACAD838A7C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B9F57CD9-D22B-43CF-B027-C0C6B87C67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8407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81CA5E9-C9F3-4CA4-BF9C-4179826DF05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3106057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5B165605-B8B7-45D0-A9F9-881CD4581F4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106057" y="3429000"/>
            <a:ext cx="3106057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C136E6E-7BDA-444B-9803-4B3955B3D8E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3106057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896FAB21-2FE0-4CA5-A80B-35DCB813528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06056" y="0"/>
            <a:ext cx="3106057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540AE11E-4908-4C40-A6FC-202414E48B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F3C9BCBA-FA89-4E6D-AA19-64AD029E24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645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B27DDD-06A8-48C9-AC6A-B2B115996292}"/>
              </a:ext>
            </a:extLst>
          </p:cNvPr>
          <p:cNvSpPr/>
          <p:nvPr userDrawn="1"/>
        </p:nvSpPr>
        <p:spPr>
          <a:xfrm>
            <a:off x="5684520" y="1145345"/>
            <a:ext cx="822960" cy="45719"/>
          </a:xfrm>
          <a:prstGeom prst="rect">
            <a:avLst/>
          </a:prstGeom>
          <a:solidFill>
            <a:srgbClr val="B89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F4D1740-2AC3-4580-8AAE-3E1355EA25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2652" y="540335"/>
            <a:ext cx="11366695" cy="548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 dirty="0"/>
              <a:t>Insert Your Text Here</a:t>
            </a:r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562CADEC-3F59-4304-9BDF-3CE75D8BBB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5B696B82-F988-455F-9ED2-9AC9EADF0B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8065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C3F02B75-B8CD-4D0E-B9AB-E89F736D5DB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8032652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883BF342-551B-426E-8F84-37161D2926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EB9322FD-50A9-4259-A3EC-2B5AE3336A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382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8F8A7CBD-6347-4AEA-96B9-70089C05484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58250" y="0"/>
            <a:ext cx="333375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69891E75-3405-4224-835E-A68D3595B55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24500" y="0"/>
            <a:ext cx="333375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8821C94A-8DAC-4615-B3F9-1AB1EE984A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24500" y="3429000"/>
            <a:ext cx="333375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FBB584DC-8685-4804-9D7C-CC95A4C9D8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58250" y="3429000"/>
            <a:ext cx="333375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F4D1740-2AC3-4580-8AAE-3E1355EA25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485" y="1778585"/>
            <a:ext cx="4521297" cy="548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 dirty="0"/>
              <a:t>Insert Your Text Here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6F02DC8F-0B35-4FAF-A4EB-4B85836DC50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485" y="4760259"/>
            <a:ext cx="4521296" cy="14298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24C42FA-A827-4A1D-B685-BD7C07E7A7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5554B27-1332-4EF7-AC4B-733D826DD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307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62D5D7D2-1C04-4951-852A-5E7A53E232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39599" y="228600"/>
            <a:ext cx="3350176" cy="31151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89E801DB-3F78-4C7F-BAD7-F361351A94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39599" y="3488870"/>
            <a:ext cx="3350176" cy="31151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7A472534-DA6C-44A6-9D2E-DDC8A13765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7672" y="228600"/>
            <a:ext cx="3350176" cy="31151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98498E59-E6DE-4A55-B4F1-F2FD1503BB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7672" y="3488870"/>
            <a:ext cx="3350176" cy="31151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1CDB55F-AAEC-4B51-AA9D-3BF12CD4F8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54697" y="2303848"/>
            <a:ext cx="4521297" cy="548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 dirty="0"/>
              <a:t>Insert Your Text Here</a:t>
            </a:r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B2211B5F-4378-435A-B6A6-715D6DA35E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7C574BA7-DAFE-42E6-9DA4-E7DABC54E3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762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C386635-220D-4393-98E2-67CB92AC9A9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94664" y="716280"/>
            <a:ext cx="3167296" cy="55930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1F14E930-2465-475E-8729-BFB58A9285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44840" y="716280"/>
            <a:ext cx="3167296" cy="55930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0E80DDC-FAD4-4A69-A861-E670A89E43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4061" y="1600463"/>
            <a:ext cx="3249917" cy="548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 dirty="0"/>
              <a:t>Insert Your Text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030A564-5200-4065-B243-C3CF5629A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5DD4F0F-DE53-472B-AF4D-A1B169849B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518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FABE029C-0A35-4BF6-99CE-8C19FA6BDFF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0ACEC50C-A769-474F-994D-A6CF58A86C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75581" y="1164101"/>
            <a:ext cx="4628271" cy="45297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BCB3A0F2-60DA-47F2-86DD-4F90403564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8C4F8884-3AE7-4932-9EFE-C44AD489E3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831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8375EC2C-4CEE-45F1-95F9-5C93879A69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07499" y="496763"/>
            <a:ext cx="4777002" cy="17904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4C4EFFAA-35D9-472C-B7A8-9952372FB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421A324A-4DCF-488A-9FC5-BF83A0A476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609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DDABBD34-ABCA-48E5-A452-F3A45BF51D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7771" y="3603170"/>
            <a:ext cx="3992879" cy="2976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5F48798B-D7EF-45C2-BB69-8F3656BDE1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6699800B-737F-4566-9FFD-4CF3FD242A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936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DDABBD34-ABCA-48E5-A452-F3A45BF51D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16706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5671345-5D6F-4C83-B195-74031E4D5E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12868" y="1360420"/>
            <a:ext cx="4967932" cy="548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 dirty="0"/>
              <a:t>Insert Your Text Here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8A6BAD32-17AC-456D-8288-D7272ED99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A3379277-BCA6-4E12-BA72-EF0D141B25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715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71C99318-65C6-465B-9D3F-8AF654C4D9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C601D8AD-6D30-4918-B3C1-A1606191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74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22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15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FC6FFFB-0048-4F77-B8D6-F79ECC8085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104" b="7104"/>
          <a:stretch>
            <a:fillRect/>
          </a:stretch>
        </p:blipFill>
        <p:spPr/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0B6799B-AAA5-4BB1-B90C-20CFDA2A92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642BA8-30D5-438D-8F20-F7DC4AD15D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160"/>
          <a:stretch/>
        </p:blipFill>
        <p:spPr>
          <a:xfrm>
            <a:off x="5062635" y="2124980"/>
            <a:ext cx="2066723" cy="600349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449938E-8C5B-4C9D-BB69-441CF6509816}"/>
              </a:ext>
            </a:extLst>
          </p:cNvPr>
          <p:cNvSpPr txBox="1"/>
          <p:nvPr/>
        </p:nvSpPr>
        <p:spPr>
          <a:xfrm>
            <a:off x="2305540" y="2670539"/>
            <a:ext cx="75809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spc="600" dirty="0">
                <a:solidFill>
                  <a:schemeClr val="bg1"/>
                </a:solidFill>
                <a:latin typeface="Montserrat" panose="00000500000000000000" pitchFamily="50" charset="0"/>
              </a:rPr>
              <a:t>FOOD FIESTA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B2FB3C-8612-4666-9C5F-E093541075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FOOTER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1130B5-B57F-40D3-85AA-6FA7D58EC3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>
                <a:solidFill>
                  <a:schemeClr val="bg1"/>
                </a:solidFill>
              </a:rPr>
              <a:pPr/>
              <a:t>1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273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FF324435-9066-45F8-9E58-E76F4ACE38F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" r="1224"/>
          <a:stretch>
            <a:fillRect/>
          </a:stretch>
        </p:blipFill>
        <p:spPr/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D2AA5595-CFBC-4756-89BF-3FF722CC5C4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7" r="339" b="8867"/>
          <a:stretch/>
        </p:blipFill>
        <p:spPr>
          <a:xfrm>
            <a:off x="9013525" y="2571750"/>
            <a:ext cx="2283125" cy="228312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7FFF2E-185E-4E4A-A7E1-13F34AC02C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Party Recipes &amp; Menu Ideas 2017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68D573-717B-4854-A916-B8F51EB91884}"/>
              </a:ext>
            </a:extLst>
          </p:cNvPr>
          <p:cNvSpPr/>
          <p:nvPr/>
        </p:nvSpPr>
        <p:spPr>
          <a:xfrm>
            <a:off x="1255486" y="1380605"/>
            <a:ext cx="9681028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Lorem Ipsum is simply dummy text of the printing and typesetting industry. Lorem Ipsum has been the industry's standard dummy text ever since the 1500s, </a:t>
            </a:r>
            <a:r>
              <a:rPr lang="en-US" sz="1200" b="1" dirty="0">
                <a:solidFill>
                  <a:schemeClr val="bg1">
                    <a:lumMod val="8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when an unknown printer took a galley of type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. Lorem Ipsum is simply dummy text of the printing and typesetting industry. Lorem Ipsum has been the industry's standard dummy text ever since the 1500s, </a:t>
            </a:r>
            <a:r>
              <a:rPr lang="en-US" sz="1200" b="1" dirty="0">
                <a:solidFill>
                  <a:schemeClr val="bg1">
                    <a:lumMod val="8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when an unknown printer took a galley of type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  <a:p>
            <a:pPr algn="ctr">
              <a:lnSpc>
                <a:spcPct val="120000"/>
              </a:lnSpc>
            </a:pPr>
            <a:endParaRPr lang="en-US" sz="1200" dirty="0">
              <a:solidFill>
                <a:schemeClr val="bg1">
                  <a:lumMod val="85000"/>
                </a:schemeClr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6" name="Picture Placeholder 18">
            <a:extLst>
              <a:ext uri="{FF2B5EF4-FFF2-40B4-BE49-F238E27FC236}">
                <a16:creationId xmlns:a16="http://schemas.microsoft.com/office/drawing/2014/main" id="{300D7DFE-E037-4891-A947-E678C6B299B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82" r="-292" b="-7389"/>
          <a:stretch/>
        </p:blipFill>
        <p:spPr>
          <a:xfrm>
            <a:off x="6307468" y="2571750"/>
            <a:ext cx="2283125" cy="2283125"/>
          </a:xfrm>
        </p:spPr>
      </p:pic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A6CD8865-352E-40FA-B2FB-95C64BC7820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" r="77"/>
          <a:stretch>
            <a:fillRect/>
          </a:stretch>
        </p:blipFill>
        <p:spPr/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FC928F53-957C-4D2A-989A-EE8009D7D554}"/>
              </a:ext>
            </a:extLst>
          </p:cNvPr>
          <p:cNvGrpSpPr/>
          <p:nvPr/>
        </p:nvGrpSpPr>
        <p:grpSpPr>
          <a:xfrm>
            <a:off x="5565030" y="5875902"/>
            <a:ext cx="1061941" cy="259105"/>
            <a:chOff x="4457798" y="5208245"/>
            <a:chExt cx="1061941" cy="259105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3367492E-400A-4F2B-938A-2B457367A94A}"/>
                </a:ext>
              </a:extLst>
            </p:cNvPr>
            <p:cNvSpPr/>
            <p:nvPr/>
          </p:nvSpPr>
          <p:spPr>
            <a:xfrm>
              <a:off x="4457798" y="5208245"/>
              <a:ext cx="1061941" cy="259105"/>
            </a:xfrm>
            <a:prstGeom prst="roundRect">
              <a:avLst>
                <a:gd name="adj" fmla="val 10898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 Placeholder 4">
              <a:extLst>
                <a:ext uri="{FF2B5EF4-FFF2-40B4-BE49-F238E27FC236}">
                  <a16:creationId xmlns:a16="http://schemas.microsoft.com/office/drawing/2014/main" id="{691DF6E1-0D88-4810-AF5F-6295874E6343}"/>
                </a:ext>
              </a:extLst>
            </p:cNvPr>
            <p:cNvSpPr txBox="1">
              <a:spLocks/>
            </p:cNvSpPr>
            <p:nvPr/>
          </p:nvSpPr>
          <p:spPr>
            <a:xfrm>
              <a:off x="4471841" y="5222534"/>
              <a:ext cx="1047898" cy="197432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50" charset="0"/>
                </a:rPr>
                <a:t>Read More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1F191842-2D75-4DD1-B0A1-42882030079D}"/>
              </a:ext>
            </a:extLst>
          </p:cNvPr>
          <p:cNvSpPr/>
          <p:nvPr/>
        </p:nvSpPr>
        <p:spPr>
          <a:xfrm>
            <a:off x="1588238" y="5206480"/>
            <a:ext cx="901552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Lorem Ipsum is simply dummy text of the printing and typesetting industry. Lorem Ipsum has been the industry's standard dummy text ever since the 1500s, </a:t>
            </a:r>
            <a:r>
              <a:rPr lang="en-US" sz="1200" b="1" dirty="0">
                <a:solidFill>
                  <a:schemeClr val="bg1">
                    <a:lumMod val="8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when an unknown printer took a galley of type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5AD93B-2911-4675-B41D-349EB9F14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B7E043-99DD-4B4E-B902-628E078B0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445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E89649E1-0A65-4DA1-8897-28AAE8337698}"/>
              </a:ext>
            </a:extLst>
          </p:cNvPr>
          <p:cNvGrpSpPr/>
          <p:nvPr/>
        </p:nvGrpSpPr>
        <p:grpSpPr>
          <a:xfrm>
            <a:off x="8323897" y="1093415"/>
            <a:ext cx="468313" cy="503238"/>
            <a:chOff x="9953276" y="1738456"/>
            <a:chExt cx="468313" cy="503238"/>
          </a:xfrm>
        </p:grpSpPr>
        <p:sp>
          <p:nvSpPr>
            <p:cNvPr id="47" name="Freeform 64">
              <a:extLst>
                <a:ext uri="{FF2B5EF4-FFF2-40B4-BE49-F238E27FC236}">
                  <a16:creationId xmlns:a16="http://schemas.microsoft.com/office/drawing/2014/main" id="{2EE29265-7699-483F-B05C-EB58544CDB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53276" y="1738456"/>
              <a:ext cx="468313" cy="503238"/>
            </a:xfrm>
            <a:custGeom>
              <a:avLst/>
              <a:gdLst>
                <a:gd name="T0" fmla="*/ 239 w 295"/>
                <a:gd name="T1" fmla="*/ 2 h 317"/>
                <a:gd name="T2" fmla="*/ 236 w 295"/>
                <a:gd name="T3" fmla="*/ 0 h 317"/>
                <a:gd name="T4" fmla="*/ 119 w 295"/>
                <a:gd name="T5" fmla="*/ 33 h 317"/>
                <a:gd name="T6" fmla="*/ 187 w 295"/>
                <a:gd name="T7" fmla="*/ 98 h 317"/>
                <a:gd name="T8" fmla="*/ 99 w 295"/>
                <a:gd name="T9" fmla="*/ 56 h 317"/>
                <a:gd name="T10" fmla="*/ 46 w 295"/>
                <a:gd name="T11" fmla="*/ 22 h 317"/>
                <a:gd name="T12" fmla="*/ 5 w 295"/>
                <a:gd name="T13" fmla="*/ 54 h 317"/>
                <a:gd name="T14" fmla="*/ 45 w 295"/>
                <a:gd name="T15" fmla="*/ 48 h 317"/>
                <a:gd name="T16" fmla="*/ 76 w 295"/>
                <a:gd name="T17" fmla="*/ 79 h 317"/>
                <a:gd name="T18" fmla="*/ 35 w 295"/>
                <a:gd name="T19" fmla="*/ 119 h 317"/>
                <a:gd name="T20" fmla="*/ 18 w 295"/>
                <a:gd name="T21" fmla="*/ 184 h 317"/>
                <a:gd name="T22" fmla="*/ 12 w 295"/>
                <a:gd name="T23" fmla="*/ 192 h 317"/>
                <a:gd name="T24" fmla="*/ 14 w 295"/>
                <a:gd name="T25" fmla="*/ 237 h 317"/>
                <a:gd name="T26" fmla="*/ 26 w 295"/>
                <a:gd name="T27" fmla="*/ 246 h 317"/>
                <a:gd name="T28" fmla="*/ 49 w 295"/>
                <a:gd name="T29" fmla="*/ 285 h 317"/>
                <a:gd name="T30" fmla="*/ 90 w 295"/>
                <a:gd name="T31" fmla="*/ 303 h 317"/>
                <a:gd name="T32" fmla="*/ 97 w 295"/>
                <a:gd name="T33" fmla="*/ 305 h 317"/>
                <a:gd name="T34" fmla="*/ 165 w 295"/>
                <a:gd name="T35" fmla="*/ 314 h 317"/>
                <a:gd name="T36" fmla="*/ 173 w 295"/>
                <a:gd name="T37" fmla="*/ 310 h 317"/>
                <a:gd name="T38" fmla="*/ 216 w 295"/>
                <a:gd name="T39" fmla="*/ 294 h 317"/>
                <a:gd name="T40" fmla="*/ 244 w 295"/>
                <a:gd name="T41" fmla="*/ 257 h 317"/>
                <a:gd name="T42" fmla="*/ 264 w 295"/>
                <a:gd name="T43" fmla="*/ 245 h 317"/>
                <a:gd name="T44" fmla="*/ 264 w 295"/>
                <a:gd name="T45" fmla="*/ 204 h 317"/>
                <a:gd name="T46" fmla="*/ 270 w 295"/>
                <a:gd name="T47" fmla="*/ 163 h 317"/>
                <a:gd name="T48" fmla="*/ 249 w 295"/>
                <a:gd name="T49" fmla="*/ 124 h 317"/>
                <a:gd name="T50" fmla="*/ 195 w 295"/>
                <a:gd name="T51" fmla="*/ 99 h 317"/>
                <a:gd name="T52" fmla="*/ 292 w 295"/>
                <a:gd name="T53" fmla="*/ 104 h 317"/>
                <a:gd name="T54" fmla="*/ 179 w 295"/>
                <a:gd name="T55" fmla="*/ 116 h 317"/>
                <a:gd name="T56" fmla="*/ 111 w 295"/>
                <a:gd name="T57" fmla="*/ 104 h 317"/>
                <a:gd name="T58" fmla="*/ 196 w 295"/>
                <a:gd name="T59" fmla="*/ 129 h 317"/>
                <a:gd name="T60" fmla="*/ 176 w 295"/>
                <a:gd name="T61" fmla="*/ 147 h 317"/>
                <a:gd name="T62" fmla="*/ 122 w 295"/>
                <a:gd name="T63" fmla="*/ 149 h 317"/>
                <a:gd name="T64" fmla="*/ 167 w 295"/>
                <a:gd name="T65" fmla="*/ 149 h 317"/>
                <a:gd name="T66" fmla="*/ 28 w 295"/>
                <a:gd name="T67" fmla="*/ 42 h 317"/>
                <a:gd name="T68" fmla="*/ 56 w 295"/>
                <a:gd name="T69" fmla="*/ 31 h 317"/>
                <a:gd name="T70" fmla="*/ 91 w 295"/>
                <a:gd name="T71" fmla="*/ 62 h 317"/>
                <a:gd name="T72" fmla="*/ 105 w 295"/>
                <a:gd name="T73" fmla="*/ 147 h 317"/>
                <a:gd name="T74" fmla="*/ 96 w 295"/>
                <a:gd name="T75" fmla="*/ 144 h 317"/>
                <a:gd name="T76" fmla="*/ 79 w 295"/>
                <a:gd name="T77" fmla="*/ 133 h 317"/>
                <a:gd name="T78" fmla="*/ 238 w 295"/>
                <a:gd name="T79" fmla="*/ 249 h 317"/>
                <a:gd name="T80" fmla="*/ 130 w 295"/>
                <a:gd name="T81" fmla="*/ 303 h 317"/>
                <a:gd name="T82" fmla="*/ 42 w 295"/>
                <a:gd name="T83" fmla="*/ 255 h 317"/>
                <a:gd name="T84" fmla="*/ 28 w 295"/>
                <a:gd name="T85" fmla="*/ 167 h 317"/>
                <a:gd name="T86" fmla="*/ 74 w 295"/>
                <a:gd name="T87" fmla="*/ 172 h 317"/>
                <a:gd name="T88" fmla="*/ 212 w 295"/>
                <a:gd name="T89" fmla="*/ 166 h 317"/>
                <a:gd name="T90" fmla="*/ 256 w 295"/>
                <a:gd name="T91" fmla="*/ 181 h 317"/>
                <a:gd name="T92" fmla="*/ 212 w 295"/>
                <a:gd name="T93" fmla="*/ 113 h 317"/>
                <a:gd name="T94" fmla="*/ 233 w 295"/>
                <a:gd name="T95" fmla="*/ 141 h 317"/>
                <a:gd name="T96" fmla="*/ 170 w 295"/>
                <a:gd name="T97" fmla="*/ 169 h 317"/>
                <a:gd name="T98" fmla="*/ 49 w 295"/>
                <a:gd name="T99" fmla="*/ 149 h 317"/>
                <a:gd name="T100" fmla="*/ 52 w 295"/>
                <a:gd name="T101" fmla="*/ 116 h 317"/>
                <a:gd name="T102" fmla="*/ 74 w 295"/>
                <a:gd name="T103" fmla="*/ 124 h 317"/>
                <a:gd name="T104" fmla="*/ 80 w 295"/>
                <a:gd name="T105" fmla="*/ 149 h 317"/>
                <a:gd name="T106" fmla="*/ 187 w 295"/>
                <a:gd name="T107" fmla="*/ 153 h 317"/>
                <a:gd name="T108" fmla="*/ 208 w 295"/>
                <a:gd name="T109" fmla="*/ 126 h 317"/>
                <a:gd name="T110" fmla="*/ 212 w 295"/>
                <a:gd name="T111" fmla="*/ 113 h 317"/>
                <a:gd name="T112" fmla="*/ 241 w 295"/>
                <a:gd name="T113" fmla="*/ 19 h 317"/>
                <a:gd name="T114" fmla="*/ 175 w 295"/>
                <a:gd name="T115" fmla="*/ 54 h 317"/>
                <a:gd name="T116" fmla="*/ 175 w 295"/>
                <a:gd name="T117" fmla="*/ 54 h 317"/>
                <a:gd name="T118" fmla="*/ 165 w 295"/>
                <a:gd name="T119" fmla="*/ 5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5" h="317">
                  <a:moveTo>
                    <a:pt x="295" y="98"/>
                  </a:moveTo>
                  <a:lnTo>
                    <a:pt x="295" y="98"/>
                  </a:lnTo>
                  <a:lnTo>
                    <a:pt x="295" y="96"/>
                  </a:lnTo>
                  <a:lnTo>
                    <a:pt x="295" y="96"/>
                  </a:lnTo>
                  <a:lnTo>
                    <a:pt x="269" y="48"/>
                  </a:lnTo>
                  <a:lnTo>
                    <a:pt x="241" y="2"/>
                  </a:lnTo>
                  <a:lnTo>
                    <a:pt x="241" y="2"/>
                  </a:lnTo>
                  <a:lnTo>
                    <a:pt x="239" y="2"/>
                  </a:lnTo>
                  <a:lnTo>
                    <a:pt x="239" y="2"/>
                  </a:lnTo>
                  <a:lnTo>
                    <a:pt x="239" y="2"/>
                  </a:lnTo>
                  <a:lnTo>
                    <a:pt x="239" y="2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236" y="0"/>
                  </a:lnTo>
                  <a:lnTo>
                    <a:pt x="236" y="0"/>
                  </a:lnTo>
                  <a:lnTo>
                    <a:pt x="236" y="0"/>
                  </a:lnTo>
                  <a:lnTo>
                    <a:pt x="236" y="0"/>
                  </a:lnTo>
                  <a:lnTo>
                    <a:pt x="179" y="14"/>
                  </a:lnTo>
                  <a:lnTo>
                    <a:pt x="122" y="26"/>
                  </a:lnTo>
                  <a:lnTo>
                    <a:pt x="122" y="26"/>
                  </a:lnTo>
                  <a:lnTo>
                    <a:pt x="120" y="26"/>
                  </a:lnTo>
                  <a:lnTo>
                    <a:pt x="119" y="28"/>
                  </a:lnTo>
                  <a:lnTo>
                    <a:pt x="119" y="28"/>
                  </a:lnTo>
                  <a:lnTo>
                    <a:pt x="119" y="33"/>
                  </a:lnTo>
                  <a:lnTo>
                    <a:pt x="119" y="34"/>
                  </a:lnTo>
                  <a:lnTo>
                    <a:pt x="120" y="36"/>
                  </a:lnTo>
                  <a:lnTo>
                    <a:pt x="120" y="36"/>
                  </a:lnTo>
                  <a:lnTo>
                    <a:pt x="158" y="56"/>
                  </a:lnTo>
                  <a:lnTo>
                    <a:pt x="196" y="73"/>
                  </a:lnTo>
                  <a:lnTo>
                    <a:pt x="196" y="73"/>
                  </a:lnTo>
                  <a:lnTo>
                    <a:pt x="187" y="98"/>
                  </a:lnTo>
                  <a:lnTo>
                    <a:pt x="187" y="98"/>
                  </a:lnTo>
                  <a:lnTo>
                    <a:pt x="167" y="95"/>
                  </a:lnTo>
                  <a:lnTo>
                    <a:pt x="148" y="93"/>
                  </a:lnTo>
                  <a:lnTo>
                    <a:pt x="128" y="95"/>
                  </a:lnTo>
                  <a:lnTo>
                    <a:pt x="110" y="96"/>
                  </a:lnTo>
                  <a:lnTo>
                    <a:pt x="110" y="96"/>
                  </a:lnTo>
                  <a:lnTo>
                    <a:pt x="107" y="82"/>
                  </a:lnTo>
                  <a:lnTo>
                    <a:pt x="107" y="82"/>
                  </a:lnTo>
                  <a:lnTo>
                    <a:pt x="99" y="56"/>
                  </a:lnTo>
                  <a:lnTo>
                    <a:pt x="94" y="43"/>
                  </a:lnTo>
                  <a:lnTo>
                    <a:pt x="88" y="31"/>
                  </a:lnTo>
                  <a:lnTo>
                    <a:pt x="88" y="31"/>
                  </a:lnTo>
                  <a:lnTo>
                    <a:pt x="83" y="28"/>
                  </a:lnTo>
                  <a:lnTo>
                    <a:pt x="79" y="25"/>
                  </a:lnTo>
                  <a:lnTo>
                    <a:pt x="69" y="22"/>
                  </a:lnTo>
                  <a:lnTo>
                    <a:pt x="59" y="20"/>
                  </a:lnTo>
                  <a:lnTo>
                    <a:pt x="46" y="22"/>
                  </a:lnTo>
                  <a:lnTo>
                    <a:pt x="35" y="25"/>
                  </a:lnTo>
                  <a:lnTo>
                    <a:pt x="23" y="28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1" y="37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5" y="54"/>
                  </a:lnTo>
                  <a:lnTo>
                    <a:pt x="5" y="54"/>
                  </a:lnTo>
                  <a:lnTo>
                    <a:pt x="5" y="56"/>
                  </a:lnTo>
                  <a:lnTo>
                    <a:pt x="6" y="57"/>
                  </a:lnTo>
                  <a:lnTo>
                    <a:pt x="6" y="57"/>
                  </a:lnTo>
                  <a:lnTo>
                    <a:pt x="9" y="57"/>
                  </a:lnTo>
                  <a:lnTo>
                    <a:pt x="9" y="57"/>
                  </a:lnTo>
                  <a:lnTo>
                    <a:pt x="45" y="48"/>
                  </a:lnTo>
                  <a:lnTo>
                    <a:pt x="45" y="48"/>
                  </a:lnTo>
                  <a:lnTo>
                    <a:pt x="52" y="47"/>
                  </a:lnTo>
                  <a:lnTo>
                    <a:pt x="60" y="48"/>
                  </a:lnTo>
                  <a:lnTo>
                    <a:pt x="65" y="53"/>
                  </a:lnTo>
                  <a:lnTo>
                    <a:pt x="71" y="61"/>
                  </a:lnTo>
                  <a:lnTo>
                    <a:pt x="71" y="61"/>
                  </a:lnTo>
                  <a:lnTo>
                    <a:pt x="74" y="70"/>
                  </a:lnTo>
                  <a:lnTo>
                    <a:pt x="76" y="79"/>
                  </a:lnTo>
                  <a:lnTo>
                    <a:pt x="76" y="79"/>
                  </a:lnTo>
                  <a:lnTo>
                    <a:pt x="82" y="99"/>
                  </a:lnTo>
                  <a:lnTo>
                    <a:pt x="82" y="99"/>
                  </a:lnTo>
                  <a:lnTo>
                    <a:pt x="69" y="102"/>
                  </a:lnTo>
                  <a:lnTo>
                    <a:pt x="57" y="105"/>
                  </a:lnTo>
                  <a:lnTo>
                    <a:pt x="45" y="112"/>
                  </a:lnTo>
                  <a:lnTo>
                    <a:pt x="40" y="115"/>
                  </a:lnTo>
                  <a:lnTo>
                    <a:pt x="35" y="119"/>
                  </a:lnTo>
                  <a:lnTo>
                    <a:pt x="35" y="119"/>
                  </a:lnTo>
                  <a:lnTo>
                    <a:pt x="34" y="124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26" y="139"/>
                  </a:lnTo>
                  <a:lnTo>
                    <a:pt x="22" y="153"/>
                  </a:lnTo>
                  <a:lnTo>
                    <a:pt x="20" y="169"/>
                  </a:lnTo>
                  <a:lnTo>
                    <a:pt x="18" y="184"/>
                  </a:lnTo>
                  <a:lnTo>
                    <a:pt x="18" y="184"/>
                  </a:lnTo>
                  <a:lnTo>
                    <a:pt x="14" y="184"/>
                  </a:lnTo>
                  <a:lnTo>
                    <a:pt x="14" y="184"/>
                  </a:lnTo>
                  <a:lnTo>
                    <a:pt x="11" y="184"/>
                  </a:lnTo>
                  <a:lnTo>
                    <a:pt x="9" y="187"/>
                  </a:lnTo>
                  <a:lnTo>
                    <a:pt x="9" y="187"/>
                  </a:lnTo>
                  <a:lnTo>
                    <a:pt x="9" y="190"/>
                  </a:lnTo>
                  <a:lnTo>
                    <a:pt x="12" y="192"/>
                  </a:lnTo>
                  <a:lnTo>
                    <a:pt x="12" y="192"/>
                  </a:lnTo>
                  <a:lnTo>
                    <a:pt x="17" y="194"/>
                  </a:lnTo>
                  <a:lnTo>
                    <a:pt x="17" y="194"/>
                  </a:lnTo>
                  <a:lnTo>
                    <a:pt x="18" y="212"/>
                  </a:lnTo>
                  <a:lnTo>
                    <a:pt x="22" y="231"/>
                  </a:lnTo>
                  <a:lnTo>
                    <a:pt x="22" y="231"/>
                  </a:lnTo>
                  <a:lnTo>
                    <a:pt x="15" y="234"/>
                  </a:lnTo>
                  <a:lnTo>
                    <a:pt x="15" y="234"/>
                  </a:lnTo>
                  <a:lnTo>
                    <a:pt x="14" y="237"/>
                  </a:lnTo>
                  <a:lnTo>
                    <a:pt x="14" y="240"/>
                  </a:lnTo>
                  <a:lnTo>
                    <a:pt x="17" y="242"/>
                  </a:lnTo>
                  <a:lnTo>
                    <a:pt x="20" y="242"/>
                  </a:lnTo>
                  <a:lnTo>
                    <a:pt x="20" y="242"/>
                  </a:lnTo>
                  <a:lnTo>
                    <a:pt x="25" y="238"/>
                  </a:lnTo>
                  <a:lnTo>
                    <a:pt x="25" y="238"/>
                  </a:lnTo>
                  <a:lnTo>
                    <a:pt x="26" y="246"/>
                  </a:lnTo>
                  <a:lnTo>
                    <a:pt x="26" y="246"/>
                  </a:lnTo>
                  <a:lnTo>
                    <a:pt x="35" y="262"/>
                  </a:lnTo>
                  <a:lnTo>
                    <a:pt x="46" y="276"/>
                  </a:lnTo>
                  <a:lnTo>
                    <a:pt x="46" y="276"/>
                  </a:lnTo>
                  <a:lnTo>
                    <a:pt x="45" y="277"/>
                  </a:lnTo>
                  <a:lnTo>
                    <a:pt x="45" y="277"/>
                  </a:lnTo>
                  <a:lnTo>
                    <a:pt x="45" y="282"/>
                  </a:lnTo>
                  <a:lnTo>
                    <a:pt x="46" y="283"/>
                  </a:lnTo>
                  <a:lnTo>
                    <a:pt x="49" y="285"/>
                  </a:lnTo>
                  <a:lnTo>
                    <a:pt x="52" y="282"/>
                  </a:lnTo>
                  <a:lnTo>
                    <a:pt x="52" y="282"/>
                  </a:lnTo>
                  <a:lnTo>
                    <a:pt x="52" y="282"/>
                  </a:lnTo>
                  <a:lnTo>
                    <a:pt x="52" y="282"/>
                  </a:lnTo>
                  <a:lnTo>
                    <a:pt x="62" y="288"/>
                  </a:lnTo>
                  <a:lnTo>
                    <a:pt x="71" y="294"/>
                  </a:lnTo>
                  <a:lnTo>
                    <a:pt x="90" y="303"/>
                  </a:lnTo>
                  <a:lnTo>
                    <a:pt x="90" y="303"/>
                  </a:lnTo>
                  <a:lnTo>
                    <a:pt x="88" y="307"/>
                  </a:lnTo>
                  <a:lnTo>
                    <a:pt x="88" y="307"/>
                  </a:lnTo>
                  <a:lnTo>
                    <a:pt x="88" y="310"/>
                  </a:lnTo>
                  <a:lnTo>
                    <a:pt x="91" y="313"/>
                  </a:lnTo>
                  <a:lnTo>
                    <a:pt x="94" y="311"/>
                  </a:lnTo>
                  <a:lnTo>
                    <a:pt x="96" y="310"/>
                  </a:lnTo>
                  <a:lnTo>
                    <a:pt x="96" y="310"/>
                  </a:lnTo>
                  <a:lnTo>
                    <a:pt x="97" y="305"/>
                  </a:lnTo>
                  <a:lnTo>
                    <a:pt x="97" y="305"/>
                  </a:lnTo>
                  <a:lnTo>
                    <a:pt x="114" y="310"/>
                  </a:lnTo>
                  <a:lnTo>
                    <a:pt x="133" y="313"/>
                  </a:lnTo>
                  <a:lnTo>
                    <a:pt x="133" y="313"/>
                  </a:lnTo>
                  <a:lnTo>
                    <a:pt x="148" y="313"/>
                  </a:lnTo>
                  <a:lnTo>
                    <a:pt x="164" y="311"/>
                  </a:lnTo>
                  <a:lnTo>
                    <a:pt x="164" y="311"/>
                  </a:lnTo>
                  <a:lnTo>
                    <a:pt x="165" y="314"/>
                  </a:lnTo>
                  <a:lnTo>
                    <a:pt x="165" y="314"/>
                  </a:lnTo>
                  <a:lnTo>
                    <a:pt x="167" y="317"/>
                  </a:lnTo>
                  <a:lnTo>
                    <a:pt x="170" y="317"/>
                  </a:lnTo>
                  <a:lnTo>
                    <a:pt x="173" y="316"/>
                  </a:lnTo>
                  <a:lnTo>
                    <a:pt x="173" y="313"/>
                  </a:lnTo>
                  <a:lnTo>
                    <a:pt x="173" y="313"/>
                  </a:lnTo>
                  <a:lnTo>
                    <a:pt x="173" y="310"/>
                  </a:lnTo>
                  <a:lnTo>
                    <a:pt x="173" y="310"/>
                  </a:lnTo>
                  <a:lnTo>
                    <a:pt x="184" y="307"/>
                  </a:lnTo>
                  <a:lnTo>
                    <a:pt x="193" y="302"/>
                  </a:lnTo>
                  <a:lnTo>
                    <a:pt x="202" y="297"/>
                  </a:lnTo>
                  <a:lnTo>
                    <a:pt x="212" y="291"/>
                  </a:lnTo>
                  <a:lnTo>
                    <a:pt x="212" y="291"/>
                  </a:lnTo>
                  <a:lnTo>
                    <a:pt x="213" y="293"/>
                  </a:lnTo>
                  <a:lnTo>
                    <a:pt x="213" y="293"/>
                  </a:lnTo>
                  <a:lnTo>
                    <a:pt x="216" y="294"/>
                  </a:lnTo>
                  <a:lnTo>
                    <a:pt x="219" y="293"/>
                  </a:lnTo>
                  <a:lnTo>
                    <a:pt x="221" y="290"/>
                  </a:lnTo>
                  <a:lnTo>
                    <a:pt x="219" y="286"/>
                  </a:lnTo>
                  <a:lnTo>
                    <a:pt x="219" y="286"/>
                  </a:lnTo>
                  <a:lnTo>
                    <a:pt x="219" y="285"/>
                  </a:lnTo>
                  <a:lnTo>
                    <a:pt x="219" y="285"/>
                  </a:lnTo>
                  <a:lnTo>
                    <a:pt x="232" y="272"/>
                  </a:lnTo>
                  <a:lnTo>
                    <a:pt x="244" y="257"/>
                  </a:lnTo>
                  <a:lnTo>
                    <a:pt x="244" y="257"/>
                  </a:lnTo>
                  <a:lnTo>
                    <a:pt x="250" y="245"/>
                  </a:lnTo>
                  <a:lnTo>
                    <a:pt x="250" y="245"/>
                  </a:lnTo>
                  <a:lnTo>
                    <a:pt x="258" y="249"/>
                  </a:lnTo>
                  <a:lnTo>
                    <a:pt x="258" y="249"/>
                  </a:lnTo>
                  <a:lnTo>
                    <a:pt x="261" y="251"/>
                  </a:lnTo>
                  <a:lnTo>
                    <a:pt x="263" y="248"/>
                  </a:lnTo>
                  <a:lnTo>
                    <a:pt x="264" y="245"/>
                  </a:lnTo>
                  <a:lnTo>
                    <a:pt x="261" y="243"/>
                  </a:lnTo>
                  <a:lnTo>
                    <a:pt x="261" y="243"/>
                  </a:lnTo>
                  <a:lnTo>
                    <a:pt x="255" y="238"/>
                  </a:lnTo>
                  <a:lnTo>
                    <a:pt x="255" y="238"/>
                  </a:lnTo>
                  <a:lnTo>
                    <a:pt x="255" y="237"/>
                  </a:lnTo>
                  <a:lnTo>
                    <a:pt x="255" y="237"/>
                  </a:lnTo>
                  <a:lnTo>
                    <a:pt x="261" y="221"/>
                  </a:lnTo>
                  <a:lnTo>
                    <a:pt x="264" y="204"/>
                  </a:lnTo>
                  <a:lnTo>
                    <a:pt x="266" y="187"/>
                  </a:lnTo>
                  <a:lnTo>
                    <a:pt x="264" y="170"/>
                  </a:lnTo>
                  <a:lnTo>
                    <a:pt x="264" y="170"/>
                  </a:lnTo>
                  <a:lnTo>
                    <a:pt x="269" y="170"/>
                  </a:lnTo>
                  <a:lnTo>
                    <a:pt x="269" y="170"/>
                  </a:lnTo>
                  <a:lnTo>
                    <a:pt x="272" y="167"/>
                  </a:lnTo>
                  <a:lnTo>
                    <a:pt x="272" y="164"/>
                  </a:lnTo>
                  <a:lnTo>
                    <a:pt x="270" y="163"/>
                  </a:lnTo>
                  <a:lnTo>
                    <a:pt x="267" y="161"/>
                  </a:lnTo>
                  <a:lnTo>
                    <a:pt x="267" y="161"/>
                  </a:lnTo>
                  <a:lnTo>
                    <a:pt x="263" y="161"/>
                  </a:lnTo>
                  <a:lnTo>
                    <a:pt x="263" y="161"/>
                  </a:lnTo>
                  <a:lnTo>
                    <a:pt x="258" y="144"/>
                  </a:lnTo>
                  <a:lnTo>
                    <a:pt x="250" y="129"/>
                  </a:lnTo>
                  <a:lnTo>
                    <a:pt x="250" y="129"/>
                  </a:lnTo>
                  <a:lnTo>
                    <a:pt x="249" y="124"/>
                  </a:lnTo>
                  <a:lnTo>
                    <a:pt x="246" y="119"/>
                  </a:lnTo>
                  <a:lnTo>
                    <a:pt x="246" y="119"/>
                  </a:lnTo>
                  <a:lnTo>
                    <a:pt x="241" y="115"/>
                  </a:lnTo>
                  <a:lnTo>
                    <a:pt x="236" y="112"/>
                  </a:lnTo>
                  <a:lnTo>
                    <a:pt x="222" y="105"/>
                  </a:lnTo>
                  <a:lnTo>
                    <a:pt x="208" y="102"/>
                  </a:lnTo>
                  <a:lnTo>
                    <a:pt x="195" y="99"/>
                  </a:lnTo>
                  <a:lnTo>
                    <a:pt x="195" y="99"/>
                  </a:lnTo>
                  <a:lnTo>
                    <a:pt x="204" y="78"/>
                  </a:lnTo>
                  <a:lnTo>
                    <a:pt x="204" y="78"/>
                  </a:lnTo>
                  <a:lnTo>
                    <a:pt x="224" y="85"/>
                  </a:lnTo>
                  <a:lnTo>
                    <a:pt x="246" y="93"/>
                  </a:lnTo>
                  <a:lnTo>
                    <a:pt x="267" y="99"/>
                  </a:lnTo>
                  <a:lnTo>
                    <a:pt x="290" y="104"/>
                  </a:lnTo>
                  <a:lnTo>
                    <a:pt x="290" y="104"/>
                  </a:lnTo>
                  <a:lnTo>
                    <a:pt x="292" y="104"/>
                  </a:lnTo>
                  <a:lnTo>
                    <a:pt x="295" y="102"/>
                  </a:lnTo>
                  <a:lnTo>
                    <a:pt x="295" y="99"/>
                  </a:lnTo>
                  <a:lnTo>
                    <a:pt x="295" y="98"/>
                  </a:lnTo>
                  <a:lnTo>
                    <a:pt x="295" y="98"/>
                  </a:lnTo>
                  <a:close/>
                  <a:moveTo>
                    <a:pt x="184" y="105"/>
                  </a:moveTo>
                  <a:lnTo>
                    <a:pt x="184" y="105"/>
                  </a:lnTo>
                  <a:lnTo>
                    <a:pt x="179" y="116"/>
                  </a:lnTo>
                  <a:lnTo>
                    <a:pt x="179" y="116"/>
                  </a:lnTo>
                  <a:lnTo>
                    <a:pt x="171" y="115"/>
                  </a:lnTo>
                  <a:lnTo>
                    <a:pt x="171" y="115"/>
                  </a:lnTo>
                  <a:lnTo>
                    <a:pt x="156" y="113"/>
                  </a:lnTo>
                  <a:lnTo>
                    <a:pt x="142" y="113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1" y="104"/>
                  </a:lnTo>
                  <a:lnTo>
                    <a:pt x="111" y="104"/>
                  </a:lnTo>
                  <a:lnTo>
                    <a:pt x="130" y="102"/>
                  </a:lnTo>
                  <a:lnTo>
                    <a:pt x="148" y="102"/>
                  </a:lnTo>
                  <a:lnTo>
                    <a:pt x="165" y="104"/>
                  </a:lnTo>
                  <a:lnTo>
                    <a:pt x="184" y="105"/>
                  </a:lnTo>
                  <a:lnTo>
                    <a:pt x="184" y="105"/>
                  </a:lnTo>
                  <a:close/>
                  <a:moveTo>
                    <a:pt x="185" y="126"/>
                  </a:moveTo>
                  <a:lnTo>
                    <a:pt x="185" y="126"/>
                  </a:lnTo>
                  <a:lnTo>
                    <a:pt x="196" y="129"/>
                  </a:lnTo>
                  <a:lnTo>
                    <a:pt x="199" y="130"/>
                  </a:lnTo>
                  <a:lnTo>
                    <a:pt x="202" y="133"/>
                  </a:lnTo>
                  <a:lnTo>
                    <a:pt x="202" y="133"/>
                  </a:lnTo>
                  <a:lnTo>
                    <a:pt x="201" y="136"/>
                  </a:lnTo>
                  <a:lnTo>
                    <a:pt x="199" y="139"/>
                  </a:lnTo>
                  <a:lnTo>
                    <a:pt x="191" y="143"/>
                  </a:lnTo>
                  <a:lnTo>
                    <a:pt x="176" y="147"/>
                  </a:lnTo>
                  <a:lnTo>
                    <a:pt x="176" y="147"/>
                  </a:lnTo>
                  <a:lnTo>
                    <a:pt x="185" y="126"/>
                  </a:lnTo>
                  <a:lnTo>
                    <a:pt x="185" y="126"/>
                  </a:lnTo>
                  <a:close/>
                  <a:moveTo>
                    <a:pt x="167" y="149"/>
                  </a:moveTo>
                  <a:lnTo>
                    <a:pt x="167" y="149"/>
                  </a:lnTo>
                  <a:lnTo>
                    <a:pt x="167" y="149"/>
                  </a:lnTo>
                  <a:lnTo>
                    <a:pt x="167" y="149"/>
                  </a:lnTo>
                  <a:lnTo>
                    <a:pt x="144" y="150"/>
                  </a:lnTo>
                  <a:lnTo>
                    <a:pt x="122" y="149"/>
                  </a:lnTo>
                  <a:lnTo>
                    <a:pt x="122" y="149"/>
                  </a:lnTo>
                  <a:lnTo>
                    <a:pt x="116" y="124"/>
                  </a:lnTo>
                  <a:lnTo>
                    <a:pt x="116" y="124"/>
                  </a:lnTo>
                  <a:lnTo>
                    <a:pt x="147" y="122"/>
                  </a:lnTo>
                  <a:lnTo>
                    <a:pt x="162" y="122"/>
                  </a:lnTo>
                  <a:lnTo>
                    <a:pt x="176" y="124"/>
                  </a:lnTo>
                  <a:lnTo>
                    <a:pt x="176" y="124"/>
                  </a:lnTo>
                  <a:lnTo>
                    <a:pt x="167" y="149"/>
                  </a:lnTo>
                  <a:lnTo>
                    <a:pt x="167" y="149"/>
                  </a:lnTo>
                  <a:close/>
                  <a:moveTo>
                    <a:pt x="76" y="47"/>
                  </a:moveTo>
                  <a:lnTo>
                    <a:pt x="76" y="47"/>
                  </a:lnTo>
                  <a:lnTo>
                    <a:pt x="69" y="40"/>
                  </a:lnTo>
                  <a:lnTo>
                    <a:pt x="62" y="37"/>
                  </a:lnTo>
                  <a:lnTo>
                    <a:pt x="54" y="37"/>
                  </a:lnTo>
                  <a:lnTo>
                    <a:pt x="46" y="37"/>
                  </a:lnTo>
                  <a:lnTo>
                    <a:pt x="28" y="42"/>
                  </a:lnTo>
                  <a:lnTo>
                    <a:pt x="11" y="48"/>
                  </a:lnTo>
                  <a:lnTo>
                    <a:pt x="11" y="48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48" y="31"/>
                  </a:lnTo>
                  <a:lnTo>
                    <a:pt x="56" y="31"/>
                  </a:lnTo>
                  <a:lnTo>
                    <a:pt x="62" y="30"/>
                  </a:lnTo>
                  <a:lnTo>
                    <a:pt x="62" y="30"/>
                  </a:lnTo>
                  <a:lnTo>
                    <a:pt x="69" y="31"/>
                  </a:lnTo>
                  <a:lnTo>
                    <a:pt x="76" y="34"/>
                  </a:lnTo>
                  <a:lnTo>
                    <a:pt x="79" y="37"/>
                  </a:lnTo>
                  <a:lnTo>
                    <a:pt x="83" y="40"/>
                  </a:lnTo>
                  <a:lnTo>
                    <a:pt x="88" y="51"/>
                  </a:lnTo>
                  <a:lnTo>
                    <a:pt x="91" y="62"/>
                  </a:lnTo>
                  <a:lnTo>
                    <a:pt x="91" y="62"/>
                  </a:lnTo>
                  <a:lnTo>
                    <a:pt x="102" y="105"/>
                  </a:lnTo>
                  <a:lnTo>
                    <a:pt x="113" y="147"/>
                  </a:lnTo>
                  <a:lnTo>
                    <a:pt x="113" y="147"/>
                  </a:lnTo>
                  <a:lnTo>
                    <a:pt x="105" y="147"/>
                  </a:lnTo>
                  <a:lnTo>
                    <a:pt x="105" y="147"/>
                  </a:lnTo>
                  <a:lnTo>
                    <a:pt x="105" y="147"/>
                  </a:lnTo>
                  <a:lnTo>
                    <a:pt x="105" y="147"/>
                  </a:lnTo>
                  <a:lnTo>
                    <a:pt x="90" y="95"/>
                  </a:lnTo>
                  <a:lnTo>
                    <a:pt x="90" y="95"/>
                  </a:lnTo>
                  <a:lnTo>
                    <a:pt x="83" y="70"/>
                  </a:lnTo>
                  <a:lnTo>
                    <a:pt x="80" y="57"/>
                  </a:lnTo>
                  <a:lnTo>
                    <a:pt x="76" y="47"/>
                  </a:lnTo>
                  <a:lnTo>
                    <a:pt x="76" y="47"/>
                  </a:lnTo>
                  <a:close/>
                  <a:moveTo>
                    <a:pt x="96" y="144"/>
                  </a:moveTo>
                  <a:lnTo>
                    <a:pt x="96" y="144"/>
                  </a:lnTo>
                  <a:lnTo>
                    <a:pt x="91" y="144"/>
                  </a:lnTo>
                  <a:lnTo>
                    <a:pt x="91" y="144"/>
                  </a:lnTo>
                  <a:lnTo>
                    <a:pt x="85" y="143"/>
                  </a:lnTo>
                  <a:lnTo>
                    <a:pt x="80" y="139"/>
                  </a:lnTo>
                  <a:lnTo>
                    <a:pt x="80" y="139"/>
                  </a:lnTo>
                  <a:lnTo>
                    <a:pt x="79" y="136"/>
                  </a:lnTo>
                  <a:lnTo>
                    <a:pt x="77" y="135"/>
                  </a:lnTo>
                  <a:lnTo>
                    <a:pt x="79" y="133"/>
                  </a:lnTo>
                  <a:lnTo>
                    <a:pt x="80" y="132"/>
                  </a:lnTo>
                  <a:lnTo>
                    <a:pt x="85" y="129"/>
                  </a:lnTo>
                  <a:lnTo>
                    <a:pt x="91" y="127"/>
                  </a:lnTo>
                  <a:lnTo>
                    <a:pt x="91" y="127"/>
                  </a:lnTo>
                  <a:lnTo>
                    <a:pt x="96" y="144"/>
                  </a:lnTo>
                  <a:lnTo>
                    <a:pt x="96" y="144"/>
                  </a:lnTo>
                  <a:close/>
                  <a:moveTo>
                    <a:pt x="238" y="249"/>
                  </a:moveTo>
                  <a:lnTo>
                    <a:pt x="238" y="249"/>
                  </a:lnTo>
                  <a:lnTo>
                    <a:pt x="229" y="263"/>
                  </a:lnTo>
                  <a:lnTo>
                    <a:pt x="218" y="276"/>
                  </a:lnTo>
                  <a:lnTo>
                    <a:pt x="205" y="285"/>
                  </a:lnTo>
                  <a:lnTo>
                    <a:pt x="191" y="293"/>
                  </a:lnTo>
                  <a:lnTo>
                    <a:pt x="178" y="299"/>
                  </a:lnTo>
                  <a:lnTo>
                    <a:pt x="162" y="303"/>
                  </a:lnTo>
                  <a:lnTo>
                    <a:pt x="145" y="305"/>
                  </a:lnTo>
                  <a:lnTo>
                    <a:pt x="130" y="303"/>
                  </a:lnTo>
                  <a:lnTo>
                    <a:pt x="130" y="303"/>
                  </a:lnTo>
                  <a:lnTo>
                    <a:pt x="114" y="302"/>
                  </a:lnTo>
                  <a:lnTo>
                    <a:pt x="100" y="297"/>
                  </a:lnTo>
                  <a:lnTo>
                    <a:pt x="86" y="293"/>
                  </a:lnTo>
                  <a:lnTo>
                    <a:pt x="74" y="285"/>
                  </a:lnTo>
                  <a:lnTo>
                    <a:pt x="62" y="277"/>
                  </a:lnTo>
                  <a:lnTo>
                    <a:pt x="51" y="268"/>
                  </a:lnTo>
                  <a:lnTo>
                    <a:pt x="42" y="255"/>
                  </a:lnTo>
                  <a:lnTo>
                    <a:pt x="35" y="243"/>
                  </a:lnTo>
                  <a:lnTo>
                    <a:pt x="35" y="243"/>
                  </a:lnTo>
                  <a:lnTo>
                    <a:pt x="31" y="232"/>
                  </a:lnTo>
                  <a:lnTo>
                    <a:pt x="29" y="220"/>
                  </a:lnTo>
                  <a:lnTo>
                    <a:pt x="28" y="208"/>
                  </a:lnTo>
                  <a:lnTo>
                    <a:pt x="26" y="195"/>
                  </a:lnTo>
                  <a:lnTo>
                    <a:pt x="28" y="181"/>
                  </a:lnTo>
                  <a:lnTo>
                    <a:pt x="28" y="167"/>
                  </a:lnTo>
                  <a:lnTo>
                    <a:pt x="31" y="155"/>
                  </a:lnTo>
                  <a:lnTo>
                    <a:pt x="34" y="144"/>
                  </a:lnTo>
                  <a:lnTo>
                    <a:pt x="34" y="144"/>
                  </a:lnTo>
                  <a:lnTo>
                    <a:pt x="39" y="150"/>
                  </a:lnTo>
                  <a:lnTo>
                    <a:pt x="45" y="156"/>
                  </a:lnTo>
                  <a:lnTo>
                    <a:pt x="45" y="156"/>
                  </a:lnTo>
                  <a:lnTo>
                    <a:pt x="59" y="166"/>
                  </a:lnTo>
                  <a:lnTo>
                    <a:pt x="74" y="172"/>
                  </a:lnTo>
                  <a:lnTo>
                    <a:pt x="90" y="175"/>
                  </a:lnTo>
                  <a:lnTo>
                    <a:pt x="108" y="178"/>
                  </a:lnTo>
                  <a:lnTo>
                    <a:pt x="125" y="180"/>
                  </a:lnTo>
                  <a:lnTo>
                    <a:pt x="144" y="180"/>
                  </a:lnTo>
                  <a:lnTo>
                    <a:pt x="176" y="177"/>
                  </a:lnTo>
                  <a:lnTo>
                    <a:pt x="176" y="177"/>
                  </a:lnTo>
                  <a:lnTo>
                    <a:pt x="190" y="172"/>
                  </a:lnTo>
                  <a:lnTo>
                    <a:pt x="212" y="166"/>
                  </a:lnTo>
                  <a:lnTo>
                    <a:pt x="222" y="160"/>
                  </a:lnTo>
                  <a:lnTo>
                    <a:pt x="232" y="155"/>
                  </a:lnTo>
                  <a:lnTo>
                    <a:pt x="239" y="147"/>
                  </a:lnTo>
                  <a:lnTo>
                    <a:pt x="246" y="141"/>
                  </a:lnTo>
                  <a:lnTo>
                    <a:pt x="246" y="141"/>
                  </a:lnTo>
                  <a:lnTo>
                    <a:pt x="252" y="155"/>
                  </a:lnTo>
                  <a:lnTo>
                    <a:pt x="255" y="169"/>
                  </a:lnTo>
                  <a:lnTo>
                    <a:pt x="256" y="181"/>
                  </a:lnTo>
                  <a:lnTo>
                    <a:pt x="256" y="195"/>
                  </a:lnTo>
                  <a:lnTo>
                    <a:pt x="255" y="209"/>
                  </a:lnTo>
                  <a:lnTo>
                    <a:pt x="252" y="223"/>
                  </a:lnTo>
                  <a:lnTo>
                    <a:pt x="246" y="237"/>
                  </a:lnTo>
                  <a:lnTo>
                    <a:pt x="238" y="249"/>
                  </a:lnTo>
                  <a:lnTo>
                    <a:pt x="238" y="249"/>
                  </a:lnTo>
                  <a:close/>
                  <a:moveTo>
                    <a:pt x="212" y="113"/>
                  </a:moveTo>
                  <a:lnTo>
                    <a:pt x="212" y="113"/>
                  </a:lnTo>
                  <a:lnTo>
                    <a:pt x="225" y="116"/>
                  </a:lnTo>
                  <a:lnTo>
                    <a:pt x="233" y="119"/>
                  </a:lnTo>
                  <a:lnTo>
                    <a:pt x="238" y="124"/>
                  </a:lnTo>
                  <a:lnTo>
                    <a:pt x="238" y="124"/>
                  </a:lnTo>
                  <a:lnTo>
                    <a:pt x="238" y="126"/>
                  </a:lnTo>
                  <a:lnTo>
                    <a:pt x="238" y="129"/>
                  </a:lnTo>
                  <a:lnTo>
                    <a:pt x="236" y="135"/>
                  </a:lnTo>
                  <a:lnTo>
                    <a:pt x="233" y="141"/>
                  </a:lnTo>
                  <a:lnTo>
                    <a:pt x="229" y="146"/>
                  </a:lnTo>
                  <a:lnTo>
                    <a:pt x="229" y="146"/>
                  </a:lnTo>
                  <a:lnTo>
                    <a:pt x="219" y="152"/>
                  </a:lnTo>
                  <a:lnTo>
                    <a:pt x="207" y="158"/>
                  </a:lnTo>
                  <a:lnTo>
                    <a:pt x="195" y="163"/>
                  </a:lnTo>
                  <a:lnTo>
                    <a:pt x="182" y="166"/>
                  </a:lnTo>
                  <a:lnTo>
                    <a:pt x="182" y="166"/>
                  </a:lnTo>
                  <a:lnTo>
                    <a:pt x="170" y="169"/>
                  </a:lnTo>
                  <a:lnTo>
                    <a:pt x="158" y="170"/>
                  </a:lnTo>
                  <a:lnTo>
                    <a:pt x="130" y="170"/>
                  </a:lnTo>
                  <a:lnTo>
                    <a:pt x="103" y="167"/>
                  </a:lnTo>
                  <a:lnTo>
                    <a:pt x="77" y="163"/>
                  </a:lnTo>
                  <a:lnTo>
                    <a:pt x="77" y="163"/>
                  </a:lnTo>
                  <a:lnTo>
                    <a:pt x="63" y="158"/>
                  </a:lnTo>
                  <a:lnTo>
                    <a:pt x="56" y="153"/>
                  </a:lnTo>
                  <a:lnTo>
                    <a:pt x="49" y="149"/>
                  </a:lnTo>
                  <a:lnTo>
                    <a:pt x="43" y="143"/>
                  </a:lnTo>
                  <a:lnTo>
                    <a:pt x="40" y="136"/>
                  </a:lnTo>
                  <a:lnTo>
                    <a:pt x="40" y="130"/>
                  </a:lnTo>
                  <a:lnTo>
                    <a:pt x="42" y="127"/>
                  </a:lnTo>
                  <a:lnTo>
                    <a:pt x="45" y="122"/>
                  </a:lnTo>
                  <a:lnTo>
                    <a:pt x="45" y="122"/>
                  </a:lnTo>
                  <a:lnTo>
                    <a:pt x="48" y="119"/>
                  </a:lnTo>
                  <a:lnTo>
                    <a:pt x="52" y="116"/>
                  </a:lnTo>
                  <a:lnTo>
                    <a:pt x="63" y="113"/>
                  </a:lnTo>
                  <a:lnTo>
                    <a:pt x="74" y="110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88" y="119"/>
                  </a:lnTo>
                  <a:lnTo>
                    <a:pt x="88" y="119"/>
                  </a:lnTo>
                  <a:lnTo>
                    <a:pt x="80" y="121"/>
                  </a:lnTo>
                  <a:lnTo>
                    <a:pt x="74" y="124"/>
                  </a:lnTo>
                  <a:lnTo>
                    <a:pt x="68" y="129"/>
                  </a:lnTo>
                  <a:lnTo>
                    <a:pt x="66" y="132"/>
                  </a:lnTo>
                  <a:lnTo>
                    <a:pt x="65" y="135"/>
                  </a:lnTo>
                  <a:lnTo>
                    <a:pt x="65" y="135"/>
                  </a:lnTo>
                  <a:lnTo>
                    <a:pt x="66" y="139"/>
                  </a:lnTo>
                  <a:lnTo>
                    <a:pt x="71" y="144"/>
                  </a:lnTo>
                  <a:lnTo>
                    <a:pt x="76" y="147"/>
                  </a:lnTo>
                  <a:lnTo>
                    <a:pt x="80" y="149"/>
                  </a:lnTo>
                  <a:lnTo>
                    <a:pt x="80" y="149"/>
                  </a:lnTo>
                  <a:lnTo>
                    <a:pt x="91" y="153"/>
                  </a:lnTo>
                  <a:lnTo>
                    <a:pt x="102" y="155"/>
                  </a:lnTo>
                  <a:lnTo>
                    <a:pt x="127" y="160"/>
                  </a:lnTo>
                  <a:lnTo>
                    <a:pt x="151" y="160"/>
                  </a:lnTo>
                  <a:lnTo>
                    <a:pt x="175" y="156"/>
                  </a:lnTo>
                  <a:lnTo>
                    <a:pt x="175" y="156"/>
                  </a:lnTo>
                  <a:lnTo>
                    <a:pt x="187" y="153"/>
                  </a:lnTo>
                  <a:lnTo>
                    <a:pt x="195" y="150"/>
                  </a:lnTo>
                  <a:lnTo>
                    <a:pt x="202" y="147"/>
                  </a:lnTo>
                  <a:lnTo>
                    <a:pt x="210" y="143"/>
                  </a:lnTo>
                  <a:lnTo>
                    <a:pt x="213" y="138"/>
                  </a:lnTo>
                  <a:lnTo>
                    <a:pt x="213" y="135"/>
                  </a:lnTo>
                  <a:lnTo>
                    <a:pt x="213" y="132"/>
                  </a:lnTo>
                  <a:lnTo>
                    <a:pt x="212" y="129"/>
                  </a:lnTo>
                  <a:lnTo>
                    <a:pt x="208" y="126"/>
                  </a:lnTo>
                  <a:lnTo>
                    <a:pt x="208" y="126"/>
                  </a:lnTo>
                  <a:lnTo>
                    <a:pt x="204" y="122"/>
                  </a:lnTo>
                  <a:lnTo>
                    <a:pt x="199" y="121"/>
                  </a:lnTo>
                  <a:lnTo>
                    <a:pt x="188" y="118"/>
                  </a:lnTo>
                  <a:lnTo>
                    <a:pt x="188" y="118"/>
                  </a:lnTo>
                  <a:lnTo>
                    <a:pt x="191" y="107"/>
                  </a:lnTo>
                  <a:lnTo>
                    <a:pt x="191" y="107"/>
                  </a:lnTo>
                  <a:lnTo>
                    <a:pt x="212" y="113"/>
                  </a:lnTo>
                  <a:lnTo>
                    <a:pt x="212" y="113"/>
                  </a:lnTo>
                  <a:close/>
                  <a:moveTo>
                    <a:pt x="283" y="93"/>
                  </a:moveTo>
                  <a:lnTo>
                    <a:pt x="283" y="93"/>
                  </a:lnTo>
                  <a:lnTo>
                    <a:pt x="261" y="88"/>
                  </a:lnTo>
                  <a:lnTo>
                    <a:pt x="239" y="81"/>
                  </a:lnTo>
                  <a:lnTo>
                    <a:pt x="239" y="81"/>
                  </a:lnTo>
                  <a:lnTo>
                    <a:pt x="241" y="19"/>
                  </a:lnTo>
                  <a:lnTo>
                    <a:pt x="241" y="19"/>
                  </a:lnTo>
                  <a:lnTo>
                    <a:pt x="247" y="26"/>
                  </a:lnTo>
                  <a:lnTo>
                    <a:pt x="252" y="34"/>
                  </a:lnTo>
                  <a:lnTo>
                    <a:pt x="258" y="50"/>
                  </a:lnTo>
                  <a:lnTo>
                    <a:pt x="258" y="50"/>
                  </a:lnTo>
                  <a:lnTo>
                    <a:pt x="283" y="93"/>
                  </a:lnTo>
                  <a:lnTo>
                    <a:pt x="283" y="93"/>
                  </a:lnTo>
                  <a:close/>
                  <a:moveTo>
                    <a:pt x="175" y="54"/>
                  </a:moveTo>
                  <a:lnTo>
                    <a:pt x="175" y="54"/>
                  </a:lnTo>
                  <a:lnTo>
                    <a:pt x="204" y="33"/>
                  </a:lnTo>
                  <a:lnTo>
                    <a:pt x="233" y="13"/>
                  </a:lnTo>
                  <a:lnTo>
                    <a:pt x="233" y="13"/>
                  </a:lnTo>
                  <a:lnTo>
                    <a:pt x="232" y="45"/>
                  </a:lnTo>
                  <a:lnTo>
                    <a:pt x="232" y="78"/>
                  </a:lnTo>
                  <a:lnTo>
                    <a:pt x="232" y="78"/>
                  </a:lnTo>
                  <a:lnTo>
                    <a:pt x="202" y="67"/>
                  </a:lnTo>
                  <a:lnTo>
                    <a:pt x="175" y="54"/>
                  </a:lnTo>
                  <a:lnTo>
                    <a:pt x="175" y="54"/>
                  </a:lnTo>
                  <a:close/>
                  <a:moveTo>
                    <a:pt x="205" y="17"/>
                  </a:moveTo>
                  <a:lnTo>
                    <a:pt x="205" y="17"/>
                  </a:lnTo>
                  <a:lnTo>
                    <a:pt x="216" y="14"/>
                  </a:lnTo>
                  <a:lnTo>
                    <a:pt x="216" y="14"/>
                  </a:lnTo>
                  <a:lnTo>
                    <a:pt x="191" y="31"/>
                  </a:lnTo>
                  <a:lnTo>
                    <a:pt x="165" y="50"/>
                  </a:lnTo>
                  <a:lnTo>
                    <a:pt x="165" y="50"/>
                  </a:lnTo>
                  <a:lnTo>
                    <a:pt x="134" y="33"/>
                  </a:lnTo>
                  <a:lnTo>
                    <a:pt x="134" y="33"/>
                  </a:lnTo>
                  <a:lnTo>
                    <a:pt x="178" y="23"/>
                  </a:lnTo>
                  <a:lnTo>
                    <a:pt x="178" y="23"/>
                  </a:lnTo>
                  <a:lnTo>
                    <a:pt x="205" y="17"/>
                  </a:lnTo>
                  <a:lnTo>
                    <a:pt x="205" y="17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65">
              <a:extLst>
                <a:ext uri="{FF2B5EF4-FFF2-40B4-BE49-F238E27FC236}">
                  <a16:creationId xmlns:a16="http://schemas.microsoft.com/office/drawing/2014/main" id="{9B025937-B7AB-4E34-813D-9072B989B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201" y="2060718"/>
              <a:ext cx="23813" cy="23813"/>
            </a:xfrm>
            <a:custGeom>
              <a:avLst/>
              <a:gdLst>
                <a:gd name="T0" fmla="*/ 8 w 15"/>
                <a:gd name="T1" fmla="*/ 1 h 15"/>
                <a:gd name="T2" fmla="*/ 8 w 15"/>
                <a:gd name="T3" fmla="*/ 1 h 15"/>
                <a:gd name="T4" fmla="*/ 1 w 15"/>
                <a:gd name="T5" fmla="*/ 8 h 15"/>
                <a:gd name="T6" fmla="*/ 1 w 15"/>
                <a:gd name="T7" fmla="*/ 8 h 15"/>
                <a:gd name="T8" fmla="*/ 0 w 15"/>
                <a:gd name="T9" fmla="*/ 11 h 15"/>
                <a:gd name="T10" fmla="*/ 1 w 15"/>
                <a:gd name="T11" fmla="*/ 14 h 15"/>
                <a:gd name="T12" fmla="*/ 5 w 15"/>
                <a:gd name="T13" fmla="*/ 15 h 15"/>
                <a:gd name="T14" fmla="*/ 8 w 15"/>
                <a:gd name="T15" fmla="*/ 14 h 15"/>
                <a:gd name="T16" fmla="*/ 8 w 15"/>
                <a:gd name="T17" fmla="*/ 14 h 15"/>
                <a:gd name="T18" fmla="*/ 14 w 15"/>
                <a:gd name="T19" fmla="*/ 8 h 15"/>
                <a:gd name="T20" fmla="*/ 14 w 15"/>
                <a:gd name="T21" fmla="*/ 8 h 15"/>
                <a:gd name="T22" fmla="*/ 15 w 15"/>
                <a:gd name="T23" fmla="*/ 3 h 15"/>
                <a:gd name="T24" fmla="*/ 14 w 15"/>
                <a:gd name="T25" fmla="*/ 1 h 15"/>
                <a:gd name="T26" fmla="*/ 11 w 15"/>
                <a:gd name="T27" fmla="*/ 0 h 15"/>
                <a:gd name="T28" fmla="*/ 8 w 15"/>
                <a:gd name="T29" fmla="*/ 1 h 15"/>
                <a:gd name="T30" fmla="*/ 8 w 15"/>
                <a:gd name="T31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" h="15">
                  <a:moveTo>
                    <a:pt x="8" y="1"/>
                  </a:moveTo>
                  <a:lnTo>
                    <a:pt x="8" y="1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5" y="15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5" y="3"/>
                  </a:lnTo>
                  <a:lnTo>
                    <a:pt x="14" y="1"/>
                  </a:lnTo>
                  <a:lnTo>
                    <a:pt x="11" y="0"/>
                  </a:lnTo>
                  <a:lnTo>
                    <a:pt x="8" y="1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66">
              <a:extLst>
                <a:ext uri="{FF2B5EF4-FFF2-40B4-BE49-F238E27FC236}">
                  <a16:creationId xmlns:a16="http://schemas.microsoft.com/office/drawing/2014/main" id="{0F232806-D47F-4D09-85E5-AE9EA9A84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43763" y="2046431"/>
              <a:ext cx="22225" cy="11113"/>
            </a:xfrm>
            <a:custGeom>
              <a:avLst/>
              <a:gdLst>
                <a:gd name="T0" fmla="*/ 5 w 14"/>
                <a:gd name="T1" fmla="*/ 7 h 7"/>
                <a:gd name="T2" fmla="*/ 5 w 14"/>
                <a:gd name="T3" fmla="*/ 7 h 7"/>
                <a:gd name="T4" fmla="*/ 11 w 14"/>
                <a:gd name="T5" fmla="*/ 7 h 7"/>
                <a:gd name="T6" fmla="*/ 11 w 14"/>
                <a:gd name="T7" fmla="*/ 7 h 7"/>
                <a:gd name="T8" fmla="*/ 14 w 14"/>
                <a:gd name="T9" fmla="*/ 6 h 7"/>
                <a:gd name="T10" fmla="*/ 14 w 14"/>
                <a:gd name="T11" fmla="*/ 4 h 7"/>
                <a:gd name="T12" fmla="*/ 14 w 14"/>
                <a:gd name="T13" fmla="*/ 1 h 7"/>
                <a:gd name="T14" fmla="*/ 11 w 14"/>
                <a:gd name="T15" fmla="*/ 0 h 7"/>
                <a:gd name="T16" fmla="*/ 11 w 14"/>
                <a:gd name="T17" fmla="*/ 0 h 7"/>
                <a:gd name="T18" fmla="*/ 5 w 14"/>
                <a:gd name="T19" fmla="*/ 0 h 7"/>
                <a:gd name="T20" fmla="*/ 5 w 14"/>
                <a:gd name="T21" fmla="*/ 0 h 7"/>
                <a:gd name="T22" fmla="*/ 2 w 14"/>
                <a:gd name="T23" fmla="*/ 1 h 7"/>
                <a:gd name="T24" fmla="*/ 0 w 14"/>
                <a:gd name="T25" fmla="*/ 4 h 7"/>
                <a:gd name="T26" fmla="*/ 2 w 14"/>
                <a:gd name="T27" fmla="*/ 6 h 7"/>
                <a:gd name="T28" fmla="*/ 5 w 14"/>
                <a:gd name="T29" fmla="*/ 7 h 7"/>
                <a:gd name="T30" fmla="*/ 5 w 14"/>
                <a:gd name="T3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" h="7">
                  <a:moveTo>
                    <a:pt x="5" y="7"/>
                  </a:moveTo>
                  <a:lnTo>
                    <a:pt x="5" y="7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14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0" y="4"/>
                  </a:lnTo>
                  <a:lnTo>
                    <a:pt x="2" y="6"/>
                  </a:lnTo>
                  <a:lnTo>
                    <a:pt x="5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67">
              <a:extLst>
                <a:ext uri="{FF2B5EF4-FFF2-40B4-BE49-F238E27FC236}">
                  <a16:creationId xmlns:a16="http://schemas.microsoft.com/office/drawing/2014/main" id="{83C9E4E5-58B7-42D1-B35C-7AEC85FA72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43763" y="2106756"/>
              <a:ext cx="30163" cy="25400"/>
            </a:xfrm>
            <a:custGeom>
              <a:avLst/>
              <a:gdLst>
                <a:gd name="T0" fmla="*/ 11 w 19"/>
                <a:gd name="T1" fmla="*/ 0 h 16"/>
                <a:gd name="T2" fmla="*/ 11 w 19"/>
                <a:gd name="T3" fmla="*/ 0 h 16"/>
                <a:gd name="T4" fmla="*/ 2 w 19"/>
                <a:gd name="T5" fmla="*/ 10 h 16"/>
                <a:gd name="T6" fmla="*/ 2 w 19"/>
                <a:gd name="T7" fmla="*/ 10 h 16"/>
                <a:gd name="T8" fmla="*/ 0 w 19"/>
                <a:gd name="T9" fmla="*/ 13 h 16"/>
                <a:gd name="T10" fmla="*/ 2 w 19"/>
                <a:gd name="T11" fmla="*/ 14 h 16"/>
                <a:gd name="T12" fmla="*/ 3 w 19"/>
                <a:gd name="T13" fmla="*/ 16 h 16"/>
                <a:gd name="T14" fmla="*/ 8 w 19"/>
                <a:gd name="T15" fmla="*/ 16 h 16"/>
                <a:gd name="T16" fmla="*/ 8 w 19"/>
                <a:gd name="T17" fmla="*/ 16 h 16"/>
                <a:gd name="T18" fmla="*/ 17 w 19"/>
                <a:gd name="T19" fmla="*/ 6 h 16"/>
                <a:gd name="T20" fmla="*/ 17 w 19"/>
                <a:gd name="T21" fmla="*/ 6 h 16"/>
                <a:gd name="T22" fmla="*/ 19 w 19"/>
                <a:gd name="T23" fmla="*/ 3 h 16"/>
                <a:gd name="T24" fmla="*/ 17 w 19"/>
                <a:gd name="T25" fmla="*/ 2 h 16"/>
                <a:gd name="T26" fmla="*/ 14 w 19"/>
                <a:gd name="T27" fmla="*/ 0 h 16"/>
                <a:gd name="T28" fmla="*/ 11 w 19"/>
                <a:gd name="T29" fmla="*/ 0 h 16"/>
                <a:gd name="T30" fmla="*/ 11 w 19"/>
                <a:gd name="T3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16">
                  <a:moveTo>
                    <a:pt x="11" y="0"/>
                  </a:moveTo>
                  <a:lnTo>
                    <a:pt x="11" y="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0" y="13"/>
                  </a:lnTo>
                  <a:lnTo>
                    <a:pt x="2" y="14"/>
                  </a:lnTo>
                  <a:lnTo>
                    <a:pt x="3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9" y="3"/>
                  </a:lnTo>
                  <a:lnTo>
                    <a:pt x="17" y="2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68">
              <a:extLst>
                <a:ext uri="{FF2B5EF4-FFF2-40B4-BE49-F238E27FC236}">
                  <a16:creationId xmlns:a16="http://schemas.microsoft.com/office/drawing/2014/main" id="{F934A535-10A0-43AD-A82E-30AEDC92BC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8688" y="2138506"/>
              <a:ext cx="14288" cy="26988"/>
            </a:xfrm>
            <a:custGeom>
              <a:avLst/>
              <a:gdLst>
                <a:gd name="T0" fmla="*/ 1 w 9"/>
                <a:gd name="T1" fmla="*/ 3 h 17"/>
                <a:gd name="T2" fmla="*/ 1 w 9"/>
                <a:gd name="T3" fmla="*/ 3 h 17"/>
                <a:gd name="T4" fmla="*/ 0 w 9"/>
                <a:gd name="T5" fmla="*/ 13 h 17"/>
                <a:gd name="T6" fmla="*/ 0 w 9"/>
                <a:gd name="T7" fmla="*/ 13 h 17"/>
                <a:gd name="T8" fmla="*/ 0 w 9"/>
                <a:gd name="T9" fmla="*/ 16 h 17"/>
                <a:gd name="T10" fmla="*/ 3 w 9"/>
                <a:gd name="T11" fmla="*/ 17 h 17"/>
                <a:gd name="T12" fmla="*/ 6 w 9"/>
                <a:gd name="T13" fmla="*/ 17 h 17"/>
                <a:gd name="T14" fmla="*/ 7 w 9"/>
                <a:gd name="T15" fmla="*/ 14 h 17"/>
                <a:gd name="T16" fmla="*/ 7 w 9"/>
                <a:gd name="T17" fmla="*/ 14 h 17"/>
                <a:gd name="T18" fmla="*/ 9 w 9"/>
                <a:gd name="T19" fmla="*/ 5 h 17"/>
                <a:gd name="T20" fmla="*/ 9 w 9"/>
                <a:gd name="T21" fmla="*/ 5 h 17"/>
                <a:gd name="T22" fmla="*/ 9 w 9"/>
                <a:gd name="T23" fmla="*/ 2 h 17"/>
                <a:gd name="T24" fmla="*/ 6 w 9"/>
                <a:gd name="T25" fmla="*/ 0 h 17"/>
                <a:gd name="T26" fmla="*/ 3 w 9"/>
                <a:gd name="T27" fmla="*/ 0 h 17"/>
                <a:gd name="T28" fmla="*/ 1 w 9"/>
                <a:gd name="T29" fmla="*/ 3 h 17"/>
                <a:gd name="T30" fmla="*/ 1 w 9"/>
                <a:gd name="T31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17">
                  <a:moveTo>
                    <a:pt x="1" y="3"/>
                  </a:moveTo>
                  <a:lnTo>
                    <a:pt x="1" y="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6"/>
                  </a:lnTo>
                  <a:lnTo>
                    <a:pt x="3" y="17"/>
                  </a:lnTo>
                  <a:lnTo>
                    <a:pt x="6" y="17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2"/>
                  </a:lnTo>
                  <a:lnTo>
                    <a:pt x="6" y="0"/>
                  </a:lnTo>
                  <a:lnTo>
                    <a:pt x="3" y="0"/>
                  </a:lnTo>
                  <a:lnTo>
                    <a:pt x="1" y="3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69">
              <a:extLst>
                <a:ext uri="{FF2B5EF4-FFF2-40B4-BE49-F238E27FC236}">
                  <a16:creationId xmlns:a16="http://schemas.microsoft.com/office/drawing/2014/main" id="{0F0D1A08-DA63-45F2-BE87-8684303AA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488" y="2160731"/>
              <a:ext cx="14288" cy="31750"/>
            </a:xfrm>
            <a:custGeom>
              <a:avLst/>
              <a:gdLst>
                <a:gd name="T0" fmla="*/ 9 w 9"/>
                <a:gd name="T1" fmla="*/ 5 h 20"/>
                <a:gd name="T2" fmla="*/ 9 w 9"/>
                <a:gd name="T3" fmla="*/ 5 h 20"/>
                <a:gd name="T4" fmla="*/ 8 w 9"/>
                <a:gd name="T5" fmla="*/ 2 h 20"/>
                <a:gd name="T6" fmla="*/ 5 w 9"/>
                <a:gd name="T7" fmla="*/ 0 h 20"/>
                <a:gd name="T8" fmla="*/ 5 w 9"/>
                <a:gd name="T9" fmla="*/ 0 h 20"/>
                <a:gd name="T10" fmla="*/ 2 w 9"/>
                <a:gd name="T11" fmla="*/ 2 h 20"/>
                <a:gd name="T12" fmla="*/ 2 w 9"/>
                <a:gd name="T13" fmla="*/ 5 h 20"/>
                <a:gd name="T14" fmla="*/ 2 w 9"/>
                <a:gd name="T15" fmla="*/ 5 h 20"/>
                <a:gd name="T16" fmla="*/ 0 w 9"/>
                <a:gd name="T17" fmla="*/ 11 h 20"/>
                <a:gd name="T18" fmla="*/ 2 w 9"/>
                <a:gd name="T19" fmla="*/ 19 h 20"/>
                <a:gd name="T20" fmla="*/ 2 w 9"/>
                <a:gd name="T21" fmla="*/ 19 h 20"/>
                <a:gd name="T22" fmla="*/ 3 w 9"/>
                <a:gd name="T23" fmla="*/ 20 h 20"/>
                <a:gd name="T24" fmla="*/ 6 w 9"/>
                <a:gd name="T25" fmla="*/ 20 h 20"/>
                <a:gd name="T26" fmla="*/ 9 w 9"/>
                <a:gd name="T27" fmla="*/ 19 h 20"/>
                <a:gd name="T28" fmla="*/ 9 w 9"/>
                <a:gd name="T29" fmla="*/ 16 h 20"/>
                <a:gd name="T30" fmla="*/ 9 w 9"/>
                <a:gd name="T31" fmla="*/ 16 h 20"/>
                <a:gd name="T32" fmla="*/ 9 w 9"/>
                <a:gd name="T33" fmla="*/ 5 h 20"/>
                <a:gd name="T34" fmla="*/ 9 w 9"/>
                <a:gd name="T35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" h="20">
                  <a:moveTo>
                    <a:pt x="9" y="5"/>
                  </a:moveTo>
                  <a:lnTo>
                    <a:pt x="9" y="5"/>
                  </a:lnTo>
                  <a:lnTo>
                    <a:pt x="8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11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3" y="20"/>
                  </a:lnTo>
                  <a:lnTo>
                    <a:pt x="6" y="20"/>
                  </a:lnTo>
                  <a:lnTo>
                    <a:pt x="9" y="19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9" y="5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70">
              <a:extLst>
                <a:ext uri="{FF2B5EF4-FFF2-40B4-BE49-F238E27FC236}">
                  <a16:creationId xmlns:a16="http://schemas.microsoft.com/office/drawing/2014/main" id="{77E7D763-5197-43D2-A95C-D41B44955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7913" y="2154381"/>
              <a:ext cx="17463" cy="31750"/>
            </a:xfrm>
            <a:custGeom>
              <a:avLst/>
              <a:gdLst>
                <a:gd name="T0" fmla="*/ 8 w 11"/>
                <a:gd name="T1" fmla="*/ 3 h 20"/>
                <a:gd name="T2" fmla="*/ 8 w 11"/>
                <a:gd name="T3" fmla="*/ 3 h 20"/>
                <a:gd name="T4" fmla="*/ 6 w 11"/>
                <a:gd name="T5" fmla="*/ 1 h 20"/>
                <a:gd name="T6" fmla="*/ 3 w 11"/>
                <a:gd name="T7" fmla="*/ 0 h 20"/>
                <a:gd name="T8" fmla="*/ 0 w 11"/>
                <a:gd name="T9" fmla="*/ 3 h 20"/>
                <a:gd name="T10" fmla="*/ 0 w 11"/>
                <a:gd name="T11" fmla="*/ 6 h 20"/>
                <a:gd name="T12" fmla="*/ 0 w 11"/>
                <a:gd name="T13" fmla="*/ 6 h 20"/>
                <a:gd name="T14" fmla="*/ 3 w 11"/>
                <a:gd name="T15" fmla="*/ 18 h 20"/>
                <a:gd name="T16" fmla="*/ 3 w 11"/>
                <a:gd name="T17" fmla="*/ 18 h 20"/>
                <a:gd name="T18" fmla="*/ 6 w 11"/>
                <a:gd name="T19" fmla="*/ 20 h 20"/>
                <a:gd name="T20" fmla="*/ 9 w 11"/>
                <a:gd name="T21" fmla="*/ 20 h 20"/>
                <a:gd name="T22" fmla="*/ 11 w 11"/>
                <a:gd name="T23" fmla="*/ 17 h 20"/>
                <a:gd name="T24" fmla="*/ 11 w 11"/>
                <a:gd name="T25" fmla="*/ 14 h 20"/>
                <a:gd name="T26" fmla="*/ 11 w 11"/>
                <a:gd name="T27" fmla="*/ 14 h 20"/>
                <a:gd name="T28" fmla="*/ 8 w 11"/>
                <a:gd name="T29" fmla="*/ 3 h 20"/>
                <a:gd name="T30" fmla="*/ 8 w 11"/>
                <a:gd name="T31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" h="20">
                  <a:moveTo>
                    <a:pt x="8" y="3"/>
                  </a:moveTo>
                  <a:lnTo>
                    <a:pt x="8" y="3"/>
                  </a:lnTo>
                  <a:lnTo>
                    <a:pt x="6" y="1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6" y="20"/>
                  </a:lnTo>
                  <a:lnTo>
                    <a:pt x="9" y="20"/>
                  </a:lnTo>
                  <a:lnTo>
                    <a:pt x="11" y="17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8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71">
              <a:extLst>
                <a:ext uri="{FF2B5EF4-FFF2-40B4-BE49-F238E27FC236}">
                  <a16:creationId xmlns:a16="http://schemas.microsoft.com/office/drawing/2014/main" id="{6108D15E-CF6B-45AA-8B0D-77E020C25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7126" y="2127393"/>
              <a:ext cx="22225" cy="14288"/>
            </a:xfrm>
            <a:custGeom>
              <a:avLst/>
              <a:gdLst>
                <a:gd name="T0" fmla="*/ 12 w 14"/>
                <a:gd name="T1" fmla="*/ 3 h 9"/>
                <a:gd name="T2" fmla="*/ 12 w 14"/>
                <a:gd name="T3" fmla="*/ 3 h 9"/>
                <a:gd name="T4" fmla="*/ 6 w 14"/>
                <a:gd name="T5" fmla="*/ 0 h 9"/>
                <a:gd name="T6" fmla="*/ 6 w 14"/>
                <a:gd name="T7" fmla="*/ 0 h 9"/>
                <a:gd name="T8" fmla="*/ 3 w 14"/>
                <a:gd name="T9" fmla="*/ 0 h 9"/>
                <a:gd name="T10" fmla="*/ 0 w 14"/>
                <a:gd name="T11" fmla="*/ 1 h 9"/>
                <a:gd name="T12" fmla="*/ 0 w 14"/>
                <a:gd name="T13" fmla="*/ 4 h 9"/>
                <a:gd name="T14" fmla="*/ 1 w 14"/>
                <a:gd name="T15" fmla="*/ 7 h 9"/>
                <a:gd name="T16" fmla="*/ 1 w 14"/>
                <a:gd name="T17" fmla="*/ 7 h 9"/>
                <a:gd name="T18" fmla="*/ 8 w 14"/>
                <a:gd name="T19" fmla="*/ 9 h 9"/>
                <a:gd name="T20" fmla="*/ 8 w 14"/>
                <a:gd name="T21" fmla="*/ 9 h 9"/>
                <a:gd name="T22" fmla="*/ 11 w 14"/>
                <a:gd name="T23" fmla="*/ 9 h 9"/>
                <a:gd name="T24" fmla="*/ 14 w 14"/>
                <a:gd name="T25" fmla="*/ 7 h 9"/>
                <a:gd name="T26" fmla="*/ 14 w 14"/>
                <a:gd name="T27" fmla="*/ 4 h 9"/>
                <a:gd name="T28" fmla="*/ 12 w 14"/>
                <a:gd name="T29" fmla="*/ 3 h 9"/>
                <a:gd name="T30" fmla="*/ 12 w 14"/>
                <a:gd name="T3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" h="9">
                  <a:moveTo>
                    <a:pt x="12" y="3"/>
                  </a:moveTo>
                  <a:lnTo>
                    <a:pt x="12" y="3"/>
                  </a:lnTo>
                  <a:lnTo>
                    <a:pt x="6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4"/>
                  </a:lnTo>
                  <a:lnTo>
                    <a:pt x="1" y="7"/>
                  </a:lnTo>
                  <a:lnTo>
                    <a:pt x="1" y="7"/>
                  </a:lnTo>
                  <a:lnTo>
                    <a:pt x="8" y="9"/>
                  </a:lnTo>
                  <a:lnTo>
                    <a:pt x="8" y="9"/>
                  </a:lnTo>
                  <a:lnTo>
                    <a:pt x="11" y="9"/>
                  </a:lnTo>
                  <a:lnTo>
                    <a:pt x="14" y="7"/>
                  </a:lnTo>
                  <a:lnTo>
                    <a:pt x="14" y="4"/>
                  </a:lnTo>
                  <a:lnTo>
                    <a:pt x="12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72">
              <a:extLst>
                <a:ext uri="{FF2B5EF4-FFF2-40B4-BE49-F238E27FC236}">
                  <a16:creationId xmlns:a16="http://schemas.microsoft.com/office/drawing/2014/main" id="{65372AF6-E3D1-4A92-B80B-5EC2F2CD2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4113" y="2065481"/>
              <a:ext cx="26988" cy="17463"/>
            </a:xfrm>
            <a:custGeom>
              <a:avLst/>
              <a:gdLst>
                <a:gd name="T0" fmla="*/ 12 w 17"/>
                <a:gd name="T1" fmla="*/ 0 h 11"/>
                <a:gd name="T2" fmla="*/ 12 w 17"/>
                <a:gd name="T3" fmla="*/ 0 h 11"/>
                <a:gd name="T4" fmla="*/ 1 w 17"/>
                <a:gd name="T5" fmla="*/ 2 h 11"/>
                <a:gd name="T6" fmla="*/ 1 w 17"/>
                <a:gd name="T7" fmla="*/ 2 h 11"/>
                <a:gd name="T8" fmla="*/ 0 w 17"/>
                <a:gd name="T9" fmla="*/ 5 h 11"/>
                <a:gd name="T10" fmla="*/ 0 w 17"/>
                <a:gd name="T11" fmla="*/ 8 h 11"/>
                <a:gd name="T12" fmla="*/ 1 w 17"/>
                <a:gd name="T13" fmla="*/ 11 h 11"/>
                <a:gd name="T14" fmla="*/ 4 w 17"/>
                <a:gd name="T15" fmla="*/ 11 h 11"/>
                <a:gd name="T16" fmla="*/ 4 w 17"/>
                <a:gd name="T17" fmla="*/ 11 h 11"/>
                <a:gd name="T18" fmla="*/ 12 w 17"/>
                <a:gd name="T19" fmla="*/ 9 h 11"/>
                <a:gd name="T20" fmla="*/ 12 w 17"/>
                <a:gd name="T21" fmla="*/ 9 h 11"/>
                <a:gd name="T22" fmla="*/ 15 w 17"/>
                <a:gd name="T23" fmla="*/ 8 h 11"/>
                <a:gd name="T24" fmla="*/ 17 w 17"/>
                <a:gd name="T25" fmla="*/ 5 h 11"/>
                <a:gd name="T26" fmla="*/ 15 w 17"/>
                <a:gd name="T27" fmla="*/ 2 h 11"/>
                <a:gd name="T28" fmla="*/ 12 w 17"/>
                <a:gd name="T29" fmla="*/ 0 h 11"/>
                <a:gd name="T30" fmla="*/ 12 w 17"/>
                <a:gd name="T3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1">
                  <a:moveTo>
                    <a:pt x="12" y="0"/>
                  </a:moveTo>
                  <a:lnTo>
                    <a:pt x="12" y="0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5" y="8"/>
                  </a:lnTo>
                  <a:lnTo>
                    <a:pt x="17" y="5"/>
                  </a:lnTo>
                  <a:lnTo>
                    <a:pt x="15" y="2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73">
              <a:extLst>
                <a:ext uri="{FF2B5EF4-FFF2-40B4-BE49-F238E27FC236}">
                  <a16:creationId xmlns:a16="http://schemas.microsoft.com/office/drawing/2014/main" id="{3A622A9A-CD05-43C1-99E7-8B15081E93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8401" y="2019443"/>
              <a:ext cx="25400" cy="14288"/>
            </a:xfrm>
            <a:custGeom>
              <a:avLst/>
              <a:gdLst>
                <a:gd name="T0" fmla="*/ 9 w 16"/>
                <a:gd name="T1" fmla="*/ 0 h 9"/>
                <a:gd name="T2" fmla="*/ 9 w 16"/>
                <a:gd name="T3" fmla="*/ 0 h 9"/>
                <a:gd name="T4" fmla="*/ 3 w 16"/>
                <a:gd name="T5" fmla="*/ 1 h 9"/>
                <a:gd name="T6" fmla="*/ 3 w 16"/>
                <a:gd name="T7" fmla="*/ 1 h 9"/>
                <a:gd name="T8" fmla="*/ 2 w 16"/>
                <a:gd name="T9" fmla="*/ 3 h 9"/>
                <a:gd name="T10" fmla="*/ 0 w 16"/>
                <a:gd name="T11" fmla="*/ 6 h 9"/>
                <a:gd name="T12" fmla="*/ 3 w 16"/>
                <a:gd name="T13" fmla="*/ 9 h 9"/>
                <a:gd name="T14" fmla="*/ 6 w 16"/>
                <a:gd name="T15" fmla="*/ 9 h 9"/>
                <a:gd name="T16" fmla="*/ 6 w 16"/>
                <a:gd name="T17" fmla="*/ 9 h 9"/>
                <a:gd name="T18" fmla="*/ 12 w 16"/>
                <a:gd name="T19" fmla="*/ 7 h 9"/>
                <a:gd name="T20" fmla="*/ 12 w 16"/>
                <a:gd name="T21" fmla="*/ 7 h 9"/>
                <a:gd name="T22" fmla="*/ 14 w 16"/>
                <a:gd name="T23" fmla="*/ 6 h 9"/>
                <a:gd name="T24" fmla="*/ 16 w 16"/>
                <a:gd name="T25" fmla="*/ 3 h 9"/>
                <a:gd name="T26" fmla="*/ 12 w 16"/>
                <a:gd name="T27" fmla="*/ 0 h 9"/>
                <a:gd name="T28" fmla="*/ 9 w 16"/>
                <a:gd name="T29" fmla="*/ 0 h 9"/>
                <a:gd name="T30" fmla="*/ 9 w 16"/>
                <a:gd name="T3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9">
                  <a:moveTo>
                    <a:pt x="9" y="0"/>
                  </a:moveTo>
                  <a:lnTo>
                    <a:pt x="9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3"/>
                  </a:lnTo>
                  <a:lnTo>
                    <a:pt x="0" y="6"/>
                  </a:lnTo>
                  <a:lnTo>
                    <a:pt x="3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4" y="6"/>
                  </a:lnTo>
                  <a:lnTo>
                    <a:pt x="16" y="3"/>
                  </a:lnTo>
                  <a:lnTo>
                    <a:pt x="12" y="0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74">
              <a:extLst>
                <a:ext uri="{FF2B5EF4-FFF2-40B4-BE49-F238E27FC236}">
                  <a16:creationId xmlns:a16="http://schemas.microsoft.com/office/drawing/2014/main" id="{EACB099A-955C-456A-B6FB-74B5E326E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3463" y="2106756"/>
              <a:ext cx="17463" cy="26988"/>
            </a:xfrm>
            <a:custGeom>
              <a:avLst/>
              <a:gdLst>
                <a:gd name="T0" fmla="*/ 8 w 11"/>
                <a:gd name="T1" fmla="*/ 3 h 17"/>
                <a:gd name="T2" fmla="*/ 8 w 11"/>
                <a:gd name="T3" fmla="*/ 3 h 17"/>
                <a:gd name="T4" fmla="*/ 6 w 11"/>
                <a:gd name="T5" fmla="*/ 0 h 17"/>
                <a:gd name="T6" fmla="*/ 3 w 11"/>
                <a:gd name="T7" fmla="*/ 0 h 17"/>
                <a:gd name="T8" fmla="*/ 3 w 11"/>
                <a:gd name="T9" fmla="*/ 0 h 17"/>
                <a:gd name="T10" fmla="*/ 0 w 11"/>
                <a:gd name="T11" fmla="*/ 2 h 17"/>
                <a:gd name="T12" fmla="*/ 0 w 11"/>
                <a:gd name="T13" fmla="*/ 5 h 17"/>
                <a:gd name="T14" fmla="*/ 0 w 11"/>
                <a:gd name="T15" fmla="*/ 5 h 17"/>
                <a:gd name="T16" fmla="*/ 3 w 11"/>
                <a:gd name="T17" fmla="*/ 14 h 17"/>
                <a:gd name="T18" fmla="*/ 3 w 11"/>
                <a:gd name="T19" fmla="*/ 14 h 17"/>
                <a:gd name="T20" fmla="*/ 5 w 11"/>
                <a:gd name="T21" fmla="*/ 17 h 17"/>
                <a:gd name="T22" fmla="*/ 8 w 11"/>
                <a:gd name="T23" fmla="*/ 17 h 17"/>
                <a:gd name="T24" fmla="*/ 11 w 11"/>
                <a:gd name="T25" fmla="*/ 16 h 17"/>
                <a:gd name="T26" fmla="*/ 11 w 11"/>
                <a:gd name="T27" fmla="*/ 13 h 17"/>
                <a:gd name="T28" fmla="*/ 11 w 11"/>
                <a:gd name="T29" fmla="*/ 13 h 17"/>
                <a:gd name="T30" fmla="*/ 8 w 11"/>
                <a:gd name="T31" fmla="*/ 3 h 17"/>
                <a:gd name="T32" fmla="*/ 8 w 11"/>
                <a:gd name="T33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7">
                  <a:moveTo>
                    <a:pt x="8" y="3"/>
                  </a:moveTo>
                  <a:lnTo>
                    <a:pt x="8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5" y="17"/>
                  </a:lnTo>
                  <a:lnTo>
                    <a:pt x="8" y="17"/>
                  </a:lnTo>
                  <a:lnTo>
                    <a:pt x="11" y="16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8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75">
              <a:extLst>
                <a:ext uri="{FF2B5EF4-FFF2-40B4-BE49-F238E27FC236}">
                  <a16:creationId xmlns:a16="http://schemas.microsoft.com/office/drawing/2014/main" id="{E825582D-9289-4D08-B8FE-0F9527E23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6163" y="2057543"/>
              <a:ext cx="28575" cy="15875"/>
            </a:xfrm>
            <a:custGeom>
              <a:avLst/>
              <a:gdLst>
                <a:gd name="T0" fmla="*/ 15 w 18"/>
                <a:gd name="T1" fmla="*/ 0 h 10"/>
                <a:gd name="T2" fmla="*/ 15 w 18"/>
                <a:gd name="T3" fmla="*/ 0 h 10"/>
                <a:gd name="T4" fmla="*/ 5 w 18"/>
                <a:gd name="T5" fmla="*/ 0 h 10"/>
                <a:gd name="T6" fmla="*/ 5 w 18"/>
                <a:gd name="T7" fmla="*/ 0 h 10"/>
                <a:gd name="T8" fmla="*/ 1 w 18"/>
                <a:gd name="T9" fmla="*/ 0 h 10"/>
                <a:gd name="T10" fmla="*/ 0 w 18"/>
                <a:gd name="T11" fmla="*/ 3 h 10"/>
                <a:gd name="T12" fmla="*/ 0 w 18"/>
                <a:gd name="T13" fmla="*/ 7 h 10"/>
                <a:gd name="T14" fmla="*/ 3 w 18"/>
                <a:gd name="T15" fmla="*/ 8 h 10"/>
                <a:gd name="T16" fmla="*/ 3 w 18"/>
                <a:gd name="T17" fmla="*/ 8 h 10"/>
                <a:gd name="T18" fmla="*/ 9 w 18"/>
                <a:gd name="T19" fmla="*/ 10 h 10"/>
                <a:gd name="T20" fmla="*/ 15 w 18"/>
                <a:gd name="T21" fmla="*/ 10 h 10"/>
                <a:gd name="T22" fmla="*/ 15 w 18"/>
                <a:gd name="T23" fmla="*/ 10 h 10"/>
                <a:gd name="T24" fmla="*/ 18 w 18"/>
                <a:gd name="T25" fmla="*/ 8 h 10"/>
                <a:gd name="T26" fmla="*/ 18 w 18"/>
                <a:gd name="T27" fmla="*/ 5 h 10"/>
                <a:gd name="T28" fmla="*/ 18 w 18"/>
                <a:gd name="T29" fmla="*/ 2 h 10"/>
                <a:gd name="T30" fmla="*/ 15 w 18"/>
                <a:gd name="T31" fmla="*/ 0 h 10"/>
                <a:gd name="T32" fmla="*/ 15 w 18"/>
                <a:gd name="T3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0">
                  <a:moveTo>
                    <a:pt x="15" y="0"/>
                  </a:moveTo>
                  <a:lnTo>
                    <a:pt x="1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3" y="8"/>
                  </a:lnTo>
                  <a:lnTo>
                    <a:pt x="3" y="8"/>
                  </a:lnTo>
                  <a:lnTo>
                    <a:pt x="9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8" y="8"/>
                  </a:lnTo>
                  <a:lnTo>
                    <a:pt x="18" y="5"/>
                  </a:lnTo>
                  <a:lnTo>
                    <a:pt x="18" y="2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76">
              <a:extLst>
                <a:ext uri="{FF2B5EF4-FFF2-40B4-BE49-F238E27FC236}">
                  <a16:creationId xmlns:a16="http://schemas.microsoft.com/office/drawing/2014/main" id="{B82AC32C-08FF-4268-8AE0-B5C183D15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2201" y="2089293"/>
              <a:ext cx="30163" cy="15875"/>
            </a:xfrm>
            <a:custGeom>
              <a:avLst/>
              <a:gdLst>
                <a:gd name="T0" fmla="*/ 16 w 19"/>
                <a:gd name="T1" fmla="*/ 2 h 10"/>
                <a:gd name="T2" fmla="*/ 16 w 19"/>
                <a:gd name="T3" fmla="*/ 2 h 10"/>
                <a:gd name="T4" fmla="*/ 9 w 19"/>
                <a:gd name="T5" fmla="*/ 2 h 10"/>
                <a:gd name="T6" fmla="*/ 5 w 19"/>
                <a:gd name="T7" fmla="*/ 0 h 10"/>
                <a:gd name="T8" fmla="*/ 5 w 19"/>
                <a:gd name="T9" fmla="*/ 0 h 10"/>
                <a:gd name="T10" fmla="*/ 2 w 19"/>
                <a:gd name="T11" fmla="*/ 0 h 10"/>
                <a:gd name="T12" fmla="*/ 0 w 19"/>
                <a:gd name="T13" fmla="*/ 4 h 10"/>
                <a:gd name="T14" fmla="*/ 0 w 19"/>
                <a:gd name="T15" fmla="*/ 7 h 10"/>
                <a:gd name="T16" fmla="*/ 3 w 19"/>
                <a:gd name="T17" fmla="*/ 8 h 10"/>
                <a:gd name="T18" fmla="*/ 3 w 19"/>
                <a:gd name="T19" fmla="*/ 8 h 10"/>
                <a:gd name="T20" fmla="*/ 9 w 19"/>
                <a:gd name="T21" fmla="*/ 10 h 10"/>
                <a:gd name="T22" fmla="*/ 16 w 19"/>
                <a:gd name="T23" fmla="*/ 10 h 10"/>
                <a:gd name="T24" fmla="*/ 16 w 19"/>
                <a:gd name="T25" fmla="*/ 10 h 10"/>
                <a:gd name="T26" fmla="*/ 19 w 19"/>
                <a:gd name="T27" fmla="*/ 8 h 10"/>
                <a:gd name="T28" fmla="*/ 19 w 19"/>
                <a:gd name="T29" fmla="*/ 5 h 10"/>
                <a:gd name="T30" fmla="*/ 19 w 19"/>
                <a:gd name="T31" fmla="*/ 2 h 10"/>
                <a:gd name="T32" fmla="*/ 16 w 19"/>
                <a:gd name="T33" fmla="*/ 2 h 10"/>
                <a:gd name="T34" fmla="*/ 16 w 19"/>
                <a:gd name="T3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10">
                  <a:moveTo>
                    <a:pt x="16" y="2"/>
                  </a:moveTo>
                  <a:lnTo>
                    <a:pt x="16" y="2"/>
                  </a:lnTo>
                  <a:lnTo>
                    <a:pt x="9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8"/>
                  </a:lnTo>
                  <a:lnTo>
                    <a:pt x="3" y="8"/>
                  </a:lnTo>
                  <a:lnTo>
                    <a:pt x="9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9" y="8"/>
                  </a:lnTo>
                  <a:lnTo>
                    <a:pt x="19" y="5"/>
                  </a:lnTo>
                  <a:lnTo>
                    <a:pt x="19" y="2"/>
                  </a:lnTo>
                  <a:lnTo>
                    <a:pt x="16" y="2"/>
                  </a:lnTo>
                  <a:lnTo>
                    <a:pt x="16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77">
              <a:extLst>
                <a:ext uri="{FF2B5EF4-FFF2-40B4-BE49-F238E27FC236}">
                  <a16:creationId xmlns:a16="http://schemas.microsoft.com/office/drawing/2014/main" id="{C3A80938-7949-46AA-AEBC-30FF957F7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9663" y="2040081"/>
              <a:ext cx="22225" cy="17463"/>
            </a:xfrm>
            <a:custGeom>
              <a:avLst/>
              <a:gdLst>
                <a:gd name="T0" fmla="*/ 5 w 14"/>
                <a:gd name="T1" fmla="*/ 11 h 11"/>
                <a:gd name="T2" fmla="*/ 5 w 14"/>
                <a:gd name="T3" fmla="*/ 11 h 11"/>
                <a:gd name="T4" fmla="*/ 12 w 14"/>
                <a:gd name="T5" fmla="*/ 8 h 11"/>
                <a:gd name="T6" fmla="*/ 12 w 14"/>
                <a:gd name="T7" fmla="*/ 8 h 11"/>
                <a:gd name="T8" fmla="*/ 14 w 14"/>
                <a:gd name="T9" fmla="*/ 7 h 11"/>
                <a:gd name="T10" fmla="*/ 14 w 14"/>
                <a:gd name="T11" fmla="*/ 4 h 11"/>
                <a:gd name="T12" fmla="*/ 12 w 14"/>
                <a:gd name="T13" fmla="*/ 0 h 11"/>
                <a:gd name="T14" fmla="*/ 9 w 14"/>
                <a:gd name="T15" fmla="*/ 0 h 11"/>
                <a:gd name="T16" fmla="*/ 9 w 14"/>
                <a:gd name="T17" fmla="*/ 0 h 11"/>
                <a:gd name="T18" fmla="*/ 3 w 14"/>
                <a:gd name="T19" fmla="*/ 2 h 11"/>
                <a:gd name="T20" fmla="*/ 3 w 14"/>
                <a:gd name="T21" fmla="*/ 2 h 11"/>
                <a:gd name="T22" fmla="*/ 0 w 14"/>
                <a:gd name="T23" fmla="*/ 5 h 11"/>
                <a:gd name="T24" fmla="*/ 0 w 14"/>
                <a:gd name="T25" fmla="*/ 8 h 11"/>
                <a:gd name="T26" fmla="*/ 2 w 14"/>
                <a:gd name="T27" fmla="*/ 11 h 11"/>
                <a:gd name="T28" fmla="*/ 5 w 14"/>
                <a:gd name="T29" fmla="*/ 11 h 11"/>
                <a:gd name="T30" fmla="*/ 5 w 14"/>
                <a:gd name="T3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" h="11">
                  <a:moveTo>
                    <a:pt x="5" y="11"/>
                  </a:moveTo>
                  <a:lnTo>
                    <a:pt x="5" y="11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4" y="7"/>
                  </a:lnTo>
                  <a:lnTo>
                    <a:pt x="14" y="4"/>
                  </a:lnTo>
                  <a:lnTo>
                    <a:pt x="12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2" y="11"/>
                  </a:lnTo>
                  <a:lnTo>
                    <a:pt x="5" y="11"/>
                  </a:lnTo>
                  <a:lnTo>
                    <a:pt x="5" y="1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3" name="Picture Placeholder 19">
            <a:extLst>
              <a:ext uri="{FF2B5EF4-FFF2-40B4-BE49-F238E27FC236}">
                <a16:creationId xmlns:a16="http://schemas.microsoft.com/office/drawing/2014/main" id="{5249D8EF-1209-4167-BB44-4EB79237D1E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33299" r="35265"/>
          <a:stretch/>
        </p:blipFill>
        <p:spPr>
          <a:xfrm>
            <a:off x="3048000" y="0"/>
            <a:ext cx="3048000" cy="6858000"/>
          </a:xfrm>
        </p:spPr>
      </p:pic>
      <p:pic>
        <p:nvPicPr>
          <p:cNvPr id="16" name="Picture Placeholder 14">
            <a:extLst>
              <a:ext uri="{FF2B5EF4-FFF2-40B4-BE49-F238E27FC236}">
                <a16:creationId xmlns:a16="http://schemas.microsoft.com/office/drawing/2014/main" id="{DC0FE23A-84CB-4847-9D4D-794447466CA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44140" r="21136"/>
          <a:stretch/>
        </p:blipFill>
        <p:spPr>
          <a:xfrm>
            <a:off x="9144000" y="0"/>
            <a:ext cx="3048000" cy="6858000"/>
          </a:xfrm>
        </p:spPr>
      </p:pic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EDF0343-052B-4A67-9275-7D9A5223436D}"/>
              </a:ext>
            </a:extLst>
          </p:cNvPr>
          <p:cNvSpPr txBox="1">
            <a:spLocks/>
          </p:cNvSpPr>
          <p:nvPr/>
        </p:nvSpPr>
        <p:spPr>
          <a:xfrm>
            <a:off x="63818" y="1749053"/>
            <a:ext cx="2814320" cy="5487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rPr>
              <a:t>Food #1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A7CEC5-76C4-4E7C-8B44-35442178CF20}"/>
              </a:ext>
            </a:extLst>
          </p:cNvPr>
          <p:cNvSpPr/>
          <p:nvPr/>
        </p:nvSpPr>
        <p:spPr>
          <a:xfrm>
            <a:off x="184332" y="2553605"/>
            <a:ext cx="2644504" cy="1623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Lorem Ipsum is simply dummy text of the printing typesetting industry. Lorem Ipsum, 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when an unknown printer took a galley of type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D30C2D-F7A4-42AC-8F8C-BB4B72E607C4}"/>
              </a:ext>
            </a:extLst>
          </p:cNvPr>
          <p:cNvSpPr/>
          <p:nvPr/>
        </p:nvSpPr>
        <p:spPr>
          <a:xfrm>
            <a:off x="2329089" y="2329313"/>
            <a:ext cx="393700" cy="476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DFEA480-EC60-46C8-B524-09EF60E0A1B4}"/>
              </a:ext>
            </a:extLst>
          </p:cNvPr>
          <p:cNvGrpSpPr/>
          <p:nvPr/>
        </p:nvGrpSpPr>
        <p:grpSpPr>
          <a:xfrm>
            <a:off x="2146300" y="1088653"/>
            <a:ext cx="561975" cy="463550"/>
            <a:chOff x="3604029" y="3702939"/>
            <a:chExt cx="561975" cy="463550"/>
          </a:xfrm>
        </p:grpSpPr>
        <p:sp>
          <p:nvSpPr>
            <p:cNvPr id="21" name="Freeform 115">
              <a:extLst>
                <a:ext uri="{FF2B5EF4-FFF2-40B4-BE49-F238E27FC236}">
                  <a16:creationId xmlns:a16="http://schemas.microsoft.com/office/drawing/2014/main" id="{4B3DC55F-F458-4A9E-886A-E6439053CD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04029" y="3702939"/>
              <a:ext cx="561975" cy="463550"/>
            </a:xfrm>
            <a:custGeom>
              <a:avLst/>
              <a:gdLst>
                <a:gd name="T0" fmla="*/ 314 w 354"/>
                <a:gd name="T1" fmla="*/ 142 h 292"/>
                <a:gd name="T2" fmla="*/ 315 w 354"/>
                <a:gd name="T3" fmla="*/ 102 h 292"/>
                <a:gd name="T4" fmla="*/ 331 w 354"/>
                <a:gd name="T5" fmla="*/ 74 h 292"/>
                <a:gd name="T6" fmla="*/ 334 w 354"/>
                <a:gd name="T7" fmla="*/ 6 h 292"/>
                <a:gd name="T8" fmla="*/ 314 w 354"/>
                <a:gd name="T9" fmla="*/ 29 h 292"/>
                <a:gd name="T10" fmla="*/ 293 w 354"/>
                <a:gd name="T11" fmla="*/ 8 h 292"/>
                <a:gd name="T12" fmla="*/ 303 w 354"/>
                <a:gd name="T13" fmla="*/ 77 h 292"/>
                <a:gd name="T14" fmla="*/ 300 w 354"/>
                <a:gd name="T15" fmla="*/ 105 h 292"/>
                <a:gd name="T16" fmla="*/ 229 w 354"/>
                <a:gd name="T17" fmla="*/ 85 h 292"/>
                <a:gd name="T18" fmla="*/ 232 w 354"/>
                <a:gd name="T19" fmla="*/ 63 h 292"/>
                <a:gd name="T20" fmla="*/ 201 w 354"/>
                <a:gd name="T21" fmla="*/ 67 h 292"/>
                <a:gd name="T22" fmla="*/ 178 w 354"/>
                <a:gd name="T23" fmla="*/ 94 h 292"/>
                <a:gd name="T24" fmla="*/ 151 w 354"/>
                <a:gd name="T25" fmla="*/ 65 h 292"/>
                <a:gd name="T26" fmla="*/ 120 w 354"/>
                <a:gd name="T27" fmla="*/ 68 h 292"/>
                <a:gd name="T28" fmla="*/ 113 w 354"/>
                <a:gd name="T29" fmla="*/ 85 h 292"/>
                <a:gd name="T30" fmla="*/ 45 w 354"/>
                <a:gd name="T31" fmla="*/ 101 h 292"/>
                <a:gd name="T32" fmla="*/ 68 w 354"/>
                <a:gd name="T33" fmla="*/ 57 h 292"/>
                <a:gd name="T34" fmla="*/ 56 w 354"/>
                <a:gd name="T35" fmla="*/ 6 h 292"/>
                <a:gd name="T36" fmla="*/ 36 w 354"/>
                <a:gd name="T37" fmla="*/ 5 h 292"/>
                <a:gd name="T38" fmla="*/ 8 w 354"/>
                <a:gd name="T39" fmla="*/ 37 h 292"/>
                <a:gd name="T40" fmla="*/ 34 w 354"/>
                <a:gd name="T41" fmla="*/ 79 h 292"/>
                <a:gd name="T42" fmla="*/ 43 w 354"/>
                <a:gd name="T43" fmla="*/ 128 h 292"/>
                <a:gd name="T44" fmla="*/ 8 w 354"/>
                <a:gd name="T45" fmla="*/ 141 h 292"/>
                <a:gd name="T46" fmla="*/ 19 w 354"/>
                <a:gd name="T47" fmla="*/ 145 h 292"/>
                <a:gd name="T48" fmla="*/ 39 w 354"/>
                <a:gd name="T49" fmla="*/ 169 h 292"/>
                <a:gd name="T50" fmla="*/ 6 w 354"/>
                <a:gd name="T51" fmla="*/ 200 h 292"/>
                <a:gd name="T52" fmla="*/ 25 w 354"/>
                <a:gd name="T53" fmla="*/ 190 h 292"/>
                <a:gd name="T54" fmla="*/ 42 w 354"/>
                <a:gd name="T55" fmla="*/ 221 h 292"/>
                <a:gd name="T56" fmla="*/ 22 w 354"/>
                <a:gd name="T57" fmla="*/ 249 h 292"/>
                <a:gd name="T58" fmla="*/ 46 w 354"/>
                <a:gd name="T59" fmla="*/ 229 h 292"/>
                <a:gd name="T60" fmla="*/ 57 w 354"/>
                <a:gd name="T61" fmla="*/ 255 h 292"/>
                <a:gd name="T62" fmla="*/ 51 w 354"/>
                <a:gd name="T63" fmla="*/ 292 h 292"/>
                <a:gd name="T64" fmla="*/ 62 w 354"/>
                <a:gd name="T65" fmla="*/ 263 h 292"/>
                <a:gd name="T66" fmla="*/ 120 w 354"/>
                <a:gd name="T67" fmla="*/ 280 h 292"/>
                <a:gd name="T68" fmla="*/ 272 w 354"/>
                <a:gd name="T69" fmla="*/ 258 h 292"/>
                <a:gd name="T70" fmla="*/ 297 w 354"/>
                <a:gd name="T71" fmla="*/ 277 h 292"/>
                <a:gd name="T72" fmla="*/ 303 w 354"/>
                <a:gd name="T73" fmla="*/ 265 h 292"/>
                <a:gd name="T74" fmla="*/ 297 w 354"/>
                <a:gd name="T75" fmla="*/ 229 h 292"/>
                <a:gd name="T76" fmla="*/ 326 w 354"/>
                <a:gd name="T77" fmla="*/ 248 h 292"/>
                <a:gd name="T78" fmla="*/ 321 w 354"/>
                <a:gd name="T79" fmla="*/ 221 h 292"/>
                <a:gd name="T80" fmla="*/ 320 w 354"/>
                <a:gd name="T81" fmla="*/ 192 h 292"/>
                <a:gd name="T82" fmla="*/ 348 w 354"/>
                <a:gd name="T83" fmla="*/ 206 h 292"/>
                <a:gd name="T84" fmla="*/ 323 w 354"/>
                <a:gd name="T85" fmla="*/ 183 h 292"/>
                <a:gd name="T86" fmla="*/ 334 w 354"/>
                <a:gd name="T87" fmla="*/ 144 h 292"/>
                <a:gd name="T88" fmla="*/ 354 w 354"/>
                <a:gd name="T89" fmla="*/ 153 h 292"/>
                <a:gd name="T90" fmla="*/ 303 w 354"/>
                <a:gd name="T91" fmla="*/ 29 h 292"/>
                <a:gd name="T92" fmla="*/ 332 w 354"/>
                <a:gd name="T93" fmla="*/ 17 h 292"/>
                <a:gd name="T94" fmla="*/ 323 w 354"/>
                <a:gd name="T95" fmla="*/ 70 h 292"/>
                <a:gd name="T96" fmla="*/ 209 w 354"/>
                <a:gd name="T97" fmla="*/ 68 h 292"/>
                <a:gd name="T98" fmla="*/ 219 w 354"/>
                <a:gd name="T99" fmla="*/ 71 h 292"/>
                <a:gd name="T100" fmla="*/ 134 w 354"/>
                <a:gd name="T101" fmla="*/ 62 h 292"/>
                <a:gd name="T102" fmla="*/ 131 w 354"/>
                <a:gd name="T103" fmla="*/ 73 h 292"/>
                <a:gd name="T104" fmla="*/ 36 w 354"/>
                <a:gd name="T105" fmla="*/ 40 h 292"/>
                <a:gd name="T106" fmla="*/ 63 w 354"/>
                <a:gd name="T107" fmla="*/ 31 h 292"/>
                <a:gd name="T108" fmla="*/ 34 w 354"/>
                <a:gd name="T109" fmla="*/ 71 h 292"/>
                <a:gd name="T110" fmla="*/ 193 w 354"/>
                <a:gd name="T111" fmla="*/ 283 h 292"/>
                <a:gd name="T112" fmla="*/ 83 w 354"/>
                <a:gd name="T113" fmla="*/ 249 h 292"/>
                <a:gd name="T114" fmla="*/ 49 w 354"/>
                <a:gd name="T115" fmla="*/ 144 h 292"/>
                <a:gd name="T116" fmla="*/ 122 w 354"/>
                <a:gd name="T117" fmla="*/ 94 h 292"/>
                <a:gd name="T118" fmla="*/ 244 w 354"/>
                <a:gd name="T119" fmla="*/ 90 h 292"/>
                <a:gd name="T120" fmla="*/ 304 w 354"/>
                <a:gd name="T121" fmla="*/ 132 h 292"/>
                <a:gd name="T122" fmla="*/ 280 w 354"/>
                <a:gd name="T123" fmla="*/ 241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54" h="292">
                  <a:moveTo>
                    <a:pt x="354" y="149"/>
                  </a:moveTo>
                  <a:lnTo>
                    <a:pt x="354" y="149"/>
                  </a:lnTo>
                  <a:lnTo>
                    <a:pt x="346" y="141"/>
                  </a:lnTo>
                  <a:lnTo>
                    <a:pt x="341" y="138"/>
                  </a:lnTo>
                  <a:lnTo>
                    <a:pt x="337" y="135"/>
                  </a:lnTo>
                  <a:lnTo>
                    <a:pt x="337" y="135"/>
                  </a:lnTo>
                  <a:lnTo>
                    <a:pt x="331" y="136"/>
                  </a:lnTo>
                  <a:lnTo>
                    <a:pt x="326" y="138"/>
                  </a:lnTo>
                  <a:lnTo>
                    <a:pt x="326" y="138"/>
                  </a:lnTo>
                  <a:lnTo>
                    <a:pt x="314" y="142"/>
                  </a:lnTo>
                  <a:lnTo>
                    <a:pt x="314" y="142"/>
                  </a:lnTo>
                  <a:lnTo>
                    <a:pt x="314" y="136"/>
                  </a:lnTo>
                  <a:lnTo>
                    <a:pt x="314" y="136"/>
                  </a:lnTo>
                  <a:lnTo>
                    <a:pt x="310" y="124"/>
                  </a:lnTo>
                  <a:lnTo>
                    <a:pt x="304" y="111"/>
                  </a:lnTo>
                  <a:lnTo>
                    <a:pt x="304" y="111"/>
                  </a:lnTo>
                  <a:lnTo>
                    <a:pt x="306" y="111"/>
                  </a:lnTo>
                  <a:lnTo>
                    <a:pt x="306" y="111"/>
                  </a:lnTo>
                  <a:lnTo>
                    <a:pt x="315" y="102"/>
                  </a:lnTo>
                  <a:lnTo>
                    <a:pt x="315" y="102"/>
                  </a:lnTo>
                  <a:lnTo>
                    <a:pt x="318" y="99"/>
                  </a:lnTo>
                  <a:lnTo>
                    <a:pt x="321" y="96"/>
                  </a:lnTo>
                  <a:lnTo>
                    <a:pt x="321" y="96"/>
                  </a:lnTo>
                  <a:lnTo>
                    <a:pt x="321" y="93"/>
                  </a:lnTo>
                  <a:lnTo>
                    <a:pt x="321" y="88"/>
                  </a:lnTo>
                  <a:lnTo>
                    <a:pt x="321" y="88"/>
                  </a:lnTo>
                  <a:lnTo>
                    <a:pt x="320" y="80"/>
                  </a:lnTo>
                  <a:lnTo>
                    <a:pt x="320" y="80"/>
                  </a:lnTo>
                  <a:lnTo>
                    <a:pt x="326" y="77"/>
                  </a:lnTo>
                  <a:lnTo>
                    <a:pt x="331" y="74"/>
                  </a:lnTo>
                  <a:lnTo>
                    <a:pt x="335" y="71"/>
                  </a:lnTo>
                  <a:lnTo>
                    <a:pt x="340" y="67"/>
                  </a:lnTo>
                  <a:lnTo>
                    <a:pt x="343" y="60"/>
                  </a:lnTo>
                  <a:lnTo>
                    <a:pt x="344" y="54"/>
                  </a:lnTo>
                  <a:lnTo>
                    <a:pt x="348" y="42"/>
                  </a:lnTo>
                  <a:lnTo>
                    <a:pt x="348" y="42"/>
                  </a:lnTo>
                  <a:lnTo>
                    <a:pt x="346" y="29"/>
                  </a:lnTo>
                  <a:lnTo>
                    <a:pt x="341" y="17"/>
                  </a:lnTo>
                  <a:lnTo>
                    <a:pt x="338" y="11"/>
                  </a:lnTo>
                  <a:lnTo>
                    <a:pt x="334" y="6"/>
                  </a:lnTo>
                  <a:lnTo>
                    <a:pt x="329" y="3"/>
                  </a:lnTo>
                  <a:lnTo>
                    <a:pt x="324" y="0"/>
                  </a:lnTo>
                  <a:lnTo>
                    <a:pt x="324" y="0"/>
                  </a:lnTo>
                  <a:lnTo>
                    <a:pt x="320" y="2"/>
                  </a:lnTo>
                  <a:lnTo>
                    <a:pt x="318" y="3"/>
                  </a:lnTo>
                  <a:lnTo>
                    <a:pt x="318" y="5"/>
                  </a:lnTo>
                  <a:lnTo>
                    <a:pt x="318" y="5"/>
                  </a:lnTo>
                  <a:lnTo>
                    <a:pt x="317" y="17"/>
                  </a:lnTo>
                  <a:lnTo>
                    <a:pt x="314" y="29"/>
                  </a:lnTo>
                  <a:lnTo>
                    <a:pt x="314" y="29"/>
                  </a:lnTo>
                  <a:lnTo>
                    <a:pt x="307" y="20"/>
                  </a:lnTo>
                  <a:lnTo>
                    <a:pt x="303" y="9"/>
                  </a:lnTo>
                  <a:lnTo>
                    <a:pt x="303" y="9"/>
                  </a:lnTo>
                  <a:lnTo>
                    <a:pt x="301" y="8"/>
                  </a:lnTo>
                  <a:lnTo>
                    <a:pt x="301" y="8"/>
                  </a:lnTo>
                  <a:lnTo>
                    <a:pt x="298" y="6"/>
                  </a:lnTo>
                  <a:lnTo>
                    <a:pt x="295" y="6"/>
                  </a:lnTo>
                  <a:lnTo>
                    <a:pt x="295" y="6"/>
                  </a:lnTo>
                  <a:lnTo>
                    <a:pt x="293" y="8"/>
                  </a:lnTo>
                  <a:lnTo>
                    <a:pt x="293" y="8"/>
                  </a:lnTo>
                  <a:lnTo>
                    <a:pt x="286" y="19"/>
                  </a:lnTo>
                  <a:lnTo>
                    <a:pt x="283" y="29"/>
                  </a:lnTo>
                  <a:lnTo>
                    <a:pt x="281" y="36"/>
                  </a:lnTo>
                  <a:lnTo>
                    <a:pt x="281" y="42"/>
                  </a:lnTo>
                  <a:lnTo>
                    <a:pt x="283" y="48"/>
                  </a:lnTo>
                  <a:lnTo>
                    <a:pt x="284" y="56"/>
                  </a:lnTo>
                  <a:lnTo>
                    <a:pt x="284" y="56"/>
                  </a:lnTo>
                  <a:lnTo>
                    <a:pt x="289" y="63"/>
                  </a:lnTo>
                  <a:lnTo>
                    <a:pt x="295" y="71"/>
                  </a:lnTo>
                  <a:lnTo>
                    <a:pt x="303" y="77"/>
                  </a:lnTo>
                  <a:lnTo>
                    <a:pt x="310" y="80"/>
                  </a:lnTo>
                  <a:lnTo>
                    <a:pt x="310" y="80"/>
                  </a:lnTo>
                  <a:lnTo>
                    <a:pt x="312" y="87"/>
                  </a:lnTo>
                  <a:lnTo>
                    <a:pt x="314" y="91"/>
                  </a:lnTo>
                  <a:lnTo>
                    <a:pt x="312" y="93"/>
                  </a:lnTo>
                  <a:lnTo>
                    <a:pt x="312" y="93"/>
                  </a:lnTo>
                  <a:lnTo>
                    <a:pt x="309" y="96"/>
                  </a:lnTo>
                  <a:lnTo>
                    <a:pt x="306" y="99"/>
                  </a:lnTo>
                  <a:lnTo>
                    <a:pt x="306" y="99"/>
                  </a:lnTo>
                  <a:lnTo>
                    <a:pt x="300" y="105"/>
                  </a:lnTo>
                  <a:lnTo>
                    <a:pt x="300" y="105"/>
                  </a:lnTo>
                  <a:lnTo>
                    <a:pt x="293" y="98"/>
                  </a:lnTo>
                  <a:lnTo>
                    <a:pt x="286" y="91"/>
                  </a:lnTo>
                  <a:lnTo>
                    <a:pt x="277" y="87"/>
                  </a:lnTo>
                  <a:lnTo>
                    <a:pt x="267" y="84"/>
                  </a:lnTo>
                  <a:lnTo>
                    <a:pt x="267" y="84"/>
                  </a:lnTo>
                  <a:lnTo>
                    <a:pt x="256" y="82"/>
                  </a:lnTo>
                  <a:lnTo>
                    <a:pt x="247" y="80"/>
                  </a:lnTo>
                  <a:lnTo>
                    <a:pt x="238" y="82"/>
                  </a:lnTo>
                  <a:lnTo>
                    <a:pt x="229" y="85"/>
                  </a:lnTo>
                  <a:lnTo>
                    <a:pt x="229" y="85"/>
                  </a:lnTo>
                  <a:lnTo>
                    <a:pt x="221" y="87"/>
                  </a:lnTo>
                  <a:lnTo>
                    <a:pt x="221" y="87"/>
                  </a:lnTo>
                  <a:lnTo>
                    <a:pt x="221" y="80"/>
                  </a:lnTo>
                  <a:lnTo>
                    <a:pt x="221" y="80"/>
                  </a:lnTo>
                  <a:lnTo>
                    <a:pt x="224" y="79"/>
                  </a:lnTo>
                  <a:lnTo>
                    <a:pt x="224" y="79"/>
                  </a:lnTo>
                  <a:lnTo>
                    <a:pt x="227" y="76"/>
                  </a:lnTo>
                  <a:lnTo>
                    <a:pt x="230" y="70"/>
                  </a:lnTo>
                  <a:lnTo>
                    <a:pt x="232" y="63"/>
                  </a:lnTo>
                  <a:lnTo>
                    <a:pt x="230" y="59"/>
                  </a:lnTo>
                  <a:lnTo>
                    <a:pt x="230" y="59"/>
                  </a:lnTo>
                  <a:lnTo>
                    <a:pt x="226" y="54"/>
                  </a:lnTo>
                  <a:lnTo>
                    <a:pt x="221" y="51"/>
                  </a:lnTo>
                  <a:lnTo>
                    <a:pt x="215" y="51"/>
                  </a:lnTo>
                  <a:lnTo>
                    <a:pt x="209" y="53"/>
                  </a:lnTo>
                  <a:lnTo>
                    <a:pt x="209" y="53"/>
                  </a:lnTo>
                  <a:lnTo>
                    <a:pt x="205" y="57"/>
                  </a:lnTo>
                  <a:lnTo>
                    <a:pt x="202" y="62"/>
                  </a:lnTo>
                  <a:lnTo>
                    <a:pt x="201" y="67"/>
                  </a:lnTo>
                  <a:lnTo>
                    <a:pt x="201" y="73"/>
                  </a:lnTo>
                  <a:lnTo>
                    <a:pt x="201" y="73"/>
                  </a:lnTo>
                  <a:lnTo>
                    <a:pt x="205" y="77"/>
                  </a:lnTo>
                  <a:lnTo>
                    <a:pt x="212" y="80"/>
                  </a:lnTo>
                  <a:lnTo>
                    <a:pt x="212" y="80"/>
                  </a:lnTo>
                  <a:lnTo>
                    <a:pt x="212" y="90"/>
                  </a:lnTo>
                  <a:lnTo>
                    <a:pt x="212" y="90"/>
                  </a:lnTo>
                  <a:lnTo>
                    <a:pt x="195" y="93"/>
                  </a:lnTo>
                  <a:lnTo>
                    <a:pt x="178" y="94"/>
                  </a:lnTo>
                  <a:lnTo>
                    <a:pt x="178" y="94"/>
                  </a:lnTo>
                  <a:lnTo>
                    <a:pt x="161" y="93"/>
                  </a:lnTo>
                  <a:lnTo>
                    <a:pt x="144" y="90"/>
                  </a:lnTo>
                  <a:lnTo>
                    <a:pt x="144" y="90"/>
                  </a:lnTo>
                  <a:lnTo>
                    <a:pt x="144" y="90"/>
                  </a:lnTo>
                  <a:lnTo>
                    <a:pt x="144" y="90"/>
                  </a:lnTo>
                  <a:lnTo>
                    <a:pt x="144" y="80"/>
                  </a:lnTo>
                  <a:lnTo>
                    <a:pt x="144" y="80"/>
                  </a:lnTo>
                  <a:lnTo>
                    <a:pt x="148" y="76"/>
                  </a:lnTo>
                  <a:lnTo>
                    <a:pt x="151" y="71"/>
                  </a:lnTo>
                  <a:lnTo>
                    <a:pt x="151" y="65"/>
                  </a:lnTo>
                  <a:lnTo>
                    <a:pt x="150" y="60"/>
                  </a:lnTo>
                  <a:lnTo>
                    <a:pt x="150" y="60"/>
                  </a:lnTo>
                  <a:lnTo>
                    <a:pt x="145" y="56"/>
                  </a:lnTo>
                  <a:lnTo>
                    <a:pt x="141" y="53"/>
                  </a:lnTo>
                  <a:lnTo>
                    <a:pt x="134" y="53"/>
                  </a:lnTo>
                  <a:lnTo>
                    <a:pt x="130" y="54"/>
                  </a:lnTo>
                  <a:lnTo>
                    <a:pt x="130" y="54"/>
                  </a:lnTo>
                  <a:lnTo>
                    <a:pt x="125" y="57"/>
                  </a:lnTo>
                  <a:lnTo>
                    <a:pt x="122" y="63"/>
                  </a:lnTo>
                  <a:lnTo>
                    <a:pt x="120" y="68"/>
                  </a:lnTo>
                  <a:lnTo>
                    <a:pt x="122" y="74"/>
                  </a:lnTo>
                  <a:lnTo>
                    <a:pt x="122" y="74"/>
                  </a:lnTo>
                  <a:lnTo>
                    <a:pt x="124" y="77"/>
                  </a:lnTo>
                  <a:lnTo>
                    <a:pt x="127" y="80"/>
                  </a:lnTo>
                  <a:lnTo>
                    <a:pt x="131" y="82"/>
                  </a:lnTo>
                  <a:lnTo>
                    <a:pt x="136" y="82"/>
                  </a:lnTo>
                  <a:lnTo>
                    <a:pt x="136" y="82"/>
                  </a:lnTo>
                  <a:lnTo>
                    <a:pt x="136" y="88"/>
                  </a:lnTo>
                  <a:lnTo>
                    <a:pt x="136" y="88"/>
                  </a:lnTo>
                  <a:lnTo>
                    <a:pt x="113" y="85"/>
                  </a:lnTo>
                  <a:lnTo>
                    <a:pt x="102" y="85"/>
                  </a:lnTo>
                  <a:lnTo>
                    <a:pt x="90" y="87"/>
                  </a:lnTo>
                  <a:lnTo>
                    <a:pt x="90" y="87"/>
                  </a:lnTo>
                  <a:lnTo>
                    <a:pt x="80" y="90"/>
                  </a:lnTo>
                  <a:lnTo>
                    <a:pt x="71" y="94"/>
                  </a:lnTo>
                  <a:lnTo>
                    <a:pt x="62" y="101"/>
                  </a:lnTo>
                  <a:lnTo>
                    <a:pt x="56" y="107"/>
                  </a:lnTo>
                  <a:lnTo>
                    <a:pt x="56" y="107"/>
                  </a:lnTo>
                  <a:lnTo>
                    <a:pt x="48" y="102"/>
                  </a:lnTo>
                  <a:lnTo>
                    <a:pt x="45" y="101"/>
                  </a:lnTo>
                  <a:lnTo>
                    <a:pt x="43" y="96"/>
                  </a:lnTo>
                  <a:lnTo>
                    <a:pt x="43" y="96"/>
                  </a:lnTo>
                  <a:lnTo>
                    <a:pt x="42" y="88"/>
                  </a:lnTo>
                  <a:lnTo>
                    <a:pt x="43" y="80"/>
                  </a:lnTo>
                  <a:lnTo>
                    <a:pt x="43" y="80"/>
                  </a:lnTo>
                  <a:lnTo>
                    <a:pt x="51" y="77"/>
                  </a:lnTo>
                  <a:lnTo>
                    <a:pt x="59" y="71"/>
                  </a:lnTo>
                  <a:lnTo>
                    <a:pt x="63" y="65"/>
                  </a:lnTo>
                  <a:lnTo>
                    <a:pt x="68" y="57"/>
                  </a:lnTo>
                  <a:lnTo>
                    <a:pt x="68" y="57"/>
                  </a:lnTo>
                  <a:lnTo>
                    <a:pt x="71" y="51"/>
                  </a:lnTo>
                  <a:lnTo>
                    <a:pt x="73" y="43"/>
                  </a:lnTo>
                  <a:lnTo>
                    <a:pt x="73" y="37"/>
                  </a:lnTo>
                  <a:lnTo>
                    <a:pt x="73" y="31"/>
                  </a:lnTo>
                  <a:lnTo>
                    <a:pt x="68" y="20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56" y="6"/>
                  </a:lnTo>
                  <a:lnTo>
                    <a:pt x="53" y="6"/>
                  </a:lnTo>
                  <a:lnTo>
                    <a:pt x="53" y="6"/>
                  </a:lnTo>
                  <a:lnTo>
                    <a:pt x="51" y="9"/>
                  </a:lnTo>
                  <a:lnTo>
                    <a:pt x="51" y="9"/>
                  </a:lnTo>
                  <a:lnTo>
                    <a:pt x="46" y="20"/>
                  </a:lnTo>
                  <a:lnTo>
                    <a:pt x="40" y="29"/>
                  </a:lnTo>
                  <a:lnTo>
                    <a:pt x="40" y="29"/>
                  </a:lnTo>
                  <a:lnTo>
                    <a:pt x="37" y="17"/>
                  </a:lnTo>
                  <a:lnTo>
                    <a:pt x="36" y="5"/>
                  </a:lnTo>
                  <a:lnTo>
                    <a:pt x="36" y="5"/>
                  </a:lnTo>
                  <a:lnTo>
                    <a:pt x="36" y="3"/>
                  </a:lnTo>
                  <a:lnTo>
                    <a:pt x="34" y="2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5" y="3"/>
                  </a:lnTo>
                  <a:lnTo>
                    <a:pt x="20" y="6"/>
                  </a:lnTo>
                  <a:lnTo>
                    <a:pt x="17" y="9"/>
                  </a:lnTo>
                  <a:lnTo>
                    <a:pt x="14" y="16"/>
                  </a:lnTo>
                  <a:lnTo>
                    <a:pt x="9" y="26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8" y="50"/>
                  </a:lnTo>
                  <a:lnTo>
                    <a:pt x="9" y="57"/>
                  </a:lnTo>
                  <a:lnTo>
                    <a:pt x="12" y="63"/>
                  </a:lnTo>
                  <a:lnTo>
                    <a:pt x="15" y="68"/>
                  </a:lnTo>
                  <a:lnTo>
                    <a:pt x="20" y="73"/>
                  </a:lnTo>
                  <a:lnTo>
                    <a:pt x="26" y="77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4" y="79"/>
                  </a:lnTo>
                  <a:lnTo>
                    <a:pt x="34" y="79"/>
                  </a:lnTo>
                  <a:lnTo>
                    <a:pt x="34" y="90"/>
                  </a:lnTo>
                  <a:lnTo>
                    <a:pt x="34" y="96"/>
                  </a:lnTo>
                  <a:lnTo>
                    <a:pt x="36" y="101"/>
                  </a:lnTo>
                  <a:lnTo>
                    <a:pt x="36" y="101"/>
                  </a:lnTo>
                  <a:lnTo>
                    <a:pt x="39" y="105"/>
                  </a:lnTo>
                  <a:lnTo>
                    <a:pt x="42" y="108"/>
                  </a:lnTo>
                  <a:lnTo>
                    <a:pt x="51" y="115"/>
                  </a:lnTo>
                  <a:lnTo>
                    <a:pt x="51" y="115"/>
                  </a:lnTo>
                  <a:lnTo>
                    <a:pt x="43" y="128"/>
                  </a:lnTo>
                  <a:lnTo>
                    <a:pt x="43" y="128"/>
                  </a:lnTo>
                  <a:lnTo>
                    <a:pt x="40" y="142"/>
                  </a:lnTo>
                  <a:lnTo>
                    <a:pt x="40" y="142"/>
                  </a:lnTo>
                  <a:lnTo>
                    <a:pt x="29" y="139"/>
                  </a:lnTo>
                  <a:lnTo>
                    <a:pt x="29" y="139"/>
                  </a:lnTo>
                  <a:lnTo>
                    <a:pt x="23" y="136"/>
                  </a:lnTo>
                  <a:lnTo>
                    <a:pt x="17" y="135"/>
                  </a:lnTo>
                  <a:lnTo>
                    <a:pt x="17" y="135"/>
                  </a:lnTo>
                  <a:lnTo>
                    <a:pt x="12" y="138"/>
                  </a:lnTo>
                  <a:lnTo>
                    <a:pt x="8" y="141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0" y="153"/>
                  </a:lnTo>
                  <a:lnTo>
                    <a:pt x="2" y="155"/>
                  </a:lnTo>
                  <a:lnTo>
                    <a:pt x="3" y="156"/>
                  </a:lnTo>
                  <a:lnTo>
                    <a:pt x="6" y="155"/>
                  </a:lnTo>
                  <a:lnTo>
                    <a:pt x="6" y="155"/>
                  </a:lnTo>
                  <a:lnTo>
                    <a:pt x="14" y="149"/>
                  </a:lnTo>
                  <a:lnTo>
                    <a:pt x="14" y="149"/>
                  </a:lnTo>
                  <a:lnTo>
                    <a:pt x="19" y="145"/>
                  </a:lnTo>
                  <a:lnTo>
                    <a:pt x="19" y="145"/>
                  </a:lnTo>
                  <a:lnTo>
                    <a:pt x="19" y="144"/>
                  </a:lnTo>
                  <a:lnTo>
                    <a:pt x="20" y="144"/>
                  </a:lnTo>
                  <a:lnTo>
                    <a:pt x="20" y="144"/>
                  </a:lnTo>
                  <a:lnTo>
                    <a:pt x="25" y="145"/>
                  </a:lnTo>
                  <a:lnTo>
                    <a:pt x="29" y="149"/>
                  </a:lnTo>
                  <a:lnTo>
                    <a:pt x="29" y="149"/>
                  </a:lnTo>
                  <a:lnTo>
                    <a:pt x="39" y="152"/>
                  </a:lnTo>
                  <a:lnTo>
                    <a:pt x="39" y="152"/>
                  </a:lnTo>
                  <a:lnTo>
                    <a:pt x="39" y="169"/>
                  </a:lnTo>
                  <a:lnTo>
                    <a:pt x="40" y="184"/>
                  </a:lnTo>
                  <a:lnTo>
                    <a:pt x="40" y="184"/>
                  </a:lnTo>
                  <a:lnTo>
                    <a:pt x="32" y="184"/>
                  </a:lnTo>
                  <a:lnTo>
                    <a:pt x="32" y="184"/>
                  </a:lnTo>
                  <a:lnTo>
                    <a:pt x="28" y="183"/>
                  </a:lnTo>
                  <a:lnTo>
                    <a:pt x="22" y="183"/>
                  </a:lnTo>
                  <a:lnTo>
                    <a:pt x="22" y="183"/>
                  </a:lnTo>
                  <a:lnTo>
                    <a:pt x="17" y="184"/>
                  </a:lnTo>
                  <a:lnTo>
                    <a:pt x="12" y="189"/>
                  </a:lnTo>
                  <a:lnTo>
                    <a:pt x="6" y="200"/>
                  </a:lnTo>
                  <a:lnTo>
                    <a:pt x="6" y="200"/>
                  </a:lnTo>
                  <a:lnTo>
                    <a:pt x="5" y="203"/>
                  </a:lnTo>
                  <a:lnTo>
                    <a:pt x="6" y="206"/>
                  </a:lnTo>
                  <a:lnTo>
                    <a:pt x="9" y="207"/>
                  </a:lnTo>
                  <a:lnTo>
                    <a:pt x="12" y="206"/>
                  </a:lnTo>
                  <a:lnTo>
                    <a:pt x="12" y="206"/>
                  </a:lnTo>
                  <a:lnTo>
                    <a:pt x="17" y="197"/>
                  </a:lnTo>
                  <a:lnTo>
                    <a:pt x="22" y="193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29" y="192"/>
                  </a:lnTo>
                  <a:lnTo>
                    <a:pt x="34" y="192"/>
                  </a:lnTo>
                  <a:lnTo>
                    <a:pt x="34" y="192"/>
                  </a:lnTo>
                  <a:lnTo>
                    <a:pt x="43" y="193"/>
                  </a:lnTo>
                  <a:lnTo>
                    <a:pt x="43" y="193"/>
                  </a:lnTo>
                  <a:lnTo>
                    <a:pt x="46" y="207"/>
                  </a:lnTo>
                  <a:lnTo>
                    <a:pt x="53" y="221"/>
                  </a:lnTo>
                  <a:lnTo>
                    <a:pt x="53" y="221"/>
                  </a:lnTo>
                  <a:lnTo>
                    <a:pt x="42" y="221"/>
                  </a:lnTo>
                  <a:lnTo>
                    <a:pt x="42" y="221"/>
                  </a:lnTo>
                  <a:lnTo>
                    <a:pt x="37" y="221"/>
                  </a:lnTo>
                  <a:lnTo>
                    <a:pt x="32" y="221"/>
                  </a:lnTo>
                  <a:lnTo>
                    <a:pt x="32" y="221"/>
                  </a:lnTo>
                  <a:lnTo>
                    <a:pt x="29" y="226"/>
                  </a:lnTo>
                  <a:lnTo>
                    <a:pt x="26" y="231"/>
                  </a:lnTo>
                  <a:lnTo>
                    <a:pt x="26" y="231"/>
                  </a:lnTo>
                  <a:lnTo>
                    <a:pt x="20" y="243"/>
                  </a:lnTo>
                  <a:lnTo>
                    <a:pt x="20" y="243"/>
                  </a:lnTo>
                  <a:lnTo>
                    <a:pt x="20" y="246"/>
                  </a:lnTo>
                  <a:lnTo>
                    <a:pt x="22" y="249"/>
                  </a:lnTo>
                  <a:lnTo>
                    <a:pt x="25" y="249"/>
                  </a:lnTo>
                  <a:lnTo>
                    <a:pt x="28" y="248"/>
                  </a:lnTo>
                  <a:lnTo>
                    <a:pt x="28" y="248"/>
                  </a:lnTo>
                  <a:lnTo>
                    <a:pt x="32" y="240"/>
                  </a:lnTo>
                  <a:lnTo>
                    <a:pt x="32" y="240"/>
                  </a:lnTo>
                  <a:lnTo>
                    <a:pt x="34" y="235"/>
                  </a:lnTo>
                  <a:lnTo>
                    <a:pt x="37" y="231"/>
                  </a:lnTo>
                  <a:lnTo>
                    <a:pt x="37" y="231"/>
                  </a:lnTo>
                  <a:lnTo>
                    <a:pt x="40" y="229"/>
                  </a:lnTo>
                  <a:lnTo>
                    <a:pt x="46" y="229"/>
                  </a:lnTo>
                  <a:lnTo>
                    <a:pt x="57" y="229"/>
                  </a:lnTo>
                  <a:lnTo>
                    <a:pt x="57" y="229"/>
                  </a:lnTo>
                  <a:lnTo>
                    <a:pt x="57" y="229"/>
                  </a:lnTo>
                  <a:lnTo>
                    <a:pt x="57" y="229"/>
                  </a:lnTo>
                  <a:lnTo>
                    <a:pt x="65" y="241"/>
                  </a:lnTo>
                  <a:lnTo>
                    <a:pt x="74" y="252"/>
                  </a:lnTo>
                  <a:lnTo>
                    <a:pt x="74" y="252"/>
                  </a:lnTo>
                  <a:lnTo>
                    <a:pt x="63" y="254"/>
                  </a:lnTo>
                  <a:lnTo>
                    <a:pt x="63" y="254"/>
                  </a:lnTo>
                  <a:lnTo>
                    <a:pt x="57" y="255"/>
                  </a:lnTo>
                  <a:lnTo>
                    <a:pt x="56" y="257"/>
                  </a:lnTo>
                  <a:lnTo>
                    <a:pt x="53" y="258"/>
                  </a:lnTo>
                  <a:lnTo>
                    <a:pt x="53" y="258"/>
                  </a:lnTo>
                  <a:lnTo>
                    <a:pt x="51" y="263"/>
                  </a:lnTo>
                  <a:lnTo>
                    <a:pt x="49" y="269"/>
                  </a:lnTo>
                  <a:lnTo>
                    <a:pt x="49" y="269"/>
                  </a:lnTo>
                  <a:lnTo>
                    <a:pt x="46" y="288"/>
                  </a:lnTo>
                  <a:lnTo>
                    <a:pt x="46" y="288"/>
                  </a:lnTo>
                  <a:lnTo>
                    <a:pt x="48" y="291"/>
                  </a:lnTo>
                  <a:lnTo>
                    <a:pt x="51" y="292"/>
                  </a:lnTo>
                  <a:lnTo>
                    <a:pt x="54" y="292"/>
                  </a:lnTo>
                  <a:lnTo>
                    <a:pt x="56" y="289"/>
                  </a:lnTo>
                  <a:lnTo>
                    <a:pt x="56" y="289"/>
                  </a:lnTo>
                  <a:lnTo>
                    <a:pt x="57" y="277"/>
                  </a:lnTo>
                  <a:lnTo>
                    <a:pt x="60" y="265"/>
                  </a:lnTo>
                  <a:lnTo>
                    <a:pt x="60" y="265"/>
                  </a:lnTo>
                  <a:lnTo>
                    <a:pt x="60" y="262"/>
                  </a:lnTo>
                  <a:lnTo>
                    <a:pt x="60" y="262"/>
                  </a:lnTo>
                  <a:lnTo>
                    <a:pt x="62" y="263"/>
                  </a:lnTo>
                  <a:lnTo>
                    <a:pt x="62" y="263"/>
                  </a:lnTo>
                  <a:lnTo>
                    <a:pt x="68" y="263"/>
                  </a:lnTo>
                  <a:lnTo>
                    <a:pt x="68" y="263"/>
                  </a:lnTo>
                  <a:lnTo>
                    <a:pt x="80" y="260"/>
                  </a:lnTo>
                  <a:lnTo>
                    <a:pt x="80" y="260"/>
                  </a:lnTo>
                  <a:lnTo>
                    <a:pt x="82" y="260"/>
                  </a:lnTo>
                  <a:lnTo>
                    <a:pt x="82" y="260"/>
                  </a:lnTo>
                  <a:lnTo>
                    <a:pt x="90" y="266"/>
                  </a:lnTo>
                  <a:lnTo>
                    <a:pt x="99" y="271"/>
                  </a:lnTo>
                  <a:lnTo>
                    <a:pt x="99" y="271"/>
                  </a:lnTo>
                  <a:lnTo>
                    <a:pt x="120" y="280"/>
                  </a:lnTo>
                  <a:lnTo>
                    <a:pt x="141" y="286"/>
                  </a:lnTo>
                  <a:lnTo>
                    <a:pt x="162" y="291"/>
                  </a:lnTo>
                  <a:lnTo>
                    <a:pt x="184" y="291"/>
                  </a:lnTo>
                  <a:lnTo>
                    <a:pt x="205" y="289"/>
                  </a:lnTo>
                  <a:lnTo>
                    <a:pt x="227" y="283"/>
                  </a:lnTo>
                  <a:lnTo>
                    <a:pt x="247" y="275"/>
                  </a:lnTo>
                  <a:lnTo>
                    <a:pt x="266" y="263"/>
                  </a:lnTo>
                  <a:lnTo>
                    <a:pt x="266" y="263"/>
                  </a:lnTo>
                  <a:lnTo>
                    <a:pt x="272" y="258"/>
                  </a:lnTo>
                  <a:lnTo>
                    <a:pt x="272" y="258"/>
                  </a:lnTo>
                  <a:lnTo>
                    <a:pt x="273" y="260"/>
                  </a:lnTo>
                  <a:lnTo>
                    <a:pt x="273" y="260"/>
                  </a:lnTo>
                  <a:lnTo>
                    <a:pt x="286" y="262"/>
                  </a:lnTo>
                  <a:lnTo>
                    <a:pt x="286" y="262"/>
                  </a:lnTo>
                  <a:lnTo>
                    <a:pt x="292" y="263"/>
                  </a:lnTo>
                  <a:lnTo>
                    <a:pt x="292" y="263"/>
                  </a:lnTo>
                  <a:lnTo>
                    <a:pt x="293" y="263"/>
                  </a:lnTo>
                  <a:lnTo>
                    <a:pt x="293" y="265"/>
                  </a:lnTo>
                  <a:lnTo>
                    <a:pt x="293" y="265"/>
                  </a:lnTo>
                  <a:lnTo>
                    <a:pt x="297" y="277"/>
                  </a:lnTo>
                  <a:lnTo>
                    <a:pt x="298" y="289"/>
                  </a:lnTo>
                  <a:lnTo>
                    <a:pt x="298" y="289"/>
                  </a:lnTo>
                  <a:lnTo>
                    <a:pt x="301" y="292"/>
                  </a:lnTo>
                  <a:lnTo>
                    <a:pt x="304" y="292"/>
                  </a:lnTo>
                  <a:lnTo>
                    <a:pt x="306" y="291"/>
                  </a:lnTo>
                  <a:lnTo>
                    <a:pt x="307" y="288"/>
                  </a:lnTo>
                  <a:lnTo>
                    <a:pt x="307" y="288"/>
                  </a:lnTo>
                  <a:lnTo>
                    <a:pt x="304" y="271"/>
                  </a:lnTo>
                  <a:lnTo>
                    <a:pt x="304" y="271"/>
                  </a:lnTo>
                  <a:lnTo>
                    <a:pt x="303" y="265"/>
                  </a:lnTo>
                  <a:lnTo>
                    <a:pt x="301" y="258"/>
                  </a:lnTo>
                  <a:lnTo>
                    <a:pt x="301" y="258"/>
                  </a:lnTo>
                  <a:lnTo>
                    <a:pt x="297" y="255"/>
                  </a:lnTo>
                  <a:lnTo>
                    <a:pt x="292" y="255"/>
                  </a:lnTo>
                  <a:lnTo>
                    <a:pt x="292" y="255"/>
                  </a:lnTo>
                  <a:lnTo>
                    <a:pt x="280" y="252"/>
                  </a:lnTo>
                  <a:lnTo>
                    <a:pt x="280" y="252"/>
                  </a:lnTo>
                  <a:lnTo>
                    <a:pt x="289" y="241"/>
                  </a:lnTo>
                  <a:lnTo>
                    <a:pt x="297" y="229"/>
                  </a:lnTo>
                  <a:lnTo>
                    <a:pt x="297" y="229"/>
                  </a:lnTo>
                  <a:lnTo>
                    <a:pt x="297" y="229"/>
                  </a:lnTo>
                  <a:lnTo>
                    <a:pt x="297" y="229"/>
                  </a:lnTo>
                  <a:lnTo>
                    <a:pt x="307" y="229"/>
                  </a:lnTo>
                  <a:lnTo>
                    <a:pt x="314" y="229"/>
                  </a:lnTo>
                  <a:lnTo>
                    <a:pt x="317" y="231"/>
                  </a:lnTo>
                  <a:lnTo>
                    <a:pt x="317" y="231"/>
                  </a:lnTo>
                  <a:lnTo>
                    <a:pt x="320" y="235"/>
                  </a:lnTo>
                  <a:lnTo>
                    <a:pt x="321" y="240"/>
                  </a:lnTo>
                  <a:lnTo>
                    <a:pt x="321" y="240"/>
                  </a:lnTo>
                  <a:lnTo>
                    <a:pt x="326" y="248"/>
                  </a:lnTo>
                  <a:lnTo>
                    <a:pt x="326" y="248"/>
                  </a:lnTo>
                  <a:lnTo>
                    <a:pt x="329" y="249"/>
                  </a:lnTo>
                  <a:lnTo>
                    <a:pt x="332" y="249"/>
                  </a:lnTo>
                  <a:lnTo>
                    <a:pt x="334" y="246"/>
                  </a:lnTo>
                  <a:lnTo>
                    <a:pt x="334" y="243"/>
                  </a:lnTo>
                  <a:lnTo>
                    <a:pt x="334" y="243"/>
                  </a:lnTo>
                  <a:lnTo>
                    <a:pt x="327" y="231"/>
                  </a:lnTo>
                  <a:lnTo>
                    <a:pt x="327" y="231"/>
                  </a:lnTo>
                  <a:lnTo>
                    <a:pt x="324" y="226"/>
                  </a:lnTo>
                  <a:lnTo>
                    <a:pt x="321" y="221"/>
                  </a:lnTo>
                  <a:lnTo>
                    <a:pt x="321" y="221"/>
                  </a:lnTo>
                  <a:lnTo>
                    <a:pt x="317" y="221"/>
                  </a:lnTo>
                  <a:lnTo>
                    <a:pt x="312" y="221"/>
                  </a:lnTo>
                  <a:lnTo>
                    <a:pt x="312" y="221"/>
                  </a:lnTo>
                  <a:lnTo>
                    <a:pt x="301" y="221"/>
                  </a:lnTo>
                  <a:lnTo>
                    <a:pt x="301" y="221"/>
                  </a:lnTo>
                  <a:lnTo>
                    <a:pt x="306" y="207"/>
                  </a:lnTo>
                  <a:lnTo>
                    <a:pt x="310" y="193"/>
                  </a:lnTo>
                  <a:lnTo>
                    <a:pt x="310" y="193"/>
                  </a:lnTo>
                  <a:lnTo>
                    <a:pt x="320" y="192"/>
                  </a:lnTo>
                  <a:lnTo>
                    <a:pt x="320" y="192"/>
                  </a:lnTo>
                  <a:lnTo>
                    <a:pt x="324" y="192"/>
                  </a:lnTo>
                  <a:lnTo>
                    <a:pt x="329" y="190"/>
                  </a:lnTo>
                  <a:lnTo>
                    <a:pt x="329" y="190"/>
                  </a:lnTo>
                  <a:lnTo>
                    <a:pt x="332" y="193"/>
                  </a:lnTo>
                  <a:lnTo>
                    <a:pt x="337" y="197"/>
                  </a:lnTo>
                  <a:lnTo>
                    <a:pt x="343" y="206"/>
                  </a:lnTo>
                  <a:lnTo>
                    <a:pt x="343" y="206"/>
                  </a:lnTo>
                  <a:lnTo>
                    <a:pt x="344" y="207"/>
                  </a:lnTo>
                  <a:lnTo>
                    <a:pt x="348" y="206"/>
                  </a:lnTo>
                  <a:lnTo>
                    <a:pt x="349" y="203"/>
                  </a:lnTo>
                  <a:lnTo>
                    <a:pt x="348" y="200"/>
                  </a:lnTo>
                  <a:lnTo>
                    <a:pt x="348" y="200"/>
                  </a:lnTo>
                  <a:lnTo>
                    <a:pt x="341" y="189"/>
                  </a:lnTo>
                  <a:lnTo>
                    <a:pt x="337" y="184"/>
                  </a:lnTo>
                  <a:lnTo>
                    <a:pt x="332" y="183"/>
                  </a:lnTo>
                  <a:lnTo>
                    <a:pt x="332" y="183"/>
                  </a:lnTo>
                  <a:lnTo>
                    <a:pt x="327" y="183"/>
                  </a:lnTo>
                  <a:lnTo>
                    <a:pt x="323" y="183"/>
                  </a:lnTo>
                  <a:lnTo>
                    <a:pt x="323" y="183"/>
                  </a:lnTo>
                  <a:lnTo>
                    <a:pt x="312" y="186"/>
                  </a:lnTo>
                  <a:lnTo>
                    <a:pt x="312" y="186"/>
                  </a:lnTo>
                  <a:lnTo>
                    <a:pt x="314" y="169"/>
                  </a:lnTo>
                  <a:lnTo>
                    <a:pt x="315" y="152"/>
                  </a:lnTo>
                  <a:lnTo>
                    <a:pt x="315" y="152"/>
                  </a:lnTo>
                  <a:lnTo>
                    <a:pt x="324" y="149"/>
                  </a:lnTo>
                  <a:lnTo>
                    <a:pt x="324" y="149"/>
                  </a:lnTo>
                  <a:lnTo>
                    <a:pt x="329" y="145"/>
                  </a:lnTo>
                  <a:lnTo>
                    <a:pt x="334" y="144"/>
                  </a:lnTo>
                  <a:lnTo>
                    <a:pt x="334" y="144"/>
                  </a:lnTo>
                  <a:lnTo>
                    <a:pt x="335" y="144"/>
                  </a:lnTo>
                  <a:lnTo>
                    <a:pt x="335" y="145"/>
                  </a:lnTo>
                  <a:lnTo>
                    <a:pt x="335" y="145"/>
                  </a:lnTo>
                  <a:lnTo>
                    <a:pt x="340" y="149"/>
                  </a:lnTo>
                  <a:lnTo>
                    <a:pt x="340" y="149"/>
                  </a:lnTo>
                  <a:lnTo>
                    <a:pt x="348" y="155"/>
                  </a:lnTo>
                  <a:lnTo>
                    <a:pt x="348" y="155"/>
                  </a:lnTo>
                  <a:lnTo>
                    <a:pt x="351" y="156"/>
                  </a:lnTo>
                  <a:lnTo>
                    <a:pt x="354" y="155"/>
                  </a:lnTo>
                  <a:lnTo>
                    <a:pt x="354" y="153"/>
                  </a:lnTo>
                  <a:lnTo>
                    <a:pt x="354" y="149"/>
                  </a:lnTo>
                  <a:lnTo>
                    <a:pt x="354" y="149"/>
                  </a:lnTo>
                  <a:close/>
                  <a:moveTo>
                    <a:pt x="292" y="51"/>
                  </a:moveTo>
                  <a:lnTo>
                    <a:pt x="292" y="51"/>
                  </a:lnTo>
                  <a:lnTo>
                    <a:pt x="290" y="42"/>
                  </a:lnTo>
                  <a:lnTo>
                    <a:pt x="290" y="34"/>
                  </a:lnTo>
                  <a:lnTo>
                    <a:pt x="292" y="26"/>
                  </a:lnTo>
                  <a:lnTo>
                    <a:pt x="297" y="19"/>
                  </a:lnTo>
                  <a:lnTo>
                    <a:pt x="297" y="19"/>
                  </a:lnTo>
                  <a:lnTo>
                    <a:pt x="303" y="29"/>
                  </a:lnTo>
                  <a:lnTo>
                    <a:pt x="310" y="40"/>
                  </a:lnTo>
                  <a:lnTo>
                    <a:pt x="310" y="40"/>
                  </a:lnTo>
                  <a:lnTo>
                    <a:pt x="312" y="42"/>
                  </a:lnTo>
                  <a:lnTo>
                    <a:pt x="314" y="42"/>
                  </a:lnTo>
                  <a:lnTo>
                    <a:pt x="318" y="40"/>
                  </a:lnTo>
                  <a:lnTo>
                    <a:pt x="318" y="40"/>
                  </a:lnTo>
                  <a:lnTo>
                    <a:pt x="323" y="26"/>
                  </a:lnTo>
                  <a:lnTo>
                    <a:pt x="326" y="11"/>
                  </a:lnTo>
                  <a:lnTo>
                    <a:pt x="326" y="11"/>
                  </a:lnTo>
                  <a:lnTo>
                    <a:pt x="332" y="17"/>
                  </a:lnTo>
                  <a:lnTo>
                    <a:pt x="335" y="25"/>
                  </a:lnTo>
                  <a:lnTo>
                    <a:pt x="338" y="33"/>
                  </a:lnTo>
                  <a:lnTo>
                    <a:pt x="338" y="39"/>
                  </a:lnTo>
                  <a:lnTo>
                    <a:pt x="338" y="39"/>
                  </a:lnTo>
                  <a:lnTo>
                    <a:pt x="338" y="45"/>
                  </a:lnTo>
                  <a:lnTo>
                    <a:pt x="337" y="51"/>
                  </a:lnTo>
                  <a:lnTo>
                    <a:pt x="335" y="57"/>
                  </a:lnTo>
                  <a:lnTo>
                    <a:pt x="332" y="62"/>
                  </a:lnTo>
                  <a:lnTo>
                    <a:pt x="327" y="67"/>
                  </a:lnTo>
                  <a:lnTo>
                    <a:pt x="323" y="70"/>
                  </a:lnTo>
                  <a:lnTo>
                    <a:pt x="317" y="71"/>
                  </a:lnTo>
                  <a:lnTo>
                    <a:pt x="310" y="71"/>
                  </a:lnTo>
                  <a:lnTo>
                    <a:pt x="310" y="71"/>
                  </a:lnTo>
                  <a:lnTo>
                    <a:pt x="304" y="68"/>
                  </a:lnTo>
                  <a:lnTo>
                    <a:pt x="300" y="63"/>
                  </a:lnTo>
                  <a:lnTo>
                    <a:pt x="295" y="57"/>
                  </a:lnTo>
                  <a:lnTo>
                    <a:pt x="292" y="51"/>
                  </a:lnTo>
                  <a:lnTo>
                    <a:pt x="292" y="51"/>
                  </a:lnTo>
                  <a:close/>
                  <a:moveTo>
                    <a:pt x="209" y="68"/>
                  </a:moveTo>
                  <a:lnTo>
                    <a:pt x="209" y="68"/>
                  </a:lnTo>
                  <a:lnTo>
                    <a:pt x="209" y="67"/>
                  </a:lnTo>
                  <a:lnTo>
                    <a:pt x="210" y="63"/>
                  </a:lnTo>
                  <a:lnTo>
                    <a:pt x="213" y="60"/>
                  </a:lnTo>
                  <a:lnTo>
                    <a:pt x="213" y="60"/>
                  </a:lnTo>
                  <a:lnTo>
                    <a:pt x="216" y="59"/>
                  </a:lnTo>
                  <a:lnTo>
                    <a:pt x="219" y="60"/>
                  </a:lnTo>
                  <a:lnTo>
                    <a:pt x="222" y="63"/>
                  </a:lnTo>
                  <a:lnTo>
                    <a:pt x="222" y="68"/>
                  </a:lnTo>
                  <a:lnTo>
                    <a:pt x="221" y="70"/>
                  </a:lnTo>
                  <a:lnTo>
                    <a:pt x="219" y="71"/>
                  </a:lnTo>
                  <a:lnTo>
                    <a:pt x="219" y="71"/>
                  </a:lnTo>
                  <a:lnTo>
                    <a:pt x="213" y="73"/>
                  </a:lnTo>
                  <a:lnTo>
                    <a:pt x="210" y="71"/>
                  </a:lnTo>
                  <a:lnTo>
                    <a:pt x="209" y="68"/>
                  </a:lnTo>
                  <a:lnTo>
                    <a:pt x="209" y="68"/>
                  </a:lnTo>
                  <a:close/>
                  <a:moveTo>
                    <a:pt x="130" y="70"/>
                  </a:moveTo>
                  <a:lnTo>
                    <a:pt x="130" y="70"/>
                  </a:lnTo>
                  <a:lnTo>
                    <a:pt x="130" y="68"/>
                  </a:lnTo>
                  <a:lnTo>
                    <a:pt x="130" y="65"/>
                  </a:lnTo>
                  <a:lnTo>
                    <a:pt x="134" y="62"/>
                  </a:lnTo>
                  <a:lnTo>
                    <a:pt x="134" y="62"/>
                  </a:lnTo>
                  <a:lnTo>
                    <a:pt x="136" y="60"/>
                  </a:lnTo>
                  <a:lnTo>
                    <a:pt x="139" y="60"/>
                  </a:lnTo>
                  <a:lnTo>
                    <a:pt x="142" y="63"/>
                  </a:lnTo>
                  <a:lnTo>
                    <a:pt x="142" y="68"/>
                  </a:lnTo>
                  <a:lnTo>
                    <a:pt x="141" y="71"/>
                  </a:lnTo>
                  <a:lnTo>
                    <a:pt x="139" y="73"/>
                  </a:lnTo>
                  <a:lnTo>
                    <a:pt x="139" y="73"/>
                  </a:lnTo>
                  <a:lnTo>
                    <a:pt x="134" y="73"/>
                  </a:lnTo>
                  <a:lnTo>
                    <a:pt x="131" y="73"/>
                  </a:lnTo>
                  <a:lnTo>
                    <a:pt x="130" y="70"/>
                  </a:lnTo>
                  <a:lnTo>
                    <a:pt x="130" y="70"/>
                  </a:lnTo>
                  <a:close/>
                  <a:moveTo>
                    <a:pt x="17" y="37"/>
                  </a:moveTo>
                  <a:lnTo>
                    <a:pt x="17" y="37"/>
                  </a:lnTo>
                  <a:lnTo>
                    <a:pt x="20" y="23"/>
                  </a:lnTo>
                  <a:lnTo>
                    <a:pt x="23" y="17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31" y="26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40" y="42"/>
                  </a:lnTo>
                  <a:lnTo>
                    <a:pt x="42" y="42"/>
                  </a:lnTo>
                  <a:lnTo>
                    <a:pt x="43" y="40"/>
                  </a:lnTo>
                  <a:lnTo>
                    <a:pt x="43" y="40"/>
                  </a:lnTo>
                  <a:lnTo>
                    <a:pt x="51" y="29"/>
                  </a:lnTo>
                  <a:lnTo>
                    <a:pt x="57" y="19"/>
                  </a:lnTo>
                  <a:lnTo>
                    <a:pt x="57" y="19"/>
                  </a:lnTo>
                  <a:lnTo>
                    <a:pt x="60" y="25"/>
                  </a:lnTo>
                  <a:lnTo>
                    <a:pt x="63" y="31"/>
                  </a:lnTo>
                  <a:lnTo>
                    <a:pt x="63" y="39"/>
                  </a:lnTo>
                  <a:lnTo>
                    <a:pt x="63" y="46"/>
                  </a:lnTo>
                  <a:lnTo>
                    <a:pt x="63" y="46"/>
                  </a:lnTo>
                  <a:lnTo>
                    <a:pt x="59" y="56"/>
                  </a:lnTo>
                  <a:lnTo>
                    <a:pt x="53" y="65"/>
                  </a:lnTo>
                  <a:lnTo>
                    <a:pt x="49" y="68"/>
                  </a:lnTo>
                  <a:lnTo>
                    <a:pt x="45" y="70"/>
                  </a:lnTo>
                  <a:lnTo>
                    <a:pt x="40" y="71"/>
                  </a:lnTo>
                  <a:lnTo>
                    <a:pt x="34" y="71"/>
                  </a:lnTo>
                  <a:lnTo>
                    <a:pt x="34" y="71"/>
                  </a:lnTo>
                  <a:lnTo>
                    <a:pt x="29" y="68"/>
                  </a:lnTo>
                  <a:lnTo>
                    <a:pt x="25" y="65"/>
                  </a:lnTo>
                  <a:lnTo>
                    <a:pt x="22" y="62"/>
                  </a:lnTo>
                  <a:lnTo>
                    <a:pt x="20" y="57"/>
                  </a:lnTo>
                  <a:lnTo>
                    <a:pt x="17" y="48"/>
                  </a:lnTo>
                  <a:lnTo>
                    <a:pt x="17" y="37"/>
                  </a:lnTo>
                  <a:lnTo>
                    <a:pt x="17" y="37"/>
                  </a:lnTo>
                  <a:close/>
                  <a:moveTo>
                    <a:pt x="207" y="280"/>
                  </a:moveTo>
                  <a:lnTo>
                    <a:pt x="207" y="280"/>
                  </a:lnTo>
                  <a:lnTo>
                    <a:pt x="193" y="283"/>
                  </a:lnTo>
                  <a:lnTo>
                    <a:pt x="181" y="283"/>
                  </a:lnTo>
                  <a:lnTo>
                    <a:pt x="167" y="283"/>
                  </a:lnTo>
                  <a:lnTo>
                    <a:pt x="154" y="282"/>
                  </a:lnTo>
                  <a:lnTo>
                    <a:pt x="141" y="279"/>
                  </a:lnTo>
                  <a:lnTo>
                    <a:pt x="128" y="274"/>
                  </a:lnTo>
                  <a:lnTo>
                    <a:pt x="116" y="269"/>
                  </a:lnTo>
                  <a:lnTo>
                    <a:pt x="103" y="263"/>
                  </a:lnTo>
                  <a:lnTo>
                    <a:pt x="103" y="263"/>
                  </a:lnTo>
                  <a:lnTo>
                    <a:pt x="93" y="257"/>
                  </a:lnTo>
                  <a:lnTo>
                    <a:pt x="83" y="249"/>
                  </a:lnTo>
                  <a:lnTo>
                    <a:pt x="74" y="240"/>
                  </a:lnTo>
                  <a:lnTo>
                    <a:pt x="68" y="231"/>
                  </a:lnTo>
                  <a:lnTo>
                    <a:pt x="62" y="220"/>
                  </a:lnTo>
                  <a:lnTo>
                    <a:pt x="57" y="207"/>
                  </a:lnTo>
                  <a:lnTo>
                    <a:pt x="54" y="197"/>
                  </a:lnTo>
                  <a:lnTo>
                    <a:pt x="51" y="183"/>
                  </a:lnTo>
                  <a:lnTo>
                    <a:pt x="51" y="183"/>
                  </a:lnTo>
                  <a:lnTo>
                    <a:pt x="49" y="170"/>
                  </a:lnTo>
                  <a:lnTo>
                    <a:pt x="48" y="156"/>
                  </a:lnTo>
                  <a:lnTo>
                    <a:pt x="49" y="144"/>
                  </a:lnTo>
                  <a:lnTo>
                    <a:pt x="53" y="130"/>
                  </a:lnTo>
                  <a:lnTo>
                    <a:pt x="59" y="119"/>
                  </a:lnTo>
                  <a:lnTo>
                    <a:pt x="65" y="108"/>
                  </a:lnTo>
                  <a:lnTo>
                    <a:pt x="76" y="101"/>
                  </a:lnTo>
                  <a:lnTo>
                    <a:pt x="82" y="98"/>
                  </a:lnTo>
                  <a:lnTo>
                    <a:pt x="90" y="94"/>
                  </a:lnTo>
                  <a:lnTo>
                    <a:pt x="90" y="94"/>
                  </a:lnTo>
                  <a:lnTo>
                    <a:pt x="100" y="93"/>
                  </a:lnTo>
                  <a:lnTo>
                    <a:pt x="111" y="93"/>
                  </a:lnTo>
                  <a:lnTo>
                    <a:pt x="122" y="94"/>
                  </a:lnTo>
                  <a:lnTo>
                    <a:pt x="133" y="96"/>
                  </a:lnTo>
                  <a:lnTo>
                    <a:pt x="156" y="101"/>
                  </a:lnTo>
                  <a:lnTo>
                    <a:pt x="167" y="102"/>
                  </a:lnTo>
                  <a:lnTo>
                    <a:pt x="178" y="102"/>
                  </a:lnTo>
                  <a:lnTo>
                    <a:pt x="178" y="102"/>
                  </a:lnTo>
                  <a:lnTo>
                    <a:pt x="195" y="101"/>
                  </a:lnTo>
                  <a:lnTo>
                    <a:pt x="212" y="98"/>
                  </a:lnTo>
                  <a:lnTo>
                    <a:pt x="227" y="93"/>
                  </a:lnTo>
                  <a:lnTo>
                    <a:pt x="244" y="90"/>
                  </a:lnTo>
                  <a:lnTo>
                    <a:pt x="244" y="90"/>
                  </a:lnTo>
                  <a:lnTo>
                    <a:pt x="252" y="90"/>
                  </a:lnTo>
                  <a:lnTo>
                    <a:pt x="260" y="91"/>
                  </a:lnTo>
                  <a:lnTo>
                    <a:pt x="269" y="93"/>
                  </a:lnTo>
                  <a:lnTo>
                    <a:pt x="277" y="96"/>
                  </a:lnTo>
                  <a:lnTo>
                    <a:pt x="283" y="101"/>
                  </a:lnTo>
                  <a:lnTo>
                    <a:pt x="290" y="107"/>
                  </a:lnTo>
                  <a:lnTo>
                    <a:pt x="295" y="113"/>
                  </a:lnTo>
                  <a:lnTo>
                    <a:pt x="300" y="119"/>
                  </a:lnTo>
                  <a:lnTo>
                    <a:pt x="300" y="119"/>
                  </a:lnTo>
                  <a:lnTo>
                    <a:pt x="304" y="132"/>
                  </a:lnTo>
                  <a:lnTo>
                    <a:pt x="306" y="147"/>
                  </a:lnTo>
                  <a:lnTo>
                    <a:pt x="307" y="162"/>
                  </a:lnTo>
                  <a:lnTo>
                    <a:pt x="304" y="175"/>
                  </a:lnTo>
                  <a:lnTo>
                    <a:pt x="304" y="175"/>
                  </a:lnTo>
                  <a:lnTo>
                    <a:pt x="301" y="192"/>
                  </a:lnTo>
                  <a:lnTo>
                    <a:pt x="297" y="210"/>
                  </a:lnTo>
                  <a:lnTo>
                    <a:pt x="289" y="227"/>
                  </a:lnTo>
                  <a:lnTo>
                    <a:pt x="284" y="235"/>
                  </a:lnTo>
                  <a:lnTo>
                    <a:pt x="280" y="241"/>
                  </a:lnTo>
                  <a:lnTo>
                    <a:pt x="280" y="241"/>
                  </a:lnTo>
                  <a:lnTo>
                    <a:pt x="272" y="249"/>
                  </a:lnTo>
                  <a:lnTo>
                    <a:pt x="264" y="255"/>
                  </a:lnTo>
                  <a:lnTo>
                    <a:pt x="246" y="268"/>
                  </a:lnTo>
                  <a:lnTo>
                    <a:pt x="227" y="275"/>
                  </a:lnTo>
                  <a:lnTo>
                    <a:pt x="207" y="280"/>
                  </a:lnTo>
                  <a:lnTo>
                    <a:pt x="207" y="28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16">
              <a:extLst>
                <a:ext uri="{FF2B5EF4-FFF2-40B4-BE49-F238E27FC236}">
                  <a16:creationId xmlns:a16="http://schemas.microsoft.com/office/drawing/2014/main" id="{06F86118-BDCA-49FF-AB47-E1A3471567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3567" y="3909314"/>
              <a:ext cx="25400" cy="125413"/>
            </a:xfrm>
            <a:custGeom>
              <a:avLst/>
              <a:gdLst>
                <a:gd name="T0" fmla="*/ 14 w 16"/>
                <a:gd name="T1" fmla="*/ 6 h 79"/>
                <a:gd name="T2" fmla="*/ 14 w 16"/>
                <a:gd name="T3" fmla="*/ 6 h 79"/>
                <a:gd name="T4" fmla="*/ 16 w 16"/>
                <a:gd name="T5" fmla="*/ 3 h 79"/>
                <a:gd name="T6" fmla="*/ 13 w 16"/>
                <a:gd name="T7" fmla="*/ 0 h 79"/>
                <a:gd name="T8" fmla="*/ 10 w 16"/>
                <a:gd name="T9" fmla="*/ 0 h 79"/>
                <a:gd name="T10" fmla="*/ 8 w 16"/>
                <a:gd name="T11" fmla="*/ 2 h 79"/>
                <a:gd name="T12" fmla="*/ 8 w 16"/>
                <a:gd name="T13" fmla="*/ 2 h 79"/>
                <a:gd name="T14" fmla="*/ 4 w 16"/>
                <a:gd name="T15" fmla="*/ 11 h 79"/>
                <a:gd name="T16" fmla="*/ 2 w 16"/>
                <a:gd name="T17" fmla="*/ 20 h 79"/>
                <a:gd name="T18" fmla="*/ 0 w 16"/>
                <a:gd name="T19" fmla="*/ 29 h 79"/>
                <a:gd name="T20" fmla="*/ 0 w 16"/>
                <a:gd name="T21" fmla="*/ 39 h 79"/>
                <a:gd name="T22" fmla="*/ 2 w 16"/>
                <a:gd name="T23" fmla="*/ 57 h 79"/>
                <a:gd name="T24" fmla="*/ 7 w 16"/>
                <a:gd name="T25" fmla="*/ 77 h 79"/>
                <a:gd name="T26" fmla="*/ 7 w 16"/>
                <a:gd name="T27" fmla="*/ 77 h 79"/>
                <a:gd name="T28" fmla="*/ 10 w 16"/>
                <a:gd name="T29" fmla="*/ 79 h 79"/>
                <a:gd name="T30" fmla="*/ 13 w 16"/>
                <a:gd name="T31" fmla="*/ 79 h 79"/>
                <a:gd name="T32" fmla="*/ 14 w 16"/>
                <a:gd name="T33" fmla="*/ 77 h 79"/>
                <a:gd name="T34" fmla="*/ 16 w 16"/>
                <a:gd name="T35" fmla="*/ 74 h 79"/>
                <a:gd name="T36" fmla="*/ 16 w 16"/>
                <a:gd name="T37" fmla="*/ 74 h 79"/>
                <a:gd name="T38" fmla="*/ 11 w 16"/>
                <a:gd name="T39" fmla="*/ 57 h 79"/>
                <a:gd name="T40" fmla="*/ 8 w 16"/>
                <a:gd name="T41" fmla="*/ 40 h 79"/>
                <a:gd name="T42" fmla="*/ 8 w 16"/>
                <a:gd name="T43" fmla="*/ 32 h 79"/>
                <a:gd name="T44" fmla="*/ 10 w 16"/>
                <a:gd name="T45" fmla="*/ 23 h 79"/>
                <a:gd name="T46" fmla="*/ 11 w 16"/>
                <a:gd name="T47" fmla="*/ 15 h 79"/>
                <a:gd name="T48" fmla="*/ 14 w 16"/>
                <a:gd name="T49" fmla="*/ 6 h 79"/>
                <a:gd name="T50" fmla="*/ 14 w 16"/>
                <a:gd name="T51" fmla="*/ 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" h="79">
                  <a:moveTo>
                    <a:pt x="14" y="6"/>
                  </a:moveTo>
                  <a:lnTo>
                    <a:pt x="14" y="6"/>
                  </a:lnTo>
                  <a:lnTo>
                    <a:pt x="16" y="3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4" y="11"/>
                  </a:lnTo>
                  <a:lnTo>
                    <a:pt x="2" y="20"/>
                  </a:lnTo>
                  <a:lnTo>
                    <a:pt x="0" y="29"/>
                  </a:lnTo>
                  <a:lnTo>
                    <a:pt x="0" y="39"/>
                  </a:lnTo>
                  <a:lnTo>
                    <a:pt x="2" y="57"/>
                  </a:lnTo>
                  <a:lnTo>
                    <a:pt x="7" y="77"/>
                  </a:lnTo>
                  <a:lnTo>
                    <a:pt x="7" y="77"/>
                  </a:lnTo>
                  <a:lnTo>
                    <a:pt x="10" y="79"/>
                  </a:lnTo>
                  <a:lnTo>
                    <a:pt x="13" y="79"/>
                  </a:lnTo>
                  <a:lnTo>
                    <a:pt x="14" y="77"/>
                  </a:lnTo>
                  <a:lnTo>
                    <a:pt x="16" y="74"/>
                  </a:lnTo>
                  <a:lnTo>
                    <a:pt x="16" y="74"/>
                  </a:lnTo>
                  <a:lnTo>
                    <a:pt x="11" y="57"/>
                  </a:lnTo>
                  <a:lnTo>
                    <a:pt x="8" y="40"/>
                  </a:lnTo>
                  <a:lnTo>
                    <a:pt x="8" y="32"/>
                  </a:lnTo>
                  <a:lnTo>
                    <a:pt x="10" y="23"/>
                  </a:lnTo>
                  <a:lnTo>
                    <a:pt x="11" y="15"/>
                  </a:lnTo>
                  <a:lnTo>
                    <a:pt x="14" y="6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7">
              <a:extLst>
                <a:ext uri="{FF2B5EF4-FFF2-40B4-BE49-F238E27FC236}">
                  <a16:creationId xmlns:a16="http://schemas.microsoft.com/office/drawing/2014/main" id="{1DA4E807-3CD9-4964-BCBD-D310CA66F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5792" y="3887089"/>
              <a:ext cx="15875" cy="12700"/>
            </a:xfrm>
            <a:custGeom>
              <a:avLst/>
              <a:gdLst>
                <a:gd name="T0" fmla="*/ 5 w 10"/>
                <a:gd name="T1" fmla="*/ 0 h 8"/>
                <a:gd name="T2" fmla="*/ 5 w 10"/>
                <a:gd name="T3" fmla="*/ 0 h 8"/>
                <a:gd name="T4" fmla="*/ 2 w 10"/>
                <a:gd name="T5" fmla="*/ 2 h 8"/>
                <a:gd name="T6" fmla="*/ 0 w 10"/>
                <a:gd name="T7" fmla="*/ 5 h 8"/>
                <a:gd name="T8" fmla="*/ 2 w 10"/>
                <a:gd name="T9" fmla="*/ 8 h 8"/>
                <a:gd name="T10" fmla="*/ 5 w 10"/>
                <a:gd name="T11" fmla="*/ 8 h 8"/>
                <a:gd name="T12" fmla="*/ 5 w 10"/>
                <a:gd name="T13" fmla="*/ 8 h 8"/>
                <a:gd name="T14" fmla="*/ 8 w 10"/>
                <a:gd name="T15" fmla="*/ 8 h 8"/>
                <a:gd name="T16" fmla="*/ 10 w 10"/>
                <a:gd name="T17" fmla="*/ 5 h 8"/>
                <a:gd name="T18" fmla="*/ 8 w 10"/>
                <a:gd name="T19" fmla="*/ 2 h 8"/>
                <a:gd name="T20" fmla="*/ 5 w 10"/>
                <a:gd name="T21" fmla="*/ 0 h 8"/>
                <a:gd name="T22" fmla="*/ 5 w 10"/>
                <a:gd name="T2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8">
                  <a:moveTo>
                    <a:pt x="5" y="0"/>
                  </a:moveTo>
                  <a:lnTo>
                    <a:pt x="5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5"/>
                  </a:lnTo>
                  <a:lnTo>
                    <a:pt x="8" y="2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EEA171F-A7B6-4C59-A2CE-2672073B584F}"/>
              </a:ext>
            </a:extLst>
          </p:cNvPr>
          <p:cNvGrpSpPr/>
          <p:nvPr/>
        </p:nvGrpSpPr>
        <p:grpSpPr>
          <a:xfrm>
            <a:off x="1264482" y="4425320"/>
            <a:ext cx="1443793" cy="683945"/>
            <a:chOff x="10748207" y="4483377"/>
            <a:chExt cx="1443793" cy="68394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3C41BF2-015B-4558-AC85-D013198E8AEE}"/>
                </a:ext>
              </a:extLst>
            </p:cNvPr>
            <p:cNvSpPr txBox="1"/>
            <p:nvPr/>
          </p:nvSpPr>
          <p:spPr>
            <a:xfrm>
              <a:off x="11164155" y="4483377"/>
              <a:ext cx="10278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50" charset="0"/>
                </a:rPr>
                <a:t>352+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C8E2CF5-8F94-4DD0-9EDD-9E684D7131AB}"/>
                </a:ext>
              </a:extLst>
            </p:cNvPr>
            <p:cNvSpPr/>
            <p:nvPr/>
          </p:nvSpPr>
          <p:spPr>
            <a:xfrm>
              <a:off x="10748207" y="4890323"/>
              <a:ext cx="144379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 Light" panose="020B0306030504020204" pitchFamily="34" charset="0"/>
                  <a:cs typeface="Open Sans Light" panose="020B0306030504020204" pitchFamily="34" charset="0"/>
                </a:rPr>
                <a:t>Your Short Text Here</a:t>
              </a:r>
              <a:endParaRPr lang="en-US" sz="1200" i="1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C094DBB-5E11-435C-8528-7AB87C5BDCE3}"/>
              </a:ext>
            </a:extLst>
          </p:cNvPr>
          <p:cNvGrpSpPr/>
          <p:nvPr/>
        </p:nvGrpSpPr>
        <p:grpSpPr>
          <a:xfrm>
            <a:off x="1264481" y="5246382"/>
            <a:ext cx="1443793" cy="683945"/>
            <a:chOff x="10748207" y="4483377"/>
            <a:chExt cx="1443793" cy="68394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18F458F-4AE1-42AF-893B-8E9CE721FCB2}"/>
                </a:ext>
              </a:extLst>
            </p:cNvPr>
            <p:cNvSpPr txBox="1"/>
            <p:nvPr/>
          </p:nvSpPr>
          <p:spPr>
            <a:xfrm>
              <a:off x="11164155" y="4483377"/>
              <a:ext cx="10278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50" charset="0"/>
                </a:rPr>
                <a:t>352+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3CE223D-9F4B-407B-84A4-0950EB1E104C}"/>
                </a:ext>
              </a:extLst>
            </p:cNvPr>
            <p:cNvSpPr/>
            <p:nvPr/>
          </p:nvSpPr>
          <p:spPr>
            <a:xfrm>
              <a:off x="10748207" y="4890323"/>
              <a:ext cx="144379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 Light" panose="020B0306030504020204" pitchFamily="34" charset="0"/>
                  <a:cs typeface="Open Sans Light" panose="020B0306030504020204" pitchFamily="34" charset="0"/>
                </a:rPr>
                <a:t>Your Short Text Here</a:t>
              </a:r>
              <a:endParaRPr lang="en-US" sz="1200" i="1" dirty="0"/>
            </a:p>
          </p:txBody>
        </p:sp>
      </p:grp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C9F8EC90-24C9-4BD3-951E-23A9ED50F41A}"/>
              </a:ext>
            </a:extLst>
          </p:cNvPr>
          <p:cNvSpPr txBox="1">
            <a:spLocks/>
          </p:cNvSpPr>
          <p:nvPr/>
        </p:nvSpPr>
        <p:spPr>
          <a:xfrm>
            <a:off x="6158230" y="1749053"/>
            <a:ext cx="2814320" cy="5487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rPr>
              <a:t>Food #2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7C94957-4B9B-413A-86E2-EEEE4EB57E0F}"/>
              </a:ext>
            </a:extLst>
          </p:cNvPr>
          <p:cNvSpPr/>
          <p:nvPr/>
        </p:nvSpPr>
        <p:spPr>
          <a:xfrm>
            <a:off x="6280376" y="2553605"/>
            <a:ext cx="2642871" cy="1623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Lorem Ipsum is simply dummy text of the printing typesetting industry. Lorem Ipsum, 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when an unknown printer took a galley of type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436A6DA-4E3F-4BA2-BB9A-F2F28DBF3E23}"/>
              </a:ext>
            </a:extLst>
          </p:cNvPr>
          <p:cNvSpPr/>
          <p:nvPr/>
        </p:nvSpPr>
        <p:spPr>
          <a:xfrm>
            <a:off x="8423501" y="2329313"/>
            <a:ext cx="393700" cy="476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5D3F466-AD7D-4F42-8282-EDE3A0ED2212}"/>
              </a:ext>
            </a:extLst>
          </p:cNvPr>
          <p:cNvGrpSpPr/>
          <p:nvPr/>
        </p:nvGrpSpPr>
        <p:grpSpPr>
          <a:xfrm>
            <a:off x="7358894" y="4426429"/>
            <a:ext cx="1443793" cy="683945"/>
            <a:chOff x="10748207" y="4338041"/>
            <a:chExt cx="1443793" cy="683945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02EB17A-6526-4EAA-9359-A8AF6392BCA3}"/>
                </a:ext>
              </a:extLst>
            </p:cNvPr>
            <p:cNvSpPr txBox="1"/>
            <p:nvPr/>
          </p:nvSpPr>
          <p:spPr>
            <a:xfrm>
              <a:off x="11164155" y="4338041"/>
              <a:ext cx="10278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50" charset="0"/>
                </a:rPr>
                <a:t>352+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424C118-2D93-4187-B619-57EFC56A2568}"/>
                </a:ext>
              </a:extLst>
            </p:cNvPr>
            <p:cNvSpPr/>
            <p:nvPr/>
          </p:nvSpPr>
          <p:spPr>
            <a:xfrm>
              <a:off x="10748207" y="4744987"/>
              <a:ext cx="144379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 Light" panose="020B0306030504020204" pitchFamily="34" charset="0"/>
                  <a:cs typeface="Open Sans Light" panose="020B0306030504020204" pitchFamily="34" charset="0"/>
                </a:rPr>
                <a:t>Your Short Text Here</a:t>
              </a:r>
              <a:endParaRPr lang="en-US" sz="1200" i="1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A92439A-1713-4DEF-83DE-4437B1884EBA}"/>
              </a:ext>
            </a:extLst>
          </p:cNvPr>
          <p:cNvGrpSpPr/>
          <p:nvPr/>
        </p:nvGrpSpPr>
        <p:grpSpPr>
          <a:xfrm>
            <a:off x="7358893" y="5247491"/>
            <a:ext cx="1443793" cy="683945"/>
            <a:chOff x="10748207" y="4338041"/>
            <a:chExt cx="1443793" cy="68394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C3DCF25-2E7E-44C7-ADB1-1FE69F461753}"/>
                </a:ext>
              </a:extLst>
            </p:cNvPr>
            <p:cNvSpPr txBox="1"/>
            <p:nvPr/>
          </p:nvSpPr>
          <p:spPr>
            <a:xfrm>
              <a:off x="11164155" y="4338041"/>
              <a:ext cx="10278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50" charset="0"/>
                </a:rPr>
                <a:t>352+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832E9F4-0E88-40B0-B26D-8EBFCBF161CD}"/>
                </a:ext>
              </a:extLst>
            </p:cNvPr>
            <p:cNvSpPr/>
            <p:nvPr/>
          </p:nvSpPr>
          <p:spPr>
            <a:xfrm>
              <a:off x="10748207" y="4744987"/>
              <a:ext cx="144379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 Light" panose="020B0306030504020204" pitchFamily="34" charset="0"/>
                  <a:cs typeface="Open Sans Light" panose="020B0306030504020204" pitchFamily="34" charset="0"/>
                </a:rPr>
                <a:t>Your Short Text Here</a:t>
              </a:r>
              <a:endParaRPr lang="en-US" sz="1200" i="1" dirty="0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DB45A60-586F-49C3-9316-CE83253BE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DAA901-0004-484C-854F-629C6FA13E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538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9">
            <a:extLst>
              <a:ext uri="{FF2B5EF4-FFF2-40B4-BE49-F238E27FC236}">
                <a16:creationId xmlns:a16="http://schemas.microsoft.com/office/drawing/2014/main" id="{AE7996FC-6370-4F70-807E-14978B7CD2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9" t="40146" r="-19" b="2252"/>
          <a:stretch/>
        </p:blipFill>
        <p:spPr>
          <a:xfrm>
            <a:off x="0" y="0"/>
            <a:ext cx="12192000" cy="4629150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DD7913F-5DB3-4123-BCC4-F9F3566EC664}"/>
              </a:ext>
            </a:extLst>
          </p:cNvPr>
          <p:cNvSpPr/>
          <p:nvPr/>
        </p:nvSpPr>
        <p:spPr>
          <a:xfrm>
            <a:off x="0" y="0"/>
            <a:ext cx="12192000" cy="462915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3EFAEB-11C3-4774-A15A-53EC65E05397}"/>
              </a:ext>
            </a:extLst>
          </p:cNvPr>
          <p:cNvSpPr/>
          <p:nvPr/>
        </p:nvSpPr>
        <p:spPr>
          <a:xfrm>
            <a:off x="1457325" y="3505200"/>
            <a:ext cx="9277350" cy="2838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33400" sx="102000" sy="10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Placeholder 19">
            <a:extLst>
              <a:ext uri="{FF2B5EF4-FFF2-40B4-BE49-F238E27FC236}">
                <a16:creationId xmlns:a16="http://schemas.microsoft.com/office/drawing/2014/main" id="{DE6A063C-EB5E-4DEF-8C94-BB72E02D35A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21102" r="21102"/>
          <a:stretch/>
        </p:blipFill>
        <p:spPr/>
      </p:pic>
      <p:pic>
        <p:nvPicPr>
          <p:cNvPr id="17" name="Picture Placeholder 14">
            <a:extLst>
              <a:ext uri="{FF2B5EF4-FFF2-40B4-BE49-F238E27FC236}">
                <a16:creationId xmlns:a16="http://schemas.microsoft.com/office/drawing/2014/main" id="{0B786310-564F-4F74-A8B3-6C6F57234DA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18102" r="18102"/>
          <a:stretch>
            <a:fillRect/>
          </a:stretch>
        </p:blipFill>
        <p:spPr/>
      </p:pic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A10FCB5-9A1F-42AC-8A84-BA3E29DB2D8B}"/>
              </a:ext>
            </a:extLst>
          </p:cNvPr>
          <p:cNvSpPr txBox="1">
            <a:spLocks/>
          </p:cNvSpPr>
          <p:nvPr/>
        </p:nvSpPr>
        <p:spPr>
          <a:xfrm>
            <a:off x="2590012" y="2040206"/>
            <a:ext cx="7011976" cy="5487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Montserrat" panose="00000500000000000000" pitchFamily="50" charset="0"/>
              </a:rPr>
              <a:t>The Best Food Presentation</a:t>
            </a:r>
          </a:p>
        </p:txBody>
      </p:sp>
      <p:grpSp>
        <p:nvGrpSpPr>
          <p:cNvPr id="19" name="Group 4">
            <a:extLst>
              <a:ext uri="{FF2B5EF4-FFF2-40B4-BE49-F238E27FC236}">
                <a16:creationId xmlns:a16="http://schemas.microsoft.com/office/drawing/2014/main" id="{725CC9A1-15A4-4465-84FB-EA14CFBD2A5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856890" y="1800450"/>
            <a:ext cx="478220" cy="161947"/>
            <a:chOff x="4014" y="3901"/>
            <a:chExt cx="502" cy="170"/>
          </a:xfrm>
          <a:solidFill>
            <a:srgbClr val="B89E6C"/>
          </a:solidFill>
        </p:grpSpPr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8D17A3EA-9E87-4566-BFC0-FC663A3D1F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" y="3929"/>
              <a:ext cx="135" cy="142"/>
            </a:xfrm>
            <a:custGeom>
              <a:avLst/>
              <a:gdLst>
                <a:gd name="T0" fmla="*/ 65 w 135"/>
                <a:gd name="T1" fmla="*/ 0 h 142"/>
                <a:gd name="T2" fmla="*/ 86 w 135"/>
                <a:gd name="T3" fmla="*/ 47 h 142"/>
                <a:gd name="T4" fmla="*/ 135 w 135"/>
                <a:gd name="T5" fmla="*/ 59 h 142"/>
                <a:gd name="T6" fmla="*/ 103 w 135"/>
                <a:gd name="T7" fmla="*/ 94 h 142"/>
                <a:gd name="T8" fmla="*/ 108 w 135"/>
                <a:gd name="T9" fmla="*/ 142 h 142"/>
                <a:gd name="T10" fmla="*/ 65 w 135"/>
                <a:gd name="T11" fmla="*/ 118 h 142"/>
                <a:gd name="T12" fmla="*/ 27 w 135"/>
                <a:gd name="T13" fmla="*/ 142 h 142"/>
                <a:gd name="T14" fmla="*/ 33 w 135"/>
                <a:gd name="T15" fmla="*/ 94 h 142"/>
                <a:gd name="T16" fmla="*/ 0 w 135"/>
                <a:gd name="T17" fmla="*/ 59 h 142"/>
                <a:gd name="T18" fmla="*/ 43 w 135"/>
                <a:gd name="T19" fmla="*/ 47 h 142"/>
                <a:gd name="T20" fmla="*/ 65 w 135"/>
                <a:gd name="T21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5" h="142">
                  <a:moveTo>
                    <a:pt x="65" y="0"/>
                  </a:moveTo>
                  <a:lnTo>
                    <a:pt x="86" y="47"/>
                  </a:lnTo>
                  <a:lnTo>
                    <a:pt x="135" y="59"/>
                  </a:lnTo>
                  <a:lnTo>
                    <a:pt x="103" y="94"/>
                  </a:lnTo>
                  <a:lnTo>
                    <a:pt x="108" y="142"/>
                  </a:lnTo>
                  <a:lnTo>
                    <a:pt x="65" y="118"/>
                  </a:lnTo>
                  <a:lnTo>
                    <a:pt x="27" y="142"/>
                  </a:lnTo>
                  <a:lnTo>
                    <a:pt x="33" y="94"/>
                  </a:lnTo>
                  <a:lnTo>
                    <a:pt x="0" y="59"/>
                  </a:lnTo>
                  <a:lnTo>
                    <a:pt x="43" y="47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0D713633-B3AD-44D2-9334-D11AF5356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2" y="3901"/>
              <a:ext cx="167" cy="170"/>
            </a:xfrm>
            <a:custGeom>
              <a:avLst/>
              <a:gdLst>
                <a:gd name="T0" fmla="*/ 70 w 140"/>
                <a:gd name="T1" fmla="*/ 0 h 142"/>
                <a:gd name="T2" fmla="*/ 92 w 140"/>
                <a:gd name="T3" fmla="*/ 47 h 142"/>
                <a:gd name="T4" fmla="*/ 140 w 140"/>
                <a:gd name="T5" fmla="*/ 59 h 142"/>
                <a:gd name="T6" fmla="*/ 102 w 140"/>
                <a:gd name="T7" fmla="*/ 94 h 142"/>
                <a:gd name="T8" fmla="*/ 113 w 140"/>
                <a:gd name="T9" fmla="*/ 142 h 142"/>
                <a:gd name="T10" fmla="*/ 70 w 140"/>
                <a:gd name="T11" fmla="*/ 118 h 142"/>
                <a:gd name="T12" fmla="*/ 27 w 140"/>
                <a:gd name="T13" fmla="*/ 142 h 142"/>
                <a:gd name="T14" fmla="*/ 38 w 140"/>
                <a:gd name="T15" fmla="*/ 94 h 142"/>
                <a:gd name="T16" fmla="*/ 0 w 140"/>
                <a:gd name="T17" fmla="*/ 59 h 142"/>
                <a:gd name="T18" fmla="*/ 49 w 140"/>
                <a:gd name="T19" fmla="*/ 47 h 142"/>
                <a:gd name="T20" fmla="*/ 70 w 140"/>
                <a:gd name="T21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0" h="142">
                  <a:moveTo>
                    <a:pt x="70" y="0"/>
                  </a:moveTo>
                  <a:lnTo>
                    <a:pt x="92" y="47"/>
                  </a:lnTo>
                  <a:lnTo>
                    <a:pt x="140" y="59"/>
                  </a:lnTo>
                  <a:lnTo>
                    <a:pt x="102" y="94"/>
                  </a:lnTo>
                  <a:lnTo>
                    <a:pt x="113" y="142"/>
                  </a:lnTo>
                  <a:lnTo>
                    <a:pt x="70" y="118"/>
                  </a:lnTo>
                  <a:lnTo>
                    <a:pt x="27" y="142"/>
                  </a:lnTo>
                  <a:lnTo>
                    <a:pt x="38" y="94"/>
                  </a:lnTo>
                  <a:lnTo>
                    <a:pt x="0" y="59"/>
                  </a:lnTo>
                  <a:lnTo>
                    <a:pt x="49" y="47"/>
                  </a:lnTo>
                  <a:lnTo>
                    <a:pt x="7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3137D050-AFC8-4B95-8ADE-5254E5361B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2" y="3929"/>
              <a:ext cx="134" cy="142"/>
            </a:xfrm>
            <a:custGeom>
              <a:avLst/>
              <a:gdLst>
                <a:gd name="T0" fmla="*/ 70 w 134"/>
                <a:gd name="T1" fmla="*/ 0 h 142"/>
                <a:gd name="T2" fmla="*/ 86 w 134"/>
                <a:gd name="T3" fmla="*/ 47 h 142"/>
                <a:gd name="T4" fmla="*/ 134 w 134"/>
                <a:gd name="T5" fmla="*/ 59 h 142"/>
                <a:gd name="T6" fmla="*/ 102 w 134"/>
                <a:gd name="T7" fmla="*/ 94 h 142"/>
                <a:gd name="T8" fmla="*/ 107 w 134"/>
                <a:gd name="T9" fmla="*/ 142 h 142"/>
                <a:gd name="T10" fmla="*/ 70 w 134"/>
                <a:gd name="T11" fmla="*/ 118 h 142"/>
                <a:gd name="T12" fmla="*/ 27 w 134"/>
                <a:gd name="T13" fmla="*/ 142 h 142"/>
                <a:gd name="T14" fmla="*/ 32 w 134"/>
                <a:gd name="T15" fmla="*/ 94 h 142"/>
                <a:gd name="T16" fmla="*/ 0 w 134"/>
                <a:gd name="T17" fmla="*/ 59 h 142"/>
                <a:gd name="T18" fmla="*/ 48 w 134"/>
                <a:gd name="T19" fmla="*/ 47 h 142"/>
                <a:gd name="T20" fmla="*/ 70 w 134"/>
                <a:gd name="T21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42">
                  <a:moveTo>
                    <a:pt x="70" y="0"/>
                  </a:moveTo>
                  <a:lnTo>
                    <a:pt x="86" y="47"/>
                  </a:lnTo>
                  <a:lnTo>
                    <a:pt x="134" y="59"/>
                  </a:lnTo>
                  <a:lnTo>
                    <a:pt x="102" y="94"/>
                  </a:lnTo>
                  <a:lnTo>
                    <a:pt x="107" y="142"/>
                  </a:lnTo>
                  <a:lnTo>
                    <a:pt x="70" y="118"/>
                  </a:lnTo>
                  <a:lnTo>
                    <a:pt x="27" y="142"/>
                  </a:lnTo>
                  <a:lnTo>
                    <a:pt x="32" y="94"/>
                  </a:lnTo>
                  <a:lnTo>
                    <a:pt x="0" y="59"/>
                  </a:lnTo>
                  <a:lnTo>
                    <a:pt x="48" y="47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0AD802A6-3BF3-4BB9-A41E-450F9D933058}"/>
              </a:ext>
            </a:extLst>
          </p:cNvPr>
          <p:cNvSpPr txBox="1">
            <a:spLocks/>
          </p:cNvSpPr>
          <p:nvPr/>
        </p:nvSpPr>
        <p:spPr>
          <a:xfrm>
            <a:off x="1452779" y="4255737"/>
            <a:ext cx="2318202" cy="5487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rPr>
              <a:t>Food #1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725C810-CFDD-4CCC-B91F-D0C246DFCDED}"/>
              </a:ext>
            </a:extLst>
          </p:cNvPr>
          <p:cNvSpPr/>
          <p:nvPr/>
        </p:nvSpPr>
        <p:spPr>
          <a:xfrm>
            <a:off x="1503630" y="4613975"/>
            <a:ext cx="2216500" cy="891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Lorem Ipsum is simply dummy text of the printing typesetting industry. Lorem Ipsum, </a:t>
            </a:r>
            <a:r>
              <a:rPr 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when an unknown printer took a galley of type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40B1C32E-78A7-448E-A4DE-D047FA9F28C1}"/>
              </a:ext>
            </a:extLst>
          </p:cNvPr>
          <p:cNvSpPr txBox="1">
            <a:spLocks/>
          </p:cNvSpPr>
          <p:nvPr/>
        </p:nvSpPr>
        <p:spPr>
          <a:xfrm>
            <a:off x="6089180" y="4255737"/>
            <a:ext cx="2318202" cy="5487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rPr>
              <a:t>Food #2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17811FF-FCDF-43A4-B4F7-66DD39DA57C1}"/>
              </a:ext>
            </a:extLst>
          </p:cNvPr>
          <p:cNvSpPr/>
          <p:nvPr/>
        </p:nvSpPr>
        <p:spPr>
          <a:xfrm>
            <a:off x="6140031" y="4613975"/>
            <a:ext cx="2216500" cy="891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Lorem Ipsum is simply dummy text of the printing typesetting industry. Lorem Ipsum, </a:t>
            </a:r>
            <a:r>
              <a:rPr 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when an unknown printer took a galley of type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67F75D-B36B-48A4-96F4-BE2A2CC631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5CAE94-C59D-4528-A48E-EF39EA036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513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6AA1-1F38-4FC0-85D1-541BD7C664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12868" y="1653831"/>
            <a:ext cx="4967932" cy="548738"/>
          </a:xfrm>
        </p:spPr>
        <p:txBody>
          <a:bodyPr/>
          <a:lstStyle/>
          <a:p>
            <a:pPr algn="ctr"/>
            <a:r>
              <a:rPr lang="en-US" dirty="0"/>
              <a:t>The Best Serve 2017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089973-9837-4997-9883-31A08D7EE587}"/>
              </a:ext>
            </a:extLst>
          </p:cNvPr>
          <p:cNvSpPr/>
          <p:nvPr/>
        </p:nvSpPr>
        <p:spPr>
          <a:xfrm>
            <a:off x="6512868" y="2429488"/>
            <a:ext cx="5348590" cy="2554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Lorem Ipsum is simply dummy text of the printing and the industry's standard dummy text ever since the 1500s, </a:t>
            </a: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when an unknown printer took a galley of type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Lorem Ipsum is simply dummy text of the printing and the industry's standard dummy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texthe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 1500s, </a:t>
            </a: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when an unknown printer took a galley of type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. Lorem Ipsum is simply dummy text of the printing and the industry's standard dummy text ever since the 1500s, </a:t>
            </a: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when an unknown printer took a galley of type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ACC0AB9-3A40-45A0-861A-0F242D1C9BE8}"/>
              </a:ext>
            </a:extLst>
          </p:cNvPr>
          <p:cNvGrpSpPr/>
          <p:nvPr/>
        </p:nvGrpSpPr>
        <p:grpSpPr>
          <a:xfrm>
            <a:off x="8748390" y="966496"/>
            <a:ext cx="496888" cy="493713"/>
            <a:chOff x="7256113" y="2632218"/>
            <a:chExt cx="496888" cy="493713"/>
          </a:xfrm>
        </p:grpSpPr>
        <p:sp>
          <p:nvSpPr>
            <p:cNvPr id="8" name="Freeform 81">
              <a:extLst>
                <a:ext uri="{FF2B5EF4-FFF2-40B4-BE49-F238E27FC236}">
                  <a16:creationId xmlns:a16="http://schemas.microsoft.com/office/drawing/2014/main" id="{8CEFFBA3-77FC-465B-9C6A-C3EB635255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56113" y="2632218"/>
              <a:ext cx="266700" cy="285750"/>
            </a:xfrm>
            <a:custGeom>
              <a:avLst/>
              <a:gdLst>
                <a:gd name="T0" fmla="*/ 168 w 168"/>
                <a:gd name="T1" fmla="*/ 116 h 180"/>
                <a:gd name="T2" fmla="*/ 159 w 168"/>
                <a:gd name="T3" fmla="*/ 82 h 180"/>
                <a:gd name="T4" fmla="*/ 140 w 168"/>
                <a:gd name="T5" fmla="*/ 50 h 180"/>
                <a:gd name="T6" fmla="*/ 112 w 168"/>
                <a:gd name="T7" fmla="*/ 24 h 180"/>
                <a:gd name="T8" fmla="*/ 83 w 168"/>
                <a:gd name="T9" fmla="*/ 5 h 180"/>
                <a:gd name="T10" fmla="*/ 77 w 168"/>
                <a:gd name="T11" fmla="*/ 2 h 180"/>
                <a:gd name="T12" fmla="*/ 61 w 168"/>
                <a:gd name="T13" fmla="*/ 0 h 180"/>
                <a:gd name="T14" fmla="*/ 37 w 168"/>
                <a:gd name="T15" fmla="*/ 3 h 180"/>
                <a:gd name="T16" fmla="*/ 23 w 168"/>
                <a:gd name="T17" fmla="*/ 10 h 180"/>
                <a:gd name="T18" fmla="*/ 12 w 168"/>
                <a:gd name="T19" fmla="*/ 19 h 180"/>
                <a:gd name="T20" fmla="*/ 4 w 168"/>
                <a:gd name="T21" fmla="*/ 33 h 180"/>
                <a:gd name="T22" fmla="*/ 0 w 168"/>
                <a:gd name="T23" fmla="*/ 64 h 180"/>
                <a:gd name="T24" fmla="*/ 1 w 168"/>
                <a:gd name="T25" fmla="*/ 82 h 180"/>
                <a:gd name="T26" fmla="*/ 10 w 168"/>
                <a:gd name="T27" fmla="*/ 118 h 180"/>
                <a:gd name="T28" fmla="*/ 32 w 168"/>
                <a:gd name="T29" fmla="*/ 150 h 180"/>
                <a:gd name="T30" fmla="*/ 52 w 168"/>
                <a:gd name="T31" fmla="*/ 167 h 180"/>
                <a:gd name="T32" fmla="*/ 69 w 168"/>
                <a:gd name="T33" fmla="*/ 175 h 180"/>
                <a:gd name="T34" fmla="*/ 78 w 168"/>
                <a:gd name="T35" fmla="*/ 178 h 180"/>
                <a:gd name="T36" fmla="*/ 111 w 168"/>
                <a:gd name="T37" fmla="*/ 178 h 180"/>
                <a:gd name="T38" fmla="*/ 140 w 168"/>
                <a:gd name="T39" fmla="*/ 167 h 180"/>
                <a:gd name="T40" fmla="*/ 156 w 168"/>
                <a:gd name="T41" fmla="*/ 152 h 180"/>
                <a:gd name="T42" fmla="*/ 163 w 168"/>
                <a:gd name="T43" fmla="*/ 140 h 180"/>
                <a:gd name="T44" fmla="*/ 168 w 168"/>
                <a:gd name="T45" fmla="*/ 124 h 180"/>
                <a:gd name="T46" fmla="*/ 168 w 168"/>
                <a:gd name="T47" fmla="*/ 116 h 180"/>
                <a:gd name="T48" fmla="*/ 78 w 168"/>
                <a:gd name="T49" fmla="*/ 13 h 180"/>
                <a:gd name="T50" fmla="*/ 100 w 168"/>
                <a:gd name="T51" fmla="*/ 25 h 180"/>
                <a:gd name="T52" fmla="*/ 119 w 168"/>
                <a:gd name="T53" fmla="*/ 42 h 180"/>
                <a:gd name="T54" fmla="*/ 136 w 168"/>
                <a:gd name="T55" fmla="*/ 61 h 180"/>
                <a:gd name="T56" fmla="*/ 148 w 168"/>
                <a:gd name="T57" fmla="*/ 81 h 180"/>
                <a:gd name="T58" fmla="*/ 159 w 168"/>
                <a:gd name="T59" fmla="*/ 112 h 180"/>
                <a:gd name="T60" fmla="*/ 159 w 168"/>
                <a:gd name="T61" fmla="*/ 127 h 180"/>
                <a:gd name="T62" fmla="*/ 154 w 168"/>
                <a:gd name="T63" fmla="*/ 143 h 180"/>
                <a:gd name="T64" fmla="*/ 148 w 168"/>
                <a:gd name="T65" fmla="*/ 150 h 180"/>
                <a:gd name="T66" fmla="*/ 133 w 168"/>
                <a:gd name="T67" fmla="*/ 161 h 180"/>
                <a:gd name="T68" fmla="*/ 122 w 168"/>
                <a:gd name="T69" fmla="*/ 164 h 180"/>
                <a:gd name="T70" fmla="*/ 100 w 168"/>
                <a:gd name="T71" fmla="*/ 161 h 180"/>
                <a:gd name="T72" fmla="*/ 78 w 168"/>
                <a:gd name="T73" fmla="*/ 149 h 180"/>
                <a:gd name="T74" fmla="*/ 61 w 168"/>
                <a:gd name="T75" fmla="*/ 132 h 180"/>
                <a:gd name="T76" fmla="*/ 48 w 168"/>
                <a:gd name="T77" fmla="*/ 113 h 180"/>
                <a:gd name="T78" fmla="*/ 35 w 168"/>
                <a:gd name="T79" fmla="*/ 92 h 180"/>
                <a:gd name="T80" fmla="*/ 24 w 168"/>
                <a:gd name="T81" fmla="*/ 70 h 180"/>
                <a:gd name="T82" fmla="*/ 20 w 168"/>
                <a:gd name="T83" fmla="*/ 45 h 180"/>
                <a:gd name="T84" fmla="*/ 21 w 168"/>
                <a:gd name="T85" fmla="*/ 22 h 180"/>
                <a:gd name="T86" fmla="*/ 27 w 168"/>
                <a:gd name="T87" fmla="*/ 17 h 180"/>
                <a:gd name="T88" fmla="*/ 41 w 168"/>
                <a:gd name="T89" fmla="*/ 11 h 180"/>
                <a:gd name="T90" fmla="*/ 57 w 168"/>
                <a:gd name="T91" fmla="*/ 8 h 180"/>
                <a:gd name="T92" fmla="*/ 72 w 168"/>
                <a:gd name="T93" fmla="*/ 10 h 180"/>
                <a:gd name="T94" fmla="*/ 78 w 168"/>
                <a:gd name="T95" fmla="*/ 13 h 180"/>
                <a:gd name="T96" fmla="*/ 14 w 168"/>
                <a:gd name="T97" fmla="*/ 101 h 180"/>
                <a:gd name="T98" fmla="*/ 9 w 168"/>
                <a:gd name="T99" fmla="*/ 73 h 180"/>
                <a:gd name="T100" fmla="*/ 10 w 168"/>
                <a:gd name="T101" fmla="*/ 45 h 180"/>
                <a:gd name="T102" fmla="*/ 12 w 168"/>
                <a:gd name="T103" fmla="*/ 56 h 180"/>
                <a:gd name="T104" fmla="*/ 23 w 168"/>
                <a:gd name="T105" fmla="*/ 87 h 180"/>
                <a:gd name="T106" fmla="*/ 43 w 168"/>
                <a:gd name="T107" fmla="*/ 123 h 180"/>
                <a:gd name="T108" fmla="*/ 54 w 168"/>
                <a:gd name="T109" fmla="*/ 137 h 180"/>
                <a:gd name="T110" fmla="*/ 82 w 168"/>
                <a:gd name="T111" fmla="*/ 161 h 180"/>
                <a:gd name="T112" fmla="*/ 97 w 168"/>
                <a:gd name="T113" fmla="*/ 169 h 180"/>
                <a:gd name="T114" fmla="*/ 83 w 168"/>
                <a:gd name="T115" fmla="*/ 169 h 180"/>
                <a:gd name="T116" fmla="*/ 55 w 168"/>
                <a:gd name="T117" fmla="*/ 158 h 180"/>
                <a:gd name="T118" fmla="*/ 34 w 168"/>
                <a:gd name="T119" fmla="*/ 140 h 180"/>
                <a:gd name="T120" fmla="*/ 18 w 168"/>
                <a:gd name="T121" fmla="*/ 115 h 180"/>
                <a:gd name="T122" fmla="*/ 14 w 168"/>
                <a:gd name="T123" fmla="*/ 10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8" h="180">
                  <a:moveTo>
                    <a:pt x="168" y="116"/>
                  </a:moveTo>
                  <a:lnTo>
                    <a:pt x="168" y="116"/>
                  </a:lnTo>
                  <a:lnTo>
                    <a:pt x="165" y="99"/>
                  </a:lnTo>
                  <a:lnTo>
                    <a:pt x="159" y="82"/>
                  </a:lnTo>
                  <a:lnTo>
                    <a:pt x="151" y="65"/>
                  </a:lnTo>
                  <a:lnTo>
                    <a:pt x="140" y="50"/>
                  </a:lnTo>
                  <a:lnTo>
                    <a:pt x="126" y="36"/>
                  </a:lnTo>
                  <a:lnTo>
                    <a:pt x="112" y="24"/>
                  </a:lnTo>
                  <a:lnTo>
                    <a:pt x="99" y="13"/>
                  </a:lnTo>
                  <a:lnTo>
                    <a:pt x="83" y="5"/>
                  </a:lnTo>
                  <a:lnTo>
                    <a:pt x="83" y="5"/>
                  </a:lnTo>
                  <a:lnTo>
                    <a:pt x="77" y="2"/>
                  </a:lnTo>
                  <a:lnTo>
                    <a:pt x="69" y="0"/>
                  </a:lnTo>
                  <a:lnTo>
                    <a:pt x="61" y="0"/>
                  </a:lnTo>
                  <a:lnTo>
                    <a:pt x="52" y="0"/>
                  </a:lnTo>
                  <a:lnTo>
                    <a:pt x="37" y="3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17" y="14"/>
                  </a:lnTo>
                  <a:lnTo>
                    <a:pt x="12" y="19"/>
                  </a:lnTo>
                  <a:lnTo>
                    <a:pt x="7" y="25"/>
                  </a:lnTo>
                  <a:lnTo>
                    <a:pt x="4" y="33"/>
                  </a:lnTo>
                  <a:lnTo>
                    <a:pt x="1" y="4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1" y="82"/>
                  </a:lnTo>
                  <a:lnTo>
                    <a:pt x="4" y="101"/>
                  </a:lnTo>
                  <a:lnTo>
                    <a:pt x="10" y="118"/>
                  </a:lnTo>
                  <a:lnTo>
                    <a:pt x="20" y="135"/>
                  </a:lnTo>
                  <a:lnTo>
                    <a:pt x="32" y="150"/>
                  </a:lnTo>
                  <a:lnTo>
                    <a:pt x="44" y="163"/>
                  </a:lnTo>
                  <a:lnTo>
                    <a:pt x="52" y="167"/>
                  </a:lnTo>
                  <a:lnTo>
                    <a:pt x="61" y="172"/>
                  </a:lnTo>
                  <a:lnTo>
                    <a:pt x="69" y="175"/>
                  </a:lnTo>
                  <a:lnTo>
                    <a:pt x="78" y="178"/>
                  </a:lnTo>
                  <a:lnTo>
                    <a:pt x="78" y="178"/>
                  </a:lnTo>
                  <a:lnTo>
                    <a:pt x="95" y="180"/>
                  </a:lnTo>
                  <a:lnTo>
                    <a:pt x="111" y="178"/>
                  </a:lnTo>
                  <a:lnTo>
                    <a:pt x="126" y="174"/>
                  </a:lnTo>
                  <a:lnTo>
                    <a:pt x="140" y="167"/>
                  </a:lnTo>
                  <a:lnTo>
                    <a:pt x="151" y="158"/>
                  </a:lnTo>
                  <a:lnTo>
                    <a:pt x="156" y="152"/>
                  </a:lnTo>
                  <a:lnTo>
                    <a:pt x="160" y="146"/>
                  </a:lnTo>
                  <a:lnTo>
                    <a:pt x="163" y="140"/>
                  </a:lnTo>
                  <a:lnTo>
                    <a:pt x="166" y="132"/>
                  </a:lnTo>
                  <a:lnTo>
                    <a:pt x="168" y="124"/>
                  </a:lnTo>
                  <a:lnTo>
                    <a:pt x="168" y="116"/>
                  </a:lnTo>
                  <a:lnTo>
                    <a:pt x="168" y="116"/>
                  </a:lnTo>
                  <a:close/>
                  <a:moveTo>
                    <a:pt x="78" y="13"/>
                  </a:moveTo>
                  <a:lnTo>
                    <a:pt x="78" y="13"/>
                  </a:lnTo>
                  <a:lnTo>
                    <a:pt x="89" y="19"/>
                  </a:lnTo>
                  <a:lnTo>
                    <a:pt x="100" y="25"/>
                  </a:lnTo>
                  <a:lnTo>
                    <a:pt x="109" y="33"/>
                  </a:lnTo>
                  <a:lnTo>
                    <a:pt x="119" y="42"/>
                  </a:lnTo>
                  <a:lnTo>
                    <a:pt x="128" y="51"/>
                  </a:lnTo>
                  <a:lnTo>
                    <a:pt x="136" y="61"/>
                  </a:lnTo>
                  <a:lnTo>
                    <a:pt x="148" y="81"/>
                  </a:lnTo>
                  <a:lnTo>
                    <a:pt x="148" y="81"/>
                  </a:lnTo>
                  <a:lnTo>
                    <a:pt x="156" y="96"/>
                  </a:lnTo>
                  <a:lnTo>
                    <a:pt x="159" y="112"/>
                  </a:lnTo>
                  <a:lnTo>
                    <a:pt x="159" y="120"/>
                  </a:lnTo>
                  <a:lnTo>
                    <a:pt x="159" y="127"/>
                  </a:lnTo>
                  <a:lnTo>
                    <a:pt x="157" y="135"/>
                  </a:lnTo>
                  <a:lnTo>
                    <a:pt x="154" y="143"/>
                  </a:lnTo>
                  <a:lnTo>
                    <a:pt x="154" y="143"/>
                  </a:lnTo>
                  <a:lnTo>
                    <a:pt x="148" y="150"/>
                  </a:lnTo>
                  <a:lnTo>
                    <a:pt x="140" y="157"/>
                  </a:lnTo>
                  <a:lnTo>
                    <a:pt x="133" y="161"/>
                  </a:lnTo>
                  <a:lnTo>
                    <a:pt x="122" y="164"/>
                  </a:lnTo>
                  <a:lnTo>
                    <a:pt x="122" y="164"/>
                  </a:lnTo>
                  <a:lnTo>
                    <a:pt x="111" y="164"/>
                  </a:lnTo>
                  <a:lnTo>
                    <a:pt x="100" y="161"/>
                  </a:lnTo>
                  <a:lnTo>
                    <a:pt x="89" y="157"/>
                  </a:lnTo>
                  <a:lnTo>
                    <a:pt x="78" y="149"/>
                  </a:lnTo>
                  <a:lnTo>
                    <a:pt x="69" y="140"/>
                  </a:lnTo>
                  <a:lnTo>
                    <a:pt x="61" y="132"/>
                  </a:lnTo>
                  <a:lnTo>
                    <a:pt x="54" y="12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35" y="92"/>
                  </a:lnTo>
                  <a:lnTo>
                    <a:pt x="31" y="81"/>
                  </a:lnTo>
                  <a:lnTo>
                    <a:pt x="24" y="70"/>
                  </a:lnTo>
                  <a:lnTo>
                    <a:pt x="21" y="58"/>
                  </a:lnTo>
                  <a:lnTo>
                    <a:pt x="20" y="45"/>
                  </a:lnTo>
                  <a:lnTo>
                    <a:pt x="20" y="34"/>
                  </a:lnTo>
                  <a:lnTo>
                    <a:pt x="21" y="22"/>
                  </a:lnTo>
                  <a:lnTo>
                    <a:pt x="21" y="22"/>
                  </a:lnTo>
                  <a:lnTo>
                    <a:pt x="27" y="17"/>
                  </a:lnTo>
                  <a:lnTo>
                    <a:pt x="34" y="14"/>
                  </a:lnTo>
                  <a:lnTo>
                    <a:pt x="41" y="11"/>
                  </a:lnTo>
                  <a:lnTo>
                    <a:pt x="49" y="10"/>
                  </a:lnTo>
                  <a:lnTo>
                    <a:pt x="57" y="8"/>
                  </a:lnTo>
                  <a:lnTo>
                    <a:pt x="65" y="8"/>
                  </a:lnTo>
                  <a:lnTo>
                    <a:pt x="72" y="10"/>
                  </a:lnTo>
                  <a:lnTo>
                    <a:pt x="78" y="13"/>
                  </a:lnTo>
                  <a:lnTo>
                    <a:pt x="78" y="13"/>
                  </a:lnTo>
                  <a:close/>
                  <a:moveTo>
                    <a:pt x="14" y="101"/>
                  </a:moveTo>
                  <a:lnTo>
                    <a:pt x="14" y="101"/>
                  </a:lnTo>
                  <a:lnTo>
                    <a:pt x="10" y="87"/>
                  </a:lnTo>
                  <a:lnTo>
                    <a:pt x="9" y="73"/>
                  </a:lnTo>
                  <a:lnTo>
                    <a:pt x="9" y="59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12" y="56"/>
                  </a:lnTo>
                  <a:lnTo>
                    <a:pt x="15" y="67"/>
                  </a:lnTo>
                  <a:lnTo>
                    <a:pt x="23" y="87"/>
                  </a:lnTo>
                  <a:lnTo>
                    <a:pt x="32" y="106"/>
                  </a:lnTo>
                  <a:lnTo>
                    <a:pt x="43" y="123"/>
                  </a:lnTo>
                  <a:lnTo>
                    <a:pt x="43" y="123"/>
                  </a:lnTo>
                  <a:lnTo>
                    <a:pt x="54" y="137"/>
                  </a:lnTo>
                  <a:lnTo>
                    <a:pt x="66" y="149"/>
                  </a:lnTo>
                  <a:lnTo>
                    <a:pt x="82" y="161"/>
                  </a:lnTo>
                  <a:lnTo>
                    <a:pt x="89" y="166"/>
                  </a:lnTo>
                  <a:lnTo>
                    <a:pt x="97" y="169"/>
                  </a:lnTo>
                  <a:lnTo>
                    <a:pt x="97" y="169"/>
                  </a:lnTo>
                  <a:lnTo>
                    <a:pt x="83" y="169"/>
                  </a:lnTo>
                  <a:lnTo>
                    <a:pt x="69" y="164"/>
                  </a:lnTo>
                  <a:lnTo>
                    <a:pt x="55" y="158"/>
                  </a:lnTo>
                  <a:lnTo>
                    <a:pt x="44" y="150"/>
                  </a:lnTo>
                  <a:lnTo>
                    <a:pt x="34" y="140"/>
                  </a:lnTo>
                  <a:lnTo>
                    <a:pt x="26" y="127"/>
                  </a:lnTo>
                  <a:lnTo>
                    <a:pt x="18" y="115"/>
                  </a:lnTo>
                  <a:lnTo>
                    <a:pt x="14" y="101"/>
                  </a:lnTo>
                  <a:lnTo>
                    <a:pt x="14" y="10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2">
              <a:extLst>
                <a:ext uri="{FF2B5EF4-FFF2-40B4-BE49-F238E27FC236}">
                  <a16:creationId xmlns:a16="http://schemas.microsoft.com/office/drawing/2014/main" id="{50358622-5CEE-4314-B131-63939F84BE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2313" y="2654443"/>
              <a:ext cx="119063" cy="219075"/>
            </a:xfrm>
            <a:custGeom>
              <a:avLst/>
              <a:gdLst>
                <a:gd name="T0" fmla="*/ 0 w 75"/>
                <a:gd name="T1" fmla="*/ 2 h 138"/>
                <a:gd name="T2" fmla="*/ 0 w 75"/>
                <a:gd name="T3" fmla="*/ 2 h 138"/>
                <a:gd name="T4" fmla="*/ 0 w 75"/>
                <a:gd name="T5" fmla="*/ 5 h 138"/>
                <a:gd name="T6" fmla="*/ 0 w 75"/>
                <a:gd name="T7" fmla="*/ 5 h 138"/>
                <a:gd name="T8" fmla="*/ 6 w 75"/>
                <a:gd name="T9" fmla="*/ 31 h 138"/>
                <a:gd name="T10" fmla="*/ 20 w 75"/>
                <a:gd name="T11" fmla="*/ 56 h 138"/>
                <a:gd name="T12" fmla="*/ 35 w 75"/>
                <a:gd name="T13" fmla="*/ 73 h 138"/>
                <a:gd name="T14" fmla="*/ 55 w 75"/>
                <a:gd name="T15" fmla="*/ 101 h 138"/>
                <a:gd name="T16" fmla="*/ 63 w 75"/>
                <a:gd name="T17" fmla="*/ 121 h 138"/>
                <a:gd name="T18" fmla="*/ 66 w 75"/>
                <a:gd name="T19" fmla="*/ 133 h 138"/>
                <a:gd name="T20" fmla="*/ 69 w 75"/>
                <a:gd name="T21" fmla="*/ 138 h 138"/>
                <a:gd name="T22" fmla="*/ 74 w 75"/>
                <a:gd name="T23" fmla="*/ 133 h 138"/>
                <a:gd name="T24" fmla="*/ 75 w 75"/>
                <a:gd name="T25" fmla="*/ 116 h 138"/>
                <a:gd name="T26" fmla="*/ 72 w 75"/>
                <a:gd name="T27" fmla="*/ 92 h 138"/>
                <a:gd name="T28" fmla="*/ 66 w 75"/>
                <a:gd name="T29" fmla="*/ 78 h 138"/>
                <a:gd name="T30" fmla="*/ 60 w 75"/>
                <a:gd name="T31" fmla="*/ 70 h 138"/>
                <a:gd name="T32" fmla="*/ 18 w 75"/>
                <a:gd name="T33" fmla="*/ 22 h 138"/>
                <a:gd name="T34" fmla="*/ 7 w 75"/>
                <a:gd name="T35" fmla="*/ 3 h 138"/>
                <a:gd name="T36" fmla="*/ 7 w 75"/>
                <a:gd name="T37" fmla="*/ 2 h 138"/>
                <a:gd name="T38" fmla="*/ 7 w 75"/>
                <a:gd name="T39" fmla="*/ 2 h 138"/>
                <a:gd name="T40" fmla="*/ 6 w 75"/>
                <a:gd name="T41" fmla="*/ 0 h 138"/>
                <a:gd name="T42" fmla="*/ 6 w 75"/>
                <a:gd name="T43" fmla="*/ 0 h 138"/>
                <a:gd name="T44" fmla="*/ 4 w 75"/>
                <a:gd name="T45" fmla="*/ 0 h 138"/>
                <a:gd name="T46" fmla="*/ 1 w 75"/>
                <a:gd name="T47" fmla="*/ 0 h 138"/>
                <a:gd name="T48" fmla="*/ 0 w 75"/>
                <a:gd name="T49" fmla="*/ 2 h 138"/>
                <a:gd name="T50" fmla="*/ 0 w 75"/>
                <a:gd name="T51" fmla="*/ 2 h 138"/>
                <a:gd name="T52" fmla="*/ 34 w 75"/>
                <a:gd name="T53" fmla="*/ 58 h 138"/>
                <a:gd name="T54" fmla="*/ 54 w 75"/>
                <a:gd name="T55" fmla="*/ 76 h 138"/>
                <a:gd name="T56" fmla="*/ 60 w 75"/>
                <a:gd name="T57" fmla="*/ 84 h 138"/>
                <a:gd name="T58" fmla="*/ 66 w 75"/>
                <a:gd name="T59" fmla="*/ 106 h 138"/>
                <a:gd name="T60" fmla="*/ 58 w 75"/>
                <a:gd name="T61" fmla="*/ 90 h 138"/>
                <a:gd name="T62" fmla="*/ 26 w 75"/>
                <a:gd name="T63" fmla="*/ 48 h 138"/>
                <a:gd name="T64" fmla="*/ 34 w 75"/>
                <a:gd name="T65" fmla="*/ 5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5" h="138">
                  <a:moveTo>
                    <a:pt x="0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19"/>
                  </a:lnTo>
                  <a:lnTo>
                    <a:pt x="6" y="31"/>
                  </a:lnTo>
                  <a:lnTo>
                    <a:pt x="12" y="44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35" y="73"/>
                  </a:lnTo>
                  <a:lnTo>
                    <a:pt x="49" y="92"/>
                  </a:lnTo>
                  <a:lnTo>
                    <a:pt x="55" y="101"/>
                  </a:lnTo>
                  <a:lnTo>
                    <a:pt x="60" y="110"/>
                  </a:lnTo>
                  <a:lnTo>
                    <a:pt x="63" y="121"/>
                  </a:lnTo>
                  <a:lnTo>
                    <a:pt x="66" y="133"/>
                  </a:lnTo>
                  <a:lnTo>
                    <a:pt x="66" y="133"/>
                  </a:lnTo>
                  <a:lnTo>
                    <a:pt x="68" y="136"/>
                  </a:lnTo>
                  <a:lnTo>
                    <a:pt x="69" y="138"/>
                  </a:lnTo>
                  <a:lnTo>
                    <a:pt x="72" y="136"/>
                  </a:lnTo>
                  <a:lnTo>
                    <a:pt x="74" y="133"/>
                  </a:lnTo>
                  <a:lnTo>
                    <a:pt x="74" y="133"/>
                  </a:lnTo>
                  <a:lnTo>
                    <a:pt x="75" y="116"/>
                  </a:lnTo>
                  <a:lnTo>
                    <a:pt x="74" y="99"/>
                  </a:lnTo>
                  <a:lnTo>
                    <a:pt x="72" y="92"/>
                  </a:lnTo>
                  <a:lnTo>
                    <a:pt x="69" y="84"/>
                  </a:lnTo>
                  <a:lnTo>
                    <a:pt x="66" y="78"/>
                  </a:lnTo>
                  <a:lnTo>
                    <a:pt x="60" y="70"/>
                  </a:lnTo>
                  <a:lnTo>
                    <a:pt x="60" y="70"/>
                  </a:lnTo>
                  <a:lnTo>
                    <a:pt x="30" y="39"/>
                  </a:lnTo>
                  <a:lnTo>
                    <a:pt x="18" y="22"/>
                  </a:lnTo>
                  <a:lnTo>
                    <a:pt x="12" y="1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34" y="58"/>
                  </a:moveTo>
                  <a:lnTo>
                    <a:pt x="34" y="58"/>
                  </a:lnTo>
                  <a:lnTo>
                    <a:pt x="47" y="70"/>
                  </a:lnTo>
                  <a:lnTo>
                    <a:pt x="54" y="76"/>
                  </a:lnTo>
                  <a:lnTo>
                    <a:pt x="60" y="84"/>
                  </a:lnTo>
                  <a:lnTo>
                    <a:pt x="60" y="84"/>
                  </a:lnTo>
                  <a:lnTo>
                    <a:pt x="64" y="95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58" y="90"/>
                  </a:lnTo>
                  <a:lnTo>
                    <a:pt x="47" y="76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34" y="58"/>
                  </a:lnTo>
                  <a:lnTo>
                    <a:pt x="34" y="5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83">
              <a:extLst>
                <a:ext uri="{FF2B5EF4-FFF2-40B4-BE49-F238E27FC236}">
                  <a16:creationId xmlns:a16="http://schemas.microsoft.com/office/drawing/2014/main" id="{034A5393-C5B1-4C37-9342-6CB300C67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6776" y="2770331"/>
              <a:ext cx="22225" cy="57150"/>
            </a:xfrm>
            <a:custGeom>
              <a:avLst/>
              <a:gdLst>
                <a:gd name="T0" fmla="*/ 4 w 14"/>
                <a:gd name="T1" fmla="*/ 33 h 36"/>
                <a:gd name="T2" fmla="*/ 4 w 14"/>
                <a:gd name="T3" fmla="*/ 33 h 36"/>
                <a:gd name="T4" fmla="*/ 4 w 14"/>
                <a:gd name="T5" fmla="*/ 36 h 36"/>
                <a:gd name="T6" fmla="*/ 7 w 14"/>
                <a:gd name="T7" fmla="*/ 36 h 36"/>
                <a:gd name="T8" fmla="*/ 11 w 14"/>
                <a:gd name="T9" fmla="*/ 36 h 36"/>
                <a:gd name="T10" fmla="*/ 12 w 14"/>
                <a:gd name="T11" fmla="*/ 33 h 36"/>
                <a:gd name="T12" fmla="*/ 12 w 14"/>
                <a:gd name="T13" fmla="*/ 33 h 36"/>
                <a:gd name="T14" fmla="*/ 14 w 14"/>
                <a:gd name="T15" fmla="*/ 25 h 36"/>
                <a:gd name="T16" fmla="*/ 12 w 14"/>
                <a:gd name="T17" fmla="*/ 17 h 36"/>
                <a:gd name="T18" fmla="*/ 11 w 14"/>
                <a:gd name="T19" fmla="*/ 9 h 36"/>
                <a:gd name="T20" fmla="*/ 7 w 14"/>
                <a:gd name="T21" fmla="*/ 3 h 36"/>
                <a:gd name="T22" fmla="*/ 7 w 14"/>
                <a:gd name="T23" fmla="*/ 3 h 36"/>
                <a:gd name="T24" fmla="*/ 4 w 14"/>
                <a:gd name="T25" fmla="*/ 0 h 36"/>
                <a:gd name="T26" fmla="*/ 1 w 14"/>
                <a:gd name="T27" fmla="*/ 2 h 36"/>
                <a:gd name="T28" fmla="*/ 0 w 14"/>
                <a:gd name="T29" fmla="*/ 3 h 36"/>
                <a:gd name="T30" fmla="*/ 0 w 14"/>
                <a:gd name="T31" fmla="*/ 8 h 36"/>
                <a:gd name="T32" fmla="*/ 0 w 14"/>
                <a:gd name="T33" fmla="*/ 8 h 36"/>
                <a:gd name="T34" fmla="*/ 1 w 14"/>
                <a:gd name="T35" fmla="*/ 12 h 36"/>
                <a:gd name="T36" fmla="*/ 4 w 14"/>
                <a:gd name="T37" fmla="*/ 19 h 36"/>
                <a:gd name="T38" fmla="*/ 4 w 14"/>
                <a:gd name="T39" fmla="*/ 33 h 36"/>
                <a:gd name="T40" fmla="*/ 4 w 14"/>
                <a:gd name="T41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" h="36">
                  <a:moveTo>
                    <a:pt x="4" y="33"/>
                  </a:moveTo>
                  <a:lnTo>
                    <a:pt x="4" y="33"/>
                  </a:lnTo>
                  <a:lnTo>
                    <a:pt x="4" y="36"/>
                  </a:lnTo>
                  <a:lnTo>
                    <a:pt x="7" y="36"/>
                  </a:lnTo>
                  <a:lnTo>
                    <a:pt x="11" y="36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4" y="25"/>
                  </a:lnTo>
                  <a:lnTo>
                    <a:pt x="12" y="17"/>
                  </a:lnTo>
                  <a:lnTo>
                    <a:pt x="11" y="9"/>
                  </a:lnTo>
                  <a:lnTo>
                    <a:pt x="7" y="3"/>
                  </a:lnTo>
                  <a:lnTo>
                    <a:pt x="7" y="3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12"/>
                  </a:lnTo>
                  <a:lnTo>
                    <a:pt x="4" y="19"/>
                  </a:lnTo>
                  <a:lnTo>
                    <a:pt x="4" y="33"/>
                  </a:lnTo>
                  <a:lnTo>
                    <a:pt x="4" y="33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4">
              <a:extLst>
                <a:ext uri="{FF2B5EF4-FFF2-40B4-BE49-F238E27FC236}">
                  <a16:creationId xmlns:a16="http://schemas.microsoft.com/office/drawing/2014/main" id="{E9149F01-20EC-4574-9D3D-0AC58E2FB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6776" y="2837006"/>
              <a:ext cx="11113" cy="14288"/>
            </a:xfrm>
            <a:custGeom>
              <a:avLst/>
              <a:gdLst>
                <a:gd name="T0" fmla="*/ 4 w 7"/>
                <a:gd name="T1" fmla="*/ 0 h 9"/>
                <a:gd name="T2" fmla="*/ 4 w 7"/>
                <a:gd name="T3" fmla="*/ 0 h 9"/>
                <a:gd name="T4" fmla="*/ 3 w 7"/>
                <a:gd name="T5" fmla="*/ 0 h 9"/>
                <a:gd name="T6" fmla="*/ 3 w 7"/>
                <a:gd name="T7" fmla="*/ 0 h 9"/>
                <a:gd name="T8" fmla="*/ 0 w 7"/>
                <a:gd name="T9" fmla="*/ 1 h 9"/>
                <a:gd name="T10" fmla="*/ 0 w 7"/>
                <a:gd name="T11" fmla="*/ 4 h 9"/>
                <a:gd name="T12" fmla="*/ 0 w 7"/>
                <a:gd name="T13" fmla="*/ 8 h 9"/>
                <a:gd name="T14" fmla="*/ 3 w 7"/>
                <a:gd name="T15" fmla="*/ 9 h 9"/>
                <a:gd name="T16" fmla="*/ 3 w 7"/>
                <a:gd name="T17" fmla="*/ 9 h 9"/>
                <a:gd name="T18" fmla="*/ 4 w 7"/>
                <a:gd name="T19" fmla="*/ 9 h 9"/>
                <a:gd name="T20" fmla="*/ 4 w 7"/>
                <a:gd name="T21" fmla="*/ 9 h 9"/>
                <a:gd name="T22" fmla="*/ 7 w 7"/>
                <a:gd name="T23" fmla="*/ 8 h 9"/>
                <a:gd name="T24" fmla="*/ 7 w 7"/>
                <a:gd name="T25" fmla="*/ 4 h 9"/>
                <a:gd name="T26" fmla="*/ 7 w 7"/>
                <a:gd name="T27" fmla="*/ 1 h 9"/>
                <a:gd name="T28" fmla="*/ 4 w 7"/>
                <a:gd name="T29" fmla="*/ 0 h 9"/>
                <a:gd name="T30" fmla="*/ 4 w 7"/>
                <a:gd name="T3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" h="9">
                  <a:moveTo>
                    <a:pt x="4" y="0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9"/>
                  </a:lnTo>
                  <a:lnTo>
                    <a:pt x="3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7" y="8"/>
                  </a:lnTo>
                  <a:lnTo>
                    <a:pt x="7" y="4"/>
                  </a:lnTo>
                  <a:lnTo>
                    <a:pt x="7" y="1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5">
              <a:extLst>
                <a:ext uri="{FF2B5EF4-FFF2-40B4-BE49-F238E27FC236}">
                  <a16:creationId xmlns:a16="http://schemas.microsoft.com/office/drawing/2014/main" id="{0060F41B-1825-4647-8DD4-193307ACA9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86301" y="2841768"/>
              <a:ext cx="266700" cy="284163"/>
            </a:xfrm>
            <a:custGeom>
              <a:avLst/>
              <a:gdLst>
                <a:gd name="T0" fmla="*/ 145 w 168"/>
                <a:gd name="T1" fmla="*/ 9 h 179"/>
                <a:gd name="T2" fmla="*/ 116 w 168"/>
                <a:gd name="T3" fmla="*/ 0 h 179"/>
                <a:gd name="T4" fmla="*/ 99 w 168"/>
                <a:gd name="T5" fmla="*/ 0 h 179"/>
                <a:gd name="T6" fmla="*/ 85 w 168"/>
                <a:gd name="T7" fmla="*/ 6 h 179"/>
                <a:gd name="T8" fmla="*/ 71 w 168"/>
                <a:gd name="T9" fmla="*/ 14 h 179"/>
                <a:gd name="T10" fmla="*/ 42 w 168"/>
                <a:gd name="T11" fmla="*/ 35 h 179"/>
                <a:gd name="T12" fmla="*/ 17 w 168"/>
                <a:gd name="T13" fmla="*/ 66 h 179"/>
                <a:gd name="T14" fmla="*/ 3 w 168"/>
                <a:gd name="T15" fmla="*/ 99 h 179"/>
                <a:gd name="T16" fmla="*/ 0 w 168"/>
                <a:gd name="T17" fmla="*/ 116 h 179"/>
                <a:gd name="T18" fmla="*/ 1 w 168"/>
                <a:gd name="T19" fmla="*/ 133 h 179"/>
                <a:gd name="T20" fmla="*/ 8 w 168"/>
                <a:gd name="T21" fmla="*/ 147 h 179"/>
                <a:gd name="T22" fmla="*/ 17 w 168"/>
                <a:gd name="T23" fmla="*/ 158 h 179"/>
                <a:gd name="T24" fmla="*/ 43 w 168"/>
                <a:gd name="T25" fmla="*/ 173 h 179"/>
                <a:gd name="T26" fmla="*/ 74 w 168"/>
                <a:gd name="T27" fmla="*/ 179 h 179"/>
                <a:gd name="T28" fmla="*/ 89 w 168"/>
                <a:gd name="T29" fmla="*/ 178 h 179"/>
                <a:gd name="T30" fmla="*/ 108 w 168"/>
                <a:gd name="T31" fmla="*/ 172 h 179"/>
                <a:gd name="T32" fmla="*/ 123 w 168"/>
                <a:gd name="T33" fmla="*/ 162 h 179"/>
                <a:gd name="T34" fmla="*/ 148 w 168"/>
                <a:gd name="T35" fmla="*/ 135 h 179"/>
                <a:gd name="T36" fmla="*/ 164 w 168"/>
                <a:gd name="T37" fmla="*/ 100 h 179"/>
                <a:gd name="T38" fmla="*/ 168 w 168"/>
                <a:gd name="T39" fmla="*/ 63 h 179"/>
                <a:gd name="T40" fmla="*/ 167 w 168"/>
                <a:gd name="T41" fmla="*/ 48 h 179"/>
                <a:gd name="T42" fmla="*/ 161 w 168"/>
                <a:gd name="T43" fmla="*/ 26 h 179"/>
                <a:gd name="T44" fmla="*/ 151 w 168"/>
                <a:gd name="T45" fmla="*/ 14 h 179"/>
                <a:gd name="T46" fmla="*/ 145 w 168"/>
                <a:gd name="T47" fmla="*/ 9 h 179"/>
                <a:gd name="T48" fmla="*/ 14 w 168"/>
                <a:gd name="T49" fmla="*/ 142 h 179"/>
                <a:gd name="T50" fmla="*/ 9 w 168"/>
                <a:gd name="T51" fmla="*/ 127 h 179"/>
                <a:gd name="T52" fmla="*/ 9 w 168"/>
                <a:gd name="T53" fmla="*/ 111 h 179"/>
                <a:gd name="T54" fmla="*/ 20 w 168"/>
                <a:gd name="T55" fmla="*/ 82 h 179"/>
                <a:gd name="T56" fmla="*/ 32 w 168"/>
                <a:gd name="T57" fmla="*/ 60 h 179"/>
                <a:gd name="T58" fmla="*/ 49 w 168"/>
                <a:gd name="T59" fmla="*/ 42 h 179"/>
                <a:gd name="T60" fmla="*/ 68 w 168"/>
                <a:gd name="T61" fmla="*/ 25 h 179"/>
                <a:gd name="T62" fmla="*/ 89 w 168"/>
                <a:gd name="T63" fmla="*/ 12 h 179"/>
                <a:gd name="T64" fmla="*/ 97 w 168"/>
                <a:gd name="T65" fmla="*/ 11 h 179"/>
                <a:gd name="T66" fmla="*/ 111 w 168"/>
                <a:gd name="T67" fmla="*/ 8 h 179"/>
                <a:gd name="T68" fmla="*/ 127 w 168"/>
                <a:gd name="T69" fmla="*/ 11 h 179"/>
                <a:gd name="T70" fmla="*/ 140 w 168"/>
                <a:gd name="T71" fmla="*/ 18 h 179"/>
                <a:gd name="T72" fmla="*/ 147 w 168"/>
                <a:gd name="T73" fmla="*/ 23 h 179"/>
                <a:gd name="T74" fmla="*/ 150 w 168"/>
                <a:gd name="T75" fmla="*/ 46 h 179"/>
                <a:gd name="T76" fmla="*/ 144 w 168"/>
                <a:gd name="T77" fmla="*/ 70 h 179"/>
                <a:gd name="T78" fmla="*/ 133 w 168"/>
                <a:gd name="T79" fmla="*/ 93 h 179"/>
                <a:gd name="T80" fmla="*/ 120 w 168"/>
                <a:gd name="T81" fmla="*/ 113 h 179"/>
                <a:gd name="T82" fmla="*/ 108 w 168"/>
                <a:gd name="T83" fmla="*/ 131 h 179"/>
                <a:gd name="T84" fmla="*/ 89 w 168"/>
                <a:gd name="T85" fmla="*/ 148 h 179"/>
                <a:gd name="T86" fmla="*/ 68 w 168"/>
                <a:gd name="T87" fmla="*/ 161 h 179"/>
                <a:gd name="T88" fmla="*/ 46 w 168"/>
                <a:gd name="T89" fmla="*/ 165 h 179"/>
                <a:gd name="T90" fmla="*/ 37 w 168"/>
                <a:gd name="T91" fmla="*/ 162 h 179"/>
                <a:gd name="T92" fmla="*/ 20 w 168"/>
                <a:gd name="T93" fmla="*/ 152 h 179"/>
                <a:gd name="T94" fmla="*/ 14 w 168"/>
                <a:gd name="T95" fmla="*/ 142 h 179"/>
                <a:gd name="T96" fmla="*/ 71 w 168"/>
                <a:gd name="T97" fmla="*/ 170 h 179"/>
                <a:gd name="T98" fmla="*/ 88 w 168"/>
                <a:gd name="T99" fmla="*/ 161 h 179"/>
                <a:gd name="T100" fmla="*/ 114 w 168"/>
                <a:gd name="T101" fmla="*/ 136 h 179"/>
                <a:gd name="T102" fmla="*/ 125 w 168"/>
                <a:gd name="T103" fmla="*/ 122 h 179"/>
                <a:gd name="T104" fmla="*/ 145 w 168"/>
                <a:gd name="T105" fmla="*/ 87 h 179"/>
                <a:gd name="T106" fmla="*/ 156 w 168"/>
                <a:gd name="T107" fmla="*/ 56 h 179"/>
                <a:gd name="T108" fmla="*/ 157 w 168"/>
                <a:gd name="T109" fmla="*/ 46 h 179"/>
                <a:gd name="T110" fmla="*/ 159 w 168"/>
                <a:gd name="T111" fmla="*/ 74 h 179"/>
                <a:gd name="T112" fmla="*/ 154 w 168"/>
                <a:gd name="T113" fmla="*/ 100 h 179"/>
                <a:gd name="T114" fmla="*/ 150 w 168"/>
                <a:gd name="T115" fmla="*/ 114 h 179"/>
                <a:gd name="T116" fmla="*/ 134 w 168"/>
                <a:gd name="T117" fmla="*/ 139 h 179"/>
                <a:gd name="T118" fmla="*/ 113 w 168"/>
                <a:gd name="T119" fmla="*/ 158 h 179"/>
                <a:gd name="T120" fmla="*/ 86 w 168"/>
                <a:gd name="T121" fmla="*/ 169 h 179"/>
                <a:gd name="T122" fmla="*/ 71 w 168"/>
                <a:gd name="T123" fmla="*/ 17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8" h="179">
                  <a:moveTo>
                    <a:pt x="145" y="9"/>
                  </a:moveTo>
                  <a:lnTo>
                    <a:pt x="145" y="9"/>
                  </a:lnTo>
                  <a:lnTo>
                    <a:pt x="131" y="3"/>
                  </a:lnTo>
                  <a:lnTo>
                    <a:pt x="116" y="0"/>
                  </a:lnTo>
                  <a:lnTo>
                    <a:pt x="108" y="0"/>
                  </a:lnTo>
                  <a:lnTo>
                    <a:pt x="99" y="0"/>
                  </a:lnTo>
                  <a:lnTo>
                    <a:pt x="93" y="3"/>
                  </a:lnTo>
                  <a:lnTo>
                    <a:pt x="85" y="6"/>
                  </a:lnTo>
                  <a:lnTo>
                    <a:pt x="85" y="6"/>
                  </a:lnTo>
                  <a:lnTo>
                    <a:pt x="71" y="14"/>
                  </a:lnTo>
                  <a:lnTo>
                    <a:pt x="55" y="23"/>
                  </a:lnTo>
                  <a:lnTo>
                    <a:pt x="42" y="35"/>
                  </a:lnTo>
                  <a:lnTo>
                    <a:pt x="29" y="51"/>
                  </a:lnTo>
                  <a:lnTo>
                    <a:pt x="17" y="66"/>
                  </a:lnTo>
                  <a:lnTo>
                    <a:pt x="9" y="82"/>
                  </a:lnTo>
                  <a:lnTo>
                    <a:pt x="3" y="99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24"/>
                  </a:lnTo>
                  <a:lnTo>
                    <a:pt x="1" y="133"/>
                  </a:lnTo>
                  <a:lnTo>
                    <a:pt x="5" y="139"/>
                  </a:lnTo>
                  <a:lnTo>
                    <a:pt x="8" y="147"/>
                  </a:lnTo>
                  <a:lnTo>
                    <a:pt x="12" y="153"/>
                  </a:lnTo>
                  <a:lnTo>
                    <a:pt x="17" y="158"/>
                  </a:lnTo>
                  <a:lnTo>
                    <a:pt x="29" y="167"/>
                  </a:lnTo>
                  <a:lnTo>
                    <a:pt x="43" y="173"/>
                  </a:lnTo>
                  <a:lnTo>
                    <a:pt x="57" y="178"/>
                  </a:lnTo>
                  <a:lnTo>
                    <a:pt x="74" y="179"/>
                  </a:lnTo>
                  <a:lnTo>
                    <a:pt x="89" y="178"/>
                  </a:lnTo>
                  <a:lnTo>
                    <a:pt x="89" y="178"/>
                  </a:lnTo>
                  <a:lnTo>
                    <a:pt x="99" y="175"/>
                  </a:lnTo>
                  <a:lnTo>
                    <a:pt x="108" y="172"/>
                  </a:lnTo>
                  <a:lnTo>
                    <a:pt x="116" y="167"/>
                  </a:lnTo>
                  <a:lnTo>
                    <a:pt x="123" y="162"/>
                  </a:lnTo>
                  <a:lnTo>
                    <a:pt x="137" y="150"/>
                  </a:lnTo>
                  <a:lnTo>
                    <a:pt x="148" y="135"/>
                  </a:lnTo>
                  <a:lnTo>
                    <a:pt x="157" y="119"/>
                  </a:lnTo>
                  <a:lnTo>
                    <a:pt x="164" y="100"/>
                  </a:lnTo>
                  <a:lnTo>
                    <a:pt x="167" y="82"/>
                  </a:lnTo>
                  <a:lnTo>
                    <a:pt x="168" y="63"/>
                  </a:lnTo>
                  <a:lnTo>
                    <a:pt x="168" y="63"/>
                  </a:lnTo>
                  <a:lnTo>
                    <a:pt x="167" y="48"/>
                  </a:lnTo>
                  <a:lnTo>
                    <a:pt x="164" y="32"/>
                  </a:lnTo>
                  <a:lnTo>
                    <a:pt x="161" y="26"/>
                  </a:lnTo>
                  <a:lnTo>
                    <a:pt x="157" y="20"/>
                  </a:lnTo>
                  <a:lnTo>
                    <a:pt x="151" y="14"/>
                  </a:lnTo>
                  <a:lnTo>
                    <a:pt x="145" y="9"/>
                  </a:lnTo>
                  <a:lnTo>
                    <a:pt x="145" y="9"/>
                  </a:lnTo>
                  <a:close/>
                  <a:moveTo>
                    <a:pt x="14" y="142"/>
                  </a:moveTo>
                  <a:lnTo>
                    <a:pt x="14" y="142"/>
                  </a:lnTo>
                  <a:lnTo>
                    <a:pt x="11" y="135"/>
                  </a:lnTo>
                  <a:lnTo>
                    <a:pt x="9" y="127"/>
                  </a:lnTo>
                  <a:lnTo>
                    <a:pt x="9" y="119"/>
                  </a:lnTo>
                  <a:lnTo>
                    <a:pt x="9" y="111"/>
                  </a:lnTo>
                  <a:lnTo>
                    <a:pt x="14" y="96"/>
                  </a:lnTo>
                  <a:lnTo>
                    <a:pt x="20" y="82"/>
                  </a:lnTo>
                  <a:lnTo>
                    <a:pt x="20" y="82"/>
                  </a:lnTo>
                  <a:lnTo>
                    <a:pt x="32" y="60"/>
                  </a:lnTo>
                  <a:lnTo>
                    <a:pt x="40" y="51"/>
                  </a:lnTo>
                  <a:lnTo>
                    <a:pt x="49" y="42"/>
                  </a:lnTo>
                  <a:lnTo>
                    <a:pt x="59" y="32"/>
                  </a:lnTo>
                  <a:lnTo>
                    <a:pt x="68" y="25"/>
                  </a:lnTo>
                  <a:lnTo>
                    <a:pt x="79" y="18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97" y="11"/>
                  </a:lnTo>
                  <a:lnTo>
                    <a:pt x="103" y="9"/>
                  </a:lnTo>
                  <a:lnTo>
                    <a:pt x="111" y="8"/>
                  </a:lnTo>
                  <a:lnTo>
                    <a:pt x="119" y="9"/>
                  </a:lnTo>
                  <a:lnTo>
                    <a:pt x="127" y="11"/>
                  </a:lnTo>
                  <a:lnTo>
                    <a:pt x="134" y="14"/>
                  </a:lnTo>
                  <a:lnTo>
                    <a:pt x="140" y="18"/>
                  </a:lnTo>
                  <a:lnTo>
                    <a:pt x="147" y="23"/>
                  </a:lnTo>
                  <a:lnTo>
                    <a:pt x="147" y="23"/>
                  </a:lnTo>
                  <a:lnTo>
                    <a:pt x="150" y="34"/>
                  </a:lnTo>
                  <a:lnTo>
                    <a:pt x="150" y="46"/>
                  </a:lnTo>
                  <a:lnTo>
                    <a:pt x="147" y="57"/>
                  </a:lnTo>
                  <a:lnTo>
                    <a:pt x="144" y="70"/>
                  </a:lnTo>
                  <a:lnTo>
                    <a:pt x="139" y="80"/>
                  </a:lnTo>
                  <a:lnTo>
                    <a:pt x="133" y="93"/>
                  </a:lnTo>
                  <a:lnTo>
                    <a:pt x="120" y="113"/>
                  </a:lnTo>
                  <a:lnTo>
                    <a:pt x="120" y="113"/>
                  </a:lnTo>
                  <a:lnTo>
                    <a:pt x="114" y="122"/>
                  </a:lnTo>
                  <a:lnTo>
                    <a:pt x="108" y="131"/>
                  </a:lnTo>
                  <a:lnTo>
                    <a:pt x="99" y="141"/>
                  </a:lnTo>
                  <a:lnTo>
                    <a:pt x="89" y="148"/>
                  </a:lnTo>
                  <a:lnTo>
                    <a:pt x="79" y="156"/>
                  </a:lnTo>
                  <a:lnTo>
                    <a:pt x="68" y="161"/>
                  </a:lnTo>
                  <a:lnTo>
                    <a:pt x="57" y="164"/>
                  </a:lnTo>
                  <a:lnTo>
                    <a:pt x="46" y="165"/>
                  </a:lnTo>
                  <a:lnTo>
                    <a:pt x="46" y="165"/>
                  </a:lnTo>
                  <a:lnTo>
                    <a:pt x="37" y="162"/>
                  </a:lnTo>
                  <a:lnTo>
                    <a:pt x="28" y="158"/>
                  </a:lnTo>
                  <a:lnTo>
                    <a:pt x="20" y="152"/>
                  </a:lnTo>
                  <a:lnTo>
                    <a:pt x="14" y="142"/>
                  </a:lnTo>
                  <a:lnTo>
                    <a:pt x="14" y="142"/>
                  </a:lnTo>
                  <a:close/>
                  <a:moveTo>
                    <a:pt x="71" y="170"/>
                  </a:moveTo>
                  <a:lnTo>
                    <a:pt x="71" y="170"/>
                  </a:lnTo>
                  <a:lnTo>
                    <a:pt x="79" y="165"/>
                  </a:lnTo>
                  <a:lnTo>
                    <a:pt x="88" y="161"/>
                  </a:lnTo>
                  <a:lnTo>
                    <a:pt x="102" y="148"/>
                  </a:lnTo>
                  <a:lnTo>
                    <a:pt x="114" y="136"/>
                  </a:lnTo>
                  <a:lnTo>
                    <a:pt x="125" y="122"/>
                  </a:lnTo>
                  <a:lnTo>
                    <a:pt x="125" y="122"/>
                  </a:lnTo>
                  <a:lnTo>
                    <a:pt x="136" y="107"/>
                  </a:lnTo>
                  <a:lnTo>
                    <a:pt x="145" y="87"/>
                  </a:lnTo>
                  <a:lnTo>
                    <a:pt x="154" y="66"/>
                  </a:lnTo>
                  <a:lnTo>
                    <a:pt x="156" y="56"/>
                  </a:lnTo>
                  <a:lnTo>
                    <a:pt x="157" y="46"/>
                  </a:lnTo>
                  <a:lnTo>
                    <a:pt x="157" y="46"/>
                  </a:lnTo>
                  <a:lnTo>
                    <a:pt x="159" y="59"/>
                  </a:lnTo>
                  <a:lnTo>
                    <a:pt x="159" y="74"/>
                  </a:lnTo>
                  <a:lnTo>
                    <a:pt x="157" y="88"/>
                  </a:lnTo>
                  <a:lnTo>
                    <a:pt x="154" y="100"/>
                  </a:lnTo>
                  <a:lnTo>
                    <a:pt x="154" y="100"/>
                  </a:lnTo>
                  <a:lnTo>
                    <a:pt x="150" y="114"/>
                  </a:lnTo>
                  <a:lnTo>
                    <a:pt x="142" y="128"/>
                  </a:lnTo>
                  <a:lnTo>
                    <a:pt x="134" y="139"/>
                  </a:lnTo>
                  <a:lnTo>
                    <a:pt x="123" y="150"/>
                  </a:lnTo>
                  <a:lnTo>
                    <a:pt x="113" y="158"/>
                  </a:lnTo>
                  <a:lnTo>
                    <a:pt x="100" y="164"/>
                  </a:lnTo>
                  <a:lnTo>
                    <a:pt x="86" y="169"/>
                  </a:lnTo>
                  <a:lnTo>
                    <a:pt x="71" y="170"/>
                  </a:lnTo>
                  <a:lnTo>
                    <a:pt x="71" y="17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6">
              <a:extLst>
                <a:ext uri="{FF2B5EF4-FFF2-40B4-BE49-F238E27FC236}">
                  <a16:creationId xmlns:a16="http://schemas.microsoft.com/office/drawing/2014/main" id="{67D34FE4-A379-4F3A-B003-82FBBD486A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46626" y="2865581"/>
              <a:ext cx="134938" cy="209550"/>
            </a:xfrm>
            <a:custGeom>
              <a:avLst/>
              <a:gdLst>
                <a:gd name="T0" fmla="*/ 8 w 85"/>
                <a:gd name="T1" fmla="*/ 129 h 132"/>
                <a:gd name="T2" fmla="*/ 8 w 85"/>
                <a:gd name="T3" fmla="*/ 129 h 132"/>
                <a:gd name="T4" fmla="*/ 11 w 85"/>
                <a:gd name="T5" fmla="*/ 120 h 132"/>
                <a:gd name="T6" fmla="*/ 14 w 85"/>
                <a:gd name="T7" fmla="*/ 112 h 132"/>
                <a:gd name="T8" fmla="*/ 19 w 85"/>
                <a:gd name="T9" fmla="*/ 102 h 132"/>
                <a:gd name="T10" fmla="*/ 24 w 85"/>
                <a:gd name="T11" fmla="*/ 95 h 132"/>
                <a:gd name="T12" fmla="*/ 34 w 85"/>
                <a:gd name="T13" fmla="*/ 81 h 132"/>
                <a:gd name="T14" fmla="*/ 47 w 85"/>
                <a:gd name="T15" fmla="*/ 67 h 132"/>
                <a:gd name="T16" fmla="*/ 59 w 85"/>
                <a:gd name="T17" fmla="*/ 55 h 132"/>
                <a:gd name="T18" fmla="*/ 70 w 85"/>
                <a:gd name="T19" fmla="*/ 39 h 132"/>
                <a:gd name="T20" fmla="*/ 79 w 85"/>
                <a:gd name="T21" fmla="*/ 24 h 132"/>
                <a:gd name="T22" fmla="*/ 82 w 85"/>
                <a:gd name="T23" fmla="*/ 14 h 132"/>
                <a:gd name="T24" fmla="*/ 85 w 85"/>
                <a:gd name="T25" fmla="*/ 5 h 132"/>
                <a:gd name="T26" fmla="*/ 85 w 85"/>
                <a:gd name="T27" fmla="*/ 5 h 132"/>
                <a:gd name="T28" fmla="*/ 85 w 85"/>
                <a:gd name="T29" fmla="*/ 5 h 132"/>
                <a:gd name="T30" fmla="*/ 85 w 85"/>
                <a:gd name="T31" fmla="*/ 5 h 132"/>
                <a:gd name="T32" fmla="*/ 85 w 85"/>
                <a:gd name="T33" fmla="*/ 3 h 132"/>
                <a:gd name="T34" fmla="*/ 85 w 85"/>
                <a:gd name="T35" fmla="*/ 3 h 132"/>
                <a:gd name="T36" fmla="*/ 85 w 85"/>
                <a:gd name="T37" fmla="*/ 3 h 132"/>
                <a:gd name="T38" fmla="*/ 85 w 85"/>
                <a:gd name="T39" fmla="*/ 3 h 132"/>
                <a:gd name="T40" fmla="*/ 85 w 85"/>
                <a:gd name="T41" fmla="*/ 2 h 132"/>
                <a:gd name="T42" fmla="*/ 85 w 85"/>
                <a:gd name="T43" fmla="*/ 2 h 132"/>
                <a:gd name="T44" fmla="*/ 85 w 85"/>
                <a:gd name="T45" fmla="*/ 2 h 132"/>
                <a:gd name="T46" fmla="*/ 85 w 85"/>
                <a:gd name="T47" fmla="*/ 2 h 132"/>
                <a:gd name="T48" fmla="*/ 82 w 85"/>
                <a:gd name="T49" fmla="*/ 0 h 132"/>
                <a:gd name="T50" fmla="*/ 79 w 85"/>
                <a:gd name="T51" fmla="*/ 0 h 132"/>
                <a:gd name="T52" fmla="*/ 79 w 85"/>
                <a:gd name="T53" fmla="*/ 0 h 132"/>
                <a:gd name="T54" fmla="*/ 78 w 85"/>
                <a:gd name="T55" fmla="*/ 2 h 132"/>
                <a:gd name="T56" fmla="*/ 78 w 85"/>
                <a:gd name="T57" fmla="*/ 2 h 132"/>
                <a:gd name="T58" fmla="*/ 72 w 85"/>
                <a:gd name="T59" fmla="*/ 11 h 132"/>
                <a:gd name="T60" fmla="*/ 65 w 85"/>
                <a:gd name="T61" fmla="*/ 19 h 132"/>
                <a:gd name="T62" fmla="*/ 51 w 85"/>
                <a:gd name="T63" fmla="*/ 34 h 132"/>
                <a:gd name="T64" fmla="*/ 22 w 85"/>
                <a:gd name="T65" fmla="*/ 64 h 132"/>
                <a:gd name="T66" fmla="*/ 22 w 85"/>
                <a:gd name="T67" fmla="*/ 64 h 132"/>
                <a:gd name="T68" fmla="*/ 16 w 85"/>
                <a:gd name="T69" fmla="*/ 72 h 132"/>
                <a:gd name="T70" fmla="*/ 10 w 85"/>
                <a:gd name="T71" fmla="*/ 78 h 132"/>
                <a:gd name="T72" fmla="*/ 7 w 85"/>
                <a:gd name="T73" fmla="*/ 85 h 132"/>
                <a:gd name="T74" fmla="*/ 4 w 85"/>
                <a:gd name="T75" fmla="*/ 93 h 132"/>
                <a:gd name="T76" fmla="*/ 0 w 85"/>
                <a:gd name="T77" fmla="*/ 110 h 132"/>
                <a:gd name="T78" fmla="*/ 0 w 85"/>
                <a:gd name="T79" fmla="*/ 129 h 132"/>
                <a:gd name="T80" fmla="*/ 0 w 85"/>
                <a:gd name="T81" fmla="*/ 129 h 132"/>
                <a:gd name="T82" fmla="*/ 2 w 85"/>
                <a:gd name="T83" fmla="*/ 132 h 132"/>
                <a:gd name="T84" fmla="*/ 5 w 85"/>
                <a:gd name="T85" fmla="*/ 132 h 132"/>
                <a:gd name="T86" fmla="*/ 7 w 85"/>
                <a:gd name="T87" fmla="*/ 132 h 132"/>
                <a:gd name="T88" fmla="*/ 8 w 85"/>
                <a:gd name="T89" fmla="*/ 129 h 132"/>
                <a:gd name="T90" fmla="*/ 8 w 85"/>
                <a:gd name="T91" fmla="*/ 129 h 132"/>
                <a:gd name="T92" fmla="*/ 22 w 85"/>
                <a:gd name="T93" fmla="*/ 76 h 132"/>
                <a:gd name="T94" fmla="*/ 22 w 85"/>
                <a:gd name="T95" fmla="*/ 76 h 132"/>
                <a:gd name="T96" fmla="*/ 31 w 85"/>
                <a:gd name="T97" fmla="*/ 67 h 132"/>
                <a:gd name="T98" fmla="*/ 41 w 85"/>
                <a:gd name="T99" fmla="*/ 58 h 132"/>
                <a:gd name="T100" fmla="*/ 41 w 85"/>
                <a:gd name="T101" fmla="*/ 58 h 132"/>
                <a:gd name="T102" fmla="*/ 65 w 85"/>
                <a:gd name="T103" fmla="*/ 33 h 132"/>
                <a:gd name="T104" fmla="*/ 65 w 85"/>
                <a:gd name="T105" fmla="*/ 33 h 132"/>
                <a:gd name="T106" fmla="*/ 51 w 85"/>
                <a:gd name="T107" fmla="*/ 50 h 132"/>
                <a:gd name="T108" fmla="*/ 38 w 85"/>
                <a:gd name="T109" fmla="*/ 65 h 132"/>
                <a:gd name="T110" fmla="*/ 24 w 85"/>
                <a:gd name="T111" fmla="*/ 82 h 132"/>
                <a:gd name="T112" fmla="*/ 17 w 85"/>
                <a:gd name="T113" fmla="*/ 90 h 132"/>
                <a:gd name="T114" fmla="*/ 11 w 85"/>
                <a:gd name="T115" fmla="*/ 99 h 132"/>
                <a:gd name="T116" fmla="*/ 11 w 85"/>
                <a:gd name="T117" fmla="*/ 99 h 132"/>
                <a:gd name="T118" fmla="*/ 14 w 85"/>
                <a:gd name="T119" fmla="*/ 87 h 132"/>
                <a:gd name="T120" fmla="*/ 22 w 85"/>
                <a:gd name="T121" fmla="*/ 76 h 132"/>
                <a:gd name="T122" fmla="*/ 22 w 85"/>
                <a:gd name="T123" fmla="*/ 7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" h="132">
                  <a:moveTo>
                    <a:pt x="8" y="129"/>
                  </a:moveTo>
                  <a:lnTo>
                    <a:pt x="8" y="129"/>
                  </a:lnTo>
                  <a:lnTo>
                    <a:pt x="11" y="120"/>
                  </a:lnTo>
                  <a:lnTo>
                    <a:pt x="14" y="112"/>
                  </a:lnTo>
                  <a:lnTo>
                    <a:pt x="19" y="102"/>
                  </a:lnTo>
                  <a:lnTo>
                    <a:pt x="24" y="95"/>
                  </a:lnTo>
                  <a:lnTo>
                    <a:pt x="34" y="81"/>
                  </a:lnTo>
                  <a:lnTo>
                    <a:pt x="47" y="67"/>
                  </a:lnTo>
                  <a:lnTo>
                    <a:pt x="59" y="55"/>
                  </a:lnTo>
                  <a:lnTo>
                    <a:pt x="70" y="39"/>
                  </a:lnTo>
                  <a:lnTo>
                    <a:pt x="79" y="24"/>
                  </a:lnTo>
                  <a:lnTo>
                    <a:pt x="82" y="14"/>
                  </a:lnTo>
                  <a:lnTo>
                    <a:pt x="85" y="5"/>
                  </a:lnTo>
                  <a:lnTo>
                    <a:pt x="85" y="5"/>
                  </a:lnTo>
                  <a:lnTo>
                    <a:pt x="85" y="5"/>
                  </a:lnTo>
                  <a:lnTo>
                    <a:pt x="85" y="5"/>
                  </a:lnTo>
                  <a:lnTo>
                    <a:pt x="85" y="3"/>
                  </a:lnTo>
                  <a:lnTo>
                    <a:pt x="85" y="3"/>
                  </a:lnTo>
                  <a:lnTo>
                    <a:pt x="85" y="3"/>
                  </a:lnTo>
                  <a:lnTo>
                    <a:pt x="85" y="3"/>
                  </a:lnTo>
                  <a:lnTo>
                    <a:pt x="85" y="2"/>
                  </a:lnTo>
                  <a:lnTo>
                    <a:pt x="85" y="2"/>
                  </a:lnTo>
                  <a:lnTo>
                    <a:pt x="85" y="2"/>
                  </a:lnTo>
                  <a:lnTo>
                    <a:pt x="85" y="2"/>
                  </a:lnTo>
                  <a:lnTo>
                    <a:pt x="82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2" y="11"/>
                  </a:lnTo>
                  <a:lnTo>
                    <a:pt x="65" y="19"/>
                  </a:lnTo>
                  <a:lnTo>
                    <a:pt x="51" y="34"/>
                  </a:lnTo>
                  <a:lnTo>
                    <a:pt x="22" y="64"/>
                  </a:lnTo>
                  <a:lnTo>
                    <a:pt x="22" y="64"/>
                  </a:lnTo>
                  <a:lnTo>
                    <a:pt x="16" y="72"/>
                  </a:lnTo>
                  <a:lnTo>
                    <a:pt x="10" y="78"/>
                  </a:lnTo>
                  <a:lnTo>
                    <a:pt x="7" y="85"/>
                  </a:lnTo>
                  <a:lnTo>
                    <a:pt x="4" y="93"/>
                  </a:lnTo>
                  <a:lnTo>
                    <a:pt x="0" y="110"/>
                  </a:lnTo>
                  <a:lnTo>
                    <a:pt x="0" y="129"/>
                  </a:lnTo>
                  <a:lnTo>
                    <a:pt x="0" y="129"/>
                  </a:lnTo>
                  <a:lnTo>
                    <a:pt x="2" y="132"/>
                  </a:lnTo>
                  <a:lnTo>
                    <a:pt x="5" y="132"/>
                  </a:lnTo>
                  <a:lnTo>
                    <a:pt x="7" y="132"/>
                  </a:lnTo>
                  <a:lnTo>
                    <a:pt x="8" y="129"/>
                  </a:lnTo>
                  <a:lnTo>
                    <a:pt x="8" y="129"/>
                  </a:lnTo>
                  <a:close/>
                  <a:moveTo>
                    <a:pt x="22" y="76"/>
                  </a:moveTo>
                  <a:lnTo>
                    <a:pt x="22" y="76"/>
                  </a:lnTo>
                  <a:lnTo>
                    <a:pt x="31" y="67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65" y="33"/>
                  </a:lnTo>
                  <a:lnTo>
                    <a:pt x="65" y="33"/>
                  </a:lnTo>
                  <a:lnTo>
                    <a:pt x="51" y="50"/>
                  </a:lnTo>
                  <a:lnTo>
                    <a:pt x="38" y="65"/>
                  </a:lnTo>
                  <a:lnTo>
                    <a:pt x="24" y="82"/>
                  </a:lnTo>
                  <a:lnTo>
                    <a:pt x="17" y="90"/>
                  </a:lnTo>
                  <a:lnTo>
                    <a:pt x="11" y="99"/>
                  </a:lnTo>
                  <a:lnTo>
                    <a:pt x="11" y="99"/>
                  </a:lnTo>
                  <a:lnTo>
                    <a:pt x="14" y="87"/>
                  </a:lnTo>
                  <a:lnTo>
                    <a:pt x="22" y="76"/>
                  </a:lnTo>
                  <a:lnTo>
                    <a:pt x="22" y="7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7">
              <a:extLst>
                <a:ext uri="{FF2B5EF4-FFF2-40B4-BE49-F238E27FC236}">
                  <a16:creationId xmlns:a16="http://schemas.microsoft.com/office/drawing/2014/main" id="{BF2A885C-870C-4394-AF99-397D7BB97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9963" y="3038618"/>
              <a:ext cx="60325" cy="49213"/>
            </a:xfrm>
            <a:custGeom>
              <a:avLst/>
              <a:gdLst>
                <a:gd name="T0" fmla="*/ 29 w 38"/>
                <a:gd name="T1" fmla="*/ 1 h 31"/>
                <a:gd name="T2" fmla="*/ 29 w 38"/>
                <a:gd name="T3" fmla="*/ 1 h 31"/>
                <a:gd name="T4" fmla="*/ 24 w 38"/>
                <a:gd name="T5" fmla="*/ 9 h 31"/>
                <a:gd name="T6" fmla="*/ 17 w 38"/>
                <a:gd name="T7" fmla="*/ 14 h 31"/>
                <a:gd name="T8" fmla="*/ 1 w 38"/>
                <a:gd name="T9" fmla="*/ 23 h 31"/>
                <a:gd name="T10" fmla="*/ 1 w 38"/>
                <a:gd name="T11" fmla="*/ 23 h 31"/>
                <a:gd name="T12" fmla="*/ 0 w 38"/>
                <a:gd name="T13" fmla="*/ 26 h 31"/>
                <a:gd name="T14" fmla="*/ 0 w 38"/>
                <a:gd name="T15" fmla="*/ 29 h 31"/>
                <a:gd name="T16" fmla="*/ 3 w 38"/>
                <a:gd name="T17" fmla="*/ 31 h 31"/>
                <a:gd name="T18" fmla="*/ 6 w 38"/>
                <a:gd name="T19" fmla="*/ 31 h 31"/>
                <a:gd name="T20" fmla="*/ 6 w 38"/>
                <a:gd name="T21" fmla="*/ 31 h 31"/>
                <a:gd name="T22" fmla="*/ 15 w 38"/>
                <a:gd name="T23" fmla="*/ 26 h 31"/>
                <a:gd name="T24" fmla="*/ 23 w 38"/>
                <a:gd name="T25" fmla="*/ 20 h 31"/>
                <a:gd name="T26" fmla="*/ 30 w 38"/>
                <a:gd name="T27" fmla="*/ 14 h 31"/>
                <a:gd name="T28" fmla="*/ 37 w 38"/>
                <a:gd name="T29" fmla="*/ 6 h 31"/>
                <a:gd name="T30" fmla="*/ 37 w 38"/>
                <a:gd name="T31" fmla="*/ 6 h 31"/>
                <a:gd name="T32" fmla="*/ 38 w 38"/>
                <a:gd name="T33" fmla="*/ 3 h 31"/>
                <a:gd name="T34" fmla="*/ 35 w 38"/>
                <a:gd name="T35" fmla="*/ 0 h 31"/>
                <a:gd name="T36" fmla="*/ 32 w 38"/>
                <a:gd name="T37" fmla="*/ 0 h 31"/>
                <a:gd name="T38" fmla="*/ 29 w 38"/>
                <a:gd name="T39" fmla="*/ 1 h 31"/>
                <a:gd name="T40" fmla="*/ 29 w 38"/>
                <a:gd name="T4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1">
                  <a:moveTo>
                    <a:pt x="29" y="1"/>
                  </a:moveTo>
                  <a:lnTo>
                    <a:pt x="29" y="1"/>
                  </a:lnTo>
                  <a:lnTo>
                    <a:pt x="24" y="9"/>
                  </a:lnTo>
                  <a:lnTo>
                    <a:pt x="17" y="14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3" y="31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15" y="26"/>
                  </a:lnTo>
                  <a:lnTo>
                    <a:pt x="23" y="20"/>
                  </a:lnTo>
                  <a:lnTo>
                    <a:pt x="30" y="14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8" y="3"/>
                  </a:lnTo>
                  <a:lnTo>
                    <a:pt x="35" y="0"/>
                  </a:lnTo>
                  <a:lnTo>
                    <a:pt x="32" y="0"/>
                  </a:ln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8">
              <a:extLst>
                <a:ext uri="{FF2B5EF4-FFF2-40B4-BE49-F238E27FC236}">
                  <a16:creationId xmlns:a16="http://schemas.microsoft.com/office/drawing/2014/main" id="{90846884-A685-4841-AB25-6DE131D21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8701" y="3021156"/>
              <a:ext cx="11113" cy="12700"/>
            </a:xfrm>
            <a:custGeom>
              <a:avLst/>
              <a:gdLst>
                <a:gd name="T0" fmla="*/ 3 w 7"/>
                <a:gd name="T1" fmla="*/ 0 h 8"/>
                <a:gd name="T2" fmla="*/ 3 w 7"/>
                <a:gd name="T3" fmla="*/ 0 h 8"/>
                <a:gd name="T4" fmla="*/ 0 w 7"/>
                <a:gd name="T5" fmla="*/ 0 h 8"/>
                <a:gd name="T6" fmla="*/ 0 w 7"/>
                <a:gd name="T7" fmla="*/ 3 h 8"/>
                <a:gd name="T8" fmla="*/ 0 w 7"/>
                <a:gd name="T9" fmla="*/ 6 h 8"/>
                <a:gd name="T10" fmla="*/ 3 w 7"/>
                <a:gd name="T11" fmla="*/ 8 h 8"/>
                <a:gd name="T12" fmla="*/ 3 w 7"/>
                <a:gd name="T13" fmla="*/ 8 h 8"/>
                <a:gd name="T14" fmla="*/ 6 w 7"/>
                <a:gd name="T15" fmla="*/ 6 h 8"/>
                <a:gd name="T16" fmla="*/ 7 w 7"/>
                <a:gd name="T17" fmla="*/ 3 h 8"/>
                <a:gd name="T18" fmla="*/ 6 w 7"/>
                <a:gd name="T19" fmla="*/ 0 h 8"/>
                <a:gd name="T20" fmla="*/ 3 w 7"/>
                <a:gd name="T21" fmla="*/ 0 h 8"/>
                <a:gd name="T22" fmla="*/ 3 w 7"/>
                <a:gd name="T2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8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3" y="8"/>
                  </a:lnTo>
                  <a:lnTo>
                    <a:pt x="6" y="6"/>
                  </a:lnTo>
                  <a:lnTo>
                    <a:pt x="7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89">
              <a:extLst>
                <a:ext uri="{FF2B5EF4-FFF2-40B4-BE49-F238E27FC236}">
                  <a16:creationId xmlns:a16="http://schemas.microsoft.com/office/drawing/2014/main" id="{A6B8FAEC-B164-46A5-9174-1BAEF5905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1363" y="3040206"/>
              <a:ext cx="12700" cy="15875"/>
            </a:xfrm>
            <a:custGeom>
              <a:avLst/>
              <a:gdLst>
                <a:gd name="T0" fmla="*/ 3 w 8"/>
                <a:gd name="T1" fmla="*/ 0 h 10"/>
                <a:gd name="T2" fmla="*/ 3 w 8"/>
                <a:gd name="T3" fmla="*/ 0 h 10"/>
                <a:gd name="T4" fmla="*/ 0 w 8"/>
                <a:gd name="T5" fmla="*/ 2 h 10"/>
                <a:gd name="T6" fmla="*/ 0 w 8"/>
                <a:gd name="T7" fmla="*/ 5 h 10"/>
                <a:gd name="T8" fmla="*/ 0 w 8"/>
                <a:gd name="T9" fmla="*/ 8 h 10"/>
                <a:gd name="T10" fmla="*/ 3 w 8"/>
                <a:gd name="T11" fmla="*/ 10 h 10"/>
                <a:gd name="T12" fmla="*/ 3 w 8"/>
                <a:gd name="T13" fmla="*/ 10 h 10"/>
                <a:gd name="T14" fmla="*/ 6 w 8"/>
                <a:gd name="T15" fmla="*/ 8 h 10"/>
                <a:gd name="T16" fmla="*/ 8 w 8"/>
                <a:gd name="T17" fmla="*/ 5 h 10"/>
                <a:gd name="T18" fmla="*/ 6 w 8"/>
                <a:gd name="T19" fmla="*/ 2 h 10"/>
                <a:gd name="T20" fmla="*/ 3 w 8"/>
                <a:gd name="T21" fmla="*/ 0 h 10"/>
                <a:gd name="T22" fmla="*/ 3 w 8"/>
                <a:gd name="T2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6" y="8"/>
                  </a:lnTo>
                  <a:lnTo>
                    <a:pt x="8" y="5"/>
                  </a:lnTo>
                  <a:lnTo>
                    <a:pt x="6" y="2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90">
              <a:extLst>
                <a:ext uri="{FF2B5EF4-FFF2-40B4-BE49-F238E27FC236}">
                  <a16:creationId xmlns:a16="http://schemas.microsoft.com/office/drawing/2014/main" id="{B1E8A6F1-1BFE-42B2-82E4-C5DC5B58A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1838" y="2976706"/>
              <a:ext cx="11113" cy="14288"/>
            </a:xfrm>
            <a:custGeom>
              <a:avLst/>
              <a:gdLst>
                <a:gd name="T0" fmla="*/ 7 w 7"/>
                <a:gd name="T1" fmla="*/ 6 h 9"/>
                <a:gd name="T2" fmla="*/ 7 w 7"/>
                <a:gd name="T3" fmla="*/ 6 h 9"/>
                <a:gd name="T4" fmla="*/ 7 w 7"/>
                <a:gd name="T5" fmla="*/ 5 h 9"/>
                <a:gd name="T6" fmla="*/ 7 w 7"/>
                <a:gd name="T7" fmla="*/ 5 h 9"/>
                <a:gd name="T8" fmla="*/ 7 w 7"/>
                <a:gd name="T9" fmla="*/ 2 h 9"/>
                <a:gd name="T10" fmla="*/ 4 w 7"/>
                <a:gd name="T11" fmla="*/ 0 h 9"/>
                <a:gd name="T12" fmla="*/ 1 w 7"/>
                <a:gd name="T13" fmla="*/ 2 h 9"/>
                <a:gd name="T14" fmla="*/ 0 w 7"/>
                <a:gd name="T15" fmla="*/ 5 h 9"/>
                <a:gd name="T16" fmla="*/ 0 w 7"/>
                <a:gd name="T17" fmla="*/ 5 h 9"/>
                <a:gd name="T18" fmla="*/ 0 w 7"/>
                <a:gd name="T19" fmla="*/ 6 h 9"/>
                <a:gd name="T20" fmla="*/ 0 w 7"/>
                <a:gd name="T21" fmla="*/ 6 h 9"/>
                <a:gd name="T22" fmla="*/ 1 w 7"/>
                <a:gd name="T23" fmla="*/ 9 h 9"/>
                <a:gd name="T24" fmla="*/ 4 w 7"/>
                <a:gd name="T25" fmla="*/ 9 h 9"/>
                <a:gd name="T26" fmla="*/ 7 w 7"/>
                <a:gd name="T27" fmla="*/ 9 h 9"/>
                <a:gd name="T28" fmla="*/ 7 w 7"/>
                <a:gd name="T29" fmla="*/ 6 h 9"/>
                <a:gd name="T30" fmla="*/ 7 w 7"/>
                <a:gd name="T31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" h="9">
                  <a:moveTo>
                    <a:pt x="7" y="6"/>
                  </a:move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6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1">
              <a:extLst>
                <a:ext uri="{FF2B5EF4-FFF2-40B4-BE49-F238E27FC236}">
                  <a16:creationId xmlns:a16="http://schemas.microsoft.com/office/drawing/2014/main" id="{1125EDDB-CA3E-4263-97B8-5FFF695CA8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9626" y="2962418"/>
              <a:ext cx="12700" cy="11113"/>
            </a:xfrm>
            <a:custGeom>
              <a:avLst/>
              <a:gdLst>
                <a:gd name="T0" fmla="*/ 3 w 8"/>
                <a:gd name="T1" fmla="*/ 0 h 7"/>
                <a:gd name="T2" fmla="*/ 3 w 8"/>
                <a:gd name="T3" fmla="*/ 0 h 7"/>
                <a:gd name="T4" fmla="*/ 0 w 8"/>
                <a:gd name="T5" fmla="*/ 0 h 7"/>
                <a:gd name="T6" fmla="*/ 0 w 8"/>
                <a:gd name="T7" fmla="*/ 3 h 7"/>
                <a:gd name="T8" fmla="*/ 0 w 8"/>
                <a:gd name="T9" fmla="*/ 6 h 7"/>
                <a:gd name="T10" fmla="*/ 3 w 8"/>
                <a:gd name="T11" fmla="*/ 7 h 7"/>
                <a:gd name="T12" fmla="*/ 3 w 8"/>
                <a:gd name="T13" fmla="*/ 7 h 7"/>
                <a:gd name="T14" fmla="*/ 6 w 8"/>
                <a:gd name="T15" fmla="*/ 6 h 7"/>
                <a:gd name="T16" fmla="*/ 8 w 8"/>
                <a:gd name="T17" fmla="*/ 3 h 7"/>
                <a:gd name="T18" fmla="*/ 6 w 8"/>
                <a:gd name="T19" fmla="*/ 0 h 7"/>
                <a:gd name="T20" fmla="*/ 3 w 8"/>
                <a:gd name="T21" fmla="*/ 0 h 7"/>
                <a:gd name="T22" fmla="*/ 3 w 8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7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7"/>
                  </a:lnTo>
                  <a:lnTo>
                    <a:pt x="3" y="7"/>
                  </a:lnTo>
                  <a:lnTo>
                    <a:pt x="6" y="6"/>
                  </a:lnTo>
                  <a:lnTo>
                    <a:pt x="8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92">
              <a:extLst>
                <a:ext uri="{FF2B5EF4-FFF2-40B4-BE49-F238E27FC236}">
                  <a16:creationId xmlns:a16="http://schemas.microsoft.com/office/drawing/2014/main" id="{3353CFB6-C292-45BA-88AD-063747B5A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6926" y="3021156"/>
              <a:ext cx="12700" cy="14288"/>
            </a:xfrm>
            <a:custGeom>
              <a:avLst/>
              <a:gdLst>
                <a:gd name="T0" fmla="*/ 0 w 8"/>
                <a:gd name="T1" fmla="*/ 4 h 9"/>
                <a:gd name="T2" fmla="*/ 0 w 8"/>
                <a:gd name="T3" fmla="*/ 4 h 9"/>
                <a:gd name="T4" fmla="*/ 0 w 8"/>
                <a:gd name="T5" fmla="*/ 6 h 9"/>
                <a:gd name="T6" fmla="*/ 0 w 8"/>
                <a:gd name="T7" fmla="*/ 6 h 9"/>
                <a:gd name="T8" fmla="*/ 0 w 8"/>
                <a:gd name="T9" fmla="*/ 9 h 9"/>
                <a:gd name="T10" fmla="*/ 4 w 8"/>
                <a:gd name="T11" fmla="*/ 9 h 9"/>
                <a:gd name="T12" fmla="*/ 7 w 8"/>
                <a:gd name="T13" fmla="*/ 9 h 9"/>
                <a:gd name="T14" fmla="*/ 8 w 8"/>
                <a:gd name="T15" fmla="*/ 6 h 9"/>
                <a:gd name="T16" fmla="*/ 8 w 8"/>
                <a:gd name="T17" fmla="*/ 6 h 9"/>
                <a:gd name="T18" fmla="*/ 8 w 8"/>
                <a:gd name="T19" fmla="*/ 4 h 9"/>
                <a:gd name="T20" fmla="*/ 8 w 8"/>
                <a:gd name="T21" fmla="*/ 4 h 9"/>
                <a:gd name="T22" fmla="*/ 7 w 8"/>
                <a:gd name="T23" fmla="*/ 1 h 9"/>
                <a:gd name="T24" fmla="*/ 4 w 8"/>
                <a:gd name="T25" fmla="*/ 0 h 9"/>
                <a:gd name="T26" fmla="*/ 0 w 8"/>
                <a:gd name="T27" fmla="*/ 1 h 9"/>
                <a:gd name="T28" fmla="*/ 0 w 8"/>
                <a:gd name="T29" fmla="*/ 4 h 9"/>
                <a:gd name="T30" fmla="*/ 0 w 8"/>
                <a:gd name="T31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9">
                  <a:moveTo>
                    <a:pt x="0" y="4"/>
                  </a:move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4"/>
                  </a:lnTo>
                  <a:lnTo>
                    <a:pt x="8" y="4"/>
                  </a:lnTo>
                  <a:lnTo>
                    <a:pt x="7" y="1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93">
              <a:extLst>
                <a:ext uri="{FF2B5EF4-FFF2-40B4-BE49-F238E27FC236}">
                  <a16:creationId xmlns:a16="http://schemas.microsoft.com/office/drawing/2014/main" id="{84F875F0-E370-4D7A-B9CD-BA6A8757D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176" y="2995756"/>
              <a:ext cx="12700" cy="15875"/>
            </a:xfrm>
            <a:custGeom>
              <a:avLst/>
              <a:gdLst>
                <a:gd name="T0" fmla="*/ 3 w 8"/>
                <a:gd name="T1" fmla="*/ 0 h 10"/>
                <a:gd name="T2" fmla="*/ 3 w 8"/>
                <a:gd name="T3" fmla="*/ 0 h 10"/>
                <a:gd name="T4" fmla="*/ 0 w 8"/>
                <a:gd name="T5" fmla="*/ 2 h 10"/>
                <a:gd name="T6" fmla="*/ 0 w 8"/>
                <a:gd name="T7" fmla="*/ 5 h 10"/>
                <a:gd name="T8" fmla="*/ 0 w 8"/>
                <a:gd name="T9" fmla="*/ 8 h 10"/>
                <a:gd name="T10" fmla="*/ 3 w 8"/>
                <a:gd name="T11" fmla="*/ 10 h 10"/>
                <a:gd name="T12" fmla="*/ 3 w 8"/>
                <a:gd name="T13" fmla="*/ 10 h 10"/>
                <a:gd name="T14" fmla="*/ 8 w 8"/>
                <a:gd name="T15" fmla="*/ 8 h 10"/>
                <a:gd name="T16" fmla="*/ 8 w 8"/>
                <a:gd name="T17" fmla="*/ 5 h 10"/>
                <a:gd name="T18" fmla="*/ 8 w 8"/>
                <a:gd name="T19" fmla="*/ 2 h 10"/>
                <a:gd name="T20" fmla="*/ 3 w 8"/>
                <a:gd name="T21" fmla="*/ 0 h 10"/>
                <a:gd name="T22" fmla="*/ 3 w 8"/>
                <a:gd name="T2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8" y="8"/>
                  </a:lnTo>
                  <a:lnTo>
                    <a:pt x="8" y="5"/>
                  </a:lnTo>
                  <a:lnTo>
                    <a:pt x="8" y="2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4">
              <a:extLst>
                <a:ext uri="{FF2B5EF4-FFF2-40B4-BE49-F238E27FC236}">
                  <a16:creationId xmlns:a16="http://schemas.microsoft.com/office/drawing/2014/main" id="{FF8784DA-339D-4B54-AB84-2AD539732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6288" y="2937018"/>
              <a:ext cx="14288" cy="15875"/>
            </a:xfrm>
            <a:custGeom>
              <a:avLst/>
              <a:gdLst>
                <a:gd name="T0" fmla="*/ 6 w 9"/>
                <a:gd name="T1" fmla="*/ 0 h 10"/>
                <a:gd name="T2" fmla="*/ 6 w 9"/>
                <a:gd name="T3" fmla="*/ 0 h 10"/>
                <a:gd name="T4" fmla="*/ 4 w 9"/>
                <a:gd name="T5" fmla="*/ 0 h 10"/>
                <a:gd name="T6" fmla="*/ 4 w 9"/>
                <a:gd name="T7" fmla="*/ 0 h 10"/>
                <a:gd name="T8" fmla="*/ 1 w 9"/>
                <a:gd name="T9" fmla="*/ 2 h 10"/>
                <a:gd name="T10" fmla="*/ 0 w 9"/>
                <a:gd name="T11" fmla="*/ 5 h 10"/>
                <a:gd name="T12" fmla="*/ 1 w 9"/>
                <a:gd name="T13" fmla="*/ 8 h 10"/>
                <a:gd name="T14" fmla="*/ 4 w 9"/>
                <a:gd name="T15" fmla="*/ 10 h 10"/>
                <a:gd name="T16" fmla="*/ 4 w 9"/>
                <a:gd name="T17" fmla="*/ 10 h 10"/>
                <a:gd name="T18" fmla="*/ 6 w 9"/>
                <a:gd name="T19" fmla="*/ 10 h 10"/>
                <a:gd name="T20" fmla="*/ 6 w 9"/>
                <a:gd name="T21" fmla="*/ 10 h 10"/>
                <a:gd name="T22" fmla="*/ 9 w 9"/>
                <a:gd name="T23" fmla="*/ 8 h 10"/>
                <a:gd name="T24" fmla="*/ 9 w 9"/>
                <a:gd name="T25" fmla="*/ 5 h 10"/>
                <a:gd name="T26" fmla="*/ 9 w 9"/>
                <a:gd name="T27" fmla="*/ 2 h 10"/>
                <a:gd name="T28" fmla="*/ 6 w 9"/>
                <a:gd name="T29" fmla="*/ 0 h 10"/>
                <a:gd name="T30" fmla="*/ 6 w 9"/>
                <a:gd name="T3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10">
                  <a:moveTo>
                    <a:pt x="6" y="0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5"/>
                  </a:lnTo>
                  <a:lnTo>
                    <a:pt x="1" y="8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9" y="8"/>
                  </a:lnTo>
                  <a:lnTo>
                    <a:pt x="9" y="5"/>
                  </a:lnTo>
                  <a:lnTo>
                    <a:pt x="9" y="2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95">
              <a:extLst>
                <a:ext uri="{FF2B5EF4-FFF2-40B4-BE49-F238E27FC236}">
                  <a16:creationId xmlns:a16="http://schemas.microsoft.com/office/drawing/2014/main" id="{FD2E7F89-0A36-400A-A17E-983CC004BB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6613" y="2979881"/>
              <a:ext cx="12700" cy="14288"/>
            </a:xfrm>
            <a:custGeom>
              <a:avLst/>
              <a:gdLst>
                <a:gd name="T0" fmla="*/ 3 w 8"/>
                <a:gd name="T1" fmla="*/ 0 h 9"/>
                <a:gd name="T2" fmla="*/ 3 w 8"/>
                <a:gd name="T3" fmla="*/ 0 h 9"/>
                <a:gd name="T4" fmla="*/ 0 w 8"/>
                <a:gd name="T5" fmla="*/ 1 h 9"/>
                <a:gd name="T6" fmla="*/ 0 w 8"/>
                <a:gd name="T7" fmla="*/ 4 h 9"/>
                <a:gd name="T8" fmla="*/ 0 w 8"/>
                <a:gd name="T9" fmla="*/ 7 h 9"/>
                <a:gd name="T10" fmla="*/ 3 w 8"/>
                <a:gd name="T11" fmla="*/ 9 h 9"/>
                <a:gd name="T12" fmla="*/ 3 w 8"/>
                <a:gd name="T13" fmla="*/ 9 h 9"/>
                <a:gd name="T14" fmla="*/ 6 w 8"/>
                <a:gd name="T15" fmla="*/ 7 h 9"/>
                <a:gd name="T16" fmla="*/ 8 w 8"/>
                <a:gd name="T17" fmla="*/ 4 h 9"/>
                <a:gd name="T18" fmla="*/ 6 w 8"/>
                <a:gd name="T19" fmla="*/ 1 h 9"/>
                <a:gd name="T20" fmla="*/ 3 w 8"/>
                <a:gd name="T21" fmla="*/ 0 h 9"/>
                <a:gd name="T22" fmla="*/ 3 w 8"/>
                <a:gd name="T2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9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9"/>
                  </a:lnTo>
                  <a:lnTo>
                    <a:pt x="3" y="9"/>
                  </a:lnTo>
                  <a:lnTo>
                    <a:pt x="6" y="7"/>
                  </a:lnTo>
                  <a:lnTo>
                    <a:pt x="8" y="4"/>
                  </a:lnTo>
                  <a:lnTo>
                    <a:pt x="6" y="1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96">
              <a:extLst>
                <a:ext uri="{FF2B5EF4-FFF2-40B4-BE49-F238E27FC236}">
                  <a16:creationId xmlns:a16="http://schemas.microsoft.com/office/drawing/2014/main" id="{0C317D9F-E877-4D43-B04B-A1145A48E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5026" y="3052906"/>
              <a:ext cx="11113" cy="12700"/>
            </a:xfrm>
            <a:custGeom>
              <a:avLst/>
              <a:gdLst>
                <a:gd name="T0" fmla="*/ 3 w 7"/>
                <a:gd name="T1" fmla="*/ 0 h 8"/>
                <a:gd name="T2" fmla="*/ 3 w 7"/>
                <a:gd name="T3" fmla="*/ 0 h 8"/>
                <a:gd name="T4" fmla="*/ 0 w 7"/>
                <a:gd name="T5" fmla="*/ 0 h 8"/>
                <a:gd name="T6" fmla="*/ 0 w 7"/>
                <a:gd name="T7" fmla="*/ 3 h 8"/>
                <a:gd name="T8" fmla="*/ 0 w 7"/>
                <a:gd name="T9" fmla="*/ 6 h 8"/>
                <a:gd name="T10" fmla="*/ 3 w 7"/>
                <a:gd name="T11" fmla="*/ 8 h 8"/>
                <a:gd name="T12" fmla="*/ 3 w 7"/>
                <a:gd name="T13" fmla="*/ 8 h 8"/>
                <a:gd name="T14" fmla="*/ 6 w 7"/>
                <a:gd name="T15" fmla="*/ 6 h 8"/>
                <a:gd name="T16" fmla="*/ 7 w 7"/>
                <a:gd name="T17" fmla="*/ 3 h 8"/>
                <a:gd name="T18" fmla="*/ 6 w 7"/>
                <a:gd name="T19" fmla="*/ 0 h 8"/>
                <a:gd name="T20" fmla="*/ 3 w 7"/>
                <a:gd name="T21" fmla="*/ 0 h 8"/>
                <a:gd name="T22" fmla="*/ 3 w 7"/>
                <a:gd name="T2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8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3" y="8"/>
                  </a:lnTo>
                  <a:lnTo>
                    <a:pt x="6" y="6"/>
                  </a:lnTo>
                  <a:lnTo>
                    <a:pt x="7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97">
              <a:extLst>
                <a:ext uri="{FF2B5EF4-FFF2-40B4-BE49-F238E27FC236}">
                  <a16:creationId xmlns:a16="http://schemas.microsoft.com/office/drawing/2014/main" id="{0E3EF60E-8862-47B2-8725-B58C635EC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1076" y="2779856"/>
              <a:ext cx="15875" cy="15875"/>
            </a:xfrm>
            <a:custGeom>
              <a:avLst/>
              <a:gdLst>
                <a:gd name="T0" fmla="*/ 5 w 10"/>
                <a:gd name="T1" fmla="*/ 10 h 10"/>
                <a:gd name="T2" fmla="*/ 5 w 10"/>
                <a:gd name="T3" fmla="*/ 10 h 10"/>
                <a:gd name="T4" fmla="*/ 8 w 10"/>
                <a:gd name="T5" fmla="*/ 8 h 10"/>
                <a:gd name="T6" fmla="*/ 10 w 10"/>
                <a:gd name="T7" fmla="*/ 5 h 10"/>
                <a:gd name="T8" fmla="*/ 8 w 10"/>
                <a:gd name="T9" fmla="*/ 2 h 10"/>
                <a:gd name="T10" fmla="*/ 5 w 10"/>
                <a:gd name="T11" fmla="*/ 0 h 10"/>
                <a:gd name="T12" fmla="*/ 5 w 10"/>
                <a:gd name="T13" fmla="*/ 0 h 10"/>
                <a:gd name="T14" fmla="*/ 2 w 10"/>
                <a:gd name="T15" fmla="*/ 2 h 10"/>
                <a:gd name="T16" fmla="*/ 0 w 10"/>
                <a:gd name="T17" fmla="*/ 5 h 10"/>
                <a:gd name="T18" fmla="*/ 2 w 10"/>
                <a:gd name="T19" fmla="*/ 8 h 10"/>
                <a:gd name="T20" fmla="*/ 5 w 10"/>
                <a:gd name="T21" fmla="*/ 10 h 10"/>
                <a:gd name="T22" fmla="*/ 5 w 10"/>
                <a:gd name="T2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8" y="8"/>
                  </a:lnTo>
                  <a:lnTo>
                    <a:pt x="10" y="5"/>
                  </a:lnTo>
                  <a:lnTo>
                    <a:pt x="8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10"/>
                  </a:lnTo>
                  <a:lnTo>
                    <a:pt x="5" y="1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8">
              <a:extLst>
                <a:ext uri="{FF2B5EF4-FFF2-40B4-BE49-F238E27FC236}">
                  <a16:creationId xmlns:a16="http://schemas.microsoft.com/office/drawing/2014/main" id="{445B9A6C-F252-45A8-B016-2CCDE3B08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7263" y="2719531"/>
              <a:ext cx="12700" cy="14288"/>
            </a:xfrm>
            <a:custGeom>
              <a:avLst/>
              <a:gdLst>
                <a:gd name="T0" fmla="*/ 4 w 8"/>
                <a:gd name="T1" fmla="*/ 9 h 9"/>
                <a:gd name="T2" fmla="*/ 4 w 8"/>
                <a:gd name="T3" fmla="*/ 9 h 9"/>
                <a:gd name="T4" fmla="*/ 8 w 8"/>
                <a:gd name="T5" fmla="*/ 7 h 9"/>
                <a:gd name="T6" fmla="*/ 8 w 8"/>
                <a:gd name="T7" fmla="*/ 4 h 9"/>
                <a:gd name="T8" fmla="*/ 8 w 8"/>
                <a:gd name="T9" fmla="*/ 1 h 9"/>
                <a:gd name="T10" fmla="*/ 4 w 8"/>
                <a:gd name="T11" fmla="*/ 0 h 9"/>
                <a:gd name="T12" fmla="*/ 4 w 8"/>
                <a:gd name="T13" fmla="*/ 0 h 9"/>
                <a:gd name="T14" fmla="*/ 1 w 8"/>
                <a:gd name="T15" fmla="*/ 1 h 9"/>
                <a:gd name="T16" fmla="*/ 0 w 8"/>
                <a:gd name="T17" fmla="*/ 4 h 9"/>
                <a:gd name="T18" fmla="*/ 1 w 8"/>
                <a:gd name="T19" fmla="*/ 7 h 9"/>
                <a:gd name="T20" fmla="*/ 4 w 8"/>
                <a:gd name="T21" fmla="*/ 9 h 9"/>
                <a:gd name="T22" fmla="*/ 4 w 8"/>
                <a:gd name="T2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9">
                  <a:moveTo>
                    <a:pt x="4" y="9"/>
                  </a:moveTo>
                  <a:lnTo>
                    <a:pt x="4" y="9"/>
                  </a:lnTo>
                  <a:lnTo>
                    <a:pt x="8" y="7"/>
                  </a:lnTo>
                  <a:lnTo>
                    <a:pt x="8" y="4"/>
                  </a:lnTo>
                  <a:lnTo>
                    <a:pt x="8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1" y="7"/>
                  </a:lnTo>
                  <a:lnTo>
                    <a:pt x="4" y="9"/>
                  </a:lnTo>
                  <a:lnTo>
                    <a:pt x="4" y="9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99">
              <a:extLst>
                <a:ext uri="{FF2B5EF4-FFF2-40B4-BE49-F238E27FC236}">
                  <a16:creationId xmlns:a16="http://schemas.microsoft.com/office/drawing/2014/main" id="{01608E83-3DDA-4707-B140-23220761D8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6476" y="2703656"/>
              <a:ext cx="11113" cy="12700"/>
            </a:xfrm>
            <a:custGeom>
              <a:avLst/>
              <a:gdLst>
                <a:gd name="T0" fmla="*/ 3 w 7"/>
                <a:gd name="T1" fmla="*/ 8 h 8"/>
                <a:gd name="T2" fmla="*/ 3 w 7"/>
                <a:gd name="T3" fmla="*/ 8 h 8"/>
                <a:gd name="T4" fmla="*/ 6 w 7"/>
                <a:gd name="T5" fmla="*/ 6 h 8"/>
                <a:gd name="T6" fmla="*/ 7 w 7"/>
                <a:gd name="T7" fmla="*/ 5 h 8"/>
                <a:gd name="T8" fmla="*/ 6 w 7"/>
                <a:gd name="T9" fmla="*/ 2 h 8"/>
                <a:gd name="T10" fmla="*/ 3 w 7"/>
                <a:gd name="T11" fmla="*/ 0 h 8"/>
                <a:gd name="T12" fmla="*/ 3 w 7"/>
                <a:gd name="T13" fmla="*/ 0 h 8"/>
                <a:gd name="T14" fmla="*/ 0 w 7"/>
                <a:gd name="T15" fmla="*/ 2 h 8"/>
                <a:gd name="T16" fmla="*/ 0 w 7"/>
                <a:gd name="T17" fmla="*/ 5 h 8"/>
                <a:gd name="T18" fmla="*/ 0 w 7"/>
                <a:gd name="T19" fmla="*/ 6 h 8"/>
                <a:gd name="T20" fmla="*/ 3 w 7"/>
                <a:gd name="T21" fmla="*/ 8 h 8"/>
                <a:gd name="T22" fmla="*/ 3 w 7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8">
                  <a:moveTo>
                    <a:pt x="3" y="8"/>
                  </a:moveTo>
                  <a:lnTo>
                    <a:pt x="3" y="8"/>
                  </a:lnTo>
                  <a:lnTo>
                    <a:pt x="6" y="6"/>
                  </a:lnTo>
                  <a:lnTo>
                    <a:pt x="7" y="5"/>
                  </a:lnTo>
                  <a:lnTo>
                    <a:pt x="6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0">
              <a:extLst>
                <a:ext uri="{FF2B5EF4-FFF2-40B4-BE49-F238E27FC236}">
                  <a16:creationId xmlns:a16="http://schemas.microsoft.com/office/drawing/2014/main" id="{768EB151-232C-4B59-80C3-0384DF0A30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9501" y="2746518"/>
              <a:ext cx="12700" cy="14288"/>
            </a:xfrm>
            <a:custGeom>
              <a:avLst/>
              <a:gdLst>
                <a:gd name="T0" fmla="*/ 3 w 8"/>
                <a:gd name="T1" fmla="*/ 9 h 9"/>
                <a:gd name="T2" fmla="*/ 3 w 8"/>
                <a:gd name="T3" fmla="*/ 9 h 9"/>
                <a:gd name="T4" fmla="*/ 6 w 8"/>
                <a:gd name="T5" fmla="*/ 7 h 9"/>
                <a:gd name="T6" fmla="*/ 8 w 8"/>
                <a:gd name="T7" fmla="*/ 4 h 9"/>
                <a:gd name="T8" fmla="*/ 6 w 8"/>
                <a:gd name="T9" fmla="*/ 1 h 9"/>
                <a:gd name="T10" fmla="*/ 3 w 8"/>
                <a:gd name="T11" fmla="*/ 0 h 9"/>
                <a:gd name="T12" fmla="*/ 3 w 8"/>
                <a:gd name="T13" fmla="*/ 0 h 9"/>
                <a:gd name="T14" fmla="*/ 0 w 8"/>
                <a:gd name="T15" fmla="*/ 1 h 9"/>
                <a:gd name="T16" fmla="*/ 0 w 8"/>
                <a:gd name="T17" fmla="*/ 4 h 9"/>
                <a:gd name="T18" fmla="*/ 0 w 8"/>
                <a:gd name="T19" fmla="*/ 7 h 9"/>
                <a:gd name="T20" fmla="*/ 3 w 8"/>
                <a:gd name="T21" fmla="*/ 9 h 9"/>
                <a:gd name="T22" fmla="*/ 3 w 8"/>
                <a:gd name="T2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9">
                  <a:moveTo>
                    <a:pt x="3" y="9"/>
                  </a:moveTo>
                  <a:lnTo>
                    <a:pt x="3" y="9"/>
                  </a:lnTo>
                  <a:lnTo>
                    <a:pt x="6" y="7"/>
                  </a:lnTo>
                  <a:lnTo>
                    <a:pt x="8" y="4"/>
                  </a:lnTo>
                  <a:lnTo>
                    <a:pt x="6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1">
              <a:extLst>
                <a:ext uri="{FF2B5EF4-FFF2-40B4-BE49-F238E27FC236}">
                  <a16:creationId xmlns:a16="http://schemas.microsoft.com/office/drawing/2014/main" id="{7E5E0088-C89E-450B-B298-C7DCCA3B32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0763" y="2792556"/>
              <a:ext cx="14288" cy="14288"/>
            </a:xfrm>
            <a:custGeom>
              <a:avLst/>
              <a:gdLst>
                <a:gd name="T0" fmla="*/ 5 w 9"/>
                <a:gd name="T1" fmla="*/ 9 h 9"/>
                <a:gd name="T2" fmla="*/ 5 w 9"/>
                <a:gd name="T3" fmla="*/ 9 h 9"/>
                <a:gd name="T4" fmla="*/ 8 w 9"/>
                <a:gd name="T5" fmla="*/ 8 h 9"/>
                <a:gd name="T6" fmla="*/ 9 w 9"/>
                <a:gd name="T7" fmla="*/ 5 h 9"/>
                <a:gd name="T8" fmla="*/ 8 w 9"/>
                <a:gd name="T9" fmla="*/ 2 h 9"/>
                <a:gd name="T10" fmla="*/ 5 w 9"/>
                <a:gd name="T11" fmla="*/ 0 h 9"/>
                <a:gd name="T12" fmla="*/ 5 w 9"/>
                <a:gd name="T13" fmla="*/ 0 h 9"/>
                <a:gd name="T14" fmla="*/ 2 w 9"/>
                <a:gd name="T15" fmla="*/ 2 h 9"/>
                <a:gd name="T16" fmla="*/ 0 w 9"/>
                <a:gd name="T17" fmla="*/ 5 h 9"/>
                <a:gd name="T18" fmla="*/ 2 w 9"/>
                <a:gd name="T19" fmla="*/ 8 h 9"/>
                <a:gd name="T20" fmla="*/ 5 w 9"/>
                <a:gd name="T21" fmla="*/ 9 h 9"/>
                <a:gd name="T22" fmla="*/ 5 w 9"/>
                <a:gd name="T2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9">
                  <a:moveTo>
                    <a:pt x="5" y="9"/>
                  </a:moveTo>
                  <a:lnTo>
                    <a:pt x="5" y="9"/>
                  </a:lnTo>
                  <a:lnTo>
                    <a:pt x="8" y="8"/>
                  </a:lnTo>
                  <a:lnTo>
                    <a:pt x="9" y="5"/>
                  </a:lnTo>
                  <a:lnTo>
                    <a:pt x="8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9"/>
                  </a:lnTo>
                  <a:lnTo>
                    <a:pt x="5" y="9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2">
              <a:extLst>
                <a:ext uri="{FF2B5EF4-FFF2-40B4-BE49-F238E27FC236}">
                  <a16:creationId xmlns:a16="http://schemas.microsoft.com/office/drawing/2014/main" id="{A8984F78-35BC-4C6E-9100-28C49DE22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0763" y="2751281"/>
              <a:ext cx="17463" cy="15875"/>
            </a:xfrm>
            <a:custGeom>
              <a:avLst/>
              <a:gdLst>
                <a:gd name="T0" fmla="*/ 8 w 11"/>
                <a:gd name="T1" fmla="*/ 9 h 10"/>
                <a:gd name="T2" fmla="*/ 8 w 11"/>
                <a:gd name="T3" fmla="*/ 9 h 10"/>
                <a:gd name="T4" fmla="*/ 9 w 11"/>
                <a:gd name="T5" fmla="*/ 7 h 10"/>
                <a:gd name="T6" fmla="*/ 9 w 11"/>
                <a:gd name="T7" fmla="*/ 7 h 10"/>
                <a:gd name="T8" fmla="*/ 11 w 11"/>
                <a:gd name="T9" fmla="*/ 4 h 10"/>
                <a:gd name="T10" fmla="*/ 9 w 11"/>
                <a:gd name="T11" fmla="*/ 1 h 10"/>
                <a:gd name="T12" fmla="*/ 6 w 11"/>
                <a:gd name="T13" fmla="*/ 0 h 10"/>
                <a:gd name="T14" fmla="*/ 3 w 11"/>
                <a:gd name="T15" fmla="*/ 1 h 10"/>
                <a:gd name="T16" fmla="*/ 3 w 11"/>
                <a:gd name="T17" fmla="*/ 1 h 10"/>
                <a:gd name="T18" fmla="*/ 2 w 11"/>
                <a:gd name="T19" fmla="*/ 3 h 10"/>
                <a:gd name="T20" fmla="*/ 2 w 11"/>
                <a:gd name="T21" fmla="*/ 3 h 10"/>
                <a:gd name="T22" fmla="*/ 0 w 11"/>
                <a:gd name="T23" fmla="*/ 6 h 10"/>
                <a:gd name="T24" fmla="*/ 2 w 11"/>
                <a:gd name="T25" fmla="*/ 9 h 10"/>
                <a:gd name="T26" fmla="*/ 5 w 11"/>
                <a:gd name="T27" fmla="*/ 10 h 10"/>
                <a:gd name="T28" fmla="*/ 8 w 11"/>
                <a:gd name="T29" fmla="*/ 9 h 10"/>
                <a:gd name="T30" fmla="*/ 8 w 11"/>
                <a:gd name="T31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" h="10">
                  <a:moveTo>
                    <a:pt x="8" y="9"/>
                  </a:moveTo>
                  <a:lnTo>
                    <a:pt x="8" y="9"/>
                  </a:lnTo>
                  <a:lnTo>
                    <a:pt x="9" y="7"/>
                  </a:lnTo>
                  <a:lnTo>
                    <a:pt x="9" y="7"/>
                  </a:lnTo>
                  <a:lnTo>
                    <a:pt x="11" y="4"/>
                  </a:lnTo>
                  <a:lnTo>
                    <a:pt x="9" y="1"/>
                  </a:lnTo>
                  <a:lnTo>
                    <a:pt x="6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6"/>
                  </a:lnTo>
                  <a:lnTo>
                    <a:pt x="2" y="9"/>
                  </a:lnTo>
                  <a:lnTo>
                    <a:pt x="5" y="10"/>
                  </a:lnTo>
                  <a:lnTo>
                    <a:pt x="8" y="9"/>
                  </a:lnTo>
                  <a:lnTo>
                    <a:pt x="8" y="9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03">
              <a:extLst>
                <a:ext uri="{FF2B5EF4-FFF2-40B4-BE49-F238E27FC236}">
                  <a16:creationId xmlns:a16="http://schemas.microsoft.com/office/drawing/2014/main" id="{D4521733-42BA-4473-A249-809605843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0926" y="2713181"/>
              <a:ext cx="14288" cy="15875"/>
            </a:xfrm>
            <a:custGeom>
              <a:avLst/>
              <a:gdLst>
                <a:gd name="T0" fmla="*/ 4 w 9"/>
                <a:gd name="T1" fmla="*/ 10 h 10"/>
                <a:gd name="T2" fmla="*/ 4 w 9"/>
                <a:gd name="T3" fmla="*/ 10 h 10"/>
                <a:gd name="T4" fmla="*/ 7 w 9"/>
                <a:gd name="T5" fmla="*/ 8 h 10"/>
                <a:gd name="T6" fmla="*/ 9 w 9"/>
                <a:gd name="T7" fmla="*/ 5 h 10"/>
                <a:gd name="T8" fmla="*/ 7 w 9"/>
                <a:gd name="T9" fmla="*/ 2 h 10"/>
                <a:gd name="T10" fmla="*/ 4 w 9"/>
                <a:gd name="T11" fmla="*/ 0 h 10"/>
                <a:gd name="T12" fmla="*/ 4 w 9"/>
                <a:gd name="T13" fmla="*/ 0 h 10"/>
                <a:gd name="T14" fmla="*/ 1 w 9"/>
                <a:gd name="T15" fmla="*/ 2 h 10"/>
                <a:gd name="T16" fmla="*/ 0 w 9"/>
                <a:gd name="T17" fmla="*/ 5 h 10"/>
                <a:gd name="T18" fmla="*/ 1 w 9"/>
                <a:gd name="T19" fmla="*/ 8 h 10"/>
                <a:gd name="T20" fmla="*/ 4 w 9"/>
                <a:gd name="T21" fmla="*/ 10 h 10"/>
                <a:gd name="T22" fmla="*/ 4 w 9"/>
                <a:gd name="T2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0">
                  <a:moveTo>
                    <a:pt x="4" y="10"/>
                  </a:moveTo>
                  <a:lnTo>
                    <a:pt x="4" y="10"/>
                  </a:lnTo>
                  <a:lnTo>
                    <a:pt x="7" y="8"/>
                  </a:lnTo>
                  <a:lnTo>
                    <a:pt x="9" y="5"/>
                  </a:lnTo>
                  <a:lnTo>
                    <a:pt x="7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5"/>
                  </a:lnTo>
                  <a:lnTo>
                    <a:pt x="1" y="8"/>
                  </a:lnTo>
                  <a:lnTo>
                    <a:pt x="4" y="10"/>
                  </a:lnTo>
                  <a:lnTo>
                    <a:pt x="4" y="1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4">
              <a:extLst>
                <a:ext uri="{FF2B5EF4-FFF2-40B4-BE49-F238E27FC236}">
                  <a16:creationId xmlns:a16="http://schemas.microsoft.com/office/drawing/2014/main" id="{09D62361-D497-4816-9BCB-DC5D1168C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6488" y="2787793"/>
              <a:ext cx="12700" cy="14288"/>
            </a:xfrm>
            <a:custGeom>
              <a:avLst/>
              <a:gdLst>
                <a:gd name="T0" fmla="*/ 3 w 8"/>
                <a:gd name="T1" fmla="*/ 9 h 9"/>
                <a:gd name="T2" fmla="*/ 3 w 8"/>
                <a:gd name="T3" fmla="*/ 9 h 9"/>
                <a:gd name="T4" fmla="*/ 6 w 8"/>
                <a:gd name="T5" fmla="*/ 8 h 9"/>
                <a:gd name="T6" fmla="*/ 8 w 8"/>
                <a:gd name="T7" fmla="*/ 5 h 9"/>
                <a:gd name="T8" fmla="*/ 6 w 8"/>
                <a:gd name="T9" fmla="*/ 1 h 9"/>
                <a:gd name="T10" fmla="*/ 3 w 8"/>
                <a:gd name="T11" fmla="*/ 0 h 9"/>
                <a:gd name="T12" fmla="*/ 3 w 8"/>
                <a:gd name="T13" fmla="*/ 0 h 9"/>
                <a:gd name="T14" fmla="*/ 0 w 8"/>
                <a:gd name="T15" fmla="*/ 1 h 9"/>
                <a:gd name="T16" fmla="*/ 0 w 8"/>
                <a:gd name="T17" fmla="*/ 5 h 9"/>
                <a:gd name="T18" fmla="*/ 0 w 8"/>
                <a:gd name="T19" fmla="*/ 8 h 9"/>
                <a:gd name="T20" fmla="*/ 3 w 8"/>
                <a:gd name="T21" fmla="*/ 9 h 9"/>
                <a:gd name="T22" fmla="*/ 3 w 8"/>
                <a:gd name="T2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9">
                  <a:moveTo>
                    <a:pt x="3" y="9"/>
                  </a:moveTo>
                  <a:lnTo>
                    <a:pt x="3" y="9"/>
                  </a:lnTo>
                  <a:lnTo>
                    <a:pt x="6" y="8"/>
                  </a:lnTo>
                  <a:lnTo>
                    <a:pt x="8" y="5"/>
                  </a:lnTo>
                  <a:lnTo>
                    <a:pt x="6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0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5">
              <a:extLst>
                <a:ext uri="{FF2B5EF4-FFF2-40B4-BE49-F238E27FC236}">
                  <a16:creationId xmlns:a16="http://schemas.microsoft.com/office/drawing/2014/main" id="{C0DB6157-E285-48BB-9131-F88D81FA18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0451" y="2814781"/>
              <a:ext cx="11113" cy="14288"/>
            </a:xfrm>
            <a:custGeom>
              <a:avLst/>
              <a:gdLst>
                <a:gd name="T0" fmla="*/ 4 w 7"/>
                <a:gd name="T1" fmla="*/ 9 h 9"/>
                <a:gd name="T2" fmla="*/ 4 w 7"/>
                <a:gd name="T3" fmla="*/ 9 h 9"/>
                <a:gd name="T4" fmla="*/ 7 w 7"/>
                <a:gd name="T5" fmla="*/ 8 h 9"/>
                <a:gd name="T6" fmla="*/ 7 w 7"/>
                <a:gd name="T7" fmla="*/ 5 h 9"/>
                <a:gd name="T8" fmla="*/ 7 w 7"/>
                <a:gd name="T9" fmla="*/ 1 h 9"/>
                <a:gd name="T10" fmla="*/ 4 w 7"/>
                <a:gd name="T11" fmla="*/ 0 h 9"/>
                <a:gd name="T12" fmla="*/ 4 w 7"/>
                <a:gd name="T13" fmla="*/ 0 h 9"/>
                <a:gd name="T14" fmla="*/ 1 w 7"/>
                <a:gd name="T15" fmla="*/ 1 h 9"/>
                <a:gd name="T16" fmla="*/ 0 w 7"/>
                <a:gd name="T17" fmla="*/ 5 h 9"/>
                <a:gd name="T18" fmla="*/ 1 w 7"/>
                <a:gd name="T19" fmla="*/ 8 h 9"/>
                <a:gd name="T20" fmla="*/ 4 w 7"/>
                <a:gd name="T21" fmla="*/ 9 h 9"/>
                <a:gd name="T22" fmla="*/ 4 w 7"/>
                <a:gd name="T2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9">
                  <a:moveTo>
                    <a:pt x="4" y="9"/>
                  </a:moveTo>
                  <a:lnTo>
                    <a:pt x="4" y="9"/>
                  </a:lnTo>
                  <a:lnTo>
                    <a:pt x="7" y="8"/>
                  </a:lnTo>
                  <a:lnTo>
                    <a:pt x="7" y="5"/>
                  </a:lnTo>
                  <a:lnTo>
                    <a:pt x="7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5"/>
                  </a:lnTo>
                  <a:lnTo>
                    <a:pt x="1" y="8"/>
                  </a:lnTo>
                  <a:lnTo>
                    <a:pt x="4" y="9"/>
                  </a:lnTo>
                  <a:lnTo>
                    <a:pt x="4" y="9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BC03F71-AB38-4E11-B1E0-0A259A4A7A81}"/>
              </a:ext>
            </a:extLst>
          </p:cNvPr>
          <p:cNvGrpSpPr/>
          <p:nvPr/>
        </p:nvGrpSpPr>
        <p:grpSpPr>
          <a:xfrm>
            <a:off x="7336061" y="5277886"/>
            <a:ext cx="1603557" cy="683945"/>
            <a:chOff x="6260953" y="4974556"/>
            <a:chExt cx="1603557" cy="683945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90B3A77-1649-4042-A078-900414E154B2}"/>
                </a:ext>
              </a:extLst>
            </p:cNvPr>
            <p:cNvSpPr txBox="1"/>
            <p:nvPr/>
          </p:nvSpPr>
          <p:spPr>
            <a:xfrm>
              <a:off x="6260953" y="4974556"/>
              <a:ext cx="10278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50" charset="0"/>
                </a:rPr>
                <a:t>352+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69BB491-86E2-4DF3-ABBA-08BE76E04F2E}"/>
                </a:ext>
              </a:extLst>
            </p:cNvPr>
            <p:cNvSpPr/>
            <p:nvPr/>
          </p:nvSpPr>
          <p:spPr>
            <a:xfrm>
              <a:off x="6420717" y="5381502"/>
              <a:ext cx="144379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i="1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Open Sans Light" panose="020B0306030504020204" pitchFamily="34" charset="0"/>
                  <a:cs typeface="Open Sans Light" panose="020B0306030504020204" pitchFamily="34" charset="0"/>
                </a:rPr>
                <a:t>Your Short Text Here</a:t>
              </a:r>
              <a:endParaRPr lang="en-US" sz="1200" i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924CA6C-A355-48AE-90A9-0E17CB624945}"/>
              </a:ext>
            </a:extLst>
          </p:cNvPr>
          <p:cNvGrpSpPr/>
          <p:nvPr/>
        </p:nvGrpSpPr>
        <p:grpSpPr>
          <a:xfrm>
            <a:off x="6874365" y="5325997"/>
            <a:ext cx="368033" cy="566085"/>
            <a:chOff x="5475692" y="3634676"/>
            <a:chExt cx="374650" cy="576263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37" name="Freeform 134">
              <a:extLst>
                <a:ext uri="{FF2B5EF4-FFF2-40B4-BE49-F238E27FC236}">
                  <a16:creationId xmlns:a16="http://schemas.microsoft.com/office/drawing/2014/main" id="{BF8828CA-328E-4D55-8937-BA94FCBAD7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5692" y="3634676"/>
              <a:ext cx="374650" cy="576263"/>
            </a:xfrm>
            <a:custGeom>
              <a:avLst/>
              <a:gdLst>
                <a:gd name="T0" fmla="*/ 163 w 236"/>
                <a:gd name="T1" fmla="*/ 14 h 363"/>
                <a:gd name="T2" fmla="*/ 109 w 236"/>
                <a:gd name="T3" fmla="*/ 0 h 363"/>
                <a:gd name="T4" fmla="*/ 10 w 236"/>
                <a:gd name="T5" fmla="*/ 60 h 363"/>
                <a:gd name="T6" fmla="*/ 31 w 236"/>
                <a:gd name="T7" fmla="*/ 102 h 363"/>
                <a:gd name="T8" fmla="*/ 6 w 236"/>
                <a:gd name="T9" fmla="*/ 216 h 363"/>
                <a:gd name="T10" fmla="*/ 17 w 236"/>
                <a:gd name="T11" fmla="*/ 261 h 363"/>
                <a:gd name="T12" fmla="*/ 20 w 236"/>
                <a:gd name="T13" fmla="*/ 317 h 363"/>
                <a:gd name="T14" fmla="*/ 21 w 236"/>
                <a:gd name="T15" fmla="*/ 354 h 363"/>
                <a:gd name="T16" fmla="*/ 55 w 236"/>
                <a:gd name="T17" fmla="*/ 325 h 363"/>
                <a:gd name="T18" fmla="*/ 57 w 236"/>
                <a:gd name="T19" fmla="*/ 252 h 363"/>
                <a:gd name="T20" fmla="*/ 72 w 236"/>
                <a:gd name="T21" fmla="*/ 281 h 363"/>
                <a:gd name="T22" fmla="*/ 75 w 236"/>
                <a:gd name="T23" fmla="*/ 342 h 363"/>
                <a:gd name="T24" fmla="*/ 97 w 236"/>
                <a:gd name="T25" fmla="*/ 359 h 363"/>
                <a:gd name="T26" fmla="*/ 106 w 236"/>
                <a:gd name="T27" fmla="*/ 286 h 363"/>
                <a:gd name="T28" fmla="*/ 131 w 236"/>
                <a:gd name="T29" fmla="*/ 255 h 363"/>
                <a:gd name="T30" fmla="*/ 137 w 236"/>
                <a:gd name="T31" fmla="*/ 328 h 363"/>
                <a:gd name="T32" fmla="*/ 146 w 236"/>
                <a:gd name="T33" fmla="*/ 363 h 363"/>
                <a:gd name="T34" fmla="*/ 171 w 236"/>
                <a:gd name="T35" fmla="*/ 331 h 363"/>
                <a:gd name="T36" fmla="*/ 163 w 236"/>
                <a:gd name="T37" fmla="*/ 257 h 363"/>
                <a:gd name="T38" fmla="*/ 180 w 236"/>
                <a:gd name="T39" fmla="*/ 277 h 363"/>
                <a:gd name="T40" fmla="*/ 199 w 236"/>
                <a:gd name="T41" fmla="*/ 326 h 363"/>
                <a:gd name="T42" fmla="*/ 217 w 236"/>
                <a:gd name="T43" fmla="*/ 352 h 363"/>
                <a:gd name="T44" fmla="*/ 231 w 236"/>
                <a:gd name="T45" fmla="*/ 309 h 363"/>
                <a:gd name="T46" fmla="*/ 216 w 236"/>
                <a:gd name="T47" fmla="*/ 247 h 363"/>
                <a:gd name="T48" fmla="*/ 233 w 236"/>
                <a:gd name="T49" fmla="*/ 221 h 363"/>
                <a:gd name="T50" fmla="*/ 221 w 236"/>
                <a:gd name="T51" fmla="*/ 93 h 363"/>
                <a:gd name="T52" fmla="*/ 18 w 236"/>
                <a:gd name="T53" fmla="*/ 62 h 363"/>
                <a:gd name="T54" fmla="*/ 86 w 236"/>
                <a:gd name="T55" fmla="*/ 14 h 363"/>
                <a:gd name="T56" fmla="*/ 34 w 236"/>
                <a:gd name="T57" fmla="*/ 94 h 363"/>
                <a:gd name="T58" fmla="*/ 41 w 236"/>
                <a:gd name="T59" fmla="*/ 283 h 363"/>
                <a:gd name="T60" fmla="*/ 46 w 236"/>
                <a:gd name="T61" fmla="*/ 326 h 363"/>
                <a:gd name="T62" fmla="*/ 23 w 236"/>
                <a:gd name="T63" fmla="*/ 332 h 363"/>
                <a:gd name="T64" fmla="*/ 27 w 236"/>
                <a:gd name="T65" fmla="*/ 275 h 363"/>
                <a:gd name="T66" fmla="*/ 44 w 236"/>
                <a:gd name="T67" fmla="*/ 258 h 363"/>
                <a:gd name="T68" fmla="*/ 92 w 236"/>
                <a:gd name="T69" fmla="*/ 351 h 363"/>
                <a:gd name="T70" fmla="*/ 86 w 236"/>
                <a:gd name="T71" fmla="*/ 325 h 363"/>
                <a:gd name="T72" fmla="*/ 85 w 236"/>
                <a:gd name="T73" fmla="*/ 263 h 363"/>
                <a:gd name="T74" fmla="*/ 105 w 236"/>
                <a:gd name="T75" fmla="*/ 255 h 363"/>
                <a:gd name="T76" fmla="*/ 102 w 236"/>
                <a:gd name="T77" fmla="*/ 329 h 363"/>
                <a:gd name="T78" fmla="*/ 163 w 236"/>
                <a:gd name="T79" fmla="*/ 331 h 363"/>
                <a:gd name="T80" fmla="*/ 143 w 236"/>
                <a:gd name="T81" fmla="*/ 348 h 363"/>
                <a:gd name="T82" fmla="*/ 142 w 236"/>
                <a:gd name="T83" fmla="*/ 308 h 363"/>
                <a:gd name="T84" fmla="*/ 154 w 236"/>
                <a:gd name="T85" fmla="*/ 255 h 363"/>
                <a:gd name="T86" fmla="*/ 207 w 236"/>
                <a:gd name="T87" fmla="*/ 286 h 363"/>
                <a:gd name="T88" fmla="*/ 217 w 236"/>
                <a:gd name="T89" fmla="*/ 342 h 363"/>
                <a:gd name="T90" fmla="*/ 207 w 236"/>
                <a:gd name="T91" fmla="*/ 326 h 363"/>
                <a:gd name="T92" fmla="*/ 190 w 236"/>
                <a:gd name="T93" fmla="*/ 272 h 363"/>
                <a:gd name="T94" fmla="*/ 205 w 236"/>
                <a:gd name="T95" fmla="*/ 258 h 363"/>
                <a:gd name="T96" fmla="*/ 225 w 236"/>
                <a:gd name="T97" fmla="*/ 223 h 363"/>
                <a:gd name="T98" fmla="*/ 160 w 236"/>
                <a:gd name="T99" fmla="*/ 246 h 363"/>
                <a:gd name="T100" fmla="*/ 40 w 236"/>
                <a:gd name="T101" fmla="*/ 238 h 363"/>
                <a:gd name="T102" fmla="*/ 15 w 236"/>
                <a:gd name="T103" fmla="*/ 199 h 363"/>
                <a:gd name="T104" fmla="*/ 52 w 236"/>
                <a:gd name="T105" fmla="*/ 77 h 363"/>
                <a:gd name="T106" fmla="*/ 120 w 236"/>
                <a:gd name="T107" fmla="*/ 9 h 363"/>
                <a:gd name="T108" fmla="*/ 150 w 236"/>
                <a:gd name="T109" fmla="*/ 28 h 363"/>
                <a:gd name="T110" fmla="*/ 216 w 236"/>
                <a:gd name="T111" fmla="*/ 156 h 363"/>
                <a:gd name="T112" fmla="*/ 188 w 236"/>
                <a:gd name="T113" fmla="*/ 65 h 363"/>
                <a:gd name="T114" fmla="*/ 200 w 236"/>
                <a:gd name="T115" fmla="*/ 49 h 363"/>
                <a:gd name="T116" fmla="*/ 222 w 236"/>
                <a:gd name="T117" fmla="*/ 82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6" h="363">
                  <a:moveTo>
                    <a:pt x="236" y="79"/>
                  </a:moveTo>
                  <a:lnTo>
                    <a:pt x="236" y="79"/>
                  </a:lnTo>
                  <a:lnTo>
                    <a:pt x="227" y="65"/>
                  </a:lnTo>
                  <a:lnTo>
                    <a:pt x="216" y="52"/>
                  </a:lnTo>
                  <a:lnTo>
                    <a:pt x="204" y="40"/>
                  </a:lnTo>
                  <a:lnTo>
                    <a:pt x="191" y="31"/>
                  </a:lnTo>
                  <a:lnTo>
                    <a:pt x="177" y="21"/>
                  </a:lnTo>
                  <a:lnTo>
                    <a:pt x="163" y="14"/>
                  </a:lnTo>
                  <a:lnTo>
                    <a:pt x="150" y="7"/>
                  </a:lnTo>
                  <a:lnTo>
                    <a:pt x="133" y="3"/>
                  </a:lnTo>
                  <a:lnTo>
                    <a:pt x="133" y="3"/>
                  </a:lnTo>
                  <a:lnTo>
                    <a:pt x="128" y="0"/>
                  </a:lnTo>
                  <a:lnTo>
                    <a:pt x="122" y="0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109" y="0"/>
                  </a:lnTo>
                  <a:lnTo>
                    <a:pt x="109" y="0"/>
                  </a:lnTo>
                  <a:lnTo>
                    <a:pt x="92" y="4"/>
                  </a:lnTo>
                  <a:lnTo>
                    <a:pt x="75" y="9"/>
                  </a:lnTo>
                  <a:lnTo>
                    <a:pt x="60" y="15"/>
                  </a:lnTo>
                  <a:lnTo>
                    <a:pt x="46" y="24"/>
                  </a:lnTo>
                  <a:lnTo>
                    <a:pt x="32" y="34"/>
                  </a:lnTo>
                  <a:lnTo>
                    <a:pt x="21" y="46"/>
                  </a:lnTo>
                  <a:lnTo>
                    <a:pt x="10" y="60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9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5" y="93"/>
                  </a:lnTo>
                  <a:lnTo>
                    <a:pt x="31" y="102"/>
                  </a:lnTo>
                  <a:lnTo>
                    <a:pt x="31" y="102"/>
                  </a:lnTo>
                  <a:lnTo>
                    <a:pt x="24" y="119"/>
                  </a:lnTo>
                  <a:lnTo>
                    <a:pt x="18" y="137"/>
                  </a:lnTo>
                  <a:lnTo>
                    <a:pt x="14" y="156"/>
                  </a:lnTo>
                  <a:lnTo>
                    <a:pt x="9" y="175"/>
                  </a:lnTo>
                  <a:lnTo>
                    <a:pt x="9" y="175"/>
                  </a:lnTo>
                  <a:lnTo>
                    <a:pt x="7" y="190"/>
                  </a:lnTo>
                  <a:lnTo>
                    <a:pt x="6" y="207"/>
                  </a:lnTo>
                  <a:lnTo>
                    <a:pt x="6" y="216"/>
                  </a:lnTo>
                  <a:lnTo>
                    <a:pt x="7" y="224"/>
                  </a:lnTo>
                  <a:lnTo>
                    <a:pt x="10" y="232"/>
                  </a:lnTo>
                  <a:lnTo>
                    <a:pt x="15" y="238"/>
                  </a:lnTo>
                  <a:lnTo>
                    <a:pt x="15" y="238"/>
                  </a:lnTo>
                  <a:lnTo>
                    <a:pt x="23" y="243"/>
                  </a:lnTo>
                  <a:lnTo>
                    <a:pt x="23" y="243"/>
                  </a:lnTo>
                  <a:lnTo>
                    <a:pt x="18" y="255"/>
                  </a:lnTo>
                  <a:lnTo>
                    <a:pt x="17" y="261"/>
                  </a:lnTo>
                  <a:lnTo>
                    <a:pt x="17" y="267"/>
                  </a:lnTo>
                  <a:lnTo>
                    <a:pt x="17" y="267"/>
                  </a:lnTo>
                  <a:lnTo>
                    <a:pt x="17" y="280"/>
                  </a:lnTo>
                  <a:lnTo>
                    <a:pt x="20" y="292"/>
                  </a:lnTo>
                  <a:lnTo>
                    <a:pt x="21" y="305"/>
                  </a:lnTo>
                  <a:lnTo>
                    <a:pt x="21" y="311"/>
                  </a:lnTo>
                  <a:lnTo>
                    <a:pt x="20" y="317"/>
                  </a:lnTo>
                  <a:lnTo>
                    <a:pt x="20" y="317"/>
                  </a:lnTo>
                  <a:lnTo>
                    <a:pt x="17" y="325"/>
                  </a:lnTo>
                  <a:lnTo>
                    <a:pt x="14" y="334"/>
                  </a:lnTo>
                  <a:lnTo>
                    <a:pt x="12" y="339"/>
                  </a:lnTo>
                  <a:lnTo>
                    <a:pt x="12" y="343"/>
                  </a:lnTo>
                  <a:lnTo>
                    <a:pt x="14" y="346"/>
                  </a:lnTo>
                  <a:lnTo>
                    <a:pt x="17" y="351"/>
                  </a:lnTo>
                  <a:lnTo>
                    <a:pt x="17" y="351"/>
                  </a:lnTo>
                  <a:lnTo>
                    <a:pt x="21" y="354"/>
                  </a:lnTo>
                  <a:lnTo>
                    <a:pt x="27" y="356"/>
                  </a:lnTo>
                  <a:lnTo>
                    <a:pt x="32" y="356"/>
                  </a:lnTo>
                  <a:lnTo>
                    <a:pt x="38" y="352"/>
                  </a:lnTo>
                  <a:lnTo>
                    <a:pt x="43" y="349"/>
                  </a:lnTo>
                  <a:lnTo>
                    <a:pt x="46" y="345"/>
                  </a:lnTo>
                  <a:lnTo>
                    <a:pt x="52" y="335"/>
                  </a:lnTo>
                  <a:lnTo>
                    <a:pt x="52" y="335"/>
                  </a:lnTo>
                  <a:lnTo>
                    <a:pt x="55" y="325"/>
                  </a:lnTo>
                  <a:lnTo>
                    <a:pt x="55" y="314"/>
                  </a:lnTo>
                  <a:lnTo>
                    <a:pt x="54" y="305"/>
                  </a:lnTo>
                  <a:lnTo>
                    <a:pt x="52" y="294"/>
                  </a:lnTo>
                  <a:lnTo>
                    <a:pt x="51" y="283"/>
                  </a:lnTo>
                  <a:lnTo>
                    <a:pt x="51" y="274"/>
                  </a:lnTo>
                  <a:lnTo>
                    <a:pt x="52" y="263"/>
                  </a:lnTo>
                  <a:lnTo>
                    <a:pt x="57" y="252"/>
                  </a:lnTo>
                  <a:lnTo>
                    <a:pt x="57" y="252"/>
                  </a:lnTo>
                  <a:lnTo>
                    <a:pt x="57" y="252"/>
                  </a:lnTo>
                  <a:lnTo>
                    <a:pt x="57" y="252"/>
                  </a:lnTo>
                  <a:lnTo>
                    <a:pt x="78" y="253"/>
                  </a:lnTo>
                  <a:lnTo>
                    <a:pt x="78" y="253"/>
                  </a:lnTo>
                  <a:lnTo>
                    <a:pt x="75" y="260"/>
                  </a:lnTo>
                  <a:lnTo>
                    <a:pt x="74" y="266"/>
                  </a:lnTo>
                  <a:lnTo>
                    <a:pt x="72" y="274"/>
                  </a:lnTo>
                  <a:lnTo>
                    <a:pt x="72" y="281"/>
                  </a:lnTo>
                  <a:lnTo>
                    <a:pt x="72" y="281"/>
                  </a:lnTo>
                  <a:lnTo>
                    <a:pt x="74" y="291"/>
                  </a:lnTo>
                  <a:lnTo>
                    <a:pt x="75" y="300"/>
                  </a:lnTo>
                  <a:lnTo>
                    <a:pt x="78" y="309"/>
                  </a:lnTo>
                  <a:lnTo>
                    <a:pt x="78" y="318"/>
                  </a:lnTo>
                  <a:lnTo>
                    <a:pt x="78" y="318"/>
                  </a:lnTo>
                  <a:lnTo>
                    <a:pt x="77" y="329"/>
                  </a:lnTo>
                  <a:lnTo>
                    <a:pt x="75" y="342"/>
                  </a:lnTo>
                  <a:lnTo>
                    <a:pt x="75" y="348"/>
                  </a:lnTo>
                  <a:lnTo>
                    <a:pt x="77" y="354"/>
                  </a:lnTo>
                  <a:lnTo>
                    <a:pt x="80" y="357"/>
                  </a:lnTo>
                  <a:lnTo>
                    <a:pt x="85" y="362"/>
                  </a:lnTo>
                  <a:lnTo>
                    <a:pt x="85" y="362"/>
                  </a:lnTo>
                  <a:lnTo>
                    <a:pt x="89" y="362"/>
                  </a:lnTo>
                  <a:lnTo>
                    <a:pt x="94" y="362"/>
                  </a:lnTo>
                  <a:lnTo>
                    <a:pt x="97" y="359"/>
                  </a:lnTo>
                  <a:lnTo>
                    <a:pt x="100" y="354"/>
                  </a:lnTo>
                  <a:lnTo>
                    <a:pt x="105" y="345"/>
                  </a:lnTo>
                  <a:lnTo>
                    <a:pt x="108" y="337"/>
                  </a:lnTo>
                  <a:lnTo>
                    <a:pt x="108" y="337"/>
                  </a:lnTo>
                  <a:lnTo>
                    <a:pt x="109" y="326"/>
                  </a:lnTo>
                  <a:lnTo>
                    <a:pt x="109" y="315"/>
                  </a:lnTo>
                  <a:lnTo>
                    <a:pt x="106" y="295"/>
                  </a:lnTo>
                  <a:lnTo>
                    <a:pt x="106" y="286"/>
                  </a:lnTo>
                  <a:lnTo>
                    <a:pt x="106" y="275"/>
                  </a:lnTo>
                  <a:lnTo>
                    <a:pt x="109" y="266"/>
                  </a:lnTo>
                  <a:lnTo>
                    <a:pt x="116" y="255"/>
                  </a:lnTo>
                  <a:lnTo>
                    <a:pt x="116" y="255"/>
                  </a:lnTo>
                  <a:lnTo>
                    <a:pt x="116" y="255"/>
                  </a:lnTo>
                  <a:lnTo>
                    <a:pt x="116" y="255"/>
                  </a:lnTo>
                  <a:lnTo>
                    <a:pt x="131" y="255"/>
                  </a:lnTo>
                  <a:lnTo>
                    <a:pt x="131" y="255"/>
                  </a:lnTo>
                  <a:lnTo>
                    <a:pt x="128" y="272"/>
                  </a:lnTo>
                  <a:lnTo>
                    <a:pt x="126" y="281"/>
                  </a:lnTo>
                  <a:lnTo>
                    <a:pt x="128" y="291"/>
                  </a:lnTo>
                  <a:lnTo>
                    <a:pt x="128" y="291"/>
                  </a:lnTo>
                  <a:lnTo>
                    <a:pt x="131" y="301"/>
                  </a:lnTo>
                  <a:lnTo>
                    <a:pt x="134" y="312"/>
                  </a:lnTo>
                  <a:lnTo>
                    <a:pt x="137" y="322"/>
                  </a:lnTo>
                  <a:lnTo>
                    <a:pt x="137" y="328"/>
                  </a:lnTo>
                  <a:lnTo>
                    <a:pt x="137" y="334"/>
                  </a:lnTo>
                  <a:lnTo>
                    <a:pt x="137" y="334"/>
                  </a:lnTo>
                  <a:lnTo>
                    <a:pt x="136" y="343"/>
                  </a:lnTo>
                  <a:lnTo>
                    <a:pt x="136" y="351"/>
                  </a:lnTo>
                  <a:lnTo>
                    <a:pt x="136" y="356"/>
                  </a:lnTo>
                  <a:lnTo>
                    <a:pt x="137" y="359"/>
                  </a:lnTo>
                  <a:lnTo>
                    <a:pt x="140" y="362"/>
                  </a:lnTo>
                  <a:lnTo>
                    <a:pt x="146" y="363"/>
                  </a:lnTo>
                  <a:lnTo>
                    <a:pt x="146" y="363"/>
                  </a:lnTo>
                  <a:lnTo>
                    <a:pt x="150" y="363"/>
                  </a:lnTo>
                  <a:lnTo>
                    <a:pt x="154" y="362"/>
                  </a:lnTo>
                  <a:lnTo>
                    <a:pt x="160" y="357"/>
                  </a:lnTo>
                  <a:lnTo>
                    <a:pt x="167" y="349"/>
                  </a:lnTo>
                  <a:lnTo>
                    <a:pt x="170" y="342"/>
                  </a:lnTo>
                  <a:lnTo>
                    <a:pt x="170" y="342"/>
                  </a:lnTo>
                  <a:lnTo>
                    <a:pt x="171" y="331"/>
                  </a:lnTo>
                  <a:lnTo>
                    <a:pt x="171" y="320"/>
                  </a:lnTo>
                  <a:lnTo>
                    <a:pt x="168" y="309"/>
                  </a:lnTo>
                  <a:lnTo>
                    <a:pt x="165" y="298"/>
                  </a:lnTo>
                  <a:lnTo>
                    <a:pt x="162" y="288"/>
                  </a:lnTo>
                  <a:lnTo>
                    <a:pt x="160" y="277"/>
                  </a:lnTo>
                  <a:lnTo>
                    <a:pt x="160" y="267"/>
                  </a:lnTo>
                  <a:lnTo>
                    <a:pt x="163" y="257"/>
                  </a:lnTo>
                  <a:lnTo>
                    <a:pt x="163" y="257"/>
                  </a:lnTo>
                  <a:lnTo>
                    <a:pt x="163" y="255"/>
                  </a:lnTo>
                  <a:lnTo>
                    <a:pt x="163" y="255"/>
                  </a:lnTo>
                  <a:lnTo>
                    <a:pt x="183" y="253"/>
                  </a:lnTo>
                  <a:lnTo>
                    <a:pt x="183" y="253"/>
                  </a:lnTo>
                  <a:lnTo>
                    <a:pt x="183" y="253"/>
                  </a:lnTo>
                  <a:lnTo>
                    <a:pt x="183" y="253"/>
                  </a:lnTo>
                  <a:lnTo>
                    <a:pt x="180" y="269"/>
                  </a:lnTo>
                  <a:lnTo>
                    <a:pt x="180" y="277"/>
                  </a:lnTo>
                  <a:lnTo>
                    <a:pt x="182" y="284"/>
                  </a:lnTo>
                  <a:lnTo>
                    <a:pt x="182" y="284"/>
                  </a:lnTo>
                  <a:lnTo>
                    <a:pt x="187" y="295"/>
                  </a:lnTo>
                  <a:lnTo>
                    <a:pt x="193" y="305"/>
                  </a:lnTo>
                  <a:lnTo>
                    <a:pt x="197" y="314"/>
                  </a:lnTo>
                  <a:lnTo>
                    <a:pt x="199" y="320"/>
                  </a:lnTo>
                  <a:lnTo>
                    <a:pt x="199" y="326"/>
                  </a:lnTo>
                  <a:lnTo>
                    <a:pt x="199" y="326"/>
                  </a:lnTo>
                  <a:lnTo>
                    <a:pt x="197" y="335"/>
                  </a:lnTo>
                  <a:lnTo>
                    <a:pt x="197" y="345"/>
                  </a:lnTo>
                  <a:lnTo>
                    <a:pt x="199" y="349"/>
                  </a:lnTo>
                  <a:lnTo>
                    <a:pt x="202" y="352"/>
                  </a:lnTo>
                  <a:lnTo>
                    <a:pt x="207" y="354"/>
                  </a:lnTo>
                  <a:lnTo>
                    <a:pt x="213" y="354"/>
                  </a:lnTo>
                  <a:lnTo>
                    <a:pt x="213" y="354"/>
                  </a:lnTo>
                  <a:lnTo>
                    <a:pt x="217" y="352"/>
                  </a:lnTo>
                  <a:lnTo>
                    <a:pt x="221" y="351"/>
                  </a:lnTo>
                  <a:lnTo>
                    <a:pt x="225" y="348"/>
                  </a:lnTo>
                  <a:lnTo>
                    <a:pt x="227" y="343"/>
                  </a:lnTo>
                  <a:lnTo>
                    <a:pt x="231" y="334"/>
                  </a:lnTo>
                  <a:lnTo>
                    <a:pt x="233" y="325"/>
                  </a:lnTo>
                  <a:lnTo>
                    <a:pt x="233" y="325"/>
                  </a:lnTo>
                  <a:lnTo>
                    <a:pt x="233" y="317"/>
                  </a:lnTo>
                  <a:lnTo>
                    <a:pt x="231" y="309"/>
                  </a:lnTo>
                  <a:lnTo>
                    <a:pt x="228" y="303"/>
                  </a:lnTo>
                  <a:lnTo>
                    <a:pt x="224" y="295"/>
                  </a:lnTo>
                  <a:lnTo>
                    <a:pt x="224" y="295"/>
                  </a:lnTo>
                  <a:lnTo>
                    <a:pt x="217" y="284"/>
                  </a:lnTo>
                  <a:lnTo>
                    <a:pt x="213" y="272"/>
                  </a:lnTo>
                  <a:lnTo>
                    <a:pt x="213" y="260"/>
                  </a:lnTo>
                  <a:lnTo>
                    <a:pt x="216" y="247"/>
                  </a:lnTo>
                  <a:lnTo>
                    <a:pt x="216" y="247"/>
                  </a:lnTo>
                  <a:lnTo>
                    <a:pt x="216" y="247"/>
                  </a:lnTo>
                  <a:lnTo>
                    <a:pt x="216" y="247"/>
                  </a:lnTo>
                  <a:lnTo>
                    <a:pt x="225" y="243"/>
                  </a:lnTo>
                  <a:lnTo>
                    <a:pt x="228" y="238"/>
                  </a:lnTo>
                  <a:lnTo>
                    <a:pt x="231" y="235"/>
                  </a:lnTo>
                  <a:lnTo>
                    <a:pt x="231" y="235"/>
                  </a:lnTo>
                  <a:lnTo>
                    <a:pt x="233" y="227"/>
                  </a:lnTo>
                  <a:lnTo>
                    <a:pt x="233" y="221"/>
                  </a:lnTo>
                  <a:lnTo>
                    <a:pt x="233" y="204"/>
                  </a:lnTo>
                  <a:lnTo>
                    <a:pt x="228" y="173"/>
                  </a:lnTo>
                  <a:lnTo>
                    <a:pt x="228" y="173"/>
                  </a:lnTo>
                  <a:lnTo>
                    <a:pt x="224" y="154"/>
                  </a:lnTo>
                  <a:lnTo>
                    <a:pt x="219" y="137"/>
                  </a:lnTo>
                  <a:lnTo>
                    <a:pt x="205" y="102"/>
                  </a:lnTo>
                  <a:lnTo>
                    <a:pt x="205" y="102"/>
                  </a:lnTo>
                  <a:lnTo>
                    <a:pt x="221" y="93"/>
                  </a:lnTo>
                  <a:lnTo>
                    <a:pt x="234" y="83"/>
                  </a:lnTo>
                  <a:lnTo>
                    <a:pt x="234" y="83"/>
                  </a:lnTo>
                  <a:lnTo>
                    <a:pt x="236" y="80"/>
                  </a:lnTo>
                  <a:lnTo>
                    <a:pt x="236" y="79"/>
                  </a:lnTo>
                  <a:lnTo>
                    <a:pt x="236" y="79"/>
                  </a:lnTo>
                  <a:close/>
                  <a:moveTo>
                    <a:pt x="14" y="69"/>
                  </a:moveTo>
                  <a:lnTo>
                    <a:pt x="14" y="69"/>
                  </a:lnTo>
                  <a:lnTo>
                    <a:pt x="18" y="62"/>
                  </a:lnTo>
                  <a:lnTo>
                    <a:pt x="24" y="54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49" y="31"/>
                  </a:lnTo>
                  <a:lnTo>
                    <a:pt x="61" y="23"/>
                  </a:lnTo>
                  <a:lnTo>
                    <a:pt x="74" y="18"/>
                  </a:lnTo>
                  <a:lnTo>
                    <a:pt x="86" y="14"/>
                  </a:lnTo>
                  <a:lnTo>
                    <a:pt x="86" y="14"/>
                  </a:lnTo>
                  <a:lnTo>
                    <a:pt x="78" y="21"/>
                  </a:lnTo>
                  <a:lnTo>
                    <a:pt x="71" y="31"/>
                  </a:lnTo>
                  <a:lnTo>
                    <a:pt x="57" y="51"/>
                  </a:lnTo>
                  <a:lnTo>
                    <a:pt x="46" y="69"/>
                  </a:lnTo>
                  <a:lnTo>
                    <a:pt x="38" y="85"/>
                  </a:lnTo>
                  <a:lnTo>
                    <a:pt x="38" y="85"/>
                  </a:lnTo>
                  <a:lnTo>
                    <a:pt x="34" y="94"/>
                  </a:lnTo>
                  <a:lnTo>
                    <a:pt x="34" y="94"/>
                  </a:lnTo>
                  <a:lnTo>
                    <a:pt x="26" y="89"/>
                  </a:lnTo>
                  <a:lnTo>
                    <a:pt x="17" y="85"/>
                  </a:lnTo>
                  <a:lnTo>
                    <a:pt x="14" y="82"/>
                  </a:lnTo>
                  <a:lnTo>
                    <a:pt x="12" y="79"/>
                  </a:lnTo>
                  <a:lnTo>
                    <a:pt x="12" y="74"/>
                  </a:lnTo>
                  <a:lnTo>
                    <a:pt x="14" y="69"/>
                  </a:lnTo>
                  <a:lnTo>
                    <a:pt x="14" y="69"/>
                  </a:lnTo>
                  <a:close/>
                  <a:moveTo>
                    <a:pt x="41" y="283"/>
                  </a:moveTo>
                  <a:lnTo>
                    <a:pt x="41" y="283"/>
                  </a:lnTo>
                  <a:lnTo>
                    <a:pt x="43" y="294"/>
                  </a:lnTo>
                  <a:lnTo>
                    <a:pt x="44" y="305"/>
                  </a:lnTo>
                  <a:lnTo>
                    <a:pt x="44" y="305"/>
                  </a:lnTo>
                  <a:lnTo>
                    <a:pt x="48" y="315"/>
                  </a:lnTo>
                  <a:lnTo>
                    <a:pt x="48" y="322"/>
                  </a:lnTo>
                  <a:lnTo>
                    <a:pt x="46" y="326"/>
                  </a:lnTo>
                  <a:lnTo>
                    <a:pt x="46" y="326"/>
                  </a:lnTo>
                  <a:lnTo>
                    <a:pt x="44" y="332"/>
                  </a:lnTo>
                  <a:lnTo>
                    <a:pt x="40" y="337"/>
                  </a:lnTo>
                  <a:lnTo>
                    <a:pt x="35" y="342"/>
                  </a:lnTo>
                  <a:lnTo>
                    <a:pt x="32" y="343"/>
                  </a:lnTo>
                  <a:lnTo>
                    <a:pt x="27" y="343"/>
                  </a:lnTo>
                  <a:lnTo>
                    <a:pt x="24" y="342"/>
                  </a:lnTo>
                  <a:lnTo>
                    <a:pt x="23" y="339"/>
                  </a:lnTo>
                  <a:lnTo>
                    <a:pt x="23" y="332"/>
                  </a:lnTo>
                  <a:lnTo>
                    <a:pt x="23" y="332"/>
                  </a:lnTo>
                  <a:lnTo>
                    <a:pt x="24" y="325"/>
                  </a:lnTo>
                  <a:lnTo>
                    <a:pt x="27" y="318"/>
                  </a:lnTo>
                  <a:lnTo>
                    <a:pt x="31" y="312"/>
                  </a:lnTo>
                  <a:lnTo>
                    <a:pt x="31" y="305"/>
                  </a:lnTo>
                  <a:lnTo>
                    <a:pt x="31" y="305"/>
                  </a:lnTo>
                  <a:lnTo>
                    <a:pt x="29" y="289"/>
                  </a:lnTo>
                  <a:lnTo>
                    <a:pt x="27" y="275"/>
                  </a:lnTo>
                  <a:lnTo>
                    <a:pt x="26" y="267"/>
                  </a:lnTo>
                  <a:lnTo>
                    <a:pt x="27" y="261"/>
                  </a:lnTo>
                  <a:lnTo>
                    <a:pt x="29" y="253"/>
                  </a:lnTo>
                  <a:lnTo>
                    <a:pt x="32" y="246"/>
                  </a:lnTo>
                  <a:lnTo>
                    <a:pt x="32" y="246"/>
                  </a:lnTo>
                  <a:lnTo>
                    <a:pt x="48" y="250"/>
                  </a:lnTo>
                  <a:lnTo>
                    <a:pt x="48" y="250"/>
                  </a:lnTo>
                  <a:lnTo>
                    <a:pt x="44" y="258"/>
                  </a:lnTo>
                  <a:lnTo>
                    <a:pt x="41" y="266"/>
                  </a:lnTo>
                  <a:lnTo>
                    <a:pt x="40" y="274"/>
                  </a:lnTo>
                  <a:lnTo>
                    <a:pt x="41" y="283"/>
                  </a:lnTo>
                  <a:lnTo>
                    <a:pt x="41" y="283"/>
                  </a:lnTo>
                  <a:close/>
                  <a:moveTo>
                    <a:pt x="99" y="343"/>
                  </a:moveTo>
                  <a:lnTo>
                    <a:pt x="99" y="343"/>
                  </a:lnTo>
                  <a:lnTo>
                    <a:pt x="95" y="348"/>
                  </a:lnTo>
                  <a:lnTo>
                    <a:pt x="92" y="351"/>
                  </a:lnTo>
                  <a:lnTo>
                    <a:pt x="89" y="351"/>
                  </a:lnTo>
                  <a:lnTo>
                    <a:pt x="88" y="351"/>
                  </a:lnTo>
                  <a:lnTo>
                    <a:pt x="85" y="345"/>
                  </a:lnTo>
                  <a:lnTo>
                    <a:pt x="85" y="345"/>
                  </a:lnTo>
                  <a:lnTo>
                    <a:pt x="85" y="340"/>
                  </a:lnTo>
                  <a:lnTo>
                    <a:pt x="86" y="335"/>
                  </a:lnTo>
                  <a:lnTo>
                    <a:pt x="86" y="335"/>
                  </a:lnTo>
                  <a:lnTo>
                    <a:pt x="86" y="325"/>
                  </a:lnTo>
                  <a:lnTo>
                    <a:pt x="88" y="315"/>
                  </a:lnTo>
                  <a:lnTo>
                    <a:pt x="88" y="315"/>
                  </a:lnTo>
                  <a:lnTo>
                    <a:pt x="88" y="306"/>
                  </a:lnTo>
                  <a:lnTo>
                    <a:pt x="86" y="298"/>
                  </a:lnTo>
                  <a:lnTo>
                    <a:pt x="83" y="284"/>
                  </a:lnTo>
                  <a:lnTo>
                    <a:pt x="82" y="277"/>
                  </a:lnTo>
                  <a:lnTo>
                    <a:pt x="83" y="270"/>
                  </a:lnTo>
                  <a:lnTo>
                    <a:pt x="85" y="263"/>
                  </a:lnTo>
                  <a:lnTo>
                    <a:pt x="89" y="253"/>
                  </a:lnTo>
                  <a:lnTo>
                    <a:pt x="89" y="253"/>
                  </a:lnTo>
                  <a:lnTo>
                    <a:pt x="89" y="253"/>
                  </a:lnTo>
                  <a:lnTo>
                    <a:pt x="89" y="253"/>
                  </a:lnTo>
                  <a:lnTo>
                    <a:pt x="89" y="253"/>
                  </a:lnTo>
                  <a:lnTo>
                    <a:pt x="89" y="253"/>
                  </a:lnTo>
                  <a:lnTo>
                    <a:pt x="105" y="255"/>
                  </a:lnTo>
                  <a:lnTo>
                    <a:pt x="105" y="255"/>
                  </a:lnTo>
                  <a:lnTo>
                    <a:pt x="100" y="263"/>
                  </a:lnTo>
                  <a:lnTo>
                    <a:pt x="97" y="270"/>
                  </a:lnTo>
                  <a:lnTo>
                    <a:pt x="95" y="278"/>
                  </a:lnTo>
                  <a:lnTo>
                    <a:pt x="95" y="289"/>
                  </a:lnTo>
                  <a:lnTo>
                    <a:pt x="95" y="289"/>
                  </a:lnTo>
                  <a:lnTo>
                    <a:pt x="97" y="301"/>
                  </a:lnTo>
                  <a:lnTo>
                    <a:pt x="100" y="315"/>
                  </a:lnTo>
                  <a:lnTo>
                    <a:pt x="102" y="329"/>
                  </a:lnTo>
                  <a:lnTo>
                    <a:pt x="102" y="335"/>
                  </a:lnTo>
                  <a:lnTo>
                    <a:pt x="99" y="343"/>
                  </a:lnTo>
                  <a:lnTo>
                    <a:pt x="99" y="343"/>
                  </a:lnTo>
                  <a:close/>
                  <a:moveTo>
                    <a:pt x="154" y="292"/>
                  </a:moveTo>
                  <a:lnTo>
                    <a:pt x="154" y="292"/>
                  </a:lnTo>
                  <a:lnTo>
                    <a:pt x="159" y="306"/>
                  </a:lnTo>
                  <a:lnTo>
                    <a:pt x="162" y="323"/>
                  </a:lnTo>
                  <a:lnTo>
                    <a:pt x="163" y="331"/>
                  </a:lnTo>
                  <a:lnTo>
                    <a:pt x="163" y="339"/>
                  </a:lnTo>
                  <a:lnTo>
                    <a:pt x="160" y="346"/>
                  </a:lnTo>
                  <a:lnTo>
                    <a:pt x="156" y="351"/>
                  </a:lnTo>
                  <a:lnTo>
                    <a:pt x="156" y="351"/>
                  </a:lnTo>
                  <a:lnTo>
                    <a:pt x="151" y="354"/>
                  </a:lnTo>
                  <a:lnTo>
                    <a:pt x="148" y="354"/>
                  </a:lnTo>
                  <a:lnTo>
                    <a:pt x="145" y="351"/>
                  </a:lnTo>
                  <a:lnTo>
                    <a:pt x="143" y="348"/>
                  </a:lnTo>
                  <a:lnTo>
                    <a:pt x="143" y="348"/>
                  </a:lnTo>
                  <a:lnTo>
                    <a:pt x="143" y="342"/>
                  </a:lnTo>
                  <a:lnTo>
                    <a:pt x="145" y="335"/>
                  </a:lnTo>
                  <a:lnTo>
                    <a:pt x="145" y="335"/>
                  </a:lnTo>
                  <a:lnTo>
                    <a:pt x="146" y="328"/>
                  </a:lnTo>
                  <a:lnTo>
                    <a:pt x="146" y="318"/>
                  </a:lnTo>
                  <a:lnTo>
                    <a:pt x="146" y="318"/>
                  </a:lnTo>
                  <a:lnTo>
                    <a:pt x="142" y="308"/>
                  </a:lnTo>
                  <a:lnTo>
                    <a:pt x="137" y="297"/>
                  </a:lnTo>
                  <a:lnTo>
                    <a:pt x="137" y="297"/>
                  </a:lnTo>
                  <a:lnTo>
                    <a:pt x="136" y="286"/>
                  </a:lnTo>
                  <a:lnTo>
                    <a:pt x="136" y="275"/>
                  </a:lnTo>
                  <a:lnTo>
                    <a:pt x="137" y="266"/>
                  </a:lnTo>
                  <a:lnTo>
                    <a:pt x="140" y="255"/>
                  </a:lnTo>
                  <a:lnTo>
                    <a:pt x="140" y="255"/>
                  </a:lnTo>
                  <a:lnTo>
                    <a:pt x="154" y="255"/>
                  </a:lnTo>
                  <a:lnTo>
                    <a:pt x="154" y="255"/>
                  </a:lnTo>
                  <a:lnTo>
                    <a:pt x="151" y="264"/>
                  </a:lnTo>
                  <a:lnTo>
                    <a:pt x="151" y="274"/>
                  </a:lnTo>
                  <a:lnTo>
                    <a:pt x="151" y="283"/>
                  </a:lnTo>
                  <a:lnTo>
                    <a:pt x="154" y="292"/>
                  </a:lnTo>
                  <a:lnTo>
                    <a:pt x="154" y="292"/>
                  </a:lnTo>
                  <a:close/>
                  <a:moveTo>
                    <a:pt x="207" y="286"/>
                  </a:moveTo>
                  <a:lnTo>
                    <a:pt x="207" y="286"/>
                  </a:lnTo>
                  <a:lnTo>
                    <a:pt x="213" y="298"/>
                  </a:lnTo>
                  <a:lnTo>
                    <a:pt x="221" y="309"/>
                  </a:lnTo>
                  <a:lnTo>
                    <a:pt x="222" y="315"/>
                  </a:lnTo>
                  <a:lnTo>
                    <a:pt x="224" y="322"/>
                  </a:lnTo>
                  <a:lnTo>
                    <a:pt x="224" y="328"/>
                  </a:lnTo>
                  <a:lnTo>
                    <a:pt x="222" y="335"/>
                  </a:lnTo>
                  <a:lnTo>
                    <a:pt x="222" y="335"/>
                  </a:lnTo>
                  <a:lnTo>
                    <a:pt x="217" y="342"/>
                  </a:lnTo>
                  <a:lnTo>
                    <a:pt x="211" y="346"/>
                  </a:lnTo>
                  <a:lnTo>
                    <a:pt x="210" y="348"/>
                  </a:lnTo>
                  <a:lnTo>
                    <a:pt x="207" y="346"/>
                  </a:lnTo>
                  <a:lnTo>
                    <a:pt x="205" y="343"/>
                  </a:lnTo>
                  <a:lnTo>
                    <a:pt x="204" y="337"/>
                  </a:lnTo>
                  <a:lnTo>
                    <a:pt x="204" y="337"/>
                  </a:lnTo>
                  <a:lnTo>
                    <a:pt x="207" y="326"/>
                  </a:lnTo>
                  <a:lnTo>
                    <a:pt x="207" y="326"/>
                  </a:lnTo>
                  <a:lnTo>
                    <a:pt x="207" y="318"/>
                  </a:lnTo>
                  <a:lnTo>
                    <a:pt x="205" y="309"/>
                  </a:lnTo>
                  <a:lnTo>
                    <a:pt x="205" y="309"/>
                  </a:lnTo>
                  <a:lnTo>
                    <a:pt x="200" y="300"/>
                  </a:lnTo>
                  <a:lnTo>
                    <a:pt x="194" y="291"/>
                  </a:lnTo>
                  <a:lnTo>
                    <a:pt x="194" y="291"/>
                  </a:lnTo>
                  <a:lnTo>
                    <a:pt x="191" y="281"/>
                  </a:lnTo>
                  <a:lnTo>
                    <a:pt x="190" y="272"/>
                  </a:lnTo>
                  <a:lnTo>
                    <a:pt x="191" y="263"/>
                  </a:lnTo>
                  <a:lnTo>
                    <a:pt x="193" y="252"/>
                  </a:lnTo>
                  <a:lnTo>
                    <a:pt x="193" y="252"/>
                  </a:lnTo>
                  <a:lnTo>
                    <a:pt x="193" y="252"/>
                  </a:lnTo>
                  <a:lnTo>
                    <a:pt x="193" y="252"/>
                  </a:lnTo>
                  <a:lnTo>
                    <a:pt x="207" y="250"/>
                  </a:lnTo>
                  <a:lnTo>
                    <a:pt x="207" y="250"/>
                  </a:lnTo>
                  <a:lnTo>
                    <a:pt x="205" y="258"/>
                  </a:lnTo>
                  <a:lnTo>
                    <a:pt x="204" y="267"/>
                  </a:lnTo>
                  <a:lnTo>
                    <a:pt x="205" y="277"/>
                  </a:lnTo>
                  <a:lnTo>
                    <a:pt x="207" y="286"/>
                  </a:lnTo>
                  <a:lnTo>
                    <a:pt x="207" y="286"/>
                  </a:lnTo>
                  <a:close/>
                  <a:moveTo>
                    <a:pt x="222" y="198"/>
                  </a:moveTo>
                  <a:lnTo>
                    <a:pt x="222" y="198"/>
                  </a:lnTo>
                  <a:lnTo>
                    <a:pt x="224" y="213"/>
                  </a:lnTo>
                  <a:lnTo>
                    <a:pt x="225" y="223"/>
                  </a:lnTo>
                  <a:lnTo>
                    <a:pt x="224" y="230"/>
                  </a:lnTo>
                  <a:lnTo>
                    <a:pt x="224" y="230"/>
                  </a:lnTo>
                  <a:lnTo>
                    <a:pt x="221" y="233"/>
                  </a:lnTo>
                  <a:lnTo>
                    <a:pt x="217" y="236"/>
                  </a:lnTo>
                  <a:lnTo>
                    <a:pt x="208" y="241"/>
                  </a:lnTo>
                  <a:lnTo>
                    <a:pt x="197" y="244"/>
                  </a:lnTo>
                  <a:lnTo>
                    <a:pt x="185" y="246"/>
                  </a:lnTo>
                  <a:lnTo>
                    <a:pt x="160" y="246"/>
                  </a:lnTo>
                  <a:lnTo>
                    <a:pt x="142" y="246"/>
                  </a:lnTo>
                  <a:lnTo>
                    <a:pt x="142" y="246"/>
                  </a:lnTo>
                  <a:lnTo>
                    <a:pt x="120" y="246"/>
                  </a:lnTo>
                  <a:lnTo>
                    <a:pt x="97" y="246"/>
                  </a:lnTo>
                  <a:lnTo>
                    <a:pt x="75" y="244"/>
                  </a:lnTo>
                  <a:lnTo>
                    <a:pt x="54" y="241"/>
                  </a:lnTo>
                  <a:lnTo>
                    <a:pt x="54" y="241"/>
                  </a:lnTo>
                  <a:lnTo>
                    <a:pt x="40" y="238"/>
                  </a:lnTo>
                  <a:lnTo>
                    <a:pt x="34" y="236"/>
                  </a:lnTo>
                  <a:lnTo>
                    <a:pt x="27" y="233"/>
                  </a:lnTo>
                  <a:lnTo>
                    <a:pt x="23" y="230"/>
                  </a:lnTo>
                  <a:lnTo>
                    <a:pt x="20" y="226"/>
                  </a:lnTo>
                  <a:lnTo>
                    <a:pt x="17" y="219"/>
                  </a:lnTo>
                  <a:lnTo>
                    <a:pt x="15" y="212"/>
                  </a:lnTo>
                  <a:lnTo>
                    <a:pt x="15" y="212"/>
                  </a:lnTo>
                  <a:lnTo>
                    <a:pt x="15" y="199"/>
                  </a:lnTo>
                  <a:lnTo>
                    <a:pt x="17" y="187"/>
                  </a:lnTo>
                  <a:lnTo>
                    <a:pt x="20" y="161"/>
                  </a:lnTo>
                  <a:lnTo>
                    <a:pt x="20" y="161"/>
                  </a:lnTo>
                  <a:lnTo>
                    <a:pt x="26" y="139"/>
                  </a:lnTo>
                  <a:lnTo>
                    <a:pt x="34" y="117"/>
                  </a:lnTo>
                  <a:lnTo>
                    <a:pt x="41" y="97"/>
                  </a:lnTo>
                  <a:lnTo>
                    <a:pt x="52" y="77"/>
                  </a:lnTo>
                  <a:lnTo>
                    <a:pt x="52" y="77"/>
                  </a:lnTo>
                  <a:lnTo>
                    <a:pt x="63" y="57"/>
                  </a:lnTo>
                  <a:lnTo>
                    <a:pt x="71" y="46"/>
                  </a:lnTo>
                  <a:lnTo>
                    <a:pt x="80" y="35"/>
                  </a:lnTo>
                  <a:lnTo>
                    <a:pt x="89" y="24"/>
                  </a:lnTo>
                  <a:lnTo>
                    <a:pt x="99" y="17"/>
                  </a:lnTo>
                  <a:lnTo>
                    <a:pt x="109" y="11"/>
                  </a:lnTo>
                  <a:lnTo>
                    <a:pt x="116" y="9"/>
                  </a:lnTo>
                  <a:lnTo>
                    <a:pt x="120" y="9"/>
                  </a:lnTo>
                  <a:lnTo>
                    <a:pt x="120" y="9"/>
                  </a:lnTo>
                  <a:lnTo>
                    <a:pt x="120" y="9"/>
                  </a:lnTo>
                  <a:lnTo>
                    <a:pt x="120" y="9"/>
                  </a:lnTo>
                  <a:lnTo>
                    <a:pt x="129" y="11"/>
                  </a:lnTo>
                  <a:lnTo>
                    <a:pt x="129" y="11"/>
                  </a:lnTo>
                  <a:lnTo>
                    <a:pt x="134" y="12"/>
                  </a:lnTo>
                  <a:lnTo>
                    <a:pt x="134" y="12"/>
                  </a:lnTo>
                  <a:lnTo>
                    <a:pt x="150" y="28"/>
                  </a:lnTo>
                  <a:lnTo>
                    <a:pt x="163" y="43"/>
                  </a:lnTo>
                  <a:lnTo>
                    <a:pt x="174" y="60"/>
                  </a:lnTo>
                  <a:lnTo>
                    <a:pt x="185" y="77"/>
                  </a:lnTo>
                  <a:lnTo>
                    <a:pt x="194" y="97"/>
                  </a:lnTo>
                  <a:lnTo>
                    <a:pt x="202" y="116"/>
                  </a:lnTo>
                  <a:lnTo>
                    <a:pt x="210" y="136"/>
                  </a:lnTo>
                  <a:lnTo>
                    <a:pt x="216" y="156"/>
                  </a:lnTo>
                  <a:lnTo>
                    <a:pt x="216" y="156"/>
                  </a:lnTo>
                  <a:lnTo>
                    <a:pt x="219" y="176"/>
                  </a:lnTo>
                  <a:lnTo>
                    <a:pt x="222" y="198"/>
                  </a:lnTo>
                  <a:lnTo>
                    <a:pt x="222" y="198"/>
                  </a:lnTo>
                  <a:close/>
                  <a:moveTo>
                    <a:pt x="202" y="93"/>
                  </a:moveTo>
                  <a:lnTo>
                    <a:pt x="202" y="93"/>
                  </a:lnTo>
                  <a:lnTo>
                    <a:pt x="197" y="83"/>
                  </a:lnTo>
                  <a:lnTo>
                    <a:pt x="197" y="83"/>
                  </a:lnTo>
                  <a:lnTo>
                    <a:pt x="188" y="65"/>
                  </a:lnTo>
                  <a:lnTo>
                    <a:pt x="179" y="48"/>
                  </a:lnTo>
                  <a:lnTo>
                    <a:pt x="167" y="32"/>
                  </a:lnTo>
                  <a:lnTo>
                    <a:pt x="153" y="17"/>
                  </a:lnTo>
                  <a:lnTo>
                    <a:pt x="153" y="17"/>
                  </a:lnTo>
                  <a:lnTo>
                    <a:pt x="171" y="28"/>
                  </a:lnTo>
                  <a:lnTo>
                    <a:pt x="190" y="40"/>
                  </a:lnTo>
                  <a:lnTo>
                    <a:pt x="190" y="40"/>
                  </a:lnTo>
                  <a:lnTo>
                    <a:pt x="200" y="49"/>
                  </a:lnTo>
                  <a:lnTo>
                    <a:pt x="211" y="60"/>
                  </a:lnTo>
                  <a:lnTo>
                    <a:pt x="211" y="60"/>
                  </a:lnTo>
                  <a:lnTo>
                    <a:pt x="219" y="68"/>
                  </a:lnTo>
                  <a:lnTo>
                    <a:pt x="224" y="72"/>
                  </a:lnTo>
                  <a:lnTo>
                    <a:pt x="225" y="77"/>
                  </a:lnTo>
                  <a:lnTo>
                    <a:pt x="225" y="77"/>
                  </a:lnTo>
                  <a:lnTo>
                    <a:pt x="224" y="80"/>
                  </a:lnTo>
                  <a:lnTo>
                    <a:pt x="222" y="82"/>
                  </a:lnTo>
                  <a:lnTo>
                    <a:pt x="216" y="86"/>
                  </a:lnTo>
                  <a:lnTo>
                    <a:pt x="202" y="93"/>
                  </a:lnTo>
                  <a:lnTo>
                    <a:pt x="202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8" name="Freeform 135">
              <a:extLst>
                <a:ext uri="{FF2B5EF4-FFF2-40B4-BE49-F238E27FC236}">
                  <a16:creationId xmlns:a16="http://schemas.microsoft.com/office/drawing/2014/main" id="{202A8FCB-2D6B-4276-9558-197BAC176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6654" y="3742626"/>
              <a:ext cx="50800" cy="117475"/>
            </a:xfrm>
            <a:custGeom>
              <a:avLst/>
              <a:gdLst>
                <a:gd name="T0" fmla="*/ 24 w 32"/>
                <a:gd name="T1" fmla="*/ 1 h 74"/>
                <a:gd name="T2" fmla="*/ 24 w 32"/>
                <a:gd name="T3" fmla="*/ 1 h 74"/>
                <a:gd name="T4" fmla="*/ 15 w 32"/>
                <a:gd name="T5" fmla="*/ 18 h 74"/>
                <a:gd name="T6" fmla="*/ 7 w 32"/>
                <a:gd name="T7" fmla="*/ 34 h 74"/>
                <a:gd name="T8" fmla="*/ 3 w 32"/>
                <a:gd name="T9" fmla="*/ 51 h 74"/>
                <a:gd name="T10" fmla="*/ 0 w 32"/>
                <a:gd name="T11" fmla="*/ 69 h 74"/>
                <a:gd name="T12" fmla="*/ 0 w 32"/>
                <a:gd name="T13" fmla="*/ 69 h 74"/>
                <a:gd name="T14" fmla="*/ 1 w 32"/>
                <a:gd name="T15" fmla="*/ 73 h 74"/>
                <a:gd name="T16" fmla="*/ 4 w 32"/>
                <a:gd name="T17" fmla="*/ 74 h 74"/>
                <a:gd name="T18" fmla="*/ 7 w 32"/>
                <a:gd name="T19" fmla="*/ 73 h 74"/>
                <a:gd name="T20" fmla="*/ 9 w 32"/>
                <a:gd name="T21" fmla="*/ 69 h 74"/>
                <a:gd name="T22" fmla="*/ 9 w 32"/>
                <a:gd name="T23" fmla="*/ 69 h 74"/>
                <a:gd name="T24" fmla="*/ 12 w 32"/>
                <a:gd name="T25" fmla="*/ 52 h 74"/>
                <a:gd name="T26" fmla="*/ 17 w 32"/>
                <a:gd name="T27" fmla="*/ 37 h 74"/>
                <a:gd name="T28" fmla="*/ 23 w 32"/>
                <a:gd name="T29" fmla="*/ 21 h 74"/>
                <a:gd name="T30" fmla="*/ 32 w 32"/>
                <a:gd name="T31" fmla="*/ 6 h 74"/>
                <a:gd name="T32" fmla="*/ 32 w 32"/>
                <a:gd name="T33" fmla="*/ 6 h 74"/>
                <a:gd name="T34" fmla="*/ 32 w 32"/>
                <a:gd name="T35" fmla="*/ 3 h 74"/>
                <a:gd name="T36" fmla="*/ 31 w 32"/>
                <a:gd name="T37" fmla="*/ 0 h 74"/>
                <a:gd name="T38" fmla="*/ 27 w 32"/>
                <a:gd name="T39" fmla="*/ 0 h 74"/>
                <a:gd name="T40" fmla="*/ 24 w 32"/>
                <a:gd name="T41" fmla="*/ 1 h 74"/>
                <a:gd name="T42" fmla="*/ 24 w 32"/>
                <a:gd name="T43" fmla="*/ 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74">
                  <a:moveTo>
                    <a:pt x="24" y="1"/>
                  </a:moveTo>
                  <a:lnTo>
                    <a:pt x="24" y="1"/>
                  </a:lnTo>
                  <a:lnTo>
                    <a:pt x="15" y="18"/>
                  </a:lnTo>
                  <a:lnTo>
                    <a:pt x="7" y="34"/>
                  </a:lnTo>
                  <a:lnTo>
                    <a:pt x="3" y="51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1" y="73"/>
                  </a:lnTo>
                  <a:lnTo>
                    <a:pt x="4" y="74"/>
                  </a:lnTo>
                  <a:lnTo>
                    <a:pt x="7" y="73"/>
                  </a:lnTo>
                  <a:lnTo>
                    <a:pt x="9" y="69"/>
                  </a:lnTo>
                  <a:lnTo>
                    <a:pt x="9" y="69"/>
                  </a:lnTo>
                  <a:lnTo>
                    <a:pt x="12" y="52"/>
                  </a:lnTo>
                  <a:lnTo>
                    <a:pt x="17" y="37"/>
                  </a:lnTo>
                  <a:lnTo>
                    <a:pt x="23" y="21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3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4" y="1"/>
                  </a:lnTo>
                  <a:lnTo>
                    <a:pt x="24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9" name="Freeform 136">
              <a:extLst>
                <a:ext uri="{FF2B5EF4-FFF2-40B4-BE49-F238E27FC236}">
                  <a16:creationId xmlns:a16="http://schemas.microsoft.com/office/drawing/2014/main" id="{E597D369-88CC-453E-B41B-79D47D177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217" y="3712464"/>
              <a:ext cx="12700" cy="15875"/>
            </a:xfrm>
            <a:custGeom>
              <a:avLst/>
              <a:gdLst>
                <a:gd name="T0" fmla="*/ 3 w 8"/>
                <a:gd name="T1" fmla="*/ 0 h 10"/>
                <a:gd name="T2" fmla="*/ 3 w 8"/>
                <a:gd name="T3" fmla="*/ 0 h 10"/>
                <a:gd name="T4" fmla="*/ 0 w 8"/>
                <a:gd name="T5" fmla="*/ 2 h 10"/>
                <a:gd name="T6" fmla="*/ 0 w 8"/>
                <a:gd name="T7" fmla="*/ 5 h 10"/>
                <a:gd name="T8" fmla="*/ 0 w 8"/>
                <a:gd name="T9" fmla="*/ 8 h 10"/>
                <a:gd name="T10" fmla="*/ 3 w 8"/>
                <a:gd name="T11" fmla="*/ 10 h 10"/>
                <a:gd name="T12" fmla="*/ 3 w 8"/>
                <a:gd name="T13" fmla="*/ 10 h 10"/>
                <a:gd name="T14" fmla="*/ 6 w 8"/>
                <a:gd name="T15" fmla="*/ 8 h 10"/>
                <a:gd name="T16" fmla="*/ 8 w 8"/>
                <a:gd name="T17" fmla="*/ 5 h 10"/>
                <a:gd name="T18" fmla="*/ 6 w 8"/>
                <a:gd name="T19" fmla="*/ 2 h 10"/>
                <a:gd name="T20" fmla="*/ 3 w 8"/>
                <a:gd name="T21" fmla="*/ 0 h 10"/>
                <a:gd name="T22" fmla="*/ 3 w 8"/>
                <a:gd name="T2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6" y="8"/>
                  </a:lnTo>
                  <a:lnTo>
                    <a:pt x="8" y="5"/>
                  </a:lnTo>
                  <a:lnTo>
                    <a:pt x="6" y="2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E008EB2-78A8-464C-843D-2BC28D08E34F}"/>
              </a:ext>
            </a:extLst>
          </p:cNvPr>
          <p:cNvGrpSpPr/>
          <p:nvPr/>
        </p:nvGrpSpPr>
        <p:grpSpPr>
          <a:xfrm>
            <a:off x="9858593" y="5277886"/>
            <a:ext cx="1622207" cy="683945"/>
            <a:chOff x="6242303" y="4974556"/>
            <a:chExt cx="1622207" cy="683945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1A80286-F4FA-48B5-A886-6012C79A1FE5}"/>
                </a:ext>
              </a:extLst>
            </p:cNvPr>
            <p:cNvSpPr txBox="1"/>
            <p:nvPr/>
          </p:nvSpPr>
          <p:spPr>
            <a:xfrm>
              <a:off x="6242303" y="4974556"/>
              <a:ext cx="10278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50" charset="0"/>
                </a:rPr>
                <a:t>352+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876C735-2998-4489-A2AC-318CDFAE8E2E}"/>
                </a:ext>
              </a:extLst>
            </p:cNvPr>
            <p:cNvSpPr/>
            <p:nvPr/>
          </p:nvSpPr>
          <p:spPr>
            <a:xfrm>
              <a:off x="6420717" y="5381502"/>
              <a:ext cx="144379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i="1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Open Sans Light" panose="020B0306030504020204" pitchFamily="34" charset="0"/>
                  <a:cs typeface="Open Sans Light" panose="020B0306030504020204" pitchFamily="34" charset="0"/>
                </a:rPr>
                <a:t>Your Short Text Here</a:t>
              </a:r>
              <a:endParaRPr lang="en-US" sz="1200" i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F014773-98B4-4FCA-BE6C-5AAE01A31362}"/>
              </a:ext>
            </a:extLst>
          </p:cNvPr>
          <p:cNvGrpSpPr/>
          <p:nvPr/>
        </p:nvGrpSpPr>
        <p:grpSpPr>
          <a:xfrm>
            <a:off x="9282357" y="5309136"/>
            <a:ext cx="477838" cy="577850"/>
            <a:chOff x="8157813" y="2590943"/>
            <a:chExt cx="477838" cy="57785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47" name="Freeform 106">
              <a:extLst>
                <a:ext uri="{FF2B5EF4-FFF2-40B4-BE49-F238E27FC236}">
                  <a16:creationId xmlns:a16="http://schemas.microsoft.com/office/drawing/2014/main" id="{E491E05B-643B-4DC8-BA4C-A38943F01F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7813" y="2590943"/>
              <a:ext cx="477838" cy="577850"/>
            </a:xfrm>
            <a:custGeom>
              <a:avLst/>
              <a:gdLst>
                <a:gd name="T0" fmla="*/ 257 w 301"/>
                <a:gd name="T1" fmla="*/ 64 h 364"/>
                <a:gd name="T2" fmla="*/ 220 w 301"/>
                <a:gd name="T3" fmla="*/ 64 h 364"/>
                <a:gd name="T4" fmla="*/ 161 w 301"/>
                <a:gd name="T5" fmla="*/ 33 h 364"/>
                <a:gd name="T6" fmla="*/ 158 w 301"/>
                <a:gd name="T7" fmla="*/ 2 h 364"/>
                <a:gd name="T8" fmla="*/ 102 w 301"/>
                <a:gd name="T9" fmla="*/ 5 h 364"/>
                <a:gd name="T10" fmla="*/ 40 w 301"/>
                <a:gd name="T11" fmla="*/ 62 h 364"/>
                <a:gd name="T12" fmla="*/ 2 w 301"/>
                <a:gd name="T13" fmla="*/ 64 h 364"/>
                <a:gd name="T14" fmla="*/ 0 w 301"/>
                <a:gd name="T15" fmla="*/ 70 h 364"/>
                <a:gd name="T16" fmla="*/ 54 w 301"/>
                <a:gd name="T17" fmla="*/ 187 h 364"/>
                <a:gd name="T18" fmla="*/ 56 w 301"/>
                <a:gd name="T19" fmla="*/ 248 h 364"/>
                <a:gd name="T20" fmla="*/ 40 w 301"/>
                <a:gd name="T21" fmla="*/ 310 h 364"/>
                <a:gd name="T22" fmla="*/ 34 w 301"/>
                <a:gd name="T23" fmla="*/ 358 h 364"/>
                <a:gd name="T24" fmla="*/ 138 w 301"/>
                <a:gd name="T25" fmla="*/ 362 h 364"/>
                <a:gd name="T26" fmla="*/ 223 w 301"/>
                <a:gd name="T27" fmla="*/ 358 h 364"/>
                <a:gd name="T28" fmla="*/ 207 w 301"/>
                <a:gd name="T29" fmla="*/ 274 h 364"/>
                <a:gd name="T30" fmla="*/ 201 w 301"/>
                <a:gd name="T31" fmla="*/ 228 h 364"/>
                <a:gd name="T32" fmla="*/ 204 w 301"/>
                <a:gd name="T33" fmla="*/ 161 h 364"/>
                <a:gd name="T34" fmla="*/ 246 w 301"/>
                <a:gd name="T35" fmla="*/ 115 h 364"/>
                <a:gd name="T36" fmla="*/ 253 w 301"/>
                <a:gd name="T37" fmla="*/ 158 h 364"/>
                <a:gd name="T38" fmla="*/ 232 w 301"/>
                <a:gd name="T39" fmla="*/ 189 h 364"/>
                <a:gd name="T40" fmla="*/ 213 w 301"/>
                <a:gd name="T41" fmla="*/ 220 h 364"/>
                <a:gd name="T42" fmla="*/ 246 w 301"/>
                <a:gd name="T43" fmla="*/ 238 h 364"/>
                <a:gd name="T44" fmla="*/ 289 w 301"/>
                <a:gd name="T45" fmla="*/ 183 h 364"/>
                <a:gd name="T46" fmla="*/ 291 w 301"/>
                <a:gd name="T47" fmla="*/ 79 h 364"/>
                <a:gd name="T48" fmla="*/ 138 w 301"/>
                <a:gd name="T49" fmla="*/ 34 h 364"/>
                <a:gd name="T50" fmla="*/ 56 w 301"/>
                <a:gd name="T51" fmla="*/ 62 h 364"/>
                <a:gd name="T52" fmla="*/ 121 w 301"/>
                <a:gd name="T53" fmla="*/ 34 h 364"/>
                <a:gd name="T54" fmla="*/ 192 w 301"/>
                <a:gd name="T55" fmla="*/ 243 h 364"/>
                <a:gd name="T56" fmla="*/ 94 w 301"/>
                <a:gd name="T57" fmla="*/ 246 h 364"/>
                <a:gd name="T58" fmla="*/ 63 w 301"/>
                <a:gd name="T59" fmla="*/ 234 h 364"/>
                <a:gd name="T60" fmla="*/ 65 w 301"/>
                <a:gd name="T61" fmla="*/ 220 h 364"/>
                <a:gd name="T62" fmla="*/ 135 w 301"/>
                <a:gd name="T63" fmla="*/ 218 h 364"/>
                <a:gd name="T64" fmla="*/ 135 w 301"/>
                <a:gd name="T65" fmla="*/ 211 h 364"/>
                <a:gd name="T66" fmla="*/ 161 w 301"/>
                <a:gd name="T67" fmla="*/ 71 h 364"/>
                <a:gd name="T68" fmla="*/ 135 w 301"/>
                <a:gd name="T69" fmla="*/ 211 h 364"/>
                <a:gd name="T70" fmla="*/ 13 w 301"/>
                <a:gd name="T71" fmla="*/ 71 h 364"/>
                <a:gd name="T72" fmla="*/ 104 w 301"/>
                <a:gd name="T73" fmla="*/ 211 h 364"/>
                <a:gd name="T74" fmla="*/ 63 w 301"/>
                <a:gd name="T75" fmla="*/ 184 h 364"/>
                <a:gd name="T76" fmla="*/ 51 w 301"/>
                <a:gd name="T77" fmla="*/ 354 h 364"/>
                <a:gd name="T78" fmla="*/ 43 w 301"/>
                <a:gd name="T79" fmla="*/ 333 h 364"/>
                <a:gd name="T80" fmla="*/ 79 w 301"/>
                <a:gd name="T81" fmla="*/ 254 h 364"/>
                <a:gd name="T82" fmla="*/ 90 w 301"/>
                <a:gd name="T83" fmla="*/ 354 h 364"/>
                <a:gd name="T84" fmla="*/ 97 w 301"/>
                <a:gd name="T85" fmla="*/ 354 h 364"/>
                <a:gd name="T86" fmla="*/ 145 w 301"/>
                <a:gd name="T87" fmla="*/ 254 h 364"/>
                <a:gd name="T88" fmla="*/ 133 w 301"/>
                <a:gd name="T89" fmla="*/ 353 h 364"/>
                <a:gd name="T90" fmla="*/ 213 w 301"/>
                <a:gd name="T91" fmla="*/ 353 h 364"/>
                <a:gd name="T92" fmla="*/ 169 w 301"/>
                <a:gd name="T93" fmla="*/ 330 h 364"/>
                <a:gd name="T94" fmla="*/ 192 w 301"/>
                <a:gd name="T95" fmla="*/ 252 h 364"/>
                <a:gd name="T96" fmla="*/ 215 w 301"/>
                <a:gd name="T97" fmla="*/ 351 h 364"/>
                <a:gd name="T98" fmla="*/ 158 w 301"/>
                <a:gd name="T99" fmla="*/ 141 h 364"/>
                <a:gd name="T100" fmla="*/ 199 w 301"/>
                <a:gd name="T101" fmla="*/ 141 h 364"/>
                <a:gd name="T102" fmla="*/ 215 w 301"/>
                <a:gd name="T103" fmla="*/ 105 h 364"/>
                <a:gd name="T104" fmla="*/ 252 w 301"/>
                <a:gd name="T105" fmla="*/ 71 h 364"/>
                <a:gd name="T106" fmla="*/ 257 w 301"/>
                <a:gd name="T107" fmla="*/ 93 h 364"/>
                <a:gd name="T108" fmla="*/ 229 w 301"/>
                <a:gd name="T109" fmla="*/ 105 h 364"/>
                <a:gd name="T110" fmla="*/ 253 w 301"/>
                <a:gd name="T111" fmla="*/ 226 h 364"/>
                <a:gd name="T112" fmla="*/ 226 w 301"/>
                <a:gd name="T113" fmla="*/ 221 h 364"/>
                <a:gd name="T114" fmla="*/ 233 w 301"/>
                <a:gd name="T115" fmla="*/ 198 h 364"/>
                <a:gd name="T116" fmla="*/ 255 w 301"/>
                <a:gd name="T117" fmla="*/ 190 h 364"/>
                <a:gd name="T118" fmla="*/ 269 w 301"/>
                <a:gd name="T119" fmla="*/ 118 h 364"/>
                <a:gd name="T120" fmla="*/ 264 w 301"/>
                <a:gd name="T121" fmla="*/ 99 h 364"/>
                <a:gd name="T122" fmla="*/ 275 w 301"/>
                <a:gd name="T123" fmla="*/ 79 h 364"/>
                <a:gd name="T124" fmla="*/ 291 w 301"/>
                <a:gd name="T125" fmla="*/ 14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01" h="364">
                  <a:moveTo>
                    <a:pt x="261" y="65"/>
                  </a:moveTo>
                  <a:lnTo>
                    <a:pt x="261" y="65"/>
                  </a:lnTo>
                  <a:lnTo>
                    <a:pt x="261" y="65"/>
                  </a:lnTo>
                  <a:lnTo>
                    <a:pt x="261" y="65"/>
                  </a:lnTo>
                  <a:lnTo>
                    <a:pt x="261" y="65"/>
                  </a:lnTo>
                  <a:lnTo>
                    <a:pt x="261" y="65"/>
                  </a:lnTo>
                  <a:lnTo>
                    <a:pt x="257" y="64"/>
                  </a:lnTo>
                  <a:lnTo>
                    <a:pt x="252" y="64"/>
                  </a:lnTo>
                  <a:lnTo>
                    <a:pt x="244" y="64"/>
                  </a:lnTo>
                  <a:lnTo>
                    <a:pt x="244" y="64"/>
                  </a:lnTo>
                  <a:lnTo>
                    <a:pt x="221" y="64"/>
                  </a:lnTo>
                  <a:lnTo>
                    <a:pt x="221" y="64"/>
                  </a:lnTo>
                  <a:lnTo>
                    <a:pt x="220" y="64"/>
                  </a:lnTo>
                  <a:lnTo>
                    <a:pt x="220" y="64"/>
                  </a:lnTo>
                  <a:lnTo>
                    <a:pt x="218" y="64"/>
                  </a:lnTo>
                  <a:lnTo>
                    <a:pt x="218" y="64"/>
                  </a:lnTo>
                  <a:lnTo>
                    <a:pt x="216" y="64"/>
                  </a:lnTo>
                  <a:lnTo>
                    <a:pt x="216" y="64"/>
                  </a:lnTo>
                  <a:lnTo>
                    <a:pt x="203" y="54"/>
                  </a:lnTo>
                  <a:lnTo>
                    <a:pt x="189" y="46"/>
                  </a:lnTo>
                  <a:lnTo>
                    <a:pt x="161" y="33"/>
                  </a:lnTo>
                  <a:lnTo>
                    <a:pt x="161" y="33"/>
                  </a:lnTo>
                  <a:lnTo>
                    <a:pt x="150" y="28"/>
                  </a:lnTo>
                  <a:lnTo>
                    <a:pt x="150" y="28"/>
                  </a:lnTo>
                  <a:lnTo>
                    <a:pt x="158" y="5"/>
                  </a:lnTo>
                  <a:lnTo>
                    <a:pt x="158" y="5"/>
                  </a:lnTo>
                  <a:lnTo>
                    <a:pt x="158" y="3"/>
                  </a:lnTo>
                  <a:lnTo>
                    <a:pt x="158" y="2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07" y="0"/>
                  </a:lnTo>
                  <a:lnTo>
                    <a:pt x="107" y="0"/>
                  </a:lnTo>
                  <a:lnTo>
                    <a:pt x="105" y="0"/>
                  </a:lnTo>
                  <a:lnTo>
                    <a:pt x="104" y="2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8" y="28"/>
                  </a:lnTo>
                  <a:lnTo>
                    <a:pt x="108" y="28"/>
                  </a:lnTo>
                  <a:lnTo>
                    <a:pt x="101" y="31"/>
                  </a:lnTo>
                  <a:lnTo>
                    <a:pt x="91" y="34"/>
                  </a:lnTo>
                  <a:lnTo>
                    <a:pt x="73" y="43"/>
                  </a:lnTo>
                  <a:lnTo>
                    <a:pt x="40" y="62"/>
                  </a:lnTo>
                  <a:lnTo>
                    <a:pt x="40" y="62"/>
                  </a:lnTo>
                  <a:lnTo>
                    <a:pt x="39" y="62"/>
                  </a:lnTo>
                  <a:lnTo>
                    <a:pt x="39" y="62"/>
                  </a:lnTo>
                  <a:lnTo>
                    <a:pt x="5" y="64"/>
                  </a:lnTo>
                  <a:lnTo>
                    <a:pt x="5" y="64"/>
                  </a:lnTo>
                  <a:lnTo>
                    <a:pt x="2" y="64"/>
                  </a:lnTo>
                  <a:lnTo>
                    <a:pt x="2" y="64"/>
                  </a:lnTo>
                  <a:lnTo>
                    <a:pt x="0" y="65"/>
                  </a:lnTo>
                  <a:lnTo>
                    <a:pt x="0" y="67"/>
                  </a:lnTo>
                  <a:lnTo>
                    <a:pt x="0" y="6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20" y="91"/>
                  </a:lnTo>
                  <a:lnTo>
                    <a:pt x="31" y="102"/>
                  </a:lnTo>
                  <a:lnTo>
                    <a:pt x="42" y="111"/>
                  </a:lnTo>
                  <a:lnTo>
                    <a:pt x="42" y="111"/>
                  </a:lnTo>
                  <a:lnTo>
                    <a:pt x="48" y="136"/>
                  </a:lnTo>
                  <a:lnTo>
                    <a:pt x="51" y="163"/>
                  </a:lnTo>
                  <a:lnTo>
                    <a:pt x="54" y="187"/>
                  </a:lnTo>
                  <a:lnTo>
                    <a:pt x="60" y="214"/>
                  </a:lnTo>
                  <a:lnTo>
                    <a:pt x="60" y="214"/>
                  </a:lnTo>
                  <a:lnTo>
                    <a:pt x="57" y="215"/>
                  </a:lnTo>
                  <a:lnTo>
                    <a:pt x="56" y="220"/>
                  </a:lnTo>
                  <a:lnTo>
                    <a:pt x="54" y="229"/>
                  </a:lnTo>
                  <a:lnTo>
                    <a:pt x="54" y="238"/>
                  </a:lnTo>
                  <a:lnTo>
                    <a:pt x="56" y="248"/>
                  </a:lnTo>
                  <a:lnTo>
                    <a:pt x="56" y="248"/>
                  </a:lnTo>
                  <a:lnTo>
                    <a:pt x="56" y="249"/>
                  </a:lnTo>
                  <a:lnTo>
                    <a:pt x="56" y="249"/>
                  </a:lnTo>
                  <a:lnTo>
                    <a:pt x="56" y="249"/>
                  </a:lnTo>
                  <a:lnTo>
                    <a:pt x="56" y="249"/>
                  </a:lnTo>
                  <a:lnTo>
                    <a:pt x="48" y="279"/>
                  </a:lnTo>
                  <a:lnTo>
                    <a:pt x="40" y="310"/>
                  </a:lnTo>
                  <a:lnTo>
                    <a:pt x="40" y="310"/>
                  </a:lnTo>
                  <a:lnTo>
                    <a:pt x="34" y="331"/>
                  </a:lnTo>
                  <a:lnTo>
                    <a:pt x="33" y="345"/>
                  </a:lnTo>
                  <a:lnTo>
                    <a:pt x="31" y="350"/>
                  </a:lnTo>
                  <a:lnTo>
                    <a:pt x="33" y="354"/>
                  </a:lnTo>
                  <a:lnTo>
                    <a:pt x="33" y="354"/>
                  </a:lnTo>
                  <a:lnTo>
                    <a:pt x="34" y="358"/>
                  </a:lnTo>
                  <a:lnTo>
                    <a:pt x="37" y="361"/>
                  </a:lnTo>
                  <a:lnTo>
                    <a:pt x="46" y="362"/>
                  </a:lnTo>
                  <a:lnTo>
                    <a:pt x="56" y="364"/>
                  </a:lnTo>
                  <a:lnTo>
                    <a:pt x="63" y="362"/>
                  </a:lnTo>
                  <a:lnTo>
                    <a:pt x="63" y="362"/>
                  </a:lnTo>
                  <a:lnTo>
                    <a:pt x="138" y="362"/>
                  </a:lnTo>
                  <a:lnTo>
                    <a:pt x="138" y="362"/>
                  </a:lnTo>
                  <a:lnTo>
                    <a:pt x="173" y="362"/>
                  </a:lnTo>
                  <a:lnTo>
                    <a:pt x="192" y="364"/>
                  </a:lnTo>
                  <a:lnTo>
                    <a:pt x="209" y="362"/>
                  </a:lnTo>
                  <a:lnTo>
                    <a:pt x="209" y="362"/>
                  </a:lnTo>
                  <a:lnTo>
                    <a:pt x="215" y="362"/>
                  </a:lnTo>
                  <a:lnTo>
                    <a:pt x="220" y="361"/>
                  </a:lnTo>
                  <a:lnTo>
                    <a:pt x="223" y="358"/>
                  </a:lnTo>
                  <a:lnTo>
                    <a:pt x="224" y="351"/>
                  </a:lnTo>
                  <a:lnTo>
                    <a:pt x="224" y="351"/>
                  </a:lnTo>
                  <a:lnTo>
                    <a:pt x="224" y="340"/>
                  </a:lnTo>
                  <a:lnTo>
                    <a:pt x="221" y="327"/>
                  </a:lnTo>
                  <a:lnTo>
                    <a:pt x="215" y="300"/>
                  </a:lnTo>
                  <a:lnTo>
                    <a:pt x="215" y="300"/>
                  </a:lnTo>
                  <a:lnTo>
                    <a:pt x="207" y="274"/>
                  </a:lnTo>
                  <a:lnTo>
                    <a:pt x="204" y="262"/>
                  </a:lnTo>
                  <a:lnTo>
                    <a:pt x="199" y="249"/>
                  </a:lnTo>
                  <a:lnTo>
                    <a:pt x="199" y="249"/>
                  </a:lnTo>
                  <a:lnTo>
                    <a:pt x="199" y="248"/>
                  </a:lnTo>
                  <a:lnTo>
                    <a:pt x="199" y="248"/>
                  </a:lnTo>
                  <a:lnTo>
                    <a:pt x="201" y="238"/>
                  </a:lnTo>
                  <a:lnTo>
                    <a:pt x="201" y="228"/>
                  </a:lnTo>
                  <a:lnTo>
                    <a:pt x="199" y="218"/>
                  </a:lnTo>
                  <a:lnTo>
                    <a:pt x="198" y="214"/>
                  </a:lnTo>
                  <a:lnTo>
                    <a:pt x="195" y="211"/>
                  </a:lnTo>
                  <a:lnTo>
                    <a:pt x="195" y="211"/>
                  </a:lnTo>
                  <a:lnTo>
                    <a:pt x="195" y="211"/>
                  </a:lnTo>
                  <a:lnTo>
                    <a:pt x="195" y="211"/>
                  </a:lnTo>
                  <a:lnTo>
                    <a:pt x="204" y="161"/>
                  </a:lnTo>
                  <a:lnTo>
                    <a:pt x="213" y="113"/>
                  </a:lnTo>
                  <a:lnTo>
                    <a:pt x="213" y="113"/>
                  </a:lnTo>
                  <a:lnTo>
                    <a:pt x="215" y="113"/>
                  </a:lnTo>
                  <a:lnTo>
                    <a:pt x="215" y="113"/>
                  </a:lnTo>
                  <a:lnTo>
                    <a:pt x="230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53" y="116"/>
                  </a:lnTo>
                  <a:lnTo>
                    <a:pt x="258" y="119"/>
                  </a:lnTo>
                  <a:lnTo>
                    <a:pt x="260" y="124"/>
                  </a:lnTo>
                  <a:lnTo>
                    <a:pt x="258" y="132"/>
                  </a:lnTo>
                  <a:lnTo>
                    <a:pt x="258" y="132"/>
                  </a:lnTo>
                  <a:lnTo>
                    <a:pt x="253" y="158"/>
                  </a:lnTo>
                  <a:lnTo>
                    <a:pt x="253" y="158"/>
                  </a:lnTo>
                  <a:lnTo>
                    <a:pt x="252" y="170"/>
                  </a:lnTo>
                  <a:lnTo>
                    <a:pt x="249" y="181"/>
                  </a:lnTo>
                  <a:lnTo>
                    <a:pt x="246" y="186"/>
                  </a:lnTo>
                  <a:lnTo>
                    <a:pt x="243" y="189"/>
                  </a:lnTo>
                  <a:lnTo>
                    <a:pt x="238" y="190"/>
                  </a:lnTo>
                  <a:lnTo>
                    <a:pt x="232" y="189"/>
                  </a:lnTo>
                  <a:lnTo>
                    <a:pt x="232" y="189"/>
                  </a:lnTo>
                  <a:lnTo>
                    <a:pt x="229" y="189"/>
                  </a:lnTo>
                  <a:lnTo>
                    <a:pt x="227" y="190"/>
                  </a:lnTo>
                  <a:lnTo>
                    <a:pt x="227" y="190"/>
                  </a:lnTo>
                  <a:lnTo>
                    <a:pt x="221" y="200"/>
                  </a:lnTo>
                  <a:lnTo>
                    <a:pt x="216" y="209"/>
                  </a:lnTo>
                  <a:lnTo>
                    <a:pt x="215" y="215"/>
                  </a:lnTo>
                  <a:lnTo>
                    <a:pt x="213" y="220"/>
                  </a:lnTo>
                  <a:lnTo>
                    <a:pt x="215" y="224"/>
                  </a:lnTo>
                  <a:lnTo>
                    <a:pt x="216" y="229"/>
                  </a:lnTo>
                  <a:lnTo>
                    <a:pt x="216" y="229"/>
                  </a:lnTo>
                  <a:lnTo>
                    <a:pt x="223" y="234"/>
                  </a:lnTo>
                  <a:lnTo>
                    <a:pt x="230" y="237"/>
                  </a:lnTo>
                  <a:lnTo>
                    <a:pt x="238" y="238"/>
                  </a:lnTo>
                  <a:lnTo>
                    <a:pt x="246" y="238"/>
                  </a:lnTo>
                  <a:lnTo>
                    <a:pt x="253" y="235"/>
                  </a:lnTo>
                  <a:lnTo>
                    <a:pt x="261" y="232"/>
                  </a:lnTo>
                  <a:lnTo>
                    <a:pt x="267" y="228"/>
                  </a:lnTo>
                  <a:lnTo>
                    <a:pt x="272" y="221"/>
                  </a:lnTo>
                  <a:lnTo>
                    <a:pt x="272" y="221"/>
                  </a:lnTo>
                  <a:lnTo>
                    <a:pt x="280" y="204"/>
                  </a:lnTo>
                  <a:lnTo>
                    <a:pt x="289" y="183"/>
                  </a:lnTo>
                  <a:lnTo>
                    <a:pt x="297" y="158"/>
                  </a:lnTo>
                  <a:lnTo>
                    <a:pt x="301" y="133"/>
                  </a:lnTo>
                  <a:lnTo>
                    <a:pt x="301" y="121"/>
                  </a:lnTo>
                  <a:lnTo>
                    <a:pt x="301" y="108"/>
                  </a:lnTo>
                  <a:lnTo>
                    <a:pt x="300" y="98"/>
                  </a:lnTo>
                  <a:lnTo>
                    <a:pt x="297" y="87"/>
                  </a:lnTo>
                  <a:lnTo>
                    <a:pt x="291" y="79"/>
                  </a:lnTo>
                  <a:lnTo>
                    <a:pt x="283" y="73"/>
                  </a:lnTo>
                  <a:lnTo>
                    <a:pt x="274" y="67"/>
                  </a:lnTo>
                  <a:lnTo>
                    <a:pt x="261" y="65"/>
                  </a:lnTo>
                  <a:lnTo>
                    <a:pt x="261" y="65"/>
                  </a:lnTo>
                  <a:close/>
                  <a:moveTo>
                    <a:pt x="121" y="34"/>
                  </a:moveTo>
                  <a:lnTo>
                    <a:pt x="121" y="34"/>
                  </a:lnTo>
                  <a:lnTo>
                    <a:pt x="138" y="34"/>
                  </a:lnTo>
                  <a:lnTo>
                    <a:pt x="147" y="36"/>
                  </a:lnTo>
                  <a:lnTo>
                    <a:pt x="155" y="39"/>
                  </a:lnTo>
                  <a:lnTo>
                    <a:pt x="155" y="39"/>
                  </a:lnTo>
                  <a:lnTo>
                    <a:pt x="178" y="50"/>
                  </a:lnTo>
                  <a:lnTo>
                    <a:pt x="201" y="64"/>
                  </a:lnTo>
                  <a:lnTo>
                    <a:pt x="201" y="64"/>
                  </a:lnTo>
                  <a:lnTo>
                    <a:pt x="56" y="62"/>
                  </a:lnTo>
                  <a:lnTo>
                    <a:pt x="56" y="62"/>
                  </a:lnTo>
                  <a:lnTo>
                    <a:pt x="71" y="53"/>
                  </a:lnTo>
                  <a:lnTo>
                    <a:pt x="88" y="45"/>
                  </a:lnTo>
                  <a:lnTo>
                    <a:pt x="105" y="37"/>
                  </a:lnTo>
                  <a:lnTo>
                    <a:pt x="113" y="36"/>
                  </a:lnTo>
                  <a:lnTo>
                    <a:pt x="121" y="34"/>
                  </a:lnTo>
                  <a:lnTo>
                    <a:pt x="121" y="34"/>
                  </a:lnTo>
                  <a:close/>
                  <a:moveTo>
                    <a:pt x="190" y="218"/>
                  </a:moveTo>
                  <a:lnTo>
                    <a:pt x="190" y="218"/>
                  </a:lnTo>
                  <a:lnTo>
                    <a:pt x="192" y="224"/>
                  </a:lnTo>
                  <a:lnTo>
                    <a:pt x="192" y="232"/>
                  </a:lnTo>
                  <a:lnTo>
                    <a:pt x="192" y="232"/>
                  </a:lnTo>
                  <a:lnTo>
                    <a:pt x="192" y="243"/>
                  </a:lnTo>
                  <a:lnTo>
                    <a:pt x="192" y="243"/>
                  </a:lnTo>
                  <a:lnTo>
                    <a:pt x="186" y="245"/>
                  </a:lnTo>
                  <a:lnTo>
                    <a:pt x="186" y="245"/>
                  </a:lnTo>
                  <a:lnTo>
                    <a:pt x="165" y="245"/>
                  </a:lnTo>
                  <a:lnTo>
                    <a:pt x="145" y="245"/>
                  </a:lnTo>
                  <a:lnTo>
                    <a:pt x="145" y="245"/>
                  </a:lnTo>
                  <a:lnTo>
                    <a:pt x="94" y="246"/>
                  </a:lnTo>
                  <a:lnTo>
                    <a:pt x="94" y="246"/>
                  </a:lnTo>
                  <a:lnTo>
                    <a:pt x="71" y="245"/>
                  </a:lnTo>
                  <a:lnTo>
                    <a:pt x="71" y="245"/>
                  </a:lnTo>
                  <a:lnTo>
                    <a:pt x="67" y="245"/>
                  </a:lnTo>
                  <a:lnTo>
                    <a:pt x="65" y="243"/>
                  </a:lnTo>
                  <a:lnTo>
                    <a:pt x="63" y="240"/>
                  </a:lnTo>
                  <a:lnTo>
                    <a:pt x="63" y="234"/>
                  </a:lnTo>
                  <a:lnTo>
                    <a:pt x="63" y="234"/>
                  </a:lnTo>
                  <a:lnTo>
                    <a:pt x="63" y="229"/>
                  </a:lnTo>
                  <a:lnTo>
                    <a:pt x="63" y="223"/>
                  </a:lnTo>
                  <a:lnTo>
                    <a:pt x="63" y="223"/>
                  </a:lnTo>
                  <a:lnTo>
                    <a:pt x="65" y="221"/>
                  </a:lnTo>
                  <a:lnTo>
                    <a:pt x="65" y="221"/>
                  </a:lnTo>
                  <a:lnTo>
                    <a:pt x="65" y="220"/>
                  </a:lnTo>
                  <a:lnTo>
                    <a:pt x="65" y="220"/>
                  </a:lnTo>
                  <a:lnTo>
                    <a:pt x="70" y="220"/>
                  </a:lnTo>
                  <a:lnTo>
                    <a:pt x="74" y="218"/>
                  </a:lnTo>
                  <a:lnTo>
                    <a:pt x="84" y="220"/>
                  </a:lnTo>
                  <a:lnTo>
                    <a:pt x="84" y="220"/>
                  </a:lnTo>
                  <a:lnTo>
                    <a:pt x="110" y="218"/>
                  </a:lnTo>
                  <a:lnTo>
                    <a:pt x="135" y="218"/>
                  </a:lnTo>
                  <a:lnTo>
                    <a:pt x="135" y="218"/>
                  </a:lnTo>
                  <a:lnTo>
                    <a:pt x="155" y="218"/>
                  </a:lnTo>
                  <a:lnTo>
                    <a:pt x="175" y="218"/>
                  </a:lnTo>
                  <a:lnTo>
                    <a:pt x="175" y="218"/>
                  </a:lnTo>
                  <a:lnTo>
                    <a:pt x="190" y="218"/>
                  </a:lnTo>
                  <a:lnTo>
                    <a:pt x="190" y="218"/>
                  </a:lnTo>
                  <a:close/>
                  <a:moveTo>
                    <a:pt x="135" y="211"/>
                  </a:moveTo>
                  <a:lnTo>
                    <a:pt x="135" y="211"/>
                  </a:lnTo>
                  <a:lnTo>
                    <a:pt x="113" y="209"/>
                  </a:lnTo>
                  <a:lnTo>
                    <a:pt x="113" y="209"/>
                  </a:lnTo>
                  <a:lnTo>
                    <a:pt x="107" y="175"/>
                  </a:lnTo>
                  <a:lnTo>
                    <a:pt x="102" y="141"/>
                  </a:lnTo>
                  <a:lnTo>
                    <a:pt x="93" y="71"/>
                  </a:lnTo>
                  <a:lnTo>
                    <a:pt x="93" y="71"/>
                  </a:lnTo>
                  <a:lnTo>
                    <a:pt x="161" y="71"/>
                  </a:lnTo>
                  <a:lnTo>
                    <a:pt x="161" y="71"/>
                  </a:lnTo>
                  <a:lnTo>
                    <a:pt x="155" y="107"/>
                  </a:lnTo>
                  <a:lnTo>
                    <a:pt x="150" y="141"/>
                  </a:lnTo>
                  <a:lnTo>
                    <a:pt x="145" y="175"/>
                  </a:lnTo>
                  <a:lnTo>
                    <a:pt x="141" y="209"/>
                  </a:lnTo>
                  <a:lnTo>
                    <a:pt x="141" y="209"/>
                  </a:lnTo>
                  <a:lnTo>
                    <a:pt x="135" y="211"/>
                  </a:lnTo>
                  <a:lnTo>
                    <a:pt x="135" y="211"/>
                  </a:lnTo>
                  <a:close/>
                  <a:moveTo>
                    <a:pt x="48" y="105"/>
                  </a:moveTo>
                  <a:lnTo>
                    <a:pt x="48" y="105"/>
                  </a:lnTo>
                  <a:lnTo>
                    <a:pt x="39" y="98"/>
                  </a:lnTo>
                  <a:lnTo>
                    <a:pt x="29" y="90"/>
                  </a:lnTo>
                  <a:lnTo>
                    <a:pt x="13" y="71"/>
                  </a:lnTo>
                  <a:lnTo>
                    <a:pt x="13" y="71"/>
                  </a:lnTo>
                  <a:lnTo>
                    <a:pt x="84" y="71"/>
                  </a:lnTo>
                  <a:lnTo>
                    <a:pt x="84" y="71"/>
                  </a:lnTo>
                  <a:lnTo>
                    <a:pt x="84" y="71"/>
                  </a:lnTo>
                  <a:lnTo>
                    <a:pt x="84" y="71"/>
                  </a:lnTo>
                  <a:lnTo>
                    <a:pt x="93" y="141"/>
                  </a:lnTo>
                  <a:lnTo>
                    <a:pt x="97" y="175"/>
                  </a:lnTo>
                  <a:lnTo>
                    <a:pt x="104" y="211"/>
                  </a:lnTo>
                  <a:lnTo>
                    <a:pt x="104" y="211"/>
                  </a:lnTo>
                  <a:lnTo>
                    <a:pt x="93" y="211"/>
                  </a:lnTo>
                  <a:lnTo>
                    <a:pt x="93" y="211"/>
                  </a:lnTo>
                  <a:lnTo>
                    <a:pt x="80" y="211"/>
                  </a:lnTo>
                  <a:lnTo>
                    <a:pt x="68" y="211"/>
                  </a:lnTo>
                  <a:lnTo>
                    <a:pt x="68" y="211"/>
                  </a:lnTo>
                  <a:lnTo>
                    <a:pt x="63" y="184"/>
                  </a:lnTo>
                  <a:lnTo>
                    <a:pt x="59" y="159"/>
                  </a:lnTo>
                  <a:lnTo>
                    <a:pt x="56" y="133"/>
                  </a:lnTo>
                  <a:lnTo>
                    <a:pt x="51" y="108"/>
                  </a:lnTo>
                  <a:lnTo>
                    <a:pt x="51" y="108"/>
                  </a:lnTo>
                  <a:lnTo>
                    <a:pt x="48" y="105"/>
                  </a:lnTo>
                  <a:lnTo>
                    <a:pt x="48" y="105"/>
                  </a:lnTo>
                  <a:close/>
                  <a:moveTo>
                    <a:pt x="51" y="354"/>
                  </a:moveTo>
                  <a:lnTo>
                    <a:pt x="51" y="354"/>
                  </a:lnTo>
                  <a:lnTo>
                    <a:pt x="45" y="353"/>
                  </a:lnTo>
                  <a:lnTo>
                    <a:pt x="43" y="353"/>
                  </a:lnTo>
                  <a:lnTo>
                    <a:pt x="42" y="350"/>
                  </a:lnTo>
                  <a:lnTo>
                    <a:pt x="42" y="345"/>
                  </a:lnTo>
                  <a:lnTo>
                    <a:pt x="42" y="345"/>
                  </a:lnTo>
                  <a:lnTo>
                    <a:pt x="43" y="333"/>
                  </a:lnTo>
                  <a:lnTo>
                    <a:pt x="46" y="320"/>
                  </a:lnTo>
                  <a:lnTo>
                    <a:pt x="53" y="296"/>
                  </a:lnTo>
                  <a:lnTo>
                    <a:pt x="53" y="296"/>
                  </a:lnTo>
                  <a:lnTo>
                    <a:pt x="63" y="252"/>
                  </a:lnTo>
                  <a:lnTo>
                    <a:pt x="63" y="252"/>
                  </a:lnTo>
                  <a:lnTo>
                    <a:pt x="71" y="254"/>
                  </a:lnTo>
                  <a:lnTo>
                    <a:pt x="79" y="254"/>
                  </a:lnTo>
                  <a:lnTo>
                    <a:pt x="94" y="254"/>
                  </a:lnTo>
                  <a:lnTo>
                    <a:pt x="94" y="254"/>
                  </a:lnTo>
                  <a:lnTo>
                    <a:pt x="104" y="254"/>
                  </a:lnTo>
                  <a:lnTo>
                    <a:pt x="104" y="254"/>
                  </a:lnTo>
                  <a:lnTo>
                    <a:pt x="96" y="303"/>
                  </a:lnTo>
                  <a:lnTo>
                    <a:pt x="90" y="354"/>
                  </a:lnTo>
                  <a:lnTo>
                    <a:pt x="90" y="354"/>
                  </a:lnTo>
                  <a:lnTo>
                    <a:pt x="73" y="354"/>
                  </a:lnTo>
                  <a:lnTo>
                    <a:pt x="73" y="354"/>
                  </a:lnTo>
                  <a:lnTo>
                    <a:pt x="51" y="354"/>
                  </a:lnTo>
                  <a:lnTo>
                    <a:pt x="51" y="354"/>
                  </a:lnTo>
                  <a:close/>
                  <a:moveTo>
                    <a:pt x="133" y="353"/>
                  </a:moveTo>
                  <a:lnTo>
                    <a:pt x="133" y="353"/>
                  </a:lnTo>
                  <a:lnTo>
                    <a:pt x="97" y="354"/>
                  </a:lnTo>
                  <a:lnTo>
                    <a:pt x="97" y="354"/>
                  </a:lnTo>
                  <a:lnTo>
                    <a:pt x="105" y="303"/>
                  </a:lnTo>
                  <a:lnTo>
                    <a:pt x="113" y="254"/>
                  </a:lnTo>
                  <a:lnTo>
                    <a:pt x="113" y="254"/>
                  </a:lnTo>
                  <a:lnTo>
                    <a:pt x="142" y="254"/>
                  </a:lnTo>
                  <a:lnTo>
                    <a:pt x="142" y="254"/>
                  </a:lnTo>
                  <a:lnTo>
                    <a:pt x="145" y="254"/>
                  </a:lnTo>
                  <a:lnTo>
                    <a:pt x="145" y="254"/>
                  </a:lnTo>
                  <a:lnTo>
                    <a:pt x="150" y="279"/>
                  </a:lnTo>
                  <a:lnTo>
                    <a:pt x="155" y="303"/>
                  </a:lnTo>
                  <a:lnTo>
                    <a:pt x="159" y="328"/>
                  </a:lnTo>
                  <a:lnTo>
                    <a:pt x="165" y="353"/>
                  </a:lnTo>
                  <a:lnTo>
                    <a:pt x="165" y="353"/>
                  </a:lnTo>
                  <a:lnTo>
                    <a:pt x="133" y="353"/>
                  </a:lnTo>
                  <a:lnTo>
                    <a:pt x="133" y="353"/>
                  </a:lnTo>
                  <a:close/>
                  <a:moveTo>
                    <a:pt x="215" y="351"/>
                  </a:moveTo>
                  <a:lnTo>
                    <a:pt x="215" y="351"/>
                  </a:lnTo>
                  <a:lnTo>
                    <a:pt x="215" y="353"/>
                  </a:lnTo>
                  <a:lnTo>
                    <a:pt x="215" y="353"/>
                  </a:lnTo>
                  <a:lnTo>
                    <a:pt x="213" y="353"/>
                  </a:lnTo>
                  <a:lnTo>
                    <a:pt x="213" y="353"/>
                  </a:lnTo>
                  <a:lnTo>
                    <a:pt x="209" y="354"/>
                  </a:lnTo>
                  <a:lnTo>
                    <a:pt x="203" y="354"/>
                  </a:lnTo>
                  <a:lnTo>
                    <a:pt x="192" y="354"/>
                  </a:lnTo>
                  <a:lnTo>
                    <a:pt x="192" y="354"/>
                  </a:lnTo>
                  <a:lnTo>
                    <a:pt x="175" y="354"/>
                  </a:lnTo>
                  <a:lnTo>
                    <a:pt x="175" y="354"/>
                  </a:lnTo>
                  <a:lnTo>
                    <a:pt x="169" y="330"/>
                  </a:lnTo>
                  <a:lnTo>
                    <a:pt x="164" y="303"/>
                  </a:lnTo>
                  <a:lnTo>
                    <a:pt x="159" y="279"/>
                  </a:lnTo>
                  <a:lnTo>
                    <a:pt x="153" y="254"/>
                  </a:lnTo>
                  <a:lnTo>
                    <a:pt x="153" y="254"/>
                  </a:lnTo>
                  <a:lnTo>
                    <a:pt x="173" y="255"/>
                  </a:lnTo>
                  <a:lnTo>
                    <a:pt x="182" y="254"/>
                  </a:lnTo>
                  <a:lnTo>
                    <a:pt x="192" y="252"/>
                  </a:lnTo>
                  <a:lnTo>
                    <a:pt x="192" y="252"/>
                  </a:lnTo>
                  <a:lnTo>
                    <a:pt x="199" y="275"/>
                  </a:lnTo>
                  <a:lnTo>
                    <a:pt x="206" y="297"/>
                  </a:lnTo>
                  <a:lnTo>
                    <a:pt x="213" y="344"/>
                  </a:lnTo>
                  <a:lnTo>
                    <a:pt x="213" y="344"/>
                  </a:lnTo>
                  <a:lnTo>
                    <a:pt x="215" y="348"/>
                  </a:lnTo>
                  <a:lnTo>
                    <a:pt x="215" y="351"/>
                  </a:lnTo>
                  <a:lnTo>
                    <a:pt x="215" y="351"/>
                  </a:lnTo>
                  <a:close/>
                  <a:moveTo>
                    <a:pt x="170" y="209"/>
                  </a:moveTo>
                  <a:lnTo>
                    <a:pt x="170" y="209"/>
                  </a:lnTo>
                  <a:lnTo>
                    <a:pt x="148" y="209"/>
                  </a:lnTo>
                  <a:lnTo>
                    <a:pt x="148" y="209"/>
                  </a:lnTo>
                  <a:lnTo>
                    <a:pt x="155" y="175"/>
                  </a:lnTo>
                  <a:lnTo>
                    <a:pt x="158" y="141"/>
                  </a:lnTo>
                  <a:lnTo>
                    <a:pt x="162" y="105"/>
                  </a:lnTo>
                  <a:lnTo>
                    <a:pt x="169" y="71"/>
                  </a:lnTo>
                  <a:lnTo>
                    <a:pt x="169" y="71"/>
                  </a:lnTo>
                  <a:lnTo>
                    <a:pt x="213" y="71"/>
                  </a:lnTo>
                  <a:lnTo>
                    <a:pt x="213" y="71"/>
                  </a:lnTo>
                  <a:lnTo>
                    <a:pt x="206" y="105"/>
                  </a:lnTo>
                  <a:lnTo>
                    <a:pt x="199" y="141"/>
                  </a:lnTo>
                  <a:lnTo>
                    <a:pt x="193" y="175"/>
                  </a:lnTo>
                  <a:lnTo>
                    <a:pt x="186" y="209"/>
                  </a:lnTo>
                  <a:lnTo>
                    <a:pt x="186" y="209"/>
                  </a:lnTo>
                  <a:lnTo>
                    <a:pt x="170" y="209"/>
                  </a:lnTo>
                  <a:lnTo>
                    <a:pt x="170" y="209"/>
                  </a:lnTo>
                  <a:close/>
                  <a:moveTo>
                    <a:pt x="215" y="105"/>
                  </a:moveTo>
                  <a:lnTo>
                    <a:pt x="215" y="105"/>
                  </a:lnTo>
                  <a:lnTo>
                    <a:pt x="215" y="105"/>
                  </a:lnTo>
                  <a:lnTo>
                    <a:pt x="215" y="105"/>
                  </a:lnTo>
                  <a:lnTo>
                    <a:pt x="221" y="71"/>
                  </a:lnTo>
                  <a:lnTo>
                    <a:pt x="221" y="71"/>
                  </a:lnTo>
                  <a:lnTo>
                    <a:pt x="244" y="71"/>
                  </a:lnTo>
                  <a:lnTo>
                    <a:pt x="244" y="71"/>
                  </a:lnTo>
                  <a:lnTo>
                    <a:pt x="252" y="71"/>
                  </a:lnTo>
                  <a:lnTo>
                    <a:pt x="255" y="73"/>
                  </a:lnTo>
                  <a:lnTo>
                    <a:pt x="257" y="76"/>
                  </a:lnTo>
                  <a:lnTo>
                    <a:pt x="257" y="76"/>
                  </a:lnTo>
                  <a:lnTo>
                    <a:pt x="258" y="81"/>
                  </a:lnTo>
                  <a:lnTo>
                    <a:pt x="257" y="87"/>
                  </a:lnTo>
                  <a:lnTo>
                    <a:pt x="257" y="87"/>
                  </a:lnTo>
                  <a:lnTo>
                    <a:pt x="257" y="93"/>
                  </a:lnTo>
                  <a:lnTo>
                    <a:pt x="255" y="98"/>
                  </a:lnTo>
                  <a:lnTo>
                    <a:pt x="255" y="98"/>
                  </a:lnTo>
                  <a:lnTo>
                    <a:pt x="253" y="102"/>
                  </a:lnTo>
                  <a:lnTo>
                    <a:pt x="250" y="104"/>
                  </a:lnTo>
                  <a:lnTo>
                    <a:pt x="243" y="105"/>
                  </a:lnTo>
                  <a:lnTo>
                    <a:pt x="243" y="105"/>
                  </a:lnTo>
                  <a:lnTo>
                    <a:pt x="229" y="105"/>
                  </a:lnTo>
                  <a:lnTo>
                    <a:pt x="215" y="105"/>
                  </a:lnTo>
                  <a:lnTo>
                    <a:pt x="215" y="105"/>
                  </a:lnTo>
                  <a:close/>
                  <a:moveTo>
                    <a:pt x="269" y="209"/>
                  </a:moveTo>
                  <a:lnTo>
                    <a:pt x="269" y="209"/>
                  </a:lnTo>
                  <a:lnTo>
                    <a:pt x="263" y="218"/>
                  </a:lnTo>
                  <a:lnTo>
                    <a:pt x="258" y="221"/>
                  </a:lnTo>
                  <a:lnTo>
                    <a:pt x="253" y="226"/>
                  </a:lnTo>
                  <a:lnTo>
                    <a:pt x="247" y="228"/>
                  </a:lnTo>
                  <a:lnTo>
                    <a:pt x="243" y="229"/>
                  </a:lnTo>
                  <a:lnTo>
                    <a:pt x="237" y="229"/>
                  </a:lnTo>
                  <a:lnTo>
                    <a:pt x="232" y="226"/>
                  </a:lnTo>
                  <a:lnTo>
                    <a:pt x="232" y="226"/>
                  </a:lnTo>
                  <a:lnTo>
                    <a:pt x="227" y="224"/>
                  </a:lnTo>
                  <a:lnTo>
                    <a:pt x="226" y="221"/>
                  </a:lnTo>
                  <a:lnTo>
                    <a:pt x="224" y="218"/>
                  </a:lnTo>
                  <a:lnTo>
                    <a:pt x="224" y="215"/>
                  </a:lnTo>
                  <a:lnTo>
                    <a:pt x="226" y="209"/>
                  </a:lnTo>
                  <a:lnTo>
                    <a:pt x="229" y="203"/>
                  </a:lnTo>
                  <a:lnTo>
                    <a:pt x="229" y="203"/>
                  </a:lnTo>
                  <a:lnTo>
                    <a:pt x="233" y="198"/>
                  </a:lnTo>
                  <a:lnTo>
                    <a:pt x="233" y="198"/>
                  </a:lnTo>
                  <a:lnTo>
                    <a:pt x="238" y="200"/>
                  </a:lnTo>
                  <a:lnTo>
                    <a:pt x="243" y="201"/>
                  </a:lnTo>
                  <a:lnTo>
                    <a:pt x="243" y="201"/>
                  </a:lnTo>
                  <a:lnTo>
                    <a:pt x="247" y="200"/>
                  </a:lnTo>
                  <a:lnTo>
                    <a:pt x="250" y="198"/>
                  </a:lnTo>
                  <a:lnTo>
                    <a:pt x="253" y="195"/>
                  </a:lnTo>
                  <a:lnTo>
                    <a:pt x="255" y="190"/>
                  </a:lnTo>
                  <a:lnTo>
                    <a:pt x="255" y="190"/>
                  </a:lnTo>
                  <a:lnTo>
                    <a:pt x="260" y="178"/>
                  </a:lnTo>
                  <a:lnTo>
                    <a:pt x="263" y="164"/>
                  </a:lnTo>
                  <a:lnTo>
                    <a:pt x="266" y="136"/>
                  </a:lnTo>
                  <a:lnTo>
                    <a:pt x="266" y="136"/>
                  </a:lnTo>
                  <a:lnTo>
                    <a:pt x="269" y="124"/>
                  </a:lnTo>
                  <a:lnTo>
                    <a:pt x="269" y="118"/>
                  </a:lnTo>
                  <a:lnTo>
                    <a:pt x="267" y="113"/>
                  </a:lnTo>
                  <a:lnTo>
                    <a:pt x="267" y="113"/>
                  </a:lnTo>
                  <a:lnTo>
                    <a:pt x="264" y="110"/>
                  </a:lnTo>
                  <a:lnTo>
                    <a:pt x="261" y="108"/>
                  </a:lnTo>
                  <a:lnTo>
                    <a:pt x="261" y="108"/>
                  </a:lnTo>
                  <a:lnTo>
                    <a:pt x="263" y="104"/>
                  </a:lnTo>
                  <a:lnTo>
                    <a:pt x="264" y="99"/>
                  </a:lnTo>
                  <a:lnTo>
                    <a:pt x="266" y="88"/>
                  </a:lnTo>
                  <a:lnTo>
                    <a:pt x="266" y="88"/>
                  </a:lnTo>
                  <a:lnTo>
                    <a:pt x="266" y="82"/>
                  </a:lnTo>
                  <a:lnTo>
                    <a:pt x="266" y="74"/>
                  </a:lnTo>
                  <a:lnTo>
                    <a:pt x="266" y="74"/>
                  </a:lnTo>
                  <a:lnTo>
                    <a:pt x="270" y="76"/>
                  </a:lnTo>
                  <a:lnTo>
                    <a:pt x="275" y="79"/>
                  </a:lnTo>
                  <a:lnTo>
                    <a:pt x="283" y="85"/>
                  </a:lnTo>
                  <a:lnTo>
                    <a:pt x="287" y="93"/>
                  </a:lnTo>
                  <a:lnTo>
                    <a:pt x="291" y="104"/>
                  </a:lnTo>
                  <a:lnTo>
                    <a:pt x="292" y="115"/>
                  </a:lnTo>
                  <a:lnTo>
                    <a:pt x="294" y="125"/>
                  </a:lnTo>
                  <a:lnTo>
                    <a:pt x="292" y="135"/>
                  </a:lnTo>
                  <a:lnTo>
                    <a:pt x="291" y="144"/>
                  </a:lnTo>
                  <a:lnTo>
                    <a:pt x="291" y="144"/>
                  </a:lnTo>
                  <a:lnTo>
                    <a:pt x="286" y="161"/>
                  </a:lnTo>
                  <a:lnTo>
                    <a:pt x="281" y="178"/>
                  </a:lnTo>
                  <a:lnTo>
                    <a:pt x="275" y="193"/>
                  </a:lnTo>
                  <a:lnTo>
                    <a:pt x="269" y="209"/>
                  </a:lnTo>
                  <a:lnTo>
                    <a:pt x="269" y="2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8" name="Freeform 107">
              <a:extLst>
                <a:ext uri="{FF2B5EF4-FFF2-40B4-BE49-F238E27FC236}">
                  <a16:creationId xmlns:a16="http://schemas.microsoft.com/office/drawing/2014/main" id="{90ACD5B1-FDE5-4FD6-8A36-34E62B49F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6238" y="2792556"/>
              <a:ext cx="26988" cy="93663"/>
            </a:xfrm>
            <a:custGeom>
              <a:avLst/>
              <a:gdLst>
                <a:gd name="T0" fmla="*/ 9 w 17"/>
                <a:gd name="T1" fmla="*/ 56 h 59"/>
                <a:gd name="T2" fmla="*/ 9 w 17"/>
                <a:gd name="T3" fmla="*/ 56 h 59"/>
                <a:gd name="T4" fmla="*/ 11 w 17"/>
                <a:gd name="T5" fmla="*/ 57 h 59"/>
                <a:gd name="T6" fmla="*/ 14 w 17"/>
                <a:gd name="T7" fmla="*/ 59 h 59"/>
                <a:gd name="T8" fmla="*/ 17 w 17"/>
                <a:gd name="T9" fmla="*/ 56 h 59"/>
                <a:gd name="T10" fmla="*/ 17 w 17"/>
                <a:gd name="T11" fmla="*/ 53 h 59"/>
                <a:gd name="T12" fmla="*/ 17 w 17"/>
                <a:gd name="T13" fmla="*/ 53 h 59"/>
                <a:gd name="T14" fmla="*/ 14 w 17"/>
                <a:gd name="T15" fmla="*/ 28 h 59"/>
                <a:gd name="T16" fmla="*/ 9 w 17"/>
                <a:gd name="T17" fmla="*/ 3 h 59"/>
                <a:gd name="T18" fmla="*/ 9 w 17"/>
                <a:gd name="T19" fmla="*/ 3 h 59"/>
                <a:gd name="T20" fmla="*/ 6 w 17"/>
                <a:gd name="T21" fmla="*/ 0 h 59"/>
                <a:gd name="T22" fmla="*/ 3 w 17"/>
                <a:gd name="T23" fmla="*/ 0 h 59"/>
                <a:gd name="T24" fmla="*/ 0 w 17"/>
                <a:gd name="T25" fmla="*/ 2 h 59"/>
                <a:gd name="T26" fmla="*/ 0 w 17"/>
                <a:gd name="T27" fmla="*/ 5 h 59"/>
                <a:gd name="T28" fmla="*/ 0 w 17"/>
                <a:gd name="T29" fmla="*/ 5 h 59"/>
                <a:gd name="T30" fmla="*/ 5 w 17"/>
                <a:gd name="T31" fmla="*/ 29 h 59"/>
                <a:gd name="T32" fmla="*/ 9 w 17"/>
                <a:gd name="T33" fmla="*/ 56 h 59"/>
                <a:gd name="T34" fmla="*/ 9 w 17"/>
                <a:gd name="T35" fmla="*/ 5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59">
                  <a:moveTo>
                    <a:pt x="9" y="56"/>
                  </a:moveTo>
                  <a:lnTo>
                    <a:pt x="9" y="56"/>
                  </a:lnTo>
                  <a:lnTo>
                    <a:pt x="11" y="57"/>
                  </a:lnTo>
                  <a:lnTo>
                    <a:pt x="14" y="59"/>
                  </a:lnTo>
                  <a:lnTo>
                    <a:pt x="17" y="56"/>
                  </a:lnTo>
                  <a:lnTo>
                    <a:pt x="17" y="53"/>
                  </a:lnTo>
                  <a:lnTo>
                    <a:pt x="17" y="53"/>
                  </a:lnTo>
                  <a:lnTo>
                    <a:pt x="14" y="28"/>
                  </a:lnTo>
                  <a:lnTo>
                    <a:pt x="9" y="3"/>
                  </a:lnTo>
                  <a:lnTo>
                    <a:pt x="9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5" y="29"/>
                  </a:lnTo>
                  <a:lnTo>
                    <a:pt x="9" y="56"/>
                  </a:lnTo>
                  <a:lnTo>
                    <a:pt x="9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9" name="Freeform 108">
              <a:extLst>
                <a:ext uri="{FF2B5EF4-FFF2-40B4-BE49-F238E27FC236}">
                  <a16:creationId xmlns:a16="http://schemas.microsoft.com/office/drawing/2014/main" id="{F2361D54-9A1A-42E6-BE4F-5F6167CB5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1476" y="2765568"/>
              <a:ext cx="12700" cy="14288"/>
            </a:xfrm>
            <a:custGeom>
              <a:avLst/>
              <a:gdLst>
                <a:gd name="T0" fmla="*/ 4 w 8"/>
                <a:gd name="T1" fmla="*/ 0 h 9"/>
                <a:gd name="T2" fmla="*/ 4 w 8"/>
                <a:gd name="T3" fmla="*/ 0 h 9"/>
                <a:gd name="T4" fmla="*/ 1 w 8"/>
                <a:gd name="T5" fmla="*/ 1 h 9"/>
                <a:gd name="T6" fmla="*/ 0 w 8"/>
                <a:gd name="T7" fmla="*/ 5 h 9"/>
                <a:gd name="T8" fmla="*/ 1 w 8"/>
                <a:gd name="T9" fmla="*/ 8 h 9"/>
                <a:gd name="T10" fmla="*/ 4 w 8"/>
                <a:gd name="T11" fmla="*/ 9 h 9"/>
                <a:gd name="T12" fmla="*/ 4 w 8"/>
                <a:gd name="T13" fmla="*/ 9 h 9"/>
                <a:gd name="T14" fmla="*/ 8 w 8"/>
                <a:gd name="T15" fmla="*/ 8 h 9"/>
                <a:gd name="T16" fmla="*/ 8 w 8"/>
                <a:gd name="T17" fmla="*/ 5 h 9"/>
                <a:gd name="T18" fmla="*/ 8 w 8"/>
                <a:gd name="T19" fmla="*/ 1 h 9"/>
                <a:gd name="T20" fmla="*/ 4 w 8"/>
                <a:gd name="T21" fmla="*/ 0 h 9"/>
                <a:gd name="T22" fmla="*/ 4 w 8"/>
                <a:gd name="T2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9">
                  <a:moveTo>
                    <a:pt x="4" y="0"/>
                  </a:moveTo>
                  <a:lnTo>
                    <a:pt x="4" y="0"/>
                  </a:lnTo>
                  <a:lnTo>
                    <a:pt x="1" y="1"/>
                  </a:lnTo>
                  <a:lnTo>
                    <a:pt x="0" y="5"/>
                  </a:lnTo>
                  <a:lnTo>
                    <a:pt x="1" y="8"/>
                  </a:lnTo>
                  <a:lnTo>
                    <a:pt x="4" y="9"/>
                  </a:lnTo>
                  <a:lnTo>
                    <a:pt x="4" y="9"/>
                  </a:lnTo>
                  <a:lnTo>
                    <a:pt x="8" y="8"/>
                  </a:lnTo>
                  <a:lnTo>
                    <a:pt x="8" y="5"/>
                  </a:lnTo>
                  <a:lnTo>
                    <a:pt x="8" y="1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50" name="Picture Placeholder 49">
            <a:extLst>
              <a:ext uri="{FF2B5EF4-FFF2-40B4-BE49-F238E27FC236}">
                <a16:creationId xmlns:a16="http://schemas.microsoft.com/office/drawing/2014/main" id="{C08513F7-809A-4B56-8B40-059B2BD6133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54" r="1085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E7776A-488C-4845-9586-6F1E117238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E64653-3C71-48B8-AFEF-D1E2D1A487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542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9D28EB2F-5AAB-4580-B15D-8AD96AB8350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18" t="-43" r="-19118"/>
          <a:stretch/>
        </p:blipFill>
        <p:spPr>
          <a:xfrm>
            <a:off x="3452886" y="1603160"/>
            <a:ext cx="2643113" cy="1913455"/>
          </a:xfrm>
        </p:spPr>
      </p:pic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8693E23C-4137-441C-B69B-1E8449DC7FF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76" r="-10276" b="-102"/>
          <a:stretch/>
        </p:blipFill>
        <p:spPr>
          <a:xfrm>
            <a:off x="809772" y="4030701"/>
            <a:ext cx="2643113" cy="1913455"/>
          </a:xfrm>
        </p:spPr>
      </p:pic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8C891F02-2B44-471D-8FA4-7AE2EB138969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861" t="-2812" r="-22861" b="-2812"/>
          <a:stretch/>
        </p:blipFill>
        <p:spPr>
          <a:xfrm>
            <a:off x="3452886" y="4030701"/>
            <a:ext cx="2643113" cy="1913455"/>
          </a:xfrm>
        </p:spPr>
      </p:pic>
      <p:pic>
        <p:nvPicPr>
          <p:cNvPr id="38" name="Picture Placeholder 37">
            <a:extLst>
              <a:ext uri="{FF2B5EF4-FFF2-40B4-BE49-F238E27FC236}">
                <a16:creationId xmlns:a16="http://schemas.microsoft.com/office/drawing/2014/main" id="{931E3FE9-3093-451D-91D9-E9EC0EF06CB0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450" t="-2938" r="-16450" b="6036"/>
          <a:stretch/>
        </p:blipFill>
        <p:spPr>
          <a:xfrm>
            <a:off x="6096001" y="4030701"/>
            <a:ext cx="2643113" cy="1913455"/>
          </a:xfrm>
        </p:spPr>
      </p:pic>
      <p:pic>
        <p:nvPicPr>
          <p:cNvPr id="40" name="Picture Placeholder 39">
            <a:extLst>
              <a:ext uri="{FF2B5EF4-FFF2-40B4-BE49-F238E27FC236}">
                <a16:creationId xmlns:a16="http://schemas.microsoft.com/office/drawing/2014/main" id="{77079901-917D-4A4A-8602-661F6F380A08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32" t="-996" r="-2332"/>
          <a:stretch/>
        </p:blipFill>
        <p:spPr>
          <a:xfrm>
            <a:off x="8739114" y="4030700"/>
            <a:ext cx="2643113" cy="1913455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EE9B84-B13C-4EB4-9E4A-C65B820597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The Best Menu 2017</a:t>
            </a:r>
            <a:endParaRPr lang="en-US" dirty="0"/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4A5A894D-44F4-4D94-8407-A9AB2D24AE7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4" r="-24419"/>
          <a:stretch/>
        </p:blipFill>
        <p:spPr>
          <a:xfrm>
            <a:off x="809772" y="1603160"/>
            <a:ext cx="2643113" cy="1913455"/>
          </a:xfrm>
        </p:spPr>
      </p:pic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EEECD15D-EFE1-4388-B8AB-BC8C0A548C4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422" t="-149" r="-21638" b="232"/>
          <a:stretch/>
        </p:blipFill>
        <p:spPr>
          <a:xfrm>
            <a:off x="6096001" y="1603160"/>
            <a:ext cx="2643113" cy="1913455"/>
          </a:xfrm>
        </p:spPr>
      </p:pic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3F50F632-F0FB-4388-B5C6-D6A31AD94E8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534" t="-4554" r="-23534" b="-4554"/>
          <a:stretch/>
        </p:blipFill>
        <p:spPr>
          <a:xfrm>
            <a:off x="8739114" y="1603159"/>
            <a:ext cx="2643113" cy="1913455"/>
          </a:xfrm>
        </p:spPr>
      </p:pic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75CA65D0-98A4-4ABA-B7E7-9F3863BE7120}"/>
              </a:ext>
            </a:extLst>
          </p:cNvPr>
          <p:cNvSpPr txBox="1">
            <a:spLocks/>
          </p:cNvSpPr>
          <p:nvPr/>
        </p:nvSpPr>
        <p:spPr>
          <a:xfrm>
            <a:off x="1084276" y="3493664"/>
            <a:ext cx="2094103" cy="30902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First Menu Ideas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C7A88826-36AD-407A-91AC-D4A4B05C9A80}"/>
              </a:ext>
            </a:extLst>
          </p:cNvPr>
          <p:cNvSpPr txBox="1">
            <a:spLocks/>
          </p:cNvSpPr>
          <p:nvPr/>
        </p:nvSpPr>
        <p:spPr>
          <a:xfrm>
            <a:off x="3642836" y="3493664"/>
            <a:ext cx="2237981" cy="30902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Second Menu Ideas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E694C8FF-C6E7-4D21-8B8E-F6AB4203DDDE}"/>
              </a:ext>
            </a:extLst>
          </p:cNvPr>
          <p:cNvSpPr txBox="1">
            <a:spLocks/>
          </p:cNvSpPr>
          <p:nvPr/>
        </p:nvSpPr>
        <p:spPr>
          <a:xfrm>
            <a:off x="6370503" y="3493664"/>
            <a:ext cx="2094103" cy="30902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Third Menu Ideas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365D072C-0969-42D0-913E-84B1AA648BE6}"/>
              </a:ext>
            </a:extLst>
          </p:cNvPr>
          <p:cNvSpPr txBox="1">
            <a:spLocks/>
          </p:cNvSpPr>
          <p:nvPr/>
        </p:nvSpPr>
        <p:spPr>
          <a:xfrm>
            <a:off x="9013617" y="3493664"/>
            <a:ext cx="2094103" cy="30902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Fourth Menu Ideas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ED2C977A-9C40-4C33-8B9B-B1FD4208F4B2}"/>
              </a:ext>
            </a:extLst>
          </p:cNvPr>
          <p:cNvSpPr txBox="1">
            <a:spLocks/>
          </p:cNvSpPr>
          <p:nvPr/>
        </p:nvSpPr>
        <p:spPr>
          <a:xfrm>
            <a:off x="1084276" y="6017659"/>
            <a:ext cx="2094103" cy="30902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Fifth Menu Ideas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5012F166-F15F-4074-8EDB-9A2DE2172C92}"/>
              </a:ext>
            </a:extLst>
          </p:cNvPr>
          <p:cNvSpPr txBox="1">
            <a:spLocks/>
          </p:cNvSpPr>
          <p:nvPr/>
        </p:nvSpPr>
        <p:spPr>
          <a:xfrm>
            <a:off x="3727390" y="6017659"/>
            <a:ext cx="2094103" cy="30902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Sixth Menu Ideas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79451A97-45B8-425B-9EB2-66D5B23CFDE6}"/>
              </a:ext>
            </a:extLst>
          </p:cNvPr>
          <p:cNvSpPr txBox="1">
            <a:spLocks/>
          </p:cNvSpPr>
          <p:nvPr/>
        </p:nvSpPr>
        <p:spPr>
          <a:xfrm>
            <a:off x="6312447" y="6017659"/>
            <a:ext cx="2368611" cy="30902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Seventh Menu Ideas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BFA91CE0-ABE0-4462-A786-0901AA42E7B1}"/>
              </a:ext>
            </a:extLst>
          </p:cNvPr>
          <p:cNvSpPr txBox="1">
            <a:spLocks/>
          </p:cNvSpPr>
          <p:nvPr/>
        </p:nvSpPr>
        <p:spPr>
          <a:xfrm>
            <a:off x="9013617" y="6017659"/>
            <a:ext cx="2094103" cy="30902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Eighth Menu Ideas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564C4C0-E8D7-43C2-8E2E-99F0E9C240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BC6A61-EE69-49BC-89AF-37C8E10FFA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959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8C20B710-F5EC-4B30-A18F-FA5EE9CB48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02" b="13345"/>
          <a:stretch/>
        </p:blipFill>
        <p:spPr>
          <a:xfrm>
            <a:off x="10271192" y="3964034"/>
            <a:ext cx="1298161" cy="7628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C062075-DE88-4975-889E-E28E579710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02" b="13345"/>
          <a:stretch/>
        </p:blipFill>
        <p:spPr>
          <a:xfrm>
            <a:off x="6835185" y="3964034"/>
            <a:ext cx="1298161" cy="7628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0CDBAE-4C97-4F34-BE64-E1463F8370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02" b="13345"/>
          <a:stretch/>
        </p:blipFill>
        <p:spPr>
          <a:xfrm>
            <a:off x="8560213" y="2667447"/>
            <a:ext cx="1298161" cy="762825"/>
          </a:xfrm>
          <a:prstGeom prst="rect">
            <a:avLst/>
          </a:prstGeom>
        </p:spPr>
      </p:pic>
      <p:pic>
        <p:nvPicPr>
          <p:cNvPr id="5" name="Picture Placeholder 14">
            <a:extLst>
              <a:ext uri="{FF2B5EF4-FFF2-40B4-BE49-F238E27FC236}">
                <a16:creationId xmlns:a16="http://schemas.microsoft.com/office/drawing/2014/main" id="{C25B7C34-259E-4B00-BDD6-3B85F8E4BBC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l="14733" r="14733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C27124-A8FD-4E73-BDED-C5A3FF4374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Our Customers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A3752E-F2DB-4ACB-86B8-A653F418D854}"/>
              </a:ext>
            </a:extLst>
          </p:cNvPr>
          <p:cNvSpPr/>
          <p:nvPr/>
        </p:nvSpPr>
        <p:spPr>
          <a:xfrm>
            <a:off x="0" y="0"/>
            <a:ext cx="6191250" cy="6858000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BC313-F3C8-4BB9-917A-E3D14555FDDC}"/>
              </a:ext>
            </a:extLst>
          </p:cNvPr>
          <p:cNvSpPr txBox="1">
            <a:spLocks/>
          </p:cNvSpPr>
          <p:nvPr/>
        </p:nvSpPr>
        <p:spPr>
          <a:xfrm>
            <a:off x="611659" y="1500047"/>
            <a:ext cx="4967932" cy="5487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50" charset="0"/>
              </a:rPr>
              <a:t>The Best Preview 2017</a:t>
            </a:r>
          </a:p>
        </p:txBody>
      </p:sp>
      <p:grpSp>
        <p:nvGrpSpPr>
          <p:cNvPr id="34" name="Group 4">
            <a:extLst>
              <a:ext uri="{FF2B5EF4-FFF2-40B4-BE49-F238E27FC236}">
                <a16:creationId xmlns:a16="http://schemas.microsoft.com/office/drawing/2014/main" id="{1DB8937B-86EB-415A-B1C9-8B2D7FC2D8C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646598" y="990685"/>
            <a:ext cx="898054" cy="304122"/>
            <a:chOff x="4014" y="3901"/>
            <a:chExt cx="502" cy="170"/>
          </a:xfrm>
          <a:solidFill>
            <a:srgbClr val="FFC000"/>
          </a:solidFill>
        </p:grpSpPr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22A26A37-74E9-4C98-B940-4064647D4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" y="3929"/>
              <a:ext cx="135" cy="142"/>
            </a:xfrm>
            <a:custGeom>
              <a:avLst/>
              <a:gdLst>
                <a:gd name="T0" fmla="*/ 65 w 135"/>
                <a:gd name="T1" fmla="*/ 0 h 142"/>
                <a:gd name="T2" fmla="*/ 86 w 135"/>
                <a:gd name="T3" fmla="*/ 47 h 142"/>
                <a:gd name="T4" fmla="*/ 135 w 135"/>
                <a:gd name="T5" fmla="*/ 59 h 142"/>
                <a:gd name="T6" fmla="*/ 103 w 135"/>
                <a:gd name="T7" fmla="*/ 94 h 142"/>
                <a:gd name="T8" fmla="*/ 108 w 135"/>
                <a:gd name="T9" fmla="*/ 142 h 142"/>
                <a:gd name="T10" fmla="*/ 65 w 135"/>
                <a:gd name="T11" fmla="*/ 118 h 142"/>
                <a:gd name="T12" fmla="*/ 27 w 135"/>
                <a:gd name="T13" fmla="*/ 142 h 142"/>
                <a:gd name="T14" fmla="*/ 33 w 135"/>
                <a:gd name="T15" fmla="*/ 94 h 142"/>
                <a:gd name="T16" fmla="*/ 0 w 135"/>
                <a:gd name="T17" fmla="*/ 59 h 142"/>
                <a:gd name="T18" fmla="*/ 43 w 135"/>
                <a:gd name="T19" fmla="*/ 47 h 142"/>
                <a:gd name="T20" fmla="*/ 65 w 135"/>
                <a:gd name="T21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5" h="142">
                  <a:moveTo>
                    <a:pt x="65" y="0"/>
                  </a:moveTo>
                  <a:lnTo>
                    <a:pt x="86" y="47"/>
                  </a:lnTo>
                  <a:lnTo>
                    <a:pt x="135" y="59"/>
                  </a:lnTo>
                  <a:lnTo>
                    <a:pt x="103" y="94"/>
                  </a:lnTo>
                  <a:lnTo>
                    <a:pt x="108" y="142"/>
                  </a:lnTo>
                  <a:lnTo>
                    <a:pt x="65" y="118"/>
                  </a:lnTo>
                  <a:lnTo>
                    <a:pt x="27" y="142"/>
                  </a:lnTo>
                  <a:lnTo>
                    <a:pt x="33" y="94"/>
                  </a:lnTo>
                  <a:lnTo>
                    <a:pt x="0" y="59"/>
                  </a:lnTo>
                  <a:lnTo>
                    <a:pt x="43" y="47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3972246F-E9FF-48D8-A843-222EFF9FE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2" y="3901"/>
              <a:ext cx="167" cy="170"/>
            </a:xfrm>
            <a:custGeom>
              <a:avLst/>
              <a:gdLst>
                <a:gd name="T0" fmla="*/ 70 w 140"/>
                <a:gd name="T1" fmla="*/ 0 h 142"/>
                <a:gd name="T2" fmla="*/ 92 w 140"/>
                <a:gd name="T3" fmla="*/ 47 h 142"/>
                <a:gd name="T4" fmla="*/ 140 w 140"/>
                <a:gd name="T5" fmla="*/ 59 h 142"/>
                <a:gd name="T6" fmla="*/ 102 w 140"/>
                <a:gd name="T7" fmla="*/ 94 h 142"/>
                <a:gd name="T8" fmla="*/ 113 w 140"/>
                <a:gd name="T9" fmla="*/ 142 h 142"/>
                <a:gd name="T10" fmla="*/ 70 w 140"/>
                <a:gd name="T11" fmla="*/ 118 h 142"/>
                <a:gd name="T12" fmla="*/ 27 w 140"/>
                <a:gd name="T13" fmla="*/ 142 h 142"/>
                <a:gd name="T14" fmla="*/ 38 w 140"/>
                <a:gd name="T15" fmla="*/ 94 h 142"/>
                <a:gd name="T16" fmla="*/ 0 w 140"/>
                <a:gd name="T17" fmla="*/ 59 h 142"/>
                <a:gd name="T18" fmla="*/ 49 w 140"/>
                <a:gd name="T19" fmla="*/ 47 h 142"/>
                <a:gd name="T20" fmla="*/ 70 w 140"/>
                <a:gd name="T21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0" h="142">
                  <a:moveTo>
                    <a:pt x="70" y="0"/>
                  </a:moveTo>
                  <a:lnTo>
                    <a:pt x="92" y="47"/>
                  </a:lnTo>
                  <a:lnTo>
                    <a:pt x="140" y="59"/>
                  </a:lnTo>
                  <a:lnTo>
                    <a:pt x="102" y="94"/>
                  </a:lnTo>
                  <a:lnTo>
                    <a:pt x="113" y="142"/>
                  </a:lnTo>
                  <a:lnTo>
                    <a:pt x="70" y="118"/>
                  </a:lnTo>
                  <a:lnTo>
                    <a:pt x="27" y="142"/>
                  </a:lnTo>
                  <a:lnTo>
                    <a:pt x="38" y="94"/>
                  </a:lnTo>
                  <a:lnTo>
                    <a:pt x="0" y="59"/>
                  </a:lnTo>
                  <a:lnTo>
                    <a:pt x="49" y="47"/>
                  </a:lnTo>
                  <a:lnTo>
                    <a:pt x="7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2B82C4B4-A3D1-4452-A783-08234B0E34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2" y="3929"/>
              <a:ext cx="134" cy="142"/>
            </a:xfrm>
            <a:custGeom>
              <a:avLst/>
              <a:gdLst>
                <a:gd name="T0" fmla="*/ 70 w 134"/>
                <a:gd name="T1" fmla="*/ 0 h 142"/>
                <a:gd name="T2" fmla="*/ 86 w 134"/>
                <a:gd name="T3" fmla="*/ 47 h 142"/>
                <a:gd name="T4" fmla="*/ 134 w 134"/>
                <a:gd name="T5" fmla="*/ 59 h 142"/>
                <a:gd name="T6" fmla="*/ 102 w 134"/>
                <a:gd name="T7" fmla="*/ 94 h 142"/>
                <a:gd name="T8" fmla="*/ 107 w 134"/>
                <a:gd name="T9" fmla="*/ 142 h 142"/>
                <a:gd name="T10" fmla="*/ 70 w 134"/>
                <a:gd name="T11" fmla="*/ 118 h 142"/>
                <a:gd name="T12" fmla="*/ 27 w 134"/>
                <a:gd name="T13" fmla="*/ 142 h 142"/>
                <a:gd name="T14" fmla="*/ 32 w 134"/>
                <a:gd name="T15" fmla="*/ 94 h 142"/>
                <a:gd name="T16" fmla="*/ 0 w 134"/>
                <a:gd name="T17" fmla="*/ 59 h 142"/>
                <a:gd name="T18" fmla="*/ 48 w 134"/>
                <a:gd name="T19" fmla="*/ 47 h 142"/>
                <a:gd name="T20" fmla="*/ 70 w 134"/>
                <a:gd name="T21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42">
                  <a:moveTo>
                    <a:pt x="70" y="0"/>
                  </a:moveTo>
                  <a:lnTo>
                    <a:pt x="86" y="47"/>
                  </a:lnTo>
                  <a:lnTo>
                    <a:pt x="134" y="59"/>
                  </a:lnTo>
                  <a:lnTo>
                    <a:pt x="102" y="94"/>
                  </a:lnTo>
                  <a:lnTo>
                    <a:pt x="107" y="142"/>
                  </a:lnTo>
                  <a:lnTo>
                    <a:pt x="70" y="118"/>
                  </a:lnTo>
                  <a:lnTo>
                    <a:pt x="27" y="142"/>
                  </a:lnTo>
                  <a:lnTo>
                    <a:pt x="32" y="94"/>
                  </a:lnTo>
                  <a:lnTo>
                    <a:pt x="0" y="59"/>
                  </a:lnTo>
                  <a:lnTo>
                    <a:pt x="48" y="47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859739B3-6DA9-4DEA-B0A6-0E2F45AA8302}"/>
              </a:ext>
            </a:extLst>
          </p:cNvPr>
          <p:cNvSpPr/>
          <p:nvPr/>
        </p:nvSpPr>
        <p:spPr>
          <a:xfrm>
            <a:off x="231001" y="2091720"/>
            <a:ext cx="5729248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Lorem Ipsum is simply dummy text of the printing and the industry's standard dummy text ever since the 1500s, </a:t>
            </a:r>
            <a:r>
              <a:rPr lang="en-US" sz="1200" b="1" dirty="0">
                <a:solidFill>
                  <a:schemeClr val="bg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when an unknown printer took a galley of type</a:t>
            </a:r>
            <a:r>
              <a:rPr lang="en-US" sz="1200" dirty="0">
                <a:solidFill>
                  <a:schemeClr val="bg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  <a:r>
              <a:rPr lang="en-US" sz="1200" dirty="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Lorem Ipsum is simply dummy text of the printing and the industry's standard dummy </a:t>
            </a:r>
            <a:r>
              <a:rPr lang="en-US" sz="1200" dirty="0" err="1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texthe</a:t>
            </a:r>
            <a:r>
              <a:rPr lang="en-US" sz="1200" dirty="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 1500s, </a:t>
            </a:r>
            <a:r>
              <a:rPr lang="en-US" sz="1200" b="1" dirty="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when an unknown printer took a galley of type</a:t>
            </a:r>
            <a:r>
              <a:rPr lang="en-US" sz="1200" dirty="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  <a:endParaRPr lang="en-US" sz="1200" dirty="0">
              <a:solidFill>
                <a:schemeClr val="bg1"/>
              </a:solidFill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BF5B046-BAB3-4375-AFE3-F89FAEF7CB4E}"/>
              </a:ext>
            </a:extLst>
          </p:cNvPr>
          <p:cNvGrpSpPr/>
          <p:nvPr/>
        </p:nvGrpSpPr>
        <p:grpSpPr>
          <a:xfrm>
            <a:off x="6536996" y="2565400"/>
            <a:ext cx="5350065" cy="990600"/>
            <a:chOff x="6422251" y="2565400"/>
            <a:chExt cx="5350065" cy="9906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2F1533C-EE81-4D8E-9457-6C4E94D88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2251" y="2565400"/>
              <a:ext cx="1933575" cy="9906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F16FAE7-9C54-4211-A8E4-60A43E1B1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8741" y="2565400"/>
              <a:ext cx="1933575" cy="990600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65733D4-0C53-4F26-AEB1-361EEAEED6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723" y="3850147"/>
            <a:ext cx="1933575" cy="990600"/>
          </a:xfrm>
          <a:prstGeom prst="rect">
            <a:avLst/>
          </a:prstGeom>
        </p:spPr>
      </p:pic>
      <p:pic>
        <p:nvPicPr>
          <p:cNvPr id="42" name="Picture Placeholder 27">
            <a:extLst>
              <a:ext uri="{FF2B5EF4-FFF2-40B4-BE49-F238E27FC236}">
                <a16:creationId xmlns:a16="http://schemas.microsoft.com/office/drawing/2014/main" id="{FB0ED173-7AB3-48A1-8D0A-A39C3FEF4E5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" r="50"/>
          <a:stretch/>
        </p:blipFill>
        <p:spPr/>
      </p:pic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A4C06D55-7C92-4F9E-A724-17290C2ADA6D}"/>
              </a:ext>
            </a:extLst>
          </p:cNvPr>
          <p:cNvSpPr txBox="1">
            <a:spLocks/>
          </p:cNvSpPr>
          <p:nvPr/>
        </p:nvSpPr>
        <p:spPr>
          <a:xfrm>
            <a:off x="2048573" y="5254172"/>
            <a:ext cx="2094103" cy="30902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First Menu Ideas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E2C0AF9-DAB3-4716-8D50-7E600CB9E3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0D4217-02AE-461D-8B86-C4D4297962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691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6202E22-44E4-4325-99D9-5AFB7C0AEF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Offer This Summer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7B6E96-5D51-4D9E-84E6-EFC92576BC33}"/>
              </a:ext>
            </a:extLst>
          </p:cNvPr>
          <p:cNvSpPr/>
          <p:nvPr/>
        </p:nvSpPr>
        <p:spPr>
          <a:xfrm>
            <a:off x="738214" y="1332606"/>
            <a:ext cx="10715572" cy="1446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Lorem Ipsum is simply dummy text of the printing and the industry's standard dummy text ever since the 1500s, </a:t>
            </a: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when an unknown printer took a galley of type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Lorem Ipsum is simply dummy text of the printing and the industry's standard dummy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texthe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 1500s, </a:t>
            </a: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when an unknown printer took a galley of type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. Lorem Ipsum is simply dummy text of the printing and the industry's standard dummy text ever since the 1500s, </a:t>
            </a: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when an unknown printer took a galley of type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CAEE6B3D-DB7E-42BE-B0F0-D0655151FD6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7" b="6487"/>
          <a:stretch>
            <a:fillRect/>
          </a:stretch>
        </p:blipFill>
        <p:spPr>
          <a:xfrm>
            <a:off x="1160912" y="2660770"/>
            <a:ext cx="4026090" cy="3216858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7421A0C-15ED-447D-A390-5898F10B86F3}"/>
              </a:ext>
            </a:extLst>
          </p:cNvPr>
          <p:cNvSpPr txBox="1">
            <a:spLocks/>
          </p:cNvSpPr>
          <p:nvPr/>
        </p:nvSpPr>
        <p:spPr>
          <a:xfrm>
            <a:off x="5519697" y="2970826"/>
            <a:ext cx="3105688" cy="3182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rPr>
              <a:t>Best Burger In The World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C2B73A1-6743-42C3-847D-AE5302CADF9D}"/>
              </a:ext>
            </a:extLst>
          </p:cNvPr>
          <p:cNvSpPr txBox="1">
            <a:spLocks/>
          </p:cNvSpPr>
          <p:nvPr/>
        </p:nvSpPr>
        <p:spPr>
          <a:xfrm>
            <a:off x="5519697" y="3343133"/>
            <a:ext cx="3105688" cy="4397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solidFill>
                  <a:schemeClr val="accent5"/>
                </a:solidFill>
                <a:latin typeface="Montserrat" panose="00000500000000000000" pitchFamily="50" charset="0"/>
              </a:rPr>
              <a:t>$25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4883386-4E03-4C0A-9FFC-DF9D0AD9EEA3}"/>
              </a:ext>
            </a:extLst>
          </p:cNvPr>
          <p:cNvSpPr/>
          <p:nvPr/>
        </p:nvSpPr>
        <p:spPr>
          <a:xfrm>
            <a:off x="5519697" y="38368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1" dirty="0">
                <a:latin typeface="+mj-lt"/>
              </a:rPr>
              <a:t>Lorem</a:t>
            </a:r>
            <a:r>
              <a:rPr lang="en-US" sz="1200" dirty="0">
                <a:latin typeface="+mj-lt"/>
              </a:rPr>
              <a:t> Ipsum is simply </a:t>
            </a:r>
          </a:p>
          <a:p>
            <a:r>
              <a:rPr lang="en-US" sz="1200" b="1" dirty="0">
                <a:latin typeface="+mj-lt"/>
              </a:rPr>
              <a:t>dummy text of the </a:t>
            </a:r>
            <a:r>
              <a:rPr lang="en-US" sz="1200" dirty="0">
                <a:latin typeface="+mj-lt"/>
              </a:rPr>
              <a:t>printing and the industry's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78E7B68-0A3F-40C2-81C6-BEA1D826D458}"/>
              </a:ext>
            </a:extLst>
          </p:cNvPr>
          <p:cNvGrpSpPr/>
          <p:nvPr/>
        </p:nvGrpSpPr>
        <p:grpSpPr>
          <a:xfrm>
            <a:off x="5619749" y="4502571"/>
            <a:ext cx="952500" cy="952500"/>
            <a:chOff x="5619749" y="4502571"/>
            <a:chExt cx="952500" cy="9525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7C5C4C9-EE2D-43EB-B622-F5A4136AA70A}"/>
                </a:ext>
              </a:extLst>
            </p:cNvPr>
            <p:cNvSpPr/>
            <p:nvPr/>
          </p:nvSpPr>
          <p:spPr>
            <a:xfrm>
              <a:off x="5619749" y="4502571"/>
              <a:ext cx="952500" cy="9525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3A5F4042-EE2F-49CB-8753-E78656284421}"/>
                </a:ext>
              </a:extLst>
            </p:cNvPr>
            <p:cNvSpPr/>
            <p:nvPr/>
          </p:nvSpPr>
          <p:spPr>
            <a:xfrm>
              <a:off x="5619749" y="4502571"/>
              <a:ext cx="950976" cy="950976"/>
            </a:xfrm>
            <a:prstGeom prst="arc">
              <a:avLst>
                <a:gd name="adj1" fmla="val 16200000"/>
                <a:gd name="adj2" fmla="val 7837708"/>
              </a:avLst>
            </a:prstGeom>
            <a:ln w="762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4D366F5-D769-4D9C-9F2C-55E066230813}"/>
                </a:ext>
              </a:extLst>
            </p:cNvPr>
            <p:cNvSpPr/>
            <p:nvPr/>
          </p:nvSpPr>
          <p:spPr>
            <a:xfrm>
              <a:off x="5864210" y="4615598"/>
              <a:ext cx="43794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>
                  <a:latin typeface="Montserrat" panose="00000500000000000000" pitchFamily="50" charset="0"/>
                </a:rPr>
                <a:t>6</a:t>
              </a:r>
              <a:endParaRPr lang="en-US" sz="3200" dirty="0">
                <a:latin typeface="Montserrat" panose="000005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46413C-315A-4AD6-BDE2-6A04427A0D5C}"/>
                </a:ext>
              </a:extLst>
            </p:cNvPr>
            <p:cNvSpPr/>
            <p:nvPr/>
          </p:nvSpPr>
          <p:spPr>
            <a:xfrm>
              <a:off x="5898647" y="5011432"/>
              <a:ext cx="39786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>
                  <a:latin typeface="+mj-lt"/>
                </a:rPr>
                <a:t>Day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25AD95-414F-4790-B66B-685D5164013F}"/>
              </a:ext>
            </a:extLst>
          </p:cNvPr>
          <p:cNvGrpSpPr/>
          <p:nvPr/>
        </p:nvGrpSpPr>
        <p:grpSpPr>
          <a:xfrm>
            <a:off x="6915149" y="4502571"/>
            <a:ext cx="952500" cy="952500"/>
            <a:chOff x="5619749" y="4502571"/>
            <a:chExt cx="952500" cy="9525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AD64386-0CB9-42C6-81E6-A5B4D1C6D824}"/>
                </a:ext>
              </a:extLst>
            </p:cNvPr>
            <p:cNvSpPr/>
            <p:nvPr/>
          </p:nvSpPr>
          <p:spPr>
            <a:xfrm>
              <a:off x="5619749" y="4502571"/>
              <a:ext cx="952500" cy="9525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A7B84271-4174-47B3-B34F-C2CEAC56EA81}"/>
                </a:ext>
              </a:extLst>
            </p:cNvPr>
            <p:cNvSpPr/>
            <p:nvPr/>
          </p:nvSpPr>
          <p:spPr>
            <a:xfrm>
              <a:off x="5619749" y="4502571"/>
              <a:ext cx="950976" cy="950976"/>
            </a:xfrm>
            <a:prstGeom prst="arc">
              <a:avLst>
                <a:gd name="adj1" fmla="val 16200000"/>
                <a:gd name="adj2" fmla="val 7837708"/>
              </a:avLst>
            </a:prstGeom>
            <a:ln w="762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F8548E3-2B70-4977-852C-DF7093E4047A}"/>
                </a:ext>
              </a:extLst>
            </p:cNvPr>
            <p:cNvSpPr/>
            <p:nvPr/>
          </p:nvSpPr>
          <p:spPr>
            <a:xfrm>
              <a:off x="5737573" y="4615598"/>
              <a:ext cx="69121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>
                  <a:latin typeface="Montserrat" panose="00000500000000000000" pitchFamily="50" charset="0"/>
                </a:rPr>
                <a:t>15</a:t>
              </a:r>
              <a:endParaRPr lang="en-US" sz="3200" dirty="0">
                <a:latin typeface="Montserrat" panose="00000500000000000000" pitchFamily="50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D50BCEE-50AE-4940-9743-00881C83A5E4}"/>
                </a:ext>
              </a:extLst>
            </p:cNvPr>
            <p:cNvSpPr/>
            <p:nvPr/>
          </p:nvSpPr>
          <p:spPr>
            <a:xfrm>
              <a:off x="5869794" y="5011432"/>
              <a:ext cx="455574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dirty="0">
                  <a:latin typeface="+mj-lt"/>
                </a:rPr>
                <a:t>Hour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CCDDAEA-6AB1-47D2-9D32-F9135BFD3A76}"/>
              </a:ext>
            </a:extLst>
          </p:cNvPr>
          <p:cNvGrpSpPr/>
          <p:nvPr/>
        </p:nvGrpSpPr>
        <p:grpSpPr>
          <a:xfrm>
            <a:off x="8209025" y="4502571"/>
            <a:ext cx="952500" cy="952500"/>
            <a:chOff x="5619749" y="4502571"/>
            <a:chExt cx="952500" cy="95250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EE69ADF-0881-42A0-80BF-6ACAFE31AF25}"/>
                </a:ext>
              </a:extLst>
            </p:cNvPr>
            <p:cNvSpPr/>
            <p:nvPr/>
          </p:nvSpPr>
          <p:spPr>
            <a:xfrm>
              <a:off x="5619749" y="4502571"/>
              <a:ext cx="952500" cy="9525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69C9E907-C83D-4E0B-B466-2017E9257069}"/>
                </a:ext>
              </a:extLst>
            </p:cNvPr>
            <p:cNvSpPr/>
            <p:nvPr/>
          </p:nvSpPr>
          <p:spPr>
            <a:xfrm>
              <a:off x="5619749" y="4502571"/>
              <a:ext cx="950976" cy="950976"/>
            </a:xfrm>
            <a:prstGeom prst="arc">
              <a:avLst>
                <a:gd name="adj1" fmla="val 16200000"/>
                <a:gd name="adj2" fmla="val 7837708"/>
              </a:avLst>
            </a:prstGeom>
            <a:ln w="762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6A94FA2-81C9-4C94-8F56-178623F2FB05}"/>
                </a:ext>
              </a:extLst>
            </p:cNvPr>
            <p:cNvSpPr/>
            <p:nvPr/>
          </p:nvSpPr>
          <p:spPr>
            <a:xfrm>
              <a:off x="5737573" y="4615598"/>
              <a:ext cx="69121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>
                  <a:latin typeface="Montserrat" panose="00000500000000000000" pitchFamily="50" charset="0"/>
                </a:rPr>
                <a:t>55</a:t>
              </a:r>
              <a:endParaRPr lang="en-US" sz="3200" dirty="0">
                <a:latin typeface="Montserrat" panose="00000500000000000000" pitchFamily="50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F46CE3C-FBFC-4AC1-927D-0D5651CB2284}"/>
                </a:ext>
              </a:extLst>
            </p:cNvPr>
            <p:cNvSpPr/>
            <p:nvPr/>
          </p:nvSpPr>
          <p:spPr>
            <a:xfrm>
              <a:off x="5780828" y="5011432"/>
              <a:ext cx="633507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dirty="0">
                  <a:latin typeface="+mj-lt"/>
                </a:rPr>
                <a:t>Minutes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F0BB682-2160-4231-B419-8E6132701617}"/>
              </a:ext>
            </a:extLst>
          </p:cNvPr>
          <p:cNvGrpSpPr/>
          <p:nvPr/>
        </p:nvGrpSpPr>
        <p:grpSpPr>
          <a:xfrm>
            <a:off x="9438899" y="4501047"/>
            <a:ext cx="952500" cy="952500"/>
            <a:chOff x="5619749" y="4502571"/>
            <a:chExt cx="952500" cy="9525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2F47DF7-6D7B-4399-B7F8-DFA3E8D9C539}"/>
                </a:ext>
              </a:extLst>
            </p:cNvPr>
            <p:cNvSpPr/>
            <p:nvPr/>
          </p:nvSpPr>
          <p:spPr>
            <a:xfrm>
              <a:off x="5619749" y="4502571"/>
              <a:ext cx="952500" cy="9525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BEDB880E-3B11-46AA-88C6-AAF77B8EBA21}"/>
                </a:ext>
              </a:extLst>
            </p:cNvPr>
            <p:cNvSpPr/>
            <p:nvPr/>
          </p:nvSpPr>
          <p:spPr>
            <a:xfrm>
              <a:off x="5619749" y="4502571"/>
              <a:ext cx="950976" cy="950976"/>
            </a:xfrm>
            <a:prstGeom prst="arc">
              <a:avLst>
                <a:gd name="adj1" fmla="val 16200000"/>
                <a:gd name="adj2" fmla="val 7837708"/>
              </a:avLst>
            </a:prstGeom>
            <a:ln w="762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CC3EA49-D4A3-464F-9622-CAA94CDD9F3C}"/>
                </a:ext>
              </a:extLst>
            </p:cNvPr>
            <p:cNvSpPr/>
            <p:nvPr/>
          </p:nvSpPr>
          <p:spPr>
            <a:xfrm>
              <a:off x="5864210" y="4615598"/>
              <a:ext cx="43794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>
                  <a:latin typeface="Montserrat" panose="00000500000000000000" pitchFamily="50" charset="0"/>
                </a:rPr>
                <a:t>5</a:t>
              </a:r>
              <a:endParaRPr lang="en-US" sz="3200" dirty="0">
                <a:latin typeface="Montserrat" panose="00000500000000000000" pitchFamily="50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EC25CA5-719D-40BE-B3C6-E20BE18EF211}"/>
                </a:ext>
              </a:extLst>
            </p:cNvPr>
            <p:cNvSpPr/>
            <p:nvPr/>
          </p:nvSpPr>
          <p:spPr>
            <a:xfrm>
              <a:off x="5806476" y="5011432"/>
              <a:ext cx="582211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dirty="0">
                  <a:latin typeface="+mj-lt"/>
                </a:rPr>
                <a:t>Second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338D1-8901-4841-A246-E3CFAD124A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1E63A6-848F-4D86-95DB-E70BDE043F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292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CC69AD01-9CD3-4686-8590-0420E2573FF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104" b="7104"/>
          <a:stretch>
            <a:fillRect/>
          </a:stretch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6D73066-CAB4-46E0-BA4C-86192BAF728B}"/>
              </a:ext>
            </a:extLst>
          </p:cNvPr>
          <p:cNvSpPr/>
          <p:nvPr/>
        </p:nvSpPr>
        <p:spPr>
          <a:xfrm>
            <a:off x="5684520" y="1145345"/>
            <a:ext cx="822960" cy="45719"/>
          </a:xfrm>
          <a:prstGeom prst="rect">
            <a:avLst/>
          </a:prstGeom>
          <a:solidFill>
            <a:srgbClr val="B89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0A451B58-40D3-4F1F-8547-7818662C8CDE}"/>
              </a:ext>
            </a:extLst>
          </p:cNvPr>
          <p:cNvSpPr txBox="1">
            <a:spLocks/>
          </p:cNvSpPr>
          <p:nvPr/>
        </p:nvSpPr>
        <p:spPr>
          <a:xfrm>
            <a:off x="412652" y="540335"/>
            <a:ext cx="11366695" cy="5487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Montserrat" panose="00000500000000000000" pitchFamily="50" charset="0"/>
              </a:rPr>
              <a:t>Summer Menus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06F7AF-9732-4B95-9FC5-3F290572F021}"/>
              </a:ext>
            </a:extLst>
          </p:cNvPr>
          <p:cNvSpPr/>
          <p:nvPr/>
        </p:nvSpPr>
        <p:spPr>
          <a:xfrm>
            <a:off x="1001486" y="1759912"/>
            <a:ext cx="10189029" cy="4394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Placeholder 27">
            <a:extLst>
              <a:ext uri="{FF2B5EF4-FFF2-40B4-BE49-F238E27FC236}">
                <a16:creationId xmlns:a16="http://schemas.microsoft.com/office/drawing/2014/main" id="{96949F41-D7A2-4833-8A30-E3AD4AE6764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19" name="Picture Placeholder 31">
            <a:extLst>
              <a:ext uri="{FF2B5EF4-FFF2-40B4-BE49-F238E27FC236}">
                <a16:creationId xmlns:a16="http://schemas.microsoft.com/office/drawing/2014/main" id="{0942CA77-F359-4FA0-BD7B-639805BC1E4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" r="1168"/>
          <a:stretch/>
        </p:blipFill>
        <p:spPr/>
      </p:pic>
      <p:pic>
        <p:nvPicPr>
          <p:cNvPr id="20" name="Picture Placeholder 37">
            <a:extLst>
              <a:ext uri="{FF2B5EF4-FFF2-40B4-BE49-F238E27FC236}">
                <a16:creationId xmlns:a16="http://schemas.microsoft.com/office/drawing/2014/main" id="{4D6B9AB9-9F32-4538-9CDE-0B905482A9E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2" r="387" b="9524"/>
          <a:stretch/>
        </p:blipFill>
        <p:spPr>
          <a:xfrm>
            <a:off x="6030684" y="2278742"/>
            <a:ext cx="1378858" cy="1378858"/>
          </a:xfrm>
        </p:spPr>
      </p:pic>
      <p:pic>
        <p:nvPicPr>
          <p:cNvPr id="21" name="Picture Placeholder 39">
            <a:extLst>
              <a:ext uri="{FF2B5EF4-FFF2-40B4-BE49-F238E27FC236}">
                <a16:creationId xmlns:a16="http://schemas.microsoft.com/office/drawing/2014/main" id="{AF453003-09AA-4962-8CD1-4D340CCB635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/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81DF7FF-E146-473A-9F89-E903E6CC0281}"/>
              </a:ext>
            </a:extLst>
          </p:cNvPr>
          <p:cNvGrpSpPr/>
          <p:nvPr/>
        </p:nvGrpSpPr>
        <p:grpSpPr>
          <a:xfrm>
            <a:off x="3233627" y="2522511"/>
            <a:ext cx="2351315" cy="790356"/>
            <a:chOff x="3284427" y="2471711"/>
            <a:chExt cx="2351315" cy="790356"/>
          </a:xfrm>
        </p:grpSpPr>
        <p:sp>
          <p:nvSpPr>
            <p:cNvPr id="22" name="Text Placeholder 4">
              <a:extLst>
                <a:ext uri="{FF2B5EF4-FFF2-40B4-BE49-F238E27FC236}">
                  <a16:creationId xmlns:a16="http://schemas.microsoft.com/office/drawing/2014/main" id="{30CF7320-67CB-45E7-90B5-410809146D15}"/>
                </a:ext>
              </a:extLst>
            </p:cNvPr>
            <p:cNvSpPr txBox="1">
              <a:spLocks/>
            </p:cNvSpPr>
            <p:nvPr/>
          </p:nvSpPr>
          <p:spPr>
            <a:xfrm>
              <a:off x="3284428" y="2471711"/>
              <a:ext cx="2216486" cy="254825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00" dirty="0">
                  <a:latin typeface="Montserrat" panose="00000500000000000000" pitchFamily="50" charset="0"/>
                </a:rPr>
                <a:t>The Product Here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EA733EE-30DA-441F-91CF-6119720EE972}"/>
                </a:ext>
              </a:extLst>
            </p:cNvPr>
            <p:cNvSpPr/>
            <p:nvPr/>
          </p:nvSpPr>
          <p:spPr>
            <a:xfrm>
              <a:off x="3284427" y="2726536"/>
              <a:ext cx="2351315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Lorem Ipsum is simply dummy text </a:t>
              </a:r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industry's standard dummy text.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1CB0303-AD0F-4241-94FB-3DF79F83EB8B}"/>
              </a:ext>
            </a:extLst>
          </p:cNvPr>
          <p:cNvGrpSpPr/>
          <p:nvPr/>
        </p:nvGrpSpPr>
        <p:grpSpPr>
          <a:xfrm>
            <a:off x="3233627" y="4405364"/>
            <a:ext cx="2351315" cy="790356"/>
            <a:chOff x="3284427" y="2471711"/>
            <a:chExt cx="2351315" cy="790356"/>
          </a:xfrm>
        </p:grpSpPr>
        <p:sp>
          <p:nvSpPr>
            <p:cNvPr id="26" name="Text Placeholder 4">
              <a:extLst>
                <a:ext uri="{FF2B5EF4-FFF2-40B4-BE49-F238E27FC236}">
                  <a16:creationId xmlns:a16="http://schemas.microsoft.com/office/drawing/2014/main" id="{405C8690-1A6F-48A8-A237-70DF49B20E10}"/>
                </a:ext>
              </a:extLst>
            </p:cNvPr>
            <p:cNvSpPr txBox="1">
              <a:spLocks/>
            </p:cNvSpPr>
            <p:nvPr/>
          </p:nvSpPr>
          <p:spPr>
            <a:xfrm>
              <a:off x="3284428" y="2471711"/>
              <a:ext cx="2216486" cy="254825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00" dirty="0">
                  <a:latin typeface="Montserrat" panose="00000500000000000000" pitchFamily="50" charset="0"/>
                </a:rPr>
                <a:t>The Product Here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8B80979-EE39-4E7D-94B4-28A96D79EA09}"/>
                </a:ext>
              </a:extLst>
            </p:cNvPr>
            <p:cNvSpPr/>
            <p:nvPr/>
          </p:nvSpPr>
          <p:spPr>
            <a:xfrm>
              <a:off x="3284427" y="2726536"/>
              <a:ext cx="2351315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Lorem Ipsum is simply dummy text </a:t>
              </a:r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industry's standard dummy text.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02774A7-A78F-4700-85CF-967229CAF580}"/>
              </a:ext>
            </a:extLst>
          </p:cNvPr>
          <p:cNvGrpSpPr/>
          <p:nvPr/>
        </p:nvGrpSpPr>
        <p:grpSpPr>
          <a:xfrm>
            <a:off x="7498440" y="2522511"/>
            <a:ext cx="2351315" cy="790356"/>
            <a:chOff x="3284427" y="2471711"/>
            <a:chExt cx="2351315" cy="790356"/>
          </a:xfrm>
        </p:grpSpPr>
        <p:sp>
          <p:nvSpPr>
            <p:cNvPr id="29" name="Text Placeholder 4">
              <a:extLst>
                <a:ext uri="{FF2B5EF4-FFF2-40B4-BE49-F238E27FC236}">
                  <a16:creationId xmlns:a16="http://schemas.microsoft.com/office/drawing/2014/main" id="{CAB2A363-39AA-4920-9D2F-FFA139354D0C}"/>
                </a:ext>
              </a:extLst>
            </p:cNvPr>
            <p:cNvSpPr txBox="1">
              <a:spLocks/>
            </p:cNvSpPr>
            <p:nvPr/>
          </p:nvSpPr>
          <p:spPr>
            <a:xfrm>
              <a:off x="3284428" y="2471711"/>
              <a:ext cx="2216486" cy="254825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00" dirty="0">
                  <a:latin typeface="Montserrat" panose="00000500000000000000" pitchFamily="50" charset="0"/>
                </a:rPr>
                <a:t>The Product Here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EF7A1DA-85E0-470D-9A37-8E2355BD69F5}"/>
                </a:ext>
              </a:extLst>
            </p:cNvPr>
            <p:cNvSpPr/>
            <p:nvPr/>
          </p:nvSpPr>
          <p:spPr>
            <a:xfrm>
              <a:off x="3284427" y="2726536"/>
              <a:ext cx="2351315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Lorem Ipsum is simply dummy text </a:t>
              </a:r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industry's standard dummy text.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1BBB5B6-B825-4954-9992-A61BFF3B6CCF}"/>
              </a:ext>
            </a:extLst>
          </p:cNvPr>
          <p:cNvGrpSpPr/>
          <p:nvPr/>
        </p:nvGrpSpPr>
        <p:grpSpPr>
          <a:xfrm>
            <a:off x="7498440" y="4405364"/>
            <a:ext cx="2351315" cy="790356"/>
            <a:chOff x="3284427" y="2471711"/>
            <a:chExt cx="2351315" cy="790356"/>
          </a:xfrm>
        </p:grpSpPr>
        <p:sp>
          <p:nvSpPr>
            <p:cNvPr id="32" name="Text Placeholder 4">
              <a:extLst>
                <a:ext uri="{FF2B5EF4-FFF2-40B4-BE49-F238E27FC236}">
                  <a16:creationId xmlns:a16="http://schemas.microsoft.com/office/drawing/2014/main" id="{F016698E-A17E-41EB-9DD5-30A5BFCD1703}"/>
                </a:ext>
              </a:extLst>
            </p:cNvPr>
            <p:cNvSpPr txBox="1">
              <a:spLocks/>
            </p:cNvSpPr>
            <p:nvPr/>
          </p:nvSpPr>
          <p:spPr>
            <a:xfrm>
              <a:off x="3284428" y="2471711"/>
              <a:ext cx="2216486" cy="254825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00" dirty="0">
                  <a:latin typeface="Montserrat" panose="00000500000000000000" pitchFamily="50" charset="0"/>
                </a:rPr>
                <a:t>The Product Here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D398030-F4E3-4041-9C08-86A3EF8D2255}"/>
                </a:ext>
              </a:extLst>
            </p:cNvPr>
            <p:cNvSpPr/>
            <p:nvPr/>
          </p:nvSpPr>
          <p:spPr>
            <a:xfrm>
              <a:off x="3284427" y="2726536"/>
              <a:ext cx="2351315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Lorem Ipsum is simply dummy text </a:t>
              </a:r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industry's standard dummy text.</a:t>
              </a: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E3B3585-967C-45C3-B9AC-6905BA3B9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A84F0F-C7B3-4598-A5FF-F8B22A559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969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13">
            <a:extLst>
              <a:ext uri="{FF2B5EF4-FFF2-40B4-BE49-F238E27FC236}">
                <a16:creationId xmlns:a16="http://schemas.microsoft.com/office/drawing/2014/main" id="{9E608785-41F5-4C1B-AF84-A0A50324AB7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1557" b="1557"/>
          <a:stretch>
            <a:fillRect/>
          </a:stretch>
        </p:blipFill>
        <p:spPr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DAA404A-1E5B-4D1F-800D-827066F11F6F}"/>
              </a:ext>
            </a:extLst>
          </p:cNvPr>
          <p:cNvGrpSpPr/>
          <p:nvPr/>
        </p:nvGrpSpPr>
        <p:grpSpPr>
          <a:xfrm>
            <a:off x="3974903" y="1617434"/>
            <a:ext cx="3543497" cy="4064000"/>
            <a:chOff x="3936803" y="1617434"/>
            <a:chExt cx="3543497" cy="4064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1A30FE1-66DB-4470-9718-11C3CF3B2571}"/>
                </a:ext>
              </a:extLst>
            </p:cNvPr>
            <p:cNvSpPr/>
            <p:nvPr/>
          </p:nvSpPr>
          <p:spPr>
            <a:xfrm>
              <a:off x="3936803" y="1617434"/>
              <a:ext cx="3543497" cy="406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sx="102000" sy="102000" algn="ctr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 Placeholder 4">
              <a:extLst>
                <a:ext uri="{FF2B5EF4-FFF2-40B4-BE49-F238E27FC236}">
                  <a16:creationId xmlns:a16="http://schemas.microsoft.com/office/drawing/2014/main" id="{BA3DD12B-512F-4EB8-8057-62D9B15009F3}"/>
                </a:ext>
              </a:extLst>
            </p:cNvPr>
            <p:cNvSpPr txBox="1">
              <a:spLocks/>
            </p:cNvSpPr>
            <p:nvPr/>
          </p:nvSpPr>
          <p:spPr>
            <a:xfrm>
              <a:off x="4166599" y="2882994"/>
              <a:ext cx="3083904" cy="31203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dirty="0">
                  <a:latin typeface="Montserrat" panose="00000500000000000000" pitchFamily="50" charset="0"/>
                </a:rPr>
                <a:t>Your First Product Description In Here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FAB039-51BF-4C52-8CFF-FAFEF2E70B0E}"/>
                </a:ext>
              </a:extLst>
            </p:cNvPr>
            <p:cNvSpPr/>
            <p:nvPr/>
          </p:nvSpPr>
          <p:spPr>
            <a:xfrm>
              <a:off x="4166599" y="3508676"/>
              <a:ext cx="3083905" cy="1169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Lorem Ipsum is simply dummy text of the printing and typesetting industry. Lorem Ipsum has been the </a:t>
              </a:r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industry's standard dummy text.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D449FE1-2AF5-4AB0-B85D-D130B5DFC6F0}"/>
                </a:ext>
              </a:extLst>
            </p:cNvPr>
            <p:cNvGrpSpPr/>
            <p:nvPr/>
          </p:nvGrpSpPr>
          <p:grpSpPr>
            <a:xfrm>
              <a:off x="5177581" y="4939164"/>
              <a:ext cx="1061941" cy="259105"/>
              <a:chOff x="4457798" y="5644014"/>
              <a:chExt cx="1061941" cy="259105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546714C2-FEFB-442E-8302-7E361FC90DC0}"/>
                  </a:ext>
                </a:extLst>
              </p:cNvPr>
              <p:cNvSpPr/>
              <p:nvPr/>
            </p:nvSpPr>
            <p:spPr>
              <a:xfrm>
                <a:off x="4457798" y="5644014"/>
                <a:ext cx="1061941" cy="259105"/>
              </a:xfrm>
              <a:prstGeom prst="roundRect">
                <a:avLst>
                  <a:gd name="adj" fmla="val 10898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30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 Placeholder 4">
                <a:extLst>
                  <a:ext uri="{FF2B5EF4-FFF2-40B4-BE49-F238E27FC236}">
                    <a16:creationId xmlns:a16="http://schemas.microsoft.com/office/drawing/2014/main" id="{6AF1B5BF-83EA-47B4-8132-B9C69D817A4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64819" y="5658303"/>
                <a:ext cx="1047898" cy="197432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200" dirty="0">
                    <a:solidFill>
                      <a:schemeClr val="bg1"/>
                    </a:solidFill>
                    <a:latin typeface="Montserrat" panose="00000500000000000000" pitchFamily="50" charset="0"/>
                  </a:rPr>
                  <a:t>Read More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80C00F1-D303-4088-A692-ED7B78B7CA4B}"/>
                </a:ext>
              </a:extLst>
            </p:cNvPr>
            <p:cNvGrpSpPr/>
            <p:nvPr/>
          </p:nvGrpSpPr>
          <p:grpSpPr>
            <a:xfrm>
              <a:off x="5488682" y="2169701"/>
              <a:ext cx="439738" cy="574675"/>
              <a:chOff x="2660964" y="2037556"/>
              <a:chExt cx="439738" cy="574675"/>
            </a:xfrm>
          </p:grpSpPr>
          <p:sp>
            <p:nvSpPr>
              <p:cNvPr id="14" name="Freeform 34">
                <a:extLst>
                  <a:ext uri="{FF2B5EF4-FFF2-40B4-BE49-F238E27FC236}">
                    <a16:creationId xmlns:a16="http://schemas.microsoft.com/office/drawing/2014/main" id="{B4B941BE-1B05-4C98-847F-B9B505677A2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49864" y="2069306"/>
                <a:ext cx="77788" cy="149225"/>
              </a:xfrm>
              <a:custGeom>
                <a:avLst/>
                <a:gdLst>
                  <a:gd name="T0" fmla="*/ 23 w 49"/>
                  <a:gd name="T1" fmla="*/ 88 h 94"/>
                  <a:gd name="T2" fmla="*/ 25 w 49"/>
                  <a:gd name="T3" fmla="*/ 93 h 94"/>
                  <a:gd name="T4" fmla="*/ 28 w 49"/>
                  <a:gd name="T5" fmla="*/ 94 h 94"/>
                  <a:gd name="T6" fmla="*/ 31 w 49"/>
                  <a:gd name="T7" fmla="*/ 93 h 94"/>
                  <a:gd name="T8" fmla="*/ 43 w 49"/>
                  <a:gd name="T9" fmla="*/ 79 h 94"/>
                  <a:gd name="T10" fmla="*/ 49 w 49"/>
                  <a:gd name="T11" fmla="*/ 66 h 94"/>
                  <a:gd name="T12" fmla="*/ 49 w 49"/>
                  <a:gd name="T13" fmla="*/ 62 h 94"/>
                  <a:gd name="T14" fmla="*/ 43 w 49"/>
                  <a:gd name="T15" fmla="*/ 48 h 94"/>
                  <a:gd name="T16" fmla="*/ 29 w 49"/>
                  <a:gd name="T17" fmla="*/ 26 h 94"/>
                  <a:gd name="T18" fmla="*/ 29 w 49"/>
                  <a:gd name="T19" fmla="*/ 15 h 94"/>
                  <a:gd name="T20" fmla="*/ 32 w 49"/>
                  <a:gd name="T21" fmla="*/ 11 h 94"/>
                  <a:gd name="T22" fmla="*/ 37 w 49"/>
                  <a:gd name="T23" fmla="*/ 9 h 94"/>
                  <a:gd name="T24" fmla="*/ 40 w 49"/>
                  <a:gd name="T25" fmla="*/ 3 h 94"/>
                  <a:gd name="T26" fmla="*/ 35 w 49"/>
                  <a:gd name="T27" fmla="*/ 0 h 94"/>
                  <a:gd name="T28" fmla="*/ 23 w 49"/>
                  <a:gd name="T29" fmla="*/ 1 h 94"/>
                  <a:gd name="T30" fmla="*/ 12 w 49"/>
                  <a:gd name="T31" fmla="*/ 6 h 94"/>
                  <a:gd name="T32" fmla="*/ 4 w 49"/>
                  <a:gd name="T33" fmla="*/ 12 h 94"/>
                  <a:gd name="T34" fmla="*/ 0 w 49"/>
                  <a:gd name="T35" fmla="*/ 25 h 94"/>
                  <a:gd name="T36" fmla="*/ 1 w 49"/>
                  <a:gd name="T37" fmla="*/ 34 h 94"/>
                  <a:gd name="T38" fmla="*/ 11 w 49"/>
                  <a:gd name="T39" fmla="*/ 49 h 94"/>
                  <a:gd name="T40" fmla="*/ 21 w 49"/>
                  <a:gd name="T41" fmla="*/ 63 h 94"/>
                  <a:gd name="T42" fmla="*/ 26 w 49"/>
                  <a:gd name="T43" fmla="*/ 79 h 94"/>
                  <a:gd name="T44" fmla="*/ 23 w 49"/>
                  <a:gd name="T45" fmla="*/ 88 h 94"/>
                  <a:gd name="T46" fmla="*/ 17 w 49"/>
                  <a:gd name="T47" fmla="*/ 43 h 94"/>
                  <a:gd name="T48" fmla="*/ 11 w 49"/>
                  <a:gd name="T49" fmla="*/ 34 h 94"/>
                  <a:gd name="T50" fmla="*/ 11 w 49"/>
                  <a:gd name="T51" fmla="*/ 25 h 94"/>
                  <a:gd name="T52" fmla="*/ 14 w 49"/>
                  <a:gd name="T53" fmla="*/ 17 h 94"/>
                  <a:gd name="T54" fmla="*/ 20 w 49"/>
                  <a:gd name="T55" fmla="*/ 12 h 94"/>
                  <a:gd name="T56" fmla="*/ 18 w 49"/>
                  <a:gd name="T57" fmla="*/ 18 h 94"/>
                  <a:gd name="T58" fmla="*/ 20 w 49"/>
                  <a:gd name="T59" fmla="*/ 28 h 94"/>
                  <a:gd name="T60" fmla="*/ 29 w 49"/>
                  <a:gd name="T61" fmla="*/ 45 h 94"/>
                  <a:gd name="T62" fmla="*/ 35 w 49"/>
                  <a:gd name="T63" fmla="*/ 52 h 94"/>
                  <a:gd name="T64" fmla="*/ 38 w 49"/>
                  <a:gd name="T65" fmla="*/ 69 h 94"/>
                  <a:gd name="T66" fmla="*/ 35 w 49"/>
                  <a:gd name="T67" fmla="*/ 77 h 94"/>
                  <a:gd name="T68" fmla="*/ 31 w 49"/>
                  <a:gd name="T69" fmla="*/ 60 h 94"/>
                  <a:gd name="T70" fmla="*/ 25 w 49"/>
                  <a:gd name="T71" fmla="*/ 51 h 94"/>
                  <a:gd name="T72" fmla="*/ 17 w 49"/>
                  <a:gd name="T73" fmla="*/ 43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" h="94">
                    <a:moveTo>
                      <a:pt x="23" y="88"/>
                    </a:moveTo>
                    <a:lnTo>
                      <a:pt x="23" y="88"/>
                    </a:lnTo>
                    <a:lnTo>
                      <a:pt x="23" y="91"/>
                    </a:lnTo>
                    <a:lnTo>
                      <a:pt x="25" y="93"/>
                    </a:lnTo>
                    <a:lnTo>
                      <a:pt x="25" y="93"/>
                    </a:lnTo>
                    <a:lnTo>
                      <a:pt x="28" y="94"/>
                    </a:lnTo>
                    <a:lnTo>
                      <a:pt x="31" y="93"/>
                    </a:lnTo>
                    <a:lnTo>
                      <a:pt x="31" y="93"/>
                    </a:lnTo>
                    <a:lnTo>
                      <a:pt x="37" y="87"/>
                    </a:lnTo>
                    <a:lnTo>
                      <a:pt x="43" y="79"/>
                    </a:lnTo>
                    <a:lnTo>
                      <a:pt x="48" y="71"/>
                    </a:lnTo>
                    <a:lnTo>
                      <a:pt x="49" y="66"/>
                    </a:lnTo>
                    <a:lnTo>
                      <a:pt x="49" y="62"/>
                    </a:lnTo>
                    <a:lnTo>
                      <a:pt x="49" y="62"/>
                    </a:lnTo>
                    <a:lnTo>
                      <a:pt x="46" y="56"/>
                    </a:lnTo>
                    <a:lnTo>
                      <a:pt x="43" y="48"/>
                    </a:lnTo>
                    <a:lnTo>
                      <a:pt x="32" y="34"/>
                    </a:lnTo>
                    <a:lnTo>
                      <a:pt x="29" y="26"/>
                    </a:lnTo>
                    <a:lnTo>
                      <a:pt x="28" y="18"/>
                    </a:lnTo>
                    <a:lnTo>
                      <a:pt x="29" y="15"/>
                    </a:lnTo>
                    <a:lnTo>
                      <a:pt x="31" y="12"/>
                    </a:lnTo>
                    <a:lnTo>
                      <a:pt x="32" y="11"/>
                    </a:lnTo>
                    <a:lnTo>
                      <a:pt x="37" y="9"/>
                    </a:lnTo>
                    <a:lnTo>
                      <a:pt x="37" y="9"/>
                    </a:lnTo>
                    <a:lnTo>
                      <a:pt x="38" y="6"/>
                    </a:lnTo>
                    <a:lnTo>
                      <a:pt x="40" y="3"/>
                    </a:lnTo>
                    <a:lnTo>
                      <a:pt x="38" y="1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23" y="1"/>
                    </a:lnTo>
                    <a:lnTo>
                      <a:pt x="17" y="3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2"/>
                    </a:lnTo>
                    <a:lnTo>
                      <a:pt x="1" y="18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1" y="34"/>
                    </a:lnTo>
                    <a:lnTo>
                      <a:pt x="4" y="42"/>
                    </a:lnTo>
                    <a:lnTo>
                      <a:pt x="11" y="49"/>
                    </a:lnTo>
                    <a:lnTo>
                      <a:pt x="15" y="56"/>
                    </a:lnTo>
                    <a:lnTo>
                      <a:pt x="21" y="63"/>
                    </a:lnTo>
                    <a:lnTo>
                      <a:pt x="25" y="71"/>
                    </a:lnTo>
                    <a:lnTo>
                      <a:pt x="26" y="79"/>
                    </a:lnTo>
                    <a:lnTo>
                      <a:pt x="23" y="88"/>
                    </a:lnTo>
                    <a:lnTo>
                      <a:pt x="23" y="88"/>
                    </a:lnTo>
                    <a:close/>
                    <a:moveTo>
                      <a:pt x="17" y="43"/>
                    </a:moveTo>
                    <a:lnTo>
                      <a:pt x="17" y="43"/>
                    </a:lnTo>
                    <a:lnTo>
                      <a:pt x="14" y="39"/>
                    </a:lnTo>
                    <a:lnTo>
                      <a:pt x="11" y="34"/>
                    </a:lnTo>
                    <a:lnTo>
                      <a:pt x="11" y="29"/>
                    </a:lnTo>
                    <a:lnTo>
                      <a:pt x="11" y="25"/>
                    </a:lnTo>
                    <a:lnTo>
                      <a:pt x="11" y="20"/>
                    </a:lnTo>
                    <a:lnTo>
                      <a:pt x="14" y="17"/>
                    </a:lnTo>
                    <a:lnTo>
                      <a:pt x="17" y="14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18" y="18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5" y="37"/>
                    </a:lnTo>
                    <a:lnTo>
                      <a:pt x="29" y="45"/>
                    </a:lnTo>
                    <a:lnTo>
                      <a:pt x="29" y="45"/>
                    </a:lnTo>
                    <a:lnTo>
                      <a:pt x="35" y="52"/>
                    </a:lnTo>
                    <a:lnTo>
                      <a:pt x="38" y="62"/>
                    </a:lnTo>
                    <a:lnTo>
                      <a:pt x="38" y="69"/>
                    </a:lnTo>
                    <a:lnTo>
                      <a:pt x="35" y="77"/>
                    </a:lnTo>
                    <a:lnTo>
                      <a:pt x="35" y="77"/>
                    </a:lnTo>
                    <a:lnTo>
                      <a:pt x="34" y="68"/>
                    </a:lnTo>
                    <a:lnTo>
                      <a:pt x="31" y="60"/>
                    </a:lnTo>
                    <a:lnTo>
                      <a:pt x="31" y="60"/>
                    </a:lnTo>
                    <a:lnTo>
                      <a:pt x="25" y="51"/>
                    </a:lnTo>
                    <a:lnTo>
                      <a:pt x="17" y="43"/>
                    </a:lnTo>
                    <a:lnTo>
                      <a:pt x="17" y="43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Freeform 35">
                <a:extLst>
                  <a:ext uri="{FF2B5EF4-FFF2-40B4-BE49-F238E27FC236}">
                    <a16:creationId xmlns:a16="http://schemas.microsoft.com/office/drawing/2014/main" id="{B32DF078-013F-4643-ACC5-7F512E515A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32414" y="2037556"/>
                <a:ext cx="92075" cy="179388"/>
              </a:xfrm>
              <a:custGeom>
                <a:avLst/>
                <a:gdLst>
                  <a:gd name="T0" fmla="*/ 30 w 58"/>
                  <a:gd name="T1" fmla="*/ 107 h 113"/>
                  <a:gd name="T2" fmla="*/ 31 w 58"/>
                  <a:gd name="T3" fmla="*/ 111 h 113"/>
                  <a:gd name="T4" fmla="*/ 33 w 58"/>
                  <a:gd name="T5" fmla="*/ 113 h 113"/>
                  <a:gd name="T6" fmla="*/ 36 w 58"/>
                  <a:gd name="T7" fmla="*/ 111 h 113"/>
                  <a:gd name="T8" fmla="*/ 51 w 58"/>
                  <a:gd name="T9" fmla="*/ 94 h 113"/>
                  <a:gd name="T10" fmla="*/ 58 w 58"/>
                  <a:gd name="T11" fmla="*/ 79 h 113"/>
                  <a:gd name="T12" fmla="*/ 58 w 58"/>
                  <a:gd name="T13" fmla="*/ 72 h 113"/>
                  <a:gd name="T14" fmla="*/ 50 w 58"/>
                  <a:gd name="T15" fmla="*/ 57 h 113"/>
                  <a:gd name="T16" fmla="*/ 34 w 58"/>
                  <a:gd name="T17" fmla="*/ 29 h 113"/>
                  <a:gd name="T18" fmla="*/ 33 w 58"/>
                  <a:gd name="T19" fmla="*/ 17 h 113"/>
                  <a:gd name="T20" fmla="*/ 39 w 58"/>
                  <a:gd name="T21" fmla="*/ 11 h 113"/>
                  <a:gd name="T22" fmla="*/ 44 w 58"/>
                  <a:gd name="T23" fmla="*/ 7 h 113"/>
                  <a:gd name="T24" fmla="*/ 47 w 58"/>
                  <a:gd name="T25" fmla="*/ 3 h 113"/>
                  <a:gd name="T26" fmla="*/ 42 w 58"/>
                  <a:gd name="T27" fmla="*/ 0 h 113"/>
                  <a:gd name="T28" fmla="*/ 28 w 58"/>
                  <a:gd name="T29" fmla="*/ 1 h 113"/>
                  <a:gd name="T30" fmla="*/ 14 w 58"/>
                  <a:gd name="T31" fmla="*/ 6 h 113"/>
                  <a:gd name="T32" fmla="*/ 5 w 58"/>
                  <a:gd name="T33" fmla="*/ 15 h 113"/>
                  <a:gd name="T34" fmla="*/ 0 w 58"/>
                  <a:gd name="T35" fmla="*/ 29 h 113"/>
                  <a:gd name="T36" fmla="*/ 0 w 58"/>
                  <a:gd name="T37" fmla="*/ 35 h 113"/>
                  <a:gd name="T38" fmla="*/ 7 w 58"/>
                  <a:gd name="T39" fmla="*/ 49 h 113"/>
                  <a:gd name="T40" fmla="*/ 19 w 58"/>
                  <a:gd name="T41" fmla="*/ 66 h 113"/>
                  <a:gd name="T42" fmla="*/ 30 w 58"/>
                  <a:gd name="T43" fmla="*/ 83 h 113"/>
                  <a:gd name="T44" fmla="*/ 31 w 58"/>
                  <a:gd name="T45" fmla="*/ 94 h 113"/>
                  <a:gd name="T46" fmla="*/ 30 w 58"/>
                  <a:gd name="T47" fmla="*/ 107 h 113"/>
                  <a:gd name="T48" fmla="*/ 20 w 58"/>
                  <a:gd name="T49" fmla="*/ 52 h 113"/>
                  <a:gd name="T50" fmla="*/ 14 w 58"/>
                  <a:gd name="T51" fmla="*/ 45 h 113"/>
                  <a:gd name="T52" fmla="*/ 11 w 58"/>
                  <a:gd name="T53" fmla="*/ 32 h 113"/>
                  <a:gd name="T54" fmla="*/ 13 w 58"/>
                  <a:gd name="T55" fmla="*/ 21 h 113"/>
                  <a:gd name="T56" fmla="*/ 20 w 58"/>
                  <a:gd name="T57" fmla="*/ 14 h 113"/>
                  <a:gd name="T58" fmla="*/ 27 w 58"/>
                  <a:gd name="T59" fmla="*/ 11 h 113"/>
                  <a:gd name="T60" fmla="*/ 24 w 58"/>
                  <a:gd name="T61" fmla="*/ 20 h 113"/>
                  <a:gd name="T62" fmla="*/ 25 w 58"/>
                  <a:gd name="T63" fmla="*/ 32 h 113"/>
                  <a:gd name="T64" fmla="*/ 30 w 58"/>
                  <a:gd name="T65" fmla="*/ 43 h 113"/>
                  <a:gd name="T66" fmla="*/ 36 w 58"/>
                  <a:gd name="T67" fmla="*/ 52 h 113"/>
                  <a:gd name="T68" fmla="*/ 47 w 58"/>
                  <a:gd name="T69" fmla="*/ 74 h 113"/>
                  <a:gd name="T70" fmla="*/ 45 w 58"/>
                  <a:gd name="T71" fmla="*/ 85 h 113"/>
                  <a:gd name="T72" fmla="*/ 41 w 58"/>
                  <a:gd name="T73" fmla="*/ 94 h 113"/>
                  <a:gd name="T74" fmla="*/ 39 w 58"/>
                  <a:gd name="T75" fmla="*/ 83 h 113"/>
                  <a:gd name="T76" fmla="*/ 36 w 58"/>
                  <a:gd name="T77" fmla="*/ 71 h 113"/>
                  <a:gd name="T78" fmla="*/ 20 w 58"/>
                  <a:gd name="T79" fmla="*/ 5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8" h="113">
                    <a:moveTo>
                      <a:pt x="30" y="107"/>
                    </a:moveTo>
                    <a:lnTo>
                      <a:pt x="30" y="107"/>
                    </a:lnTo>
                    <a:lnTo>
                      <a:pt x="30" y="110"/>
                    </a:lnTo>
                    <a:lnTo>
                      <a:pt x="31" y="111"/>
                    </a:lnTo>
                    <a:lnTo>
                      <a:pt x="31" y="111"/>
                    </a:lnTo>
                    <a:lnTo>
                      <a:pt x="33" y="113"/>
                    </a:lnTo>
                    <a:lnTo>
                      <a:pt x="36" y="111"/>
                    </a:lnTo>
                    <a:lnTo>
                      <a:pt x="36" y="111"/>
                    </a:lnTo>
                    <a:lnTo>
                      <a:pt x="44" y="103"/>
                    </a:lnTo>
                    <a:lnTo>
                      <a:pt x="51" y="94"/>
                    </a:lnTo>
                    <a:lnTo>
                      <a:pt x="56" y="85"/>
                    </a:lnTo>
                    <a:lnTo>
                      <a:pt x="58" y="79"/>
                    </a:lnTo>
                    <a:lnTo>
                      <a:pt x="58" y="72"/>
                    </a:lnTo>
                    <a:lnTo>
                      <a:pt x="58" y="72"/>
                    </a:lnTo>
                    <a:lnTo>
                      <a:pt x="56" y="66"/>
                    </a:lnTo>
                    <a:lnTo>
                      <a:pt x="50" y="57"/>
                    </a:lnTo>
                    <a:lnTo>
                      <a:pt x="37" y="38"/>
                    </a:lnTo>
                    <a:lnTo>
                      <a:pt x="34" y="29"/>
                    </a:lnTo>
                    <a:lnTo>
                      <a:pt x="33" y="21"/>
                    </a:lnTo>
                    <a:lnTo>
                      <a:pt x="33" y="17"/>
                    </a:lnTo>
                    <a:lnTo>
                      <a:pt x="34" y="14"/>
                    </a:lnTo>
                    <a:lnTo>
                      <a:pt x="39" y="11"/>
                    </a:lnTo>
                    <a:lnTo>
                      <a:pt x="44" y="7"/>
                    </a:lnTo>
                    <a:lnTo>
                      <a:pt x="44" y="7"/>
                    </a:lnTo>
                    <a:lnTo>
                      <a:pt x="47" y="6"/>
                    </a:lnTo>
                    <a:lnTo>
                      <a:pt x="47" y="3"/>
                    </a:lnTo>
                    <a:lnTo>
                      <a:pt x="45" y="1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28" y="1"/>
                    </a:lnTo>
                    <a:lnTo>
                      <a:pt x="20" y="3"/>
                    </a:lnTo>
                    <a:lnTo>
                      <a:pt x="14" y="6"/>
                    </a:lnTo>
                    <a:lnTo>
                      <a:pt x="10" y="9"/>
                    </a:lnTo>
                    <a:lnTo>
                      <a:pt x="5" y="15"/>
                    </a:lnTo>
                    <a:lnTo>
                      <a:pt x="2" y="21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40"/>
                    </a:lnTo>
                    <a:lnTo>
                      <a:pt x="7" y="49"/>
                    </a:lnTo>
                    <a:lnTo>
                      <a:pt x="13" y="59"/>
                    </a:lnTo>
                    <a:lnTo>
                      <a:pt x="19" y="66"/>
                    </a:lnTo>
                    <a:lnTo>
                      <a:pt x="27" y="76"/>
                    </a:lnTo>
                    <a:lnTo>
                      <a:pt x="30" y="83"/>
                    </a:lnTo>
                    <a:lnTo>
                      <a:pt x="31" y="89"/>
                    </a:lnTo>
                    <a:lnTo>
                      <a:pt x="31" y="94"/>
                    </a:lnTo>
                    <a:lnTo>
                      <a:pt x="31" y="100"/>
                    </a:lnTo>
                    <a:lnTo>
                      <a:pt x="30" y="107"/>
                    </a:lnTo>
                    <a:lnTo>
                      <a:pt x="30" y="107"/>
                    </a:lnTo>
                    <a:close/>
                    <a:moveTo>
                      <a:pt x="20" y="52"/>
                    </a:moveTo>
                    <a:lnTo>
                      <a:pt x="20" y="52"/>
                    </a:lnTo>
                    <a:lnTo>
                      <a:pt x="14" y="45"/>
                    </a:lnTo>
                    <a:lnTo>
                      <a:pt x="11" y="38"/>
                    </a:lnTo>
                    <a:lnTo>
                      <a:pt x="11" y="32"/>
                    </a:lnTo>
                    <a:lnTo>
                      <a:pt x="11" y="28"/>
                    </a:lnTo>
                    <a:lnTo>
                      <a:pt x="13" y="21"/>
                    </a:lnTo>
                    <a:lnTo>
                      <a:pt x="16" y="17"/>
                    </a:lnTo>
                    <a:lnTo>
                      <a:pt x="20" y="14"/>
                    </a:lnTo>
                    <a:lnTo>
                      <a:pt x="27" y="11"/>
                    </a:lnTo>
                    <a:lnTo>
                      <a:pt x="27" y="11"/>
                    </a:lnTo>
                    <a:lnTo>
                      <a:pt x="25" y="15"/>
                    </a:lnTo>
                    <a:lnTo>
                      <a:pt x="24" y="20"/>
                    </a:lnTo>
                    <a:lnTo>
                      <a:pt x="24" y="26"/>
                    </a:lnTo>
                    <a:lnTo>
                      <a:pt x="25" y="32"/>
                    </a:lnTo>
                    <a:lnTo>
                      <a:pt x="25" y="32"/>
                    </a:lnTo>
                    <a:lnTo>
                      <a:pt x="30" y="43"/>
                    </a:lnTo>
                    <a:lnTo>
                      <a:pt x="36" y="52"/>
                    </a:lnTo>
                    <a:lnTo>
                      <a:pt x="36" y="52"/>
                    </a:lnTo>
                    <a:lnTo>
                      <a:pt x="44" y="63"/>
                    </a:lnTo>
                    <a:lnTo>
                      <a:pt x="47" y="74"/>
                    </a:lnTo>
                    <a:lnTo>
                      <a:pt x="47" y="80"/>
                    </a:lnTo>
                    <a:lnTo>
                      <a:pt x="45" y="85"/>
                    </a:lnTo>
                    <a:lnTo>
                      <a:pt x="44" y="89"/>
                    </a:lnTo>
                    <a:lnTo>
                      <a:pt x="41" y="94"/>
                    </a:lnTo>
                    <a:lnTo>
                      <a:pt x="41" y="94"/>
                    </a:lnTo>
                    <a:lnTo>
                      <a:pt x="39" y="83"/>
                    </a:lnTo>
                    <a:lnTo>
                      <a:pt x="36" y="71"/>
                    </a:lnTo>
                    <a:lnTo>
                      <a:pt x="36" y="71"/>
                    </a:lnTo>
                    <a:lnTo>
                      <a:pt x="28" y="62"/>
                    </a:lnTo>
                    <a:lnTo>
                      <a:pt x="20" y="52"/>
                    </a:lnTo>
                    <a:lnTo>
                      <a:pt x="20" y="52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 36">
                <a:extLst>
                  <a:ext uri="{FF2B5EF4-FFF2-40B4-BE49-F238E27FC236}">
                    <a16:creationId xmlns:a16="http://schemas.microsoft.com/office/drawing/2014/main" id="{2EC6713C-EA36-4253-BAC2-8D15C59E6E5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60964" y="2228056"/>
                <a:ext cx="439738" cy="384175"/>
              </a:xfrm>
              <a:custGeom>
                <a:avLst/>
                <a:gdLst>
                  <a:gd name="T0" fmla="*/ 271 w 277"/>
                  <a:gd name="T1" fmla="*/ 59 h 242"/>
                  <a:gd name="T2" fmla="*/ 254 w 277"/>
                  <a:gd name="T3" fmla="*/ 36 h 242"/>
                  <a:gd name="T4" fmla="*/ 220 w 277"/>
                  <a:gd name="T5" fmla="*/ 33 h 242"/>
                  <a:gd name="T6" fmla="*/ 206 w 277"/>
                  <a:gd name="T7" fmla="*/ 8 h 242"/>
                  <a:gd name="T8" fmla="*/ 198 w 277"/>
                  <a:gd name="T9" fmla="*/ 7 h 242"/>
                  <a:gd name="T10" fmla="*/ 64 w 277"/>
                  <a:gd name="T11" fmla="*/ 5 h 242"/>
                  <a:gd name="T12" fmla="*/ 59 w 277"/>
                  <a:gd name="T13" fmla="*/ 0 h 242"/>
                  <a:gd name="T14" fmla="*/ 54 w 277"/>
                  <a:gd name="T15" fmla="*/ 5 h 242"/>
                  <a:gd name="T16" fmla="*/ 8 w 277"/>
                  <a:gd name="T17" fmla="*/ 13 h 242"/>
                  <a:gd name="T18" fmla="*/ 0 w 277"/>
                  <a:gd name="T19" fmla="*/ 47 h 242"/>
                  <a:gd name="T20" fmla="*/ 2 w 277"/>
                  <a:gd name="T21" fmla="*/ 172 h 242"/>
                  <a:gd name="T22" fmla="*/ 11 w 277"/>
                  <a:gd name="T23" fmla="*/ 211 h 242"/>
                  <a:gd name="T24" fmla="*/ 39 w 277"/>
                  <a:gd name="T25" fmla="*/ 237 h 242"/>
                  <a:gd name="T26" fmla="*/ 155 w 277"/>
                  <a:gd name="T27" fmla="*/ 242 h 242"/>
                  <a:gd name="T28" fmla="*/ 190 w 277"/>
                  <a:gd name="T29" fmla="*/ 233 h 242"/>
                  <a:gd name="T30" fmla="*/ 216 w 277"/>
                  <a:gd name="T31" fmla="*/ 192 h 242"/>
                  <a:gd name="T32" fmla="*/ 243 w 277"/>
                  <a:gd name="T33" fmla="*/ 189 h 242"/>
                  <a:gd name="T34" fmla="*/ 267 w 277"/>
                  <a:gd name="T35" fmla="*/ 171 h 242"/>
                  <a:gd name="T36" fmla="*/ 277 w 277"/>
                  <a:gd name="T37" fmla="*/ 115 h 242"/>
                  <a:gd name="T38" fmla="*/ 229 w 277"/>
                  <a:gd name="T39" fmla="*/ 86 h 242"/>
                  <a:gd name="T40" fmla="*/ 238 w 277"/>
                  <a:gd name="T41" fmla="*/ 115 h 242"/>
                  <a:gd name="T42" fmla="*/ 226 w 277"/>
                  <a:gd name="T43" fmla="*/ 149 h 242"/>
                  <a:gd name="T44" fmla="*/ 210 w 277"/>
                  <a:gd name="T45" fmla="*/ 169 h 242"/>
                  <a:gd name="T46" fmla="*/ 198 w 277"/>
                  <a:gd name="T47" fmla="*/ 211 h 242"/>
                  <a:gd name="T48" fmla="*/ 164 w 277"/>
                  <a:gd name="T49" fmla="*/ 233 h 242"/>
                  <a:gd name="T50" fmla="*/ 56 w 277"/>
                  <a:gd name="T51" fmla="*/ 233 h 242"/>
                  <a:gd name="T52" fmla="*/ 25 w 277"/>
                  <a:gd name="T53" fmla="*/ 219 h 242"/>
                  <a:gd name="T54" fmla="*/ 11 w 277"/>
                  <a:gd name="T55" fmla="*/ 132 h 242"/>
                  <a:gd name="T56" fmla="*/ 9 w 277"/>
                  <a:gd name="T57" fmla="*/ 41 h 242"/>
                  <a:gd name="T58" fmla="*/ 17 w 277"/>
                  <a:gd name="T59" fmla="*/ 19 h 242"/>
                  <a:gd name="T60" fmla="*/ 56 w 277"/>
                  <a:gd name="T61" fmla="*/ 70 h 242"/>
                  <a:gd name="T62" fmla="*/ 33 w 277"/>
                  <a:gd name="T63" fmla="*/ 93 h 242"/>
                  <a:gd name="T64" fmla="*/ 31 w 277"/>
                  <a:gd name="T65" fmla="*/ 127 h 242"/>
                  <a:gd name="T66" fmla="*/ 31 w 277"/>
                  <a:gd name="T67" fmla="*/ 157 h 242"/>
                  <a:gd name="T68" fmla="*/ 62 w 277"/>
                  <a:gd name="T69" fmla="*/ 160 h 242"/>
                  <a:gd name="T70" fmla="*/ 85 w 277"/>
                  <a:gd name="T71" fmla="*/ 158 h 242"/>
                  <a:gd name="T72" fmla="*/ 90 w 277"/>
                  <a:gd name="T73" fmla="*/ 104 h 242"/>
                  <a:gd name="T74" fmla="*/ 74 w 277"/>
                  <a:gd name="T75" fmla="*/ 81 h 242"/>
                  <a:gd name="T76" fmla="*/ 64 w 277"/>
                  <a:gd name="T77" fmla="*/ 14 h 242"/>
                  <a:gd name="T78" fmla="*/ 198 w 277"/>
                  <a:gd name="T79" fmla="*/ 16 h 242"/>
                  <a:gd name="T80" fmla="*/ 210 w 277"/>
                  <a:gd name="T81" fmla="*/ 30 h 242"/>
                  <a:gd name="T82" fmla="*/ 210 w 277"/>
                  <a:gd name="T83" fmla="*/ 89 h 242"/>
                  <a:gd name="T84" fmla="*/ 81 w 277"/>
                  <a:gd name="T85" fmla="*/ 154 h 242"/>
                  <a:gd name="T86" fmla="*/ 81 w 277"/>
                  <a:gd name="T87" fmla="*/ 138 h 242"/>
                  <a:gd name="T88" fmla="*/ 74 w 277"/>
                  <a:gd name="T89" fmla="*/ 149 h 242"/>
                  <a:gd name="T90" fmla="*/ 40 w 277"/>
                  <a:gd name="T91" fmla="*/ 151 h 242"/>
                  <a:gd name="T92" fmla="*/ 39 w 277"/>
                  <a:gd name="T93" fmla="*/ 124 h 242"/>
                  <a:gd name="T94" fmla="*/ 56 w 277"/>
                  <a:gd name="T95" fmla="*/ 81 h 242"/>
                  <a:gd name="T96" fmla="*/ 71 w 277"/>
                  <a:gd name="T97" fmla="*/ 92 h 242"/>
                  <a:gd name="T98" fmla="*/ 81 w 277"/>
                  <a:gd name="T99" fmla="*/ 109 h 242"/>
                  <a:gd name="T100" fmla="*/ 260 w 277"/>
                  <a:gd name="T101" fmla="*/ 166 h 242"/>
                  <a:gd name="T102" fmla="*/ 232 w 277"/>
                  <a:gd name="T103" fmla="*/ 183 h 242"/>
                  <a:gd name="T104" fmla="*/ 220 w 277"/>
                  <a:gd name="T105" fmla="*/ 158 h 242"/>
                  <a:gd name="T106" fmla="*/ 244 w 277"/>
                  <a:gd name="T107" fmla="*/ 140 h 242"/>
                  <a:gd name="T108" fmla="*/ 244 w 277"/>
                  <a:gd name="T109" fmla="*/ 95 h 242"/>
                  <a:gd name="T110" fmla="*/ 220 w 277"/>
                  <a:gd name="T111" fmla="*/ 73 h 242"/>
                  <a:gd name="T112" fmla="*/ 220 w 277"/>
                  <a:gd name="T113" fmla="*/ 41 h 242"/>
                  <a:gd name="T114" fmla="*/ 255 w 277"/>
                  <a:gd name="T115" fmla="*/ 53 h 242"/>
                  <a:gd name="T116" fmla="*/ 267 w 277"/>
                  <a:gd name="T117" fmla="*/ 92 h 242"/>
                  <a:gd name="T118" fmla="*/ 263 w 277"/>
                  <a:gd name="T119" fmla="*/ 16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77" h="242">
                    <a:moveTo>
                      <a:pt x="277" y="115"/>
                    </a:moveTo>
                    <a:lnTo>
                      <a:pt x="277" y="115"/>
                    </a:lnTo>
                    <a:lnTo>
                      <a:pt x="277" y="98"/>
                    </a:lnTo>
                    <a:lnTo>
                      <a:pt x="274" y="78"/>
                    </a:lnTo>
                    <a:lnTo>
                      <a:pt x="271" y="59"/>
                    </a:lnTo>
                    <a:lnTo>
                      <a:pt x="267" y="52"/>
                    </a:lnTo>
                    <a:lnTo>
                      <a:pt x="263" y="44"/>
                    </a:lnTo>
                    <a:lnTo>
                      <a:pt x="263" y="44"/>
                    </a:lnTo>
                    <a:lnTo>
                      <a:pt x="258" y="39"/>
                    </a:lnTo>
                    <a:lnTo>
                      <a:pt x="254" y="36"/>
                    </a:lnTo>
                    <a:lnTo>
                      <a:pt x="249" y="34"/>
                    </a:lnTo>
                    <a:lnTo>
                      <a:pt x="243" y="33"/>
                    </a:lnTo>
                    <a:lnTo>
                      <a:pt x="230" y="31"/>
                    </a:lnTo>
                    <a:lnTo>
                      <a:pt x="220" y="33"/>
                    </a:lnTo>
                    <a:lnTo>
                      <a:pt x="220" y="33"/>
                    </a:lnTo>
                    <a:lnTo>
                      <a:pt x="218" y="24"/>
                    </a:lnTo>
                    <a:lnTo>
                      <a:pt x="215" y="16"/>
                    </a:lnTo>
                    <a:lnTo>
                      <a:pt x="212" y="13"/>
                    </a:lnTo>
                    <a:lnTo>
                      <a:pt x="209" y="10"/>
                    </a:lnTo>
                    <a:lnTo>
                      <a:pt x="206" y="8"/>
                    </a:lnTo>
                    <a:lnTo>
                      <a:pt x="199" y="7"/>
                    </a:lnTo>
                    <a:lnTo>
                      <a:pt x="199" y="7"/>
                    </a:lnTo>
                    <a:lnTo>
                      <a:pt x="199" y="7"/>
                    </a:lnTo>
                    <a:lnTo>
                      <a:pt x="199" y="7"/>
                    </a:lnTo>
                    <a:lnTo>
                      <a:pt x="198" y="7"/>
                    </a:lnTo>
                    <a:lnTo>
                      <a:pt x="198" y="7"/>
                    </a:lnTo>
                    <a:lnTo>
                      <a:pt x="136" y="5"/>
                    </a:lnTo>
                    <a:lnTo>
                      <a:pt x="73" y="5"/>
                    </a:lnTo>
                    <a:lnTo>
                      <a:pt x="73" y="5"/>
                    </a:lnTo>
                    <a:lnTo>
                      <a:pt x="64" y="5"/>
                    </a:lnTo>
                    <a:lnTo>
                      <a:pt x="64" y="5"/>
                    </a:lnTo>
                    <a:lnTo>
                      <a:pt x="64" y="5"/>
                    </a:lnTo>
                    <a:lnTo>
                      <a:pt x="64" y="5"/>
                    </a:lnTo>
                    <a:lnTo>
                      <a:pt x="62" y="2"/>
                    </a:lnTo>
                    <a:lnTo>
                      <a:pt x="59" y="0"/>
                    </a:lnTo>
                    <a:lnTo>
                      <a:pt x="56" y="2"/>
                    </a:lnTo>
                    <a:lnTo>
                      <a:pt x="54" y="5"/>
                    </a:lnTo>
                    <a:lnTo>
                      <a:pt x="54" y="5"/>
                    </a:lnTo>
                    <a:lnTo>
                      <a:pt x="54" y="5"/>
                    </a:lnTo>
                    <a:lnTo>
                      <a:pt x="54" y="5"/>
                    </a:lnTo>
                    <a:lnTo>
                      <a:pt x="36" y="5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13" y="10"/>
                    </a:lnTo>
                    <a:lnTo>
                      <a:pt x="8" y="13"/>
                    </a:lnTo>
                    <a:lnTo>
                      <a:pt x="5" y="16"/>
                    </a:lnTo>
                    <a:lnTo>
                      <a:pt x="3" y="22"/>
                    </a:lnTo>
                    <a:lnTo>
                      <a:pt x="3" y="22"/>
                    </a:lnTo>
                    <a:lnTo>
                      <a:pt x="0" y="34"/>
                    </a:lnTo>
                    <a:lnTo>
                      <a:pt x="0" y="47"/>
                    </a:lnTo>
                    <a:lnTo>
                      <a:pt x="2" y="75"/>
                    </a:lnTo>
                    <a:lnTo>
                      <a:pt x="2" y="75"/>
                    </a:lnTo>
                    <a:lnTo>
                      <a:pt x="3" y="132"/>
                    </a:lnTo>
                    <a:lnTo>
                      <a:pt x="3" y="132"/>
                    </a:lnTo>
                    <a:lnTo>
                      <a:pt x="2" y="172"/>
                    </a:lnTo>
                    <a:lnTo>
                      <a:pt x="3" y="181"/>
                    </a:lnTo>
                    <a:lnTo>
                      <a:pt x="5" y="192"/>
                    </a:lnTo>
                    <a:lnTo>
                      <a:pt x="6" y="202"/>
                    </a:lnTo>
                    <a:lnTo>
                      <a:pt x="11" y="211"/>
                    </a:lnTo>
                    <a:lnTo>
                      <a:pt x="11" y="211"/>
                    </a:lnTo>
                    <a:lnTo>
                      <a:pt x="14" y="217"/>
                    </a:lnTo>
                    <a:lnTo>
                      <a:pt x="20" y="223"/>
                    </a:lnTo>
                    <a:lnTo>
                      <a:pt x="25" y="229"/>
                    </a:lnTo>
                    <a:lnTo>
                      <a:pt x="31" y="234"/>
                    </a:lnTo>
                    <a:lnTo>
                      <a:pt x="39" y="237"/>
                    </a:lnTo>
                    <a:lnTo>
                      <a:pt x="45" y="239"/>
                    </a:lnTo>
                    <a:lnTo>
                      <a:pt x="53" y="240"/>
                    </a:lnTo>
                    <a:lnTo>
                      <a:pt x="62" y="242"/>
                    </a:lnTo>
                    <a:lnTo>
                      <a:pt x="62" y="242"/>
                    </a:lnTo>
                    <a:lnTo>
                      <a:pt x="155" y="242"/>
                    </a:lnTo>
                    <a:lnTo>
                      <a:pt x="155" y="242"/>
                    </a:lnTo>
                    <a:lnTo>
                      <a:pt x="172" y="240"/>
                    </a:lnTo>
                    <a:lnTo>
                      <a:pt x="178" y="239"/>
                    </a:lnTo>
                    <a:lnTo>
                      <a:pt x="184" y="236"/>
                    </a:lnTo>
                    <a:lnTo>
                      <a:pt x="190" y="233"/>
                    </a:lnTo>
                    <a:lnTo>
                      <a:pt x="195" y="228"/>
                    </a:lnTo>
                    <a:lnTo>
                      <a:pt x="206" y="216"/>
                    </a:lnTo>
                    <a:lnTo>
                      <a:pt x="206" y="216"/>
                    </a:lnTo>
                    <a:lnTo>
                      <a:pt x="212" y="203"/>
                    </a:lnTo>
                    <a:lnTo>
                      <a:pt x="216" y="192"/>
                    </a:lnTo>
                    <a:lnTo>
                      <a:pt x="216" y="192"/>
                    </a:lnTo>
                    <a:lnTo>
                      <a:pt x="216" y="192"/>
                    </a:lnTo>
                    <a:lnTo>
                      <a:pt x="216" y="192"/>
                    </a:lnTo>
                    <a:lnTo>
                      <a:pt x="229" y="192"/>
                    </a:lnTo>
                    <a:lnTo>
                      <a:pt x="243" y="189"/>
                    </a:lnTo>
                    <a:lnTo>
                      <a:pt x="254" y="185"/>
                    </a:lnTo>
                    <a:lnTo>
                      <a:pt x="260" y="181"/>
                    </a:lnTo>
                    <a:lnTo>
                      <a:pt x="264" y="177"/>
                    </a:lnTo>
                    <a:lnTo>
                      <a:pt x="264" y="177"/>
                    </a:lnTo>
                    <a:lnTo>
                      <a:pt x="267" y="171"/>
                    </a:lnTo>
                    <a:lnTo>
                      <a:pt x="272" y="163"/>
                    </a:lnTo>
                    <a:lnTo>
                      <a:pt x="274" y="155"/>
                    </a:lnTo>
                    <a:lnTo>
                      <a:pt x="275" y="147"/>
                    </a:lnTo>
                    <a:lnTo>
                      <a:pt x="277" y="130"/>
                    </a:lnTo>
                    <a:lnTo>
                      <a:pt x="277" y="115"/>
                    </a:lnTo>
                    <a:lnTo>
                      <a:pt x="277" y="115"/>
                    </a:lnTo>
                    <a:close/>
                    <a:moveTo>
                      <a:pt x="220" y="82"/>
                    </a:moveTo>
                    <a:lnTo>
                      <a:pt x="220" y="82"/>
                    </a:lnTo>
                    <a:lnTo>
                      <a:pt x="226" y="84"/>
                    </a:lnTo>
                    <a:lnTo>
                      <a:pt x="229" y="86"/>
                    </a:lnTo>
                    <a:lnTo>
                      <a:pt x="233" y="89"/>
                    </a:lnTo>
                    <a:lnTo>
                      <a:pt x="235" y="93"/>
                    </a:lnTo>
                    <a:lnTo>
                      <a:pt x="238" y="104"/>
                    </a:lnTo>
                    <a:lnTo>
                      <a:pt x="238" y="115"/>
                    </a:lnTo>
                    <a:lnTo>
                      <a:pt x="238" y="115"/>
                    </a:lnTo>
                    <a:lnTo>
                      <a:pt x="238" y="127"/>
                    </a:lnTo>
                    <a:lnTo>
                      <a:pt x="237" y="138"/>
                    </a:lnTo>
                    <a:lnTo>
                      <a:pt x="235" y="143"/>
                    </a:lnTo>
                    <a:lnTo>
                      <a:pt x="230" y="146"/>
                    </a:lnTo>
                    <a:lnTo>
                      <a:pt x="226" y="149"/>
                    </a:lnTo>
                    <a:lnTo>
                      <a:pt x="220" y="151"/>
                    </a:lnTo>
                    <a:lnTo>
                      <a:pt x="220" y="151"/>
                    </a:lnTo>
                    <a:lnTo>
                      <a:pt x="220" y="82"/>
                    </a:lnTo>
                    <a:lnTo>
                      <a:pt x="220" y="82"/>
                    </a:lnTo>
                    <a:close/>
                    <a:moveTo>
                      <a:pt x="210" y="169"/>
                    </a:moveTo>
                    <a:lnTo>
                      <a:pt x="210" y="169"/>
                    </a:lnTo>
                    <a:lnTo>
                      <a:pt x="210" y="180"/>
                    </a:lnTo>
                    <a:lnTo>
                      <a:pt x="207" y="191"/>
                    </a:lnTo>
                    <a:lnTo>
                      <a:pt x="204" y="202"/>
                    </a:lnTo>
                    <a:lnTo>
                      <a:pt x="198" y="211"/>
                    </a:lnTo>
                    <a:lnTo>
                      <a:pt x="192" y="219"/>
                    </a:lnTo>
                    <a:lnTo>
                      <a:pt x="184" y="226"/>
                    </a:lnTo>
                    <a:lnTo>
                      <a:pt x="175" y="231"/>
                    </a:lnTo>
                    <a:lnTo>
                      <a:pt x="164" y="233"/>
                    </a:lnTo>
                    <a:lnTo>
                      <a:pt x="164" y="233"/>
                    </a:lnTo>
                    <a:lnTo>
                      <a:pt x="142" y="234"/>
                    </a:lnTo>
                    <a:lnTo>
                      <a:pt x="121" y="234"/>
                    </a:lnTo>
                    <a:lnTo>
                      <a:pt x="77" y="233"/>
                    </a:lnTo>
                    <a:lnTo>
                      <a:pt x="77" y="233"/>
                    </a:lnTo>
                    <a:lnTo>
                      <a:pt x="56" y="233"/>
                    </a:lnTo>
                    <a:lnTo>
                      <a:pt x="45" y="231"/>
                    </a:lnTo>
                    <a:lnTo>
                      <a:pt x="36" y="226"/>
                    </a:lnTo>
                    <a:lnTo>
                      <a:pt x="36" y="226"/>
                    </a:lnTo>
                    <a:lnTo>
                      <a:pt x="31" y="223"/>
                    </a:lnTo>
                    <a:lnTo>
                      <a:pt x="25" y="219"/>
                    </a:lnTo>
                    <a:lnTo>
                      <a:pt x="19" y="206"/>
                    </a:lnTo>
                    <a:lnTo>
                      <a:pt x="14" y="195"/>
                    </a:lnTo>
                    <a:lnTo>
                      <a:pt x="13" y="181"/>
                    </a:lnTo>
                    <a:lnTo>
                      <a:pt x="13" y="181"/>
                    </a:lnTo>
                    <a:lnTo>
                      <a:pt x="11" y="132"/>
                    </a:lnTo>
                    <a:lnTo>
                      <a:pt x="11" y="81"/>
                    </a:lnTo>
                    <a:lnTo>
                      <a:pt x="11" y="81"/>
                    </a:lnTo>
                    <a:lnTo>
                      <a:pt x="11" y="59"/>
                    </a:lnTo>
                    <a:lnTo>
                      <a:pt x="11" y="59"/>
                    </a:lnTo>
                    <a:lnTo>
                      <a:pt x="9" y="41"/>
                    </a:lnTo>
                    <a:lnTo>
                      <a:pt x="9" y="31"/>
                    </a:lnTo>
                    <a:lnTo>
                      <a:pt x="11" y="24"/>
                    </a:lnTo>
                    <a:lnTo>
                      <a:pt x="11" y="24"/>
                    </a:lnTo>
                    <a:lnTo>
                      <a:pt x="13" y="21"/>
                    </a:lnTo>
                    <a:lnTo>
                      <a:pt x="17" y="19"/>
                    </a:lnTo>
                    <a:lnTo>
                      <a:pt x="28" y="16"/>
                    </a:lnTo>
                    <a:lnTo>
                      <a:pt x="40" y="14"/>
                    </a:lnTo>
                    <a:lnTo>
                      <a:pt x="54" y="13"/>
                    </a:lnTo>
                    <a:lnTo>
                      <a:pt x="54" y="13"/>
                    </a:lnTo>
                    <a:lnTo>
                      <a:pt x="56" y="70"/>
                    </a:lnTo>
                    <a:lnTo>
                      <a:pt x="56" y="70"/>
                    </a:lnTo>
                    <a:lnTo>
                      <a:pt x="50" y="75"/>
                    </a:lnTo>
                    <a:lnTo>
                      <a:pt x="43" y="81"/>
                    </a:lnTo>
                    <a:lnTo>
                      <a:pt x="33" y="93"/>
                    </a:lnTo>
                    <a:lnTo>
                      <a:pt x="33" y="93"/>
                    </a:lnTo>
                    <a:lnTo>
                      <a:pt x="33" y="95"/>
                    </a:lnTo>
                    <a:lnTo>
                      <a:pt x="31" y="96"/>
                    </a:lnTo>
                    <a:lnTo>
                      <a:pt x="31" y="96"/>
                    </a:lnTo>
                    <a:lnTo>
                      <a:pt x="31" y="112"/>
                    </a:lnTo>
                    <a:lnTo>
                      <a:pt x="31" y="127"/>
                    </a:lnTo>
                    <a:lnTo>
                      <a:pt x="31" y="127"/>
                    </a:lnTo>
                    <a:lnTo>
                      <a:pt x="30" y="141"/>
                    </a:lnTo>
                    <a:lnTo>
                      <a:pt x="30" y="149"/>
                    </a:lnTo>
                    <a:lnTo>
                      <a:pt x="31" y="157"/>
                    </a:lnTo>
                    <a:lnTo>
                      <a:pt x="31" y="157"/>
                    </a:lnTo>
                    <a:lnTo>
                      <a:pt x="33" y="158"/>
                    </a:lnTo>
                    <a:lnTo>
                      <a:pt x="36" y="160"/>
                    </a:lnTo>
                    <a:lnTo>
                      <a:pt x="36" y="160"/>
                    </a:lnTo>
                    <a:lnTo>
                      <a:pt x="48" y="160"/>
                    </a:lnTo>
                    <a:lnTo>
                      <a:pt x="62" y="160"/>
                    </a:lnTo>
                    <a:lnTo>
                      <a:pt x="62" y="160"/>
                    </a:lnTo>
                    <a:lnTo>
                      <a:pt x="73" y="160"/>
                    </a:lnTo>
                    <a:lnTo>
                      <a:pt x="79" y="160"/>
                    </a:lnTo>
                    <a:lnTo>
                      <a:pt x="85" y="158"/>
                    </a:lnTo>
                    <a:lnTo>
                      <a:pt x="85" y="158"/>
                    </a:lnTo>
                    <a:lnTo>
                      <a:pt x="88" y="157"/>
                    </a:lnTo>
                    <a:lnTo>
                      <a:pt x="88" y="154"/>
                    </a:lnTo>
                    <a:lnTo>
                      <a:pt x="88" y="154"/>
                    </a:lnTo>
                    <a:lnTo>
                      <a:pt x="90" y="129"/>
                    </a:lnTo>
                    <a:lnTo>
                      <a:pt x="90" y="104"/>
                    </a:lnTo>
                    <a:lnTo>
                      <a:pt x="90" y="104"/>
                    </a:lnTo>
                    <a:lnTo>
                      <a:pt x="88" y="98"/>
                    </a:lnTo>
                    <a:lnTo>
                      <a:pt x="84" y="92"/>
                    </a:lnTo>
                    <a:lnTo>
                      <a:pt x="84" y="92"/>
                    </a:lnTo>
                    <a:lnTo>
                      <a:pt x="74" y="81"/>
                    </a:lnTo>
                    <a:lnTo>
                      <a:pt x="64" y="72"/>
                    </a:lnTo>
                    <a:lnTo>
                      <a:pt x="64" y="72"/>
                    </a:lnTo>
                    <a:lnTo>
                      <a:pt x="64" y="72"/>
                    </a:lnTo>
                    <a:lnTo>
                      <a:pt x="64" y="72"/>
                    </a:lnTo>
                    <a:lnTo>
                      <a:pt x="64" y="14"/>
                    </a:lnTo>
                    <a:lnTo>
                      <a:pt x="64" y="14"/>
                    </a:lnTo>
                    <a:lnTo>
                      <a:pt x="77" y="14"/>
                    </a:lnTo>
                    <a:lnTo>
                      <a:pt x="77" y="14"/>
                    </a:lnTo>
                    <a:lnTo>
                      <a:pt x="138" y="14"/>
                    </a:lnTo>
                    <a:lnTo>
                      <a:pt x="198" y="16"/>
                    </a:lnTo>
                    <a:lnTo>
                      <a:pt x="198" y="16"/>
                    </a:lnTo>
                    <a:lnTo>
                      <a:pt x="203" y="17"/>
                    </a:lnTo>
                    <a:lnTo>
                      <a:pt x="207" y="21"/>
                    </a:lnTo>
                    <a:lnTo>
                      <a:pt x="209" y="25"/>
                    </a:lnTo>
                    <a:lnTo>
                      <a:pt x="210" y="30"/>
                    </a:lnTo>
                    <a:lnTo>
                      <a:pt x="210" y="41"/>
                    </a:lnTo>
                    <a:lnTo>
                      <a:pt x="210" y="52"/>
                    </a:lnTo>
                    <a:lnTo>
                      <a:pt x="210" y="52"/>
                    </a:lnTo>
                    <a:lnTo>
                      <a:pt x="210" y="89"/>
                    </a:lnTo>
                    <a:lnTo>
                      <a:pt x="210" y="89"/>
                    </a:lnTo>
                    <a:lnTo>
                      <a:pt x="212" y="129"/>
                    </a:lnTo>
                    <a:lnTo>
                      <a:pt x="210" y="169"/>
                    </a:lnTo>
                    <a:lnTo>
                      <a:pt x="210" y="169"/>
                    </a:lnTo>
                    <a:close/>
                    <a:moveTo>
                      <a:pt x="81" y="154"/>
                    </a:moveTo>
                    <a:lnTo>
                      <a:pt x="81" y="154"/>
                    </a:lnTo>
                    <a:lnTo>
                      <a:pt x="81" y="152"/>
                    </a:lnTo>
                    <a:lnTo>
                      <a:pt x="81" y="152"/>
                    </a:lnTo>
                    <a:lnTo>
                      <a:pt x="81" y="154"/>
                    </a:lnTo>
                    <a:lnTo>
                      <a:pt x="81" y="154"/>
                    </a:lnTo>
                    <a:close/>
                    <a:moveTo>
                      <a:pt x="81" y="138"/>
                    </a:moveTo>
                    <a:lnTo>
                      <a:pt x="81" y="138"/>
                    </a:lnTo>
                    <a:lnTo>
                      <a:pt x="79" y="144"/>
                    </a:lnTo>
                    <a:lnTo>
                      <a:pt x="79" y="149"/>
                    </a:lnTo>
                    <a:lnTo>
                      <a:pt x="79" y="149"/>
                    </a:lnTo>
                    <a:lnTo>
                      <a:pt x="74" y="149"/>
                    </a:lnTo>
                    <a:lnTo>
                      <a:pt x="67" y="149"/>
                    </a:lnTo>
                    <a:lnTo>
                      <a:pt x="53" y="151"/>
                    </a:lnTo>
                    <a:lnTo>
                      <a:pt x="53" y="151"/>
                    </a:lnTo>
                    <a:lnTo>
                      <a:pt x="47" y="151"/>
                    </a:lnTo>
                    <a:lnTo>
                      <a:pt x="40" y="151"/>
                    </a:lnTo>
                    <a:lnTo>
                      <a:pt x="40" y="151"/>
                    </a:lnTo>
                    <a:lnTo>
                      <a:pt x="40" y="144"/>
                    </a:lnTo>
                    <a:lnTo>
                      <a:pt x="40" y="137"/>
                    </a:lnTo>
                    <a:lnTo>
                      <a:pt x="39" y="124"/>
                    </a:lnTo>
                    <a:lnTo>
                      <a:pt x="39" y="124"/>
                    </a:lnTo>
                    <a:lnTo>
                      <a:pt x="39" y="112"/>
                    </a:lnTo>
                    <a:lnTo>
                      <a:pt x="40" y="99"/>
                    </a:lnTo>
                    <a:lnTo>
                      <a:pt x="40" y="99"/>
                    </a:lnTo>
                    <a:lnTo>
                      <a:pt x="50" y="87"/>
                    </a:lnTo>
                    <a:lnTo>
                      <a:pt x="56" y="81"/>
                    </a:lnTo>
                    <a:lnTo>
                      <a:pt x="59" y="79"/>
                    </a:lnTo>
                    <a:lnTo>
                      <a:pt x="59" y="79"/>
                    </a:lnTo>
                    <a:lnTo>
                      <a:pt x="62" y="81"/>
                    </a:lnTo>
                    <a:lnTo>
                      <a:pt x="65" y="84"/>
                    </a:lnTo>
                    <a:lnTo>
                      <a:pt x="71" y="92"/>
                    </a:lnTo>
                    <a:lnTo>
                      <a:pt x="71" y="92"/>
                    </a:lnTo>
                    <a:lnTo>
                      <a:pt x="79" y="99"/>
                    </a:lnTo>
                    <a:lnTo>
                      <a:pt x="81" y="103"/>
                    </a:lnTo>
                    <a:lnTo>
                      <a:pt x="81" y="109"/>
                    </a:lnTo>
                    <a:lnTo>
                      <a:pt x="81" y="109"/>
                    </a:lnTo>
                    <a:lnTo>
                      <a:pt x="81" y="138"/>
                    </a:lnTo>
                    <a:lnTo>
                      <a:pt x="81" y="138"/>
                    </a:lnTo>
                    <a:close/>
                    <a:moveTo>
                      <a:pt x="263" y="160"/>
                    </a:moveTo>
                    <a:lnTo>
                      <a:pt x="263" y="160"/>
                    </a:lnTo>
                    <a:lnTo>
                      <a:pt x="260" y="166"/>
                    </a:lnTo>
                    <a:lnTo>
                      <a:pt x="255" y="172"/>
                    </a:lnTo>
                    <a:lnTo>
                      <a:pt x="250" y="177"/>
                    </a:lnTo>
                    <a:lnTo>
                      <a:pt x="244" y="180"/>
                    </a:lnTo>
                    <a:lnTo>
                      <a:pt x="238" y="181"/>
                    </a:lnTo>
                    <a:lnTo>
                      <a:pt x="232" y="183"/>
                    </a:lnTo>
                    <a:lnTo>
                      <a:pt x="218" y="185"/>
                    </a:lnTo>
                    <a:lnTo>
                      <a:pt x="218" y="185"/>
                    </a:lnTo>
                    <a:lnTo>
                      <a:pt x="220" y="172"/>
                    </a:lnTo>
                    <a:lnTo>
                      <a:pt x="220" y="158"/>
                    </a:lnTo>
                    <a:lnTo>
                      <a:pt x="220" y="158"/>
                    </a:lnTo>
                    <a:lnTo>
                      <a:pt x="227" y="158"/>
                    </a:lnTo>
                    <a:lnTo>
                      <a:pt x="233" y="155"/>
                    </a:lnTo>
                    <a:lnTo>
                      <a:pt x="238" y="152"/>
                    </a:lnTo>
                    <a:lnTo>
                      <a:pt x="243" y="146"/>
                    </a:lnTo>
                    <a:lnTo>
                      <a:pt x="244" y="140"/>
                    </a:lnTo>
                    <a:lnTo>
                      <a:pt x="246" y="134"/>
                    </a:lnTo>
                    <a:lnTo>
                      <a:pt x="247" y="118"/>
                    </a:lnTo>
                    <a:lnTo>
                      <a:pt x="247" y="118"/>
                    </a:lnTo>
                    <a:lnTo>
                      <a:pt x="246" y="103"/>
                    </a:lnTo>
                    <a:lnTo>
                      <a:pt x="244" y="95"/>
                    </a:lnTo>
                    <a:lnTo>
                      <a:pt x="243" y="87"/>
                    </a:lnTo>
                    <a:lnTo>
                      <a:pt x="240" y="82"/>
                    </a:lnTo>
                    <a:lnTo>
                      <a:pt x="233" y="78"/>
                    </a:lnTo>
                    <a:lnTo>
                      <a:pt x="227" y="75"/>
                    </a:lnTo>
                    <a:lnTo>
                      <a:pt x="220" y="73"/>
                    </a:lnTo>
                    <a:lnTo>
                      <a:pt x="220" y="73"/>
                    </a:lnTo>
                    <a:lnTo>
                      <a:pt x="218" y="56"/>
                    </a:lnTo>
                    <a:lnTo>
                      <a:pt x="218" y="56"/>
                    </a:lnTo>
                    <a:lnTo>
                      <a:pt x="220" y="41"/>
                    </a:lnTo>
                    <a:lnTo>
                      <a:pt x="220" y="41"/>
                    </a:lnTo>
                    <a:lnTo>
                      <a:pt x="233" y="41"/>
                    </a:lnTo>
                    <a:lnTo>
                      <a:pt x="240" y="42"/>
                    </a:lnTo>
                    <a:lnTo>
                      <a:pt x="246" y="44"/>
                    </a:lnTo>
                    <a:lnTo>
                      <a:pt x="250" y="48"/>
                    </a:lnTo>
                    <a:lnTo>
                      <a:pt x="255" y="53"/>
                    </a:lnTo>
                    <a:lnTo>
                      <a:pt x="260" y="61"/>
                    </a:lnTo>
                    <a:lnTo>
                      <a:pt x="263" y="69"/>
                    </a:lnTo>
                    <a:lnTo>
                      <a:pt x="263" y="69"/>
                    </a:lnTo>
                    <a:lnTo>
                      <a:pt x="264" y="79"/>
                    </a:lnTo>
                    <a:lnTo>
                      <a:pt x="267" y="92"/>
                    </a:lnTo>
                    <a:lnTo>
                      <a:pt x="267" y="115"/>
                    </a:lnTo>
                    <a:lnTo>
                      <a:pt x="267" y="115"/>
                    </a:lnTo>
                    <a:lnTo>
                      <a:pt x="267" y="138"/>
                    </a:lnTo>
                    <a:lnTo>
                      <a:pt x="266" y="149"/>
                    </a:lnTo>
                    <a:lnTo>
                      <a:pt x="263" y="160"/>
                    </a:lnTo>
                    <a:lnTo>
                      <a:pt x="263" y="160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Freeform 37">
                <a:extLst>
                  <a:ext uri="{FF2B5EF4-FFF2-40B4-BE49-F238E27FC236}">
                    <a16:creationId xmlns:a16="http://schemas.microsoft.com/office/drawing/2014/main" id="{34A09C20-6611-4EB9-A463-A5A07B553C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3852" y="2272506"/>
                <a:ext cx="63500" cy="125413"/>
              </a:xfrm>
              <a:custGeom>
                <a:avLst/>
                <a:gdLst>
                  <a:gd name="T0" fmla="*/ 36 w 40"/>
                  <a:gd name="T1" fmla="*/ 16 h 79"/>
                  <a:gd name="T2" fmla="*/ 36 w 40"/>
                  <a:gd name="T3" fmla="*/ 16 h 79"/>
                  <a:gd name="T4" fmla="*/ 34 w 40"/>
                  <a:gd name="T5" fmla="*/ 11 h 79"/>
                  <a:gd name="T6" fmla="*/ 31 w 40"/>
                  <a:gd name="T7" fmla="*/ 8 h 79"/>
                  <a:gd name="T8" fmla="*/ 28 w 40"/>
                  <a:gd name="T9" fmla="*/ 5 h 79"/>
                  <a:gd name="T10" fmla="*/ 23 w 40"/>
                  <a:gd name="T11" fmla="*/ 3 h 79"/>
                  <a:gd name="T12" fmla="*/ 14 w 40"/>
                  <a:gd name="T13" fmla="*/ 2 h 79"/>
                  <a:gd name="T14" fmla="*/ 5 w 40"/>
                  <a:gd name="T15" fmla="*/ 0 h 79"/>
                  <a:gd name="T16" fmla="*/ 5 w 40"/>
                  <a:gd name="T17" fmla="*/ 0 h 79"/>
                  <a:gd name="T18" fmla="*/ 2 w 40"/>
                  <a:gd name="T19" fmla="*/ 2 h 79"/>
                  <a:gd name="T20" fmla="*/ 0 w 40"/>
                  <a:gd name="T21" fmla="*/ 5 h 79"/>
                  <a:gd name="T22" fmla="*/ 2 w 40"/>
                  <a:gd name="T23" fmla="*/ 8 h 79"/>
                  <a:gd name="T24" fmla="*/ 5 w 40"/>
                  <a:gd name="T25" fmla="*/ 10 h 79"/>
                  <a:gd name="T26" fmla="*/ 5 w 40"/>
                  <a:gd name="T27" fmla="*/ 10 h 79"/>
                  <a:gd name="T28" fmla="*/ 16 w 40"/>
                  <a:gd name="T29" fmla="*/ 10 h 79"/>
                  <a:gd name="T30" fmla="*/ 22 w 40"/>
                  <a:gd name="T31" fmla="*/ 11 h 79"/>
                  <a:gd name="T32" fmla="*/ 26 w 40"/>
                  <a:gd name="T33" fmla="*/ 14 h 79"/>
                  <a:gd name="T34" fmla="*/ 26 w 40"/>
                  <a:gd name="T35" fmla="*/ 14 h 79"/>
                  <a:gd name="T36" fmla="*/ 28 w 40"/>
                  <a:gd name="T37" fmla="*/ 19 h 79"/>
                  <a:gd name="T38" fmla="*/ 29 w 40"/>
                  <a:gd name="T39" fmla="*/ 25 h 79"/>
                  <a:gd name="T40" fmla="*/ 29 w 40"/>
                  <a:gd name="T41" fmla="*/ 36 h 79"/>
                  <a:gd name="T42" fmla="*/ 29 w 40"/>
                  <a:gd name="T43" fmla="*/ 36 h 79"/>
                  <a:gd name="T44" fmla="*/ 31 w 40"/>
                  <a:gd name="T45" fmla="*/ 75 h 79"/>
                  <a:gd name="T46" fmla="*/ 31 w 40"/>
                  <a:gd name="T47" fmla="*/ 75 h 79"/>
                  <a:gd name="T48" fmla="*/ 33 w 40"/>
                  <a:gd name="T49" fmla="*/ 78 h 79"/>
                  <a:gd name="T50" fmla="*/ 36 w 40"/>
                  <a:gd name="T51" fmla="*/ 79 h 79"/>
                  <a:gd name="T52" fmla="*/ 39 w 40"/>
                  <a:gd name="T53" fmla="*/ 78 h 79"/>
                  <a:gd name="T54" fmla="*/ 40 w 40"/>
                  <a:gd name="T55" fmla="*/ 75 h 79"/>
                  <a:gd name="T56" fmla="*/ 40 w 40"/>
                  <a:gd name="T57" fmla="*/ 75 h 79"/>
                  <a:gd name="T58" fmla="*/ 39 w 40"/>
                  <a:gd name="T59" fmla="*/ 39 h 79"/>
                  <a:gd name="T60" fmla="*/ 39 w 40"/>
                  <a:gd name="T61" fmla="*/ 39 h 79"/>
                  <a:gd name="T62" fmla="*/ 39 w 40"/>
                  <a:gd name="T63" fmla="*/ 27 h 79"/>
                  <a:gd name="T64" fmla="*/ 37 w 40"/>
                  <a:gd name="T65" fmla="*/ 22 h 79"/>
                  <a:gd name="T66" fmla="*/ 36 w 40"/>
                  <a:gd name="T67" fmla="*/ 16 h 79"/>
                  <a:gd name="T68" fmla="*/ 36 w 40"/>
                  <a:gd name="T69" fmla="*/ 1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0" h="79">
                    <a:moveTo>
                      <a:pt x="36" y="16"/>
                    </a:moveTo>
                    <a:lnTo>
                      <a:pt x="36" y="16"/>
                    </a:lnTo>
                    <a:lnTo>
                      <a:pt x="34" y="11"/>
                    </a:lnTo>
                    <a:lnTo>
                      <a:pt x="31" y="8"/>
                    </a:lnTo>
                    <a:lnTo>
                      <a:pt x="28" y="5"/>
                    </a:lnTo>
                    <a:lnTo>
                      <a:pt x="23" y="3"/>
                    </a:lnTo>
                    <a:lnTo>
                      <a:pt x="14" y="2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8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16" y="10"/>
                    </a:lnTo>
                    <a:lnTo>
                      <a:pt x="22" y="11"/>
                    </a:lnTo>
                    <a:lnTo>
                      <a:pt x="26" y="14"/>
                    </a:lnTo>
                    <a:lnTo>
                      <a:pt x="26" y="14"/>
                    </a:lnTo>
                    <a:lnTo>
                      <a:pt x="28" y="19"/>
                    </a:lnTo>
                    <a:lnTo>
                      <a:pt x="29" y="25"/>
                    </a:lnTo>
                    <a:lnTo>
                      <a:pt x="29" y="36"/>
                    </a:lnTo>
                    <a:lnTo>
                      <a:pt x="29" y="36"/>
                    </a:lnTo>
                    <a:lnTo>
                      <a:pt x="31" y="75"/>
                    </a:lnTo>
                    <a:lnTo>
                      <a:pt x="31" y="75"/>
                    </a:lnTo>
                    <a:lnTo>
                      <a:pt x="33" y="78"/>
                    </a:lnTo>
                    <a:lnTo>
                      <a:pt x="36" y="79"/>
                    </a:lnTo>
                    <a:lnTo>
                      <a:pt x="39" y="78"/>
                    </a:lnTo>
                    <a:lnTo>
                      <a:pt x="40" y="75"/>
                    </a:lnTo>
                    <a:lnTo>
                      <a:pt x="40" y="75"/>
                    </a:lnTo>
                    <a:lnTo>
                      <a:pt x="39" y="39"/>
                    </a:lnTo>
                    <a:lnTo>
                      <a:pt x="39" y="39"/>
                    </a:lnTo>
                    <a:lnTo>
                      <a:pt x="39" y="27"/>
                    </a:lnTo>
                    <a:lnTo>
                      <a:pt x="37" y="22"/>
                    </a:lnTo>
                    <a:lnTo>
                      <a:pt x="36" y="16"/>
                    </a:lnTo>
                    <a:lnTo>
                      <a:pt x="36" y="1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 38">
                <a:extLst>
                  <a:ext uri="{FF2B5EF4-FFF2-40B4-BE49-F238E27FC236}">
                    <a16:creationId xmlns:a16="http://schemas.microsoft.com/office/drawing/2014/main" id="{433FFC38-2F7A-4B41-812C-50274B3256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6864" y="2272506"/>
                <a:ext cx="12700" cy="15875"/>
              </a:xfrm>
              <a:custGeom>
                <a:avLst/>
                <a:gdLst>
                  <a:gd name="T0" fmla="*/ 3 w 8"/>
                  <a:gd name="T1" fmla="*/ 0 h 10"/>
                  <a:gd name="T2" fmla="*/ 3 w 8"/>
                  <a:gd name="T3" fmla="*/ 0 h 10"/>
                  <a:gd name="T4" fmla="*/ 0 w 8"/>
                  <a:gd name="T5" fmla="*/ 2 h 10"/>
                  <a:gd name="T6" fmla="*/ 0 w 8"/>
                  <a:gd name="T7" fmla="*/ 5 h 10"/>
                  <a:gd name="T8" fmla="*/ 0 w 8"/>
                  <a:gd name="T9" fmla="*/ 8 h 10"/>
                  <a:gd name="T10" fmla="*/ 3 w 8"/>
                  <a:gd name="T11" fmla="*/ 10 h 10"/>
                  <a:gd name="T12" fmla="*/ 3 w 8"/>
                  <a:gd name="T13" fmla="*/ 10 h 10"/>
                  <a:gd name="T14" fmla="*/ 6 w 8"/>
                  <a:gd name="T15" fmla="*/ 8 h 10"/>
                  <a:gd name="T16" fmla="*/ 8 w 8"/>
                  <a:gd name="T17" fmla="*/ 5 h 10"/>
                  <a:gd name="T18" fmla="*/ 6 w 8"/>
                  <a:gd name="T19" fmla="*/ 2 h 10"/>
                  <a:gd name="T20" fmla="*/ 3 w 8"/>
                  <a:gd name="T21" fmla="*/ 0 h 10"/>
                  <a:gd name="T22" fmla="*/ 3 w 8"/>
                  <a:gd name="T2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0">
                    <a:moveTo>
                      <a:pt x="3" y="0"/>
                    </a:moveTo>
                    <a:lnTo>
                      <a:pt x="3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6" y="8"/>
                    </a:lnTo>
                    <a:lnTo>
                      <a:pt x="8" y="5"/>
                    </a:lnTo>
                    <a:lnTo>
                      <a:pt x="6" y="2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804334F-6994-4D32-8B36-1B15C7C37A3D}"/>
              </a:ext>
            </a:extLst>
          </p:cNvPr>
          <p:cNvSpPr txBox="1">
            <a:spLocks/>
          </p:cNvSpPr>
          <p:nvPr/>
        </p:nvSpPr>
        <p:spPr>
          <a:xfrm>
            <a:off x="409286" y="2223128"/>
            <a:ext cx="2894371" cy="5487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50" charset="0"/>
              </a:rPr>
              <a:t>Description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0BBE78-F507-42C8-8867-DE4179340536}"/>
              </a:ext>
            </a:extLst>
          </p:cNvPr>
          <p:cNvSpPr/>
          <p:nvPr/>
        </p:nvSpPr>
        <p:spPr>
          <a:xfrm>
            <a:off x="409286" y="2921171"/>
            <a:ext cx="2789179" cy="227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Lorem Ipsum is simply dummy text of the printing and the industry's standard dummy text ever since the 1500s, 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when an unknown printer took a galley of type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Lorem Ipsum is simply dummy text of the printing and the industry's standard .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21DD741-5645-4524-BF0B-80CB4228D1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565922-9B55-4E81-A57F-6A64C67BE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96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9E00E3-7C24-45A2-8D4F-10B78110C3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Service Options</a:t>
            </a:r>
          </a:p>
        </p:txBody>
      </p:sp>
      <p:pic>
        <p:nvPicPr>
          <p:cNvPr id="6" name="Picture Placeholder 13">
            <a:extLst>
              <a:ext uri="{FF2B5EF4-FFF2-40B4-BE49-F238E27FC236}">
                <a16:creationId xmlns:a16="http://schemas.microsoft.com/office/drawing/2014/main" id="{A3D59F26-2ED9-4F92-BC05-0F8358CB3C2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40938" b="40938"/>
          <a:stretch>
            <a:fillRect/>
          </a:stretch>
        </p:blipFill>
        <p:spPr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66DC9CE-C8AC-4EC8-AB9D-B556D862A06E}"/>
              </a:ext>
            </a:extLst>
          </p:cNvPr>
          <p:cNvGrpSpPr/>
          <p:nvPr/>
        </p:nvGrpSpPr>
        <p:grpSpPr>
          <a:xfrm>
            <a:off x="7131031" y="1964555"/>
            <a:ext cx="571500" cy="417513"/>
            <a:chOff x="8999188" y="2670318"/>
            <a:chExt cx="571500" cy="417513"/>
          </a:xfrm>
        </p:grpSpPr>
        <p:sp>
          <p:nvSpPr>
            <p:cNvPr id="8" name="Freeform 109">
              <a:extLst>
                <a:ext uri="{FF2B5EF4-FFF2-40B4-BE49-F238E27FC236}">
                  <a16:creationId xmlns:a16="http://schemas.microsoft.com/office/drawing/2014/main" id="{83D66324-D61C-46C1-BB5F-20F0B19CC0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99188" y="2670318"/>
              <a:ext cx="571500" cy="417513"/>
            </a:xfrm>
            <a:custGeom>
              <a:avLst/>
              <a:gdLst>
                <a:gd name="T0" fmla="*/ 337 w 360"/>
                <a:gd name="T1" fmla="*/ 85 h 263"/>
                <a:gd name="T2" fmla="*/ 307 w 360"/>
                <a:gd name="T3" fmla="*/ 29 h 263"/>
                <a:gd name="T4" fmla="*/ 275 w 360"/>
                <a:gd name="T5" fmla="*/ 21 h 263"/>
                <a:gd name="T6" fmla="*/ 244 w 360"/>
                <a:gd name="T7" fmla="*/ 35 h 263"/>
                <a:gd name="T8" fmla="*/ 250 w 360"/>
                <a:gd name="T9" fmla="*/ 10 h 263"/>
                <a:gd name="T10" fmla="*/ 230 w 360"/>
                <a:gd name="T11" fmla="*/ 0 h 263"/>
                <a:gd name="T12" fmla="*/ 156 w 360"/>
                <a:gd name="T13" fmla="*/ 1 h 263"/>
                <a:gd name="T14" fmla="*/ 29 w 360"/>
                <a:gd name="T15" fmla="*/ 4 h 263"/>
                <a:gd name="T16" fmla="*/ 28 w 360"/>
                <a:gd name="T17" fmla="*/ 17 h 263"/>
                <a:gd name="T18" fmla="*/ 42 w 360"/>
                <a:gd name="T19" fmla="*/ 35 h 263"/>
                <a:gd name="T20" fmla="*/ 39 w 360"/>
                <a:gd name="T21" fmla="*/ 80 h 263"/>
                <a:gd name="T22" fmla="*/ 46 w 360"/>
                <a:gd name="T23" fmla="*/ 85 h 263"/>
                <a:gd name="T24" fmla="*/ 9 w 360"/>
                <a:gd name="T25" fmla="*/ 184 h 263"/>
                <a:gd name="T26" fmla="*/ 2 w 360"/>
                <a:gd name="T27" fmla="*/ 238 h 263"/>
                <a:gd name="T28" fmla="*/ 28 w 360"/>
                <a:gd name="T29" fmla="*/ 260 h 263"/>
                <a:gd name="T30" fmla="*/ 122 w 360"/>
                <a:gd name="T31" fmla="*/ 263 h 263"/>
                <a:gd name="T32" fmla="*/ 236 w 360"/>
                <a:gd name="T33" fmla="*/ 263 h 263"/>
                <a:gd name="T34" fmla="*/ 277 w 360"/>
                <a:gd name="T35" fmla="*/ 253 h 263"/>
                <a:gd name="T36" fmla="*/ 284 w 360"/>
                <a:gd name="T37" fmla="*/ 221 h 263"/>
                <a:gd name="T38" fmla="*/ 258 w 360"/>
                <a:gd name="T39" fmla="*/ 134 h 263"/>
                <a:gd name="T40" fmla="*/ 247 w 360"/>
                <a:gd name="T41" fmla="*/ 80 h 263"/>
                <a:gd name="T42" fmla="*/ 269 w 360"/>
                <a:gd name="T43" fmla="*/ 69 h 263"/>
                <a:gd name="T44" fmla="*/ 286 w 360"/>
                <a:gd name="T45" fmla="*/ 77 h 263"/>
                <a:gd name="T46" fmla="*/ 321 w 360"/>
                <a:gd name="T47" fmla="*/ 157 h 263"/>
                <a:gd name="T48" fmla="*/ 334 w 360"/>
                <a:gd name="T49" fmla="*/ 188 h 263"/>
                <a:gd name="T50" fmla="*/ 358 w 360"/>
                <a:gd name="T51" fmla="*/ 179 h 263"/>
                <a:gd name="T52" fmla="*/ 352 w 360"/>
                <a:gd name="T53" fmla="*/ 142 h 263"/>
                <a:gd name="T54" fmla="*/ 82 w 360"/>
                <a:gd name="T55" fmla="*/ 9 h 263"/>
                <a:gd name="T56" fmla="*/ 224 w 360"/>
                <a:gd name="T57" fmla="*/ 7 h 263"/>
                <a:gd name="T58" fmla="*/ 239 w 360"/>
                <a:gd name="T59" fmla="*/ 14 h 263"/>
                <a:gd name="T60" fmla="*/ 144 w 360"/>
                <a:gd name="T61" fmla="*/ 35 h 263"/>
                <a:gd name="T62" fmla="*/ 60 w 360"/>
                <a:gd name="T63" fmla="*/ 32 h 263"/>
                <a:gd name="T64" fmla="*/ 46 w 360"/>
                <a:gd name="T65" fmla="*/ 20 h 263"/>
                <a:gd name="T66" fmla="*/ 56 w 360"/>
                <a:gd name="T67" fmla="*/ 9 h 263"/>
                <a:gd name="T68" fmla="*/ 266 w 360"/>
                <a:gd name="T69" fmla="*/ 181 h 263"/>
                <a:gd name="T70" fmla="*/ 273 w 360"/>
                <a:gd name="T71" fmla="*/ 238 h 263"/>
                <a:gd name="T72" fmla="*/ 255 w 360"/>
                <a:gd name="T73" fmla="*/ 253 h 263"/>
                <a:gd name="T74" fmla="*/ 165 w 360"/>
                <a:gd name="T75" fmla="*/ 253 h 263"/>
                <a:gd name="T76" fmla="*/ 43 w 360"/>
                <a:gd name="T77" fmla="*/ 252 h 263"/>
                <a:gd name="T78" fmla="*/ 12 w 360"/>
                <a:gd name="T79" fmla="*/ 238 h 263"/>
                <a:gd name="T80" fmla="*/ 14 w 360"/>
                <a:gd name="T81" fmla="*/ 195 h 263"/>
                <a:gd name="T82" fmla="*/ 56 w 360"/>
                <a:gd name="T83" fmla="*/ 86 h 263"/>
                <a:gd name="T84" fmla="*/ 77 w 360"/>
                <a:gd name="T85" fmla="*/ 85 h 263"/>
                <a:gd name="T86" fmla="*/ 230 w 360"/>
                <a:gd name="T87" fmla="*/ 83 h 263"/>
                <a:gd name="T88" fmla="*/ 178 w 360"/>
                <a:gd name="T89" fmla="*/ 75 h 263"/>
                <a:gd name="T90" fmla="*/ 46 w 360"/>
                <a:gd name="T91" fmla="*/ 75 h 263"/>
                <a:gd name="T92" fmla="*/ 45 w 360"/>
                <a:gd name="T93" fmla="*/ 43 h 263"/>
                <a:gd name="T94" fmla="*/ 59 w 360"/>
                <a:gd name="T95" fmla="*/ 43 h 263"/>
                <a:gd name="T96" fmla="*/ 182 w 360"/>
                <a:gd name="T97" fmla="*/ 43 h 263"/>
                <a:gd name="T98" fmla="*/ 239 w 360"/>
                <a:gd name="T99" fmla="*/ 43 h 263"/>
                <a:gd name="T100" fmla="*/ 243 w 360"/>
                <a:gd name="T101" fmla="*/ 55 h 263"/>
                <a:gd name="T102" fmla="*/ 241 w 360"/>
                <a:gd name="T103" fmla="*/ 72 h 263"/>
                <a:gd name="T104" fmla="*/ 178 w 360"/>
                <a:gd name="T105" fmla="*/ 75 h 263"/>
                <a:gd name="T106" fmla="*/ 335 w 360"/>
                <a:gd name="T107" fmla="*/ 168 h 263"/>
                <a:gd name="T108" fmla="*/ 300 w 360"/>
                <a:gd name="T109" fmla="*/ 85 h 263"/>
                <a:gd name="T110" fmla="*/ 281 w 360"/>
                <a:gd name="T111" fmla="*/ 60 h 263"/>
                <a:gd name="T112" fmla="*/ 252 w 360"/>
                <a:gd name="T113" fmla="*/ 68 h 263"/>
                <a:gd name="T114" fmla="*/ 270 w 360"/>
                <a:gd name="T115" fmla="*/ 31 h 263"/>
                <a:gd name="T116" fmla="*/ 306 w 360"/>
                <a:gd name="T117" fmla="*/ 40 h 263"/>
                <a:gd name="T118" fmla="*/ 324 w 360"/>
                <a:gd name="T119" fmla="*/ 79 h 263"/>
                <a:gd name="T120" fmla="*/ 348 w 360"/>
                <a:gd name="T121" fmla="*/ 156 h 263"/>
                <a:gd name="T122" fmla="*/ 345 w 360"/>
                <a:gd name="T123" fmla="*/ 18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60" h="263">
                  <a:moveTo>
                    <a:pt x="352" y="142"/>
                  </a:moveTo>
                  <a:lnTo>
                    <a:pt x="352" y="142"/>
                  </a:lnTo>
                  <a:lnTo>
                    <a:pt x="345" y="113"/>
                  </a:lnTo>
                  <a:lnTo>
                    <a:pt x="337" y="85"/>
                  </a:lnTo>
                  <a:lnTo>
                    <a:pt x="337" y="85"/>
                  </a:lnTo>
                  <a:lnTo>
                    <a:pt x="332" y="69"/>
                  </a:lnTo>
                  <a:lnTo>
                    <a:pt x="326" y="54"/>
                  </a:lnTo>
                  <a:lnTo>
                    <a:pt x="318" y="40"/>
                  </a:lnTo>
                  <a:lnTo>
                    <a:pt x="314" y="34"/>
                  </a:lnTo>
                  <a:lnTo>
                    <a:pt x="307" y="29"/>
                  </a:lnTo>
                  <a:lnTo>
                    <a:pt x="307" y="29"/>
                  </a:lnTo>
                  <a:lnTo>
                    <a:pt x="300" y="24"/>
                  </a:lnTo>
                  <a:lnTo>
                    <a:pt x="292" y="21"/>
                  </a:lnTo>
                  <a:lnTo>
                    <a:pt x="284" y="20"/>
                  </a:lnTo>
                  <a:lnTo>
                    <a:pt x="275" y="21"/>
                  </a:lnTo>
                  <a:lnTo>
                    <a:pt x="267" y="23"/>
                  </a:lnTo>
                  <a:lnTo>
                    <a:pt x="260" y="26"/>
                  </a:lnTo>
                  <a:lnTo>
                    <a:pt x="252" y="31"/>
                  </a:lnTo>
                  <a:lnTo>
                    <a:pt x="244" y="35"/>
                  </a:lnTo>
                  <a:lnTo>
                    <a:pt x="244" y="35"/>
                  </a:lnTo>
                  <a:lnTo>
                    <a:pt x="239" y="35"/>
                  </a:lnTo>
                  <a:lnTo>
                    <a:pt x="239" y="35"/>
                  </a:lnTo>
                  <a:lnTo>
                    <a:pt x="246" y="24"/>
                  </a:lnTo>
                  <a:lnTo>
                    <a:pt x="249" y="15"/>
                  </a:lnTo>
                  <a:lnTo>
                    <a:pt x="250" y="10"/>
                  </a:lnTo>
                  <a:lnTo>
                    <a:pt x="249" y="6"/>
                  </a:lnTo>
                  <a:lnTo>
                    <a:pt x="244" y="3"/>
                  </a:lnTo>
                  <a:lnTo>
                    <a:pt x="238" y="1"/>
                  </a:lnTo>
                  <a:lnTo>
                    <a:pt x="238" y="1"/>
                  </a:lnTo>
                  <a:lnTo>
                    <a:pt x="230" y="0"/>
                  </a:lnTo>
                  <a:lnTo>
                    <a:pt x="221" y="0"/>
                  </a:lnTo>
                  <a:lnTo>
                    <a:pt x="205" y="0"/>
                  </a:lnTo>
                  <a:lnTo>
                    <a:pt x="205" y="0"/>
                  </a:lnTo>
                  <a:lnTo>
                    <a:pt x="156" y="1"/>
                  </a:lnTo>
                  <a:lnTo>
                    <a:pt x="15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0" y="0"/>
                  </a:lnTo>
                  <a:lnTo>
                    <a:pt x="34" y="1"/>
                  </a:lnTo>
                  <a:lnTo>
                    <a:pt x="29" y="4"/>
                  </a:lnTo>
                  <a:lnTo>
                    <a:pt x="28" y="6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26" y="12"/>
                  </a:lnTo>
                  <a:lnTo>
                    <a:pt x="28" y="17"/>
                  </a:lnTo>
                  <a:lnTo>
                    <a:pt x="34" y="23"/>
                  </a:lnTo>
                  <a:lnTo>
                    <a:pt x="49" y="34"/>
                  </a:lnTo>
                  <a:lnTo>
                    <a:pt x="49" y="34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39" y="37"/>
                  </a:lnTo>
                  <a:lnTo>
                    <a:pt x="39" y="38"/>
                  </a:lnTo>
                  <a:lnTo>
                    <a:pt x="39" y="38"/>
                  </a:lnTo>
                  <a:lnTo>
                    <a:pt x="37" y="60"/>
                  </a:lnTo>
                  <a:lnTo>
                    <a:pt x="39" y="80"/>
                  </a:lnTo>
                  <a:lnTo>
                    <a:pt x="39" y="80"/>
                  </a:lnTo>
                  <a:lnTo>
                    <a:pt x="39" y="82"/>
                  </a:lnTo>
                  <a:lnTo>
                    <a:pt x="42" y="83"/>
                  </a:lnTo>
                  <a:lnTo>
                    <a:pt x="42" y="83"/>
                  </a:lnTo>
                  <a:lnTo>
                    <a:pt x="46" y="85"/>
                  </a:lnTo>
                  <a:lnTo>
                    <a:pt x="46" y="85"/>
                  </a:lnTo>
                  <a:lnTo>
                    <a:pt x="36" y="109"/>
                  </a:lnTo>
                  <a:lnTo>
                    <a:pt x="26" y="133"/>
                  </a:lnTo>
                  <a:lnTo>
                    <a:pt x="9" y="184"/>
                  </a:lnTo>
                  <a:lnTo>
                    <a:pt x="9" y="184"/>
                  </a:lnTo>
                  <a:lnTo>
                    <a:pt x="3" y="201"/>
                  </a:lnTo>
                  <a:lnTo>
                    <a:pt x="2" y="210"/>
                  </a:lnTo>
                  <a:lnTo>
                    <a:pt x="0" y="219"/>
                  </a:lnTo>
                  <a:lnTo>
                    <a:pt x="0" y="230"/>
                  </a:lnTo>
                  <a:lnTo>
                    <a:pt x="2" y="238"/>
                  </a:lnTo>
                  <a:lnTo>
                    <a:pt x="5" y="247"/>
                  </a:lnTo>
                  <a:lnTo>
                    <a:pt x="11" y="253"/>
                  </a:lnTo>
                  <a:lnTo>
                    <a:pt x="11" y="253"/>
                  </a:lnTo>
                  <a:lnTo>
                    <a:pt x="19" y="256"/>
                  </a:lnTo>
                  <a:lnTo>
                    <a:pt x="28" y="260"/>
                  </a:lnTo>
                  <a:lnTo>
                    <a:pt x="45" y="263"/>
                  </a:lnTo>
                  <a:lnTo>
                    <a:pt x="65" y="263"/>
                  </a:lnTo>
                  <a:lnTo>
                    <a:pt x="82" y="263"/>
                  </a:lnTo>
                  <a:lnTo>
                    <a:pt x="82" y="263"/>
                  </a:lnTo>
                  <a:lnTo>
                    <a:pt x="122" y="263"/>
                  </a:lnTo>
                  <a:lnTo>
                    <a:pt x="162" y="261"/>
                  </a:lnTo>
                  <a:lnTo>
                    <a:pt x="162" y="261"/>
                  </a:lnTo>
                  <a:lnTo>
                    <a:pt x="199" y="263"/>
                  </a:lnTo>
                  <a:lnTo>
                    <a:pt x="236" y="263"/>
                  </a:lnTo>
                  <a:lnTo>
                    <a:pt x="236" y="263"/>
                  </a:lnTo>
                  <a:lnTo>
                    <a:pt x="247" y="263"/>
                  </a:lnTo>
                  <a:lnTo>
                    <a:pt x="258" y="261"/>
                  </a:lnTo>
                  <a:lnTo>
                    <a:pt x="269" y="258"/>
                  </a:lnTo>
                  <a:lnTo>
                    <a:pt x="273" y="256"/>
                  </a:lnTo>
                  <a:lnTo>
                    <a:pt x="277" y="253"/>
                  </a:lnTo>
                  <a:lnTo>
                    <a:pt x="277" y="253"/>
                  </a:lnTo>
                  <a:lnTo>
                    <a:pt x="283" y="246"/>
                  </a:lnTo>
                  <a:lnTo>
                    <a:pt x="284" y="238"/>
                  </a:lnTo>
                  <a:lnTo>
                    <a:pt x="284" y="230"/>
                  </a:lnTo>
                  <a:lnTo>
                    <a:pt x="284" y="221"/>
                  </a:lnTo>
                  <a:lnTo>
                    <a:pt x="280" y="202"/>
                  </a:lnTo>
                  <a:lnTo>
                    <a:pt x="275" y="187"/>
                  </a:lnTo>
                  <a:lnTo>
                    <a:pt x="275" y="187"/>
                  </a:lnTo>
                  <a:lnTo>
                    <a:pt x="267" y="161"/>
                  </a:lnTo>
                  <a:lnTo>
                    <a:pt x="258" y="134"/>
                  </a:lnTo>
                  <a:lnTo>
                    <a:pt x="238" y="82"/>
                  </a:lnTo>
                  <a:lnTo>
                    <a:pt x="238" y="82"/>
                  </a:lnTo>
                  <a:lnTo>
                    <a:pt x="246" y="80"/>
                  </a:lnTo>
                  <a:lnTo>
                    <a:pt x="246" y="80"/>
                  </a:lnTo>
                  <a:lnTo>
                    <a:pt x="247" y="80"/>
                  </a:lnTo>
                  <a:lnTo>
                    <a:pt x="247" y="80"/>
                  </a:lnTo>
                  <a:lnTo>
                    <a:pt x="249" y="80"/>
                  </a:lnTo>
                  <a:lnTo>
                    <a:pt x="249" y="80"/>
                  </a:lnTo>
                  <a:lnTo>
                    <a:pt x="258" y="74"/>
                  </a:lnTo>
                  <a:lnTo>
                    <a:pt x="269" y="69"/>
                  </a:lnTo>
                  <a:lnTo>
                    <a:pt x="273" y="69"/>
                  </a:lnTo>
                  <a:lnTo>
                    <a:pt x="278" y="71"/>
                  </a:lnTo>
                  <a:lnTo>
                    <a:pt x="281" y="72"/>
                  </a:lnTo>
                  <a:lnTo>
                    <a:pt x="286" y="77"/>
                  </a:lnTo>
                  <a:lnTo>
                    <a:pt x="286" y="77"/>
                  </a:lnTo>
                  <a:lnTo>
                    <a:pt x="292" y="88"/>
                  </a:lnTo>
                  <a:lnTo>
                    <a:pt x="297" y="99"/>
                  </a:lnTo>
                  <a:lnTo>
                    <a:pt x="297" y="99"/>
                  </a:lnTo>
                  <a:lnTo>
                    <a:pt x="311" y="128"/>
                  </a:lnTo>
                  <a:lnTo>
                    <a:pt x="321" y="157"/>
                  </a:lnTo>
                  <a:lnTo>
                    <a:pt x="321" y="157"/>
                  </a:lnTo>
                  <a:lnTo>
                    <a:pt x="326" y="173"/>
                  </a:lnTo>
                  <a:lnTo>
                    <a:pt x="329" y="182"/>
                  </a:lnTo>
                  <a:lnTo>
                    <a:pt x="334" y="188"/>
                  </a:lnTo>
                  <a:lnTo>
                    <a:pt x="334" y="188"/>
                  </a:lnTo>
                  <a:lnTo>
                    <a:pt x="337" y="190"/>
                  </a:lnTo>
                  <a:lnTo>
                    <a:pt x="340" y="190"/>
                  </a:lnTo>
                  <a:lnTo>
                    <a:pt x="348" y="188"/>
                  </a:lnTo>
                  <a:lnTo>
                    <a:pt x="354" y="185"/>
                  </a:lnTo>
                  <a:lnTo>
                    <a:pt x="358" y="179"/>
                  </a:lnTo>
                  <a:lnTo>
                    <a:pt x="358" y="179"/>
                  </a:lnTo>
                  <a:lnTo>
                    <a:pt x="360" y="174"/>
                  </a:lnTo>
                  <a:lnTo>
                    <a:pt x="360" y="170"/>
                  </a:lnTo>
                  <a:lnTo>
                    <a:pt x="357" y="161"/>
                  </a:lnTo>
                  <a:lnTo>
                    <a:pt x="352" y="142"/>
                  </a:lnTo>
                  <a:lnTo>
                    <a:pt x="352" y="142"/>
                  </a:lnTo>
                  <a:close/>
                  <a:moveTo>
                    <a:pt x="62" y="9"/>
                  </a:moveTo>
                  <a:lnTo>
                    <a:pt x="62" y="9"/>
                  </a:lnTo>
                  <a:lnTo>
                    <a:pt x="82" y="9"/>
                  </a:lnTo>
                  <a:lnTo>
                    <a:pt x="82" y="9"/>
                  </a:lnTo>
                  <a:lnTo>
                    <a:pt x="151" y="9"/>
                  </a:lnTo>
                  <a:lnTo>
                    <a:pt x="151" y="9"/>
                  </a:lnTo>
                  <a:lnTo>
                    <a:pt x="212" y="9"/>
                  </a:lnTo>
                  <a:lnTo>
                    <a:pt x="212" y="9"/>
                  </a:lnTo>
                  <a:lnTo>
                    <a:pt x="224" y="7"/>
                  </a:lnTo>
                  <a:lnTo>
                    <a:pt x="230" y="7"/>
                  </a:lnTo>
                  <a:lnTo>
                    <a:pt x="236" y="9"/>
                  </a:lnTo>
                  <a:lnTo>
                    <a:pt x="236" y="9"/>
                  </a:lnTo>
                  <a:lnTo>
                    <a:pt x="238" y="12"/>
                  </a:lnTo>
                  <a:lnTo>
                    <a:pt x="239" y="14"/>
                  </a:lnTo>
                  <a:lnTo>
                    <a:pt x="238" y="21"/>
                  </a:lnTo>
                  <a:lnTo>
                    <a:pt x="230" y="35"/>
                  </a:lnTo>
                  <a:lnTo>
                    <a:pt x="230" y="35"/>
                  </a:lnTo>
                  <a:lnTo>
                    <a:pt x="187" y="35"/>
                  </a:lnTo>
                  <a:lnTo>
                    <a:pt x="144" y="35"/>
                  </a:lnTo>
                  <a:lnTo>
                    <a:pt x="144" y="35"/>
                  </a:lnTo>
                  <a:lnTo>
                    <a:pt x="83" y="34"/>
                  </a:lnTo>
                  <a:lnTo>
                    <a:pt x="83" y="34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57" y="29"/>
                  </a:lnTo>
                  <a:lnTo>
                    <a:pt x="53" y="26"/>
                  </a:lnTo>
                  <a:lnTo>
                    <a:pt x="49" y="23"/>
                  </a:lnTo>
                  <a:lnTo>
                    <a:pt x="46" y="20"/>
                  </a:lnTo>
                  <a:lnTo>
                    <a:pt x="46" y="20"/>
                  </a:lnTo>
                  <a:lnTo>
                    <a:pt x="45" y="15"/>
                  </a:lnTo>
                  <a:lnTo>
                    <a:pt x="45" y="12"/>
                  </a:lnTo>
                  <a:lnTo>
                    <a:pt x="46" y="10"/>
                  </a:lnTo>
                  <a:lnTo>
                    <a:pt x="48" y="9"/>
                  </a:lnTo>
                  <a:lnTo>
                    <a:pt x="56" y="9"/>
                  </a:lnTo>
                  <a:lnTo>
                    <a:pt x="62" y="9"/>
                  </a:lnTo>
                  <a:lnTo>
                    <a:pt x="62" y="9"/>
                  </a:lnTo>
                  <a:close/>
                  <a:moveTo>
                    <a:pt x="258" y="159"/>
                  </a:moveTo>
                  <a:lnTo>
                    <a:pt x="258" y="159"/>
                  </a:lnTo>
                  <a:lnTo>
                    <a:pt x="266" y="181"/>
                  </a:lnTo>
                  <a:lnTo>
                    <a:pt x="269" y="193"/>
                  </a:lnTo>
                  <a:lnTo>
                    <a:pt x="273" y="207"/>
                  </a:lnTo>
                  <a:lnTo>
                    <a:pt x="275" y="221"/>
                  </a:lnTo>
                  <a:lnTo>
                    <a:pt x="275" y="232"/>
                  </a:lnTo>
                  <a:lnTo>
                    <a:pt x="273" y="238"/>
                  </a:lnTo>
                  <a:lnTo>
                    <a:pt x="272" y="243"/>
                  </a:lnTo>
                  <a:lnTo>
                    <a:pt x="269" y="246"/>
                  </a:lnTo>
                  <a:lnTo>
                    <a:pt x="264" y="249"/>
                  </a:lnTo>
                  <a:lnTo>
                    <a:pt x="264" y="249"/>
                  </a:lnTo>
                  <a:lnTo>
                    <a:pt x="255" y="253"/>
                  </a:lnTo>
                  <a:lnTo>
                    <a:pt x="244" y="253"/>
                  </a:lnTo>
                  <a:lnTo>
                    <a:pt x="222" y="253"/>
                  </a:lnTo>
                  <a:lnTo>
                    <a:pt x="222" y="253"/>
                  </a:lnTo>
                  <a:lnTo>
                    <a:pt x="165" y="253"/>
                  </a:lnTo>
                  <a:lnTo>
                    <a:pt x="165" y="253"/>
                  </a:lnTo>
                  <a:lnTo>
                    <a:pt x="136" y="253"/>
                  </a:lnTo>
                  <a:lnTo>
                    <a:pt x="105" y="255"/>
                  </a:lnTo>
                  <a:lnTo>
                    <a:pt x="74" y="255"/>
                  </a:lnTo>
                  <a:lnTo>
                    <a:pt x="43" y="252"/>
                  </a:lnTo>
                  <a:lnTo>
                    <a:pt x="43" y="252"/>
                  </a:lnTo>
                  <a:lnTo>
                    <a:pt x="36" y="252"/>
                  </a:lnTo>
                  <a:lnTo>
                    <a:pt x="29" y="249"/>
                  </a:lnTo>
                  <a:lnTo>
                    <a:pt x="23" y="246"/>
                  </a:lnTo>
                  <a:lnTo>
                    <a:pt x="17" y="243"/>
                  </a:lnTo>
                  <a:lnTo>
                    <a:pt x="12" y="238"/>
                  </a:lnTo>
                  <a:lnTo>
                    <a:pt x="11" y="232"/>
                  </a:lnTo>
                  <a:lnTo>
                    <a:pt x="9" y="224"/>
                  </a:lnTo>
                  <a:lnTo>
                    <a:pt x="9" y="215"/>
                  </a:lnTo>
                  <a:lnTo>
                    <a:pt x="9" y="215"/>
                  </a:lnTo>
                  <a:lnTo>
                    <a:pt x="14" y="195"/>
                  </a:lnTo>
                  <a:lnTo>
                    <a:pt x="22" y="174"/>
                  </a:lnTo>
                  <a:lnTo>
                    <a:pt x="22" y="174"/>
                  </a:lnTo>
                  <a:lnTo>
                    <a:pt x="37" y="130"/>
                  </a:lnTo>
                  <a:lnTo>
                    <a:pt x="45" y="108"/>
                  </a:lnTo>
                  <a:lnTo>
                    <a:pt x="56" y="86"/>
                  </a:lnTo>
                  <a:lnTo>
                    <a:pt x="56" y="86"/>
                  </a:lnTo>
                  <a:lnTo>
                    <a:pt x="56" y="85"/>
                  </a:lnTo>
                  <a:lnTo>
                    <a:pt x="56" y="85"/>
                  </a:lnTo>
                  <a:lnTo>
                    <a:pt x="77" y="85"/>
                  </a:lnTo>
                  <a:lnTo>
                    <a:pt x="77" y="85"/>
                  </a:lnTo>
                  <a:lnTo>
                    <a:pt x="144" y="83"/>
                  </a:lnTo>
                  <a:lnTo>
                    <a:pt x="144" y="83"/>
                  </a:lnTo>
                  <a:lnTo>
                    <a:pt x="205" y="83"/>
                  </a:lnTo>
                  <a:lnTo>
                    <a:pt x="205" y="83"/>
                  </a:lnTo>
                  <a:lnTo>
                    <a:pt x="230" y="83"/>
                  </a:lnTo>
                  <a:lnTo>
                    <a:pt x="230" y="83"/>
                  </a:lnTo>
                  <a:lnTo>
                    <a:pt x="244" y="120"/>
                  </a:lnTo>
                  <a:lnTo>
                    <a:pt x="258" y="159"/>
                  </a:lnTo>
                  <a:lnTo>
                    <a:pt x="258" y="159"/>
                  </a:lnTo>
                  <a:close/>
                  <a:moveTo>
                    <a:pt x="178" y="75"/>
                  </a:moveTo>
                  <a:lnTo>
                    <a:pt x="178" y="75"/>
                  </a:lnTo>
                  <a:lnTo>
                    <a:pt x="107" y="75"/>
                  </a:lnTo>
                  <a:lnTo>
                    <a:pt x="107" y="75"/>
                  </a:lnTo>
                  <a:lnTo>
                    <a:pt x="46" y="75"/>
                  </a:lnTo>
                  <a:lnTo>
                    <a:pt x="46" y="75"/>
                  </a:lnTo>
                  <a:lnTo>
                    <a:pt x="46" y="75"/>
                  </a:lnTo>
                  <a:lnTo>
                    <a:pt x="46" y="65"/>
                  </a:lnTo>
                  <a:lnTo>
                    <a:pt x="46" y="65"/>
                  </a:lnTo>
                  <a:lnTo>
                    <a:pt x="45" y="54"/>
                  </a:lnTo>
                  <a:lnTo>
                    <a:pt x="45" y="43"/>
                  </a:lnTo>
                  <a:lnTo>
                    <a:pt x="45" y="43"/>
                  </a:lnTo>
                  <a:lnTo>
                    <a:pt x="49" y="43"/>
                  </a:lnTo>
                  <a:lnTo>
                    <a:pt x="49" y="43"/>
                  </a:lnTo>
                  <a:lnTo>
                    <a:pt x="59" y="43"/>
                  </a:lnTo>
                  <a:lnTo>
                    <a:pt x="59" y="43"/>
                  </a:lnTo>
                  <a:lnTo>
                    <a:pt x="88" y="43"/>
                  </a:lnTo>
                  <a:lnTo>
                    <a:pt x="88" y="43"/>
                  </a:lnTo>
                  <a:lnTo>
                    <a:pt x="144" y="44"/>
                  </a:lnTo>
                  <a:lnTo>
                    <a:pt x="144" y="44"/>
                  </a:lnTo>
                  <a:lnTo>
                    <a:pt x="182" y="43"/>
                  </a:lnTo>
                  <a:lnTo>
                    <a:pt x="221" y="43"/>
                  </a:lnTo>
                  <a:lnTo>
                    <a:pt x="221" y="43"/>
                  </a:lnTo>
                  <a:lnTo>
                    <a:pt x="230" y="43"/>
                  </a:lnTo>
                  <a:lnTo>
                    <a:pt x="236" y="43"/>
                  </a:lnTo>
                  <a:lnTo>
                    <a:pt x="239" y="43"/>
                  </a:lnTo>
                  <a:lnTo>
                    <a:pt x="239" y="43"/>
                  </a:lnTo>
                  <a:lnTo>
                    <a:pt x="241" y="44"/>
                  </a:lnTo>
                  <a:lnTo>
                    <a:pt x="241" y="48"/>
                  </a:lnTo>
                  <a:lnTo>
                    <a:pt x="243" y="55"/>
                  </a:lnTo>
                  <a:lnTo>
                    <a:pt x="243" y="55"/>
                  </a:lnTo>
                  <a:lnTo>
                    <a:pt x="243" y="69"/>
                  </a:lnTo>
                  <a:lnTo>
                    <a:pt x="243" y="69"/>
                  </a:lnTo>
                  <a:lnTo>
                    <a:pt x="243" y="72"/>
                  </a:lnTo>
                  <a:lnTo>
                    <a:pt x="243" y="72"/>
                  </a:lnTo>
                  <a:lnTo>
                    <a:pt x="241" y="72"/>
                  </a:lnTo>
                  <a:lnTo>
                    <a:pt x="241" y="72"/>
                  </a:lnTo>
                  <a:lnTo>
                    <a:pt x="226" y="75"/>
                  </a:lnTo>
                  <a:lnTo>
                    <a:pt x="210" y="75"/>
                  </a:lnTo>
                  <a:lnTo>
                    <a:pt x="178" y="75"/>
                  </a:lnTo>
                  <a:lnTo>
                    <a:pt x="178" y="75"/>
                  </a:lnTo>
                  <a:close/>
                  <a:moveTo>
                    <a:pt x="340" y="182"/>
                  </a:moveTo>
                  <a:lnTo>
                    <a:pt x="340" y="182"/>
                  </a:lnTo>
                  <a:lnTo>
                    <a:pt x="338" y="181"/>
                  </a:lnTo>
                  <a:lnTo>
                    <a:pt x="337" y="176"/>
                  </a:lnTo>
                  <a:lnTo>
                    <a:pt x="335" y="168"/>
                  </a:lnTo>
                  <a:lnTo>
                    <a:pt x="335" y="168"/>
                  </a:lnTo>
                  <a:lnTo>
                    <a:pt x="318" y="126"/>
                  </a:lnTo>
                  <a:lnTo>
                    <a:pt x="309" y="105"/>
                  </a:lnTo>
                  <a:lnTo>
                    <a:pt x="300" y="85"/>
                  </a:lnTo>
                  <a:lnTo>
                    <a:pt x="300" y="85"/>
                  </a:lnTo>
                  <a:lnTo>
                    <a:pt x="294" y="72"/>
                  </a:lnTo>
                  <a:lnTo>
                    <a:pt x="289" y="66"/>
                  </a:lnTo>
                  <a:lnTo>
                    <a:pt x="284" y="61"/>
                  </a:lnTo>
                  <a:lnTo>
                    <a:pt x="284" y="61"/>
                  </a:lnTo>
                  <a:lnTo>
                    <a:pt x="281" y="60"/>
                  </a:lnTo>
                  <a:lnTo>
                    <a:pt x="277" y="58"/>
                  </a:lnTo>
                  <a:lnTo>
                    <a:pt x="269" y="60"/>
                  </a:lnTo>
                  <a:lnTo>
                    <a:pt x="260" y="63"/>
                  </a:lnTo>
                  <a:lnTo>
                    <a:pt x="252" y="68"/>
                  </a:lnTo>
                  <a:lnTo>
                    <a:pt x="252" y="68"/>
                  </a:lnTo>
                  <a:lnTo>
                    <a:pt x="252" y="54"/>
                  </a:lnTo>
                  <a:lnTo>
                    <a:pt x="250" y="41"/>
                  </a:lnTo>
                  <a:lnTo>
                    <a:pt x="250" y="41"/>
                  </a:lnTo>
                  <a:lnTo>
                    <a:pt x="264" y="34"/>
                  </a:lnTo>
                  <a:lnTo>
                    <a:pt x="270" y="31"/>
                  </a:lnTo>
                  <a:lnTo>
                    <a:pt x="278" y="29"/>
                  </a:lnTo>
                  <a:lnTo>
                    <a:pt x="286" y="29"/>
                  </a:lnTo>
                  <a:lnTo>
                    <a:pt x="294" y="31"/>
                  </a:lnTo>
                  <a:lnTo>
                    <a:pt x="300" y="34"/>
                  </a:lnTo>
                  <a:lnTo>
                    <a:pt x="306" y="40"/>
                  </a:lnTo>
                  <a:lnTo>
                    <a:pt x="306" y="40"/>
                  </a:lnTo>
                  <a:lnTo>
                    <a:pt x="312" y="48"/>
                  </a:lnTo>
                  <a:lnTo>
                    <a:pt x="318" y="58"/>
                  </a:lnTo>
                  <a:lnTo>
                    <a:pt x="324" y="79"/>
                  </a:lnTo>
                  <a:lnTo>
                    <a:pt x="324" y="79"/>
                  </a:lnTo>
                  <a:lnTo>
                    <a:pt x="332" y="99"/>
                  </a:lnTo>
                  <a:lnTo>
                    <a:pt x="337" y="119"/>
                  </a:lnTo>
                  <a:lnTo>
                    <a:pt x="337" y="119"/>
                  </a:lnTo>
                  <a:lnTo>
                    <a:pt x="345" y="143"/>
                  </a:lnTo>
                  <a:lnTo>
                    <a:pt x="348" y="156"/>
                  </a:lnTo>
                  <a:lnTo>
                    <a:pt x="349" y="168"/>
                  </a:lnTo>
                  <a:lnTo>
                    <a:pt x="349" y="168"/>
                  </a:lnTo>
                  <a:lnTo>
                    <a:pt x="349" y="173"/>
                  </a:lnTo>
                  <a:lnTo>
                    <a:pt x="348" y="178"/>
                  </a:lnTo>
                  <a:lnTo>
                    <a:pt x="345" y="182"/>
                  </a:lnTo>
                  <a:lnTo>
                    <a:pt x="343" y="184"/>
                  </a:lnTo>
                  <a:lnTo>
                    <a:pt x="340" y="182"/>
                  </a:lnTo>
                  <a:lnTo>
                    <a:pt x="340" y="18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10">
              <a:extLst>
                <a:ext uri="{FF2B5EF4-FFF2-40B4-BE49-F238E27FC236}">
                  <a16:creationId xmlns:a16="http://schemas.microsoft.com/office/drawing/2014/main" id="{5F24545F-F66F-458D-8655-68A92E61EC4A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8876" y="2881456"/>
              <a:ext cx="369888" cy="171450"/>
            </a:xfrm>
            <a:custGeom>
              <a:avLst/>
              <a:gdLst>
                <a:gd name="T0" fmla="*/ 140 w 233"/>
                <a:gd name="T1" fmla="*/ 6 h 108"/>
                <a:gd name="T2" fmla="*/ 108 w 233"/>
                <a:gd name="T3" fmla="*/ 17 h 108"/>
                <a:gd name="T4" fmla="*/ 96 w 233"/>
                <a:gd name="T5" fmla="*/ 18 h 108"/>
                <a:gd name="T6" fmla="*/ 77 w 233"/>
                <a:gd name="T7" fmla="*/ 20 h 108"/>
                <a:gd name="T8" fmla="*/ 60 w 233"/>
                <a:gd name="T9" fmla="*/ 17 h 108"/>
                <a:gd name="T10" fmla="*/ 28 w 233"/>
                <a:gd name="T11" fmla="*/ 3 h 108"/>
                <a:gd name="T12" fmla="*/ 24 w 233"/>
                <a:gd name="T13" fmla="*/ 3 h 108"/>
                <a:gd name="T14" fmla="*/ 21 w 233"/>
                <a:gd name="T15" fmla="*/ 3 h 108"/>
                <a:gd name="T16" fmla="*/ 21 w 233"/>
                <a:gd name="T17" fmla="*/ 4 h 108"/>
                <a:gd name="T18" fmla="*/ 21 w 233"/>
                <a:gd name="T19" fmla="*/ 4 h 108"/>
                <a:gd name="T20" fmla="*/ 21 w 233"/>
                <a:gd name="T21" fmla="*/ 6 h 108"/>
                <a:gd name="T22" fmla="*/ 4 w 233"/>
                <a:gd name="T23" fmla="*/ 46 h 108"/>
                <a:gd name="T24" fmla="*/ 0 w 233"/>
                <a:gd name="T25" fmla="*/ 75 h 108"/>
                <a:gd name="T26" fmla="*/ 1 w 233"/>
                <a:gd name="T27" fmla="*/ 89 h 108"/>
                <a:gd name="T28" fmla="*/ 9 w 233"/>
                <a:gd name="T29" fmla="*/ 99 h 108"/>
                <a:gd name="T30" fmla="*/ 23 w 233"/>
                <a:gd name="T31" fmla="*/ 105 h 108"/>
                <a:gd name="T32" fmla="*/ 34 w 233"/>
                <a:gd name="T33" fmla="*/ 106 h 108"/>
                <a:gd name="T34" fmla="*/ 68 w 233"/>
                <a:gd name="T35" fmla="*/ 106 h 108"/>
                <a:gd name="T36" fmla="*/ 114 w 233"/>
                <a:gd name="T37" fmla="*/ 103 h 108"/>
                <a:gd name="T38" fmla="*/ 163 w 233"/>
                <a:gd name="T39" fmla="*/ 106 h 108"/>
                <a:gd name="T40" fmla="*/ 201 w 233"/>
                <a:gd name="T41" fmla="*/ 105 h 108"/>
                <a:gd name="T42" fmla="*/ 213 w 233"/>
                <a:gd name="T43" fmla="*/ 103 h 108"/>
                <a:gd name="T44" fmla="*/ 227 w 233"/>
                <a:gd name="T45" fmla="*/ 97 h 108"/>
                <a:gd name="T46" fmla="*/ 231 w 233"/>
                <a:gd name="T47" fmla="*/ 89 h 108"/>
                <a:gd name="T48" fmla="*/ 233 w 233"/>
                <a:gd name="T49" fmla="*/ 74 h 108"/>
                <a:gd name="T50" fmla="*/ 230 w 233"/>
                <a:gd name="T51" fmla="*/ 58 h 108"/>
                <a:gd name="T52" fmla="*/ 218 w 233"/>
                <a:gd name="T53" fmla="*/ 24 h 108"/>
                <a:gd name="T54" fmla="*/ 208 w 233"/>
                <a:gd name="T55" fmla="*/ 12 h 108"/>
                <a:gd name="T56" fmla="*/ 201 w 233"/>
                <a:gd name="T57" fmla="*/ 6 h 108"/>
                <a:gd name="T58" fmla="*/ 184 w 233"/>
                <a:gd name="T59" fmla="*/ 1 h 108"/>
                <a:gd name="T60" fmla="*/ 157 w 233"/>
                <a:gd name="T61" fmla="*/ 1 h 108"/>
                <a:gd name="T62" fmla="*/ 140 w 233"/>
                <a:gd name="T63" fmla="*/ 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3" h="108">
                  <a:moveTo>
                    <a:pt x="140" y="6"/>
                  </a:moveTo>
                  <a:lnTo>
                    <a:pt x="140" y="6"/>
                  </a:lnTo>
                  <a:lnTo>
                    <a:pt x="119" y="14"/>
                  </a:lnTo>
                  <a:lnTo>
                    <a:pt x="108" y="17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86" y="20"/>
                  </a:lnTo>
                  <a:lnTo>
                    <a:pt x="77" y="20"/>
                  </a:lnTo>
                  <a:lnTo>
                    <a:pt x="69" y="18"/>
                  </a:lnTo>
                  <a:lnTo>
                    <a:pt x="60" y="17"/>
                  </a:lnTo>
                  <a:lnTo>
                    <a:pt x="43" y="10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4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11" y="31"/>
                  </a:lnTo>
                  <a:lnTo>
                    <a:pt x="4" y="46"/>
                  </a:lnTo>
                  <a:lnTo>
                    <a:pt x="1" y="62"/>
                  </a:lnTo>
                  <a:lnTo>
                    <a:pt x="0" y="75"/>
                  </a:lnTo>
                  <a:lnTo>
                    <a:pt x="0" y="83"/>
                  </a:lnTo>
                  <a:lnTo>
                    <a:pt x="1" y="89"/>
                  </a:lnTo>
                  <a:lnTo>
                    <a:pt x="4" y="94"/>
                  </a:lnTo>
                  <a:lnTo>
                    <a:pt x="9" y="99"/>
                  </a:lnTo>
                  <a:lnTo>
                    <a:pt x="15" y="102"/>
                  </a:lnTo>
                  <a:lnTo>
                    <a:pt x="23" y="105"/>
                  </a:lnTo>
                  <a:lnTo>
                    <a:pt x="23" y="105"/>
                  </a:lnTo>
                  <a:lnTo>
                    <a:pt x="34" y="106"/>
                  </a:lnTo>
                  <a:lnTo>
                    <a:pt x="45" y="108"/>
                  </a:lnTo>
                  <a:lnTo>
                    <a:pt x="68" y="106"/>
                  </a:lnTo>
                  <a:lnTo>
                    <a:pt x="114" y="103"/>
                  </a:lnTo>
                  <a:lnTo>
                    <a:pt x="114" y="103"/>
                  </a:lnTo>
                  <a:lnTo>
                    <a:pt x="139" y="105"/>
                  </a:lnTo>
                  <a:lnTo>
                    <a:pt x="163" y="106"/>
                  </a:lnTo>
                  <a:lnTo>
                    <a:pt x="188" y="106"/>
                  </a:lnTo>
                  <a:lnTo>
                    <a:pt x="201" y="105"/>
                  </a:lnTo>
                  <a:lnTo>
                    <a:pt x="213" y="103"/>
                  </a:lnTo>
                  <a:lnTo>
                    <a:pt x="213" y="103"/>
                  </a:lnTo>
                  <a:lnTo>
                    <a:pt x="224" y="99"/>
                  </a:lnTo>
                  <a:lnTo>
                    <a:pt x="227" y="97"/>
                  </a:lnTo>
                  <a:lnTo>
                    <a:pt x="230" y="92"/>
                  </a:lnTo>
                  <a:lnTo>
                    <a:pt x="231" y="89"/>
                  </a:lnTo>
                  <a:lnTo>
                    <a:pt x="233" y="85"/>
                  </a:lnTo>
                  <a:lnTo>
                    <a:pt x="233" y="74"/>
                  </a:lnTo>
                  <a:lnTo>
                    <a:pt x="233" y="74"/>
                  </a:lnTo>
                  <a:lnTo>
                    <a:pt x="230" y="58"/>
                  </a:lnTo>
                  <a:lnTo>
                    <a:pt x="225" y="40"/>
                  </a:lnTo>
                  <a:lnTo>
                    <a:pt x="218" y="24"/>
                  </a:lnTo>
                  <a:lnTo>
                    <a:pt x="213" y="17"/>
                  </a:lnTo>
                  <a:lnTo>
                    <a:pt x="208" y="12"/>
                  </a:lnTo>
                  <a:lnTo>
                    <a:pt x="208" y="12"/>
                  </a:lnTo>
                  <a:lnTo>
                    <a:pt x="201" y="6"/>
                  </a:lnTo>
                  <a:lnTo>
                    <a:pt x="193" y="3"/>
                  </a:lnTo>
                  <a:lnTo>
                    <a:pt x="184" y="1"/>
                  </a:lnTo>
                  <a:lnTo>
                    <a:pt x="176" y="0"/>
                  </a:lnTo>
                  <a:lnTo>
                    <a:pt x="157" y="1"/>
                  </a:lnTo>
                  <a:lnTo>
                    <a:pt x="140" y="6"/>
                  </a:lnTo>
                  <a:lnTo>
                    <a:pt x="140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3BA674-0252-4E1A-A83C-3D09CE6196E0}"/>
              </a:ext>
            </a:extLst>
          </p:cNvPr>
          <p:cNvGrpSpPr/>
          <p:nvPr/>
        </p:nvGrpSpPr>
        <p:grpSpPr>
          <a:xfrm>
            <a:off x="1822506" y="1890736"/>
            <a:ext cx="561975" cy="565150"/>
            <a:chOff x="2713442" y="3639439"/>
            <a:chExt cx="561975" cy="565150"/>
          </a:xfrm>
        </p:grpSpPr>
        <p:sp>
          <p:nvSpPr>
            <p:cNvPr id="11" name="Freeform 118">
              <a:extLst>
                <a:ext uri="{FF2B5EF4-FFF2-40B4-BE49-F238E27FC236}">
                  <a16:creationId xmlns:a16="http://schemas.microsoft.com/office/drawing/2014/main" id="{13FED91B-CD1E-40F3-B014-D4126D413B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13442" y="3639439"/>
              <a:ext cx="561975" cy="565150"/>
            </a:xfrm>
            <a:custGeom>
              <a:avLst/>
              <a:gdLst>
                <a:gd name="T0" fmla="*/ 349 w 354"/>
                <a:gd name="T1" fmla="*/ 90 h 356"/>
                <a:gd name="T2" fmla="*/ 335 w 354"/>
                <a:gd name="T3" fmla="*/ 69 h 356"/>
                <a:gd name="T4" fmla="*/ 318 w 354"/>
                <a:gd name="T5" fmla="*/ 63 h 356"/>
                <a:gd name="T6" fmla="*/ 305 w 354"/>
                <a:gd name="T7" fmla="*/ 38 h 356"/>
                <a:gd name="T8" fmla="*/ 269 w 354"/>
                <a:gd name="T9" fmla="*/ 17 h 356"/>
                <a:gd name="T10" fmla="*/ 227 w 354"/>
                <a:gd name="T11" fmla="*/ 14 h 356"/>
                <a:gd name="T12" fmla="*/ 198 w 354"/>
                <a:gd name="T13" fmla="*/ 3 h 356"/>
                <a:gd name="T14" fmla="*/ 150 w 354"/>
                <a:gd name="T15" fmla="*/ 4 h 356"/>
                <a:gd name="T16" fmla="*/ 111 w 354"/>
                <a:gd name="T17" fmla="*/ 23 h 356"/>
                <a:gd name="T18" fmla="*/ 68 w 354"/>
                <a:gd name="T19" fmla="*/ 31 h 356"/>
                <a:gd name="T20" fmla="*/ 37 w 354"/>
                <a:gd name="T21" fmla="*/ 59 h 356"/>
                <a:gd name="T22" fmla="*/ 26 w 354"/>
                <a:gd name="T23" fmla="*/ 74 h 356"/>
                <a:gd name="T24" fmla="*/ 5 w 354"/>
                <a:gd name="T25" fmla="*/ 99 h 356"/>
                <a:gd name="T26" fmla="*/ 3 w 354"/>
                <a:gd name="T27" fmla="*/ 156 h 356"/>
                <a:gd name="T28" fmla="*/ 26 w 354"/>
                <a:gd name="T29" fmla="*/ 206 h 356"/>
                <a:gd name="T30" fmla="*/ 81 w 354"/>
                <a:gd name="T31" fmla="*/ 263 h 356"/>
                <a:gd name="T32" fmla="*/ 133 w 354"/>
                <a:gd name="T33" fmla="*/ 297 h 356"/>
                <a:gd name="T34" fmla="*/ 107 w 354"/>
                <a:gd name="T35" fmla="*/ 334 h 356"/>
                <a:gd name="T36" fmla="*/ 124 w 354"/>
                <a:gd name="T37" fmla="*/ 353 h 356"/>
                <a:gd name="T38" fmla="*/ 189 w 354"/>
                <a:gd name="T39" fmla="*/ 356 h 356"/>
                <a:gd name="T40" fmla="*/ 238 w 354"/>
                <a:gd name="T41" fmla="*/ 349 h 356"/>
                <a:gd name="T42" fmla="*/ 247 w 354"/>
                <a:gd name="T43" fmla="*/ 328 h 356"/>
                <a:gd name="T44" fmla="*/ 226 w 354"/>
                <a:gd name="T45" fmla="*/ 300 h 356"/>
                <a:gd name="T46" fmla="*/ 278 w 354"/>
                <a:gd name="T47" fmla="*/ 274 h 356"/>
                <a:gd name="T48" fmla="*/ 328 w 354"/>
                <a:gd name="T49" fmla="*/ 218 h 356"/>
                <a:gd name="T50" fmla="*/ 352 w 354"/>
                <a:gd name="T51" fmla="*/ 148 h 356"/>
                <a:gd name="T52" fmla="*/ 59 w 354"/>
                <a:gd name="T53" fmla="*/ 232 h 356"/>
                <a:gd name="T54" fmla="*/ 14 w 354"/>
                <a:gd name="T55" fmla="*/ 162 h 356"/>
                <a:gd name="T56" fmla="*/ 13 w 354"/>
                <a:gd name="T57" fmla="*/ 103 h 356"/>
                <a:gd name="T58" fmla="*/ 36 w 354"/>
                <a:gd name="T59" fmla="*/ 82 h 356"/>
                <a:gd name="T60" fmla="*/ 43 w 354"/>
                <a:gd name="T61" fmla="*/ 66 h 356"/>
                <a:gd name="T62" fmla="*/ 90 w 354"/>
                <a:gd name="T63" fmla="*/ 34 h 356"/>
                <a:gd name="T64" fmla="*/ 119 w 354"/>
                <a:gd name="T65" fmla="*/ 32 h 356"/>
                <a:gd name="T66" fmla="*/ 141 w 354"/>
                <a:gd name="T67" fmla="*/ 15 h 356"/>
                <a:gd name="T68" fmla="*/ 199 w 354"/>
                <a:gd name="T69" fmla="*/ 12 h 356"/>
                <a:gd name="T70" fmla="*/ 226 w 354"/>
                <a:gd name="T71" fmla="*/ 26 h 356"/>
                <a:gd name="T72" fmla="*/ 244 w 354"/>
                <a:gd name="T73" fmla="*/ 23 h 356"/>
                <a:gd name="T74" fmla="*/ 278 w 354"/>
                <a:gd name="T75" fmla="*/ 29 h 356"/>
                <a:gd name="T76" fmla="*/ 311 w 354"/>
                <a:gd name="T77" fmla="*/ 69 h 356"/>
                <a:gd name="T78" fmla="*/ 322 w 354"/>
                <a:gd name="T79" fmla="*/ 73 h 356"/>
                <a:gd name="T80" fmla="*/ 345 w 354"/>
                <a:gd name="T81" fmla="*/ 100 h 356"/>
                <a:gd name="T82" fmla="*/ 335 w 354"/>
                <a:gd name="T83" fmla="*/ 182 h 356"/>
                <a:gd name="T84" fmla="*/ 292 w 354"/>
                <a:gd name="T85" fmla="*/ 249 h 356"/>
                <a:gd name="T86" fmla="*/ 224 w 354"/>
                <a:gd name="T87" fmla="*/ 291 h 356"/>
                <a:gd name="T88" fmla="*/ 164 w 354"/>
                <a:gd name="T89" fmla="*/ 297 h 356"/>
                <a:gd name="T90" fmla="*/ 110 w 354"/>
                <a:gd name="T91" fmla="*/ 272 h 356"/>
                <a:gd name="T92" fmla="*/ 216 w 354"/>
                <a:gd name="T93" fmla="*/ 303 h 356"/>
                <a:gd name="T94" fmla="*/ 240 w 354"/>
                <a:gd name="T95" fmla="*/ 334 h 356"/>
                <a:gd name="T96" fmla="*/ 227 w 354"/>
                <a:gd name="T97" fmla="*/ 343 h 356"/>
                <a:gd name="T98" fmla="*/ 167 w 354"/>
                <a:gd name="T99" fmla="*/ 346 h 356"/>
                <a:gd name="T100" fmla="*/ 124 w 354"/>
                <a:gd name="T101" fmla="*/ 340 h 356"/>
                <a:gd name="T102" fmla="*/ 119 w 354"/>
                <a:gd name="T103" fmla="*/ 325 h 356"/>
                <a:gd name="T104" fmla="*/ 141 w 354"/>
                <a:gd name="T105" fmla="*/ 300 h 356"/>
                <a:gd name="T106" fmla="*/ 189 w 354"/>
                <a:gd name="T107" fmla="*/ 308 h 356"/>
                <a:gd name="T108" fmla="*/ 216 w 354"/>
                <a:gd name="T109" fmla="*/ 303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54" h="356">
                  <a:moveTo>
                    <a:pt x="354" y="120"/>
                  </a:moveTo>
                  <a:lnTo>
                    <a:pt x="354" y="120"/>
                  </a:lnTo>
                  <a:lnTo>
                    <a:pt x="354" y="110"/>
                  </a:lnTo>
                  <a:lnTo>
                    <a:pt x="352" y="99"/>
                  </a:lnTo>
                  <a:lnTo>
                    <a:pt x="349" y="90"/>
                  </a:lnTo>
                  <a:lnTo>
                    <a:pt x="345" y="80"/>
                  </a:lnTo>
                  <a:lnTo>
                    <a:pt x="345" y="80"/>
                  </a:lnTo>
                  <a:lnTo>
                    <a:pt x="340" y="74"/>
                  </a:lnTo>
                  <a:lnTo>
                    <a:pt x="335" y="69"/>
                  </a:lnTo>
                  <a:lnTo>
                    <a:pt x="335" y="69"/>
                  </a:lnTo>
                  <a:lnTo>
                    <a:pt x="331" y="66"/>
                  </a:lnTo>
                  <a:lnTo>
                    <a:pt x="326" y="66"/>
                  </a:lnTo>
                  <a:lnTo>
                    <a:pt x="322" y="65"/>
                  </a:lnTo>
                  <a:lnTo>
                    <a:pt x="318" y="63"/>
                  </a:lnTo>
                  <a:lnTo>
                    <a:pt x="318" y="63"/>
                  </a:lnTo>
                  <a:lnTo>
                    <a:pt x="314" y="59"/>
                  </a:lnTo>
                  <a:lnTo>
                    <a:pt x="311" y="51"/>
                  </a:lnTo>
                  <a:lnTo>
                    <a:pt x="308" y="45"/>
                  </a:lnTo>
                  <a:lnTo>
                    <a:pt x="305" y="38"/>
                  </a:lnTo>
                  <a:lnTo>
                    <a:pt x="305" y="38"/>
                  </a:lnTo>
                  <a:lnTo>
                    <a:pt x="298" y="31"/>
                  </a:lnTo>
                  <a:lnTo>
                    <a:pt x="291" y="25"/>
                  </a:lnTo>
                  <a:lnTo>
                    <a:pt x="291" y="25"/>
                  </a:lnTo>
                  <a:lnTo>
                    <a:pt x="280" y="20"/>
                  </a:lnTo>
                  <a:lnTo>
                    <a:pt x="269" y="17"/>
                  </a:lnTo>
                  <a:lnTo>
                    <a:pt x="258" y="14"/>
                  </a:lnTo>
                  <a:lnTo>
                    <a:pt x="247" y="14"/>
                  </a:lnTo>
                  <a:lnTo>
                    <a:pt x="247" y="14"/>
                  </a:lnTo>
                  <a:lnTo>
                    <a:pt x="233" y="15"/>
                  </a:lnTo>
                  <a:lnTo>
                    <a:pt x="227" y="14"/>
                  </a:lnTo>
                  <a:lnTo>
                    <a:pt x="221" y="12"/>
                  </a:lnTo>
                  <a:lnTo>
                    <a:pt x="221" y="12"/>
                  </a:lnTo>
                  <a:lnTo>
                    <a:pt x="210" y="6"/>
                  </a:lnTo>
                  <a:lnTo>
                    <a:pt x="198" y="3"/>
                  </a:lnTo>
                  <a:lnTo>
                    <a:pt x="198" y="3"/>
                  </a:lnTo>
                  <a:lnTo>
                    <a:pt x="187" y="0"/>
                  </a:lnTo>
                  <a:lnTo>
                    <a:pt x="175" y="0"/>
                  </a:lnTo>
                  <a:lnTo>
                    <a:pt x="162" y="1"/>
                  </a:lnTo>
                  <a:lnTo>
                    <a:pt x="150" y="4"/>
                  </a:lnTo>
                  <a:lnTo>
                    <a:pt x="150" y="4"/>
                  </a:lnTo>
                  <a:lnTo>
                    <a:pt x="141" y="8"/>
                  </a:lnTo>
                  <a:lnTo>
                    <a:pt x="133" y="11"/>
                  </a:lnTo>
                  <a:lnTo>
                    <a:pt x="116" y="21"/>
                  </a:lnTo>
                  <a:lnTo>
                    <a:pt x="116" y="21"/>
                  </a:lnTo>
                  <a:lnTo>
                    <a:pt x="111" y="23"/>
                  </a:lnTo>
                  <a:lnTo>
                    <a:pt x="108" y="25"/>
                  </a:lnTo>
                  <a:lnTo>
                    <a:pt x="99" y="25"/>
                  </a:lnTo>
                  <a:lnTo>
                    <a:pt x="99" y="25"/>
                  </a:lnTo>
                  <a:lnTo>
                    <a:pt x="82" y="26"/>
                  </a:lnTo>
                  <a:lnTo>
                    <a:pt x="68" y="31"/>
                  </a:lnTo>
                  <a:lnTo>
                    <a:pt x="68" y="31"/>
                  </a:lnTo>
                  <a:lnTo>
                    <a:pt x="59" y="35"/>
                  </a:lnTo>
                  <a:lnTo>
                    <a:pt x="50" y="42"/>
                  </a:lnTo>
                  <a:lnTo>
                    <a:pt x="43" y="49"/>
                  </a:lnTo>
                  <a:lnTo>
                    <a:pt x="37" y="59"/>
                  </a:lnTo>
                  <a:lnTo>
                    <a:pt x="37" y="59"/>
                  </a:lnTo>
                  <a:lnTo>
                    <a:pt x="33" y="66"/>
                  </a:lnTo>
                  <a:lnTo>
                    <a:pt x="31" y="71"/>
                  </a:lnTo>
                  <a:lnTo>
                    <a:pt x="26" y="74"/>
                  </a:lnTo>
                  <a:lnTo>
                    <a:pt x="26" y="74"/>
                  </a:lnTo>
                  <a:lnTo>
                    <a:pt x="17" y="80"/>
                  </a:lnTo>
                  <a:lnTo>
                    <a:pt x="13" y="83"/>
                  </a:lnTo>
                  <a:lnTo>
                    <a:pt x="9" y="88"/>
                  </a:lnTo>
                  <a:lnTo>
                    <a:pt x="9" y="88"/>
                  </a:lnTo>
                  <a:lnTo>
                    <a:pt x="5" y="99"/>
                  </a:lnTo>
                  <a:lnTo>
                    <a:pt x="2" y="110"/>
                  </a:lnTo>
                  <a:lnTo>
                    <a:pt x="0" y="120"/>
                  </a:lnTo>
                  <a:lnTo>
                    <a:pt x="0" y="133"/>
                  </a:lnTo>
                  <a:lnTo>
                    <a:pt x="2" y="144"/>
                  </a:lnTo>
                  <a:lnTo>
                    <a:pt x="3" y="156"/>
                  </a:lnTo>
                  <a:lnTo>
                    <a:pt x="8" y="167"/>
                  </a:lnTo>
                  <a:lnTo>
                    <a:pt x="11" y="176"/>
                  </a:lnTo>
                  <a:lnTo>
                    <a:pt x="11" y="176"/>
                  </a:lnTo>
                  <a:lnTo>
                    <a:pt x="19" y="192"/>
                  </a:lnTo>
                  <a:lnTo>
                    <a:pt x="26" y="206"/>
                  </a:lnTo>
                  <a:lnTo>
                    <a:pt x="36" y="218"/>
                  </a:lnTo>
                  <a:lnTo>
                    <a:pt x="47" y="230"/>
                  </a:lnTo>
                  <a:lnTo>
                    <a:pt x="57" y="241"/>
                  </a:lnTo>
                  <a:lnTo>
                    <a:pt x="68" y="252"/>
                  </a:lnTo>
                  <a:lnTo>
                    <a:pt x="81" y="263"/>
                  </a:lnTo>
                  <a:lnTo>
                    <a:pt x="93" y="272"/>
                  </a:lnTo>
                  <a:lnTo>
                    <a:pt x="93" y="272"/>
                  </a:lnTo>
                  <a:lnTo>
                    <a:pt x="113" y="285"/>
                  </a:lnTo>
                  <a:lnTo>
                    <a:pt x="133" y="297"/>
                  </a:lnTo>
                  <a:lnTo>
                    <a:pt x="133" y="297"/>
                  </a:lnTo>
                  <a:lnTo>
                    <a:pt x="124" y="305"/>
                  </a:lnTo>
                  <a:lnTo>
                    <a:pt x="115" y="315"/>
                  </a:lnTo>
                  <a:lnTo>
                    <a:pt x="110" y="322"/>
                  </a:lnTo>
                  <a:lnTo>
                    <a:pt x="108" y="328"/>
                  </a:lnTo>
                  <a:lnTo>
                    <a:pt x="107" y="334"/>
                  </a:lnTo>
                  <a:lnTo>
                    <a:pt x="107" y="339"/>
                  </a:lnTo>
                  <a:lnTo>
                    <a:pt x="107" y="339"/>
                  </a:lnTo>
                  <a:lnTo>
                    <a:pt x="111" y="345"/>
                  </a:lnTo>
                  <a:lnTo>
                    <a:pt x="118" y="349"/>
                  </a:lnTo>
                  <a:lnTo>
                    <a:pt x="124" y="353"/>
                  </a:lnTo>
                  <a:lnTo>
                    <a:pt x="132" y="354"/>
                  </a:lnTo>
                  <a:lnTo>
                    <a:pt x="149" y="354"/>
                  </a:lnTo>
                  <a:lnTo>
                    <a:pt x="162" y="354"/>
                  </a:lnTo>
                  <a:lnTo>
                    <a:pt x="162" y="354"/>
                  </a:lnTo>
                  <a:lnTo>
                    <a:pt x="189" y="356"/>
                  </a:lnTo>
                  <a:lnTo>
                    <a:pt x="201" y="356"/>
                  </a:lnTo>
                  <a:lnTo>
                    <a:pt x="213" y="354"/>
                  </a:lnTo>
                  <a:lnTo>
                    <a:pt x="213" y="354"/>
                  </a:lnTo>
                  <a:lnTo>
                    <a:pt x="230" y="353"/>
                  </a:lnTo>
                  <a:lnTo>
                    <a:pt x="238" y="349"/>
                  </a:lnTo>
                  <a:lnTo>
                    <a:pt x="246" y="345"/>
                  </a:lnTo>
                  <a:lnTo>
                    <a:pt x="246" y="345"/>
                  </a:lnTo>
                  <a:lnTo>
                    <a:pt x="249" y="340"/>
                  </a:lnTo>
                  <a:lnTo>
                    <a:pt x="249" y="334"/>
                  </a:lnTo>
                  <a:lnTo>
                    <a:pt x="247" y="328"/>
                  </a:lnTo>
                  <a:lnTo>
                    <a:pt x="244" y="322"/>
                  </a:lnTo>
                  <a:lnTo>
                    <a:pt x="235" y="309"/>
                  </a:lnTo>
                  <a:lnTo>
                    <a:pt x="226" y="300"/>
                  </a:lnTo>
                  <a:lnTo>
                    <a:pt x="226" y="300"/>
                  </a:lnTo>
                  <a:lnTo>
                    <a:pt x="226" y="300"/>
                  </a:lnTo>
                  <a:lnTo>
                    <a:pt x="226" y="300"/>
                  </a:lnTo>
                  <a:lnTo>
                    <a:pt x="240" y="295"/>
                  </a:lnTo>
                  <a:lnTo>
                    <a:pt x="254" y="289"/>
                  </a:lnTo>
                  <a:lnTo>
                    <a:pt x="266" y="281"/>
                  </a:lnTo>
                  <a:lnTo>
                    <a:pt x="278" y="274"/>
                  </a:lnTo>
                  <a:lnTo>
                    <a:pt x="289" y="264"/>
                  </a:lnTo>
                  <a:lnTo>
                    <a:pt x="300" y="254"/>
                  </a:lnTo>
                  <a:lnTo>
                    <a:pt x="311" y="243"/>
                  </a:lnTo>
                  <a:lnTo>
                    <a:pt x="320" y="230"/>
                  </a:lnTo>
                  <a:lnTo>
                    <a:pt x="328" y="218"/>
                  </a:lnTo>
                  <a:lnTo>
                    <a:pt x="334" y="206"/>
                  </a:lnTo>
                  <a:lnTo>
                    <a:pt x="340" y="192"/>
                  </a:lnTo>
                  <a:lnTo>
                    <a:pt x="346" y="178"/>
                  </a:lnTo>
                  <a:lnTo>
                    <a:pt x="349" y="164"/>
                  </a:lnTo>
                  <a:lnTo>
                    <a:pt x="352" y="148"/>
                  </a:lnTo>
                  <a:lnTo>
                    <a:pt x="354" y="134"/>
                  </a:lnTo>
                  <a:lnTo>
                    <a:pt x="354" y="120"/>
                  </a:lnTo>
                  <a:lnTo>
                    <a:pt x="354" y="120"/>
                  </a:lnTo>
                  <a:close/>
                  <a:moveTo>
                    <a:pt x="59" y="232"/>
                  </a:moveTo>
                  <a:lnTo>
                    <a:pt x="59" y="232"/>
                  </a:lnTo>
                  <a:lnTo>
                    <a:pt x="45" y="216"/>
                  </a:lnTo>
                  <a:lnTo>
                    <a:pt x="34" y="199"/>
                  </a:lnTo>
                  <a:lnTo>
                    <a:pt x="23" y="181"/>
                  </a:lnTo>
                  <a:lnTo>
                    <a:pt x="14" y="162"/>
                  </a:lnTo>
                  <a:lnTo>
                    <a:pt x="14" y="162"/>
                  </a:lnTo>
                  <a:lnTo>
                    <a:pt x="13" y="151"/>
                  </a:lnTo>
                  <a:lnTo>
                    <a:pt x="9" y="141"/>
                  </a:lnTo>
                  <a:lnTo>
                    <a:pt x="9" y="128"/>
                  </a:lnTo>
                  <a:lnTo>
                    <a:pt x="9" y="114"/>
                  </a:lnTo>
                  <a:lnTo>
                    <a:pt x="13" y="103"/>
                  </a:lnTo>
                  <a:lnTo>
                    <a:pt x="17" y="93"/>
                  </a:lnTo>
                  <a:lnTo>
                    <a:pt x="20" y="90"/>
                  </a:lnTo>
                  <a:lnTo>
                    <a:pt x="25" y="85"/>
                  </a:lnTo>
                  <a:lnTo>
                    <a:pt x="30" y="83"/>
                  </a:lnTo>
                  <a:lnTo>
                    <a:pt x="36" y="82"/>
                  </a:lnTo>
                  <a:lnTo>
                    <a:pt x="36" y="82"/>
                  </a:lnTo>
                  <a:lnTo>
                    <a:pt x="37" y="80"/>
                  </a:lnTo>
                  <a:lnTo>
                    <a:pt x="39" y="79"/>
                  </a:lnTo>
                  <a:lnTo>
                    <a:pt x="39" y="79"/>
                  </a:lnTo>
                  <a:lnTo>
                    <a:pt x="43" y="66"/>
                  </a:lnTo>
                  <a:lnTo>
                    <a:pt x="50" y="56"/>
                  </a:lnTo>
                  <a:lnTo>
                    <a:pt x="57" y="48"/>
                  </a:lnTo>
                  <a:lnTo>
                    <a:pt x="68" y="40"/>
                  </a:lnTo>
                  <a:lnTo>
                    <a:pt x="77" y="35"/>
                  </a:lnTo>
                  <a:lnTo>
                    <a:pt x="90" y="34"/>
                  </a:lnTo>
                  <a:lnTo>
                    <a:pt x="102" y="32"/>
                  </a:lnTo>
                  <a:lnTo>
                    <a:pt x="115" y="35"/>
                  </a:lnTo>
                  <a:lnTo>
                    <a:pt x="115" y="35"/>
                  </a:lnTo>
                  <a:lnTo>
                    <a:pt x="118" y="35"/>
                  </a:lnTo>
                  <a:lnTo>
                    <a:pt x="119" y="32"/>
                  </a:lnTo>
                  <a:lnTo>
                    <a:pt x="119" y="32"/>
                  </a:lnTo>
                  <a:lnTo>
                    <a:pt x="124" y="28"/>
                  </a:lnTo>
                  <a:lnTo>
                    <a:pt x="128" y="23"/>
                  </a:lnTo>
                  <a:lnTo>
                    <a:pt x="135" y="18"/>
                  </a:lnTo>
                  <a:lnTo>
                    <a:pt x="141" y="15"/>
                  </a:lnTo>
                  <a:lnTo>
                    <a:pt x="155" y="12"/>
                  </a:lnTo>
                  <a:lnTo>
                    <a:pt x="169" y="9"/>
                  </a:lnTo>
                  <a:lnTo>
                    <a:pt x="169" y="9"/>
                  </a:lnTo>
                  <a:lnTo>
                    <a:pt x="184" y="9"/>
                  </a:lnTo>
                  <a:lnTo>
                    <a:pt x="199" y="12"/>
                  </a:lnTo>
                  <a:lnTo>
                    <a:pt x="199" y="12"/>
                  </a:lnTo>
                  <a:lnTo>
                    <a:pt x="206" y="15"/>
                  </a:lnTo>
                  <a:lnTo>
                    <a:pt x="213" y="20"/>
                  </a:lnTo>
                  <a:lnTo>
                    <a:pt x="220" y="23"/>
                  </a:lnTo>
                  <a:lnTo>
                    <a:pt x="226" y="26"/>
                  </a:lnTo>
                  <a:lnTo>
                    <a:pt x="226" y="26"/>
                  </a:lnTo>
                  <a:lnTo>
                    <a:pt x="230" y="26"/>
                  </a:lnTo>
                  <a:lnTo>
                    <a:pt x="237" y="25"/>
                  </a:lnTo>
                  <a:lnTo>
                    <a:pt x="237" y="25"/>
                  </a:lnTo>
                  <a:lnTo>
                    <a:pt x="244" y="23"/>
                  </a:lnTo>
                  <a:lnTo>
                    <a:pt x="254" y="23"/>
                  </a:lnTo>
                  <a:lnTo>
                    <a:pt x="263" y="25"/>
                  </a:lnTo>
                  <a:lnTo>
                    <a:pt x="271" y="26"/>
                  </a:lnTo>
                  <a:lnTo>
                    <a:pt x="271" y="26"/>
                  </a:lnTo>
                  <a:lnTo>
                    <a:pt x="278" y="29"/>
                  </a:lnTo>
                  <a:lnTo>
                    <a:pt x="284" y="32"/>
                  </a:lnTo>
                  <a:lnTo>
                    <a:pt x="291" y="37"/>
                  </a:lnTo>
                  <a:lnTo>
                    <a:pt x="295" y="43"/>
                  </a:lnTo>
                  <a:lnTo>
                    <a:pt x="303" y="56"/>
                  </a:lnTo>
                  <a:lnTo>
                    <a:pt x="311" y="69"/>
                  </a:lnTo>
                  <a:lnTo>
                    <a:pt x="311" y="69"/>
                  </a:lnTo>
                  <a:lnTo>
                    <a:pt x="312" y="71"/>
                  </a:lnTo>
                  <a:lnTo>
                    <a:pt x="314" y="71"/>
                  </a:lnTo>
                  <a:lnTo>
                    <a:pt x="314" y="71"/>
                  </a:lnTo>
                  <a:lnTo>
                    <a:pt x="322" y="73"/>
                  </a:lnTo>
                  <a:lnTo>
                    <a:pt x="329" y="76"/>
                  </a:lnTo>
                  <a:lnTo>
                    <a:pt x="334" y="80"/>
                  </a:lnTo>
                  <a:lnTo>
                    <a:pt x="339" y="86"/>
                  </a:lnTo>
                  <a:lnTo>
                    <a:pt x="342" y="93"/>
                  </a:lnTo>
                  <a:lnTo>
                    <a:pt x="345" y="100"/>
                  </a:lnTo>
                  <a:lnTo>
                    <a:pt x="346" y="117"/>
                  </a:lnTo>
                  <a:lnTo>
                    <a:pt x="345" y="134"/>
                  </a:lnTo>
                  <a:lnTo>
                    <a:pt x="343" y="153"/>
                  </a:lnTo>
                  <a:lnTo>
                    <a:pt x="339" y="168"/>
                  </a:lnTo>
                  <a:lnTo>
                    <a:pt x="335" y="182"/>
                  </a:lnTo>
                  <a:lnTo>
                    <a:pt x="335" y="182"/>
                  </a:lnTo>
                  <a:lnTo>
                    <a:pt x="328" y="201"/>
                  </a:lnTo>
                  <a:lnTo>
                    <a:pt x="317" y="218"/>
                  </a:lnTo>
                  <a:lnTo>
                    <a:pt x="306" y="235"/>
                  </a:lnTo>
                  <a:lnTo>
                    <a:pt x="292" y="249"/>
                  </a:lnTo>
                  <a:lnTo>
                    <a:pt x="277" y="263"/>
                  </a:lnTo>
                  <a:lnTo>
                    <a:pt x="261" y="275"/>
                  </a:lnTo>
                  <a:lnTo>
                    <a:pt x="243" y="285"/>
                  </a:lnTo>
                  <a:lnTo>
                    <a:pt x="224" y="291"/>
                  </a:lnTo>
                  <a:lnTo>
                    <a:pt x="224" y="291"/>
                  </a:lnTo>
                  <a:lnTo>
                    <a:pt x="212" y="295"/>
                  </a:lnTo>
                  <a:lnTo>
                    <a:pt x="199" y="297"/>
                  </a:lnTo>
                  <a:lnTo>
                    <a:pt x="187" y="298"/>
                  </a:lnTo>
                  <a:lnTo>
                    <a:pt x="175" y="298"/>
                  </a:lnTo>
                  <a:lnTo>
                    <a:pt x="164" y="297"/>
                  </a:lnTo>
                  <a:lnTo>
                    <a:pt x="152" y="294"/>
                  </a:lnTo>
                  <a:lnTo>
                    <a:pt x="141" y="289"/>
                  </a:lnTo>
                  <a:lnTo>
                    <a:pt x="128" y="283"/>
                  </a:lnTo>
                  <a:lnTo>
                    <a:pt x="128" y="283"/>
                  </a:lnTo>
                  <a:lnTo>
                    <a:pt x="110" y="272"/>
                  </a:lnTo>
                  <a:lnTo>
                    <a:pt x="91" y="260"/>
                  </a:lnTo>
                  <a:lnTo>
                    <a:pt x="74" y="247"/>
                  </a:lnTo>
                  <a:lnTo>
                    <a:pt x="59" y="232"/>
                  </a:lnTo>
                  <a:lnTo>
                    <a:pt x="59" y="232"/>
                  </a:lnTo>
                  <a:close/>
                  <a:moveTo>
                    <a:pt x="216" y="303"/>
                  </a:moveTo>
                  <a:lnTo>
                    <a:pt x="216" y="303"/>
                  </a:lnTo>
                  <a:lnTo>
                    <a:pt x="230" y="320"/>
                  </a:lnTo>
                  <a:lnTo>
                    <a:pt x="230" y="320"/>
                  </a:lnTo>
                  <a:lnTo>
                    <a:pt x="237" y="329"/>
                  </a:lnTo>
                  <a:lnTo>
                    <a:pt x="240" y="334"/>
                  </a:lnTo>
                  <a:lnTo>
                    <a:pt x="240" y="337"/>
                  </a:lnTo>
                  <a:lnTo>
                    <a:pt x="238" y="340"/>
                  </a:lnTo>
                  <a:lnTo>
                    <a:pt x="238" y="340"/>
                  </a:lnTo>
                  <a:lnTo>
                    <a:pt x="233" y="342"/>
                  </a:lnTo>
                  <a:lnTo>
                    <a:pt x="227" y="343"/>
                  </a:lnTo>
                  <a:lnTo>
                    <a:pt x="227" y="343"/>
                  </a:lnTo>
                  <a:lnTo>
                    <a:pt x="212" y="346"/>
                  </a:lnTo>
                  <a:lnTo>
                    <a:pt x="198" y="346"/>
                  </a:lnTo>
                  <a:lnTo>
                    <a:pt x="167" y="346"/>
                  </a:lnTo>
                  <a:lnTo>
                    <a:pt x="167" y="346"/>
                  </a:lnTo>
                  <a:lnTo>
                    <a:pt x="155" y="346"/>
                  </a:lnTo>
                  <a:lnTo>
                    <a:pt x="141" y="346"/>
                  </a:lnTo>
                  <a:lnTo>
                    <a:pt x="135" y="345"/>
                  </a:lnTo>
                  <a:lnTo>
                    <a:pt x="128" y="343"/>
                  </a:lnTo>
                  <a:lnTo>
                    <a:pt x="124" y="340"/>
                  </a:lnTo>
                  <a:lnTo>
                    <a:pt x="121" y="337"/>
                  </a:lnTo>
                  <a:lnTo>
                    <a:pt x="121" y="337"/>
                  </a:lnTo>
                  <a:lnTo>
                    <a:pt x="119" y="332"/>
                  </a:lnTo>
                  <a:lnTo>
                    <a:pt x="118" y="331"/>
                  </a:lnTo>
                  <a:lnTo>
                    <a:pt x="119" y="325"/>
                  </a:lnTo>
                  <a:lnTo>
                    <a:pt x="124" y="320"/>
                  </a:lnTo>
                  <a:lnTo>
                    <a:pt x="128" y="314"/>
                  </a:lnTo>
                  <a:lnTo>
                    <a:pt x="128" y="314"/>
                  </a:lnTo>
                  <a:lnTo>
                    <a:pt x="141" y="300"/>
                  </a:lnTo>
                  <a:lnTo>
                    <a:pt x="141" y="300"/>
                  </a:lnTo>
                  <a:lnTo>
                    <a:pt x="150" y="303"/>
                  </a:lnTo>
                  <a:lnTo>
                    <a:pt x="159" y="306"/>
                  </a:lnTo>
                  <a:lnTo>
                    <a:pt x="159" y="306"/>
                  </a:lnTo>
                  <a:lnTo>
                    <a:pt x="175" y="308"/>
                  </a:lnTo>
                  <a:lnTo>
                    <a:pt x="189" y="308"/>
                  </a:lnTo>
                  <a:lnTo>
                    <a:pt x="203" y="306"/>
                  </a:lnTo>
                  <a:lnTo>
                    <a:pt x="215" y="303"/>
                  </a:lnTo>
                  <a:lnTo>
                    <a:pt x="215" y="303"/>
                  </a:lnTo>
                  <a:lnTo>
                    <a:pt x="216" y="303"/>
                  </a:lnTo>
                  <a:lnTo>
                    <a:pt x="216" y="303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9">
              <a:extLst>
                <a:ext uri="{FF2B5EF4-FFF2-40B4-BE49-F238E27FC236}">
                  <a16:creationId xmlns:a16="http://schemas.microsoft.com/office/drawing/2014/main" id="{1DA605A7-6EDD-40EB-86B4-8D2056590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5067" y="3706114"/>
              <a:ext cx="68263" cy="342900"/>
            </a:xfrm>
            <a:custGeom>
              <a:avLst/>
              <a:gdLst>
                <a:gd name="T0" fmla="*/ 8 w 43"/>
                <a:gd name="T1" fmla="*/ 213 h 216"/>
                <a:gd name="T2" fmla="*/ 8 w 43"/>
                <a:gd name="T3" fmla="*/ 213 h 216"/>
                <a:gd name="T4" fmla="*/ 17 w 43"/>
                <a:gd name="T5" fmla="*/ 193 h 216"/>
                <a:gd name="T6" fmla="*/ 23 w 43"/>
                <a:gd name="T7" fmla="*/ 171 h 216"/>
                <a:gd name="T8" fmla="*/ 30 w 43"/>
                <a:gd name="T9" fmla="*/ 148 h 216"/>
                <a:gd name="T10" fmla="*/ 34 w 43"/>
                <a:gd name="T11" fmla="*/ 126 h 216"/>
                <a:gd name="T12" fmla="*/ 34 w 43"/>
                <a:gd name="T13" fmla="*/ 126 h 216"/>
                <a:gd name="T14" fmla="*/ 39 w 43"/>
                <a:gd name="T15" fmla="*/ 96 h 216"/>
                <a:gd name="T16" fmla="*/ 42 w 43"/>
                <a:gd name="T17" fmla="*/ 66 h 216"/>
                <a:gd name="T18" fmla="*/ 43 w 43"/>
                <a:gd name="T19" fmla="*/ 35 h 216"/>
                <a:gd name="T20" fmla="*/ 43 w 43"/>
                <a:gd name="T21" fmla="*/ 4 h 216"/>
                <a:gd name="T22" fmla="*/ 43 w 43"/>
                <a:gd name="T23" fmla="*/ 4 h 216"/>
                <a:gd name="T24" fmla="*/ 42 w 43"/>
                <a:gd name="T25" fmla="*/ 1 h 216"/>
                <a:gd name="T26" fmla="*/ 39 w 43"/>
                <a:gd name="T27" fmla="*/ 0 h 216"/>
                <a:gd name="T28" fmla="*/ 36 w 43"/>
                <a:gd name="T29" fmla="*/ 1 h 216"/>
                <a:gd name="T30" fmla="*/ 36 w 43"/>
                <a:gd name="T31" fmla="*/ 4 h 216"/>
                <a:gd name="T32" fmla="*/ 36 w 43"/>
                <a:gd name="T33" fmla="*/ 4 h 216"/>
                <a:gd name="T34" fmla="*/ 36 w 43"/>
                <a:gd name="T35" fmla="*/ 34 h 216"/>
                <a:gd name="T36" fmla="*/ 34 w 43"/>
                <a:gd name="T37" fmla="*/ 65 h 216"/>
                <a:gd name="T38" fmla="*/ 30 w 43"/>
                <a:gd name="T39" fmla="*/ 94 h 216"/>
                <a:gd name="T40" fmla="*/ 25 w 43"/>
                <a:gd name="T41" fmla="*/ 123 h 216"/>
                <a:gd name="T42" fmla="*/ 25 w 43"/>
                <a:gd name="T43" fmla="*/ 123 h 216"/>
                <a:gd name="T44" fmla="*/ 20 w 43"/>
                <a:gd name="T45" fmla="*/ 145 h 216"/>
                <a:gd name="T46" fmla="*/ 16 w 43"/>
                <a:gd name="T47" fmla="*/ 168 h 216"/>
                <a:gd name="T48" fmla="*/ 9 w 43"/>
                <a:gd name="T49" fmla="*/ 188 h 216"/>
                <a:gd name="T50" fmla="*/ 2 w 43"/>
                <a:gd name="T51" fmla="*/ 210 h 216"/>
                <a:gd name="T52" fmla="*/ 2 w 43"/>
                <a:gd name="T53" fmla="*/ 210 h 216"/>
                <a:gd name="T54" fmla="*/ 0 w 43"/>
                <a:gd name="T55" fmla="*/ 213 h 216"/>
                <a:gd name="T56" fmla="*/ 3 w 43"/>
                <a:gd name="T57" fmla="*/ 215 h 216"/>
                <a:gd name="T58" fmla="*/ 6 w 43"/>
                <a:gd name="T59" fmla="*/ 216 h 216"/>
                <a:gd name="T60" fmla="*/ 8 w 43"/>
                <a:gd name="T61" fmla="*/ 213 h 216"/>
                <a:gd name="T62" fmla="*/ 8 w 43"/>
                <a:gd name="T63" fmla="*/ 21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216">
                  <a:moveTo>
                    <a:pt x="8" y="213"/>
                  </a:moveTo>
                  <a:lnTo>
                    <a:pt x="8" y="213"/>
                  </a:lnTo>
                  <a:lnTo>
                    <a:pt x="17" y="193"/>
                  </a:lnTo>
                  <a:lnTo>
                    <a:pt x="23" y="171"/>
                  </a:lnTo>
                  <a:lnTo>
                    <a:pt x="30" y="148"/>
                  </a:lnTo>
                  <a:lnTo>
                    <a:pt x="34" y="126"/>
                  </a:lnTo>
                  <a:lnTo>
                    <a:pt x="34" y="126"/>
                  </a:lnTo>
                  <a:lnTo>
                    <a:pt x="39" y="96"/>
                  </a:lnTo>
                  <a:lnTo>
                    <a:pt x="42" y="66"/>
                  </a:lnTo>
                  <a:lnTo>
                    <a:pt x="43" y="35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2" y="1"/>
                  </a:lnTo>
                  <a:lnTo>
                    <a:pt x="39" y="0"/>
                  </a:lnTo>
                  <a:lnTo>
                    <a:pt x="36" y="1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34"/>
                  </a:lnTo>
                  <a:lnTo>
                    <a:pt x="34" y="65"/>
                  </a:lnTo>
                  <a:lnTo>
                    <a:pt x="30" y="94"/>
                  </a:lnTo>
                  <a:lnTo>
                    <a:pt x="25" y="123"/>
                  </a:lnTo>
                  <a:lnTo>
                    <a:pt x="25" y="123"/>
                  </a:lnTo>
                  <a:lnTo>
                    <a:pt x="20" y="145"/>
                  </a:lnTo>
                  <a:lnTo>
                    <a:pt x="16" y="168"/>
                  </a:lnTo>
                  <a:lnTo>
                    <a:pt x="9" y="188"/>
                  </a:lnTo>
                  <a:lnTo>
                    <a:pt x="2" y="210"/>
                  </a:lnTo>
                  <a:lnTo>
                    <a:pt x="2" y="210"/>
                  </a:lnTo>
                  <a:lnTo>
                    <a:pt x="0" y="213"/>
                  </a:lnTo>
                  <a:lnTo>
                    <a:pt x="3" y="215"/>
                  </a:lnTo>
                  <a:lnTo>
                    <a:pt x="6" y="216"/>
                  </a:lnTo>
                  <a:lnTo>
                    <a:pt x="8" y="213"/>
                  </a:lnTo>
                  <a:lnTo>
                    <a:pt x="8" y="213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0">
              <a:extLst>
                <a:ext uri="{FF2B5EF4-FFF2-40B4-BE49-F238E27FC236}">
                  <a16:creationId xmlns:a16="http://schemas.microsoft.com/office/drawing/2014/main" id="{A676D63F-1D53-469D-8E71-1C1AC5604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2217" y="3775964"/>
              <a:ext cx="109538" cy="282575"/>
            </a:xfrm>
            <a:custGeom>
              <a:avLst/>
              <a:gdLst>
                <a:gd name="T0" fmla="*/ 6 w 69"/>
                <a:gd name="T1" fmla="*/ 177 h 178"/>
                <a:gd name="T2" fmla="*/ 6 w 69"/>
                <a:gd name="T3" fmla="*/ 177 h 178"/>
                <a:gd name="T4" fmla="*/ 21 w 69"/>
                <a:gd name="T5" fmla="*/ 158 h 178"/>
                <a:gd name="T6" fmla="*/ 34 w 69"/>
                <a:gd name="T7" fmla="*/ 138 h 178"/>
                <a:gd name="T8" fmla="*/ 45 w 69"/>
                <a:gd name="T9" fmla="*/ 118 h 178"/>
                <a:gd name="T10" fmla="*/ 52 w 69"/>
                <a:gd name="T11" fmla="*/ 96 h 178"/>
                <a:gd name="T12" fmla="*/ 58 w 69"/>
                <a:gd name="T13" fmla="*/ 73 h 178"/>
                <a:gd name="T14" fmla="*/ 63 w 69"/>
                <a:gd name="T15" fmla="*/ 52 h 178"/>
                <a:gd name="T16" fmla="*/ 68 w 69"/>
                <a:gd name="T17" fmla="*/ 28 h 178"/>
                <a:gd name="T18" fmla="*/ 69 w 69"/>
                <a:gd name="T19" fmla="*/ 5 h 178"/>
                <a:gd name="T20" fmla="*/ 69 w 69"/>
                <a:gd name="T21" fmla="*/ 5 h 178"/>
                <a:gd name="T22" fmla="*/ 68 w 69"/>
                <a:gd name="T23" fmla="*/ 2 h 178"/>
                <a:gd name="T24" fmla="*/ 65 w 69"/>
                <a:gd name="T25" fmla="*/ 0 h 178"/>
                <a:gd name="T26" fmla="*/ 63 w 69"/>
                <a:gd name="T27" fmla="*/ 2 h 178"/>
                <a:gd name="T28" fmla="*/ 62 w 69"/>
                <a:gd name="T29" fmla="*/ 5 h 178"/>
                <a:gd name="T30" fmla="*/ 62 w 69"/>
                <a:gd name="T31" fmla="*/ 5 h 178"/>
                <a:gd name="T32" fmla="*/ 58 w 69"/>
                <a:gd name="T33" fmla="*/ 27 h 178"/>
                <a:gd name="T34" fmla="*/ 55 w 69"/>
                <a:gd name="T35" fmla="*/ 50 h 178"/>
                <a:gd name="T36" fmla="*/ 51 w 69"/>
                <a:gd name="T37" fmla="*/ 72 h 178"/>
                <a:gd name="T38" fmla="*/ 45 w 69"/>
                <a:gd name="T39" fmla="*/ 93 h 178"/>
                <a:gd name="T40" fmla="*/ 37 w 69"/>
                <a:gd name="T41" fmla="*/ 113 h 178"/>
                <a:gd name="T42" fmla="*/ 26 w 69"/>
                <a:gd name="T43" fmla="*/ 134 h 178"/>
                <a:gd name="T44" fmla="*/ 14 w 69"/>
                <a:gd name="T45" fmla="*/ 152 h 178"/>
                <a:gd name="T46" fmla="*/ 0 w 69"/>
                <a:gd name="T47" fmla="*/ 171 h 178"/>
                <a:gd name="T48" fmla="*/ 0 w 69"/>
                <a:gd name="T49" fmla="*/ 171 h 178"/>
                <a:gd name="T50" fmla="*/ 0 w 69"/>
                <a:gd name="T51" fmla="*/ 174 h 178"/>
                <a:gd name="T52" fmla="*/ 1 w 69"/>
                <a:gd name="T53" fmla="*/ 177 h 178"/>
                <a:gd name="T54" fmla="*/ 3 w 69"/>
                <a:gd name="T55" fmla="*/ 178 h 178"/>
                <a:gd name="T56" fmla="*/ 6 w 69"/>
                <a:gd name="T57" fmla="*/ 177 h 178"/>
                <a:gd name="T58" fmla="*/ 6 w 69"/>
                <a:gd name="T59" fmla="*/ 17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9" h="178">
                  <a:moveTo>
                    <a:pt x="6" y="177"/>
                  </a:moveTo>
                  <a:lnTo>
                    <a:pt x="6" y="177"/>
                  </a:lnTo>
                  <a:lnTo>
                    <a:pt x="21" y="158"/>
                  </a:lnTo>
                  <a:lnTo>
                    <a:pt x="34" y="138"/>
                  </a:lnTo>
                  <a:lnTo>
                    <a:pt x="45" y="118"/>
                  </a:lnTo>
                  <a:lnTo>
                    <a:pt x="52" y="96"/>
                  </a:lnTo>
                  <a:lnTo>
                    <a:pt x="58" y="73"/>
                  </a:lnTo>
                  <a:lnTo>
                    <a:pt x="63" y="52"/>
                  </a:lnTo>
                  <a:lnTo>
                    <a:pt x="68" y="28"/>
                  </a:lnTo>
                  <a:lnTo>
                    <a:pt x="69" y="5"/>
                  </a:lnTo>
                  <a:lnTo>
                    <a:pt x="69" y="5"/>
                  </a:lnTo>
                  <a:lnTo>
                    <a:pt x="68" y="2"/>
                  </a:lnTo>
                  <a:lnTo>
                    <a:pt x="65" y="0"/>
                  </a:lnTo>
                  <a:lnTo>
                    <a:pt x="63" y="2"/>
                  </a:lnTo>
                  <a:lnTo>
                    <a:pt x="62" y="5"/>
                  </a:lnTo>
                  <a:lnTo>
                    <a:pt x="62" y="5"/>
                  </a:lnTo>
                  <a:lnTo>
                    <a:pt x="58" y="27"/>
                  </a:lnTo>
                  <a:lnTo>
                    <a:pt x="55" y="50"/>
                  </a:lnTo>
                  <a:lnTo>
                    <a:pt x="51" y="72"/>
                  </a:lnTo>
                  <a:lnTo>
                    <a:pt x="45" y="93"/>
                  </a:lnTo>
                  <a:lnTo>
                    <a:pt x="37" y="113"/>
                  </a:lnTo>
                  <a:lnTo>
                    <a:pt x="26" y="134"/>
                  </a:lnTo>
                  <a:lnTo>
                    <a:pt x="14" y="152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0" y="174"/>
                  </a:lnTo>
                  <a:lnTo>
                    <a:pt x="1" y="177"/>
                  </a:lnTo>
                  <a:lnTo>
                    <a:pt x="3" y="178"/>
                  </a:lnTo>
                  <a:lnTo>
                    <a:pt x="6" y="177"/>
                  </a:lnTo>
                  <a:lnTo>
                    <a:pt x="6" y="177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21">
              <a:extLst>
                <a:ext uri="{FF2B5EF4-FFF2-40B4-BE49-F238E27FC236}">
                  <a16:creationId xmlns:a16="http://schemas.microsoft.com/office/drawing/2014/main" id="{6529D5BC-C9D1-4039-8C5B-765676B45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592" y="3720401"/>
              <a:ext cx="84138" cy="328613"/>
            </a:xfrm>
            <a:custGeom>
              <a:avLst/>
              <a:gdLst>
                <a:gd name="T0" fmla="*/ 8 w 53"/>
                <a:gd name="T1" fmla="*/ 3 h 207"/>
                <a:gd name="T2" fmla="*/ 8 w 53"/>
                <a:gd name="T3" fmla="*/ 3 h 207"/>
                <a:gd name="T4" fmla="*/ 6 w 53"/>
                <a:gd name="T5" fmla="*/ 0 h 207"/>
                <a:gd name="T6" fmla="*/ 3 w 53"/>
                <a:gd name="T7" fmla="*/ 0 h 207"/>
                <a:gd name="T8" fmla="*/ 0 w 53"/>
                <a:gd name="T9" fmla="*/ 1 h 207"/>
                <a:gd name="T10" fmla="*/ 0 w 53"/>
                <a:gd name="T11" fmla="*/ 5 h 207"/>
                <a:gd name="T12" fmla="*/ 0 w 53"/>
                <a:gd name="T13" fmla="*/ 5 h 207"/>
                <a:gd name="T14" fmla="*/ 8 w 53"/>
                <a:gd name="T15" fmla="*/ 56 h 207"/>
                <a:gd name="T16" fmla="*/ 16 w 53"/>
                <a:gd name="T17" fmla="*/ 105 h 207"/>
                <a:gd name="T18" fmla="*/ 22 w 53"/>
                <a:gd name="T19" fmla="*/ 130 h 207"/>
                <a:gd name="T20" fmla="*/ 28 w 53"/>
                <a:gd name="T21" fmla="*/ 155 h 207"/>
                <a:gd name="T22" fmla="*/ 36 w 53"/>
                <a:gd name="T23" fmla="*/ 179 h 207"/>
                <a:gd name="T24" fmla="*/ 43 w 53"/>
                <a:gd name="T25" fmla="*/ 204 h 207"/>
                <a:gd name="T26" fmla="*/ 43 w 53"/>
                <a:gd name="T27" fmla="*/ 204 h 207"/>
                <a:gd name="T28" fmla="*/ 46 w 53"/>
                <a:gd name="T29" fmla="*/ 206 h 207"/>
                <a:gd name="T30" fmla="*/ 50 w 53"/>
                <a:gd name="T31" fmla="*/ 207 h 207"/>
                <a:gd name="T32" fmla="*/ 53 w 53"/>
                <a:gd name="T33" fmla="*/ 204 h 207"/>
                <a:gd name="T34" fmla="*/ 53 w 53"/>
                <a:gd name="T35" fmla="*/ 201 h 207"/>
                <a:gd name="T36" fmla="*/ 53 w 53"/>
                <a:gd name="T37" fmla="*/ 201 h 207"/>
                <a:gd name="T38" fmla="*/ 43 w 53"/>
                <a:gd name="T39" fmla="*/ 178 h 207"/>
                <a:gd name="T40" fmla="*/ 36 w 53"/>
                <a:gd name="T41" fmla="*/ 153 h 207"/>
                <a:gd name="T42" fmla="*/ 29 w 53"/>
                <a:gd name="T43" fmla="*/ 128 h 207"/>
                <a:gd name="T44" fmla="*/ 25 w 53"/>
                <a:gd name="T45" fmla="*/ 104 h 207"/>
                <a:gd name="T46" fmla="*/ 16 w 53"/>
                <a:gd name="T47" fmla="*/ 52 h 207"/>
                <a:gd name="T48" fmla="*/ 8 w 53"/>
                <a:gd name="T49" fmla="*/ 3 h 207"/>
                <a:gd name="T50" fmla="*/ 8 w 53"/>
                <a:gd name="T51" fmla="*/ 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3" h="207">
                  <a:moveTo>
                    <a:pt x="8" y="3"/>
                  </a:moveTo>
                  <a:lnTo>
                    <a:pt x="8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0" y="5"/>
                  </a:lnTo>
                  <a:lnTo>
                    <a:pt x="8" y="56"/>
                  </a:lnTo>
                  <a:lnTo>
                    <a:pt x="16" y="105"/>
                  </a:lnTo>
                  <a:lnTo>
                    <a:pt x="22" y="130"/>
                  </a:lnTo>
                  <a:lnTo>
                    <a:pt x="28" y="155"/>
                  </a:lnTo>
                  <a:lnTo>
                    <a:pt x="36" y="179"/>
                  </a:lnTo>
                  <a:lnTo>
                    <a:pt x="43" y="204"/>
                  </a:lnTo>
                  <a:lnTo>
                    <a:pt x="43" y="204"/>
                  </a:lnTo>
                  <a:lnTo>
                    <a:pt x="46" y="206"/>
                  </a:lnTo>
                  <a:lnTo>
                    <a:pt x="50" y="207"/>
                  </a:lnTo>
                  <a:lnTo>
                    <a:pt x="53" y="204"/>
                  </a:lnTo>
                  <a:lnTo>
                    <a:pt x="53" y="201"/>
                  </a:lnTo>
                  <a:lnTo>
                    <a:pt x="53" y="201"/>
                  </a:lnTo>
                  <a:lnTo>
                    <a:pt x="43" y="178"/>
                  </a:lnTo>
                  <a:lnTo>
                    <a:pt x="36" y="153"/>
                  </a:lnTo>
                  <a:lnTo>
                    <a:pt x="29" y="128"/>
                  </a:lnTo>
                  <a:lnTo>
                    <a:pt x="25" y="104"/>
                  </a:lnTo>
                  <a:lnTo>
                    <a:pt x="16" y="52"/>
                  </a:lnTo>
                  <a:lnTo>
                    <a:pt x="8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2">
              <a:extLst>
                <a:ext uri="{FF2B5EF4-FFF2-40B4-BE49-F238E27FC236}">
                  <a16:creationId xmlns:a16="http://schemas.microsoft.com/office/drawing/2014/main" id="{FBF75A64-7F0A-4816-8DD5-7739109D2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879" y="3793426"/>
              <a:ext cx="157163" cy="269875"/>
            </a:xfrm>
            <a:custGeom>
              <a:avLst/>
              <a:gdLst>
                <a:gd name="T0" fmla="*/ 48 w 99"/>
                <a:gd name="T1" fmla="*/ 92 h 170"/>
                <a:gd name="T2" fmla="*/ 48 w 99"/>
                <a:gd name="T3" fmla="*/ 92 h 170"/>
                <a:gd name="T4" fmla="*/ 36 w 99"/>
                <a:gd name="T5" fmla="*/ 70 h 170"/>
                <a:gd name="T6" fmla="*/ 25 w 99"/>
                <a:gd name="T7" fmla="*/ 48 h 170"/>
                <a:gd name="T8" fmla="*/ 17 w 99"/>
                <a:gd name="T9" fmla="*/ 27 h 170"/>
                <a:gd name="T10" fmla="*/ 9 w 99"/>
                <a:gd name="T11" fmla="*/ 3 h 170"/>
                <a:gd name="T12" fmla="*/ 9 w 99"/>
                <a:gd name="T13" fmla="*/ 3 h 170"/>
                <a:gd name="T14" fmla="*/ 6 w 99"/>
                <a:gd name="T15" fmla="*/ 0 h 170"/>
                <a:gd name="T16" fmla="*/ 3 w 99"/>
                <a:gd name="T17" fmla="*/ 0 h 170"/>
                <a:gd name="T18" fmla="*/ 2 w 99"/>
                <a:gd name="T19" fmla="*/ 2 h 170"/>
                <a:gd name="T20" fmla="*/ 0 w 99"/>
                <a:gd name="T21" fmla="*/ 5 h 170"/>
                <a:gd name="T22" fmla="*/ 0 w 99"/>
                <a:gd name="T23" fmla="*/ 5 h 170"/>
                <a:gd name="T24" fmla="*/ 8 w 99"/>
                <a:gd name="T25" fmla="*/ 28 h 170"/>
                <a:gd name="T26" fmla="*/ 17 w 99"/>
                <a:gd name="T27" fmla="*/ 51 h 170"/>
                <a:gd name="T28" fmla="*/ 28 w 99"/>
                <a:gd name="T29" fmla="*/ 73 h 170"/>
                <a:gd name="T30" fmla="*/ 40 w 99"/>
                <a:gd name="T31" fmla="*/ 95 h 170"/>
                <a:gd name="T32" fmla="*/ 40 w 99"/>
                <a:gd name="T33" fmla="*/ 95 h 170"/>
                <a:gd name="T34" fmla="*/ 51 w 99"/>
                <a:gd name="T35" fmla="*/ 115 h 170"/>
                <a:gd name="T36" fmla="*/ 63 w 99"/>
                <a:gd name="T37" fmla="*/ 133 h 170"/>
                <a:gd name="T38" fmla="*/ 76 w 99"/>
                <a:gd name="T39" fmla="*/ 152 h 170"/>
                <a:gd name="T40" fmla="*/ 91 w 99"/>
                <a:gd name="T41" fmla="*/ 169 h 170"/>
                <a:gd name="T42" fmla="*/ 91 w 99"/>
                <a:gd name="T43" fmla="*/ 169 h 170"/>
                <a:gd name="T44" fmla="*/ 94 w 99"/>
                <a:gd name="T45" fmla="*/ 170 h 170"/>
                <a:gd name="T46" fmla="*/ 97 w 99"/>
                <a:gd name="T47" fmla="*/ 169 h 170"/>
                <a:gd name="T48" fmla="*/ 99 w 99"/>
                <a:gd name="T49" fmla="*/ 166 h 170"/>
                <a:gd name="T50" fmla="*/ 97 w 99"/>
                <a:gd name="T51" fmla="*/ 163 h 170"/>
                <a:gd name="T52" fmla="*/ 97 w 99"/>
                <a:gd name="T53" fmla="*/ 163 h 170"/>
                <a:gd name="T54" fmla="*/ 83 w 99"/>
                <a:gd name="T55" fmla="*/ 147 h 170"/>
                <a:gd name="T56" fmla="*/ 70 w 99"/>
                <a:gd name="T57" fmla="*/ 129 h 170"/>
                <a:gd name="T58" fmla="*/ 59 w 99"/>
                <a:gd name="T59" fmla="*/ 110 h 170"/>
                <a:gd name="T60" fmla="*/ 48 w 99"/>
                <a:gd name="T61" fmla="*/ 92 h 170"/>
                <a:gd name="T62" fmla="*/ 48 w 99"/>
                <a:gd name="T63" fmla="*/ 9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9" h="170">
                  <a:moveTo>
                    <a:pt x="48" y="92"/>
                  </a:moveTo>
                  <a:lnTo>
                    <a:pt x="48" y="92"/>
                  </a:lnTo>
                  <a:lnTo>
                    <a:pt x="36" y="70"/>
                  </a:lnTo>
                  <a:lnTo>
                    <a:pt x="25" y="48"/>
                  </a:lnTo>
                  <a:lnTo>
                    <a:pt x="17" y="27"/>
                  </a:lnTo>
                  <a:lnTo>
                    <a:pt x="9" y="3"/>
                  </a:lnTo>
                  <a:lnTo>
                    <a:pt x="9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8" y="28"/>
                  </a:lnTo>
                  <a:lnTo>
                    <a:pt x="17" y="51"/>
                  </a:lnTo>
                  <a:lnTo>
                    <a:pt x="28" y="73"/>
                  </a:lnTo>
                  <a:lnTo>
                    <a:pt x="40" y="95"/>
                  </a:lnTo>
                  <a:lnTo>
                    <a:pt x="40" y="95"/>
                  </a:lnTo>
                  <a:lnTo>
                    <a:pt x="51" y="115"/>
                  </a:lnTo>
                  <a:lnTo>
                    <a:pt x="63" y="133"/>
                  </a:lnTo>
                  <a:lnTo>
                    <a:pt x="76" y="152"/>
                  </a:lnTo>
                  <a:lnTo>
                    <a:pt x="91" y="169"/>
                  </a:lnTo>
                  <a:lnTo>
                    <a:pt x="91" y="169"/>
                  </a:lnTo>
                  <a:lnTo>
                    <a:pt x="94" y="170"/>
                  </a:lnTo>
                  <a:lnTo>
                    <a:pt x="97" y="169"/>
                  </a:lnTo>
                  <a:lnTo>
                    <a:pt x="99" y="166"/>
                  </a:lnTo>
                  <a:lnTo>
                    <a:pt x="97" y="163"/>
                  </a:lnTo>
                  <a:lnTo>
                    <a:pt x="97" y="163"/>
                  </a:lnTo>
                  <a:lnTo>
                    <a:pt x="83" y="147"/>
                  </a:lnTo>
                  <a:lnTo>
                    <a:pt x="70" y="129"/>
                  </a:lnTo>
                  <a:lnTo>
                    <a:pt x="59" y="110"/>
                  </a:lnTo>
                  <a:lnTo>
                    <a:pt x="48" y="92"/>
                  </a:lnTo>
                  <a:lnTo>
                    <a:pt x="48" y="9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3">
              <a:extLst>
                <a:ext uri="{FF2B5EF4-FFF2-40B4-BE49-F238E27FC236}">
                  <a16:creationId xmlns:a16="http://schemas.microsoft.com/office/drawing/2014/main" id="{7B03228B-AFA5-4A25-A9A8-B50C3176CE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2042" y="3685476"/>
              <a:ext cx="68263" cy="22225"/>
            </a:xfrm>
            <a:custGeom>
              <a:avLst/>
              <a:gdLst>
                <a:gd name="T0" fmla="*/ 40 w 43"/>
                <a:gd name="T1" fmla="*/ 2 h 14"/>
                <a:gd name="T2" fmla="*/ 40 w 43"/>
                <a:gd name="T3" fmla="*/ 2 h 14"/>
                <a:gd name="T4" fmla="*/ 29 w 43"/>
                <a:gd name="T5" fmla="*/ 0 h 14"/>
                <a:gd name="T6" fmla="*/ 20 w 43"/>
                <a:gd name="T7" fmla="*/ 0 h 14"/>
                <a:gd name="T8" fmla="*/ 11 w 43"/>
                <a:gd name="T9" fmla="*/ 3 h 14"/>
                <a:gd name="T10" fmla="*/ 3 w 43"/>
                <a:gd name="T11" fmla="*/ 6 h 14"/>
                <a:gd name="T12" fmla="*/ 3 w 43"/>
                <a:gd name="T13" fmla="*/ 6 h 14"/>
                <a:gd name="T14" fmla="*/ 0 w 43"/>
                <a:gd name="T15" fmla="*/ 9 h 14"/>
                <a:gd name="T16" fmla="*/ 1 w 43"/>
                <a:gd name="T17" fmla="*/ 13 h 14"/>
                <a:gd name="T18" fmla="*/ 3 w 43"/>
                <a:gd name="T19" fmla="*/ 14 h 14"/>
                <a:gd name="T20" fmla="*/ 6 w 43"/>
                <a:gd name="T21" fmla="*/ 14 h 14"/>
                <a:gd name="T22" fmla="*/ 6 w 43"/>
                <a:gd name="T23" fmla="*/ 14 h 14"/>
                <a:gd name="T24" fmla="*/ 14 w 43"/>
                <a:gd name="T25" fmla="*/ 11 h 14"/>
                <a:gd name="T26" fmla="*/ 22 w 43"/>
                <a:gd name="T27" fmla="*/ 9 h 14"/>
                <a:gd name="T28" fmla="*/ 29 w 43"/>
                <a:gd name="T29" fmla="*/ 9 h 14"/>
                <a:gd name="T30" fmla="*/ 37 w 43"/>
                <a:gd name="T31" fmla="*/ 9 h 14"/>
                <a:gd name="T32" fmla="*/ 37 w 43"/>
                <a:gd name="T33" fmla="*/ 9 h 14"/>
                <a:gd name="T34" fmla="*/ 40 w 43"/>
                <a:gd name="T35" fmla="*/ 9 h 14"/>
                <a:gd name="T36" fmla="*/ 43 w 43"/>
                <a:gd name="T37" fmla="*/ 6 h 14"/>
                <a:gd name="T38" fmla="*/ 42 w 43"/>
                <a:gd name="T39" fmla="*/ 3 h 14"/>
                <a:gd name="T40" fmla="*/ 40 w 43"/>
                <a:gd name="T41" fmla="*/ 2 h 14"/>
                <a:gd name="T42" fmla="*/ 40 w 43"/>
                <a:gd name="T43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" h="14">
                  <a:moveTo>
                    <a:pt x="40" y="2"/>
                  </a:moveTo>
                  <a:lnTo>
                    <a:pt x="40" y="2"/>
                  </a:lnTo>
                  <a:lnTo>
                    <a:pt x="29" y="0"/>
                  </a:lnTo>
                  <a:lnTo>
                    <a:pt x="20" y="0"/>
                  </a:lnTo>
                  <a:lnTo>
                    <a:pt x="11" y="3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9"/>
                  </a:lnTo>
                  <a:lnTo>
                    <a:pt x="1" y="13"/>
                  </a:lnTo>
                  <a:lnTo>
                    <a:pt x="3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14" y="11"/>
                  </a:lnTo>
                  <a:lnTo>
                    <a:pt x="22" y="9"/>
                  </a:lnTo>
                  <a:lnTo>
                    <a:pt x="29" y="9"/>
                  </a:lnTo>
                  <a:lnTo>
                    <a:pt x="37" y="9"/>
                  </a:lnTo>
                  <a:lnTo>
                    <a:pt x="37" y="9"/>
                  </a:lnTo>
                  <a:lnTo>
                    <a:pt x="40" y="9"/>
                  </a:lnTo>
                  <a:lnTo>
                    <a:pt x="43" y="6"/>
                  </a:lnTo>
                  <a:lnTo>
                    <a:pt x="42" y="3"/>
                  </a:lnTo>
                  <a:lnTo>
                    <a:pt x="40" y="2"/>
                  </a:lnTo>
                  <a:lnTo>
                    <a:pt x="40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24">
              <a:extLst>
                <a:ext uri="{FF2B5EF4-FFF2-40B4-BE49-F238E27FC236}">
                  <a16:creationId xmlns:a16="http://schemas.microsoft.com/office/drawing/2014/main" id="{ECAD1835-FA35-4E8B-A79A-D908D9E9B9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9829" y="3693414"/>
              <a:ext cx="12700" cy="14288"/>
            </a:xfrm>
            <a:custGeom>
              <a:avLst/>
              <a:gdLst>
                <a:gd name="T0" fmla="*/ 8 w 8"/>
                <a:gd name="T1" fmla="*/ 4 h 9"/>
                <a:gd name="T2" fmla="*/ 8 w 8"/>
                <a:gd name="T3" fmla="*/ 4 h 9"/>
                <a:gd name="T4" fmla="*/ 8 w 8"/>
                <a:gd name="T5" fmla="*/ 4 h 9"/>
                <a:gd name="T6" fmla="*/ 8 w 8"/>
                <a:gd name="T7" fmla="*/ 4 h 9"/>
                <a:gd name="T8" fmla="*/ 6 w 8"/>
                <a:gd name="T9" fmla="*/ 1 h 9"/>
                <a:gd name="T10" fmla="*/ 5 w 8"/>
                <a:gd name="T11" fmla="*/ 0 h 9"/>
                <a:gd name="T12" fmla="*/ 2 w 8"/>
                <a:gd name="T13" fmla="*/ 1 h 9"/>
                <a:gd name="T14" fmla="*/ 0 w 8"/>
                <a:gd name="T15" fmla="*/ 4 h 9"/>
                <a:gd name="T16" fmla="*/ 0 w 8"/>
                <a:gd name="T17" fmla="*/ 4 h 9"/>
                <a:gd name="T18" fmla="*/ 0 w 8"/>
                <a:gd name="T19" fmla="*/ 4 h 9"/>
                <a:gd name="T20" fmla="*/ 0 w 8"/>
                <a:gd name="T21" fmla="*/ 4 h 9"/>
                <a:gd name="T22" fmla="*/ 2 w 8"/>
                <a:gd name="T23" fmla="*/ 8 h 9"/>
                <a:gd name="T24" fmla="*/ 5 w 8"/>
                <a:gd name="T25" fmla="*/ 9 h 9"/>
                <a:gd name="T26" fmla="*/ 6 w 8"/>
                <a:gd name="T27" fmla="*/ 8 h 9"/>
                <a:gd name="T28" fmla="*/ 8 w 8"/>
                <a:gd name="T29" fmla="*/ 4 h 9"/>
                <a:gd name="T30" fmla="*/ 8 w 8"/>
                <a:gd name="T31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9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6" y="1"/>
                  </a:lnTo>
                  <a:lnTo>
                    <a:pt x="5" y="0"/>
                  </a:lnTo>
                  <a:lnTo>
                    <a:pt x="2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8"/>
                  </a:lnTo>
                  <a:lnTo>
                    <a:pt x="5" y="9"/>
                  </a:lnTo>
                  <a:lnTo>
                    <a:pt x="6" y="8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DE5C1AB-9003-4B8A-AE7D-3BBCAEE521B4}"/>
              </a:ext>
            </a:extLst>
          </p:cNvPr>
          <p:cNvGrpSpPr/>
          <p:nvPr/>
        </p:nvGrpSpPr>
        <p:grpSpPr>
          <a:xfrm>
            <a:off x="4475181" y="1934392"/>
            <a:ext cx="565150" cy="477838"/>
            <a:chOff x="4491442" y="4572889"/>
            <a:chExt cx="565150" cy="477838"/>
          </a:xfrm>
        </p:grpSpPr>
        <p:sp>
          <p:nvSpPr>
            <p:cNvPr id="19" name="Freeform 167">
              <a:extLst>
                <a:ext uri="{FF2B5EF4-FFF2-40B4-BE49-F238E27FC236}">
                  <a16:creationId xmlns:a16="http://schemas.microsoft.com/office/drawing/2014/main" id="{5817DA6F-39D8-43B1-AA55-700D98E222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1442" y="4572889"/>
              <a:ext cx="565150" cy="477838"/>
            </a:xfrm>
            <a:custGeom>
              <a:avLst/>
              <a:gdLst>
                <a:gd name="T0" fmla="*/ 346 w 356"/>
                <a:gd name="T1" fmla="*/ 136 h 301"/>
                <a:gd name="T2" fmla="*/ 301 w 356"/>
                <a:gd name="T3" fmla="*/ 49 h 301"/>
                <a:gd name="T4" fmla="*/ 199 w 356"/>
                <a:gd name="T5" fmla="*/ 3 h 301"/>
                <a:gd name="T6" fmla="*/ 99 w 356"/>
                <a:gd name="T7" fmla="*/ 14 h 301"/>
                <a:gd name="T8" fmla="*/ 34 w 356"/>
                <a:gd name="T9" fmla="*/ 74 h 301"/>
                <a:gd name="T10" fmla="*/ 11 w 356"/>
                <a:gd name="T11" fmla="*/ 141 h 301"/>
                <a:gd name="T12" fmla="*/ 11 w 356"/>
                <a:gd name="T13" fmla="*/ 173 h 301"/>
                <a:gd name="T14" fmla="*/ 5 w 356"/>
                <a:gd name="T15" fmla="*/ 204 h 301"/>
                <a:gd name="T16" fmla="*/ 25 w 356"/>
                <a:gd name="T17" fmla="*/ 213 h 301"/>
                <a:gd name="T18" fmla="*/ 14 w 356"/>
                <a:gd name="T19" fmla="*/ 244 h 301"/>
                <a:gd name="T20" fmla="*/ 20 w 356"/>
                <a:gd name="T21" fmla="*/ 292 h 301"/>
                <a:gd name="T22" fmla="*/ 79 w 356"/>
                <a:gd name="T23" fmla="*/ 300 h 301"/>
                <a:gd name="T24" fmla="*/ 288 w 356"/>
                <a:gd name="T25" fmla="*/ 300 h 301"/>
                <a:gd name="T26" fmla="*/ 342 w 356"/>
                <a:gd name="T27" fmla="*/ 281 h 301"/>
                <a:gd name="T28" fmla="*/ 329 w 356"/>
                <a:gd name="T29" fmla="*/ 235 h 301"/>
                <a:gd name="T30" fmla="*/ 329 w 356"/>
                <a:gd name="T31" fmla="*/ 201 h 301"/>
                <a:gd name="T32" fmla="*/ 352 w 356"/>
                <a:gd name="T33" fmla="*/ 193 h 301"/>
                <a:gd name="T34" fmla="*/ 337 w 356"/>
                <a:gd name="T35" fmla="*/ 162 h 301"/>
                <a:gd name="T36" fmla="*/ 64 w 356"/>
                <a:gd name="T37" fmla="*/ 49 h 301"/>
                <a:gd name="T38" fmla="*/ 135 w 356"/>
                <a:gd name="T39" fmla="*/ 12 h 301"/>
                <a:gd name="T40" fmla="*/ 252 w 356"/>
                <a:gd name="T41" fmla="*/ 26 h 301"/>
                <a:gd name="T42" fmla="*/ 326 w 356"/>
                <a:gd name="T43" fmla="*/ 97 h 301"/>
                <a:gd name="T44" fmla="*/ 328 w 356"/>
                <a:gd name="T45" fmla="*/ 156 h 301"/>
                <a:gd name="T46" fmla="*/ 182 w 356"/>
                <a:gd name="T47" fmla="*/ 168 h 301"/>
                <a:gd name="T48" fmla="*/ 34 w 356"/>
                <a:gd name="T49" fmla="*/ 164 h 301"/>
                <a:gd name="T50" fmla="*/ 20 w 356"/>
                <a:gd name="T51" fmla="*/ 120 h 301"/>
                <a:gd name="T52" fmla="*/ 334 w 356"/>
                <a:gd name="T53" fmla="*/ 275 h 301"/>
                <a:gd name="T54" fmla="*/ 289 w 356"/>
                <a:gd name="T55" fmla="*/ 291 h 301"/>
                <a:gd name="T56" fmla="*/ 56 w 356"/>
                <a:gd name="T57" fmla="*/ 291 h 301"/>
                <a:gd name="T58" fmla="*/ 19 w 356"/>
                <a:gd name="T59" fmla="*/ 269 h 301"/>
                <a:gd name="T60" fmla="*/ 42 w 356"/>
                <a:gd name="T61" fmla="*/ 244 h 301"/>
                <a:gd name="T62" fmla="*/ 193 w 356"/>
                <a:gd name="T63" fmla="*/ 247 h 301"/>
                <a:gd name="T64" fmla="*/ 308 w 356"/>
                <a:gd name="T65" fmla="*/ 240 h 301"/>
                <a:gd name="T66" fmla="*/ 335 w 356"/>
                <a:gd name="T67" fmla="*/ 254 h 301"/>
                <a:gd name="T68" fmla="*/ 136 w 356"/>
                <a:gd name="T69" fmla="*/ 240 h 301"/>
                <a:gd name="T70" fmla="*/ 42 w 356"/>
                <a:gd name="T71" fmla="*/ 230 h 301"/>
                <a:gd name="T72" fmla="*/ 42 w 356"/>
                <a:gd name="T73" fmla="*/ 209 h 301"/>
                <a:gd name="T74" fmla="*/ 76 w 356"/>
                <a:gd name="T75" fmla="*/ 221 h 301"/>
                <a:gd name="T76" fmla="*/ 116 w 356"/>
                <a:gd name="T77" fmla="*/ 206 h 301"/>
                <a:gd name="T78" fmla="*/ 153 w 356"/>
                <a:gd name="T79" fmla="*/ 209 h 301"/>
                <a:gd name="T80" fmla="*/ 199 w 356"/>
                <a:gd name="T81" fmla="*/ 218 h 301"/>
                <a:gd name="T82" fmla="*/ 240 w 356"/>
                <a:gd name="T83" fmla="*/ 215 h 301"/>
                <a:gd name="T84" fmla="*/ 284 w 356"/>
                <a:gd name="T85" fmla="*/ 210 h 301"/>
                <a:gd name="T86" fmla="*/ 312 w 356"/>
                <a:gd name="T87" fmla="*/ 202 h 301"/>
                <a:gd name="T88" fmla="*/ 322 w 356"/>
                <a:gd name="T89" fmla="*/ 221 h 301"/>
                <a:gd name="T90" fmla="*/ 255 w 356"/>
                <a:gd name="T91" fmla="*/ 235 h 301"/>
                <a:gd name="T92" fmla="*/ 311 w 356"/>
                <a:gd name="T93" fmla="*/ 189 h 301"/>
                <a:gd name="T94" fmla="*/ 283 w 356"/>
                <a:gd name="T95" fmla="*/ 201 h 301"/>
                <a:gd name="T96" fmla="*/ 254 w 356"/>
                <a:gd name="T97" fmla="*/ 196 h 301"/>
                <a:gd name="T98" fmla="*/ 210 w 356"/>
                <a:gd name="T99" fmla="*/ 210 h 301"/>
                <a:gd name="T100" fmla="*/ 167 w 356"/>
                <a:gd name="T101" fmla="*/ 195 h 301"/>
                <a:gd name="T102" fmla="*/ 125 w 356"/>
                <a:gd name="T103" fmla="*/ 199 h 301"/>
                <a:gd name="T104" fmla="*/ 85 w 356"/>
                <a:gd name="T105" fmla="*/ 204 h 301"/>
                <a:gd name="T106" fmla="*/ 54 w 356"/>
                <a:gd name="T107" fmla="*/ 209 h 301"/>
                <a:gd name="T108" fmla="*/ 39 w 356"/>
                <a:gd name="T109" fmla="*/ 193 h 301"/>
                <a:gd name="T110" fmla="*/ 11 w 356"/>
                <a:gd name="T111" fmla="*/ 195 h 301"/>
                <a:gd name="T112" fmla="*/ 60 w 356"/>
                <a:gd name="T113" fmla="*/ 175 h 301"/>
                <a:gd name="T114" fmla="*/ 264 w 356"/>
                <a:gd name="T115" fmla="*/ 176 h 301"/>
                <a:gd name="T116" fmla="*/ 339 w 356"/>
                <a:gd name="T117" fmla="*/ 173 h 301"/>
                <a:gd name="T118" fmla="*/ 340 w 356"/>
                <a:gd name="T119" fmla="*/ 19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6" h="301">
                  <a:moveTo>
                    <a:pt x="337" y="162"/>
                  </a:moveTo>
                  <a:lnTo>
                    <a:pt x="337" y="162"/>
                  </a:lnTo>
                  <a:lnTo>
                    <a:pt x="343" y="154"/>
                  </a:lnTo>
                  <a:lnTo>
                    <a:pt x="345" y="150"/>
                  </a:lnTo>
                  <a:lnTo>
                    <a:pt x="346" y="145"/>
                  </a:lnTo>
                  <a:lnTo>
                    <a:pt x="346" y="145"/>
                  </a:lnTo>
                  <a:lnTo>
                    <a:pt x="346" y="136"/>
                  </a:lnTo>
                  <a:lnTo>
                    <a:pt x="346" y="128"/>
                  </a:lnTo>
                  <a:lnTo>
                    <a:pt x="345" y="119"/>
                  </a:lnTo>
                  <a:lnTo>
                    <a:pt x="343" y="110"/>
                  </a:lnTo>
                  <a:lnTo>
                    <a:pt x="335" y="93"/>
                  </a:lnTo>
                  <a:lnTo>
                    <a:pt x="326" y="77"/>
                  </a:lnTo>
                  <a:lnTo>
                    <a:pt x="314" y="63"/>
                  </a:lnTo>
                  <a:lnTo>
                    <a:pt x="301" y="49"/>
                  </a:lnTo>
                  <a:lnTo>
                    <a:pt x="288" y="38"/>
                  </a:lnTo>
                  <a:lnTo>
                    <a:pt x="272" y="29"/>
                  </a:lnTo>
                  <a:lnTo>
                    <a:pt x="272" y="29"/>
                  </a:lnTo>
                  <a:lnTo>
                    <a:pt x="255" y="20"/>
                  </a:lnTo>
                  <a:lnTo>
                    <a:pt x="237" y="12"/>
                  </a:lnTo>
                  <a:lnTo>
                    <a:pt x="218" y="8"/>
                  </a:lnTo>
                  <a:lnTo>
                    <a:pt x="199" y="3"/>
                  </a:lnTo>
                  <a:lnTo>
                    <a:pt x="181" y="1"/>
                  </a:lnTo>
                  <a:lnTo>
                    <a:pt x="162" y="0"/>
                  </a:lnTo>
                  <a:lnTo>
                    <a:pt x="142" y="3"/>
                  </a:lnTo>
                  <a:lnTo>
                    <a:pt x="122" y="6"/>
                  </a:lnTo>
                  <a:lnTo>
                    <a:pt x="122" y="6"/>
                  </a:lnTo>
                  <a:lnTo>
                    <a:pt x="111" y="9"/>
                  </a:lnTo>
                  <a:lnTo>
                    <a:pt x="99" y="14"/>
                  </a:lnTo>
                  <a:lnTo>
                    <a:pt x="90" y="18"/>
                  </a:lnTo>
                  <a:lnTo>
                    <a:pt x="81" y="25"/>
                  </a:lnTo>
                  <a:lnTo>
                    <a:pt x="71" y="32"/>
                  </a:lnTo>
                  <a:lnTo>
                    <a:pt x="62" y="40"/>
                  </a:lnTo>
                  <a:lnTo>
                    <a:pt x="47" y="57"/>
                  </a:lnTo>
                  <a:lnTo>
                    <a:pt x="47" y="57"/>
                  </a:lnTo>
                  <a:lnTo>
                    <a:pt x="34" y="74"/>
                  </a:lnTo>
                  <a:lnTo>
                    <a:pt x="22" y="93"/>
                  </a:lnTo>
                  <a:lnTo>
                    <a:pt x="17" y="102"/>
                  </a:lnTo>
                  <a:lnTo>
                    <a:pt x="14" y="113"/>
                  </a:lnTo>
                  <a:lnTo>
                    <a:pt x="11" y="122"/>
                  </a:lnTo>
                  <a:lnTo>
                    <a:pt x="9" y="133"/>
                  </a:lnTo>
                  <a:lnTo>
                    <a:pt x="9" y="133"/>
                  </a:lnTo>
                  <a:lnTo>
                    <a:pt x="11" y="141"/>
                  </a:lnTo>
                  <a:lnTo>
                    <a:pt x="13" y="150"/>
                  </a:lnTo>
                  <a:lnTo>
                    <a:pt x="14" y="159"/>
                  </a:lnTo>
                  <a:lnTo>
                    <a:pt x="19" y="165"/>
                  </a:lnTo>
                  <a:lnTo>
                    <a:pt x="19" y="165"/>
                  </a:lnTo>
                  <a:lnTo>
                    <a:pt x="20" y="167"/>
                  </a:lnTo>
                  <a:lnTo>
                    <a:pt x="20" y="167"/>
                  </a:lnTo>
                  <a:lnTo>
                    <a:pt x="11" y="173"/>
                  </a:lnTo>
                  <a:lnTo>
                    <a:pt x="3" y="181"/>
                  </a:lnTo>
                  <a:lnTo>
                    <a:pt x="2" y="185"/>
                  </a:lnTo>
                  <a:lnTo>
                    <a:pt x="0" y="190"/>
                  </a:lnTo>
                  <a:lnTo>
                    <a:pt x="0" y="196"/>
                  </a:lnTo>
                  <a:lnTo>
                    <a:pt x="2" y="201"/>
                  </a:lnTo>
                  <a:lnTo>
                    <a:pt x="2" y="201"/>
                  </a:lnTo>
                  <a:lnTo>
                    <a:pt x="5" y="204"/>
                  </a:lnTo>
                  <a:lnTo>
                    <a:pt x="8" y="206"/>
                  </a:lnTo>
                  <a:lnTo>
                    <a:pt x="14" y="207"/>
                  </a:lnTo>
                  <a:lnTo>
                    <a:pt x="17" y="207"/>
                  </a:lnTo>
                  <a:lnTo>
                    <a:pt x="17" y="207"/>
                  </a:lnTo>
                  <a:lnTo>
                    <a:pt x="25" y="204"/>
                  </a:lnTo>
                  <a:lnTo>
                    <a:pt x="25" y="204"/>
                  </a:lnTo>
                  <a:lnTo>
                    <a:pt x="25" y="213"/>
                  </a:lnTo>
                  <a:lnTo>
                    <a:pt x="25" y="221"/>
                  </a:lnTo>
                  <a:lnTo>
                    <a:pt x="28" y="229"/>
                  </a:lnTo>
                  <a:lnTo>
                    <a:pt x="31" y="237"/>
                  </a:lnTo>
                  <a:lnTo>
                    <a:pt x="31" y="237"/>
                  </a:lnTo>
                  <a:lnTo>
                    <a:pt x="25" y="238"/>
                  </a:lnTo>
                  <a:lnTo>
                    <a:pt x="19" y="241"/>
                  </a:lnTo>
                  <a:lnTo>
                    <a:pt x="14" y="244"/>
                  </a:lnTo>
                  <a:lnTo>
                    <a:pt x="11" y="249"/>
                  </a:lnTo>
                  <a:lnTo>
                    <a:pt x="11" y="249"/>
                  </a:lnTo>
                  <a:lnTo>
                    <a:pt x="9" y="260"/>
                  </a:lnTo>
                  <a:lnTo>
                    <a:pt x="9" y="272"/>
                  </a:lnTo>
                  <a:lnTo>
                    <a:pt x="14" y="283"/>
                  </a:lnTo>
                  <a:lnTo>
                    <a:pt x="16" y="289"/>
                  </a:lnTo>
                  <a:lnTo>
                    <a:pt x="20" y="292"/>
                  </a:lnTo>
                  <a:lnTo>
                    <a:pt x="20" y="292"/>
                  </a:lnTo>
                  <a:lnTo>
                    <a:pt x="23" y="294"/>
                  </a:lnTo>
                  <a:lnTo>
                    <a:pt x="28" y="295"/>
                  </a:lnTo>
                  <a:lnTo>
                    <a:pt x="37" y="295"/>
                  </a:lnTo>
                  <a:lnTo>
                    <a:pt x="37" y="295"/>
                  </a:lnTo>
                  <a:lnTo>
                    <a:pt x="57" y="298"/>
                  </a:lnTo>
                  <a:lnTo>
                    <a:pt x="79" y="300"/>
                  </a:lnTo>
                  <a:lnTo>
                    <a:pt x="79" y="300"/>
                  </a:lnTo>
                  <a:lnTo>
                    <a:pt x="175" y="301"/>
                  </a:lnTo>
                  <a:lnTo>
                    <a:pt x="175" y="301"/>
                  </a:lnTo>
                  <a:lnTo>
                    <a:pt x="224" y="301"/>
                  </a:lnTo>
                  <a:lnTo>
                    <a:pt x="272" y="300"/>
                  </a:lnTo>
                  <a:lnTo>
                    <a:pt x="272" y="300"/>
                  </a:lnTo>
                  <a:lnTo>
                    <a:pt x="288" y="300"/>
                  </a:lnTo>
                  <a:lnTo>
                    <a:pt x="305" y="298"/>
                  </a:lnTo>
                  <a:lnTo>
                    <a:pt x="320" y="295"/>
                  </a:lnTo>
                  <a:lnTo>
                    <a:pt x="328" y="292"/>
                  </a:lnTo>
                  <a:lnTo>
                    <a:pt x="334" y="289"/>
                  </a:lnTo>
                  <a:lnTo>
                    <a:pt x="334" y="289"/>
                  </a:lnTo>
                  <a:lnTo>
                    <a:pt x="339" y="286"/>
                  </a:lnTo>
                  <a:lnTo>
                    <a:pt x="342" y="281"/>
                  </a:lnTo>
                  <a:lnTo>
                    <a:pt x="345" y="272"/>
                  </a:lnTo>
                  <a:lnTo>
                    <a:pt x="346" y="261"/>
                  </a:lnTo>
                  <a:lnTo>
                    <a:pt x="343" y="250"/>
                  </a:lnTo>
                  <a:lnTo>
                    <a:pt x="343" y="250"/>
                  </a:lnTo>
                  <a:lnTo>
                    <a:pt x="340" y="243"/>
                  </a:lnTo>
                  <a:lnTo>
                    <a:pt x="335" y="238"/>
                  </a:lnTo>
                  <a:lnTo>
                    <a:pt x="329" y="235"/>
                  </a:lnTo>
                  <a:lnTo>
                    <a:pt x="322" y="232"/>
                  </a:lnTo>
                  <a:lnTo>
                    <a:pt x="322" y="232"/>
                  </a:lnTo>
                  <a:lnTo>
                    <a:pt x="326" y="226"/>
                  </a:lnTo>
                  <a:lnTo>
                    <a:pt x="331" y="219"/>
                  </a:lnTo>
                  <a:lnTo>
                    <a:pt x="331" y="210"/>
                  </a:lnTo>
                  <a:lnTo>
                    <a:pt x="329" y="201"/>
                  </a:lnTo>
                  <a:lnTo>
                    <a:pt x="329" y="201"/>
                  </a:lnTo>
                  <a:lnTo>
                    <a:pt x="334" y="202"/>
                  </a:lnTo>
                  <a:lnTo>
                    <a:pt x="334" y="202"/>
                  </a:lnTo>
                  <a:lnTo>
                    <a:pt x="339" y="202"/>
                  </a:lnTo>
                  <a:lnTo>
                    <a:pt x="345" y="199"/>
                  </a:lnTo>
                  <a:lnTo>
                    <a:pt x="348" y="196"/>
                  </a:lnTo>
                  <a:lnTo>
                    <a:pt x="352" y="193"/>
                  </a:lnTo>
                  <a:lnTo>
                    <a:pt x="352" y="193"/>
                  </a:lnTo>
                  <a:lnTo>
                    <a:pt x="356" y="189"/>
                  </a:lnTo>
                  <a:lnTo>
                    <a:pt x="356" y="184"/>
                  </a:lnTo>
                  <a:lnTo>
                    <a:pt x="356" y="179"/>
                  </a:lnTo>
                  <a:lnTo>
                    <a:pt x="352" y="175"/>
                  </a:lnTo>
                  <a:lnTo>
                    <a:pt x="346" y="168"/>
                  </a:lnTo>
                  <a:lnTo>
                    <a:pt x="337" y="162"/>
                  </a:lnTo>
                  <a:lnTo>
                    <a:pt x="337" y="162"/>
                  </a:lnTo>
                  <a:close/>
                  <a:moveTo>
                    <a:pt x="23" y="111"/>
                  </a:moveTo>
                  <a:lnTo>
                    <a:pt x="23" y="111"/>
                  </a:lnTo>
                  <a:lnTo>
                    <a:pt x="30" y="99"/>
                  </a:lnTo>
                  <a:lnTo>
                    <a:pt x="36" y="85"/>
                  </a:lnTo>
                  <a:lnTo>
                    <a:pt x="43" y="72"/>
                  </a:lnTo>
                  <a:lnTo>
                    <a:pt x="53" y="60"/>
                  </a:lnTo>
                  <a:lnTo>
                    <a:pt x="64" y="49"/>
                  </a:lnTo>
                  <a:lnTo>
                    <a:pt x="74" y="40"/>
                  </a:lnTo>
                  <a:lnTo>
                    <a:pt x="85" y="31"/>
                  </a:lnTo>
                  <a:lnTo>
                    <a:pt x="98" y="23"/>
                  </a:lnTo>
                  <a:lnTo>
                    <a:pt x="98" y="23"/>
                  </a:lnTo>
                  <a:lnTo>
                    <a:pt x="108" y="18"/>
                  </a:lnTo>
                  <a:lnTo>
                    <a:pt x="121" y="15"/>
                  </a:lnTo>
                  <a:lnTo>
                    <a:pt x="135" y="12"/>
                  </a:lnTo>
                  <a:lnTo>
                    <a:pt x="147" y="9"/>
                  </a:lnTo>
                  <a:lnTo>
                    <a:pt x="175" y="8"/>
                  </a:lnTo>
                  <a:lnTo>
                    <a:pt x="199" y="11"/>
                  </a:lnTo>
                  <a:lnTo>
                    <a:pt x="199" y="11"/>
                  </a:lnTo>
                  <a:lnTo>
                    <a:pt x="216" y="14"/>
                  </a:lnTo>
                  <a:lnTo>
                    <a:pt x="235" y="20"/>
                  </a:lnTo>
                  <a:lnTo>
                    <a:pt x="252" y="26"/>
                  </a:lnTo>
                  <a:lnTo>
                    <a:pt x="269" y="35"/>
                  </a:lnTo>
                  <a:lnTo>
                    <a:pt x="284" y="46"/>
                  </a:lnTo>
                  <a:lnTo>
                    <a:pt x="298" y="57"/>
                  </a:lnTo>
                  <a:lnTo>
                    <a:pt x="311" y="71"/>
                  </a:lnTo>
                  <a:lnTo>
                    <a:pt x="320" y="85"/>
                  </a:lnTo>
                  <a:lnTo>
                    <a:pt x="320" y="85"/>
                  </a:lnTo>
                  <a:lnTo>
                    <a:pt x="326" y="97"/>
                  </a:lnTo>
                  <a:lnTo>
                    <a:pt x="332" y="110"/>
                  </a:lnTo>
                  <a:lnTo>
                    <a:pt x="335" y="122"/>
                  </a:lnTo>
                  <a:lnTo>
                    <a:pt x="337" y="134"/>
                  </a:lnTo>
                  <a:lnTo>
                    <a:pt x="337" y="134"/>
                  </a:lnTo>
                  <a:lnTo>
                    <a:pt x="335" y="144"/>
                  </a:lnTo>
                  <a:lnTo>
                    <a:pt x="332" y="151"/>
                  </a:lnTo>
                  <a:lnTo>
                    <a:pt x="328" y="156"/>
                  </a:lnTo>
                  <a:lnTo>
                    <a:pt x="322" y="161"/>
                  </a:lnTo>
                  <a:lnTo>
                    <a:pt x="314" y="162"/>
                  </a:lnTo>
                  <a:lnTo>
                    <a:pt x="305" y="165"/>
                  </a:lnTo>
                  <a:lnTo>
                    <a:pt x="288" y="167"/>
                  </a:lnTo>
                  <a:lnTo>
                    <a:pt x="288" y="167"/>
                  </a:lnTo>
                  <a:lnTo>
                    <a:pt x="235" y="168"/>
                  </a:lnTo>
                  <a:lnTo>
                    <a:pt x="182" y="168"/>
                  </a:lnTo>
                  <a:lnTo>
                    <a:pt x="182" y="168"/>
                  </a:lnTo>
                  <a:lnTo>
                    <a:pt x="84" y="167"/>
                  </a:lnTo>
                  <a:lnTo>
                    <a:pt x="84" y="167"/>
                  </a:lnTo>
                  <a:lnTo>
                    <a:pt x="68" y="167"/>
                  </a:lnTo>
                  <a:lnTo>
                    <a:pt x="51" y="167"/>
                  </a:lnTo>
                  <a:lnTo>
                    <a:pt x="42" y="165"/>
                  </a:lnTo>
                  <a:lnTo>
                    <a:pt x="34" y="164"/>
                  </a:lnTo>
                  <a:lnTo>
                    <a:pt x="28" y="161"/>
                  </a:lnTo>
                  <a:lnTo>
                    <a:pt x="23" y="156"/>
                  </a:lnTo>
                  <a:lnTo>
                    <a:pt x="23" y="156"/>
                  </a:lnTo>
                  <a:lnTo>
                    <a:pt x="20" y="151"/>
                  </a:lnTo>
                  <a:lnTo>
                    <a:pt x="19" y="145"/>
                  </a:lnTo>
                  <a:lnTo>
                    <a:pt x="19" y="133"/>
                  </a:lnTo>
                  <a:lnTo>
                    <a:pt x="20" y="120"/>
                  </a:lnTo>
                  <a:lnTo>
                    <a:pt x="23" y="111"/>
                  </a:lnTo>
                  <a:lnTo>
                    <a:pt x="23" y="111"/>
                  </a:lnTo>
                  <a:close/>
                  <a:moveTo>
                    <a:pt x="335" y="254"/>
                  </a:moveTo>
                  <a:lnTo>
                    <a:pt x="335" y="254"/>
                  </a:lnTo>
                  <a:lnTo>
                    <a:pt x="337" y="260"/>
                  </a:lnTo>
                  <a:lnTo>
                    <a:pt x="337" y="267"/>
                  </a:lnTo>
                  <a:lnTo>
                    <a:pt x="334" y="275"/>
                  </a:lnTo>
                  <a:lnTo>
                    <a:pt x="329" y="281"/>
                  </a:lnTo>
                  <a:lnTo>
                    <a:pt x="329" y="281"/>
                  </a:lnTo>
                  <a:lnTo>
                    <a:pt x="326" y="284"/>
                  </a:lnTo>
                  <a:lnTo>
                    <a:pt x="322" y="286"/>
                  </a:lnTo>
                  <a:lnTo>
                    <a:pt x="311" y="289"/>
                  </a:lnTo>
                  <a:lnTo>
                    <a:pt x="289" y="291"/>
                  </a:lnTo>
                  <a:lnTo>
                    <a:pt x="289" y="291"/>
                  </a:lnTo>
                  <a:lnTo>
                    <a:pt x="232" y="292"/>
                  </a:lnTo>
                  <a:lnTo>
                    <a:pt x="175" y="294"/>
                  </a:lnTo>
                  <a:lnTo>
                    <a:pt x="175" y="294"/>
                  </a:lnTo>
                  <a:lnTo>
                    <a:pt x="122" y="292"/>
                  </a:lnTo>
                  <a:lnTo>
                    <a:pt x="70" y="291"/>
                  </a:lnTo>
                  <a:lnTo>
                    <a:pt x="70" y="291"/>
                  </a:lnTo>
                  <a:lnTo>
                    <a:pt x="56" y="291"/>
                  </a:lnTo>
                  <a:lnTo>
                    <a:pt x="42" y="289"/>
                  </a:lnTo>
                  <a:lnTo>
                    <a:pt x="34" y="288"/>
                  </a:lnTo>
                  <a:lnTo>
                    <a:pt x="28" y="284"/>
                  </a:lnTo>
                  <a:lnTo>
                    <a:pt x="23" y="281"/>
                  </a:lnTo>
                  <a:lnTo>
                    <a:pt x="20" y="275"/>
                  </a:lnTo>
                  <a:lnTo>
                    <a:pt x="20" y="275"/>
                  </a:lnTo>
                  <a:lnTo>
                    <a:pt x="19" y="269"/>
                  </a:lnTo>
                  <a:lnTo>
                    <a:pt x="19" y="263"/>
                  </a:lnTo>
                  <a:lnTo>
                    <a:pt x="19" y="258"/>
                  </a:lnTo>
                  <a:lnTo>
                    <a:pt x="22" y="254"/>
                  </a:lnTo>
                  <a:lnTo>
                    <a:pt x="25" y="250"/>
                  </a:lnTo>
                  <a:lnTo>
                    <a:pt x="30" y="247"/>
                  </a:lnTo>
                  <a:lnTo>
                    <a:pt x="36" y="246"/>
                  </a:lnTo>
                  <a:lnTo>
                    <a:pt x="42" y="244"/>
                  </a:lnTo>
                  <a:lnTo>
                    <a:pt x="42" y="244"/>
                  </a:lnTo>
                  <a:lnTo>
                    <a:pt x="53" y="246"/>
                  </a:lnTo>
                  <a:lnTo>
                    <a:pt x="64" y="246"/>
                  </a:lnTo>
                  <a:lnTo>
                    <a:pt x="64" y="246"/>
                  </a:lnTo>
                  <a:lnTo>
                    <a:pt x="128" y="249"/>
                  </a:lnTo>
                  <a:lnTo>
                    <a:pt x="161" y="249"/>
                  </a:lnTo>
                  <a:lnTo>
                    <a:pt x="193" y="247"/>
                  </a:lnTo>
                  <a:lnTo>
                    <a:pt x="193" y="247"/>
                  </a:lnTo>
                  <a:lnTo>
                    <a:pt x="226" y="246"/>
                  </a:lnTo>
                  <a:lnTo>
                    <a:pt x="260" y="244"/>
                  </a:lnTo>
                  <a:lnTo>
                    <a:pt x="260" y="244"/>
                  </a:lnTo>
                  <a:lnTo>
                    <a:pt x="284" y="244"/>
                  </a:lnTo>
                  <a:lnTo>
                    <a:pt x="297" y="243"/>
                  </a:lnTo>
                  <a:lnTo>
                    <a:pt x="308" y="240"/>
                  </a:lnTo>
                  <a:lnTo>
                    <a:pt x="308" y="240"/>
                  </a:lnTo>
                  <a:lnTo>
                    <a:pt x="317" y="241"/>
                  </a:lnTo>
                  <a:lnTo>
                    <a:pt x="325" y="241"/>
                  </a:lnTo>
                  <a:lnTo>
                    <a:pt x="328" y="243"/>
                  </a:lnTo>
                  <a:lnTo>
                    <a:pt x="331" y="246"/>
                  </a:lnTo>
                  <a:lnTo>
                    <a:pt x="334" y="249"/>
                  </a:lnTo>
                  <a:lnTo>
                    <a:pt x="335" y="254"/>
                  </a:lnTo>
                  <a:lnTo>
                    <a:pt x="335" y="254"/>
                  </a:lnTo>
                  <a:close/>
                  <a:moveTo>
                    <a:pt x="255" y="235"/>
                  </a:moveTo>
                  <a:lnTo>
                    <a:pt x="255" y="235"/>
                  </a:lnTo>
                  <a:lnTo>
                    <a:pt x="215" y="238"/>
                  </a:lnTo>
                  <a:lnTo>
                    <a:pt x="173" y="240"/>
                  </a:lnTo>
                  <a:lnTo>
                    <a:pt x="173" y="240"/>
                  </a:lnTo>
                  <a:lnTo>
                    <a:pt x="136" y="240"/>
                  </a:lnTo>
                  <a:lnTo>
                    <a:pt x="98" y="238"/>
                  </a:lnTo>
                  <a:lnTo>
                    <a:pt x="98" y="238"/>
                  </a:lnTo>
                  <a:lnTo>
                    <a:pt x="60" y="237"/>
                  </a:lnTo>
                  <a:lnTo>
                    <a:pt x="60" y="237"/>
                  </a:lnTo>
                  <a:lnTo>
                    <a:pt x="53" y="237"/>
                  </a:lnTo>
                  <a:lnTo>
                    <a:pt x="47" y="233"/>
                  </a:lnTo>
                  <a:lnTo>
                    <a:pt x="42" y="230"/>
                  </a:lnTo>
                  <a:lnTo>
                    <a:pt x="39" y="227"/>
                  </a:lnTo>
                  <a:lnTo>
                    <a:pt x="36" y="223"/>
                  </a:lnTo>
                  <a:lnTo>
                    <a:pt x="34" y="216"/>
                  </a:lnTo>
                  <a:lnTo>
                    <a:pt x="34" y="202"/>
                  </a:lnTo>
                  <a:lnTo>
                    <a:pt x="34" y="202"/>
                  </a:lnTo>
                  <a:lnTo>
                    <a:pt x="39" y="206"/>
                  </a:lnTo>
                  <a:lnTo>
                    <a:pt x="42" y="209"/>
                  </a:lnTo>
                  <a:lnTo>
                    <a:pt x="47" y="216"/>
                  </a:lnTo>
                  <a:lnTo>
                    <a:pt x="47" y="216"/>
                  </a:lnTo>
                  <a:lnTo>
                    <a:pt x="51" y="221"/>
                  </a:lnTo>
                  <a:lnTo>
                    <a:pt x="57" y="223"/>
                  </a:lnTo>
                  <a:lnTo>
                    <a:pt x="64" y="224"/>
                  </a:lnTo>
                  <a:lnTo>
                    <a:pt x="70" y="223"/>
                  </a:lnTo>
                  <a:lnTo>
                    <a:pt x="76" y="221"/>
                  </a:lnTo>
                  <a:lnTo>
                    <a:pt x="82" y="218"/>
                  </a:lnTo>
                  <a:lnTo>
                    <a:pt x="91" y="210"/>
                  </a:lnTo>
                  <a:lnTo>
                    <a:pt x="91" y="210"/>
                  </a:lnTo>
                  <a:lnTo>
                    <a:pt x="98" y="206"/>
                  </a:lnTo>
                  <a:lnTo>
                    <a:pt x="104" y="202"/>
                  </a:lnTo>
                  <a:lnTo>
                    <a:pt x="110" y="202"/>
                  </a:lnTo>
                  <a:lnTo>
                    <a:pt x="116" y="206"/>
                  </a:lnTo>
                  <a:lnTo>
                    <a:pt x="116" y="206"/>
                  </a:lnTo>
                  <a:lnTo>
                    <a:pt x="122" y="209"/>
                  </a:lnTo>
                  <a:lnTo>
                    <a:pt x="128" y="212"/>
                  </a:lnTo>
                  <a:lnTo>
                    <a:pt x="128" y="212"/>
                  </a:lnTo>
                  <a:lnTo>
                    <a:pt x="135" y="213"/>
                  </a:lnTo>
                  <a:lnTo>
                    <a:pt x="141" y="213"/>
                  </a:lnTo>
                  <a:lnTo>
                    <a:pt x="153" y="209"/>
                  </a:lnTo>
                  <a:lnTo>
                    <a:pt x="153" y="209"/>
                  </a:lnTo>
                  <a:lnTo>
                    <a:pt x="167" y="206"/>
                  </a:lnTo>
                  <a:lnTo>
                    <a:pt x="175" y="206"/>
                  </a:lnTo>
                  <a:lnTo>
                    <a:pt x="182" y="209"/>
                  </a:lnTo>
                  <a:lnTo>
                    <a:pt x="193" y="215"/>
                  </a:lnTo>
                  <a:lnTo>
                    <a:pt x="193" y="215"/>
                  </a:lnTo>
                  <a:lnTo>
                    <a:pt x="199" y="218"/>
                  </a:lnTo>
                  <a:lnTo>
                    <a:pt x="207" y="219"/>
                  </a:lnTo>
                  <a:lnTo>
                    <a:pt x="207" y="219"/>
                  </a:lnTo>
                  <a:lnTo>
                    <a:pt x="215" y="221"/>
                  </a:lnTo>
                  <a:lnTo>
                    <a:pt x="224" y="219"/>
                  </a:lnTo>
                  <a:lnTo>
                    <a:pt x="232" y="218"/>
                  </a:lnTo>
                  <a:lnTo>
                    <a:pt x="240" y="215"/>
                  </a:lnTo>
                  <a:lnTo>
                    <a:pt x="240" y="215"/>
                  </a:lnTo>
                  <a:lnTo>
                    <a:pt x="247" y="209"/>
                  </a:lnTo>
                  <a:lnTo>
                    <a:pt x="255" y="206"/>
                  </a:lnTo>
                  <a:lnTo>
                    <a:pt x="258" y="204"/>
                  </a:lnTo>
                  <a:lnTo>
                    <a:pt x="263" y="204"/>
                  </a:lnTo>
                  <a:lnTo>
                    <a:pt x="275" y="206"/>
                  </a:lnTo>
                  <a:lnTo>
                    <a:pt x="275" y="206"/>
                  </a:lnTo>
                  <a:lnTo>
                    <a:pt x="284" y="210"/>
                  </a:lnTo>
                  <a:lnTo>
                    <a:pt x="284" y="210"/>
                  </a:lnTo>
                  <a:lnTo>
                    <a:pt x="291" y="212"/>
                  </a:lnTo>
                  <a:lnTo>
                    <a:pt x="295" y="212"/>
                  </a:lnTo>
                  <a:lnTo>
                    <a:pt x="300" y="210"/>
                  </a:lnTo>
                  <a:lnTo>
                    <a:pt x="305" y="207"/>
                  </a:lnTo>
                  <a:lnTo>
                    <a:pt x="305" y="207"/>
                  </a:lnTo>
                  <a:lnTo>
                    <a:pt x="312" y="202"/>
                  </a:lnTo>
                  <a:lnTo>
                    <a:pt x="315" y="199"/>
                  </a:lnTo>
                  <a:lnTo>
                    <a:pt x="318" y="199"/>
                  </a:lnTo>
                  <a:lnTo>
                    <a:pt x="318" y="199"/>
                  </a:lnTo>
                  <a:lnTo>
                    <a:pt x="322" y="206"/>
                  </a:lnTo>
                  <a:lnTo>
                    <a:pt x="323" y="212"/>
                  </a:lnTo>
                  <a:lnTo>
                    <a:pt x="323" y="216"/>
                  </a:lnTo>
                  <a:lnTo>
                    <a:pt x="322" y="221"/>
                  </a:lnTo>
                  <a:lnTo>
                    <a:pt x="318" y="224"/>
                  </a:lnTo>
                  <a:lnTo>
                    <a:pt x="314" y="227"/>
                  </a:lnTo>
                  <a:lnTo>
                    <a:pt x="303" y="232"/>
                  </a:lnTo>
                  <a:lnTo>
                    <a:pt x="291" y="233"/>
                  </a:lnTo>
                  <a:lnTo>
                    <a:pt x="277" y="235"/>
                  </a:lnTo>
                  <a:lnTo>
                    <a:pt x="255" y="235"/>
                  </a:lnTo>
                  <a:lnTo>
                    <a:pt x="255" y="235"/>
                  </a:lnTo>
                  <a:close/>
                  <a:moveTo>
                    <a:pt x="328" y="192"/>
                  </a:moveTo>
                  <a:lnTo>
                    <a:pt x="328" y="192"/>
                  </a:lnTo>
                  <a:lnTo>
                    <a:pt x="322" y="189"/>
                  </a:lnTo>
                  <a:lnTo>
                    <a:pt x="318" y="187"/>
                  </a:lnTo>
                  <a:lnTo>
                    <a:pt x="314" y="187"/>
                  </a:lnTo>
                  <a:lnTo>
                    <a:pt x="314" y="187"/>
                  </a:lnTo>
                  <a:lnTo>
                    <a:pt x="311" y="189"/>
                  </a:lnTo>
                  <a:lnTo>
                    <a:pt x="308" y="192"/>
                  </a:lnTo>
                  <a:lnTo>
                    <a:pt x="303" y="196"/>
                  </a:lnTo>
                  <a:lnTo>
                    <a:pt x="303" y="196"/>
                  </a:lnTo>
                  <a:lnTo>
                    <a:pt x="300" y="199"/>
                  </a:lnTo>
                  <a:lnTo>
                    <a:pt x="295" y="201"/>
                  </a:lnTo>
                  <a:lnTo>
                    <a:pt x="289" y="202"/>
                  </a:lnTo>
                  <a:lnTo>
                    <a:pt x="283" y="201"/>
                  </a:lnTo>
                  <a:lnTo>
                    <a:pt x="283" y="201"/>
                  </a:lnTo>
                  <a:lnTo>
                    <a:pt x="278" y="198"/>
                  </a:lnTo>
                  <a:lnTo>
                    <a:pt x="274" y="196"/>
                  </a:lnTo>
                  <a:lnTo>
                    <a:pt x="274" y="196"/>
                  </a:lnTo>
                  <a:lnTo>
                    <a:pt x="267" y="195"/>
                  </a:lnTo>
                  <a:lnTo>
                    <a:pt x="263" y="195"/>
                  </a:lnTo>
                  <a:lnTo>
                    <a:pt x="254" y="196"/>
                  </a:lnTo>
                  <a:lnTo>
                    <a:pt x="244" y="201"/>
                  </a:lnTo>
                  <a:lnTo>
                    <a:pt x="235" y="207"/>
                  </a:lnTo>
                  <a:lnTo>
                    <a:pt x="235" y="207"/>
                  </a:lnTo>
                  <a:lnTo>
                    <a:pt x="229" y="210"/>
                  </a:lnTo>
                  <a:lnTo>
                    <a:pt x="223" y="212"/>
                  </a:lnTo>
                  <a:lnTo>
                    <a:pt x="216" y="212"/>
                  </a:lnTo>
                  <a:lnTo>
                    <a:pt x="210" y="210"/>
                  </a:lnTo>
                  <a:lnTo>
                    <a:pt x="199" y="207"/>
                  </a:lnTo>
                  <a:lnTo>
                    <a:pt x="187" y="201"/>
                  </a:lnTo>
                  <a:lnTo>
                    <a:pt x="187" y="201"/>
                  </a:lnTo>
                  <a:lnTo>
                    <a:pt x="178" y="196"/>
                  </a:lnTo>
                  <a:lnTo>
                    <a:pt x="172" y="195"/>
                  </a:lnTo>
                  <a:lnTo>
                    <a:pt x="167" y="195"/>
                  </a:lnTo>
                  <a:lnTo>
                    <a:pt x="167" y="195"/>
                  </a:lnTo>
                  <a:lnTo>
                    <a:pt x="159" y="196"/>
                  </a:lnTo>
                  <a:lnTo>
                    <a:pt x="153" y="199"/>
                  </a:lnTo>
                  <a:lnTo>
                    <a:pt x="145" y="201"/>
                  </a:lnTo>
                  <a:lnTo>
                    <a:pt x="139" y="202"/>
                  </a:lnTo>
                  <a:lnTo>
                    <a:pt x="139" y="202"/>
                  </a:lnTo>
                  <a:lnTo>
                    <a:pt x="130" y="201"/>
                  </a:lnTo>
                  <a:lnTo>
                    <a:pt x="125" y="199"/>
                  </a:lnTo>
                  <a:lnTo>
                    <a:pt x="121" y="196"/>
                  </a:lnTo>
                  <a:lnTo>
                    <a:pt x="113" y="193"/>
                  </a:lnTo>
                  <a:lnTo>
                    <a:pt x="113" y="193"/>
                  </a:lnTo>
                  <a:lnTo>
                    <a:pt x="105" y="193"/>
                  </a:lnTo>
                  <a:lnTo>
                    <a:pt x="99" y="195"/>
                  </a:lnTo>
                  <a:lnTo>
                    <a:pt x="91" y="199"/>
                  </a:lnTo>
                  <a:lnTo>
                    <a:pt x="85" y="204"/>
                  </a:lnTo>
                  <a:lnTo>
                    <a:pt x="85" y="204"/>
                  </a:lnTo>
                  <a:lnTo>
                    <a:pt x="81" y="209"/>
                  </a:lnTo>
                  <a:lnTo>
                    <a:pt x="76" y="210"/>
                  </a:lnTo>
                  <a:lnTo>
                    <a:pt x="71" y="210"/>
                  </a:lnTo>
                  <a:lnTo>
                    <a:pt x="64" y="210"/>
                  </a:lnTo>
                  <a:lnTo>
                    <a:pt x="64" y="210"/>
                  </a:lnTo>
                  <a:lnTo>
                    <a:pt x="54" y="209"/>
                  </a:lnTo>
                  <a:lnTo>
                    <a:pt x="51" y="207"/>
                  </a:lnTo>
                  <a:lnTo>
                    <a:pt x="50" y="204"/>
                  </a:lnTo>
                  <a:lnTo>
                    <a:pt x="47" y="199"/>
                  </a:lnTo>
                  <a:lnTo>
                    <a:pt x="47" y="199"/>
                  </a:lnTo>
                  <a:lnTo>
                    <a:pt x="43" y="196"/>
                  </a:lnTo>
                  <a:lnTo>
                    <a:pt x="39" y="193"/>
                  </a:lnTo>
                  <a:lnTo>
                    <a:pt x="39" y="193"/>
                  </a:lnTo>
                  <a:lnTo>
                    <a:pt x="34" y="193"/>
                  </a:lnTo>
                  <a:lnTo>
                    <a:pt x="30" y="195"/>
                  </a:lnTo>
                  <a:lnTo>
                    <a:pt x="26" y="196"/>
                  </a:lnTo>
                  <a:lnTo>
                    <a:pt x="22" y="198"/>
                  </a:lnTo>
                  <a:lnTo>
                    <a:pt x="22" y="198"/>
                  </a:lnTo>
                  <a:lnTo>
                    <a:pt x="14" y="196"/>
                  </a:lnTo>
                  <a:lnTo>
                    <a:pt x="11" y="195"/>
                  </a:lnTo>
                  <a:lnTo>
                    <a:pt x="11" y="190"/>
                  </a:lnTo>
                  <a:lnTo>
                    <a:pt x="13" y="187"/>
                  </a:lnTo>
                  <a:lnTo>
                    <a:pt x="20" y="178"/>
                  </a:lnTo>
                  <a:lnTo>
                    <a:pt x="30" y="172"/>
                  </a:lnTo>
                  <a:lnTo>
                    <a:pt x="30" y="172"/>
                  </a:lnTo>
                  <a:lnTo>
                    <a:pt x="47" y="175"/>
                  </a:lnTo>
                  <a:lnTo>
                    <a:pt x="60" y="175"/>
                  </a:lnTo>
                  <a:lnTo>
                    <a:pt x="60" y="175"/>
                  </a:lnTo>
                  <a:lnTo>
                    <a:pt x="91" y="176"/>
                  </a:lnTo>
                  <a:lnTo>
                    <a:pt x="121" y="176"/>
                  </a:lnTo>
                  <a:lnTo>
                    <a:pt x="182" y="176"/>
                  </a:lnTo>
                  <a:lnTo>
                    <a:pt x="182" y="176"/>
                  </a:lnTo>
                  <a:lnTo>
                    <a:pt x="237" y="178"/>
                  </a:lnTo>
                  <a:lnTo>
                    <a:pt x="264" y="176"/>
                  </a:lnTo>
                  <a:lnTo>
                    <a:pt x="292" y="175"/>
                  </a:lnTo>
                  <a:lnTo>
                    <a:pt x="292" y="175"/>
                  </a:lnTo>
                  <a:lnTo>
                    <a:pt x="311" y="173"/>
                  </a:lnTo>
                  <a:lnTo>
                    <a:pt x="320" y="172"/>
                  </a:lnTo>
                  <a:lnTo>
                    <a:pt x="328" y="167"/>
                  </a:lnTo>
                  <a:lnTo>
                    <a:pt x="328" y="167"/>
                  </a:lnTo>
                  <a:lnTo>
                    <a:pt x="339" y="173"/>
                  </a:lnTo>
                  <a:lnTo>
                    <a:pt x="343" y="176"/>
                  </a:lnTo>
                  <a:lnTo>
                    <a:pt x="346" y="179"/>
                  </a:lnTo>
                  <a:lnTo>
                    <a:pt x="346" y="179"/>
                  </a:lnTo>
                  <a:lnTo>
                    <a:pt x="346" y="184"/>
                  </a:lnTo>
                  <a:lnTo>
                    <a:pt x="345" y="187"/>
                  </a:lnTo>
                  <a:lnTo>
                    <a:pt x="343" y="189"/>
                  </a:lnTo>
                  <a:lnTo>
                    <a:pt x="340" y="190"/>
                  </a:lnTo>
                  <a:lnTo>
                    <a:pt x="334" y="192"/>
                  </a:lnTo>
                  <a:lnTo>
                    <a:pt x="328" y="192"/>
                  </a:lnTo>
                  <a:lnTo>
                    <a:pt x="328" y="19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68">
              <a:extLst>
                <a:ext uri="{FF2B5EF4-FFF2-40B4-BE49-F238E27FC236}">
                  <a16:creationId xmlns:a16="http://schemas.microsoft.com/office/drawing/2014/main" id="{2BB00D42-0F30-4C20-BAAB-AA6AED525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0654" y="4731639"/>
              <a:ext cx="63500" cy="88900"/>
            </a:xfrm>
            <a:custGeom>
              <a:avLst/>
              <a:gdLst>
                <a:gd name="T0" fmla="*/ 37 w 40"/>
                <a:gd name="T1" fmla="*/ 56 h 56"/>
                <a:gd name="T2" fmla="*/ 37 w 40"/>
                <a:gd name="T3" fmla="*/ 56 h 56"/>
                <a:gd name="T4" fmla="*/ 40 w 40"/>
                <a:gd name="T5" fmla="*/ 54 h 56"/>
                <a:gd name="T6" fmla="*/ 40 w 40"/>
                <a:gd name="T7" fmla="*/ 51 h 56"/>
                <a:gd name="T8" fmla="*/ 40 w 40"/>
                <a:gd name="T9" fmla="*/ 48 h 56"/>
                <a:gd name="T10" fmla="*/ 37 w 40"/>
                <a:gd name="T11" fmla="*/ 47 h 56"/>
                <a:gd name="T12" fmla="*/ 37 w 40"/>
                <a:gd name="T13" fmla="*/ 47 h 56"/>
                <a:gd name="T14" fmla="*/ 28 w 40"/>
                <a:gd name="T15" fmla="*/ 47 h 56"/>
                <a:gd name="T16" fmla="*/ 19 w 40"/>
                <a:gd name="T17" fmla="*/ 47 h 56"/>
                <a:gd name="T18" fmla="*/ 16 w 40"/>
                <a:gd name="T19" fmla="*/ 45 h 56"/>
                <a:gd name="T20" fmla="*/ 12 w 40"/>
                <a:gd name="T21" fmla="*/ 42 h 56"/>
                <a:gd name="T22" fmla="*/ 11 w 40"/>
                <a:gd name="T23" fmla="*/ 39 h 56"/>
                <a:gd name="T24" fmla="*/ 11 w 40"/>
                <a:gd name="T25" fmla="*/ 34 h 56"/>
                <a:gd name="T26" fmla="*/ 11 w 40"/>
                <a:gd name="T27" fmla="*/ 34 h 56"/>
                <a:gd name="T28" fmla="*/ 12 w 40"/>
                <a:gd name="T29" fmla="*/ 28 h 56"/>
                <a:gd name="T30" fmla="*/ 16 w 40"/>
                <a:gd name="T31" fmla="*/ 20 h 56"/>
                <a:gd name="T32" fmla="*/ 25 w 40"/>
                <a:gd name="T33" fmla="*/ 8 h 56"/>
                <a:gd name="T34" fmla="*/ 25 w 40"/>
                <a:gd name="T35" fmla="*/ 8 h 56"/>
                <a:gd name="T36" fmla="*/ 26 w 40"/>
                <a:gd name="T37" fmla="*/ 5 h 56"/>
                <a:gd name="T38" fmla="*/ 25 w 40"/>
                <a:gd name="T39" fmla="*/ 2 h 56"/>
                <a:gd name="T40" fmla="*/ 22 w 40"/>
                <a:gd name="T41" fmla="*/ 0 h 56"/>
                <a:gd name="T42" fmla="*/ 19 w 40"/>
                <a:gd name="T43" fmla="*/ 2 h 56"/>
                <a:gd name="T44" fmla="*/ 19 w 40"/>
                <a:gd name="T45" fmla="*/ 2 h 56"/>
                <a:gd name="T46" fmla="*/ 12 w 40"/>
                <a:gd name="T47" fmla="*/ 11 h 56"/>
                <a:gd name="T48" fmla="*/ 6 w 40"/>
                <a:gd name="T49" fmla="*/ 20 h 56"/>
                <a:gd name="T50" fmla="*/ 2 w 40"/>
                <a:gd name="T51" fmla="*/ 33 h 56"/>
                <a:gd name="T52" fmla="*/ 0 w 40"/>
                <a:gd name="T53" fmla="*/ 37 h 56"/>
                <a:gd name="T54" fmla="*/ 2 w 40"/>
                <a:gd name="T55" fmla="*/ 44 h 56"/>
                <a:gd name="T56" fmla="*/ 2 w 40"/>
                <a:gd name="T57" fmla="*/ 44 h 56"/>
                <a:gd name="T58" fmla="*/ 3 w 40"/>
                <a:gd name="T59" fmla="*/ 48 h 56"/>
                <a:gd name="T60" fmla="*/ 6 w 40"/>
                <a:gd name="T61" fmla="*/ 51 h 56"/>
                <a:gd name="T62" fmla="*/ 11 w 40"/>
                <a:gd name="T63" fmla="*/ 53 h 56"/>
                <a:gd name="T64" fmla="*/ 16 w 40"/>
                <a:gd name="T65" fmla="*/ 54 h 56"/>
                <a:gd name="T66" fmla="*/ 26 w 40"/>
                <a:gd name="T67" fmla="*/ 56 h 56"/>
                <a:gd name="T68" fmla="*/ 37 w 40"/>
                <a:gd name="T69" fmla="*/ 56 h 56"/>
                <a:gd name="T70" fmla="*/ 37 w 40"/>
                <a:gd name="T71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0" h="56">
                  <a:moveTo>
                    <a:pt x="37" y="56"/>
                  </a:moveTo>
                  <a:lnTo>
                    <a:pt x="37" y="56"/>
                  </a:lnTo>
                  <a:lnTo>
                    <a:pt x="40" y="54"/>
                  </a:lnTo>
                  <a:lnTo>
                    <a:pt x="40" y="51"/>
                  </a:lnTo>
                  <a:lnTo>
                    <a:pt x="40" y="48"/>
                  </a:lnTo>
                  <a:lnTo>
                    <a:pt x="37" y="47"/>
                  </a:lnTo>
                  <a:lnTo>
                    <a:pt x="37" y="47"/>
                  </a:lnTo>
                  <a:lnTo>
                    <a:pt x="28" y="47"/>
                  </a:lnTo>
                  <a:lnTo>
                    <a:pt x="19" y="47"/>
                  </a:lnTo>
                  <a:lnTo>
                    <a:pt x="16" y="45"/>
                  </a:lnTo>
                  <a:lnTo>
                    <a:pt x="12" y="42"/>
                  </a:lnTo>
                  <a:lnTo>
                    <a:pt x="11" y="39"/>
                  </a:lnTo>
                  <a:lnTo>
                    <a:pt x="11" y="34"/>
                  </a:lnTo>
                  <a:lnTo>
                    <a:pt x="11" y="34"/>
                  </a:lnTo>
                  <a:lnTo>
                    <a:pt x="12" y="28"/>
                  </a:lnTo>
                  <a:lnTo>
                    <a:pt x="16" y="20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6" y="5"/>
                  </a:lnTo>
                  <a:lnTo>
                    <a:pt x="25" y="2"/>
                  </a:lnTo>
                  <a:lnTo>
                    <a:pt x="22" y="0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2" y="11"/>
                  </a:lnTo>
                  <a:lnTo>
                    <a:pt x="6" y="20"/>
                  </a:lnTo>
                  <a:lnTo>
                    <a:pt x="2" y="33"/>
                  </a:lnTo>
                  <a:lnTo>
                    <a:pt x="0" y="37"/>
                  </a:lnTo>
                  <a:lnTo>
                    <a:pt x="2" y="44"/>
                  </a:lnTo>
                  <a:lnTo>
                    <a:pt x="2" y="44"/>
                  </a:lnTo>
                  <a:lnTo>
                    <a:pt x="3" y="48"/>
                  </a:lnTo>
                  <a:lnTo>
                    <a:pt x="6" y="51"/>
                  </a:lnTo>
                  <a:lnTo>
                    <a:pt x="11" y="53"/>
                  </a:lnTo>
                  <a:lnTo>
                    <a:pt x="16" y="54"/>
                  </a:lnTo>
                  <a:lnTo>
                    <a:pt x="26" y="56"/>
                  </a:lnTo>
                  <a:lnTo>
                    <a:pt x="37" y="56"/>
                  </a:lnTo>
                  <a:lnTo>
                    <a:pt x="37" y="5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69">
              <a:extLst>
                <a:ext uri="{FF2B5EF4-FFF2-40B4-BE49-F238E27FC236}">
                  <a16:creationId xmlns:a16="http://schemas.microsoft.com/office/drawing/2014/main" id="{DEB50926-B64B-46BF-B4CB-9F7CA08A5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792" y="4806251"/>
              <a:ext cx="11113" cy="14288"/>
            </a:xfrm>
            <a:custGeom>
              <a:avLst/>
              <a:gdLst>
                <a:gd name="T0" fmla="*/ 4 w 7"/>
                <a:gd name="T1" fmla="*/ 9 h 9"/>
                <a:gd name="T2" fmla="*/ 4 w 7"/>
                <a:gd name="T3" fmla="*/ 9 h 9"/>
                <a:gd name="T4" fmla="*/ 7 w 7"/>
                <a:gd name="T5" fmla="*/ 7 h 9"/>
                <a:gd name="T6" fmla="*/ 7 w 7"/>
                <a:gd name="T7" fmla="*/ 4 h 9"/>
                <a:gd name="T8" fmla="*/ 7 w 7"/>
                <a:gd name="T9" fmla="*/ 1 h 9"/>
                <a:gd name="T10" fmla="*/ 4 w 7"/>
                <a:gd name="T11" fmla="*/ 0 h 9"/>
                <a:gd name="T12" fmla="*/ 4 w 7"/>
                <a:gd name="T13" fmla="*/ 0 h 9"/>
                <a:gd name="T14" fmla="*/ 1 w 7"/>
                <a:gd name="T15" fmla="*/ 1 h 9"/>
                <a:gd name="T16" fmla="*/ 0 w 7"/>
                <a:gd name="T17" fmla="*/ 4 h 9"/>
                <a:gd name="T18" fmla="*/ 1 w 7"/>
                <a:gd name="T19" fmla="*/ 7 h 9"/>
                <a:gd name="T20" fmla="*/ 4 w 7"/>
                <a:gd name="T21" fmla="*/ 9 h 9"/>
                <a:gd name="T22" fmla="*/ 4 w 7"/>
                <a:gd name="T2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9">
                  <a:moveTo>
                    <a:pt x="4" y="9"/>
                  </a:moveTo>
                  <a:lnTo>
                    <a:pt x="4" y="9"/>
                  </a:lnTo>
                  <a:lnTo>
                    <a:pt x="7" y="7"/>
                  </a:lnTo>
                  <a:lnTo>
                    <a:pt x="7" y="4"/>
                  </a:lnTo>
                  <a:lnTo>
                    <a:pt x="7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1" y="7"/>
                  </a:lnTo>
                  <a:lnTo>
                    <a:pt x="4" y="9"/>
                  </a:lnTo>
                  <a:lnTo>
                    <a:pt x="4" y="9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70">
              <a:extLst>
                <a:ext uri="{FF2B5EF4-FFF2-40B4-BE49-F238E27FC236}">
                  <a16:creationId xmlns:a16="http://schemas.microsoft.com/office/drawing/2014/main" id="{A0687EA3-A67D-4BD3-81C2-612C31E22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3367" y="4622101"/>
              <a:ext cx="14288" cy="22225"/>
            </a:xfrm>
            <a:custGeom>
              <a:avLst/>
              <a:gdLst>
                <a:gd name="T0" fmla="*/ 5 w 9"/>
                <a:gd name="T1" fmla="*/ 14 h 14"/>
                <a:gd name="T2" fmla="*/ 5 w 9"/>
                <a:gd name="T3" fmla="*/ 14 h 14"/>
                <a:gd name="T4" fmla="*/ 8 w 9"/>
                <a:gd name="T5" fmla="*/ 12 h 14"/>
                <a:gd name="T6" fmla="*/ 9 w 9"/>
                <a:gd name="T7" fmla="*/ 9 h 14"/>
                <a:gd name="T8" fmla="*/ 9 w 9"/>
                <a:gd name="T9" fmla="*/ 9 h 14"/>
                <a:gd name="T10" fmla="*/ 9 w 9"/>
                <a:gd name="T11" fmla="*/ 4 h 14"/>
                <a:gd name="T12" fmla="*/ 9 w 9"/>
                <a:gd name="T13" fmla="*/ 4 h 14"/>
                <a:gd name="T14" fmla="*/ 8 w 9"/>
                <a:gd name="T15" fmla="*/ 1 h 14"/>
                <a:gd name="T16" fmla="*/ 5 w 9"/>
                <a:gd name="T17" fmla="*/ 0 h 14"/>
                <a:gd name="T18" fmla="*/ 5 w 9"/>
                <a:gd name="T19" fmla="*/ 0 h 14"/>
                <a:gd name="T20" fmla="*/ 2 w 9"/>
                <a:gd name="T21" fmla="*/ 1 h 14"/>
                <a:gd name="T22" fmla="*/ 0 w 9"/>
                <a:gd name="T23" fmla="*/ 4 h 14"/>
                <a:gd name="T24" fmla="*/ 0 w 9"/>
                <a:gd name="T25" fmla="*/ 4 h 14"/>
                <a:gd name="T26" fmla="*/ 0 w 9"/>
                <a:gd name="T27" fmla="*/ 9 h 14"/>
                <a:gd name="T28" fmla="*/ 0 w 9"/>
                <a:gd name="T29" fmla="*/ 9 h 14"/>
                <a:gd name="T30" fmla="*/ 2 w 9"/>
                <a:gd name="T31" fmla="*/ 12 h 14"/>
                <a:gd name="T32" fmla="*/ 5 w 9"/>
                <a:gd name="T33" fmla="*/ 14 h 14"/>
                <a:gd name="T34" fmla="*/ 5 w 9"/>
                <a:gd name="T3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" h="14">
                  <a:moveTo>
                    <a:pt x="5" y="14"/>
                  </a:moveTo>
                  <a:lnTo>
                    <a:pt x="5" y="14"/>
                  </a:lnTo>
                  <a:lnTo>
                    <a:pt x="8" y="12"/>
                  </a:lnTo>
                  <a:lnTo>
                    <a:pt x="9" y="9"/>
                  </a:lnTo>
                  <a:lnTo>
                    <a:pt x="9" y="9"/>
                  </a:lnTo>
                  <a:lnTo>
                    <a:pt x="9" y="4"/>
                  </a:lnTo>
                  <a:lnTo>
                    <a:pt x="9" y="4"/>
                  </a:lnTo>
                  <a:lnTo>
                    <a:pt x="8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9"/>
                  </a:lnTo>
                  <a:lnTo>
                    <a:pt x="2" y="12"/>
                  </a:lnTo>
                  <a:lnTo>
                    <a:pt x="5" y="14"/>
                  </a:lnTo>
                  <a:lnTo>
                    <a:pt x="5" y="1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71">
              <a:extLst>
                <a:ext uri="{FF2B5EF4-FFF2-40B4-BE49-F238E27FC236}">
                  <a16:creationId xmlns:a16="http://schemas.microsoft.com/office/drawing/2014/main" id="{1BCC214F-C146-46DE-BD02-5C970EBE1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629" y="4612576"/>
              <a:ext cx="22225" cy="19050"/>
            </a:xfrm>
            <a:custGeom>
              <a:avLst/>
              <a:gdLst>
                <a:gd name="T0" fmla="*/ 8 w 14"/>
                <a:gd name="T1" fmla="*/ 10 h 12"/>
                <a:gd name="T2" fmla="*/ 8 w 14"/>
                <a:gd name="T3" fmla="*/ 10 h 12"/>
                <a:gd name="T4" fmla="*/ 13 w 14"/>
                <a:gd name="T5" fmla="*/ 7 h 12"/>
                <a:gd name="T6" fmla="*/ 13 w 14"/>
                <a:gd name="T7" fmla="*/ 7 h 12"/>
                <a:gd name="T8" fmla="*/ 14 w 14"/>
                <a:gd name="T9" fmla="*/ 6 h 12"/>
                <a:gd name="T10" fmla="*/ 14 w 14"/>
                <a:gd name="T11" fmla="*/ 3 h 12"/>
                <a:gd name="T12" fmla="*/ 13 w 14"/>
                <a:gd name="T13" fmla="*/ 0 h 12"/>
                <a:gd name="T14" fmla="*/ 8 w 14"/>
                <a:gd name="T15" fmla="*/ 1 h 12"/>
                <a:gd name="T16" fmla="*/ 8 w 14"/>
                <a:gd name="T17" fmla="*/ 1 h 12"/>
                <a:gd name="T18" fmla="*/ 2 w 14"/>
                <a:gd name="T19" fmla="*/ 4 h 12"/>
                <a:gd name="T20" fmla="*/ 2 w 14"/>
                <a:gd name="T21" fmla="*/ 4 h 12"/>
                <a:gd name="T22" fmla="*/ 0 w 14"/>
                <a:gd name="T23" fmla="*/ 7 h 12"/>
                <a:gd name="T24" fmla="*/ 2 w 14"/>
                <a:gd name="T25" fmla="*/ 10 h 12"/>
                <a:gd name="T26" fmla="*/ 5 w 14"/>
                <a:gd name="T27" fmla="*/ 12 h 12"/>
                <a:gd name="T28" fmla="*/ 8 w 14"/>
                <a:gd name="T29" fmla="*/ 10 h 12"/>
                <a:gd name="T30" fmla="*/ 8 w 14"/>
                <a:gd name="T31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" h="12">
                  <a:moveTo>
                    <a:pt x="8" y="10"/>
                  </a:moveTo>
                  <a:lnTo>
                    <a:pt x="8" y="10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4" y="6"/>
                  </a:lnTo>
                  <a:lnTo>
                    <a:pt x="14" y="3"/>
                  </a:lnTo>
                  <a:lnTo>
                    <a:pt x="13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7"/>
                  </a:lnTo>
                  <a:lnTo>
                    <a:pt x="2" y="10"/>
                  </a:lnTo>
                  <a:lnTo>
                    <a:pt x="5" y="12"/>
                  </a:lnTo>
                  <a:lnTo>
                    <a:pt x="8" y="10"/>
                  </a:lnTo>
                  <a:lnTo>
                    <a:pt x="8" y="1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72">
              <a:extLst>
                <a:ext uri="{FF2B5EF4-FFF2-40B4-BE49-F238E27FC236}">
                  <a16:creationId xmlns:a16="http://schemas.microsoft.com/office/drawing/2014/main" id="{60D20B7D-1D3C-4DF5-8B5B-D1C8D1053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242" y="4606226"/>
              <a:ext cx="23813" cy="20638"/>
            </a:xfrm>
            <a:custGeom>
              <a:avLst/>
              <a:gdLst>
                <a:gd name="T0" fmla="*/ 7 w 15"/>
                <a:gd name="T1" fmla="*/ 13 h 13"/>
                <a:gd name="T2" fmla="*/ 7 w 15"/>
                <a:gd name="T3" fmla="*/ 13 h 13"/>
                <a:gd name="T4" fmla="*/ 12 w 15"/>
                <a:gd name="T5" fmla="*/ 13 h 13"/>
                <a:gd name="T6" fmla="*/ 14 w 15"/>
                <a:gd name="T7" fmla="*/ 11 h 13"/>
                <a:gd name="T8" fmla="*/ 15 w 15"/>
                <a:gd name="T9" fmla="*/ 8 h 13"/>
                <a:gd name="T10" fmla="*/ 12 w 15"/>
                <a:gd name="T11" fmla="*/ 5 h 13"/>
                <a:gd name="T12" fmla="*/ 12 w 15"/>
                <a:gd name="T13" fmla="*/ 5 h 13"/>
                <a:gd name="T14" fmla="*/ 6 w 15"/>
                <a:gd name="T15" fmla="*/ 2 h 13"/>
                <a:gd name="T16" fmla="*/ 6 w 15"/>
                <a:gd name="T17" fmla="*/ 2 h 13"/>
                <a:gd name="T18" fmla="*/ 3 w 15"/>
                <a:gd name="T19" fmla="*/ 0 h 13"/>
                <a:gd name="T20" fmla="*/ 0 w 15"/>
                <a:gd name="T21" fmla="*/ 2 h 13"/>
                <a:gd name="T22" fmla="*/ 0 w 15"/>
                <a:gd name="T23" fmla="*/ 7 h 13"/>
                <a:gd name="T24" fmla="*/ 1 w 15"/>
                <a:gd name="T25" fmla="*/ 8 h 13"/>
                <a:gd name="T26" fmla="*/ 1 w 15"/>
                <a:gd name="T27" fmla="*/ 8 h 13"/>
                <a:gd name="T28" fmla="*/ 7 w 15"/>
                <a:gd name="T29" fmla="*/ 13 h 13"/>
                <a:gd name="T30" fmla="*/ 7 w 15"/>
                <a:gd name="T3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" h="13">
                  <a:moveTo>
                    <a:pt x="7" y="13"/>
                  </a:moveTo>
                  <a:lnTo>
                    <a:pt x="7" y="13"/>
                  </a:lnTo>
                  <a:lnTo>
                    <a:pt x="12" y="13"/>
                  </a:lnTo>
                  <a:lnTo>
                    <a:pt x="14" y="11"/>
                  </a:lnTo>
                  <a:lnTo>
                    <a:pt x="15" y="8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6" y="2"/>
                  </a:lnTo>
                  <a:lnTo>
                    <a:pt x="6" y="2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7" y="13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73">
              <a:extLst>
                <a:ext uri="{FF2B5EF4-FFF2-40B4-BE49-F238E27FC236}">
                  <a16:creationId xmlns:a16="http://schemas.microsoft.com/office/drawing/2014/main" id="{FCE34E66-4C89-45EB-8AB5-92841393E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7042" y="4626864"/>
              <a:ext cx="22225" cy="19050"/>
            </a:xfrm>
            <a:custGeom>
              <a:avLst/>
              <a:gdLst>
                <a:gd name="T0" fmla="*/ 6 w 14"/>
                <a:gd name="T1" fmla="*/ 11 h 12"/>
                <a:gd name="T2" fmla="*/ 6 w 14"/>
                <a:gd name="T3" fmla="*/ 11 h 12"/>
                <a:gd name="T4" fmla="*/ 11 w 14"/>
                <a:gd name="T5" fmla="*/ 9 h 12"/>
                <a:gd name="T6" fmla="*/ 11 w 14"/>
                <a:gd name="T7" fmla="*/ 9 h 12"/>
                <a:gd name="T8" fmla="*/ 13 w 14"/>
                <a:gd name="T9" fmla="*/ 6 h 12"/>
                <a:gd name="T10" fmla="*/ 14 w 14"/>
                <a:gd name="T11" fmla="*/ 3 h 12"/>
                <a:gd name="T12" fmla="*/ 11 w 14"/>
                <a:gd name="T13" fmla="*/ 1 h 12"/>
                <a:gd name="T14" fmla="*/ 8 w 14"/>
                <a:gd name="T15" fmla="*/ 0 h 12"/>
                <a:gd name="T16" fmla="*/ 8 w 14"/>
                <a:gd name="T17" fmla="*/ 0 h 12"/>
                <a:gd name="T18" fmla="*/ 5 w 14"/>
                <a:gd name="T19" fmla="*/ 1 h 12"/>
                <a:gd name="T20" fmla="*/ 0 w 14"/>
                <a:gd name="T21" fmla="*/ 4 h 12"/>
                <a:gd name="T22" fmla="*/ 0 w 14"/>
                <a:gd name="T23" fmla="*/ 4 h 12"/>
                <a:gd name="T24" fmla="*/ 0 w 14"/>
                <a:gd name="T25" fmla="*/ 8 h 12"/>
                <a:gd name="T26" fmla="*/ 2 w 14"/>
                <a:gd name="T27" fmla="*/ 11 h 12"/>
                <a:gd name="T28" fmla="*/ 3 w 14"/>
                <a:gd name="T29" fmla="*/ 12 h 12"/>
                <a:gd name="T30" fmla="*/ 6 w 14"/>
                <a:gd name="T31" fmla="*/ 11 h 12"/>
                <a:gd name="T32" fmla="*/ 6 w 14"/>
                <a:gd name="T33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2">
                  <a:moveTo>
                    <a:pt x="6" y="11"/>
                  </a:moveTo>
                  <a:lnTo>
                    <a:pt x="6" y="11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3" y="6"/>
                  </a:lnTo>
                  <a:lnTo>
                    <a:pt x="14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2" y="11"/>
                  </a:lnTo>
                  <a:lnTo>
                    <a:pt x="3" y="12"/>
                  </a:lnTo>
                  <a:lnTo>
                    <a:pt x="6" y="11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74">
              <a:extLst>
                <a:ext uri="{FF2B5EF4-FFF2-40B4-BE49-F238E27FC236}">
                  <a16:creationId xmlns:a16="http://schemas.microsoft.com/office/drawing/2014/main" id="{71C0A1E4-04B0-4D08-96CA-4CF9AC6E1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6079" y="4666551"/>
              <a:ext cx="17463" cy="19050"/>
            </a:xfrm>
            <a:custGeom>
              <a:avLst/>
              <a:gdLst>
                <a:gd name="T0" fmla="*/ 3 w 11"/>
                <a:gd name="T1" fmla="*/ 10 h 12"/>
                <a:gd name="T2" fmla="*/ 3 w 11"/>
                <a:gd name="T3" fmla="*/ 10 h 12"/>
                <a:gd name="T4" fmla="*/ 6 w 11"/>
                <a:gd name="T5" fmla="*/ 12 h 12"/>
                <a:gd name="T6" fmla="*/ 9 w 11"/>
                <a:gd name="T7" fmla="*/ 10 h 12"/>
                <a:gd name="T8" fmla="*/ 11 w 11"/>
                <a:gd name="T9" fmla="*/ 7 h 12"/>
                <a:gd name="T10" fmla="*/ 9 w 11"/>
                <a:gd name="T11" fmla="*/ 4 h 12"/>
                <a:gd name="T12" fmla="*/ 9 w 11"/>
                <a:gd name="T13" fmla="*/ 4 h 12"/>
                <a:gd name="T14" fmla="*/ 6 w 11"/>
                <a:gd name="T15" fmla="*/ 1 h 12"/>
                <a:gd name="T16" fmla="*/ 6 w 11"/>
                <a:gd name="T17" fmla="*/ 1 h 12"/>
                <a:gd name="T18" fmla="*/ 3 w 11"/>
                <a:gd name="T19" fmla="*/ 0 h 12"/>
                <a:gd name="T20" fmla="*/ 0 w 11"/>
                <a:gd name="T21" fmla="*/ 1 h 12"/>
                <a:gd name="T22" fmla="*/ 0 w 11"/>
                <a:gd name="T23" fmla="*/ 4 h 12"/>
                <a:gd name="T24" fmla="*/ 2 w 11"/>
                <a:gd name="T25" fmla="*/ 7 h 12"/>
                <a:gd name="T26" fmla="*/ 2 w 11"/>
                <a:gd name="T27" fmla="*/ 7 h 12"/>
                <a:gd name="T28" fmla="*/ 3 w 11"/>
                <a:gd name="T29" fmla="*/ 10 h 12"/>
                <a:gd name="T30" fmla="*/ 3 w 11"/>
                <a:gd name="T31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" h="12">
                  <a:moveTo>
                    <a:pt x="3" y="10"/>
                  </a:moveTo>
                  <a:lnTo>
                    <a:pt x="3" y="10"/>
                  </a:lnTo>
                  <a:lnTo>
                    <a:pt x="6" y="12"/>
                  </a:lnTo>
                  <a:lnTo>
                    <a:pt x="9" y="10"/>
                  </a:lnTo>
                  <a:lnTo>
                    <a:pt x="11" y="7"/>
                  </a:lnTo>
                  <a:lnTo>
                    <a:pt x="9" y="4"/>
                  </a:lnTo>
                  <a:lnTo>
                    <a:pt x="9" y="4"/>
                  </a:lnTo>
                  <a:lnTo>
                    <a:pt x="6" y="1"/>
                  </a:lnTo>
                  <a:lnTo>
                    <a:pt x="6" y="1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4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75">
              <a:extLst>
                <a:ext uri="{FF2B5EF4-FFF2-40B4-BE49-F238E27FC236}">
                  <a16:creationId xmlns:a16="http://schemas.microsoft.com/office/drawing/2014/main" id="{269215FA-E2D6-43AB-9DDE-110F34026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0354" y="4663376"/>
              <a:ext cx="20638" cy="19050"/>
            </a:xfrm>
            <a:custGeom>
              <a:avLst/>
              <a:gdLst>
                <a:gd name="T0" fmla="*/ 6 w 13"/>
                <a:gd name="T1" fmla="*/ 11 h 12"/>
                <a:gd name="T2" fmla="*/ 6 w 13"/>
                <a:gd name="T3" fmla="*/ 11 h 12"/>
                <a:gd name="T4" fmla="*/ 11 w 13"/>
                <a:gd name="T5" fmla="*/ 8 h 12"/>
                <a:gd name="T6" fmla="*/ 11 w 13"/>
                <a:gd name="T7" fmla="*/ 8 h 12"/>
                <a:gd name="T8" fmla="*/ 13 w 13"/>
                <a:gd name="T9" fmla="*/ 5 h 12"/>
                <a:gd name="T10" fmla="*/ 13 w 13"/>
                <a:gd name="T11" fmla="*/ 2 h 12"/>
                <a:gd name="T12" fmla="*/ 9 w 13"/>
                <a:gd name="T13" fmla="*/ 0 h 12"/>
                <a:gd name="T14" fmla="*/ 6 w 13"/>
                <a:gd name="T15" fmla="*/ 0 h 12"/>
                <a:gd name="T16" fmla="*/ 6 w 13"/>
                <a:gd name="T17" fmla="*/ 0 h 12"/>
                <a:gd name="T18" fmla="*/ 0 w 13"/>
                <a:gd name="T19" fmla="*/ 5 h 12"/>
                <a:gd name="T20" fmla="*/ 0 w 13"/>
                <a:gd name="T21" fmla="*/ 5 h 12"/>
                <a:gd name="T22" fmla="*/ 0 w 13"/>
                <a:gd name="T23" fmla="*/ 8 h 12"/>
                <a:gd name="T24" fmla="*/ 0 w 13"/>
                <a:gd name="T25" fmla="*/ 11 h 12"/>
                <a:gd name="T26" fmla="*/ 3 w 13"/>
                <a:gd name="T27" fmla="*/ 12 h 12"/>
                <a:gd name="T28" fmla="*/ 6 w 13"/>
                <a:gd name="T29" fmla="*/ 11 h 12"/>
                <a:gd name="T30" fmla="*/ 6 w 13"/>
                <a:gd name="T31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2">
                  <a:moveTo>
                    <a:pt x="6" y="11"/>
                  </a:moveTo>
                  <a:lnTo>
                    <a:pt x="6" y="11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3" y="5"/>
                  </a:lnTo>
                  <a:lnTo>
                    <a:pt x="13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1"/>
                  </a:lnTo>
                  <a:lnTo>
                    <a:pt x="3" y="12"/>
                  </a:lnTo>
                  <a:lnTo>
                    <a:pt x="6" y="11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76">
              <a:extLst>
                <a:ext uri="{FF2B5EF4-FFF2-40B4-BE49-F238E27FC236}">
                  <a16:creationId xmlns:a16="http://schemas.microsoft.com/office/drawing/2014/main" id="{E94B8295-5C2D-4D5E-8722-B538214A2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3229" y="4663376"/>
              <a:ext cx="22225" cy="22225"/>
            </a:xfrm>
            <a:custGeom>
              <a:avLst/>
              <a:gdLst>
                <a:gd name="T0" fmla="*/ 7 w 14"/>
                <a:gd name="T1" fmla="*/ 12 h 14"/>
                <a:gd name="T2" fmla="*/ 7 w 14"/>
                <a:gd name="T3" fmla="*/ 12 h 14"/>
                <a:gd name="T4" fmla="*/ 11 w 14"/>
                <a:gd name="T5" fmla="*/ 14 h 14"/>
                <a:gd name="T6" fmla="*/ 14 w 14"/>
                <a:gd name="T7" fmla="*/ 11 h 14"/>
                <a:gd name="T8" fmla="*/ 14 w 14"/>
                <a:gd name="T9" fmla="*/ 8 h 14"/>
                <a:gd name="T10" fmla="*/ 12 w 14"/>
                <a:gd name="T11" fmla="*/ 6 h 14"/>
                <a:gd name="T12" fmla="*/ 12 w 14"/>
                <a:gd name="T13" fmla="*/ 6 h 14"/>
                <a:gd name="T14" fmla="*/ 7 w 14"/>
                <a:gd name="T15" fmla="*/ 2 h 14"/>
                <a:gd name="T16" fmla="*/ 7 w 14"/>
                <a:gd name="T17" fmla="*/ 2 h 14"/>
                <a:gd name="T18" fmla="*/ 4 w 14"/>
                <a:gd name="T19" fmla="*/ 0 h 14"/>
                <a:gd name="T20" fmla="*/ 1 w 14"/>
                <a:gd name="T21" fmla="*/ 0 h 14"/>
                <a:gd name="T22" fmla="*/ 0 w 14"/>
                <a:gd name="T23" fmla="*/ 3 h 14"/>
                <a:gd name="T24" fmla="*/ 0 w 14"/>
                <a:gd name="T25" fmla="*/ 6 h 14"/>
                <a:gd name="T26" fmla="*/ 0 w 14"/>
                <a:gd name="T27" fmla="*/ 6 h 14"/>
                <a:gd name="T28" fmla="*/ 3 w 14"/>
                <a:gd name="T29" fmla="*/ 9 h 14"/>
                <a:gd name="T30" fmla="*/ 7 w 14"/>
                <a:gd name="T31" fmla="*/ 12 h 14"/>
                <a:gd name="T32" fmla="*/ 7 w 14"/>
                <a:gd name="T33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4">
                  <a:moveTo>
                    <a:pt x="7" y="12"/>
                  </a:moveTo>
                  <a:lnTo>
                    <a:pt x="7" y="12"/>
                  </a:lnTo>
                  <a:lnTo>
                    <a:pt x="11" y="14"/>
                  </a:lnTo>
                  <a:lnTo>
                    <a:pt x="14" y="11"/>
                  </a:lnTo>
                  <a:lnTo>
                    <a:pt x="14" y="8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7" y="2"/>
                  </a:lnTo>
                  <a:lnTo>
                    <a:pt x="7" y="2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3" y="9"/>
                  </a:lnTo>
                  <a:lnTo>
                    <a:pt x="7" y="12"/>
                  </a:lnTo>
                  <a:lnTo>
                    <a:pt x="7" y="1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77">
              <a:extLst>
                <a:ext uri="{FF2B5EF4-FFF2-40B4-BE49-F238E27FC236}">
                  <a16:creationId xmlns:a16="http://schemas.microsoft.com/office/drawing/2014/main" id="{59E371C7-1F60-435D-913A-267911DD1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917" y="4660201"/>
              <a:ext cx="17463" cy="22225"/>
            </a:xfrm>
            <a:custGeom>
              <a:avLst/>
              <a:gdLst>
                <a:gd name="T0" fmla="*/ 8 w 11"/>
                <a:gd name="T1" fmla="*/ 11 h 14"/>
                <a:gd name="T2" fmla="*/ 8 w 11"/>
                <a:gd name="T3" fmla="*/ 11 h 14"/>
                <a:gd name="T4" fmla="*/ 10 w 11"/>
                <a:gd name="T5" fmla="*/ 8 h 14"/>
                <a:gd name="T6" fmla="*/ 10 w 11"/>
                <a:gd name="T7" fmla="*/ 8 h 14"/>
                <a:gd name="T8" fmla="*/ 11 w 11"/>
                <a:gd name="T9" fmla="*/ 5 h 14"/>
                <a:gd name="T10" fmla="*/ 11 w 11"/>
                <a:gd name="T11" fmla="*/ 2 h 14"/>
                <a:gd name="T12" fmla="*/ 8 w 11"/>
                <a:gd name="T13" fmla="*/ 0 h 14"/>
                <a:gd name="T14" fmla="*/ 5 w 11"/>
                <a:gd name="T15" fmla="*/ 0 h 14"/>
                <a:gd name="T16" fmla="*/ 5 w 11"/>
                <a:gd name="T17" fmla="*/ 0 h 14"/>
                <a:gd name="T18" fmla="*/ 2 w 11"/>
                <a:gd name="T19" fmla="*/ 4 h 14"/>
                <a:gd name="T20" fmla="*/ 0 w 11"/>
                <a:gd name="T21" fmla="*/ 8 h 14"/>
                <a:gd name="T22" fmla="*/ 0 w 11"/>
                <a:gd name="T23" fmla="*/ 8 h 14"/>
                <a:gd name="T24" fmla="*/ 0 w 11"/>
                <a:gd name="T25" fmla="*/ 11 h 14"/>
                <a:gd name="T26" fmla="*/ 3 w 11"/>
                <a:gd name="T27" fmla="*/ 14 h 14"/>
                <a:gd name="T28" fmla="*/ 7 w 11"/>
                <a:gd name="T29" fmla="*/ 13 h 14"/>
                <a:gd name="T30" fmla="*/ 8 w 11"/>
                <a:gd name="T31" fmla="*/ 11 h 14"/>
                <a:gd name="T32" fmla="*/ 8 w 11"/>
                <a:gd name="T33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4">
                  <a:moveTo>
                    <a:pt x="8" y="11"/>
                  </a:moveTo>
                  <a:lnTo>
                    <a:pt x="8" y="11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1" y="5"/>
                  </a:lnTo>
                  <a:lnTo>
                    <a:pt x="11" y="2"/>
                  </a:lnTo>
                  <a:lnTo>
                    <a:pt x="8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3" y="14"/>
                  </a:lnTo>
                  <a:lnTo>
                    <a:pt x="7" y="13"/>
                  </a:lnTo>
                  <a:lnTo>
                    <a:pt x="8" y="11"/>
                  </a:lnTo>
                  <a:lnTo>
                    <a:pt x="8" y="1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78">
              <a:extLst>
                <a:ext uri="{FF2B5EF4-FFF2-40B4-BE49-F238E27FC236}">
                  <a16:creationId xmlns:a16="http://schemas.microsoft.com/office/drawing/2014/main" id="{51D5B183-F4F0-4791-89A1-C82EA068DD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729" y="4653851"/>
              <a:ext cx="22225" cy="17463"/>
            </a:xfrm>
            <a:custGeom>
              <a:avLst/>
              <a:gdLst>
                <a:gd name="T0" fmla="*/ 6 w 14"/>
                <a:gd name="T1" fmla="*/ 9 h 11"/>
                <a:gd name="T2" fmla="*/ 6 w 14"/>
                <a:gd name="T3" fmla="*/ 9 h 11"/>
                <a:gd name="T4" fmla="*/ 9 w 14"/>
                <a:gd name="T5" fmla="*/ 11 h 11"/>
                <a:gd name="T6" fmla="*/ 12 w 14"/>
                <a:gd name="T7" fmla="*/ 9 h 11"/>
                <a:gd name="T8" fmla="*/ 14 w 14"/>
                <a:gd name="T9" fmla="*/ 6 h 11"/>
                <a:gd name="T10" fmla="*/ 12 w 14"/>
                <a:gd name="T11" fmla="*/ 3 h 11"/>
                <a:gd name="T12" fmla="*/ 12 w 14"/>
                <a:gd name="T13" fmla="*/ 3 h 11"/>
                <a:gd name="T14" fmla="*/ 8 w 14"/>
                <a:gd name="T15" fmla="*/ 0 h 11"/>
                <a:gd name="T16" fmla="*/ 8 w 14"/>
                <a:gd name="T17" fmla="*/ 0 h 11"/>
                <a:gd name="T18" fmla="*/ 5 w 14"/>
                <a:gd name="T19" fmla="*/ 0 h 11"/>
                <a:gd name="T20" fmla="*/ 1 w 14"/>
                <a:gd name="T21" fmla="*/ 1 h 11"/>
                <a:gd name="T22" fmla="*/ 0 w 14"/>
                <a:gd name="T23" fmla="*/ 3 h 11"/>
                <a:gd name="T24" fmla="*/ 1 w 14"/>
                <a:gd name="T25" fmla="*/ 6 h 11"/>
                <a:gd name="T26" fmla="*/ 1 w 14"/>
                <a:gd name="T27" fmla="*/ 6 h 11"/>
                <a:gd name="T28" fmla="*/ 6 w 14"/>
                <a:gd name="T29" fmla="*/ 9 h 11"/>
                <a:gd name="T30" fmla="*/ 6 w 14"/>
                <a:gd name="T31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" h="11">
                  <a:moveTo>
                    <a:pt x="6" y="9"/>
                  </a:moveTo>
                  <a:lnTo>
                    <a:pt x="6" y="9"/>
                  </a:lnTo>
                  <a:lnTo>
                    <a:pt x="9" y="11"/>
                  </a:lnTo>
                  <a:lnTo>
                    <a:pt x="12" y="9"/>
                  </a:lnTo>
                  <a:lnTo>
                    <a:pt x="14" y="6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6"/>
                  </a:lnTo>
                  <a:lnTo>
                    <a:pt x="1" y="6"/>
                  </a:lnTo>
                  <a:lnTo>
                    <a:pt x="6" y="9"/>
                  </a:lnTo>
                  <a:lnTo>
                    <a:pt x="6" y="9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BDF46C7-EC09-458E-88A8-3FE3AEC59486}"/>
              </a:ext>
            </a:extLst>
          </p:cNvPr>
          <p:cNvGrpSpPr/>
          <p:nvPr/>
        </p:nvGrpSpPr>
        <p:grpSpPr>
          <a:xfrm>
            <a:off x="9793232" y="1986780"/>
            <a:ext cx="576263" cy="373063"/>
            <a:chOff x="9059514" y="4609799"/>
            <a:chExt cx="576263" cy="373063"/>
          </a:xfrm>
        </p:grpSpPr>
        <p:sp>
          <p:nvSpPr>
            <p:cNvPr id="32" name="Freeform 222">
              <a:extLst>
                <a:ext uri="{FF2B5EF4-FFF2-40B4-BE49-F238E27FC236}">
                  <a16:creationId xmlns:a16="http://schemas.microsoft.com/office/drawing/2014/main" id="{A5127072-827F-404A-B4B3-4BECCFE1F2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34139" y="4684412"/>
              <a:ext cx="215900" cy="90488"/>
            </a:xfrm>
            <a:custGeom>
              <a:avLst/>
              <a:gdLst>
                <a:gd name="T0" fmla="*/ 43 w 136"/>
                <a:gd name="T1" fmla="*/ 55 h 57"/>
                <a:gd name="T2" fmla="*/ 74 w 136"/>
                <a:gd name="T3" fmla="*/ 57 h 57"/>
                <a:gd name="T4" fmla="*/ 105 w 136"/>
                <a:gd name="T5" fmla="*/ 52 h 57"/>
                <a:gd name="T6" fmla="*/ 114 w 136"/>
                <a:gd name="T7" fmla="*/ 49 h 57"/>
                <a:gd name="T8" fmla="*/ 131 w 136"/>
                <a:gd name="T9" fmla="*/ 41 h 57"/>
                <a:gd name="T10" fmla="*/ 136 w 136"/>
                <a:gd name="T11" fmla="*/ 34 h 57"/>
                <a:gd name="T12" fmla="*/ 136 w 136"/>
                <a:gd name="T13" fmla="*/ 26 h 57"/>
                <a:gd name="T14" fmla="*/ 128 w 136"/>
                <a:gd name="T15" fmla="*/ 13 h 57"/>
                <a:gd name="T16" fmla="*/ 113 w 136"/>
                <a:gd name="T17" fmla="*/ 6 h 57"/>
                <a:gd name="T18" fmla="*/ 91 w 136"/>
                <a:gd name="T19" fmla="*/ 0 h 57"/>
                <a:gd name="T20" fmla="*/ 69 w 136"/>
                <a:gd name="T21" fmla="*/ 0 h 57"/>
                <a:gd name="T22" fmla="*/ 42 w 136"/>
                <a:gd name="T23" fmla="*/ 0 h 57"/>
                <a:gd name="T24" fmla="*/ 18 w 136"/>
                <a:gd name="T25" fmla="*/ 7 h 57"/>
                <a:gd name="T26" fmla="*/ 4 w 136"/>
                <a:gd name="T27" fmla="*/ 18 h 57"/>
                <a:gd name="T28" fmla="*/ 1 w 136"/>
                <a:gd name="T29" fmla="*/ 23 h 57"/>
                <a:gd name="T30" fmla="*/ 0 w 136"/>
                <a:gd name="T31" fmla="*/ 30 h 57"/>
                <a:gd name="T32" fmla="*/ 1 w 136"/>
                <a:gd name="T33" fmla="*/ 38 h 57"/>
                <a:gd name="T34" fmla="*/ 12 w 136"/>
                <a:gd name="T35" fmla="*/ 48 h 57"/>
                <a:gd name="T36" fmla="*/ 29 w 136"/>
                <a:gd name="T37" fmla="*/ 54 h 57"/>
                <a:gd name="T38" fmla="*/ 43 w 136"/>
                <a:gd name="T39" fmla="*/ 55 h 57"/>
                <a:gd name="T40" fmla="*/ 43 w 136"/>
                <a:gd name="T41" fmla="*/ 48 h 57"/>
                <a:gd name="T42" fmla="*/ 31 w 136"/>
                <a:gd name="T43" fmla="*/ 46 h 57"/>
                <a:gd name="T44" fmla="*/ 46 w 136"/>
                <a:gd name="T45" fmla="*/ 40 h 57"/>
                <a:gd name="T46" fmla="*/ 75 w 136"/>
                <a:gd name="T47" fmla="*/ 38 h 57"/>
                <a:gd name="T48" fmla="*/ 94 w 136"/>
                <a:gd name="T49" fmla="*/ 41 h 57"/>
                <a:gd name="T50" fmla="*/ 102 w 136"/>
                <a:gd name="T51" fmla="*/ 43 h 57"/>
                <a:gd name="T52" fmla="*/ 72 w 136"/>
                <a:gd name="T53" fmla="*/ 48 h 57"/>
                <a:gd name="T54" fmla="*/ 43 w 136"/>
                <a:gd name="T55" fmla="*/ 48 h 57"/>
                <a:gd name="T56" fmla="*/ 32 w 136"/>
                <a:gd name="T57" fmla="*/ 12 h 57"/>
                <a:gd name="T58" fmla="*/ 46 w 136"/>
                <a:gd name="T59" fmla="*/ 9 h 57"/>
                <a:gd name="T60" fmla="*/ 75 w 136"/>
                <a:gd name="T61" fmla="*/ 7 h 57"/>
                <a:gd name="T62" fmla="*/ 91 w 136"/>
                <a:gd name="T63" fmla="*/ 9 h 57"/>
                <a:gd name="T64" fmla="*/ 106 w 136"/>
                <a:gd name="T65" fmla="*/ 10 h 57"/>
                <a:gd name="T66" fmla="*/ 119 w 136"/>
                <a:gd name="T67" fmla="*/ 20 h 57"/>
                <a:gd name="T68" fmla="*/ 122 w 136"/>
                <a:gd name="T69" fmla="*/ 23 h 57"/>
                <a:gd name="T70" fmla="*/ 123 w 136"/>
                <a:gd name="T71" fmla="*/ 29 h 57"/>
                <a:gd name="T72" fmla="*/ 117 w 136"/>
                <a:gd name="T73" fmla="*/ 37 h 57"/>
                <a:gd name="T74" fmla="*/ 111 w 136"/>
                <a:gd name="T75" fmla="*/ 40 h 57"/>
                <a:gd name="T76" fmla="*/ 102 w 136"/>
                <a:gd name="T77" fmla="*/ 34 h 57"/>
                <a:gd name="T78" fmla="*/ 77 w 136"/>
                <a:gd name="T79" fmla="*/ 30 h 57"/>
                <a:gd name="T80" fmla="*/ 65 w 136"/>
                <a:gd name="T81" fmla="*/ 30 h 57"/>
                <a:gd name="T82" fmla="*/ 40 w 136"/>
                <a:gd name="T83" fmla="*/ 32 h 57"/>
                <a:gd name="T84" fmla="*/ 20 w 136"/>
                <a:gd name="T85" fmla="*/ 43 h 57"/>
                <a:gd name="T86" fmla="*/ 14 w 136"/>
                <a:gd name="T87" fmla="*/ 38 h 57"/>
                <a:gd name="T88" fmla="*/ 11 w 136"/>
                <a:gd name="T89" fmla="*/ 34 h 57"/>
                <a:gd name="T90" fmla="*/ 11 w 136"/>
                <a:gd name="T91" fmla="*/ 29 h 57"/>
                <a:gd name="T92" fmla="*/ 14 w 136"/>
                <a:gd name="T93" fmla="*/ 21 h 57"/>
                <a:gd name="T94" fmla="*/ 25 w 136"/>
                <a:gd name="T95" fmla="*/ 15 h 57"/>
                <a:gd name="T96" fmla="*/ 32 w 136"/>
                <a:gd name="T97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6" h="57">
                  <a:moveTo>
                    <a:pt x="43" y="55"/>
                  </a:moveTo>
                  <a:lnTo>
                    <a:pt x="43" y="55"/>
                  </a:lnTo>
                  <a:lnTo>
                    <a:pt x="58" y="57"/>
                  </a:lnTo>
                  <a:lnTo>
                    <a:pt x="74" y="57"/>
                  </a:lnTo>
                  <a:lnTo>
                    <a:pt x="89" y="55"/>
                  </a:lnTo>
                  <a:lnTo>
                    <a:pt x="105" y="52"/>
                  </a:lnTo>
                  <a:lnTo>
                    <a:pt x="105" y="52"/>
                  </a:lnTo>
                  <a:lnTo>
                    <a:pt x="114" y="49"/>
                  </a:lnTo>
                  <a:lnTo>
                    <a:pt x="123" y="46"/>
                  </a:lnTo>
                  <a:lnTo>
                    <a:pt x="131" y="41"/>
                  </a:lnTo>
                  <a:lnTo>
                    <a:pt x="134" y="38"/>
                  </a:lnTo>
                  <a:lnTo>
                    <a:pt x="136" y="34"/>
                  </a:lnTo>
                  <a:lnTo>
                    <a:pt x="136" y="34"/>
                  </a:lnTo>
                  <a:lnTo>
                    <a:pt x="136" y="26"/>
                  </a:lnTo>
                  <a:lnTo>
                    <a:pt x="133" y="20"/>
                  </a:lnTo>
                  <a:lnTo>
                    <a:pt x="128" y="13"/>
                  </a:lnTo>
                  <a:lnTo>
                    <a:pt x="120" y="9"/>
                  </a:lnTo>
                  <a:lnTo>
                    <a:pt x="113" y="6"/>
                  </a:lnTo>
                  <a:lnTo>
                    <a:pt x="105" y="3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69" y="0"/>
                  </a:lnTo>
                  <a:lnTo>
                    <a:pt x="55" y="0"/>
                  </a:lnTo>
                  <a:lnTo>
                    <a:pt x="42" y="0"/>
                  </a:lnTo>
                  <a:lnTo>
                    <a:pt x="29" y="3"/>
                  </a:lnTo>
                  <a:lnTo>
                    <a:pt x="18" y="7"/>
                  </a:lnTo>
                  <a:lnTo>
                    <a:pt x="8" y="13"/>
                  </a:lnTo>
                  <a:lnTo>
                    <a:pt x="4" y="18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1" y="38"/>
                  </a:lnTo>
                  <a:lnTo>
                    <a:pt x="6" y="43"/>
                  </a:lnTo>
                  <a:lnTo>
                    <a:pt x="12" y="48"/>
                  </a:lnTo>
                  <a:lnTo>
                    <a:pt x="21" y="51"/>
                  </a:lnTo>
                  <a:lnTo>
                    <a:pt x="29" y="54"/>
                  </a:lnTo>
                  <a:lnTo>
                    <a:pt x="43" y="55"/>
                  </a:lnTo>
                  <a:lnTo>
                    <a:pt x="43" y="55"/>
                  </a:lnTo>
                  <a:close/>
                  <a:moveTo>
                    <a:pt x="43" y="48"/>
                  </a:moveTo>
                  <a:lnTo>
                    <a:pt x="43" y="48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8" y="43"/>
                  </a:lnTo>
                  <a:lnTo>
                    <a:pt x="46" y="40"/>
                  </a:lnTo>
                  <a:lnTo>
                    <a:pt x="66" y="38"/>
                  </a:lnTo>
                  <a:lnTo>
                    <a:pt x="75" y="38"/>
                  </a:lnTo>
                  <a:lnTo>
                    <a:pt x="86" y="38"/>
                  </a:lnTo>
                  <a:lnTo>
                    <a:pt x="94" y="41"/>
                  </a:lnTo>
                  <a:lnTo>
                    <a:pt x="102" y="43"/>
                  </a:lnTo>
                  <a:lnTo>
                    <a:pt x="102" y="43"/>
                  </a:lnTo>
                  <a:lnTo>
                    <a:pt x="88" y="46"/>
                  </a:lnTo>
                  <a:lnTo>
                    <a:pt x="72" y="48"/>
                  </a:lnTo>
                  <a:lnTo>
                    <a:pt x="58" y="48"/>
                  </a:lnTo>
                  <a:lnTo>
                    <a:pt x="43" y="48"/>
                  </a:lnTo>
                  <a:lnTo>
                    <a:pt x="43" y="48"/>
                  </a:lnTo>
                  <a:close/>
                  <a:moveTo>
                    <a:pt x="32" y="12"/>
                  </a:moveTo>
                  <a:lnTo>
                    <a:pt x="32" y="12"/>
                  </a:lnTo>
                  <a:lnTo>
                    <a:pt x="46" y="9"/>
                  </a:lnTo>
                  <a:lnTo>
                    <a:pt x="62" y="7"/>
                  </a:lnTo>
                  <a:lnTo>
                    <a:pt x="75" y="7"/>
                  </a:lnTo>
                  <a:lnTo>
                    <a:pt x="91" y="9"/>
                  </a:lnTo>
                  <a:lnTo>
                    <a:pt x="91" y="9"/>
                  </a:lnTo>
                  <a:lnTo>
                    <a:pt x="99" y="9"/>
                  </a:lnTo>
                  <a:lnTo>
                    <a:pt x="106" y="10"/>
                  </a:lnTo>
                  <a:lnTo>
                    <a:pt x="114" y="13"/>
                  </a:lnTo>
                  <a:lnTo>
                    <a:pt x="119" y="20"/>
                  </a:lnTo>
                  <a:lnTo>
                    <a:pt x="119" y="20"/>
                  </a:lnTo>
                  <a:lnTo>
                    <a:pt x="122" y="23"/>
                  </a:lnTo>
                  <a:lnTo>
                    <a:pt x="123" y="26"/>
                  </a:lnTo>
                  <a:lnTo>
                    <a:pt x="123" y="29"/>
                  </a:lnTo>
                  <a:lnTo>
                    <a:pt x="122" y="32"/>
                  </a:lnTo>
                  <a:lnTo>
                    <a:pt x="117" y="37"/>
                  </a:lnTo>
                  <a:lnTo>
                    <a:pt x="111" y="40"/>
                  </a:lnTo>
                  <a:lnTo>
                    <a:pt x="111" y="40"/>
                  </a:lnTo>
                  <a:lnTo>
                    <a:pt x="106" y="37"/>
                  </a:lnTo>
                  <a:lnTo>
                    <a:pt x="102" y="34"/>
                  </a:lnTo>
                  <a:lnTo>
                    <a:pt x="89" y="30"/>
                  </a:lnTo>
                  <a:lnTo>
                    <a:pt x="77" y="30"/>
                  </a:lnTo>
                  <a:lnTo>
                    <a:pt x="65" y="30"/>
                  </a:lnTo>
                  <a:lnTo>
                    <a:pt x="65" y="30"/>
                  </a:lnTo>
                  <a:lnTo>
                    <a:pt x="52" y="30"/>
                  </a:lnTo>
                  <a:lnTo>
                    <a:pt x="40" y="32"/>
                  </a:lnTo>
                  <a:lnTo>
                    <a:pt x="29" y="37"/>
                  </a:lnTo>
                  <a:lnTo>
                    <a:pt x="20" y="43"/>
                  </a:lnTo>
                  <a:lnTo>
                    <a:pt x="20" y="43"/>
                  </a:lnTo>
                  <a:lnTo>
                    <a:pt x="14" y="38"/>
                  </a:lnTo>
                  <a:lnTo>
                    <a:pt x="12" y="37"/>
                  </a:lnTo>
                  <a:lnTo>
                    <a:pt x="11" y="34"/>
                  </a:lnTo>
                  <a:lnTo>
                    <a:pt x="11" y="34"/>
                  </a:lnTo>
                  <a:lnTo>
                    <a:pt x="11" y="29"/>
                  </a:lnTo>
                  <a:lnTo>
                    <a:pt x="12" y="26"/>
                  </a:lnTo>
                  <a:lnTo>
                    <a:pt x="14" y="21"/>
                  </a:lnTo>
                  <a:lnTo>
                    <a:pt x="17" y="20"/>
                  </a:lnTo>
                  <a:lnTo>
                    <a:pt x="25" y="15"/>
                  </a:lnTo>
                  <a:lnTo>
                    <a:pt x="32" y="12"/>
                  </a:lnTo>
                  <a:lnTo>
                    <a:pt x="32" y="1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23">
              <a:extLst>
                <a:ext uri="{FF2B5EF4-FFF2-40B4-BE49-F238E27FC236}">
                  <a16:creationId xmlns:a16="http://schemas.microsoft.com/office/drawing/2014/main" id="{3B37C8E6-8690-433A-B9BD-6050F0B32A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59514" y="4609799"/>
              <a:ext cx="576263" cy="373063"/>
            </a:xfrm>
            <a:custGeom>
              <a:avLst/>
              <a:gdLst>
                <a:gd name="T0" fmla="*/ 362 w 363"/>
                <a:gd name="T1" fmla="*/ 102 h 235"/>
                <a:gd name="T2" fmla="*/ 332 w 363"/>
                <a:gd name="T3" fmla="*/ 45 h 235"/>
                <a:gd name="T4" fmla="*/ 266 w 363"/>
                <a:gd name="T5" fmla="*/ 13 h 235"/>
                <a:gd name="T6" fmla="*/ 178 w 363"/>
                <a:gd name="T7" fmla="*/ 0 h 235"/>
                <a:gd name="T8" fmla="*/ 96 w 363"/>
                <a:gd name="T9" fmla="*/ 8 h 235"/>
                <a:gd name="T10" fmla="*/ 25 w 363"/>
                <a:gd name="T11" fmla="*/ 45 h 235"/>
                <a:gd name="T12" fmla="*/ 2 w 363"/>
                <a:gd name="T13" fmla="*/ 95 h 235"/>
                <a:gd name="T14" fmla="*/ 5 w 363"/>
                <a:gd name="T15" fmla="*/ 153 h 235"/>
                <a:gd name="T16" fmla="*/ 51 w 363"/>
                <a:gd name="T17" fmla="*/ 211 h 235"/>
                <a:gd name="T18" fmla="*/ 172 w 363"/>
                <a:gd name="T19" fmla="*/ 235 h 235"/>
                <a:gd name="T20" fmla="*/ 244 w 363"/>
                <a:gd name="T21" fmla="*/ 229 h 235"/>
                <a:gd name="T22" fmla="*/ 332 w 363"/>
                <a:gd name="T23" fmla="*/ 189 h 235"/>
                <a:gd name="T24" fmla="*/ 363 w 363"/>
                <a:gd name="T25" fmla="*/ 121 h 235"/>
                <a:gd name="T26" fmla="*/ 22 w 363"/>
                <a:gd name="T27" fmla="*/ 65 h 235"/>
                <a:gd name="T28" fmla="*/ 74 w 363"/>
                <a:gd name="T29" fmla="*/ 23 h 235"/>
                <a:gd name="T30" fmla="*/ 181 w 363"/>
                <a:gd name="T31" fmla="*/ 9 h 235"/>
                <a:gd name="T32" fmla="*/ 253 w 363"/>
                <a:gd name="T33" fmla="*/ 17 h 235"/>
                <a:gd name="T34" fmla="*/ 328 w 363"/>
                <a:gd name="T35" fmla="*/ 53 h 235"/>
                <a:gd name="T36" fmla="*/ 354 w 363"/>
                <a:gd name="T37" fmla="*/ 115 h 235"/>
                <a:gd name="T38" fmla="*/ 352 w 363"/>
                <a:gd name="T39" fmla="*/ 129 h 235"/>
                <a:gd name="T40" fmla="*/ 338 w 363"/>
                <a:gd name="T41" fmla="*/ 132 h 235"/>
                <a:gd name="T42" fmla="*/ 325 w 363"/>
                <a:gd name="T43" fmla="*/ 138 h 235"/>
                <a:gd name="T44" fmla="*/ 314 w 363"/>
                <a:gd name="T45" fmla="*/ 167 h 235"/>
                <a:gd name="T46" fmla="*/ 300 w 363"/>
                <a:gd name="T47" fmla="*/ 149 h 235"/>
                <a:gd name="T48" fmla="*/ 281 w 363"/>
                <a:gd name="T49" fmla="*/ 152 h 235"/>
                <a:gd name="T50" fmla="*/ 261 w 363"/>
                <a:gd name="T51" fmla="*/ 164 h 235"/>
                <a:gd name="T52" fmla="*/ 223 w 363"/>
                <a:gd name="T53" fmla="*/ 158 h 235"/>
                <a:gd name="T54" fmla="*/ 207 w 363"/>
                <a:gd name="T55" fmla="*/ 190 h 235"/>
                <a:gd name="T56" fmla="*/ 176 w 363"/>
                <a:gd name="T57" fmla="*/ 178 h 235"/>
                <a:gd name="T58" fmla="*/ 153 w 363"/>
                <a:gd name="T59" fmla="*/ 164 h 235"/>
                <a:gd name="T60" fmla="*/ 122 w 363"/>
                <a:gd name="T61" fmla="*/ 180 h 235"/>
                <a:gd name="T62" fmla="*/ 104 w 363"/>
                <a:gd name="T63" fmla="*/ 172 h 235"/>
                <a:gd name="T64" fmla="*/ 87 w 363"/>
                <a:gd name="T65" fmla="*/ 184 h 235"/>
                <a:gd name="T66" fmla="*/ 71 w 363"/>
                <a:gd name="T67" fmla="*/ 172 h 235"/>
                <a:gd name="T68" fmla="*/ 62 w 363"/>
                <a:gd name="T69" fmla="*/ 149 h 235"/>
                <a:gd name="T70" fmla="*/ 43 w 363"/>
                <a:gd name="T71" fmla="*/ 149 h 235"/>
                <a:gd name="T72" fmla="*/ 22 w 363"/>
                <a:gd name="T73" fmla="*/ 158 h 235"/>
                <a:gd name="T74" fmla="*/ 11 w 363"/>
                <a:gd name="T75" fmla="*/ 144 h 235"/>
                <a:gd name="T76" fmla="*/ 9 w 363"/>
                <a:gd name="T77" fmla="*/ 102 h 235"/>
                <a:gd name="T78" fmla="*/ 250 w 363"/>
                <a:gd name="T79" fmla="*/ 218 h 235"/>
                <a:gd name="T80" fmla="*/ 173 w 363"/>
                <a:gd name="T81" fmla="*/ 226 h 235"/>
                <a:gd name="T82" fmla="*/ 56 w 363"/>
                <a:gd name="T83" fmla="*/ 204 h 235"/>
                <a:gd name="T84" fmla="*/ 20 w 363"/>
                <a:gd name="T85" fmla="*/ 170 h 235"/>
                <a:gd name="T86" fmla="*/ 40 w 363"/>
                <a:gd name="T87" fmla="*/ 164 h 235"/>
                <a:gd name="T88" fmla="*/ 59 w 363"/>
                <a:gd name="T89" fmla="*/ 160 h 235"/>
                <a:gd name="T90" fmla="*/ 71 w 363"/>
                <a:gd name="T91" fmla="*/ 195 h 235"/>
                <a:gd name="T92" fmla="*/ 94 w 363"/>
                <a:gd name="T93" fmla="*/ 189 h 235"/>
                <a:gd name="T94" fmla="*/ 114 w 363"/>
                <a:gd name="T95" fmla="*/ 190 h 235"/>
                <a:gd name="T96" fmla="*/ 142 w 363"/>
                <a:gd name="T97" fmla="*/ 178 h 235"/>
                <a:gd name="T98" fmla="*/ 167 w 363"/>
                <a:gd name="T99" fmla="*/ 180 h 235"/>
                <a:gd name="T100" fmla="*/ 201 w 363"/>
                <a:gd name="T101" fmla="*/ 206 h 235"/>
                <a:gd name="T102" fmla="*/ 226 w 363"/>
                <a:gd name="T103" fmla="*/ 172 h 235"/>
                <a:gd name="T104" fmla="*/ 247 w 363"/>
                <a:gd name="T105" fmla="*/ 167 h 235"/>
                <a:gd name="T106" fmla="*/ 280 w 363"/>
                <a:gd name="T107" fmla="*/ 169 h 235"/>
                <a:gd name="T108" fmla="*/ 294 w 363"/>
                <a:gd name="T109" fmla="*/ 156 h 235"/>
                <a:gd name="T110" fmla="*/ 314 w 363"/>
                <a:gd name="T111" fmla="*/ 180 h 235"/>
                <a:gd name="T112" fmla="*/ 328 w 363"/>
                <a:gd name="T113" fmla="*/ 153 h 235"/>
                <a:gd name="T114" fmla="*/ 338 w 363"/>
                <a:gd name="T115" fmla="*/ 139 h 235"/>
                <a:gd name="T116" fmla="*/ 346 w 363"/>
                <a:gd name="T117" fmla="*/ 158 h 235"/>
                <a:gd name="T118" fmla="*/ 311 w 363"/>
                <a:gd name="T119" fmla="*/ 19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3" h="235">
                  <a:moveTo>
                    <a:pt x="363" y="119"/>
                  </a:moveTo>
                  <a:lnTo>
                    <a:pt x="363" y="119"/>
                  </a:lnTo>
                  <a:lnTo>
                    <a:pt x="363" y="116"/>
                  </a:lnTo>
                  <a:lnTo>
                    <a:pt x="363" y="116"/>
                  </a:lnTo>
                  <a:lnTo>
                    <a:pt x="362" y="102"/>
                  </a:lnTo>
                  <a:lnTo>
                    <a:pt x="362" y="102"/>
                  </a:lnTo>
                  <a:lnTo>
                    <a:pt x="360" y="91"/>
                  </a:lnTo>
                  <a:lnTo>
                    <a:pt x="357" y="81"/>
                  </a:lnTo>
                  <a:lnTo>
                    <a:pt x="352" y="71"/>
                  </a:lnTo>
                  <a:lnTo>
                    <a:pt x="346" y="62"/>
                  </a:lnTo>
                  <a:lnTo>
                    <a:pt x="340" y="54"/>
                  </a:lnTo>
                  <a:lnTo>
                    <a:pt x="332" y="45"/>
                  </a:lnTo>
                  <a:lnTo>
                    <a:pt x="325" y="39"/>
                  </a:lnTo>
                  <a:lnTo>
                    <a:pt x="314" y="31"/>
                  </a:lnTo>
                  <a:lnTo>
                    <a:pt x="314" y="31"/>
                  </a:lnTo>
                  <a:lnTo>
                    <a:pt x="303" y="25"/>
                  </a:lnTo>
                  <a:lnTo>
                    <a:pt x="291" y="20"/>
                  </a:lnTo>
                  <a:lnTo>
                    <a:pt x="266" y="13"/>
                  </a:lnTo>
                  <a:lnTo>
                    <a:pt x="263" y="11"/>
                  </a:lnTo>
                  <a:lnTo>
                    <a:pt x="263" y="11"/>
                  </a:lnTo>
                  <a:lnTo>
                    <a:pt x="235" y="3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178" y="0"/>
                  </a:lnTo>
                  <a:lnTo>
                    <a:pt x="178" y="0"/>
                  </a:lnTo>
                  <a:lnTo>
                    <a:pt x="156" y="0"/>
                  </a:lnTo>
                  <a:lnTo>
                    <a:pt x="135" y="2"/>
                  </a:lnTo>
                  <a:lnTo>
                    <a:pt x="116" y="3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76" y="13"/>
                  </a:lnTo>
                  <a:lnTo>
                    <a:pt x="67" y="17"/>
                  </a:lnTo>
                  <a:lnTo>
                    <a:pt x="56" y="22"/>
                  </a:lnTo>
                  <a:lnTo>
                    <a:pt x="45" y="28"/>
                  </a:lnTo>
                  <a:lnTo>
                    <a:pt x="34" y="36"/>
                  </a:lnTo>
                  <a:lnTo>
                    <a:pt x="25" y="45"/>
                  </a:lnTo>
                  <a:lnTo>
                    <a:pt x="17" y="56"/>
                  </a:lnTo>
                  <a:lnTo>
                    <a:pt x="17" y="56"/>
                  </a:lnTo>
                  <a:lnTo>
                    <a:pt x="12" y="64"/>
                  </a:lnTo>
                  <a:lnTo>
                    <a:pt x="8" y="74"/>
                  </a:lnTo>
                  <a:lnTo>
                    <a:pt x="5" y="84"/>
                  </a:lnTo>
                  <a:lnTo>
                    <a:pt x="2" y="95"/>
                  </a:lnTo>
                  <a:lnTo>
                    <a:pt x="0" y="105"/>
                  </a:lnTo>
                  <a:lnTo>
                    <a:pt x="0" y="118"/>
                  </a:lnTo>
                  <a:lnTo>
                    <a:pt x="0" y="129"/>
                  </a:lnTo>
                  <a:lnTo>
                    <a:pt x="2" y="141"/>
                  </a:lnTo>
                  <a:lnTo>
                    <a:pt x="2" y="141"/>
                  </a:lnTo>
                  <a:lnTo>
                    <a:pt x="5" y="153"/>
                  </a:lnTo>
                  <a:lnTo>
                    <a:pt x="9" y="166"/>
                  </a:lnTo>
                  <a:lnTo>
                    <a:pt x="14" y="177"/>
                  </a:lnTo>
                  <a:lnTo>
                    <a:pt x="22" y="187"/>
                  </a:lnTo>
                  <a:lnTo>
                    <a:pt x="29" y="197"/>
                  </a:lnTo>
                  <a:lnTo>
                    <a:pt x="40" y="204"/>
                  </a:lnTo>
                  <a:lnTo>
                    <a:pt x="51" y="211"/>
                  </a:lnTo>
                  <a:lnTo>
                    <a:pt x="63" y="217"/>
                  </a:lnTo>
                  <a:lnTo>
                    <a:pt x="63" y="217"/>
                  </a:lnTo>
                  <a:lnTo>
                    <a:pt x="87" y="224"/>
                  </a:lnTo>
                  <a:lnTo>
                    <a:pt x="113" y="229"/>
                  </a:lnTo>
                  <a:lnTo>
                    <a:pt x="141" y="234"/>
                  </a:lnTo>
                  <a:lnTo>
                    <a:pt x="172" y="235"/>
                  </a:lnTo>
                  <a:lnTo>
                    <a:pt x="172" y="235"/>
                  </a:lnTo>
                  <a:lnTo>
                    <a:pt x="181" y="235"/>
                  </a:lnTo>
                  <a:lnTo>
                    <a:pt x="181" y="235"/>
                  </a:lnTo>
                  <a:lnTo>
                    <a:pt x="199" y="235"/>
                  </a:lnTo>
                  <a:lnTo>
                    <a:pt x="221" y="234"/>
                  </a:lnTo>
                  <a:lnTo>
                    <a:pt x="244" y="229"/>
                  </a:lnTo>
                  <a:lnTo>
                    <a:pt x="267" y="223"/>
                  </a:lnTo>
                  <a:lnTo>
                    <a:pt x="267" y="223"/>
                  </a:lnTo>
                  <a:lnTo>
                    <a:pt x="287" y="215"/>
                  </a:lnTo>
                  <a:lnTo>
                    <a:pt x="306" y="207"/>
                  </a:lnTo>
                  <a:lnTo>
                    <a:pt x="325" y="197"/>
                  </a:lnTo>
                  <a:lnTo>
                    <a:pt x="332" y="189"/>
                  </a:lnTo>
                  <a:lnTo>
                    <a:pt x="340" y="181"/>
                  </a:lnTo>
                  <a:lnTo>
                    <a:pt x="340" y="181"/>
                  </a:lnTo>
                  <a:lnTo>
                    <a:pt x="349" y="169"/>
                  </a:lnTo>
                  <a:lnTo>
                    <a:pt x="357" y="153"/>
                  </a:lnTo>
                  <a:lnTo>
                    <a:pt x="362" y="138"/>
                  </a:lnTo>
                  <a:lnTo>
                    <a:pt x="363" y="121"/>
                  </a:lnTo>
                  <a:lnTo>
                    <a:pt x="363" y="121"/>
                  </a:lnTo>
                  <a:lnTo>
                    <a:pt x="363" y="119"/>
                  </a:lnTo>
                  <a:lnTo>
                    <a:pt x="363" y="119"/>
                  </a:lnTo>
                  <a:close/>
                  <a:moveTo>
                    <a:pt x="17" y="76"/>
                  </a:moveTo>
                  <a:lnTo>
                    <a:pt x="17" y="76"/>
                  </a:lnTo>
                  <a:lnTo>
                    <a:pt x="22" y="65"/>
                  </a:lnTo>
                  <a:lnTo>
                    <a:pt x="28" y="57"/>
                  </a:lnTo>
                  <a:lnTo>
                    <a:pt x="34" y="48"/>
                  </a:lnTo>
                  <a:lnTo>
                    <a:pt x="43" y="40"/>
                  </a:lnTo>
                  <a:lnTo>
                    <a:pt x="53" y="34"/>
                  </a:lnTo>
                  <a:lnTo>
                    <a:pt x="62" y="28"/>
                  </a:lnTo>
                  <a:lnTo>
                    <a:pt x="74" y="23"/>
                  </a:lnTo>
                  <a:lnTo>
                    <a:pt x="87" y="19"/>
                  </a:lnTo>
                  <a:lnTo>
                    <a:pt x="87" y="19"/>
                  </a:lnTo>
                  <a:lnTo>
                    <a:pt x="108" y="14"/>
                  </a:lnTo>
                  <a:lnTo>
                    <a:pt x="131" y="11"/>
                  </a:lnTo>
                  <a:lnTo>
                    <a:pt x="156" y="9"/>
                  </a:lnTo>
                  <a:lnTo>
                    <a:pt x="181" y="9"/>
                  </a:lnTo>
                  <a:lnTo>
                    <a:pt x="181" y="9"/>
                  </a:lnTo>
                  <a:lnTo>
                    <a:pt x="185" y="8"/>
                  </a:lnTo>
                  <a:lnTo>
                    <a:pt x="185" y="8"/>
                  </a:lnTo>
                  <a:lnTo>
                    <a:pt x="209" y="9"/>
                  </a:lnTo>
                  <a:lnTo>
                    <a:pt x="230" y="13"/>
                  </a:lnTo>
                  <a:lnTo>
                    <a:pt x="253" y="17"/>
                  </a:lnTo>
                  <a:lnTo>
                    <a:pt x="278" y="25"/>
                  </a:lnTo>
                  <a:lnTo>
                    <a:pt x="278" y="25"/>
                  </a:lnTo>
                  <a:lnTo>
                    <a:pt x="297" y="33"/>
                  </a:lnTo>
                  <a:lnTo>
                    <a:pt x="308" y="37"/>
                  </a:lnTo>
                  <a:lnTo>
                    <a:pt x="317" y="45"/>
                  </a:lnTo>
                  <a:lnTo>
                    <a:pt x="328" y="53"/>
                  </a:lnTo>
                  <a:lnTo>
                    <a:pt x="337" y="62"/>
                  </a:lnTo>
                  <a:lnTo>
                    <a:pt x="343" y="71"/>
                  </a:lnTo>
                  <a:lnTo>
                    <a:pt x="349" y="84"/>
                  </a:lnTo>
                  <a:lnTo>
                    <a:pt x="349" y="84"/>
                  </a:lnTo>
                  <a:lnTo>
                    <a:pt x="352" y="99"/>
                  </a:lnTo>
                  <a:lnTo>
                    <a:pt x="354" y="115"/>
                  </a:lnTo>
                  <a:lnTo>
                    <a:pt x="354" y="115"/>
                  </a:lnTo>
                  <a:lnTo>
                    <a:pt x="354" y="118"/>
                  </a:lnTo>
                  <a:lnTo>
                    <a:pt x="354" y="118"/>
                  </a:lnTo>
                  <a:lnTo>
                    <a:pt x="354" y="119"/>
                  </a:lnTo>
                  <a:lnTo>
                    <a:pt x="354" y="119"/>
                  </a:lnTo>
                  <a:lnTo>
                    <a:pt x="352" y="129"/>
                  </a:lnTo>
                  <a:lnTo>
                    <a:pt x="351" y="133"/>
                  </a:lnTo>
                  <a:lnTo>
                    <a:pt x="349" y="136"/>
                  </a:lnTo>
                  <a:lnTo>
                    <a:pt x="349" y="136"/>
                  </a:lnTo>
                  <a:lnTo>
                    <a:pt x="345" y="136"/>
                  </a:lnTo>
                  <a:lnTo>
                    <a:pt x="342" y="135"/>
                  </a:lnTo>
                  <a:lnTo>
                    <a:pt x="338" y="132"/>
                  </a:lnTo>
                  <a:lnTo>
                    <a:pt x="335" y="130"/>
                  </a:lnTo>
                  <a:lnTo>
                    <a:pt x="335" y="130"/>
                  </a:lnTo>
                  <a:lnTo>
                    <a:pt x="331" y="130"/>
                  </a:lnTo>
                  <a:lnTo>
                    <a:pt x="326" y="133"/>
                  </a:lnTo>
                  <a:lnTo>
                    <a:pt x="326" y="133"/>
                  </a:lnTo>
                  <a:lnTo>
                    <a:pt x="325" y="138"/>
                  </a:lnTo>
                  <a:lnTo>
                    <a:pt x="321" y="142"/>
                  </a:lnTo>
                  <a:lnTo>
                    <a:pt x="320" y="152"/>
                  </a:lnTo>
                  <a:lnTo>
                    <a:pt x="320" y="152"/>
                  </a:lnTo>
                  <a:lnTo>
                    <a:pt x="318" y="160"/>
                  </a:lnTo>
                  <a:lnTo>
                    <a:pt x="315" y="164"/>
                  </a:lnTo>
                  <a:lnTo>
                    <a:pt x="314" y="167"/>
                  </a:lnTo>
                  <a:lnTo>
                    <a:pt x="312" y="167"/>
                  </a:lnTo>
                  <a:lnTo>
                    <a:pt x="311" y="166"/>
                  </a:lnTo>
                  <a:lnTo>
                    <a:pt x="308" y="163"/>
                  </a:lnTo>
                  <a:lnTo>
                    <a:pt x="308" y="163"/>
                  </a:lnTo>
                  <a:lnTo>
                    <a:pt x="304" y="156"/>
                  </a:lnTo>
                  <a:lnTo>
                    <a:pt x="300" y="149"/>
                  </a:lnTo>
                  <a:lnTo>
                    <a:pt x="297" y="147"/>
                  </a:lnTo>
                  <a:lnTo>
                    <a:pt x="294" y="146"/>
                  </a:lnTo>
                  <a:lnTo>
                    <a:pt x="291" y="146"/>
                  </a:lnTo>
                  <a:lnTo>
                    <a:pt x="286" y="147"/>
                  </a:lnTo>
                  <a:lnTo>
                    <a:pt x="286" y="147"/>
                  </a:lnTo>
                  <a:lnTo>
                    <a:pt x="281" y="152"/>
                  </a:lnTo>
                  <a:lnTo>
                    <a:pt x="278" y="158"/>
                  </a:lnTo>
                  <a:lnTo>
                    <a:pt x="274" y="163"/>
                  </a:lnTo>
                  <a:lnTo>
                    <a:pt x="270" y="164"/>
                  </a:lnTo>
                  <a:lnTo>
                    <a:pt x="267" y="166"/>
                  </a:lnTo>
                  <a:lnTo>
                    <a:pt x="267" y="166"/>
                  </a:lnTo>
                  <a:lnTo>
                    <a:pt x="261" y="164"/>
                  </a:lnTo>
                  <a:lnTo>
                    <a:pt x="253" y="163"/>
                  </a:lnTo>
                  <a:lnTo>
                    <a:pt x="241" y="158"/>
                  </a:lnTo>
                  <a:lnTo>
                    <a:pt x="241" y="158"/>
                  </a:lnTo>
                  <a:lnTo>
                    <a:pt x="232" y="156"/>
                  </a:lnTo>
                  <a:lnTo>
                    <a:pt x="226" y="156"/>
                  </a:lnTo>
                  <a:lnTo>
                    <a:pt x="223" y="158"/>
                  </a:lnTo>
                  <a:lnTo>
                    <a:pt x="219" y="160"/>
                  </a:lnTo>
                  <a:lnTo>
                    <a:pt x="216" y="167"/>
                  </a:lnTo>
                  <a:lnTo>
                    <a:pt x="216" y="167"/>
                  </a:lnTo>
                  <a:lnTo>
                    <a:pt x="212" y="180"/>
                  </a:lnTo>
                  <a:lnTo>
                    <a:pt x="210" y="186"/>
                  </a:lnTo>
                  <a:lnTo>
                    <a:pt x="207" y="190"/>
                  </a:lnTo>
                  <a:lnTo>
                    <a:pt x="202" y="194"/>
                  </a:lnTo>
                  <a:lnTo>
                    <a:pt x="198" y="195"/>
                  </a:lnTo>
                  <a:lnTo>
                    <a:pt x="193" y="194"/>
                  </a:lnTo>
                  <a:lnTo>
                    <a:pt x="187" y="189"/>
                  </a:lnTo>
                  <a:lnTo>
                    <a:pt x="187" y="189"/>
                  </a:lnTo>
                  <a:lnTo>
                    <a:pt x="176" y="178"/>
                  </a:lnTo>
                  <a:lnTo>
                    <a:pt x="172" y="172"/>
                  </a:lnTo>
                  <a:lnTo>
                    <a:pt x="165" y="167"/>
                  </a:lnTo>
                  <a:lnTo>
                    <a:pt x="165" y="167"/>
                  </a:lnTo>
                  <a:lnTo>
                    <a:pt x="161" y="164"/>
                  </a:lnTo>
                  <a:lnTo>
                    <a:pt x="156" y="164"/>
                  </a:lnTo>
                  <a:lnTo>
                    <a:pt x="153" y="164"/>
                  </a:lnTo>
                  <a:lnTo>
                    <a:pt x="148" y="164"/>
                  </a:lnTo>
                  <a:lnTo>
                    <a:pt x="142" y="169"/>
                  </a:lnTo>
                  <a:lnTo>
                    <a:pt x="135" y="175"/>
                  </a:lnTo>
                  <a:lnTo>
                    <a:pt x="135" y="175"/>
                  </a:lnTo>
                  <a:lnTo>
                    <a:pt x="128" y="178"/>
                  </a:lnTo>
                  <a:lnTo>
                    <a:pt x="122" y="180"/>
                  </a:lnTo>
                  <a:lnTo>
                    <a:pt x="118" y="180"/>
                  </a:lnTo>
                  <a:lnTo>
                    <a:pt x="110" y="177"/>
                  </a:lnTo>
                  <a:lnTo>
                    <a:pt x="110" y="177"/>
                  </a:lnTo>
                  <a:lnTo>
                    <a:pt x="107" y="173"/>
                  </a:lnTo>
                  <a:lnTo>
                    <a:pt x="104" y="172"/>
                  </a:lnTo>
                  <a:lnTo>
                    <a:pt x="104" y="172"/>
                  </a:lnTo>
                  <a:lnTo>
                    <a:pt x="99" y="172"/>
                  </a:lnTo>
                  <a:lnTo>
                    <a:pt x="97" y="172"/>
                  </a:lnTo>
                  <a:lnTo>
                    <a:pt x="91" y="177"/>
                  </a:lnTo>
                  <a:lnTo>
                    <a:pt x="91" y="177"/>
                  </a:lnTo>
                  <a:lnTo>
                    <a:pt x="88" y="180"/>
                  </a:lnTo>
                  <a:lnTo>
                    <a:pt x="87" y="184"/>
                  </a:lnTo>
                  <a:lnTo>
                    <a:pt x="85" y="187"/>
                  </a:lnTo>
                  <a:lnTo>
                    <a:pt x="80" y="187"/>
                  </a:lnTo>
                  <a:lnTo>
                    <a:pt x="80" y="187"/>
                  </a:lnTo>
                  <a:lnTo>
                    <a:pt x="76" y="186"/>
                  </a:lnTo>
                  <a:lnTo>
                    <a:pt x="73" y="183"/>
                  </a:lnTo>
                  <a:lnTo>
                    <a:pt x="71" y="172"/>
                  </a:lnTo>
                  <a:lnTo>
                    <a:pt x="71" y="172"/>
                  </a:lnTo>
                  <a:lnTo>
                    <a:pt x="68" y="161"/>
                  </a:lnTo>
                  <a:lnTo>
                    <a:pt x="67" y="156"/>
                  </a:lnTo>
                  <a:lnTo>
                    <a:pt x="65" y="152"/>
                  </a:lnTo>
                  <a:lnTo>
                    <a:pt x="65" y="152"/>
                  </a:lnTo>
                  <a:lnTo>
                    <a:pt x="62" y="149"/>
                  </a:lnTo>
                  <a:lnTo>
                    <a:pt x="57" y="146"/>
                  </a:lnTo>
                  <a:lnTo>
                    <a:pt x="53" y="146"/>
                  </a:lnTo>
                  <a:lnTo>
                    <a:pt x="48" y="146"/>
                  </a:lnTo>
                  <a:lnTo>
                    <a:pt x="48" y="146"/>
                  </a:lnTo>
                  <a:lnTo>
                    <a:pt x="46" y="147"/>
                  </a:lnTo>
                  <a:lnTo>
                    <a:pt x="43" y="149"/>
                  </a:lnTo>
                  <a:lnTo>
                    <a:pt x="40" y="153"/>
                  </a:lnTo>
                  <a:lnTo>
                    <a:pt x="40" y="153"/>
                  </a:lnTo>
                  <a:lnTo>
                    <a:pt x="36" y="156"/>
                  </a:lnTo>
                  <a:lnTo>
                    <a:pt x="31" y="158"/>
                  </a:lnTo>
                  <a:lnTo>
                    <a:pt x="26" y="158"/>
                  </a:lnTo>
                  <a:lnTo>
                    <a:pt x="22" y="158"/>
                  </a:lnTo>
                  <a:lnTo>
                    <a:pt x="19" y="156"/>
                  </a:lnTo>
                  <a:lnTo>
                    <a:pt x="16" y="153"/>
                  </a:lnTo>
                  <a:lnTo>
                    <a:pt x="12" y="149"/>
                  </a:lnTo>
                  <a:lnTo>
                    <a:pt x="11" y="144"/>
                  </a:lnTo>
                  <a:lnTo>
                    <a:pt x="11" y="144"/>
                  </a:lnTo>
                  <a:lnTo>
                    <a:pt x="11" y="144"/>
                  </a:lnTo>
                  <a:lnTo>
                    <a:pt x="11" y="144"/>
                  </a:lnTo>
                  <a:lnTo>
                    <a:pt x="9" y="138"/>
                  </a:lnTo>
                  <a:lnTo>
                    <a:pt x="9" y="132"/>
                  </a:lnTo>
                  <a:lnTo>
                    <a:pt x="9" y="132"/>
                  </a:lnTo>
                  <a:lnTo>
                    <a:pt x="8" y="116"/>
                  </a:lnTo>
                  <a:lnTo>
                    <a:pt x="9" y="102"/>
                  </a:lnTo>
                  <a:lnTo>
                    <a:pt x="12" y="88"/>
                  </a:lnTo>
                  <a:lnTo>
                    <a:pt x="17" y="76"/>
                  </a:lnTo>
                  <a:lnTo>
                    <a:pt x="17" y="76"/>
                  </a:lnTo>
                  <a:close/>
                  <a:moveTo>
                    <a:pt x="270" y="212"/>
                  </a:moveTo>
                  <a:lnTo>
                    <a:pt x="270" y="212"/>
                  </a:lnTo>
                  <a:lnTo>
                    <a:pt x="250" y="218"/>
                  </a:lnTo>
                  <a:lnTo>
                    <a:pt x="230" y="223"/>
                  </a:lnTo>
                  <a:lnTo>
                    <a:pt x="206" y="226"/>
                  </a:lnTo>
                  <a:lnTo>
                    <a:pt x="179" y="226"/>
                  </a:lnTo>
                  <a:lnTo>
                    <a:pt x="179" y="226"/>
                  </a:lnTo>
                  <a:lnTo>
                    <a:pt x="173" y="226"/>
                  </a:lnTo>
                  <a:lnTo>
                    <a:pt x="173" y="226"/>
                  </a:lnTo>
                  <a:lnTo>
                    <a:pt x="152" y="226"/>
                  </a:lnTo>
                  <a:lnTo>
                    <a:pt x="130" y="224"/>
                  </a:lnTo>
                  <a:lnTo>
                    <a:pt x="107" y="221"/>
                  </a:lnTo>
                  <a:lnTo>
                    <a:pt x="85" y="215"/>
                  </a:lnTo>
                  <a:lnTo>
                    <a:pt x="65" y="209"/>
                  </a:lnTo>
                  <a:lnTo>
                    <a:pt x="56" y="204"/>
                  </a:lnTo>
                  <a:lnTo>
                    <a:pt x="46" y="198"/>
                  </a:lnTo>
                  <a:lnTo>
                    <a:pt x="39" y="192"/>
                  </a:lnTo>
                  <a:lnTo>
                    <a:pt x="31" y="186"/>
                  </a:lnTo>
                  <a:lnTo>
                    <a:pt x="25" y="178"/>
                  </a:lnTo>
                  <a:lnTo>
                    <a:pt x="20" y="170"/>
                  </a:lnTo>
                  <a:lnTo>
                    <a:pt x="20" y="170"/>
                  </a:lnTo>
                  <a:lnTo>
                    <a:pt x="23" y="170"/>
                  </a:lnTo>
                  <a:lnTo>
                    <a:pt x="28" y="172"/>
                  </a:lnTo>
                  <a:lnTo>
                    <a:pt x="31" y="170"/>
                  </a:lnTo>
                  <a:lnTo>
                    <a:pt x="36" y="169"/>
                  </a:lnTo>
                  <a:lnTo>
                    <a:pt x="36" y="169"/>
                  </a:lnTo>
                  <a:lnTo>
                    <a:pt x="40" y="164"/>
                  </a:lnTo>
                  <a:lnTo>
                    <a:pt x="45" y="160"/>
                  </a:lnTo>
                  <a:lnTo>
                    <a:pt x="45" y="160"/>
                  </a:lnTo>
                  <a:lnTo>
                    <a:pt x="51" y="158"/>
                  </a:lnTo>
                  <a:lnTo>
                    <a:pt x="54" y="156"/>
                  </a:lnTo>
                  <a:lnTo>
                    <a:pt x="57" y="158"/>
                  </a:lnTo>
                  <a:lnTo>
                    <a:pt x="59" y="160"/>
                  </a:lnTo>
                  <a:lnTo>
                    <a:pt x="60" y="164"/>
                  </a:lnTo>
                  <a:lnTo>
                    <a:pt x="62" y="170"/>
                  </a:lnTo>
                  <a:lnTo>
                    <a:pt x="62" y="170"/>
                  </a:lnTo>
                  <a:lnTo>
                    <a:pt x="65" y="183"/>
                  </a:lnTo>
                  <a:lnTo>
                    <a:pt x="67" y="190"/>
                  </a:lnTo>
                  <a:lnTo>
                    <a:pt x="71" y="195"/>
                  </a:lnTo>
                  <a:lnTo>
                    <a:pt x="71" y="195"/>
                  </a:lnTo>
                  <a:lnTo>
                    <a:pt x="76" y="200"/>
                  </a:lnTo>
                  <a:lnTo>
                    <a:pt x="80" y="201"/>
                  </a:lnTo>
                  <a:lnTo>
                    <a:pt x="84" y="200"/>
                  </a:lnTo>
                  <a:lnTo>
                    <a:pt x="88" y="197"/>
                  </a:lnTo>
                  <a:lnTo>
                    <a:pt x="94" y="189"/>
                  </a:lnTo>
                  <a:lnTo>
                    <a:pt x="97" y="186"/>
                  </a:lnTo>
                  <a:lnTo>
                    <a:pt x="101" y="184"/>
                  </a:lnTo>
                  <a:lnTo>
                    <a:pt x="101" y="184"/>
                  </a:lnTo>
                  <a:lnTo>
                    <a:pt x="105" y="184"/>
                  </a:lnTo>
                  <a:lnTo>
                    <a:pt x="110" y="187"/>
                  </a:lnTo>
                  <a:lnTo>
                    <a:pt x="114" y="190"/>
                  </a:lnTo>
                  <a:lnTo>
                    <a:pt x="121" y="192"/>
                  </a:lnTo>
                  <a:lnTo>
                    <a:pt x="121" y="192"/>
                  </a:lnTo>
                  <a:lnTo>
                    <a:pt x="125" y="192"/>
                  </a:lnTo>
                  <a:lnTo>
                    <a:pt x="128" y="190"/>
                  </a:lnTo>
                  <a:lnTo>
                    <a:pt x="136" y="184"/>
                  </a:lnTo>
                  <a:lnTo>
                    <a:pt x="142" y="178"/>
                  </a:lnTo>
                  <a:lnTo>
                    <a:pt x="148" y="173"/>
                  </a:lnTo>
                  <a:lnTo>
                    <a:pt x="148" y="173"/>
                  </a:lnTo>
                  <a:lnTo>
                    <a:pt x="152" y="172"/>
                  </a:lnTo>
                  <a:lnTo>
                    <a:pt x="155" y="172"/>
                  </a:lnTo>
                  <a:lnTo>
                    <a:pt x="161" y="175"/>
                  </a:lnTo>
                  <a:lnTo>
                    <a:pt x="167" y="180"/>
                  </a:lnTo>
                  <a:lnTo>
                    <a:pt x="173" y="186"/>
                  </a:lnTo>
                  <a:lnTo>
                    <a:pt x="184" y="200"/>
                  </a:lnTo>
                  <a:lnTo>
                    <a:pt x="190" y="204"/>
                  </a:lnTo>
                  <a:lnTo>
                    <a:pt x="196" y="206"/>
                  </a:lnTo>
                  <a:lnTo>
                    <a:pt x="196" y="206"/>
                  </a:lnTo>
                  <a:lnTo>
                    <a:pt x="201" y="206"/>
                  </a:lnTo>
                  <a:lnTo>
                    <a:pt x="206" y="204"/>
                  </a:lnTo>
                  <a:lnTo>
                    <a:pt x="212" y="200"/>
                  </a:lnTo>
                  <a:lnTo>
                    <a:pt x="215" y="194"/>
                  </a:lnTo>
                  <a:lnTo>
                    <a:pt x="219" y="186"/>
                  </a:lnTo>
                  <a:lnTo>
                    <a:pt x="223" y="178"/>
                  </a:lnTo>
                  <a:lnTo>
                    <a:pt x="226" y="172"/>
                  </a:lnTo>
                  <a:lnTo>
                    <a:pt x="230" y="167"/>
                  </a:lnTo>
                  <a:lnTo>
                    <a:pt x="233" y="166"/>
                  </a:lnTo>
                  <a:lnTo>
                    <a:pt x="236" y="166"/>
                  </a:lnTo>
                  <a:lnTo>
                    <a:pt x="236" y="166"/>
                  </a:lnTo>
                  <a:lnTo>
                    <a:pt x="243" y="166"/>
                  </a:lnTo>
                  <a:lnTo>
                    <a:pt x="247" y="167"/>
                  </a:lnTo>
                  <a:lnTo>
                    <a:pt x="258" y="172"/>
                  </a:lnTo>
                  <a:lnTo>
                    <a:pt x="264" y="173"/>
                  </a:lnTo>
                  <a:lnTo>
                    <a:pt x="269" y="173"/>
                  </a:lnTo>
                  <a:lnTo>
                    <a:pt x="274" y="172"/>
                  </a:lnTo>
                  <a:lnTo>
                    <a:pt x="280" y="169"/>
                  </a:lnTo>
                  <a:lnTo>
                    <a:pt x="280" y="169"/>
                  </a:lnTo>
                  <a:lnTo>
                    <a:pt x="284" y="163"/>
                  </a:lnTo>
                  <a:lnTo>
                    <a:pt x="286" y="158"/>
                  </a:lnTo>
                  <a:lnTo>
                    <a:pt x="289" y="156"/>
                  </a:lnTo>
                  <a:lnTo>
                    <a:pt x="289" y="156"/>
                  </a:lnTo>
                  <a:lnTo>
                    <a:pt x="292" y="156"/>
                  </a:lnTo>
                  <a:lnTo>
                    <a:pt x="294" y="156"/>
                  </a:lnTo>
                  <a:lnTo>
                    <a:pt x="297" y="160"/>
                  </a:lnTo>
                  <a:lnTo>
                    <a:pt x="301" y="169"/>
                  </a:lnTo>
                  <a:lnTo>
                    <a:pt x="301" y="169"/>
                  </a:lnTo>
                  <a:lnTo>
                    <a:pt x="306" y="175"/>
                  </a:lnTo>
                  <a:lnTo>
                    <a:pt x="309" y="178"/>
                  </a:lnTo>
                  <a:lnTo>
                    <a:pt x="314" y="180"/>
                  </a:lnTo>
                  <a:lnTo>
                    <a:pt x="314" y="180"/>
                  </a:lnTo>
                  <a:lnTo>
                    <a:pt x="317" y="178"/>
                  </a:lnTo>
                  <a:lnTo>
                    <a:pt x="320" y="177"/>
                  </a:lnTo>
                  <a:lnTo>
                    <a:pt x="323" y="170"/>
                  </a:lnTo>
                  <a:lnTo>
                    <a:pt x="323" y="170"/>
                  </a:lnTo>
                  <a:lnTo>
                    <a:pt x="328" y="153"/>
                  </a:lnTo>
                  <a:lnTo>
                    <a:pt x="331" y="144"/>
                  </a:lnTo>
                  <a:lnTo>
                    <a:pt x="332" y="141"/>
                  </a:lnTo>
                  <a:lnTo>
                    <a:pt x="334" y="139"/>
                  </a:lnTo>
                  <a:lnTo>
                    <a:pt x="334" y="139"/>
                  </a:lnTo>
                  <a:lnTo>
                    <a:pt x="335" y="139"/>
                  </a:lnTo>
                  <a:lnTo>
                    <a:pt x="338" y="139"/>
                  </a:lnTo>
                  <a:lnTo>
                    <a:pt x="342" y="142"/>
                  </a:lnTo>
                  <a:lnTo>
                    <a:pt x="346" y="146"/>
                  </a:lnTo>
                  <a:lnTo>
                    <a:pt x="348" y="146"/>
                  </a:lnTo>
                  <a:lnTo>
                    <a:pt x="351" y="146"/>
                  </a:lnTo>
                  <a:lnTo>
                    <a:pt x="351" y="146"/>
                  </a:lnTo>
                  <a:lnTo>
                    <a:pt x="346" y="158"/>
                  </a:lnTo>
                  <a:lnTo>
                    <a:pt x="340" y="167"/>
                  </a:lnTo>
                  <a:lnTo>
                    <a:pt x="340" y="167"/>
                  </a:lnTo>
                  <a:lnTo>
                    <a:pt x="334" y="175"/>
                  </a:lnTo>
                  <a:lnTo>
                    <a:pt x="328" y="183"/>
                  </a:lnTo>
                  <a:lnTo>
                    <a:pt x="318" y="189"/>
                  </a:lnTo>
                  <a:lnTo>
                    <a:pt x="311" y="195"/>
                  </a:lnTo>
                  <a:lnTo>
                    <a:pt x="292" y="204"/>
                  </a:lnTo>
                  <a:lnTo>
                    <a:pt x="270" y="212"/>
                  </a:lnTo>
                  <a:lnTo>
                    <a:pt x="270" y="21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24">
              <a:extLst>
                <a:ext uri="{FF2B5EF4-FFF2-40B4-BE49-F238E27FC236}">
                  <a16:creationId xmlns:a16="http://schemas.microsoft.com/office/drawing/2014/main" id="{91D03AF3-6210-4402-A34F-844335DACF0C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3489" y="4730449"/>
              <a:ext cx="84138" cy="71438"/>
            </a:xfrm>
            <a:custGeom>
              <a:avLst/>
              <a:gdLst>
                <a:gd name="T0" fmla="*/ 46 w 53"/>
                <a:gd name="T1" fmla="*/ 45 h 45"/>
                <a:gd name="T2" fmla="*/ 46 w 53"/>
                <a:gd name="T3" fmla="*/ 45 h 45"/>
                <a:gd name="T4" fmla="*/ 51 w 53"/>
                <a:gd name="T5" fmla="*/ 43 h 45"/>
                <a:gd name="T6" fmla="*/ 53 w 53"/>
                <a:gd name="T7" fmla="*/ 42 h 45"/>
                <a:gd name="T8" fmla="*/ 53 w 53"/>
                <a:gd name="T9" fmla="*/ 39 h 45"/>
                <a:gd name="T10" fmla="*/ 50 w 53"/>
                <a:gd name="T11" fmla="*/ 36 h 45"/>
                <a:gd name="T12" fmla="*/ 50 w 53"/>
                <a:gd name="T13" fmla="*/ 36 h 45"/>
                <a:gd name="T14" fmla="*/ 36 w 53"/>
                <a:gd name="T15" fmla="*/ 31 h 45"/>
                <a:gd name="T16" fmla="*/ 25 w 53"/>
                <a:gd name="T17" fmla="*/ 25 h 45"/>
                <a:gd name="T18" fmla="*/ 20 w 53"/>
                <a:gd name="T19" fmla="*/ 20 h 45"/>
                <a:gd name="T20" fmla="*/ 16 w 53"/>
                <a:gd name="T21" fmla="*/ 14 h 45"/>
                <a:gd name="T22" fmla="*/ 11 w 53"/>
                <a:gd name="T23" fmla="*/ 9 h 45"/>
                <a:gd name="T24" fmla="*/ 9 w 53"/>
                <a:gd name="T25" fmla="*/ 3 h 45"/>
                <a:gd name="T26" fmla="*/ 9 w 53"/>
                <a:gd name="T27" fmla="*/ 3 h 45"/>
                <a:gd name="T28" fmla="*/ 6 w 53"/>
                <a:gd name="T29" fmla="*/ 0 h 45"/>
                <a:gd name="T30" fmla="*/ 3 w 53"/>
                <a:gd name="T31" fmla="*/ 0 h 45"/>
                <a:gd name="T32" fmla="*/ 0 w 53"/>
                <a:gd name="T33" fmla="*/ 1 h 45"/>
                <a:gd name="T34" fmla="*/ 0 w 53"/>
                <a:gd name="T35" fmla="*/ 5 h 45"/>
                <a:gd name="T36" fmla="*/ 0 w 53"/>
                <a:gd name="T37" fmla="*/ 5 h 45"/>
                <a:gd name="T38" fmla="*/ 3 w 53"/>
                <a:gd name="T39" fmla="*/ 12 h 45"/>
                <a:gd name="T40" fmla="*/ 8 w 53"/>
                <a:gd name="T41" fmla="*/ 19 h 45"/>
                <a:gd name="T42" fmla="*/ 12 w 53"/>
                <a:gd name="T43" fmla="*/ 25 h 45"/>
                <a:gd name="T44" fmla="*/ 19 w 53"/>
                <a:gd name="T45" fmla="*/ 29 h 45"/>
                <a:gd name="T46" fmla="*/ 33 w 53"/>
                <a:gd name="T47" fmla="*/ 39 h 45"/>
                <a:gd name="T48" fmla="*/ 46 w 53"/>
                <a:gd name="T49" fmla="*/ 45 h 45"/>
                <a:gd name="T50" fmla="*/ 46 w 53"/>
                <a:gd name="T51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3" h="45">
                  <a:moveTo>
                    <a:pt x="46" y="45"/>
                  </a:moveTo>
                  <a:lnTo>
                    <a:pt x="46" y="45"/>
                  </a:lnTo>
                  <a:lnTo>
                    <a:pt x="51" y="43"/>
                  </a:lnTo>
                  <a:lnTo>
                    <a:pt x="53" y="42"/>
                  </a:lnTo>
                  <a:lnTo>
                    <a:pt x="53" y="39"/>
                  </a:lnTo>
                  <a:lnTo>
                    <a:pt x="50" y="36"/>
                  </a:lnTo>
                  <a:lnTo>
                    <a:pt x="50" y="36"/>
                  </a:lnTo>
                  <a:lnTo>
                    <a:pt x="36" y="31"/>
                  </a:lnTo>
                  <a:lnTo>
                    <a:pt x="25" y="25"/>
                  </a:lnTo>
                  <a:lnTo>
                    <a:pt x="20" y="20"/>
                  </a:lnTo>
                  <a:lnTo>
                    <a:pt x="16" y="14"/>
                  </a:lnTo>
                  <a:lnTo>
                    <a:pt x="11" y="9"/>
                  </a:lnTo>
                  <a:lnTo>
                    <a:pt x="9" y="3"/>
                  </a:lnTo>
                  <a:lnTo>
                    <a:pt x="9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12"/>
                  </a:lnTo>
                  <a:lnTo>
                    <a:pt x="8" y="19"/>
                  </a:lnTo>
                  <a:lnTo>
                    <a:pt x="12" y="25"/>
                  </a:lnTo>
                  <a:lnTo>
                    <a:pt x="19" y="29"/>
                  </a:lnTo>
                  <a:lnTo>
                    <a:pt x="33" y="39"/>
                  </a:lnTo>
                  <a:lnTo>
                    <a:pt x="46" y="45"/>
                  </a:lnTo>
                  <a:lnTo>
                    <a:pt x="46" y="45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25">
              <a:extLst>
                <a:ext uri="{FF2B5EF4-FFF2-40B4-BE49-F238E27FC236}">
                  <a16:creationId xmlns:a16="http://schemas.microsoft.com/office/drawing/2014/main" id="{CDE494A5-7A61-4153-AAA4-1698DF28B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1914" y="4793949"/>
              <a:ext cx="12700" cy="12700"/>
            </a:xfrm>
            <a:custGeom>
              <a:avLst/>
              <a:gdLst>
                <a:gd name="T0" fmla="*/ 5 w 8"/>
                <a:gd name="T1" fmla="*/ 8 h 8"/>
                <a:gd name="T2" fmla="*/ 5 w 8"/>
                <a:gd name="T3" fmla="*/ 8 h 8"/>
                <a:gd name="T4" fmla="*/ 8 w 8"/>
                <a:gd name="T5" fmla="*/ 6 h 8"/>
                <a:gd name="T6" fmla="*/ 8 w 8"/>
                <a:gd name="T7" fmla="*/ 5 h 8"/>
                <a:gd name="T8" fmla="*/ 8 w 8"/>
                <a:gd name="T9" fmla="*/ 2 h 8"/>
                <a:gd name="T10" fmla="*/ 5 w 8"/>
                <a:gd name="T11" fmla="*/ 0 h 8"/>
                <a:gd name="T12" fmla="*/ 5 w 8"/>
                <a:gd name="T13" fmla="*/ 0 h 8"/>
                <a:gd name="T14" fmla="*/ 1 w 8"/>
                <a:gd name="T15" fmla="*/ 2 h 8"/>
                <a:gd name="T16" fmla="*/ 0 w 8"/>
                <a:gd name="T17" fmla="*/ 5 h 8"/>
                <a:gd name="T18" fmla="*/ 1 w 8"/>
                <a:gd name="T19" fmla="*/ 6 h 8"/>
                <a:gd name="T20" fmla="*/ 5 w 8"/>
                <a:gd name="T21" fmla="*/ 8 h 8"/>
                <a:gd name="T22" fmla="*/ 5 w 8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8">
                  <a:moveTo>
                    <a:pt x="5" y="8"/>
                  </a:moveTo>
                  <a:lnTo>
                    <a:pt x="5" y="8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1" y="2"/>
                  </a:lnTo>
                  <a:lnTo>
                    <a:pt x="0" y="5"/>
                  </a:lnTo>
                  <a:lnTo>
                    <a:pt x="1" y="6"/>
                  </a:lnTo>
                  <a:lnTo>
                    <a:pt x="5" y="8"/>
                  </a:lnTo>
                  <a:lnTo>
                    <a:pt x="5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A66A06F9-064C-48A1-B75B-7C03FB8B42BB}"/>
              </a:ext>
            </a:extLst>
          </p:cNvPr>
          <p:cNvSpPr txBox="1">
            <a:spLocks/>
          </p:cNvSpPr>
          <p:nvPr/>
        </p:nvSpPr>
        <p:spPr>
          <a:xfrm>
            <a:off x="860260" y="2790128"/>
            <a:ext cx="2512392" cy="2731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PRODUCT 01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4A554FD-5F5B-4624-92C8-193B0EBCE3A8}"/>
              </a:ext>
            </a:extLst>
          </p:cNvPr>
          <p:cNvSpPr/>
          <p:nvPr/>
        </p:nvSpPr>
        <p:spPr>
          <a:xfrm>
            <a:off x="834333" y="3063261"/>
            <a:ext cx="2538319" cy="888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Lorem Ipsum is simply dummy text of the printing and the industry's the 1500s, 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when an unknown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E13AD6B4-F526-436C-9C30-DBC18B2D6F38}"/>
              </a:ext>
            </a:extLst>
          </p:cNvPr>
          <p:cNvSpPr txBox="1">
            <a:spLocks/>
          </p:cNvSpPr>
          <p:nvPr/>
        </p:nvSpPr>
        <p:spPr>
          <a:xfrm>
            <a:off x="3510554" y="2790128"/>
            <a:ext cx="2512392" cy="2731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PRODUCT 02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4575C56-6003-4565-A908-D17F8C76B8D2}"/>
              </a:ext>
            </a:extLst>
          </p:cNvPr>
          <p:cNvSpPr/>
          <p:nvPr/>
        </p:nvSpPr>
        <p:spPr>
          <a:xfrm>
            <a:off x="3484627" y="3063261"/>
            <a:ext cx="2538319" cy="888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Lorem Ipsum is simply dummy text of the printing and the industry's the 1500s, 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when an unknown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ADE9B7DC-5EB4-4AAA-BE10-EEF93320C98B}"/>
              </a:ext>
            </a:extLst>
          </p:cNvPr>
          <p:cNvSpPr txBox="1">
            <a:spLocks/>
          </p:cNvSpPr>
          <p:nvPr/>
        </p:nvSpPr>
        <p:spPr>
          <a:xfrm>
            <a:off x="6137830" y="2790128"/>
            <a:ext cx="2512392" cy="2731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PRODUCT 03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A35FD34-B3C1-4610-B708-B97202AD06D1}"/>
              </a:ext>
            </a:extLst>
          </p:cNvPr>
          <p:cNvSpPr/>
          <p:nvPr/>
        </p:nvSpPr>
        <p:spPr>
          <a:xfrm>
            <a:off x="6111903" y="3063261"/>
            <a:ext cx="2538319" cy="888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Lorem Ipsum is simply dummy text of the printing and the industry's the 1500s, 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when an unknown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B4B83876-E477-4A63-8230-97F77FA04788}"/>
              </a:ext>
            </a:extLst>
          </p:cNvPr>
          <p:cNvSpPr txBox="1">
            <a:spLocks/>
          </p:cNvSpPr>
          <p:nvPr/>
        </p:nvSpPr>
        <p:spPr>
          <a:xfrm>
            <a:off x="8845274" y="2790128"/>
            <a:ext cx="2512392" cy="2731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PRODUCT 04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D86CF94-86C9-4AF4-8A85-8B21800C1CAC}"/>
              </a:ext>
            </a:extLst>
          </p:cNvPr>
          <p:cNvSpPr/>
          <p:nvPr/>
        </p:nvSpPr>
        <p:spPr>
          <a:xfrm>
            <a:off x="8819347" y="3063261"/>
            <a:ext cx="2538319" cy="888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Lorem Ipsum is simply dummy text of the printing and the industry's the 1500s, 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when an unknown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5E44AE-1A0E-4C2B-A43D-B84AC21955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407788-2758-4C67-BA57-DB11CDF2D1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681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6BE4E1-C74A-4E87-8C41-EE52C37033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8" t="16444" r="40473" b="21555"/>
          <a:stretch/>
        </p:blipFill>
        <p:spPr>
          <a:xfrm>
            <a:off x="9616441" y="152400"/>
            <a:ext cx="2575560" cy="3459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2B1790-8C93-4D6B-8D53-71AD5D4CD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30565" y="4052587"/>
            <a:ext cx="3540728" cy="18796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ADF81E0-4179-4249-8456-4B55D1DF43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Agenda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5560C16-03C1-4C43-8D8E-3B3D57C4595B}"/>
              </a:ext>
            </a:extLst>
          </p:cNvPr>
          <p:cNvGrpSpPr/>
          <p:nvPr/>
        </p:nvGrpSpPr>
        <p:grpSpPr>
          <a:xfrm>
            <a:off x="2133411" y="1988974"/>
            <a:ext cx="3681376" cy="778641"/>
            <a:chOff x="2095311" y="1988974"/>
            <a:chExt cx="3681376" cy="77864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0C3A4B5-FCC7-449D-910A-C8C72B2ADF40}"/>
                </a:ext>
              </a:extLst>
            </p:cNvPr>
            <p:cNvSpPr txBox="1"/>
            <p:nvPr/>
          </p:nvSpPr>
          <p:spPr>
            <a:xfrm>
              <a:off x="2095311" y="1988974"/>
              <a:ext cx="3505390" cy="294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50" charset="0"/>
                  <a:ea typeface="Lato Black" panose="020F0502020204030203" pitchFamily="34" charset="0"/>
                  <a:cs typeface="Lato Black" panose="020F0502020204030203" pitchFamily="34" charset="0"/>
                </a:rPr>
                <a:t>Your Text Here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2633989-3F77-4FA7-9053-13F541CCEA44}"/>
                </a:ext>
              </a:extLst>
            </p:cNvPr>
            <p:cNvSpPr/>
            <p:nvPr/>
          </p:nvSpPr>
          <p:spPr>
            <a:xfrm>
              <a:off x="2095311" y="2232084"/>
              <a:ext cx="3681376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Lorem Ipsum is simply dummy text of the printing and typesetting </a:t>
              </a:r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of type and scrambled it to make a type.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E96978-C709-4CB7-921D-1FC5B28326C4}"/>
              </a:ext>
            </a:extLst>
          </p:cNvPr>
          <p:cNvGrpSpPr/>
          <p:nvPr/>
        </p:nvGrpSpPr>
        <p:grpSpPr>
          <a:xfrm>
            <a:off x="2133411" y="3010725"/>
            <a:ext cx="3681376" cy="778641"/>
            <a:chOff x="2095311" y="1988974"/>
            <a:chExt cx="3681376" cy="7786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77561B6-9422-4D09-902B-CCF2262A060A}"/>
                </a:ext>
              </a:extLst>
            </p:cNvPr>
            <p:cNvSpPr txBox="1"/>
            <p:nvPr/>
          </p:nvSpPr>
          <p:spPr>
            <a:xfrm>
              <a:off x="2095311" y="1988974"/>
              <a:ext cx="3505390" cy="294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50" charset="0"/>
                  <a:ea typeface="Lato Black" panose="020F0502020204030203" pitchFamily="34" charset="0"/>
                  <a:cs typeface="Lato Black" panose="020F0502020204030203" pitchFamily="34" charset="0"/>
                </a:rPr>
                <a:t>Your Text Here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CE09128-8107-4E70-8068-75596977A00B}"/>
                </a:ext>
              </a:extLst>
            </p:cNvPr>
            <p:cNvSpPr/>
            <p:nvPr/>
          </p:nvSpPr>
          <p:spPr>
            <a:xfrm>
              <a:off x="2095311" y="2232084"/>
              <a:ext cx="3681376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Lorem Ipsum is simply dummy text of the printing and typesetting </a:t>
              </a:r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of type and scrambled it to make a type.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7117924-380F-438E-AF0E-610F08694ADB}"/>
              </a:ext>
            </a:extLst>
          </p:cNvPr>
          <p:cNvGrpSpPr/>
          <p:nvPr/>
        </p:nvGrpSpPr>
        <p:grpSpPr>
          <a:xfrm>
            <a:off x="2133411" y="4032476"/>
            <a:ext cx="3681376" cy="778641"/>
            <a:chOff x="2095311" y="1988974"/>
            <a:chExt cx="3681376" cy="77864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256EEBB-797C-4276-AEE8-293ECA7F0D04}"/>
                </a:ext>
              </a:extLst>
            </p:cNvPr>
            <p:cNvSpPr txBox="1"/>
            <p:nvPr/>
          </p:nvSpPr>
          <p:spPr>
            <a:xfrm>
              <a:off x="2095311" y="1988974"/>
              <a:ext cx="3505390" cy="294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50" charset="0"/>
                  <a:ea typeface="Lato Black" panose="020F0502020204030203" pitchFamily="34" charset="0"/>
                  <a:cs typeface="Lato Black" panose="020F0502020204030203" pitchFamily="34" charset="0"/>
                </a:rPr>
                <a:t>Your Text Here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357E9B0-1B45-477E-8B83-77E693F1389D}"/>
                </a:ext>
              </a:extLst>
            </p:cNvPr>
            <p:cNvSpPr/>
            <p:nvPr/>
          </p:nvSpPr>
          <p:spPr>
            <a:xfrm>
              <a:off x="2095311" y="2232084"/>
              <a:ext cx="3681376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Lorem Ipsum is simply dummy text of the printing and typesetting </a:t>
              </a:r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of type and scrambled it to make a type.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4B742B2-BE78-4458-B2DA-C2477688080F}"/>
              </a:ext>
            </a:extLst>
          </p:cNvPr>
          <p:cNvGrpSpPr/>
          <p:nvPr/>
        </p:nvGrpSpPr>
        <p:grpSpPr>
          <a:xfrm>
            <a:off x="6068599" y="1988974"/>
            <a:ext cx="3681376" cy="778641"/>
            <a:chOff x="2095311" y="1988974"/>
            <a:chExt cx="3681376" cy="77864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9385860-E62C-4410-AAE9-852385217D0F}"/>
                </a:ext>
              </a:extLst>
            </p:cNvPr>
            <p:cNvSpPr txBox="1"/>
            <p:nvPr/>
          </p:nvSpPr>
          <p:spPr>
            <a:xfrm>
              <a:off x="2095311" y="1988974"/>
              <a:ext cx="3505390" cy="294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50" charset="0"/>
                  <a:ea typeface="Lato Black" panose="020F0502020204030203" pitchFamily="34" charset="0"/>
                  <a:cs typeface="Lato Black" panose="020F0502020204030203" pitchFamily="34" charset="0"/>
                </a:rPr>
                <a:t>Your Text Here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19AC7CC-4020-4B4F-8964-6B32A66F8705}"/>
                </a:ext>
              </a:extLst>
            </p:cNvPr>
            <p:cNvSpPr/>
            <p:nvPr/>
          </p:nvSpPr>
          <p:spPr>
            <a:xfrm>
              <a:off x="2095311" y="2232084"/>
              <a:ext cx="3681376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Lorem Ipsum is simply dummy text of the printing and typesetting </a:t>
              </a:r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of type and scrambled it to make a type.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5AD5AF5-AAA8-4B4A-90CD-CCC992B3AF2E}"/>
              </a:ext>
            </a:extLst>
          </p:cNvPr>
          <p:cNvGrpSpPr/>
          <p:nvPr/>
        </p:nvGrpSpPr>
        <p:grpSpPr>
          <a:xfrm>
            <a:off x="6068599" y="3010725"/>
            <a:ext cx="3681376" cy="778641"/>
            <a:chOff x="2095311" y="1988974"/>
            <a:chExt cx="3681376" cy="77864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AAB7D9B-8A14-40D9-94FF-E35A058F334F}"/>
                </a:ext>
              </a:extLst>
            </p:cNvPr>
            <p:cNvSpPr txBox="1"/>
            <p:nvPr/>
          </p:nvSpPr>
          <p:spPr>
            <a:xfrm>
              <a:off x="2095311" y="1988974"/>
              <a:ext cx="3505390" cy="294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50" charset="0"/>
                  <a:ea typeface="Lato Black" panose="020F0502020204030203" pitchFamily="34" charset="0"/>
                  <a:cs typeface="Lato Black" panose="020F0502020204030203" pitchFamily="34" charset="0"/>
                </a:rPr>
                <a:t>Your Text Here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F24117C-7CE8-4CDF-8B74-0633F5A629C7}"/>
                </a:ext>
              </a:extLst>
            </p:cNvPr>
            <p:cNvSpPr/>
            <p:nvPr/>
          </p:nvSpPr>
          <p:spPr>
            <a:xfrm>
              <a:off x="2095311" y="2232084"/>
              <a:ext cx="3681376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Lorem Ipsum is simply dummy text of the printing and typesetting </a:t>
              </a:r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of type and scrambled it to make a type.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1F75037-2BCB-47A4-8058-E428A0F48348}"/>
              </a:ext>
            </a:extLst>
          </p:cNvPr>
          <p:cNvGrpSpPr/>
          <p:nvPr/>
        </p:nvGrpSpPr>
        <p:grpSpPr>
          <a:xfrm>
            <a:off x="2133411" y="5054227"/>
            <a:ext cx="3681376" cy="778641"/>
            <a:chOff x="2095311" y="1988974"/>
            <a:chExt cx="3681376" cy="77864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F8221E2-0D71-42D3-B838-5CCBDE0087D8}"/>
                </a:ext>
              </a:extLst>
            </p:cNvPr>
            <p:cNvSpPr txBox="1"/>
            <p:nvPr/>
          </p:nvSpPr>
          <p:spPr>
            <a:xfrm>
              <a:off x="2095311" y="1988974"/>
              <a:ext cx="3505390" cy="294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50" charset="0"/>
                  <a:ea typeface="Lato Black" panose="020F0502020204030203" pitchFamily="34" charset="0"/>
                  <a:cs typeface="Lato Black" panose="020F0502020204030203" pitchFamily="34" charset="0"/>
                </a:rPr>
                <a:t>Your Text Here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431D7A8-E79D-48B0-AF5B-71393FC7678B}"/>
                </a:ext>
              </a:extLst>
            </p:cNvPr>
            <p:cNvSpPr/>
            <p:nvPr/>
          </p:nvSpPr>
          <p:spPr>
            <a:xfrm>
              <a:off x="2095311" y="2232084"/>
              <a:ext cx="3681376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Lorem Ipsum is simply dummy text of the printing and typesetting </a:t>
              </a:r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of type and scrambled it to make a type.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73D2F2D-C04B-46C0-A08E-0CAF191FD3BA}"/>
              </a:ext>
            </a:extLst>
          </p:cNvPr>
          <p:cNvGrpSpPr/>
          <p:nvPr/>
        </p:nvGrpSpPr>
        <p:grpSpPr>
          <a:xfrm>
            <a:off x="6068599" y="4037066"/>
            <a:ext cx="3681376" cy="778641"/>
            <a:chOff x="2095311" y="1988974"/>
            <a:chExt cx="3681376" cy="77864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502866E-4757-4C73-8B76-06B06B4D6B81}"/>
                </a:ext>
              </a:extLst>
            </p:cNvPr>
            <p:cNvSpPr txBox="1"/>
            <p:nvPr/>
          </p:nvSpPr>
          <p:spPr>
            <a:xfrm>
              <a:off x="2095311" y="1988974"/>
              <a:ext cx="3505390" cy="294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50" charset="0"/>
                  <a:ea typeface="Lato Black" panose="020F0502020204030203" pitchFamily="34" charset="0"/>
                  <a:cs typeface="Lato Black" panose="020F0502020204030203" pitchFamily="34" charset="0"/>
                </a:rPr>
                <a:t>Your Text Here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4F3A394-555E-49F0-A1C5-00EDD0E5D920}"/>
                </a:ext>
              </a:extLst>
            </p:cNvPr>
            <p:cNvSpPr/>
            <p:nvPr/>
          </p:nvSpPr>
          <p:spPr>
            <a:xfrm>
              <a:off x="2095311" y="2232084"/>
              <a:ext cx="3681376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Lorem Ipsum is simply dummy text of the printing and typesetting </a:t>
              </a:r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of type and scrambled it to make a type.</a:t>
              </a: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169B11-D282-4A0F-9A9B-3A8954FF11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66544D-0665-4F83-9DB8-F49D79F99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5740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5849F2D-56FF-4F66-A888-9B5CEC9E2A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4621" b="4621"/>
          <a:stretch>
            <a:fillRect/>
          </a:stretch>
        </p:blipFill>
        <p:spPr>
          <a:prstGeom prst="rect">
            <a:avLst/>
          </a:prstGeom>
          <a:solidFill>
            <a:schemeClr val="accent1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65C426-FAD0-45A0-B3F6-C458FF55F4D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D67506-D645-4944-B7B0-9763B1B1175A}"/>
              </a:ext>
            </a:extLst>
          </p:cNvPr>
          <p:cNvSpPr/>
          <p:nvPr/>
        </p:nvSpPr>
        <p:spPr>
          <a:xfrm>
            <a:off x="386443" y="377371"/>
            <a:ext cx="11419114" cy="524707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297B7F3-0F52-4663-BEC7-9FBEA9B869ED}"/>
              </a:ext>
            </a:extLst>
          </p:cNvPr>
          <p:cNvSpPr/>
          <p:nvPr/>
        </p:nvSpPr>
        <p:spPr>
          <a:xfrm>
            <a:off x="3120572" y="5412359"/>
            <a:ext cx="5950857" cy="46445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7CE6D93-42D6-480B-B815-A3FC8E8F6390}"/>
              </a:ext>
            </a:extLst>
          </p:cNvPr>
          <p:cNvSpPr txBox="1">
            <a:spLocks/>
          </p:cNvSpPr>
          <p:nvPr/>
        </p:nvSpPr>
        <p:spPr>
          <a:xfrm>
            <a:off x="3120572" y="5517683"/>
            <a:ext cx="5950857" cy="3104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</a:rPr>
              <a:t>YOUR SHORT TAGLINE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EACBB69-3B6B-4B0A-8EBF-20CFE42163B4}"/>
              </a:ext>
            </a:extLst>
          </p:cNvPr>
          <p:cNvSpPr txBox="1">
            <a:spLocks/>
          </p:cNvSpPr>
          <p:nvPr/>
        </p:nvSpPr>
        <p:spPr>
          <a:xfrm>
            <a:off x="3610011" y="1224205"/>
            <a:ext cx="4967932" cy="5487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Montserrat" panose="00000500000000000000" pitchFamily="50" charset="0"/>
              </a:rPr>
              <a:t>The Best Serve 2017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C37737-30CC-44D7-8EB2-2326933B73CA}"/>
              </a:ext>
            </a:extLst>
          </p:cNvPr>
          <p:cNvSpPr/>
          <p:nvPr/>
        </p:nvSpPr>
        <p:spPr>
          <a:xfrm>
            <a:off x="1964853" y="2022147"/>
            <a:ext cx="8262295" cy="172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Lorem Ipsum is simply dummy text of the printing and the industry's standard dummy text ever since the 1500s, </a:t>
            </a:r>
            <a:r>
              <a:rPr lang="en-US" sz="1200" b="1" dirty="0">
                <a:solidFill>
                  <a:schemeClr val="bg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when an unknown printer took a galley of type</a:t>
            </a:r>
            <a:r>
              <a:rPr lang="en-US" sz="1200" dirty="0">
                <a:solidFill>
                  <a:schemeClr val="bg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  <a:r>
              <a:rPr lang="en-US" sz="1200" dirty="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Lorem Ipsum is simply dummy text of the printing and the industry's standard dummy </a:t>
            </a:r>
            <a:r>
              <a:rPr lang="en-US" sz="1200" dirty="0" err="1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texthe</a:t>
            </a:r>
            <a:r>
              <a:rPr lang="en-US" sz="1200" dirty="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 1500s, </a:t>
            </a:r>
            <a:r>
              <a:rPr lang="en-US" sz="1200" b="1" dirty="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when an unknown printer took a galley of type</a:t>
            </a:r>
            <a:r>
              <a:rPr lang="en-US" sz="1200" dirty="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. Lorem Ipsum is simply dummy text of the printing and the industry's standard dummy text ever since the 1500s, </a:t>
            </a:r>
            <a:r>
              <a:rPr lang="en-US" sz="1200" b="1" dirty="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when an unknown printer took a galley of type</a:t>
            </a:r>
            <a:r>
              <a:rPr lang="en-US" sz="1200" dirty="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sz="1200" dirty="0">
              <a:solidFill>
                <a:schemeClr val="bg1"/>
              </a:solidFill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73C80C-2726-44F8-B663-7B0447B4ADA1}"/>
              </a:ext>
            </a:extLst>
          </p:cNvPr>
          <p:cNvSpPr txBox="1"/>
          <p:nvPr/>
        </p:nvSpPr>
        <p:spPr>
          <a:xfrm>
            <a:off x="4325132" y="4096394"/>
            <a:ext cx="1027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anose="00000500000000000000" pitchFamily="50" charset="0"/>
              </a:rPr>
              <a:t>352+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E324AB-28E8-4B07-B7B8-E62B2FCFB0CB}"/>
              </a:ext>
            </a:extLst>
          </p:cNvPr>
          <p:cNvSpPr/>
          <p:nvPr/>
        </p:nvSpPr>
        <p:spPr>
          <a:xfrm>
            <a:off x="4470272" y="4517854"/>
            <a:ext cx="14437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dirty="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Your Short Text Here</a:t>
            </a:r>
            <a:endParaRPr lang="en-US" sz="1200" i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1A32C65-ED4F-4A4B-938F-C9423519B803}"/>
              </a:ext>
            </a:extLst>
          </p:cNvPr>
          <p:cNvGrpSpPr/>
          <p:nvPr/>
        </p:nvGrpSpPr>
        <p:grpSpPr>
          <a:xfrm>
            <a:off x="3841472" y="4144505"/>
            <a:ext cx="368033" cy="566085"/>
            <a:chOff x="5475692" y="3634676"/>
            <a:chExt cx="374650" cy="576263"/>
          </a:xfrm>
          <a:solidFill>
            <a:srgbClr val="FFC000"/>
          </a:solidFill>
        </p:grpSpPr>
        <p:sp>
          <p:nvSpPr>
            <p:cNvPr id="16" name="Freeform 134">
              <a:extLst>
                <a:ext uri="{FF2B5EF4-FFF2-40B4-BE49-F238E27FC236}">
                  <a16:creationId xmlns:a16="http://schemas.microsoft.com/office/drawing/2014/main" id="{3E5441B8-D4B0-4852-AC56-B189948B8C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5692" y="3634676"/>
              <a:ext cx="374650" cy="576263"/>
            </a:xfrm>
            <a:custGeom>
              <a:avLst/>
              <a:gdLst>
                <a:gd name="T0" fmla="*/ 163 w 236"/>
                <a:gd name="T1" fmla="*/ 14 h 363"/>
                <a:gd name="T2" fmla="*/ 109 w 236"/>
                <a:gd name="T3" fmla="*/ 0 h 363"/>
                <a:gd name="T4" fmla="*/ 10 w 236"/>
                <a:gd name="T5" fmla="*/ 60 h 363"/>
                <a:gd name="T6" fmla="*/ 31 w 236"/>
                <a:gd name="T7" fmla="*/ 102 h 363"/>
                <a:gd name="T8" fmla="*/ 6 w 236"/>
                <a:gd name="T9" fmla="*/ 216 h 363"/>
                <a:gd name="T10" fmla="*/ 17 w 236"/>
                <a:gd name="T11" fmla="*/ 261 h 363"/>
                <a:gd name="T12" fmla="*/ 20 w 236"/>
                <a:gd name="T13" fmla="*/ 317 h 363"/>
                <a:gd name="T14" fmla="*/ 21 w 236"/>
                <a:gd name="T15" fmla="*/ 354 h 363"/>
                <a:gd name="T16" fmla="*/ 55 w 236"/>
                <a:gd name="T17" fmla="*/ 325 h 363"/>
                <a:gd name="T18" fmla="*/ 57 w 236"/>
                <a:gd name="T19" fmla="*/ 252 h 363"/>
                <a:gd name="T20" fmla="*/ 72 w 236"/>
                <a:gd name="T21" fmla="*/ 281 h 363"/>
                <a:gd name="T22" fmla="*/ 75 w 236"/>
                <a:gd name="T23" fmla="*/ 342 h 363"/>
                <a:gd name="T24" fmla="*/ 97 w 236"/>
                <a:gd name="T25" fmla="*/ 359 h 363"/>
                <a:gd name="T26" fmla="*/ 106 w 236"/>
                <a:gd name="T27" fmla="*/ 286 h 363"/>
                <a:gd name="T28" fmla="*/ 131 w 236"/>
                <a:gd name="T29" fmla="*/ 255 h 363"/>
                <a:gd name="T30" fmla="*/ 137 w 236"/>
                <a:gd name="T31" fmla="*/ 328 h 363"/>
                <a:gd name="T32" fmla="*/ 146 w 236"/>
                <a:gd name="T33" fmla="*/ 363 h 363"/>
                <a:gd name="T34" fmla="*/ 171 w 236"/>
                <a:gd name="T35" fmla="*/ 331 h 363"/>
                <a:gd name="T36" fmla="*/ 163 w 236"/>
                <a:gd name="T37" fmla="*/ 257 h 363"/>
                <a:gd name="T38" fmla="*/ 180 w 236"/>
                <a:gd name="T39" fmla="*/ 277 h 363"/>
                <a:gd name="T40" fmla="*/ 199 w 236"/>
                <a:gd name="T41" fmla="*/ 326 h 363"/>
                <a:gd name="T42" fmla="*/ 217 w 236"/>
                <a:gd name="T43" fmla="*/ 352 h 363"/>
                <a:gd name="T44" fmla="*/ 231 w 236"/>
                <a:gd name="T45" fmla="*/ 309 h 363"/>
                <a:gd name="T46" fmla="*/ 216 w 236"/>
                <a:gd name="T47" fmla="*/ 247 h 363"/>
                <a:gd name="T48" fmla="*/ 233 w 236"/>
                <a:gd name="T49" fmla="*/ 221 h 363"/>
                <a:gd name="T50" fmla="*/ 221 w 236"/>
                <a:gd name="T51" fmla="*/ 93 h 363"/>
                <a:gd name="T52" fmla="*/ 18 w 236"/>
                <a:gd name="T53" fmla="*/ 62 h 363"/>
                <a:gd name="T54" fmla="*/ 86 w 236"/>
                <a:gd name="T55" fmla="*/ 14 h 363"/>
                <a:gd name="T56" fmla="*/ 34 w 236"/>
                <a:gd name="T57" fmla="*/ 94 h 363"/>
                <a:gd name="T58" fmla="*/ 41 w 236"/>
                <a:gd name="T59" fmla="*/ 283 h 363"/>
                <a:gd name="T60" fmla="*/ 46 w 236"/>
                <a:gd name="T61" fmla="*/ 326 h 363"/>
                <a:gd name="T62" fmla="*/ 23 w 236"/>
                <a:gd name="T63" fmla="*/ 332 h 363"/>
                <a:gd name="T64" fmla="*/ 27 w 236"/>
                <a:gd name="T65" fmla="*/ 275 h 363"/>
                <a:gd name="T66" fmla="*/ 44 w 236"/>
                <a:gd name="T67" fmla="*/ 258 h 363"/>
                <a:gd name="T68" fmla="*/ 92 w 236"/>
                <a:gd name="T69" fmla="*/ 351 h 363"/>
                <a:gd name="T70" fmla="*/ 86 w 236"/>
                <a:gd name="T71" fmla="*/ 325 h 363"/>
                <a:gd name="T72" fmla="*/ 85 w 236"/>
                <a:gd name="T73" fmla="*/ 263 h 363"/>
                <a:gd name="T74" fmla="*/ 105 w 236"/>
                <a:gd name="T75" fmla="*/ 255 h 363"/>
                <a:gd name="T76" fmla="*/ 102 w 236"/>
                <a:gd name="T77" fmla="*/ 329 h 363"/>
                <a:gd name="T78" fmla="*/ 163 w 236"/>
                <a:gd name="T79" fmla="*/ 331 h 363"/>
                <a:gd name="T80" fmla="*/ 143 w 236"/>
                <a:gd name="T81" fmla="*/ 348 h 363"/>
                <a:gd name="T82" fmla="*/ 142 w 236"/>
                <a:gd name="T83" fmla="*/ 308 h 363"/>
                <a:gd name="T84" fmla="*/ 154 w 236"/>
                <a:gd name="T85" fmla="*/ 255 h 363"/>
                <a:gd name="T86" fmla="*/ 207 w 236"/>
                <a:gd name="T87" fmla="*/ 286 h 363"/>
                <a:gd name="T88" fmla="*/ 217 w 236"/>
                <a:gd name="T89" fmla="*/ 342 h 363"/>
                <a:gd name="T90" fmla="*/ 207 w 236"/>
                <a:gd name="T91" fmla="*/ 326 h 363"/>
                <a:gd name="T92" fmla="*/ 190 w 236"/>
                <a:gd name="T93" fmla="*/ 272 h 363"/>
                <a:gd name="T94" fmla="*/ 205 w 236"/>
                <a:gd name="T95" fmla="*/ 258 h 363"/>
                <a:gd name="T96" fmla="*/ 225 w 236"/>
                <a:gd name="T97" fmla="*/ 223 h 363"/>
                <a:gd name="T98" fmla="*/ 160 w 236"/>
                <a:gd name="T99" fmla="*/ 246 h 363"/>
                <a:gd name="T100" fmla="*/ 40 w 236"/>
                <a:gd name="T101" fmla="*/ 238 h 363"/>
                <a:gd name="T102" fmla="*/ 15 w 236"/>
                <a:gd name="T103" fmla="*/ 199 h 363"/>
                <a:gd name="T104" fmla="*/ 52 w 236"/>
                <a:gd name="T105" fmla="*/ 77 h 363"/>
                <a:gd name="T106" fmla="*/ 120 w 236"/>
                <a:gd name="T107" fmla="*/ 9 h 363"/>
                <a:gd name="T108" fmla="*/ 150 w 236"/>
                <a:gd name="T109" fmla="*/ 28 h 363"/>
                <a:gd name="T110" fmla="*/ 216 w 236"/>
                <a:gd name="T111" fmla="*/ 156 h 363"/>
                <a:gd name="T112" fmla="*/ 188 w 236"/>
                <a:gd name="T113" fmla="*/ 65 h 363"/>
                <a:gd name="T114" fmla="*/ 200 w 236"/>
                <a:gd name="T115" fmla="*/ 49 h 363"/>
                <a:gd name="T116" fmla="*/ 222 w 236"/>
                <a:gd name="T117" fmla="*/ 82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6" h="363">
                  <a:moveTo>
                    <a:pt x="236" y="79"/>
                  </a:moveTo>
                  <a:lnTo>
                    <a:pt x="236" y="79"/>
                  </a:lnTo>
                  <a:lnTo>
                    <a:pt x="227" y="65"/>
                  </a:lnTo>
                  <a:lnTo>
                    <a:pt x="216" y="52"/>
                  </a:lnTo>
                  <a:lnTo>
                    <a:pt x="204" y="40"/>
                  </a:lnTo>
                  <a:lnTo>
                    <a:pt x="191" y="31"/>
                  </a:lnTo>
                  <a:lnTo>
                    <a:pt x="177" y="21"/>
                  </a:lnTo>
                  <a:lnTo>
                    <a:pt x="163" y="14"/>
                  </a:lnTo>
                  <a:lnTo>
                    <a:pt x="150" y="7"/>
                  </a:lnTo>
                  <a:lnTo>
                    <a:pt x="133" y="3"/>
                  </a:lnTo>
                  <a:lnTo>
                    <a:pt x="133" y="3"/>
                  </a:lnTo>
                  <a:lnTo>
                    <a:pt x="128" y="0"/>
                  </a:lnTo>
                  <a:lnTo>
                    <a:pt x="122" y="0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109" y="0"/>
                  </a:lnTo>
                  <a:lnTo>
                    <a:pt x="109" y="0"/>
                  </a:lnTo>
                  <a:lnTo>
                    <a:pt x="92" y="4"/>
                  </a:lnTo>
                  <a:lnTo>
                    <a:pt x="75" y="9"/>
                  </a:lnTo>
                  <a:lnTo>
                    <a:pt x="60" y="15"/>
                  </a:lnTo>
                  <a:lnTo>
                    <a:pt x="46" y="24"/>
                  </a:lnTo>
                  <a:lnTo>
                    <a:pt x="32" y="34"/>
                  </a:lnTo>
                  <a:lnTo>
                    <a:pt x="21" y="46"/>
                  </a:lnTo>
                  <a:lnTo>
                    <a:pt x="10" y="60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9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5" y="93"/>
                  </a:lnTo>
                  <a:lnTo>
                    <a:pt x="31" y="102"/>
                  </a:lnTo>
                  <a:lnTo>
                    <a:pt x="31" y="102"/>
                  </a:lnTo>
                  <a:lnTo>
                    <a:pt x="24" y="119"/>
                  </a:lnTo>
                  <a:lnTo>
                    <a:pt x="18" y="137"/>
                  </a:lnTo>
                  <a:lnTo>
                    <a:pt x="14" y="156"/>
                  </a:lnTo>
                  <a:lnTo>
                    <a:pt x="9" y="175"/>
                  </a:lnTo>
                  <a:lnTo>
                    <a:pt x="9" y="175"/>
                  </a:lnTo>
                  <a:lnTo>
                    <a:pt x="7" y="190"/>
                  </a:lnTo>
                  <a:lnTo>
                    <a:pt x="6" y="207"/>
                  </a:lnTo>
                  <a:lnTo>
                    <a:pt x="6" y="216"/>
                  </a:lnTo>
                  <a:lnTo>
                    <a:pt x="7" y="224"/>
                  </a:lnTo>
                  <a:lnTo>
                    <a:pt x="10" y="232"/>
                  </a:lnTo>
                  <a:lnTo>
                    <a:pt x="15" y="238"/>
                  </a:lnTo>
                  <a:lnTo>
                    <a:pt x="15" y="238"/>
                  </a:lnTo>
                  <a:lnTo>
                    <a:pt x="23" y="243"/>
                  </a:lnTo>
                  <a:lnTo>
                    <a:pt x="23" y="243"/>
                  </a:lnTo>
                  <a:lnTo>
                    <a:pt x="18" y="255"/>
                  </a:lnTo>
                  <a:lnTo>
                    <a:pt x="17" y="261"/>
                  </a:lnTo>
                  <a:lnTo>
                    <a:pt x="17" y="267"/>
                  </a:lnTo>
                  <a:lnTo>
                    <a:pt x="17" y="267"/>
                  </a:lnTo>
                  <a:lnTo>
                    <a:pt x="17" y="280"/>
                  </a:lnTo>
                  <a:lnTo>
                    <a:pt x="20" y="292"/>
                  </a:lnTo>
                  <a:lnTo>
                    <a:pt x="21" y="305"/>
                  </a:lnTo>
                  <a:lnTo>
                    <a:pt x="21" y="311"/>
                  </a:lnTo>
                  <a:lnTo>
                    <a:pt x="20" y="317"/>
                  </a:lnTo>
                  <a:lnTo>
                    <a:pt x="20" y="317"/>
                  </a:lnTo>
                  <a:lnTo>
                    <a:pt x="17" y="325"/>
                  </a:lnTo>
                  <a:lnTo>
                    <a:pt x="14" y="334"/>
                  </a:lnTo>
                  <a:lnTo>
                    <a:pt x="12" y="339"/>
                  </a:lnTo>
                  <a:lnTo>
                    <a:pt x="12" y="343"/>
                  </a:lnTo>
                  <a:lnTo>
                    <a:pt x="14" y="346"/>
                  </a:lnTo>
                  <a:lnTo>
                    <a:pt x="17" y="351"/>
                  </a:lnTo>
                  <a:lnTo>
                    <a:pt x="17" y="351"/>
                  </a:lnTo>
                  <a:lnTo>
                    <a:pt x="21" y="354"/>
                  </a:lnTo>
                  <a:lnTo>
                    <a:pt x="27" y="356"/>
                  </a:lnTo>
                  <a:lnTo>
                    <a:pt x="32" y="356"/>
                  </a:lnTo>
                  <a:lnTo>
                    <a:pt x="38" y="352"/>
                  </a:lnTo>
                  <a:lnTo>
                    <a:pt x="43" y="349"/>
                  </a:lnTo>
                  <a:lnTo>
                    <a:pt x="46" y="345"/>
                  </a:lnTo>
                  <a:lnTo>
                    <a:pt x="52" y="335"/>
                  </a:lnTo>
                  <a:lnTo>
                    <a:pt x="52" y="335"/>
                  </a:lnTo>
                  <a:lnTo>
                    <a:pt x="55" y="325"/>
                  </a:lnTo>
                  <a:lnTo>
                    <a:pt x="55" y="314"/>
                  </a:lnTo>
                  <a:lnTo>
                    <a:pt x="54" y="305"/>
                  </a:lnTo>
                  <a:lnTo>
                    <a:pt x="52" y="294"/>
                  </a:lnTo>
                  <a:lnTo>
                    <a:pt x="51" y="283"/>
                  </a:lnTo>
                  <a:lnTo>
                    <a:pt x="51" y="274"/>
                  </a:lnTo>
                  <a:lnTo>
                    <a:pt x="52" y="263"/>
                  </a:lnTo>
                  <a:lnTo>
                    <a:pt x="57" y="252"/>
                  </a:lnTo>
                  <a:lnTo>
                    <a:pt x="57" y="252"/>
                  </a:lnTo>
                  <a:lnTo>
                    <a:pt x="57" y="252"/>
                  </a:lnTo>
                  <a:lnTo>
                    <a:pt x="57" y="252"/>
                  </a:lnTo>
                  <a:lnTo>
                    <a:pt x="78" y="253"/>
                  </a:lnTo>
                  <a:lnTo>
                    <a:pt x="78" y="253"/>
                  </a:lnTo>
                  <a:lnTo>
                    <a:pt x="75" y="260"/>
                  </a:lnTo>
                  <a:lnTo>
                    <a:pt x="74" y="266"/>
                  </a:lnTo>
                  <a:lnTo>
                    <a:pt x="72" y="274"/>
                  </a:lnTo>
                  <a:lnTo>
                    <a:pt x="72" y="281"/>
                  </a:lnTo>
                  <a:lnTo>
                    <a:pt x="72" y="281"/>
                  </a:lnTo>
                  <a:lnTo>
                    <a:pt x="74" y="291"/>
                  </a:lnTo>
                  <a:lnTo>
                    <a:pt x="75" y="300"/>
                  </a:lnTo>
                  <a:lnTo>
                    <a:pt x="78" y="309"/>
                  </a:lnTo>
                  <a:lnTo>
                    <a:pt x="78" y="318"/>
                  </a:lnTo>
                  <a:lnTo>
                    <a:pt x="78" y="318"/>
                  </a:lnTo>
                  <a:lnTo>
                    <a:pt x="77" y="329"/>
                  </a:lnTo>
                  <a:lnTo>
                    <a:pt x="75" y="342"/>
                  </a:lnTo>
                  <a:lnTo>
                    <a:pt x="75" y="348"/>
                  </a:lnTo>
                  <a:lnTo>
                    <a:pt x="77" y="354"/>
                  </a:lnTo>
                  <a:lnTo>
                    <a:pt x="80" y="357"/>
                  </a:lnTo>
                  <a:lnTo>
                    <a:pt x="85" y="362"/>
                  </a:lnTo>
                  <a:lnTo>
                    <a:pt x="85" y="362"/>
                  </a:lnTo>
                  <a:lnTo>
                    <a:pt x="89" y="362"/>
                  </a:lnTo>
                  <a:lnTo>
                    <a:pt x="94" y="362"/>
                  </a:lnTo>
                  <a:lnTo>
                    <a:pt x="97" y="359"/>
                  </a:lnTo>
                  <a:lnTo>
                    <a:pt x="100" y="354"/>
                  </a:lnTo>
                  <a:lnTo>
                    <a:pt x="105" y="345"/>
                  </a:lnTo>
                  <a:lnTo>
                    <a:pt x="108" y="337"/>
                  </a:lnTo>
                  <a:lnTo>
                    <a:pt x="108" y="337"/>
                  </a:lnTo>
                  <a:lnTo>
                    <a:pt x="109" y="326"/>
                  </a:lnTo>
                  <a:lnTo>
                    <a:pt x="109" y="315"/>
                  </a:lnTo>
                  <a:lnTo>
                    <a:pt x="106" y="295"/>
                  </a:lnTo>
                  <a:lnTo>
                    <a:pt x="106" y="286"/>
                  </a:lnTo>
                  <a:lnTo>
                    <a:pt x="106" y="275"/>
                  </a:lnTo>
                  <a:lnTo>
                    <a:pt x="109" y="266"/>
                  </a:lnTo>
                  <a:lnTo>
                    <a:pt x="116" y="255"/>
                  </a:lnTo>
                  <a:lnTo>
                    <a:pt x="116" y="255"/>
                  </a:lnTo>
                  <a:lnTo>
                    <a:pt x="116" y="255"/>
                  </a:lnTo>
                  <a:lnTo>
                    <a:pt x="116" y="255"/>
                  </a:lnTo>
                  <a:lnTo>
                    <a:pt x="131" y="255"/>
                  </a:lnTo>
                  <a:lnTo>
                    <a:pt x="131" y="255"/>
                  </a:lnTo>
                  <a:lnTo>
                    <a:pt x="128" y="272"/>
                  </a:lnTo>
                  <a:lnTo>
                    <a:pt x="126" y="281"/>
                  </a:lnTo>
                  <a:lnTo>
                    <a:pt x="128" y="291"/>
                  </a:lnTo>
                  <a:lnTo>
                    <a:pt x="128" y="291"/>
                  </a:lnTo>
                  <a:lnTo>
                    <a:pt x="131" y="301"/>
                  </a:lnTo>
                  <a:lnTo>
                    <a:pt x="134" y="312"/>
                  </a:lnTo>
                  <a:lnTo>
                    <a:pt x="137" y="322"/>
                  </a:lnTo>
                  <a:lnTo>
                    <a:pt x="137" y="328"/>
                  </a:lnTo>
                  <a:lnTo>
                    <a:pt x="137" y="334"/>
                  </a:lnTo>
                  <a:lnTo>
                    <a:pt x="137" y="334"/>
                  </a:lnTo>
                  <a:lnTo>
                    <a:pt x="136" y="343"/>
                  </a:lnTo>
                  <a:lnTo>
                    <a:pt x="136" y="351"/>
                  </a:lnTo>
                  <a:lnTo>
                    <a:pt x="136" y="356"/>
                  </a:lnTo>
                  <a:lnTo>
                    <a:pt x="137" y="359"/>
                  </a:lnTo>
                  <a:lnTo>
                    <a:pt x="140" y="362"/>
                  </a:lnTo>
                  <a:lnTo>
                    <a:pt x="146" y="363"/>
                  </a:lnTo>
                  <a:lnTo>
                    <a:pt x="146" y="363"/>
                  </a:lnTo>
                  <a:lnTo>
                    <a:pt x="150" y="363"/>
                  </a:lnTo>
                  <a:lnTo>
                    <a:pt x="154" y="362"/>
                  </a:lnTo>
                  <a:lnTo>
                    <a:pt x="160" y="357"/>
                  </a:lnTo>
                  <a:lnTo>
                    <a:pt x="167" y="349"/>
                  </a:lnTo>
                  <a:lnTo>
                    <a:pt x="170" y="342"/>
                  </a:lnTo>
                  <a:lnTo>
                    <a:pt x="170" y="342"/>
                  </a:lnTo>
                  <a:lnTo>
                    <a:pt x="171" y="331"/>
                  </a:lnTo>
                  <a:lnTo>
                    <a:pt x="171" y="320"/>
                  </a:lnTo>
                  <a:lnTo>
                    <a:pt x="168" y="309"/>
                  </a:lnTo>
                  <a:lnTo>
                    <a:pt x="165" y="298"/>
                  </a:lnTo>
                  <a:lnTo>
                    <a:pt x="162" y="288"/>
                  </a:lnTo>
                  <a:lnTo>
                    <a:pt x="160" y="277"/>
                  </a:lnTo>
                  <a:lnTo>
                    <a:pt x="160" y="267"/>
                  </a:lnTo>
                  <a:lnTo>
                    <a:pt x="163" y="257"/>
                  </a:lnTo>
                  <a:lnTo>
                    <a:pt x="163" y="257"/>
                  </a:lnTo>
                  <a:lnTo>
                    <a:pt x="163" y="255"/>
                  </a:lnTo>
                  <a:lnTo>
                    <a:pt x="163" y="255"/>
                  </a:lnTo>
                  <a:lnTo>
                    <a:pt x="183" y="253"/>
                  </a:lnTo>
                  <a:lnTo>
                    <a:pt x="183" y="253"/>
                  </a:lnTo>
                  <a:lnTo>
                    <a:pt x="183" y="253"/>
                  </a:lnTo>
                  <a:lnTo>
                    <a:pt x="183" y="253"/>
                  </a:lnTo>
                  <a:lnTo>
                    <a:pt x="180" y="269"/>
                  </a:lnTo>
                  <a:lnTo>
                    <a:pt x="180" y="277"/>
                  </a:lnTo>
                  <a:lnTo>
                    <a:pt x="182" y="284"/>
                  </a:lnTo>
                  <a:lnTo>
                    <a:pt x="182" y="284"/>
                  </a:lnTo>
                  <a:lnTo>
                    <a:pt x="187" y="295"/>
                  </a:lnTo>
                  <a:lnTo>
                    <a:pt x="193" y="305"/>
                  </a:lnTo>
                  <a:lnTo>
                    <a:pt x="197" y="314"/>
                  </a:lnTo>
                  <a:lnTo>
                    <a:pt x="199" y="320"/>
                  </a:lnTo>
                  <a:lnTo>
                    <a:pt x="199" y="326"/>
                  </a:lnTo>
                  <a:lnTo>
                    <a:pt x="199" y="326"/>
                  </a:lnTo>
                  <a:lnTo>
                    <a:pt x="197" y="335"/>
                  </a:lnTo>
                  <a:lnTo>
                    <a:pt x="197" y="345"/>
                  </a:lnTo>
                  <a:lnTo>
                    <a:pt x="199" y="349"/>
                  </a:lnTo>
                  <a:lnTo>
                    <a:pt x="202" y="352"/>
                  </a:lnTo>
                  <a:lnTo>
                    <a:pt x="207" y="354"/>
                  </a:lnTo>
                  <a:lnTo>
                    <a:pt x="213" y="354"/>
                  </a:lnTo>
                  <a:lnTo>
                    <a:pt x="213" y="354"/>
                  </a:lnTo>
                  <a:lnTo>
                    <a:pt x="217" y="352"/>
                  </a:lnTo>
                  <a:lnTo>
                    <a:pt x="221" y="351"/>
                  </a:lnTo>
                  <a:lnTo>
                    <a:pt x="225" y="348"/>
                  </a:lnTo>
                  <a:lnTo>
                    <a:pt x="227" y="343"/>
                  </a:lnTo>
                  <a:lnTo>
                    <a:pt x="231" y="334"/>
                  </a:lnTo>
                  <a:lnTo>
                    <a:pt x="233" y="325"/>
                  </a:lnTo>
                  <a:lnTo>
                    <a:pt x="233" y="325"/>
                  </a:lnTo>
                  <a:lnTo>
                    <a:pt x="233" y="317"/>
                  </a:lnTo>
                  <a:lnTo>
                    <a:pt x="231" y="309"/>
                  </a:lnTo>
                  <a:lnTo>
                    <a:pt x="228" y="303"/>
                  </a:lnTo>
                  <a:lnTo>
                    <a:pt x="224" y="295"/>
                  </a:lnTo>
                  <a:lnTo>
                    <a:pt x="224" y="295"/>
                  </a:lnTo>
                  <a:lnTo>
                    <a:pt x="217" y="284"/>
                  </a:lnTo>
                  <a:lnTo>
                    <a:pt x="213" y="272"/>
                  </a:lnTo>
                  <a:lnTo>
                    <a:pt x="213" y="260"/>
                  </a:lnTo>
                  <a:lnTo>
                    <a:pt x="216" y="247"/>
                  </a:lnTo>
                  <a:lnTo>
                    <a:pt x="216" y="247"/>
                  </a:lnTo>
                  <a:lnTo>
                    <a:pt x="216" y="247"/>
                  </a:lnTo>
                  <a:lnTo>
                    <a:pt x="216" y="247"/>
                  </a:lnTo>
                  <a:lnTo>
                    <a:pt x="225" y="243"/>
                  </a:lnTo>
                  <a:lnTo>
                    <a:pt x="228" y="238"/>
                  </a:lnTo>
                  <a:lnTo>
                    <a:pt x="231" y="235"/>
                  </a:lnTo>
                  <a:lnTo>
                    <a:pt x="231" y="235"/>
                  </a:lnTo>
                  <a:lnTo>
                    <a:pt x="233" y="227"/>
                  </a:lnTo>
                  <a:lnTo>
                    <a:pt x="233" y="221"/>
                  </a:lnTo>
                  <a:lnTo>
                    <a:pt x="233" y="204"/>
                  </a:lnTo>
                  <a:lnTo>
                    <a:pt x="228" y="173"/>
                  </a:lnTo>
                  <a:lnTo>
                    <a:pt x="228" y="173"/>
                  </a:lnTo>
                  <a:lnTo>
                    <a:pt x="224" y="154"/>
                  </a:lnTo>
                  <a:lnTo>
                    <a:pt x="219" y="137"/>
                  </a:lnTo>
                  <a:lnTo>
                    <a:pt x="205" y="102"/>
                  </a:lnTo>
                  <a:lnTo>
                    <a:pt x="205" y="102"/>
                  </a:lnTo>
                  <a:lnTo>
                    <a:pt x="221" y="93"/>
                  </a:lnTo>
                  <a:lnTo>
                    <a:pt x="234" y="83"/>
                  </a:lnTo>
                  <a:lnTo>
                    <a:pt x="234" y="83"/>
                  </a:lnTo>
                  <a:lnTo>
                    <a:pt x="236" y="80"/>
                  </a:lnTo>
                  <a:lnTo>
                    <a:pt x="236" y="79"/>
                  </a:lnTo>
                  <a:lnTo>
                    <a:pt x="236" y="79"/>
                  </a:lnTo>
                  <a:close/>
                  <a:moveTo>
                    <a:pt x="14" y="69"/>
                  </a:moveTo>
                  <a:lnTo>
                    <a:pt x="14" y="69"/>
                  </a:lnTo>
                  <a:lnTo>
                    <a:pt x="18" y="62"/>
                  </a:lnTo>
                  <a:lnTo>
                    <a:pt x="24" y="54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49" y="31"/>
                  </a:lnTo>
                  <a:lnTo>
                    <a:pt x="61" y="23"/>
                  </a:lnTo>
                  <a:lnTo>
                    <a:pt x="74" y="18"/>
                  </a:lnTo>
                  <a:lnTo>
                    <a:pt x="86" y="14"/>
                  </a:lnTo>
                  <a:lnTo>
                    <a:pt x="86" y="14"/>
                  </a:lnTo>
                  <a:lnTo>
                    <a:pt x="78" y="21"/>
                  </a:lnTo>
                  <a:lnTo>
                    <a:pt x="71" y="31"/>
                  </a:lnTo>
                  <a:lnTo>
                    <a:pt x="57" y="51"/>
                  </a:lnTo>
                  <a:lnTo>
                    <a:pt x="46" y="69"/>
                  </a:lnTo>
                  <a:lnTo>
                    <a:pt x="38" y="85"/>
                  </a:lnTo>
                  <a:lnTo>
                    <a:pt x="38" y="85"/>
                  </a:lnTo>
                  <a:lnTo>
                    <a:pt x="34" y="94"/>
                  </a:lnTo>
                  <a:lnTo>
                    <a:pt x="34" y="94"/>
                  </a:lnTo>
                  <a:lnTo>
                    <a:pt x="26" y="89"/>
                  </a:lnTo>
                  <a:lnTo>
                    <a:pt x="17" y="85"/>
                  </a:lnTo>
                  <a:lnTo>
                    <a:pt x="14" y="82"/>
                  </a:lnTo>
                  <a:lnTo>
                    <a:pt x="12" y="79"/>
                  </a:lnTo>
                  <a:lnTo>
                    <a:pt x="12" y="74"/>
                  </a:lnTo>
                  <a:lnTo>
                    <a:pt x="14" y="69"/>
                  </a:lnTo>
                  <a:lnTo>
                    <a:pt x="14" y="69"/>
                  </a:lnTo>
                  <a:close/>
                  <a:moveTo>
                    <a:pt x="41" y="283"/>
                  </a:moveTo>
                  <a:lnTo>
                    <a:pt x="41" y="283"/>
                  </a:lnTo>
                  <a:lnTo>
                    <a:pt x="43" y="294"/>
                  </a:lnTo>
                  <a:lnTo>
                    <a:pt x="44" y="305"/>
                  </a:lnTo>
                  <a:lnTo>
                    <a:pt x="44" y="305"/>
                  </a:lnTo>
                  <a:lnTo>
                    <a:pt x="48" y="315"/>
                  </a:lnTo>
                  <a:lnTo>
                    <a:pt x="48" y="322"/>
                  </a:lnTo>
                  <a:lnTo>
                    <a:pt x="46" y="326"/>
                  </a:lnTo>
                  <a:lnTo>
                    <a:pt x="46" y="326"/>
                  </a:lnTo>
                  <a:lnTo>
                    <a:pt x="44" y="332"/>
                  </a:lnTo>
                  <a:lnTo>
                    <a:pt x="40" y="337"/>
                  </a:lnTo>
                  <a:lnTo>
                    <a:pt x="35" y="342"/>
                  </a:lnTo>
                  <a:lnTo>
                    <a:pt x="32" y="343"/>
                  </a:lnTo>
                  <a:lnTo>
                    <a:pt x="27" y="343"/>
                  </a:lnTo>
                  <a:lnTo>
                    <a:pt x="24" y="342"/>
                  </a:lnTo>
                  <a:lnTo>
                    <a:pt x="23" y="339"/>
                  </a:lnTo>
                  <a:lnTo>
                    <a:pt x="23" y="332"/>
                  </a:lnTo>
                  <a:lnTo>
                    <a:pt x="23" y="332"/>
                  </a:lnTo>
                  <a:lnTo>
                    <a:pt x="24" y="325"/>
                  </a:lnTo>
                  <a:lnTo>
                    <a:pt x="27" y="318"/>
                  </a:lnTo>
                  <a:lnTo>
                    <a:pt x="31" y="312"/>
                  </a:lnTo>
                  <a:lnTo>
                    <a:pt x="31" y="305"/>
                  </a:lnTo>
                  <a:lnTo>
                    <a:pt x="31" y="305"/>
                  </a:lnTo>
                  <a:lnTo>
                    <a:pt x="29" y="289"/>
                  </a:lnTo>
                  <a:lnTo>
                    <a:pt x="27" y="275"/>
                  </a:lnTo>
                  <a:lnTo>
                    <a:pt x="26" y="267"/>
                  </a:lnTo>
                  <a:lnTo>
                    <a:pt x="27" y="261"/>
                  </a:lnTo>
                  <a:lnTo>
                    <a:pt x="29" y="253"/>
                  </a:lnTo>
                  <a:lnTo>
                    <a:pt x="32" y="246"/>
                  </a:lnTo>
                  <a:lnTo>
                    <a:pt x="32" y="246"/>
                  </a:lnTo>
                  <a:lnTo>
                    <a:pt x="48" y="250"/>
                  </a:lnTo>
                  <a:lnTo>
                    <a:pt x="48" y="250"/>
                  </a:lnTo>
                  <a:lnTo>
                    <a:pt x="44" y="258"/>
                  </a:lnTo>
                  <a:lnTo>
                    <a:pt x="41" y="266"/>
                  </a:lnTo>
                  <a:lnTo>
                    <a:pt x="40" y="274"/>
                  </a:lnTo>
                  <a:lnTo>
                    <a:pt x="41" y="283"/>
                  </a:lnTo>
                  <a:lnTo>
                    <a:pt x="41" y="283"/>
                  </a:lnTo>
                  <a:close/>
                  <a:moveTo>
                    <a:pt x="99" y="343"/>
                  </a:moveTo>
                  <a:lnTo>
                    <a:pt x="99" y="343"/>
                  </a:lnTo>
                  <a:lnTo>
                    <a:pt x="95" y="348"/>
                  </a:lnTo>
                  <a:lnTo>
                    <a:pt x="92" y="351"/>
                  </a:lnTo>
                  <a:lnTo>
                    <a:pt x="89" y="351"/>
                  </a:lnTo>
                  <a:lnTo>
                    <a:pt x="88" y="351"/>
                  </a:lnTo>
                  <a:lnTo>
                    <a:pt x="85" y="345"/>
                  </a:lnTo>
                  <a:lnTo>
                    <a:pt x="85" y="345"/>
                  </a:lnTo>
                  <a:lnTo>
                    <a:pt x="85" y="340"/>
                  </a:lnTo>
                  <a:lnTo>
                    <a:pt x="86" y="335"/>
                  </a:lnTo>
                  <a:lnTo>
                    <a:pt x="86" y="335"/>
                  </a:lnTo>
                  <a:lnTo>
                    <a:pt x="86" y="325"/>
                  </a:lnTo>
                  <a:lnTo>
                    <a:pt x="88" y="315"/>
                  </a:lnTo>
                  <a:lnTo>
                    <a:pt x="88" y="315"/>
                  </a:lnTo>
                  <a:lnTo>
                    <a:pt x="88" y="306"/>
                  </a:lnTo>
                  <a:lnTo>
                    <a:pt x="86" y="298"/>
                  </a:lnTo>
                  <a:lnTo>
                    <a:pt x="83" y="284"/>
                  </a:lnTo>
                  <a:lnTo>
                    <a:pt x="82" y="277"/>
                  </a:lnTo>
                  <a:lnTo>
                    <a:pt x="83" y="270"/>
                  </a:lnTo>
                  <a:lnTo>
                    <a:pt x="85" y="263"/>
                  </a:lnTo>
                  <a:lnTo>
                    <a:pt x="89" y="253"/>
                  </a:lnTo>
                  <a:lnTo>
                    <a:pt x="89" y="253"/>
                  </a:lnTo>
                  <a:lnTo>
                    <a:pt x="89" y="253"/>
                  </a:lnTo>
                  <a:lnTo>
                    <a:pt x="89" y="253"/>
                  </a:lnTo>
                  <a:lnTo>
                    <a:pt x="89" y="253"/>
                  </a:lnTo>
                  <a:lnTo>
                    <a:pt x="89" y="253"/>
                  </a:lnTo>
                  <a:lnTo>
                    <a:pt x="105" y="255"/>
                  </a:lnTo>
                  <a:lnTo>
                    <a:pt x="105" y="255"/>
                  </a:lnTo>
                  <a:lnTo>
                    <a:pt x="100" y="263"/>
                  </a:lnTo>
                  <a:lnTo>
                    <a:pt x="97" y="270"/>
                  </a:lnTo>
                  <a:lnTo>
                    <a:pt x="95" y="278"/>
                  </a:lnTo>
                  <a:lnTo>
                    <a:pt x="95" y="289"/>
                  </a:lnTo>
                  <a:lnTo>
                    <a:pt x="95" y="289"/>
                  </a:lnTo>
                  <a:lnTo>
                    <a:pt x="97" y="301"/>
                  </a:lnTo>
                  <a:lnTo>
                    <a:pt x="100" y="315"/>
                  </a:lnTo>
                  <a:lnTo>
                    <a:pt x="102" y="329"/>
                  </a:lnTo>
                  <a:lnTo>
                    <a:pt x="102" y="335"/>
                  </a:lnTo>
                  <a:lnTo>
                    <a:pt x="99" y="343"/>
                  </a:lnTo>
                  <a:lnTo>
                    <a:pt x="99" y="343"/>
                  </a:lnTo>
                  <a:close/>
                  <a:moveTo>
                    <a:pt x="154" y="292"/>
                  </a:moveTo>
                  <a:lnTo>
                    <a:pt x="154" y="292"/>
                  </a:lnTo>
                  <a:lnTo>
                    <a:pt x="159" y="306"/>
                  </a:lnTo>
                  <a:lnTo>
                    <a:pt x="162" y="323"/>
                  </a:lnTo>
                  <a:lnTo>
                    <a:pt x="163" y="331"/>
                  </a:lnTo>
                  <a:lnTo>
                    <a:pt x="163" y="339"/>
                  </a:lnTo>
                  <a:lnTo>
                    <a:pt x="160" y="346"/>
                  </a:lnTo>
                  <a:lnTo>
                    <a:pt x="156" y="351"/>
                  </a:lnTo>
                  <a:lnTo>
                    <a:pt x="156" y="351"/>
                  </a:lnTo>
                  <a:lnTo>
                    <a:pt x="151" y="354"/>
                  </a:lnTo>
                  <a:lnTo>
                    <a:pt x="148" y="354"/>
                  </a:lnTo>
                  <a:lnTo>
                    <a:pt x="145" y="351"/>
                  </a:lnTo>
                  <a:lnTo>
                    <a:pt x="143" y="348"/>
                  </a:lnTo>
                  <a:lnTo>
                    <a:pt x="143" y="348"/>
                  </a:lnTo>
                  <a:lnTo>
                    <a:pt x="143" y="342"/>
                  </a:lnTo>
                  <a:lnTo>
                    <a:pt x="145" y="335"/>
                  </a:lnTo>
                  <a:lnTo>
                    <a:pt x="145" y="335"/>
                  </a:lnTo>
                  <a:lnTo>
                    <a:pt x="146" y="328"/>
                  </a:lnTo>
                  <a:lnTo>
                    <a:pt x="146" y="318"/>
                  </a:lnTo>
                  <a:lnTo>
                    <a:pt x="146" y="318"/>
                  </a:lnTo>
                  <a:lnTo>
                    <a:pt x="142" y="308"/>
                  </a:lnTo>
                  <a:lnTo>
                    <a:pt x="137" y="297"/>
                  </a:lnTo>
                  <a:lnTo>
                    <a:pt x="137" y="297"/>
                  </a:lnTo>
                  <a:lnTo>
                    <a:pt x="136" y="286"/>
                  </a:lnTo>
                  <a:lnTo>
                    <a:pt x="136" y="275"/>
                  </a:lnTo>
                  <a:lnTo>
                    <a:pt x="137" y="266"/>
                  </a:lnTo>
                  <a:lnTo>
                    <a:pt x="140" y="255"/>
                  </a:lnTo>
                  <a:lnTo>
                    <a:pt x="140" y="255"/>
                  </a:lnTo>
                  <a:lnTo>
                    <a:pt x="154" y="255"/>
                  </a:lnTo>
                  <a:lnTo>
                    <a:pt x="154" y="255"/>
                  </a:lnTo>
                  <a:lnTo>
                    <a:pt x="151" y="264"/>
                  </a:lnTo>
                  <a:lnTo>
                    <a:pt x="151" y="274"/>
                  </a:lnTo>
                  <a:lnTo>
                    <a:pt x="151" y="283"/>
                  </a:lnTo>
                  <a:lnTo>
                    <a:pt x="154" y="292"/>
                  </a:lnTo>
                  <a:lnTo>
                    <a:pt x="154" y="292"/>
                  </a:lnTo>
                  <a:close/>
                  <a:moveTo>
                    <a:pt x="207" y="286"/>
                  </a:moveTo>
                  <a:lnTo>
                    <a:pt x="207" y="286"/>
                  </a:lnTo>
                  <a:lnTo>
                    <a:pt x="213" y="298"/>
                  </a:lnTo>
                  <a:lnTo>
                    <a:pt x="221" y="309"/>
                  </a:lnTo>
                  <a:lnTo>
                    <a:pt x="222" y="315"/>
                  </a:lnTo>
                  <a:lnTo>
                    <a:pt x="224" y="322"/>
                  </a:lnTo>
                  <a:lnTo>
                    <a:pt x="224" y="328"/>
                  </a:lnTo>
                  <a:lnTo>
                    <a:pt x="222" y="335"/>
                  </a:lnTo>
                  <a:lnTo>
                    <a:pt x="222" y="335"/>
                  </a:lnTo>
                  <a:lnTo>
                    <a:pt x="217" y="342"/>
                  </a:lnTo>
                  <a:lnTo>
                    <a:pt x="211" y="346"/>
                  </a:lnTo>
                  <a:lnTo>
                    <a:pt x="210" y="348"/>
                  </a:lnTo>
                  <a:lnTo>
                    <a:pt x="207" y="346"/>
                  </a:lnTo>
                  <a:lnTo>
                    <a:pt x="205" y="343"/>
                  </a:lnTo>
                  <a:lnTo>
                    <a:pt x="204" y="337"/>
                  </a:lnTo>
                  <a:lnTo>
                    <a:pt x="204" y="337"/>
                  </a:lnTo>
                  <a:lnTo>
                    <a:pt x="207" y="326"/>
                  </a:lnTo>
                  <a:lnTo>
                    <a:pt x="207" y="326"/>
                  </a:lnTo>
                  <a:lnTo>
                    <a:pt x="207" y="318"/>
                  </a:lnTo>
                  <a:lnTo>
                    <a:pt x="205" y="309"/>
                  </a:lnTo>
                  <a:lnTo>
                    <a:pt x="205" y="309"/>
                  </a:lnTo>
                  <a:lnTo>
                    <a:pt x="200" y="300"/>
                  </a:lnTo>
                  <a:lnTo>
                    <a:pt x="194" y="291"/>
                  </a:lnTo>
                  <a:lnTo>
                    <a:pt x="194" y="291"/>
                  </a:lnTo>
                  <a:lnTo>
                    <a:pt x="191" y="281"/>
                  </a:lnTo>
                  <a:lnTo>
                    <a:pt x="190" y="272"/>
                  </a:lnTo>
                  <a:lnTo>
                    <a:pt x="191" y="263"/>
                  </a:lnTo>
                  <a:lnTo>
                    <a:pt x="193" y="252"/>
                  </a:lnTo>
                  <a:lnTo>
                    <a:pt x="193" y="252"/>
                  </a:lnTo>
                  <a:lnTo>
                    <a:pt x="193" y="252"/>
                  </a:lnTo>
                  <a:lnTo>
                    <a:pt x="193" y="252"/>
                  </a:lnTo>
                  <a:lnTo>
                    <a:pt x="207" y="250"/>
                  </a:lnTo>
                  <a:lnTo>
                    <a:pt x="207" y="250"/>
                  </a:lnTo>
                  <a:lnTo>
                    <a:pt x="205" y="258"/>
                  </a:lnTo>
                  <a:lnTo>
                    <a:pt x="204" y="267"/>
                  </a:lnTo>
                  <a:lnTo>
                    <a:pt x="205" y="277"/>
                  </a:lnTo>
                  <a:lnTo>
                    <a:pt x="207" y="286"/>
                  </a:lnTo>
                  <a:lnTo>
                    <a:pt x="207" y="286"/>
                  </a:lnTo>
                  <a:close/>
                  <a:moveTo>
                    <a:pt x="222" y="198"/>
                  </a:moveTo>
                  <a:lnTo>
                    <a:pt x="222" y="198"/>
                  </a:lnTo>
                  <a:lnTo>
                    <a:pt x="224" y="213"/>
                  </a:lnTo>
                  <a:lnTo>
                    <a:pt x="225" y="223"/>
                  </a:lnTo>
                  <a:lnTo>
                    <a:pt x="224" y="230"/>
                  </a:lnTo>
                  <a:lnTo>
                    <a:pt x="224" y="230"/>
                  </a:lnTo>
                  <a:lnTo>
                    <a:pt x="221" y="233"/>
                  </a:lnTo>
                  <a:lnTo>
                    <a:pt x="217" y="236"/>
                  </a:lnTo>
                  <a:lnTo>
                    <a:pt x="208" y="241"/>
                  </a:lnTo>
                  <a:lnTo>
                    <a:pt x="197" y="244"/>
                  </a:lnTo>
                  <a:lnTo>
                    <a:pt x="185" y="246"/>
                  </a:lnTo>
                  <a:lnTo>
                    <a:pt x="160" y="246"/>
                  </a:lnTo>
                  <a:lnTo>
                    <a:pt x="142" y="246"/>
                  </a:lnTo>
                  <a:lnTo>
                    <a:pt x="142" y="246"/>
                  </a:lnTo>
                  <a:lnTo>
                    <a:pt x="120" y="246"/>
                  </a:lnTo>
                  <a:lnTo>
                    <a:pt x="97" y="246"/>
                  </a:lnTo>
                  <a:lnTo>
                    <a:pt x="75" y="244"/>
                  </a:lnTo>
                  <a:lnTo>
                    <a:pt x="54" y="241"/>
                  </a:lnTo>
                  <a:lnTo>
                    <a:pt x="54" y="241"/>
                  </a:lnTo>
                  <a:lnTo>
                    <a:pt x="40" y="238"/>
                  </a:lnTo>
                  <a:lnTo>
                    <a:pt x="34" y="236"/>
                  </a:lnTo>
                  <a:lnTo>
                    <a:pt x="27" y="233"/>
                  </a:lnTo>
                  <a:lnTo>
                    <a:pt x="23" y="230"/>
                  </a:lnTo>
                  <a:lnTo>
                    <a:pt x="20" y="226"/>
                  </a:lnTo>
                  <a:lnTo>
                    <a:pt x="17" y="219"/>
                  </a:lnTo>
                  <a:lnTo>
                    <a:pt x="15" y="212"/>
                  </a:lnTo>
                  <a:lnTo>
                    <a:pt x="15" y="212"/>
                  </a:lnTo>
                  <a:lnTo>
                    <a:pt x="15" y="199"/>
                  </a:lnTo>
                  <a:lnTo>
                    <a:pt x="17" y="187"/>
                  </a:lnTo>
                  <a:lnTo>
                    <a:pt x="20" y="161"/>
                  </a:lnTo>
                  <a:lnTo>
                    <a:pt x="20" y="161"/>
                  </a:lnTo>
                  <a:lnTo>
                    <a:pt x="26" y="139"/>
                  </a:lnTo>
                  <a:lnTo>
                    <a:pt x="34" y="117"/>
                  </a:lnTo>
                  <a:lnTo>
                    <a:pt x="41" y="97"/>
                  </a:lnTo>
                  <a:lnTo>
                    <a:pt x="52" y="77"/>
                  </a:lnTo>
                  <a:lnTo>
                    <a:pt x="52" y="77"/>
                  </a:lnTo>
                  <a:lnTo>
                    <a:pt x="63" y="57"/>
                  </a:lnTo>
                  <a:lnTo>
                    <a:pt x="71" y="46"/>
                  </a:lnTo>
                  <a:lnTo>
                    <a:pt x="80" y="35"/>
                  </a:lnTo>
                  <a:lnTo>
                    <a:pt x="89" y="24"/>
                  </a:lnTo>
                  <a:lnTo>
                    <a:pt x="99" y="17"/>
                  </a:lnTo>
                  <a:lnTo>
                    <a:pt x="109" y="11"/>
                  </a:lnTo>
                  <a:lnTo>
                    <a:pt x="116" y="9"/>
                  </a:lnTo>
                  <a:lnTo>
                    <a:pt x="120" y="9"/>
                  </a:lnTo>
                  <a:lnTo>
                    <a:pt x="120" y="9"/>
                  </a:lnTo>
                  <a:lnTo>
                    <a:pt x="120" y="9"/>
                  </a:lnTo>
                  <a:lnTo>
                    <a:pt x="120" y="9"/>
                  </a:lnTo>
                  <a:lnTo>
                    <a:pt x="129" y="11"/>
                  </a:lnTo>
                  <a:lnTo>
                    <a:pt x="129" y="11"/>
                  </a:lnTo>
                  <a:lnTo>
                    <a:pt x="134" y="12"/>
                  </a:lnTo>
                  <a:lnTo>
                    <a:pt x="134" y="12"/>
                  </a:lnTo>
                  <a:lnTo>
                    <a:pt x="150" y="28"/>
                  </a:lnTo>
                  <a:lnTo>
                    <a:pt x="163" y="43"/>
                  </a:lnTo>
                  <a:lnTo>
                    <a:pt x="174" y="60"/>
                  </a:lnTo>
                  <a:lnTo>
                    <a:pt x="185" y="77"/>
                  </a:lnTo>
                  <a:lnTo>
                    <a:pt x="194" y="97"/>
                  </a:lnTo>
                  <a:lnTo>
                    <a:pt x="202" y="116"/>
                  </a:lnTo>
                  <a:lnTo>
                    <a:pt x="210" y="136"/>
                  </a:lnTo>
                  <a:lnTo>
                    <a:pt x="216" y="156"/>
                  </a:lnTo>
                  <a:lnTo>
                    <a:pt x="216" y="156"/>
                  </a:lnTo>
                  <a:lnTo>
                    <a:pt x="219" y="176"/>
                  </a:lnTo>
                  <a:lnTo>
                    <a:pt x="222" y="198"/>
                  </a:lnTo>
                  <a:lnTo>
                    <a:pt x="222" y="198"/>
                  </a:lnTo>
                  <a:close/>
                  <a:moveTo>
                    <a:pt x="202" y="93"/>
                  </a:moveTo>
                  <a:lnTo>
                    <a:pt x="202" y="93"/>
                  </a:lnTo>
                  <a:lnTo>
                    <a:pt x="197" y="83"/>
                  </a:lnTo>
                  <a:lnTo>
                    <a:pt x="197" y="83"/>
                  </a:lnTo>
                  <a:lnTo>
                    <a:pt x="188" y="65"/>
                  </a:lnTo>
                  <a:lnTo>
                    <a:pt x="179" y="48"/>
                  </a:lnTo>
                  <a:lnTo>
                    <a:pt x="167" y="32"/>
                  </a:lnTo>
                  <a:lnTo>
                    <a:pt x="153" y="17"/>
                  </a:lnTo>
                  <a:lnTo>
                    <a:pt x="153" y="17"/>
                  </a:lnTo>
                  <a:lnTo>
                    <a:pt x="171" y="28"/>
                  </a:lnTo>
                  <a:lnTo>
                    <a:pt x="190" y="40"/>
                  </a:lnTo>
                  <a:lnTo>
                    <a:pt x="190" y="40"/>
                  </a:lnTo>
                  <a:lnTo>
                    <a:pt x="200" y="49"/>
                  </a:lnTo>
                  <a:lnTo>
                    <a:pt x="211" y="60"/>
                  </a:lnTo>
                  <a:lnTo>
                    <a:pt x="211" y="60"/>
                  </a:lnTo>
                  <a:lnTo>
                    <a:pt x="219" y="68"/>
                  </a:lnTo>
                  <a:lnTo>
                    <a:pt x="224" y="72"/>
                  </a:lnTo>
                  <a:lnTo>
                    <a:pt x="225" y="77"/>
                  </a:lnTo>
                  <a:lnTo>
                    <a:pt x="225" y="77"/>
                  </a:lnTo>
                  <a:lnTo>
                    <a:pt x="224" y="80"/>
                  </a:lnTo>
                  <a:lnTo>
                    <a:pt x="222" y="82"/>
                  </a:lnTo>
                  <a:lnTo>
                    <a:pt x="216" y="86"/>
                  </a:lnTo>
                  <a:lnTo>
                    <a:pt x="202" y="93"/>
                  </a:lnTo>
                  <a:lnTo>
                    <a:pt x="202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35">
              <a:extLst>
                <a:ext uri="{FF2B5EF4-FFF2-40B4-BE49-F238E27FC236}">
                  <a16:creationId xmlns:a16="http://schemas.microsoft.com/office/drawing/2014/main" id="{2E0BAB68-A8DD-40A3-82D3-70071EAD4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6654" y="3742626"/>
              <a:ext cx="50800" cy="117475"/>
            </a:xfrm>
            <a:custGeom>
              <a:avLst/>
              <a:gdLst>
                <a:gd name="T0" fmla="*/ 24 w 32"/>
                <a:gd name="T1" fmla="*/ 1 h 74"/>
                <a:gd name="T2" fmla="*/ 24 w 32"/>
                <a:gd name="T3" fmla="*/ 1 h 74"/>
                <a:gd name="T4" fmla="*/ 15 w 32"/>
                <a:gd name="T5" fmla="*/ 18 h 74"/>
                <a:gd name="T6" fmla="*/ 7 w 32"/>
                <a:gd name="T7" fmla="*/ 34 h 74"/>
                <a:gd name="T8" fmla="*/ 3 w 32"/>
                <a:gd name="T9" fmla="*/ 51 h 74"/>
                <a:gd name="T10" fmla="*/ 0 w 32"/>
                <a:gd name="T11" fmla="*/ 69 h 74"/>
                <a:gd name="T12" fmla="*/ 0 w 32"/>
                <a:gd name="T13" fmla="*/ 69 h 74"/>
                <a:gd name="T14" fmla="*/ 1 w 32"/>
                <a:gd name="T15" fmla="*/ 73 h 74"/>
                <a:gd name="T16" fmla="*/ 4 w 32"/>
                <a:gd name="T17" fmla="*/ 74 h 74"/>
                <a:gd name="T18" fmla="*/ 7 w 32"/>
                <a:gd name="T19" fmla="*/ 73 h 74"/>
                <a:gd name="T20" fmla="*/ 9 w 32"/>
                <a:gd name="T21" fmla="*/ 69 h 74"/>
                <a:gd name="T22" fmla="*/ 9 w 32"/>
                <a:gd name="T23" fmla="*/ 69 h 74"/>
                <a:gd name="T24" fmla="*/ 12 w 32"/>
                <a:gd name="T25" fmla="*/ 52 h 74"/>
                <a:gd name="T26" fmla="*/ 17 w 32"/>
                <a:gd name="T27" fmla="*/ 37 h 74"/>
                <a:gd name="T28" fmla="*/ 23 w 32"/>
                <a:gd name="T29" fmla="*/ 21 h 74"/>
                <a:gd name="T30" fmla="*/ 32 w 32"/>
                <a:gd name="T31" fmla="*/ 6 h 74"/>
                <a:gd name="T32" fmla="*/ 32 w 32"/>
                <a:gd name="T33" fmla="*/ 6 h 74"/>
                <a:gd name="T34" fmla="*/ 32 w 32"/>
                <a:gd name="T35" fmla="*/ 3 h 74"/>
                <a:gd name="T36" fmla="*/ 31 w 32"/>
                <a:gd name="T37" fmla="*/ 0 h 74"/>
                <a:gd name="T38" fmla="*/ 27 w 32"/>
                <a:gd name="T39" fmla="*/ 0 h 74"/>
                <a:gd name="T40" fmla="*/ 24 w 32"/>
                <a:gd name="T41" fmla="*/ 1 h 74"/>
                <a:gd name="T42" fmla="*/ 24 w 32"/>
                <a:gd name="T43" fmla="*/ 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74">
                  <a:moveTo>
                    <a:pt x="24" y="1"/>
                  </a:moveTo>
                  <a:lnTo>
                    <a:pt x="24" y="1"/>
                  </a:lnTo>
                  <a:lnTo>
                    <a:pt x="15" y="18"/>
                  </a:lnTo>
                  <a:lnTo>
                    <a:pt x="7" y="34"/>
                  </a:lnTo>
                  <a:lnTo>
                    <a:pt x="3" y="51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1" y="73"/>
                  </a:lnTo>
                  <a:lnTo>
                    <a:pt x="4" y="74"/>
                  </a:lnTo>
                  <a:lnTo>
                    <a:pt x="7" y="73"/>
                  </a:lnTo>
                  <a:lnTo>
                    <a:pt x="9" y="69"/>
                  </a:lnTo>
                  <a:lnTo>
                    <a:pt x="9" y="69"/>
                  </a:lnTo>
                  <a:lnTo>
                    <a:pt x="12" y="52"/>
                  </a:lnTo>
                  <a:lnTo>
                    <a:pt x="17" y="37"/>
                  </a:lnTo>
                  <a:lnTo>
                    <a:pt x="23" y="21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3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4" y="1"/>
                  </a:lnTo>
                  <a:lnTo>
                    <a:pt x="24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36">
              <a:extLst>
                <a:ext uri="{FF2B5EF4-FFF2-40B4-BE49-F238E27FC236}">
                  <a16:creationId xmlns:a16="http://schemas.microsoft.com/office/drawing/2014/main" id="{E4CC36FA-2E24-4F1C-8F42-F3921F622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217" y="3712464"/>
              <a:ext cx="12700" cy="15875"/>
            </a:xfrm>
            <a:custGeom>
              <a:avLst/>
              <a:gdLst>
                <a:gd name="T0" fmla="*/ 3 w 8"/>
                <a:gd name="T1" fmla="*/ 0 h 10"/>
                <a:gd name="T2" fmla="*/ 3 w 8"/>
                <a:gd name="T3" fmla="*/ 0 h 10"/>
                <a:gd name="T4" fmla="*/ 0 w 8"/>
                <a:gd name="T5" fmla="*/ 2 h 10"/>
                <a:gd name="T6" fmla="*/ 0 w 8"/>
                <a:gd name="T7" fmla="*/ 5 h 10"/>
                <a:gd name="T8" fmla="*/ 0 w 8"/>
                <a:gd name="T9" fmla="*/ 8 h 10"/>
                <a:gd name="T10" fmla="*/ 3 w 8"/>
                <a:gd name="T11" fmla="*/ 10 h 10"/>
                <a:gd name="T12" fmla="*/ 3 w 8"/>
                <a:gd name="T13" fmla="*/ 10 h 10"/>
                <a:gd name="T14" fmla="*/ 6 w 8"/>
                <a:gd name="T15" fmla="*/ 8 h 10"/>
                <a:gd name="T16" fmla="*/ 8 w 8"/>
                <a:gd name="T17" fmla="*/ 5 h 10"/>
                <a:gd name="T18" fmla="*/ 6 w 8"/>
                <a:gd name="T19" fmla="*/ 2 h 10"/>
                <a:gd name="T20" fmla="*/ 3 w 8"/>
                <a:gd name="T21" fmla="*/ 0 h 10"/>
                <a:gd name="T22" fmla="*/ 3 w 8"/>
                <a:gd name="T2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6" y="8"/>
                  </a:lnTo>
                  <a:lnTo>
                    <a:pt x="8" y="5"/>
                  </a:lnTo>
                  <a:lnTo>
                    <a:pt x="6" y="2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0403F4C-7DD7-49B0-84CB-9AAF3D2E1820}"/>
              </a:ext>
            </a:extLst>
          </p:cNvPr>
          <p:cNvSpPr txBox="1"/>
          <p:nvPr/>
        </p:nvSpPr>
        <p:spPr>
          <a:xfrm>
            <a:off x="7035411" y="4096394"/>
            <a:ext cx="1027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anose="00000500000000000000" pitchFamily="50" charset="0"/>
              </a:rPr>
              <a:t>352+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F09EB6F-CC43-4497-B7FF-EAEBA8D01246}"/>
              </a:ext>
            </a:extLst>
          </p:cNvPr>
          <p:cNvSpPr/>
          <p:nvPr/>
        </p:nvSpPr>
        <p:spPr>
          <a:xfrm>
            <a:off x="7180551" y="4517854"/>
            <a:ext cx="14437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dirty="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Your Short Text Here</a:t>
            </a:r>
            <a:endParaRPr lang="en-US" sz="1200" i="1" dirty="0">
              <a:solidFill>
                <a:schemeClr val="bg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EBD76EB-F2B9-45F0-AF5D-6821F844DE56}"/>
              </a:ext>
            </a:extLst>
          </p:cNvPr>
          <p:cNvGrpSpPr/>
          <p:nvPr/>
        </p:nvGrpSpPr>
        <p:grpSpPr>
          <a:xfrm>
            <a:off x="6423042" y="4127644"/>
            <a:ext cx="477838" cy="577850"/>
            <a:chOff x="8157813" y="2590943"/>
            <a:chExt cx="477838" cy="577850"/>
          </a:xfrm>
          <a:solidFill>
            <a:srgbClr val="FFC000"/>
          </a:solidFill>
        </p:grpSpPr>
        <p:sp>
          <p:nvSpPr>
            <p:cNvPr id="23" name="Freeform 106">
              <a:extLst>
                <a:ext uri="{FF2B5EF4-FFF2-40B4-BE49-F238E27FC236}">
                  <a16:creationId xmlns:a16="http://schemas.microsoft.com/office/drawing/2014/main" id="{795B5356-3C74-4E0A-9DEA-60254E4161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7813" y="2590943"/>
              <a:ext cx="477838" cy="577850"/>
            </a:xfrm>
            <a:custGeom>
              <a:avLst/>
              <a:gdLst>
                <a:gd name="T0" fmla="*/ 257 w 301"/>
                <a:gd name="T1" fmla="*/ 64 h 364"/>
                <a:gd name="T2" fmla="*/ 220 w 301"/>
                <a:gd name="T3" fmla="*/ 64 h 364"/>
                <a:gd name="T4" fmla="*/ 161 w 301"/>
                <a:gd name="T5" fmla="*/ 33 h 364"/>
                <a:gd name="T6" fmla="*/ 158 w 301"/>
                <a:gd name="T7" fmla="*/ 2 h 364"/>
                <a:gd name="T8" fmla="*/ 102 w 301"/>
                <a:gd name="T9" fmla="*/ 5 h 364"/>
                <a:gd name="T10" fmla="*/ 40 w 301"/>
                <a:gd name="T11" fmla="*/ 62 h 364"/>
                <a:gd name="T12" fmla="*/ 2 w 301"/>
                <a:gd name="T13" fmla="*/ 64 h 364"/>
                <a:gd name="T14" fmla="*/ 0 w 301"/>
                <a:gd name="T15" fmla="*/ 70 h 364"/>
                <a:gd name="T16" fmla="*/ 54 w 301"/>
                <a:gd name="T17" fmla="*/ 187 h 364"/>
                <a:gd name="T18" fmla="*/ 56 w 301"/>
                <a:gd name="T19" fmla="*/ 248 h 364"/>
                <a:gd name="T20" fmla="*/ 40 w 301"/>
                <a:gd name="T21" fmla="*/ 310 h 364"/>
                <a:gd name="T22" fmla="*/ 34 w 301"/>
                <a:gd name="T23" fmla="*/ 358 h 364"/>
                <a:gd name="T24" fmla="*/ 138 w 301"/>
                <a:gd name="T25" fmla="*/ 362 h 364"/>
                <a:gd name="T26" fmla="*/ 223 w 301"/>
                <a:gd name="T27" fmla="*/ 358 h 364"/>
                <a:gd name="T28" fmla="*/ 207 w 301"/>
                <a:gd name="T29" fmla="*/ 274 h 364"/>
                <a:gd name="T30" fmla="*/ 201 w 301"/>
                <a:gd name="T31" fmla="*/ 228 h 364"/>
                <a:gd name="T32" fmla="*/ 204 w 301"/>
                <a:gd name="T33" fmla="*/ 161 h 364"/>
                <a:gd name="T34" fmla="*/ 246 w 301"/>
                <a:gd name="T35" fmla="*/ 115 h 364"/>
                <a:gd name="T36" fmla="*/ 253 w 301"/>
                <a:gd name="T37" fmla="*/ 158 h 364"/>
                <a:gd name="T38" fmla="*/ 232 w 301"/>
                <a:gd name="T39" fmla="*/ 189 h 364"/>
                <a:gd name="T40" fmla="*/ 213 w 301"/>
                <a:gd name="T41" fmla="*/ 220 h 364"/>
                <a:gd name="T42" fmla="*/ 246 w 301"/>
                <a:gd name="T43" fmla="*/ 238 h 364"/>
                <a:gd name="T44" fmla="*/ 289 w 301"/>
                <a:gd name="T45" fmla="*/ 183 h 364"/>
                <a:gd name="T46" fmla="*/ 291 w 301"/>
                <a:gd name="T47" fmla="*/ 79 h 364"/>
                <a:gd name="T48" fmla="*/ 138 w 301"/>
                <a:gd name="T49" fmla="*/ 34 h 364"/>
                <a:gd name="T50" fmla="*/ 56 w 301"/>
                <a:gd name="T51" fmla="*/ 62 h 364"/>
                <a:gd name="T52" fmla="*/ 121 w 301"/>
                <a:gd name="T53" fmla="*/ 34 h 364"/>
                <a:gd name="T54" fmla="*/ 192 w 301"/>
                <a:gd name="T55" fmla="*/ 243 h 364"/>
                <a:gd name="T56" fmla="*/ 94 w 301"/>
                <a:gd name="T57" fmla="*/ 246 h 364"/>
                <a:gd name="T58" fmla="*/ 63 w 301"/>
                <a:gd name="T59" fmla="*/ 234 h 364"/>
                <a:gd name="T60" fmla="*/ 65 w 301"/>
                <a:gd name="T61" fmla="*/ 220 h 364"/>
                <a:gd name="T62" fmla="*/ 135 w 301"/>
                <a:gd name="T63" fmla="*/ 218 h 364"/>
                <a:gd name="T64" fmla="*/ 135 w 301"/>
                <a:gd name="T65" fmla="*/ 211 h 364"/>
                <a:gd name="T66" fmla="*/ 161 w 301"/>
                <a:gd name="T67" fmla="*/ 71 h 364"/>
                <a:gd name="T68" fmla="*/ 135 w 301"/>
                <a:gd name="T69" fmla="*/ 211 h 364"/>
                <a:gd name="T70" fmla="*/ 13 w 301"/>
                <a:gd name="T71" fmla="*/ 71 h 364"/>
                <a:gd name="T72" fmla="*/ 104 w 301"/>
                <a:gd name="T73" fmla="*/ 211 h 364"/>
                <a:gd name="T74" fmla="*/ 63 w 301"/>
                <a:gd name="T75" fmla="*/ 184 h 364"/>
                <a:gd name="T76" fmla="*/ 51 w 301"/>
                <a:gd name="T77" fmla="*/ 354 h 364"/>
                <a:gd name="T78" fmla="*/ 43 w 301"/>
                <a:gd name="T79" fmla="*/ 333 h 364"/>
                <a:gd name="T80" fmla="*/ 79 w 301"/>
                <a:gd name="T81" fmla="*/ 254 h 364"/>
                <a:gd name="T82" fmla="*/ 90 w 301"/>
                <a:gd name="T83" fmla="*/ 354 h 364"/>
                <a:gd name="T84" fmla="*/ 97 w 301"/>
                <a:gd name="T85" fmla="*/ 354 h 364"/>
                <a:gd name="T86" fmla="*/ 145 w 301"/>
                <a:gd name="T87" fmla="*/ 254 h 364"/>
                <a:gd name="T88" fmla="*/ 133 w 301"/>
                <a:gd name="T89" fmla="*/ 353 h 364"/>
                <a:gd name="T90" fmla="*/ 213 w 301"/>
                <a:gd name="T91" fmla="*/ 353 h 364"/>
                <a:gd name="T92" fmla="*/ 169 w 301"/>
                <a:gd name="T93" fmla="*/ 330 h 364"/>
                <a:gd name="T94" fmla="*/ 192 w 301"/>
                <a:gd name="T95" fmla="*/ 252 h 364"/>
                <a:gd name="T96" fmla="*/ 215 w 301"/>
                <a:gd name="T97" fmla="*/ 351 h 364"/>
                <a:gd name="T98" fmla="*/ 158 w 301"/>
                <a:gd name="T99" fmla="*/ 141 h 364"/>
                <a:gd name="T100" fmla="*/ 199 w 301"/>
                <a:gd name="T101" fmla="*/ 141 h 364"/>
                <a:gd name="T102" fmla="*/ 215 w 301"/>
                <a:gd name="T103" fmla="*/ 105 h 364"/>
                <a:gd name="T104" fmla="*/ 252 w 301"/>
                <a:gd name="T105" fmla="*/ 71 h 364"/>
                <a:gd name="T106" fmla="*/ 257 w 301"/>
                <a:gd name="T107" fmla="*/ 93 h 364"/>
                <a:gd name="T108" fmla="*/ 229 w 301"/>
                <a:gd name="T109" fmla="*/ 105 h 364"/>
                <a:gd name="T110" fmla="*/ 253 w 301"/>
                <a:gd name="T111" fmla="*/ 226 h 364"/>
                <a:gd name="T112" fmla="*/ 226 w 301"/>
                <a:gd name="T113" fmla="*/ 221 h 364"/>
                <a:gd name="T114" fmla="*/ 233 w 301"/>
                <a:gd name="T115" fmla="*/ 198 h 364"/>
                <a:gd name="T116" fmla="*/ 255 w 301"/>
                <a:gd name="T117" fmla="*/ 190 h 364"/>
                <a:gd name="T118" fmla="*/ 269 w 301"/>
                <a:gd name="T119" fmla="*/ 118 h 364"/>
                <a:gd name="T120" fmla="*/ 264 w 301"/>
                <a:gd name="T121" fmla="*/ 99 h 364"/>
                <a:gd name="T122" fmla="*/ 275 w 301"/>
                <a:gd name="T123" fmla="*/ 79 h 364"/>
                <a:gd name="T124" fmla="*/ 291 w 301"/>
                <a:gd name="T125" fmla="*/ 14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01" h="364">
                  <a:moveTo>
                    <a:pt x="261" y="65"/>
                  </a:moveTo>
                  <a:lnTo>
                    <a:pt x="261" y="65"/>
                  </a:lnTo>
                  <a:lnTo>
                    <a:pt x="261" y="65"/>
                  </a:lnTo>
                  <a:lnTo>
                    <a:pt x="261" y="65"/>
                  </a:lnTo>
                  <a:lnTo>
                    <a:pt x="261" y="65"/>
                  </a:lnTo>
                  <a:lnTo>
                    <a:pt x="261" y="65"/>
                  </a:lnTo>
                  <a:lnTo>
                    <a:pt x="257" y="64"/>
                  </a:lnTo>
                  <a:lnTo>
                    <a:pt x="252" y="64"/>
                  </a:lnTo>
                  <a:lnTo>
                    <a:pt x="244" y="64"/>
                  </a:lnTo>
                  <a:lnTo>
                    <a:pt x="244" y="64"/>
                  </a:lnTo>
                  <a:lnTo>
                    <a:pt x="221" y="64"/>
                  </a:lnTo>
                  <a:lnTo>
                    <a:pt x="221" y="64"/>
                  </a:lnTo>
                  <a:lnTo>
                    <a:pt x="220" y="64"/>
                  </a:lnTo>
                  <a:lnTo>
                    <a:pt x="220" y="64"/>
                  </a:lnTo>
                  <a:lnTo>
                    <a:pt x="218" y="64"/>
                  </a:lnTo>
                  <a:lnTo>
                    <a:pt x="218" y="64"/>
                  </a:lnTo>
                  <a:lnTo>
                    <a:pt x="216" y="64"/>
                  </a:lnTo>
                  <a:lnTo>
                    <a:pt x="216" y="64"/>
                  </a:lnTo>
                  <a:lnTo>
                    <a:pt x="203" y="54"/>
                  </a:lnTo>
                  <a:lnTo>
                    <a:pt x="189" y="46"/>
                  </a:lnTo>
                  <a:lnTo>
                    <a:pt x="161" y="33"/>
                  </a:lnTo>
                  <a:lnTo>
                    <a:pt x="161" y="33"/>
                  </a:lnTo>
                  <a:lnTo>
                    <a:pt x="150" y="28"/>
                  </a:lnTo>
                  <a:lnTo>
                    <a:pt x="150" y="28"/>
                  </a:lnTo>
                  <a:lnTo>
                    <a:pt x="158" y="5"/>
                  </a:lnTo>
                  <a:lnTo>
                    <a:pt x="158" y="5"/>
                  </a:lnTo>
                  <a:lnTo>
                    <a:pt x="158" y="3"/>
                  </a:lnTo>
                  <a:lnTo>
                    <a:pt x="158" y="2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07" y="0"/>
                  </a:lnTo>
                  <a:lnTo>
                    <a:pt x="107" y="0"/>
                  </a:lnTo>
                  <a:lnTo>
                    <a:pt x="105" y="0"/>
                  </a:lnTo>
                  <a:lnTo>
                    <a:pt x="104" y="2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8" y="28"/>
                  </a:lnTo>
                  <a:lnTo>
                    <a:pt x="108" y="28"/>
                  </a:lnTo>
                  <a:lnTo>
                    <a:pt x="101" y="31"/>
                  </a:lnTo>
                  <a:lnTo>
                    <a:pt x="91" y="34"/>
                  </a:lnTo>
                  <a:lnTo>
                    <a:pt x="73" y="43"/>
                  </a:lnTo>
                  <a:lnTo>
                    <a:pt x="40" y="62"/>
                  </a:lnTo>
                  <a:lnTo>
                    <a:pt x="40" y="62"/>
                  </a:lnTo>
                  <a:lnTo>
                    <a:pt x="39" y="62"/>
                  </a:lnTo>
                  <a:lnTo>
                    <a:pt x="39" y="62"/>
                  </a:lnTo>
                  <a:lnTo>
                    <a:pt x="5" y="64"/>
                  </a:lnTo>
                  <a:lnTo>
                    <a:pt x="5" y="64"/>
                  </a:lnTo>
                  <a:lnTo>
                    <a:pt x="2" y="64"/>
                  </a:lnTo>
                  <a:lnTo>
                    <a:pt x="2" y="64"/>
                  </a:lnTo>
                  <a:lnTo>
                    <a:pt x="0" y="65"/>
                  </a:lnTo>
                  <a:lnTo>
                    <a:pt x="0" y="67"/>
                  </a:lnTo>
                  <a:lnTo>
                    <a:pt x="0" y="6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20" y="91"/>
                  </a:lnTo>
                  <a:lnTo>
                    <a:pt x="31" y="102"/>
                  </a:lnTo>
                  <a:lnTo>
                    <a:pt x="42" y="111"/>
                  </a:lnTo>
                  <a:lnTo>
                    <a:pt x="42" y="111"/>
                  </a:lnTo>
                  <a:lnTo>
                    <a:pt x="48" y="136"/>
                  </a:lnTo>
                  <a:lnTo>
                    <a:pt x="51" y="163"/>
                  </a:lnTo>
                  <a:lnTo>
                    <a:pt x="54" y="187"/>
                  </a:lnTo>
                  <a:lnTo>
                    <a:pt x="60" y="214"/>
                  </a:lnTo>
                  <a:lnTo>
                    <a:pt x="60" y="214"/>
                  </a:lnTo>
                  <a:lnTo>
                    <a:pt x="57" y="215"/>
                  </a:lnTo>
                  <a:lnTo>
                    <a:pt x="56" y="220"/>
                  </a:lnTo>
                  <a:lnTo>
                    <a:pt x="54" y="229"/>
                  </a:lnTo>
                  <a:lnTo>
                    <a:pt x="54" y="238"/>
                  </a:lnTo>
                  <a:lnTo>
                    <a:pt x="56" y="248"/>
                  </a:lnTo>
                  <a:lnTo>
                    <a:pt x="56" y="248"/>
                  </a:lnTo>
                  <a:lnTo>
                    <a:pt x="56" y="249"/>
                  </a:lnTo>
                  <a:lnTo>
                    <a:pt x="56" y="249"/>
                  </a:lnTo>
                  <a:lnTo>
                    <a:pt x="56" y="249"/>
                  </a:lnTo>
                  <a:lnTo>
                    <a:pt x="56" y="249"/>
                  </a:lnTo>
                  <a:lnTo>
                    <a:pt x="48" y="279"/>
                  </a:lnTo>
                  <a:lnTo>
                    <a:pt x="40" y="310"/>
                  </a:lnTo>
                  <a:lnTo>
                    <a:pt x="40" y="310"/>
                  </a:lnTo>
                  <a:lnTo>
                    <a:pt x="34" y="331"/>
                  </a:lnTo>
                  <a:lnTo>
                    <a:pt x="33" y="345"/>
                  </a:lnTo>
                  <a:lnTo>
                    <a:pt x="31" y="350"/>
                  </a:lnTo>
                  <a:lnTo>
                    <a:pt x="33" y="354"/>
                  </a:lnTo>
                  <a:lnTo>
                    <a:pt x="33" y="354"/>
                  </a:lnTo>
                  <a:lnTo>
                    <a:pt x="34" y="358"/>
                  </a:lnTo>
                  <a:lnTo>
                    <a:pt x="37" y="361"/>
                  </a:lnTo>
                  <a:lnTo>
                    <a:pt x="46" y="362"/>
                  </a:lnTo>
                  <a:lnTo>
                    <a:pt x="56" y="364"/>
                  </a:lnTo>
                  <a:lnTo>
                    <a:pt x="63" y="362"/>
                  </a:lnTo>
                  <a:lnTo>
                    <a:pt x="63" y="362"/>
                  </a:lnTo>
                  <a:lnTo>
                    <a:pt x="138" y="362"/>
                  </a:lnTo>
                  <a:lnTo>
                    <a:pt x="138" y="362"/>
                  </a:lnTo>
                  <a:lnTo>
                    <a:pt x="173" y="362"/>
                  </a:lnTo>
                  <a:lnTo>
                    <a:pt x="192" y="364"/>
                  </a:lnTo>
                  <a:lnTo>
                    <a:pt x="209" y="362"/>
                  </a:lnTo>
                  <a:lnTo>
                    <a:pt x="209" y="362"/>
                  </a:lnTo>
                  <a:lnTo>
                    <a:pt x="215" y="362"/>
                  </a:lnTo>
                  <a:lnTo>
                    <a:pt x="220" y="361"/>
                  </a:lnTo>
                  <a:lnTo>
                    <a:pt x="223" y="358"/>
                  </a:lnTo>
                  <a:lnTo>
                    <a:pt x="224" y="351"/>
                  </a:lnTo>
                  <a:lnTo>
                    <a:pt x="224" y="351"/>
                  </a:lnTo>
                  <a:lnTo>
                    <a:pt x="224" y="340"/>
                  </a:lnTo>
                  <a:lnTo>
                    <a:pt x="221" y="327"/>
                  </a:lnTo>
                  <a:lnTo>
                    <a:pt x="215" y="300"/>
                  </a:lnTo>
                  <a:lnTo>
                    <a:pt x="215" y="300"/>
                  </a:lnTo>
                  <a:lnTo>
                    <a:pt x="207" y="274"/>
                  </a:lnTo>
                  <a:lnTo>
                    <a:pt x="204" y="262"/>
                  </a:lnTo>
                  <a:lnTo>
                    <a:pt x="199" y="249"/>
                  </a:lnTo>
                  <a:lnTo>
                    <a:pt x="199" y="249"/>
                  </a:lnTo>
                  <a:lnTo>
                    <a:pt x="199" y="248"/>
                  </a:lnTo>
                  <a:lnTo>
                    <a:pt x="199" y="248"/>
                  </a:lnTo>
                  <a:lnTo>
                    <a:pt x="201" y="238"/>
                  </a:lnTo>
                  <a:lnTo>
                    <a:pt x="201" y="228"/>
                  </a:lnTo>
                  <a:lnTo>
                    <a:pt x="199" y="218"/>
                  </a:lnTo>
                  <a:lnTo>
                    <a:pt x="198" y="214"/>
                  </a:lnTo>
                  <a:lnTo>
                    <a:pt x="195" y="211"/>
                  </a:lnTo>
                  <a:lnTo>
                    <a:pt x="195" y="211"/>
                  </a:lnTo>
                  <a:lnTo>
                    <a:pt x="195" y="211"/>
                  </a:lnTo>
                  <a:lnTo>
                    <a:pt x="195" y="211"/>
                  </a:lnTo>
                  <a:lnTo>
                    <a:pt x="204" y="161"/>
                  </a:lnTo>
                  <a:lnTo>
                    <a:pt x="213" y="113"/>
                  </a:lnTo>
                  <a:lnTo>
                    <a:pt x="213" y="113"/>
                  </a:lnTo>
                  <a:lnTo>
                    <a:pt x="215" y="113"/>
                  </a:lnTo>
                  <a:lnTo>
                    <a:pt x="215" y="113"/>
                  </a:lnTo>
                  <a:lnTo>
                    <a:pt x="230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53" y="116"/>
                  </a:lnTo>
                  <a:lnTo>
                    <a:pt x="258" y="119"/>
                  </a:lnTo>
                  <a:lnTo>
                    <a:pt x="260" y="124"/>
                  </a:lnTo>
                  <a:lnTo>
                    <a:pt x="258" y="132"/>
                  </a:lnTo>
                  <a:lnTo>
                    <a:pt x="258" y="132"/>
                  </a:lnTo>
                  <a:lnTo>
                    <a:pt x="253" y="158"/>
                  </a:lnTo>
                  <a:lnTo>
                    <a:pt x="253" y="158"/>
                  </a:lnTo>
                  <a:lnTo>
                    <a:pt x="252" y="170"/>
                  </a:lnTo>
                  <a:lnTo>
                    <a:pt x="249" y="181"/>
                  </a:lnTo>
                  <a:lnTo>
                    <a:pt x="246" y="186"/>
                  </a:lnTo>
                  <a:lnTo>
                    <a:pt x="243" y="189"/>
                  </a:lnTo>
                  <a:lnTo>
                    <a:pt x="238" y="190"/>
                  </a:lnTo>
                  <a:lnTo>
                    <a:pt x="232" y="189"/>
                  </a:lnTo>
                  <a:lnTo>
                    <a:pt x="232" y="189"/>
                  </a:lnTo>
                  <a:lnTo>
                    <a:pt x="229" y="189"/>
                  </a:lnTo>
                  <a:lnTo>
                    <a:pt x="227" y="190"/>
                  </a:lnTo>
                  <a:lnTo>
                    <a:pt x="227" y="190"/>
                  </a:lnTo>
                  <a:lnTo>
                    <a:pt x="221" y="200"/>
                  </a:lnTo>
                  <a:lnTo>
                    <a:pt x="216" y="209"/>
                  </a:lnTo>
                  <a:lnTo>
                    <a:pt x="215" y="215"/>
                  </a:lnTo>
                  <a:lnTo>
                    <a:pt x="213" y="220"/>
                  </a:lnTo>
                  <a:lnTo>
                    <a:pt x="215" y="224"/>
                  </a:lnTo>
                  <a:lnTo>
                    <a:pt x="216" y="229"/>
                  </a:lnTo>
                  <a:lnTo>
                    <a:pt x="216" y="229"/>
                  </a:lnTo>
                  <a:lnTo>
                    <a:pt x="223" y="234"/>
                  </a:lnTo>
                  <a:lnTo>
                    <a:pt x="230" y="237"/>
                  </a:lnTo>
                  <a:lnTo>
                    <a:pt x="238" y="238"/>
                  </a:lnTo>
                  <a:lnTo>
                    <a:pt x="246" y="238"/>
                  </a:lnTo>
                  <a:lnTo>
                    <a:pt x="253" y="235"/>
                  </a:lnTo>
                  <a:lnTo>
                    <a:pt x="261" y="232"/>
                  </a:lnTo>
                  <a:lnTo>
                    <a:pt x="267" y="228"/>
                  </a:lnTo>
                  <a:lnTo>
                    <a:pt x="272" y="221"/>
                  </a:lnTo>
                  <a:lnTo>
                    <a:pt x="272" y="221"/>
                  </a:lnTo>
                  <a:lnTo>
                    <a:pt x="280" y="204"/>
                  </a:lnTo>
                  <a:lnTo>
                    <a:pt x="289" y="183"/>
                  </a:lnTo>
                  <a:lnTo>
                    <a:pt x="297" y="158"/>
                  </a:lnTo>
                  <a:lnTo>
                    <a:pt x="301" y="133"/>
                  </a:lnTo>
                  <a:lnTo>
                    <a:pt x="301" y="121"/>
                  </a:lnTo>
                  <a:lnTo>
                    <a:pt x="301" y="108"/>
                  </a:lnTo>
                  <a:lnTo>
                    <a:pt x="300" y="98"/>
                  </a:lnTo>
                  <a:lnTo>
                    <a:pt x="297" y="87"/>
                  </a:lnTo>
                  <a:lnTo>
                    <a:pt x="291" y="79"/>
                  </a:lnTo>
                  <a:lnTo>
                    <a:pt x="283" y="73"/>
                  </a:lnTo>
                  <a:lnTo>
                    <a:pt x="274" y="67"/>
                  </a:lnTo>
                  <a:lnTo>
                    <a:pt x="261" y="65"/>
                  </a:lnTo>
                  <a:lnTo>
                    <a:pt x="261" y="65"/>
                  </a:lnTo>
                  <a:close/>
                  <a:moveTo>
                    <a:pt x="121" y="34"/>
                  </a:moveTo>
                  <a:lnTo>
                    <a:pt x="121" y="34"/>
                  </a:lnTo>
                  <a:lnTo>
                    <a:pt x="138" y="34"/>
                  </a:lnTo>
                  <a:lnTo>
                    <a:pt x="147" y="36"/>
                  </a:lnTo>
                  <a:lnTo>
                    <a:pt x="155" y="39"/>
                  </a:lnTo>
                  <a:lnTo>
                    <a:pt x="155" y="39"/>
                  </a:lnTo>
                  <a:lnTo>
                    <a:pt x="178" y="50"/>
                  </a:lnTo>
                  <a:lnTo>
                    <a:pt x="201" y="64"/>
                  </a:lnTo>
                  <a:lnTo>
                    <a:pt x="201" y="64"/>
                  </a:lnTo>
                  <a:lnTo>
                    <a:pt x="56" y="62"/>
                  </a:lnTo>
                  <a:lnTo>
                    <a:pt x="56" y="62"/>
                  </a:lnTo>
                  <a:lnTo>
                    <a:pt x="71" y="53"/>
                  </a:lnTo>
                  <a:lnTo>
                    <a:pt x="88" y="45"/>
                  </a:lnTo>
                  <a:lnTo>
                    <a:pt x="105" y="37"/>
                  </a:lnTo>
                  <a:lnTo>
                    <a:pt x="113" y="36"/>
                  </a:lnTo>
                  <a:lnTo>
                    <a:pt x="121" y="34"/>
                  </a:lnTo>
                  <a:lnTo>
                    <a:pt x="121" y="34"/>
                  </a:lnTo>
                  <a:close/>
                  <a:moveTo>
                    <a:pt x="190" y="218"/>
                  </a:moveTo>
                  <a:lnTo>
                    <a:pt x="190" y="218"/>
                  </a:lnTo>
                  <a:lnTo>
                    <a:pt x="192" y="224"/>
                  </a:lnTo>
                  <a:lnTo>
                    <a:pt x="192" y="232"/>
                  </a:lnTo>
                  <a:lnTo>
                    <a:pt x="192" y="232"/>
                  </a:lnTo>
                  <a:lnTo>
                    <a:pt x="192" y="243"/>
                  </a:lnTo>
                  <a:lnTo>
                    <a:pt x="192" y="243"/>
                  </a:lnTo>
                  <a:lnTo>
                    <a:pt x="186" y="245"/>
                  </a:lnTo>
                  <a:lnTo>
                    <a:pt x="186" y="245"/>
                  </a:lnTo>
                  <a:lnTo>
                    <a:pt x="165" y="245"/>
                  </a:lnTo>
                  <a:lnTo>
                    <a:pt x="145" y="245"/>
                  </a:lnTo>
                  <a:lnTo>
                    <a:pt x="145" y="245"/>
                  </a:lnTo>
                  <a:lnTo>
                    <a:pt x="94" y="246"/>
                  </a:lnTo>
                  <a:lnTo>
                    <a:pt x="94" y="246"/>
                  </a:lnTo>
                  <a:lnTo>
                    <a:pt x="71" y="245"/>
                  </a:lnTo>
                  <a:lnTo>
                    <a:pt x="71" y="245"/>
                  </a:lnTo>
                  <a:lnTo>
                    <a:pt x="67" y="245"/>
                  </a:lnTo>
                  <a:lnTo>
                    <a:pt x="65" y="243"/>
                  </a:lnTo>
                  <a:lnTo>
                    <a:pt x="63" y="240"/>
                  </a:lnTo>
                  <a:lnTo>
                    <a:pt x="63" y="234"/>
                  </a:lnTo>
                  <a:lnTo>
                    <a:pt x="63" y="234"/>
                  </a:lnTo>
                  <a:lnTo>
                    <a:pt x="63" y="229"/>
                  </a:lnTo>
                  <a:lnTo>
                    <a:pt x="63" y="223"/>
                  </a:lnTo>
                  <a:lnTo>
                    <a:pt x="63" y="223"/>
                  </a:lnTo>
                  <a:lnTo>
                    <a:pt x="65" y="221"/>
                  </a:lnTo>
                  <a:lnTo>
                    <a:pt x="65" y="221"/>
                  </a:lnTo>
                  <a:lnTo>
                    <a:pt x="65" y="220"/>
                  </a:lnTo>
                  <a:lnTo>
                    <a:pt x="65" y="220"/>
                  </a:lnTo>
                  <a:lnTo>
                    <a:pt x="70" y="220"/>
                  </a:lnTo>
                  <a:lnTo>
                    <a:pt x="74" y="218"/>
                  </a:lnTo>
                  <a:lnTo>
                    <a:pt x="84" y="220"/>
                  </a:lnTo>
                  <a:lnTo>
                    <a:pt x="84" y="220"/>
                  </a:lnTo>
                  <a:lnTo>
                    <a:pt x="110" y="218"/>
                  </a:lnTo>
                  <a:lnTo>
                    <a:pt x="135" y="218"/>
                  </a:lnTo>
                  <a:lnTo>
                    <a:pt x="135" y="218"/>
                  </a:lnTo>
                  <a:lnTo>
                    <a:pt x="155" y="218"/>
                  </a:lnTo>
                  <a:lnTo>
                    <a:pt x="175" y="218"/>
                  </a:lnTo>
                  <a:lnTo>
                    <a:pt x="175" y="218"/>
                  </a:lnTo>
                  <a:lnTo>
                    <a:pt x="190" y="218"/>
                  </a:lnTo>
                  <a:lnTo>
                    <a:pt x="190" y="218"/>
                  </a:lnTo>
                  <a:close/>
                  <a:moveTo>
                    <a:pt x="135" y="211"/>
                  </a:moveTo>
                  <a:lnTo>
                    <a:pt x="135" y="211"/>
                  </a:lnTo>
                  <a:lnTo>
                    <a:pt x="113" y="209"/>
                  </a:lnTo>
                  <a:lnTo>
                    <a:pt x="113" y="209"/>
                  </a:lnTo>
                  <a:lnTo>
                    <a:pt x="107" y="175"/>
                  </a:lnTo>
                  <a:lnTo>
                    <a:pt x="102" y="141"/>
                  </a:lnTo>
                  <a:lnTo>
                    <a:pt x="93" y="71"/>
                  </a:lnTo>
                  <a:lnTo>
                    <a:pt x="93" y="71"/>
                  </a:lnTo>
                  <a:lnTo>
                    <a:pt x="161" y="71"/>
                  </a:lnTo>
                  <a:lnTo>
                    <a:pt x="161" y="71"/>
                  </a:lnTo>
                  <a:lnTo>
                    <a:pt x="155" y="107"/>
                  </a:lnTo>
                  <a:lnTo>
                    <a:pt x="150" y="141"/>
                  </a:lnTo>
                  <a:lnTo>
                    <a:pt x="145" y="175"/>
                  </a:lnTo>
                  <a:lnTo>
                    <a:pt x="141" y="209"/>
                  </a:lnTo>
                  <a:lnTo>
                    <a:pt x="141" y="209"/>
                  </a:lnTo>
                  <a:lnTo>
                    <a:pt x="135" y="211"/>
                  </a:lnTo>
                  <a:lnTo>
                    <a:pt x="135" y="211"/>
                  </a:lnTo>
                  <a:close/>
                  <a:moveTo>
                    <a:pt x="48" y="105"/>
                  </a:moveTo>
                  <a:lnTo>
                    <a:pt x="48" y="105"/>
                  </a:lnTo>
                  <a:lnTo>
                    <a:pt x="39" y="98"/>
                  </a:lnTo>
                  <a:lnTo>
                    <a:pt x="29" y="90"/>
                  </a:lnTo>
                  <a:lnTo>
                    <a:pt x="13" y="71"/>
                  </a:lnTo>
                  <a:lnTo>
                    <a:pt x="13" y="71"/>
                  </a:lnTo>
                  <a:lnTo>
                    <a:pt x="84" y="71"/>
                  </a:lnTo>
                  <a:lnTo>
                    <a:pt x="84" y="71"/>
                  </a:lnTo>
                  <a:lnTo>
                    <a:pt x="84" y="71"/>
                  </a:lnTo>
                  <a:lnTo>
                    <a:pt x="84" y="71"/>
                  </a:lnTo>
                  <a:lnTo>
                    <a:pt x="93" y="141"/>
                  </a:lnTo>
                  <a:lnTo>
                    <a:pt x="97" y="175"/>
                  </a:lnTo>
                  <a:lnTo>
                    <a:pt x="104" y="211"/>
                  </a:lnTo>
                  <a:lnTo>
                    <a:pt x="104" y="211"/>
                  </a:lnTo>
                  <a:lnTo>
                    <a:pt x="93" y="211"/>
                  </a:lnTo>
                  <a:lnTo>
                    <a:pt x="93" y="211"/>
                  </a:lnTo>
                  <a:lnTo>
                    <a:pt x="80" y="211"/>
                  </a:lnTo>
                  <a:lnTo>
                    <a:pt x="68" y="211"/>
                  </a:lnTo>
                  <a:lnTo>
                    <a:pt x="68" y="211"/>
                  </a:lnTo>
                  <a:lnTo>
                    <a:pt x="63" y="184"/>
                  </a:lnTo>
                  <a:lnTo>
                    <a:pt x="59" y="159"/>
                  </a:lnTo>
                  <a:lnTo>
                    <a:pt x="56" y="133"/>
                  </a:lnTo>
                  <a:lnTo>
                    <a:pt x="51" y="108"/>
                  </a:lnTo>
                  <a:lnTo>
                    <a:pt x="51" y="108"/>
                  </a:lnTo>
                  <a:lnTo>
                    <a:pt x="48" y="105"/>
                  </a:lnTo>
                  <a:lnTo>
                    <a:pt x="48" y="105"/>
                  </a:lnTo>
                  <a:close/>
                  <a:moveTo>
                    <a:pt x="51" y="354"/>
                  </a:moveTo>
                  <a:lnTo>
                    <a:pt x="51" y="354"/>
                  </a:lnTo>
                  <a:lnTo>
                    <a:pt x="45" y="353"/>
                  </a:lnTo>
                  <a:lnTo>
                    <a:pt x="43" y="353"/>
                  </a:lnTo>
                  <a:lnTo>
                    <a:pt x="42" y="350"/>
                  </a:lnTo>
                  <a:lnTo>
                    <a:pt x="42" y="345"/>
                  </a:lnTo>
                  <a:lnTo>
                    <a:pt x="42" y="345"/>
                  </a:lnTo>
                  <a:lnTo>
                    <a:pt x="43" y="333"/>
                  </a:lnTo>
                  <a:lnTo>
                    <a:pt x="46" y="320"/>
                  </a:lnTo>
                  <a:lnTo>
                    <a:pt x="53" y="296"/>
                  </a:lnTo>
                  <a:lnTo>
                    <a:pt x="53" y="296"/>
                  </a:lnTo>
                  <a:lnTo>
                    <a:pt x="63" y="252"/>
                  </a:lnTo>
                  <a:lnTo>
                    <a:pt x="63" y="252"/>
                  </a:lnTo>
                  <a:lnTo>
                    <a:pt x="71" y="254"/>
                  </a:lnTo>
                  <a:lnTo>
                    <a:pt x="79" y="254"/>
                  </a:lnTo>
                  <a:lnTo>
                    <a:pt x="94" y="254"/>
                  </a:lnTo>
                  <a:lnTo>
                    <a:pt x="94" y="254"/>
                  </a:lnTo>
                  <a:lnTo>
                    <a:pt x="104" y="254"/>
                  </a:lnTo>
                  <a:lnTo>
                    <a:pt x="104" y="254"/>
                  </a:lnTo>
                  <a:lnTo>
                    <a:pt x="96" y="303"/>
                  </a:lnTo>
                  <a:lnTo>
                    <a:pt x="90" y="354"/>
                  </a:lnTo>
                  <a:lnTo>
                    <a:pt x="90" y="354"/>
                  </a:lnTo>
                  <a:lnTo>
                    <a:pt x="73" y="354"/>
                  </a:lnTo>
                  <a:lnTo>
                    <a:pt x="73" y="354"/>
                  </a:lnTo>
                  <a:lnTo>
                    <a:pt x="51" y="354"/>
                  </a:lnTo>
                  <a:lnTo>
                    <a:pt x="51" y="354"/>
                  </a:lnTo>
                  <a:close/>
                  <a:moveTo>
                    <a:pt x="133" y="353"/>
                  </a:moveTo>
                  <a:lnTo>
                    <a:pt x="133" y="353"/>
                  </a:lnTo>
                  <a:lnTo>
                    <a:pt x="97" y="354"/>
                  </a:lnTo>
                  <a:lnTo>
                    <a:pt x="97" y="354"/>
                  </a:lnTo>
                  <a:lnTo>
                    <a:pt x="105" y="303"/>
                  </a:lnTo>
                  <a:lnTo>
                    <a:pt x="113" y="254"/>
                  </a:lnTo>
                  <a:lnTo>
                    <a:pt x="113" y="254"/>
                  </a:lnTo>
                  <a:lnTo>
                    <a:pt x="142" y="254"/>
                  </a:lnTo>
                  <a:lnTo>
                    <a:pt x="142" y="254"/>
                  </a:lnTo>
                  <a:lnTo>
                    <a:pt x="145" y="254"/>
                  </a:lnTo>
                  <a:lnTo>
                    <a:pt x="145" y="254"/>
                  </a:lnTo>
                  <a:lnTo>
                    <a:pt x="150" y="279"/>
                  </a:lnTo>
                  <a:lnTo>
                    <a:pt x="155" y="303"/>
                  </a:lnTo>
                  <a:lnTo>
                    <a:pt x="159" y="328"/>
                  </a:lnTo>
                  <a:lnTo>
                    <a:pt x="165" y="353"/>
                  </a:lnTo>
                  <a:lnTo>
                    <a:pt x="165" y="353"/>
                  </a:lnTo>
                  <a:lnTo>
                    <a:pt x="133" y="353"/>
                  </a:lnTo>
                  <a:lnTo>
                    <a:pt x="133" y="353"/>
                  </a:lnTo>
                  <a:close/>
                  <a:moveTo>
                    <a:pt x="215" y="351"/>
                  </a:moveTo>
                  <a:lnTo>
                    <a:pt x="215" y="351"/>
                  </a:lnTo>
                  <a:lnTo>
                    <a:pt x="215" y="353"/>
                  </a:lnTo>
                  <a:lnTo>
                    <a:pt x="215" y="353"/>
                  </a:lnTo>
                  <a:lnTo>
                    <a:pt x="213" y="353"/>
                  </a:lnTo>
                  <a:lnTo>
                    <a:pt x="213" y="353"/>
                  </a:lnTo>
                  <a:lnTo>
                    <a:pt x="209" y="354"/>
                  </a:lnTo>
                  <a:lnTo>
                    <a:pt x="203" y="354"/>
                  </a:lnTo>
                  <a:lnTo>
                    <a:pt x="192" y="354"/>
                  </a:lnTo>
                  <a:lnTo>
                    <a:pt x="192" y="354"/>
                  </a:lnTo>
                  <a:lnTo>
                    <a:pt x="175" y="354"/>
                  </a:lnTo>
                  <a:lnTo>
                    <a:pt x="175" y="354"/>
                  </a:lnTo>
                  <a:lnTo>
                    <a:pt x="169" y="330"/>
                  </a:lnTo>
                  <a:lnTo>
                    <a:pt x="164" y="303"/>
                  </a:lnTo>
                  <a:lnTo>
                    <a:pt x="159" y="279"/>
                  </a:lnTo>
                  <a:lnTo>
                    <a:pt x="153" y="254"/>
                  </a:lnTo>
                  <a:lnTo>
                    <a:pt x="153" y="254"/>
                  </a:lnTo>
                  <a:lnTo>
                    <a:pt x="173" y="255"/>
                  </a:lnTo>
                  <a:lnTo>
                    <a:pt x="182" y="254"/>
                  </a:lnTo>
                  <a:lnTo>
                    <a:pt x="192" y="252"/>
                  </a:lnTo>
                  <a:lnTo>
                    <a:pt x="192" y="252"/>
                  </a:lnTo>
                  <a:lnTo>
                    <a:pt x="199" y="275"/>
                  </a:lnTo>
                  <a:lnTo>
                    <a:pt x="206" y="297"/>
                  </a:lnTo>
                  <a:lnTo>
                    <a:pt x="213" y="344"/>
                  </a:lnTo>
                  <a:lnTo>
                    <a:pt x="213" y="344"/>
                  </a:lnTo>
                  <a:lnTo>
                    <a:pt x="215" y="348"/>
                  </a:lnTo>
                  <a:lnTo>
                    <a:pt x="215" y="351"/>
                  </a:lnTo>
                  <a:lnTo>
                    <a:pt x="215" y="351"/>
                  </a:lnTo>
                  <a:close/>
                  <a:moveTo>
                    <a:pt x="170" y="209"/>
                  </a:moveTo>
                  <a:lnTo>
                    <a:pt x="170" y="209"/>
                  </a:lnTo>
                  <a:lnTo>
                    <a:pt x="148" y="209"/>
                  </a:lnTo>
                  <a:lnTo>
                    <a:pt x="148" y="209"/>
                  </a:lnTo>
                  <a:lnTo>
                    <a:pt x="155" y="175"/>
                  </a:lnTo>
                  <a:lnTo>
                    <a:pt x="158" y="141"/>
                  </a:lnTo>
                  <a:lnTo>
                    <a:pt x="162" y="105"/>
                  </a:lnTo>
                  <a:lnTo>
                    <a:pt x="169" y="71"/>
                  </a:lnTo>
                  <a:lnTo>
                    <a:pt x="169" y="71"/>
                  </a:lnTo>
                  <a:lnTo>
                    <a:pt x="213" y="71"/>
                  </a:lnTo>
                  <a:lnTo>
                    <a:pt x="213" y="71"/>
                  </a:lnTo>
                  <a:lnTo>
                    <a:pt x="206" y="105"/>
                  </a:lnTo>
                  <a:lnTo>
                    <a:pt x="199" y="141"/>
                  </a:lnTo>
                  <a:lnTo>
                    <a:pt x="193" y="175"/>
                  </a:lnTo>
                  <a:lnTo>
                    <a:pt x="186" y="209"/>
                  </a:lnTo>
                  <a:lnTo>
                    <a:pt x="186" y="209"/>
                  </a:lnTo>
                  <a:lnTo>
                    <a:pt x="170" y="209"/>
                  </a:lnTo>
                  <a:lnTo>
                    <a:pt x="170" y="209"/>
                  </a:lnTo>
                  <a:close/>
                  <a:moveTo>
                    <a:pt x="215" y="105"/>
                  </a:moveTo>
                  <a:lnTo>
                    <a:pt x="215" y="105"/>
                  </a:lnTo>
                  <a:lnTo>
                    <a:pt x="215" y="105"/>
                  </a:lnTo>
                  <a:lnTo>
                    <a:pt x="215" y="105"/>
                  </a:lnTo>
                  <a:lnTo>
                    <a:pt x="221" y="71"/>
                  </a:lnTo>
                  <a:lnTo>
                    <a:pt x="221" y="71"/>
                  </a:lnTo>
                  <a:lnTo>
                    <a:pt x="244" y="71"/>
                  </a:lnTo>
                  <a:lnTo>
                    <a:pt x="244" y="71"/>
                  </a:lnTo>
                  <a:lnTo>
                    <a:pt x="252" y="71"/>
                  </a:lnTo>
                  <a:lnTo>
                    <a:pt x="255" y="73"/>
                  </a:lnTo>
                  <a:lnTo>
                    <a:pt x="257" y="76"/>
                  </a:lnTo>
                  <a:lnTo>
                    <a:pt x="257" y="76"/>
                  </a:lnTo>
                  <a:lnTo>
                    <a:pt x="258" y="81"/>
                  </a:lnTo>
                  <a:lnTo>
                    <a:pt x="257" y="87"/>
                  </a:lnTo>
                  <a:lnTo>
                    <a:pt x="257" y="87"/>
                  </a:lnTo>
                  <a:lnTo>
                    <a:pt x="257" y="93"/>
                  </a:lnTo>
                  <a:lnTo>
                    <a:pt x="255" y="98"/>
                  </a:lnTo>
                  <a:lnTo>
                    <a:pt x="255" y="98"/>
                  </a:lnTo>
                  <a:lnTo>
                    <a:pt x="253" y="102"/>
                  </a:lnTo>
                  <a:lnTo>
                    <a:pt x="250" y="104"/>
                  </a:lnTo>
                  <a:lnTo>
                    <a:pt x="243" y="105"/>
                  </a:lnTo>
                  <a:lnTo>
                    <a:pt x="243" y="105"/>
                  </a:lnTo>
                  <a:lnTo>
                    <a:pt x="229" y="105"/>
                  </a:lnTo>
                  <a:lnTo>
                    <a:pt x="215" y="105"/>
                  </a:lnTo>
                  <a:lnTo>
                    <a:pt x="215" y="105"/>
                  </a:lnTo>
                  <a:close/>
                  <a:moveTo>
                    <a:pt x="269" y="209"/>
                  </a:moveTo>
                  <a:lnTo>
                    <a:pt x="269" y="209"/>
                  </a:lnTo>
                  <a:lnTo>
                    <a:pt x="263" y="218"/>
                  </a:lnTo>
                  <a:lnTo>
                    <a:pt x="258" y="221"/>
                  </a:lnTo>
                  <a:lnTo>
                    <a:pt x="253" y="226"/>
                  </a:lnTo>
                  <a:lnTo>
                    <a:pt x="247" y="228"/>
                  </a:lnTo>
                  <a:lnTo>
                    <a:pt x="243" y="229"/>
                  </a:lnTo>
                  <a:lnTo>
                    <a:pt x="237" y="229"/>
                  </a:lnTo>
                  <a:lnTo>
                    <a:pt x="232" y="226"/>
                  </a:lnTo>
                  <a:lnTo>
                    <a:pt x="232" y="226"/>
                  </a:lnTo>
                  <a:lnTo>
                    <a:pt x="227" y="224"/>
                  </a:lnTo>
                  <a:lnTo>
                    <a:pt x="226" y="221"/>
                  </a:lnTo>
                  <a:lnTo>
                    <a:pt x="224" y="218"/>
                  </a:lnTo>
                  <a:lnTo>
                    <a:pt x="224" y="215"/>
                  </a:lnTo>
                  <a:lnTo>
                    <a:pt x="226" y="209"/>
                  </a:lnTo>
                  <a:lnTo>
                    <a:pt x="229" y="203"/>
                  </a:lnTo>
                  <a:lnTo>
                    <a:pt x="229" y="203"/>
                  </a:lnTo>
                  <a:lnTo>
                    <a:pt x="233" y="198"/>
                  </a:lnTo>
                  <a:lnTo>
                    <a:pt x="233" y="198"/>
                  </a:lnTo>
                  <a:lnTo>
                    <a:pt x="238" y="200"/>
                  </a:lnTo>
                  <a:lnTo>
                    <a:pt x="243" y="201"/>
                  </a:lnTo>
                  <a:lnTo>
                    <a:pt x="243" y="201"/>
                  </a:lnTo>
                  <a:lnTo>
                    <a:pt x="247" y="200"/>
                  </a:lnTo>
                  <a:lnTo>
                    <a:pt x="250" y="198"/>
                  </a:lnTo>
                  <a:lnTo>
                    <a:pt x="253" y="195"/>
                  </a:lnTo>
                  <a:lnTo>
                    <a:pt x="255" y="190"/>
                  </a:lnTo>
                  <a:lnTo>
                    <a:pt x="255" y="190"/>
                  </a:lnTo>
                  <a:lnTo>
                    <a:pt x="260" y="178"/>
                  </a:lnTo>
                  <a:lnTo>
                    <a:pt x="263" y="164"/>
                  </a:lnTo>
                  <a:lnTo>
                    <a:pt x="266" y="136"/>
                  </a:lnTo>
                  <a:lnTo>
                    <a:pt x="266" y="136"/>
                  </a:lnTo>
                  <a:lnTo>
                    <a:pt x="269" y="124"/>
                  </a:lnTo>
                  <a:lnTo>
                    <a:pt x="269" y="118"/>
                  </a:lnTo>
                  <a:lnTo>
                    <a:pt x="267" y="113"/>
                  </a:lnTo>
                  <a:lnTo>
                    <a:pt x="267" y="113"/>
                  </a:lnTo>
                  <a:lnTo>
                    <a:pt x="264" y="110"/>
                  </a:lnTo>
                  <a:lnTo>
                    <a:pt x="261" y="108"/>
                  </a:lnTo>
                  <a:lnTo>
                    <a:pt x="261" y="108"/>
                  </a:lnTo>
                  <a:lnTo>
                    <a:pt x="263" y="104"/>
                  </a:lnTo>
                  <a:lnTo>
                    <a:pt x="264" y="99"/>
                  </a:lnTo>
                  <a:lnTo>
                    <a:pt x="266" y="88"/>
                  </a:lnTo>
                  <a:lnTo>
                    <a:pt x="266" y="88"/>
                  </a:lnTo>
                  <a:lnTo>
                    <a:pt x="266" y="82"/>
                  </a:lnTo>
                  <a:lnTo>
                    <a:pt x="266" y="74"/>
                  </a:lnTo>
                  <a:lnTo>
                    <a:pt x="266" y="74"/>
                  </a:lnTo>
                  <a:lnTo>
                    <a:pt x="270" y="76"/>
                  </a:lnTo>
                  <a:lnTo>
                    <a:pt x="275" y="79"/>
                  </a:lnTo>
                  <a:lnTo>
                    <a:pt x="283" y="85"/>
                  </a:lnTo>
                  <a:lnTo>
                    <a:pt x="287" y="93"/>
                  </a:lnTo>
                  <a:lnTo>
                    <a:pt x="291" y="104"/>
                  </a:lnTo>
                  <a:lnTo>
                    <a:pt x="292" y="115"/>
                  </a:lnTo>
                  <a:lnTo>
                    <a:pt x="294" y="125"/>
                  </a:lnTo>
                  <a:lnTo>
                    <a:pt x="292" y="135"/>
                  </a:lnTo>
                  <a:lnTo>
                    <a:pt x="291" y="144"/>
                  </a:lnTo>
                  <a:lnTo>
                    <a:pt x="291" y="144"/>
                  </a:lnTo>
                  <a:lnTo>
                    <a:pt x="286" y="161"/>
                  </a:lnTo>
                  <a:lnTo>
                    <a:pt x="281" y="178"/>
                  </a:lnTo>
                  <a:lnTo>
                    <a:pt x="275" y="193"/>
                  </a:lnTo>
                  <a:lnTo>
                    <a:pt x="269" y="209"/>
                  </a:lnTo>
                  <a:lnTo>
                    <a:pt x="269" y="2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Freeform 107">
              <a:extLst>
                <a:ext uri="{FF2B5EF4-FFF2-40B4-BE49-F238E27FC236}">
                  <a16:creationId xmlns:a16="http://schemas.microsoft.com/office/drawing/2014/main" id="{14B245A2-F3E0-4335-95B5-B27DCE2D2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6238" y="2792556"/>
              <a:ext cx="26988" cy="93663"/>
            </a:xfrm>
            <a:custGeom>
              <a:avLst/>
              <a:gdLst>
                <a:gd name="T0" fmla="*/ 9 w 17"/>
                <a:gd name="T1" fmla="*/ 56 h 59"/>
                <a:gd name="T2" fmla="*/ 9 w 17"/>
                <a:gd name="T3" fmla="*/ 56 h 59"/>
                <a:gd name="T4" fmla="*/ 11 w 17"/>
                <a:gd name="T5" fmla="*/ 57 h 59"/>
                <a:gd name="T6" fmla="*/ 14 w 17"/>
                <a:gd name="T7" fmla="*/ 59 h 59"/>
                <a:gd name="T8" fmla="*/ 17 w 17"/>
                <a:gd name="T9" fmla="*/ 56 h 59"/>
                <a:gd name="T10" fmla="*/ 17 w 17"/>
                <a:gd name="T11" fmla="*/ 53 h 59"/>
                <a:gd name="T12" fmla="*/ 17 w 17"/>
                <a:gd name="T13" fmla="*/ 53 h 59"/>
                <a:gd name="T14" fmla="*/ 14 w 17"/>
                <a:gd name="T15" fmla="*/ 28 h 59"/>
                <a:gd name="T16" fmla="*/ 9 w 17"/>
                <a:gd name="T17" fmla="*/ 3 h 59"/>
                <a:gd name="T18" fmla="*/ 9 w 17"/>
                <a:gd name="T19" fmla="*/ 3 h 59"/>
                <a:gd name="T20" fmla="*/ 6 w 17"/>
                <a:gd name="T21" fmla="*/ 0 h 59"/>
                <a:gd name="T22" fmla="*/ 3 w 17"/>
                <a:gd name="T23" fmla="*/ 0 h 59"/>
                <a:gd name="T24" fmla="*/ 0 w 17"/>
                <a:gd name="T25" fmla="*/ 2 h 59"/>
                <a:gd name="T26" fmla="*/ 0 w 17"/>
                <a:gd name="T27" fmla="*/ 5 h 59"/>
                <a:gd name="T28" fmla="*/ 0 w 17"/>
                <a:gd name="T29" fmla="*/ 5 h 59"/>
                <a:gd name="T30" fmla="*/ 5 w 17"/>
                <a:gd name="T31" fmla="*/ 29 h 59"/>
                <a:gd name="T32" fmla="*/ 9 w 17"/>
                <a:gd name="T33" fmla="*/ 56 h 59"/>
                <a:gd name="T34" fmla="*/ 9 w 17"/>
                <a:gd name="T35" fmla="*/ 5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59">
                  <a:moveTo>
                    <a:pt x="9" y="56"/>
                  </a:moveTo>
                  <a:lnTo>
                    <a:pt x="9" y="56"/>
                  </a:lnTo>
                  <a:lnTo>
                    <a:pt x="11" y="57"/>
                  </a:lnTo>
                  <a:lnTo>
                    <a:pt x="14" y="59"/>
                  </a:lnTo>
                  <a:lnTo>
                    <a:pt x="17" y="56"/>
                  </a:lnTo>
                  <a:lnTo>
                    <a:pt x="17" y="53"/>
                  </a:lnTo>
                  <a:lnTo>
                    <a:pt x="17" y="53"/>
                  </a:lnTo>
                  <a:lnTo>
                    <a:pt x="14" y="28"/>
                  </a:lnTo>
                  <a:lnTo>
                    <a:pt x="9" y="3"/>
                  </a:lnTo>
                  <a:lnTo>
                    <a:pt x="9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5" y="29"/>
                  </a:lnTo>
                  <a:lnTo>
                    <a:pt x="9" y="56"/>
                  </a:lnTo>
                  <a:lnTo>
                    <a:pt x="9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Freeform 108">
              <a:extLst>
                <a:ext uri="{FF2B5EF4-FFF2-40B4-BE49-F238E27FC236}">
                  <a16:creationId xmlns:a16="http://schemas.microsoft.com/office/drawing/2014/main" id="{7E0D704D-7F7C-4446-90C4-C54B5C053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1476" y="2765568"/>
              <a:ext cx="12700" cy="14288"/>
            </a:xfrm>
            <a:custGeom>
              <a:avLst/>
              <a:gdLst>
                <a:gd name="T0" fmla="*/ 4 w 8"/>
                <a:gd name="T1" fmla="*/ 0 h 9"/>
                <a:gd name="T2" fmla="*/ 4 w 8"/>
                <a:gd name="T3" fmla="*/ 0 h 9"/>
                <a:gd name="T4" fmla="*/ 1 w 8"/>
                <a:gd name="T5" fmla="*/ 1 h 9"/>
                <a:gd name="T6" fmla="*/ 0 w 8"/>
                <a:gd name="T7" fmla="*/ 5 h 9"/>
                <a:gd name="T8" fmla="*/ 1 w 8"/>
                <a:gd name="T9" fmla="*/ 8 h 9"/>
                <a:gd name="T10" fmla="*/ 4 w 8"/>
                <a:gd name="T11" fmla="*/ 9 h 9"/>
                <a:gd name="T12" fmla="*/ 4 w 8"/>
                <a:gd name="T13" fmla="*/ 9 h 9"/>
                <a:gd name="T14" fmla="*/ 8 w 8"/>
                <a:gd name="T15" fmla="*/ 8 h 9"/>
                <a:gd name="T16" fmla="*/ 8 w 8"/>
                <a:gd name="T17" fmla="*/ 5 h 9"/>
                <a:gd name="T18" fmla="*/ 8 w 8"/>
                <a:gd name="T19" fmla="*/ 1 h 9"/>
                <a:gd name="T20" fmla="*/ 4 w 8"/>
                <a:gd name="T21" fmla="*/ 0 h 9"/>
                <a:gd name="T22" fmla="*/ 4 w 8"/>
                <a:gd name="T2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9">
                  <a:moveTo>
                    <a:pt x="4" y="0"/>
                  </a:moveTo>
                  <a:lnTo>
                    <a:pt x="4" y="0"/>
                  </a:lnTo>
                  <a:lnTo>
                    <a:pt x="1" y="1"/>
                  </a:lnTo>
                  <a:lnTo>
                    <a:pt x="0" y="5"/>
                  </a:lnTo>
                  <a:lnTo>
                    <a:pt x="1" y="8"/>
                  </a:lnTo>
                  <a:lnTo>
                    <a:pt x="4" y="9"/>
                  </a:lnTo>
                  <a:lnTo>
                    <a:pt x="4" y="9"/>
                  </a:lnTo>
                  <a:lnTo>
                    <a:pt x="8" y="8"/>
                  </a:lnTo>
                  <a:lnTo>
                    <a:pt x="8" y="5"/>
                  </a:lnTo>
                  <a:lnTo>
                    <a:pt x="8" y="1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5419469-3F5F-4CA2-91D2-64DD2D7BBB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085A89-38F3-4C9E-B9B0-75E3449C3E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109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6FAAA1-BC95-4763-8604-C4F5BF6F63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Table Options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EF6CB2-9DE4-44D9-962D-A097509B385B}"/>
              </a:ext>
            </a:extLst>
          </p:cNvPr>
          <p:cNvSpPr/>
          <p:nvPr/>
        </p:nvSpPr>
        <p:spPr>
          <a:xfrm>
            <a:off x="1106715" y="1897738"/>
            <a:ext cx="3077029" cy="361405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D160B3-4BA1-45CD-AC61-BF50AA7D729E}"/>
              </a:ext>
            </a:extLst>
          </p:cNvPr>
          <p:cNvSpPr/>
          <p:nvPr/>
        </p:nvSpPr>
        <p:spPr>
          <a:xfrm>
            <a:off x="4557486" y="1897738"/>
            <a:ext cx="3077029" cy="361405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7DC804-A5DB-41B8-B826-7D51DAE410E5}"/>
              </a:ext>
            </a:extLst>
          </p:cNvPr>
          <p:cNvSpPr/>
          <p:nvPr/>
        </p:nvSpPr>
        <p:spPr>
          <a:xfrm>
            <a:off x="8008257" y="1897738"/>
            <a:ext cx="3077029" cy="361405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3677F46-34AE-42F3-A5F3-852C45DACFC3}"/>
              </a:ext>
            </a:extLst>
          </p:cNvPr>
          <p:cNvGrpSpPr/>
          <p:nvPr/>
        </p:nvGrpSpPr>
        <p:grpSpPr>
          <a:xfrm>
            <a:off x="2304305" y="2268322"/>
            <a:ext cx="681848" cy="736659"/>
            <a:chOff x="-44136" y="2039143"/>
            <a:chExt cx="493713" cy="533401"/>
          </a:xfrm>
        </p:grpSpPr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8903C15E-5BAB-453F-837A-7152EEBDF6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802" y="2069306"/>
              <a:ext cx="76200" cy="144463"/>
            </a:xfrm>
            <a:custGeom>
              <a:avLst/>
              <a:gdLst>
                <a:gd name="T0" fmla="*/ 23 w 48"/>
                <a:gd name="T1" fmla="*/ 87 h 91"/>
                <a:gd name="T2" fmla="*/ 25 w 48"/>
                <a:gd name="T3" fmla="*/ 91 h 91"/>
                <a:gd name="T4" fmla="*/ 27 w 48"/>
                <a:gd name="T5" fmla="*/ 91 h 91"/>
                <a:gd name="T6" fmla="*/ 30 w 48"/>
                <a:gd name="T7" fmla="*/ 91 h 91"/>
                <a:gd name="T8" fmla="*/ 42 w 48"/>
                <a:gd name="T9" fmla="*/ 77 h 91"/>
                <a:gd name="T10" fmla="*/ 48 w 48"/>
                <a:gd name="T11" fmla="*/ 65 h 91"/>
                <a:gd name="T12" fmla="*/ 48 w 48"/>
                <a:gd name="T13" fmla="*/ 60 h 91"/>
                <a:gd name="T14" fmla="*/ 42 w 48"/>
                <a:gd name="T15" fmla="*/ 48 h 91"/>
                <a:gd name="T16" fmla="*/ 28 w 48"/>
                <a:gd name="T17" fmla="*/ 26 h 91"/>
                <a:gd name="T18" fmla="*/ 28 w 48"/>
                <a:gd name="T19" fmla="*/ 15 h 91"/>
                <a:gd name="T20" fmla="*/ 33 w 48"/>
                <a:gd name="T21" fmla="*/ 11 h 91"/>
                <a:gd name="T22" fmla="*/ 36 w 48"/>
                <a:gd name="T23" fmla="*/ 9 h 91"/>
                <a:gd name="T24" fmla="*/ 39 w 48"/>
                <a:gd name="T25" fmla="*/ 5 h 91"/>
                <a:gd name="T26" fmla="*/ 34 w 48"/>
                <a:gd name="T27" fmla="*/ 0 h 91"/>
                <a:gd name="T28" fmla="*/ 22 w 48"/>
                <a:gd name="T29" fmla="*/ 1 h 91"/>
                <a:gd name="T30" fmla="*/ 11 w 48"/>
                <a:gd name="T31" fmla="*/ 6 h 91"/>
                <a:gd name="T32" fmla="*/ 3 w 48"/>
                <a:gd name="T33" fmla="*/ 14 h 91"/>
                <a:gd name="T34" fmla="*/ 0 w 48"/>
                <a:gd name="T35" fmla="*/ 25 h 91"/>
                <a:gd name="T36" fmla="*/ 2 w 48"/>
                <a:gd name="T37" fmla="*/ 34 h 91"/>
                <a:gd name="T38" fmla="*/ 16 w 48"/>
                <a:gd name="T39" fmla="*/ 54 h 91"/>
                <a:gd name="T40" fmla="*/ 23 w 48"/>
                <a:gd name="T41" fmla="*/ 68 h 91"/>
                <a:gd name="T42" fmla="*/ 23 w 48"/>
                <a:gd name="T43" fmla="*/ 87 h 91"/>
                <a:gd name="T44" fmla="*/ 17 w 48"/>
                <a:gd name="T45" fmla="*/ 43 h 91"/>
                <a:gd name="T46" fmla="*/ 14 w 48"/>
                <a:gd name="T47" fmla="*/ 37 h 91"/>
                <a:gd name="T48" fmla="*/ 10 w 48"/>
                <a:gd name="T49" fmla="*/ 28 h 91"/>
                <a:gd name="T50" fmla="*/ 11 w 48"/>
                <a:gd name="T51" fmla="*/ 20 h 91"/>
                <a:gd name="T52" fmla="*/ 16 w 48"/>
                <a:gd name="T53" fmla="*/ 14 h 91"/>
                <a:gd name="T54" fmla="*/ 20 w 48"/>
                <a:gd name="T55" fmla="*/ 12 h 91"/>
                <a:gd name="T56" fmla="*/ 19 w 48"/>
                <a:gd name="T57" fmla="*/ 28 h 91"/>
                <a:gd name="T58" fmla="*/ 23 w 48"/>
                <a:gd name="T59" fmla="*/ 35 h 91"/>
                <a:gd name="T60" fmla="*/ 30 w 48"/>
                <a:gd name="T61" fmla="*/ 43 h 91"/>
                <a:gd name="T62" fmla="*/ 37 w 48"/>
                <a:gd name="T63" fmla="*/ 60 h 91"/>
                <a:gd name="T64" fmla="*/ 34 w 48"/>
                <a:gd name="T65" fmla="*/ 74 h 91"/>
                <a:gd name="T66" fmla="*/ 33 w 48"/>
                <a:gd name="T67" fmla="*/ 66 h 91"/>
                <a:gd name="T68" fmla="*/ 30 w 48"/>
                <a:gd name="T69" fmla="*/ 59 h 91"/>
                <a:gd name="T70" fmla="*/ 17 w 48"/>
                <a:gd name="T71" fmla="*/ 4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" h="91">
                  <a:moveTo>
                    <a:pt x="23" y="87"/>
                  </a:moveTo>
                  <a:lnTo>
                    <a:pt x="23" y="87"/>
                  </a:lnTo>
                  <a:lnTo>
                    <a:pt x="23" y="88"/>
                  </a:lnTo>
                  <a:lnTo>
                    <a:pt x="25" y="91"/>
                  </a:lnTo>
                  <a:lnTo>
                    <a:pt x="25" y="91"/>
                  </a:lnTo>
                  <a:lnTo>
                    <a:pt x="27" y="91"/>
                  </a:lnTo>
                  <a:lnTo>
                    <a:pt x="30" y="91"/>
                  </a:lnTo>
                  <a:lnTo>
                    <a:pt x="30" y="91"/>
                  </a:lnTo>
                  <a:lnTo>
                    <a:pt x="36" y="85"/>
                  </a:lnTo>
                  <a:lnTo>
                    <a:pt x="42" y="77"/>
                  </a:lnTo>
                  <a:lnTo>
                    <a:pt x="47" y="69"/>
                  </a:lnTo>
                  <a:lnTo>
                    <a:pt x="48" y="65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5" y="54"/>
                  </a:lnTo>
                  <a:lnTo>
                    <a:pt x="42" y="48"/>
                  </a:lnTo>
                  <a:lnTo>
                    <a:pt x="33" y="32"/>
                  </a:lnTo>
                  <a:lnTo>
                    <a:pt x="28" y="26"/>
                  </a:lnTo>
                  <a:lnTo>
                    <a:pt x="28" y="18"/>
                  </a:lnTo>
                  <a:lnTo>
                    <a:pt x="28" y="15"/>
                  </a:lnTo>
                  <a:lnTo>
                    <a:pt x="30" y="14"/>
                  </a:lnTo>
                  <a:lnTo>
                    <a:pt x="33" y="11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7" y="8"/>
                  </a:lnTo>
                  <a:lnTo>
                    <a:pt x="39" y="5"/>
                  </a:lnTo>
                  <a:lnTo>
                    <a:pt x="37" y="1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2" y="1"/>
                  </a:lnTo>
                  <a:lnTo>
                    <a:pt x="17" y="3"/>
                  </a:lnTo>
                  <a:lnTo>
                    <a:pt x="11" y="6"/>
                  </a:lnTo>
                  <a:lnTo>
                    <a:pt x="8" y="9"/>
                  </a:lnTo>
                  <a:lnTo>
                    <a:pt x="3" y="14"/>
                  </a:lnTo>
                  <a:lnTo>
                    <a:pt x="2" y="18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5" y="42"/>
                  </a:lnTo>
                  <a:lnTo>
                    <a:pt x="16" y="54"/>
                  </a:lnTo>
                  <a:lnTo>
                    <a:pt x="20" y="62"/>
                  </a:lnTo>
                  <a:lnTo>
                    <a:pt x="23" y="68"/>
                  </a:lnTo>
                  <a:lnTo>
                    <a:pt x="25" y="77"/>
                  </a:lnTo>
                  <a:lnTo>
                    <a:pt x="23" y="87"/>
                  </a:lnTo>
                  <a:lnTo>
                    <a:pt x="23" y="87"/>
                  </a:lnTo>
                  <a:close/>
                  <a:moveTo>
                    <a:pt x="17" y="43"/>
                  </a:moveTo>
                  <a:lnTo>
                    <a:pt x="17" y="43"/>
                  </a:lnTo>
                  <a:lnTo>
                    <a:pt x="14" y="37"/>
                  </a:lnTo>
                  <a:lnTo>
                    <a:pt x="11" y="32"/>
                  </a:lnTo>
                  <a:lnTo>
                    <a:pt x="10" y="28"/>
                  </a:lnTo>
                  <a:lnTo>
                    <a:pt x="10" y="25"/>
                  </a:lnTo>
                  <a:lnTo>
                    <a:pt x="11" y="20"/>
                  </a:lnTo>
                  <a:lnTo>
                    <a:pt x="13" y="17"/>
                  </a:lnTo>
                  <a:lnTo>
                    <a:pt x="16" y="14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19" y="18"/>
                  </a:lnTo>
                  <a:lnTo>
                    <a:pt x="19" y="28"/>
                  </a:lnTo>
                  <a:lnTo>
                    <a:pt x="19" y="28"/>
                  </a:lnTo>
                  <a:lnTo>
                    <a:pt x="23" y="35"/>
                  </a:lnTo>
                  <a:lnTo>
                    <a:pt x="30" y="43"/>
                  </a:lnTo>
                  <a:lnTo>
                    <a:pt x="30" y="43"/>
                  </a:lnTo>
                  <a:lnTo>
                    <a:pt x="34" y="52"/>
                  </a:lnTo>
                  <a:lnTo>
                    <a:pt x="37" y="60"/>
                  </a:lnTo>
                  <a:lnTo>
                    <a:pt x="37" y="68"/>
                  </a:lnTo>
                  <a:lnTo>
                    <a:pt x="34" y="74"/>
                  </a:lnTo>
                  <a:lnTo>
                    <a:pt x="34" y="74"/>
                  </a:lnTo>
                  <a:lnTo>
                    <a:pt x="33" y="66"/>
                  </a:lnTo>
                  <a:lnTo>
                    <a:pt x="30" y="59"/>
                  </a:lnTo>
                  <a:lnTo>
                    <a:pt x="30" y="59"/>
                  </a:lnTo>
                  <a:lnTo>
                    <a:pt x="23" y="49"/>
                  </a:lnTo>
                  <a:lnTo>
                    <a:pt x="17" y="43"/>
                  </a:lnTo>
                  <a:lnTo>
                    <a:pt x="17" y="43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8">
              <a:extLst>
                <a:ext uri="{FF2B5EF4-FFF2-40B4-BE49-F238E27FC236}">
                  <a16:creationId xmlns:a16="http://schemas.microsoft.com/office/drawing/2014/main" id="{6176B783-67A9-4E38-A9F0-0C7CFBB4AD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1764" y="2039143"/>
              <a:ext cx="88900" cy="173038"/>
            </a:xfrm>
            <a:custGeom>
              <a:avLst/>
              <a:gdLst>
                <a:gd name="T0" fmla="*/ 28 w 56"/>
                <a:gd name="T1" fmla="*/ 102 h 109"/>
                <a:gd name="T2" fmla="*/ 30 w 56"/>
                <a:gd name="T3" fmla="*/ 107 h 109"/>
                <a:gd name="T4" fmla="*/ 31 w 56"/>
                <a:gd name="T5" fmla="*/ 109 h 109"/>
                <a:gd name="T6" fmla="*/ 34 w 56"/>
                <a:gd name="T7" fmla="*/ 109 h 109"/>
                <a:gd name="T8" fmla="*/ 50 w 56"/>
                <a:gd name="T9" fmla="*/ 92 h 109"/>
                <a:gd name="T10" fmla="*/ 56 w 56"/>
                <a:gd name="T11" fmla="*/ 76 h 109"/>
                <a:gd name="T12" fmla="*/ 56 w 56"/>
                <a:gd name="T13" fmla="*/ 70 h 109"/>
                <a:gd name="T14" fmla="*/ 48 w 56"/>
                <a:gd name="T15" fmla="*/ 56 h 109"/>
                <a:gd name="T16" fmla="*/ 33 w 56"/>
                <a:gd name="T17" fmla="*/ 30 h 109"/>
                <a:gd name="T18" fmla="*/ 31 w 56"/>
                <a:gd name="T19" fmla="*/ 17 h 109"/>
                <a:gd name="T20" fmla="*/ 37 w 56"/>
                <a:gd name="T21" fmla="*/ 11 h 109"/>
                <a:gd name="T22" fmla="*/ 42 w 56"/>
                <a:gd name="T23" fmla="*/ 8 h 109"/>
                <a:gd name="T24" fmla="*/ 45 w 56"/>
                <a:gd name="T25" fmla="*/ 3 h 109"/>
                <a:gd name="T26" fmla="*/ 40 w 56"/>
                <a:gd name="T27" fmla="*/ 0 h 109"/>
                <a:gd name="T28" fmla="*/ 26 w 56"/>
                <a:gd name="T29" fmla="*/ 2 h 109"/>
                <a:gd name="T30" fmla="*/ 14 w 56"/>
                <a:gd name="T31" fmla="*/ 6 h 109"/>
                <a:gd name="T32" fmla="*/ 5 w 56"/>
                <a:gd name="T33" fmla="*/ 14 h 109"/>
                <a:gd name="T34" fmla="*/ 0 w 56"/>
                <a:gd name="T35" fmla="*/ 28 h 109"/>
                <a:gd name="T36" fmla="*/ 0 w 56"/>
                <a:gd name="T37" fmla="*/ 34 h 109"/>
                <a:gd name="T38" fmla="*/ 5 w 56"/>
                <a:gd name="T39" fmla="*/ 48 h 109"/>
                <a:gd name="T40" fmla="*/ 19 w 56"/>
                <a:gd name="T41" fmla="*/ 64 h 109"/>
                <a:gd name="T42" fmla="*/ 28 w 56"/>
                <a:gd name="T43" fmla="*/ 81 h 109"/>
                <a:gd name="T44" fmla="*/ 30 w 56"/>
                <a:gd name="T45" fmla="*/ 92 h 109"/>
                <a:gd name="T46" fmla="*/ 28 w 56"/>
                <a:gd name="T47" fmla="*/ 102 h 109"/>
                <a:gd name="T48" fmla="*/ 19 w 56"/>
                <a:gd name="T49" fmla="*/ 51 h 109"/>
                <a:gd name="T50" fmla="*/ 14 w 56"/>
                <a:gd name="T51" fmla="*/ 44 h 109"/>
                <a:gd name="T52" fmla="*/ 10 w 56"/>
                <a:gd name="T53" fmla="*/ 31 h 109"/>
                <a:gd name="T54" fmla="*/ 11 w 56"/>
                <a:gd name="T55" fmla="*/ 22 h 109"/>
                <a:gd name="T56" fmla="*/ 19 w 56"/>
                <a:gd name="T57" fmla="*/ 14 h 109"/>
                <a:gd name="T58" fmla="*/ 25 w 56"/>
                <a:gd name="T59" fmla="*/ 11 h 109"/>
                <a:gd name="T60" fmla="*/ 22 w 56"/>
                <a:gd name="T61" fmla="*/ 20 h 109"/>
                <a:gd name="T62" fmla="*/ 23 w 56"/>
                <a:gd name="T63" fmla="*/ 31 h 109"/>
                <a:gd name="T64" fmla="*/ 28 w 56"/>
                <a:gd name="T65" fmla="*/ 42 h 109"/>
                <a:gd name="T66" fmla="*/ 34 w 56"/>
                <a:gd name="T67" fmla="*/ 51 h 109"/>
                <a:gd name="T68" fmla="*/ 45 w 56"/>
                <a:gd name="T69" fmla="*/ 71 h 109"/>
                <a:gd name="T70" fmla="*/ 43 w 56"/>
                <a:gd name="T71" fmla="*/ 82 h 109"/>
                <a:gd name="T72" fmla="*/ 39 w 56"/>
                <a:gd name="T73" fmla="*/ 92 h 109"/>
                <a:gd name="T74" fmla="*/ 37 w 56"/>
                <a:gd name="T75" fmla="*/ 79 h 109"/>
                <a:gd name="T76" fmla="*/ 34 w 56"/>
                <a:gd name="T77" fmla="*/ 70 h 109"/>
                <a:gd name="T78" fmla="*/ 19 w 56"/>
                <a:gd name="T79" fmla="*/ 51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6" h="109">
                  <a:moveTo>
                    <a:pt x="28" y="102"/>
                  </a:moveTo>
                  <a:lnTo>
                    <a:pt x="28" y="102"/>
                  </a:lnTo>
                  <a:lnTo>
                    <a:pt x="28" y="106"/>
                  </a:lnTo>
                  <a:lnTo>
                    <a:pt x="30" y="107"/>
                  </a:lnTo>
                  <a:lnTo>
                    <a:pt x="30" y="107"/>
                  </a:lnTo>
                  <a:lnTo>
                    <a:pt x="31" y="109"/>
                  </a:lnTo>
                  <a:lnTo>
                    <a:pt x="34" y="109"/>
                  </a:lnTo>
                  <a:lnTo>
                    <a:pt x="34" y="109"/>
                  </a:lnTo>
                  <a:lnTo>
                    <a:pt x="42" y="101"/>
                  </a:lnTo>
                  <a:lnTo>
                    <a:pt x="50" y="92"/>
                  </a:lnTo>
                  <a:lnTo>
                    <a:pt x="54" y="82"/>
                  </a:lnTo>
                  <a:lnTo>
                    <a:pt x="56" y="76"/>
                  </a:lnTo>
                  <a:lnTo>
                    <a:pt x="56" y="70"/>
                  </a:lnTo>
                  <a:lnTo>
                    <a:pt x="56" y="70"/>
                  </a:lnTo>
                  <a:lnTo>
                    <a:pt x="53" y="64"/>
                  </a:lnTo>
                  <a:lnTo>
                    <a:pt x="48" y="56"/>
                  </a:lnTo>
                  <a:lnTo>
                    <a:pt x="36" y="37"/>
                  </a:lnTo>
                  <a:lnTo>
                    <a:pt x="33" y="30"/>
                  </a:lnTo>
                  <a:lnTo>
                    <a:pt x="31" y="20"/>
                  </a:lnTo>
                  <a:lnTo>
                    <a:pt x="31" y="17"/>
                  </a:lnTo>
                  <a:lnTo>
                    <a:pt x="34" y="14"/>
                  </a:lnTo>
                  <a:lnTo>
                    <a:pt x="37" y="11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3" y="6"/>
                  </a:lnTo>
                  <a:lnTo>
                    <a:pt x="45" y="3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9" y="3"/>
                  </a:lnTo>
                  <a:lnTo>
                    <a:pt x="14" y="6"/>
                  </a:lnTo>
                  <a:lnTo>
                    <a:pt x="8" y="10"/>
                  </a:lnTo>
                  <a:lnTo>
                    <a:pt x="5" y="14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39"/>
                  </a:lnTo>
                  <a:lnTo>
                    <a:pt x="5" y="48"/>
                  </a:lnTo>
                  <a:lnTo>
                    <a:pt x="11" y="56"/>
                  </a:lnTo>
                  <a:lnTo>
                    <a:pt x="19" y="64"/>
                  </a:lnTo>
                  <a:lnTo>
                    <a:pt x="25" y="73"/>
                  </a:lnTo>
                  <a:lnTo>
                    <a:pt x="28" y="81"/>
                  </a:lnTo>
                  <a:lnTo>
                    <a:pt x="30" y="85"/>
                  </a:lnTo>
                  <a:lnTo>
                    <a:pt x="30" y="92"/>
                  </a:lnTo>
                  <a:lnTo>
                    <a:pt x="30" y="96"/>
                  </a:lnTo>
                  <a:lnTo>
                    <a:pt x="28" y="102"/>
                  </a:lnTo>
                  <a:lnTo>
                    <a:pt x="28" y="102"/>
                  </a:lnTo>
                  <a:close/>
                  <a:moveTo>
                    <a:pt x="19" y="51"/>
                  </a:moveTo>
                  <a:lnTo>
                    <a:pt x="19" y="51"/>
                  </a:lnTo>
                  <a:lnTo>
                    <a:pt x="14" y="44"/>
                  </a:lnTo>
                  <a:lnTo>
                    <a:pt x="11" y="37"/>
                  </a:lnTo>
                  <a:lnTo>
                    <a:pt x="10" y="31"/>
                  </a:lnTo>
                  <a:lnTo>
                    <a:pt x="10" y="27"/>
                  </a:lnTo>
                  <a:lnTo>
                    <a:pt x="11" y="22"/>
                  </a:lnTo>
                  <a:lnTo>
                    <a:pt x="14" y="17"/>
                  </a:lnTo>
                  <a:lnTo>
                    <a:pt x="19" y="14"/>
                  </a:lnTo>
                  <a:lnTo>
                    <a:pt x="25" y="11"/>
                  </a:lnTo>
                  <a:lnTo>
                    <a:pt x="25" y="11"/>
                  </a:lnTo>
                  <a:lnTo>
                    <a:pt x="23" y="16"/>
                  </a:lnTo>
                  <a:lnTo>
                    <a:pt x="22" y="20"/>
                  </a:lnTo>
                  <a:lnTo>
                    <a:pt x="22" y="25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28" y="42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0" y="62"/>
                  </a:lnTo>
                  <a:lnTo>
                    <a:pt x="45" y="71"/>
                  </a:lnTo>
                  <a:lnTo>
                    <a:pt x="45" y="78"/>
                  </a:lnTo>
                  <a:lnTo>
                    <a:pt x="43" y="82"/>
                  </a:lnTo>
                  <a:lnTo>
                    <a:pt x="42" y="87"/>
                  </a:lnTo>
                  <a:lnTo>
                    <a:pt x="39" y="92"/>
                  </a:lnTo>
                  <a:lnTo>
                    <a:pt x="39" y="92"/>
                  </a:lnTo>
                  <a:lnTo>
                    <a:pt x="37" y="79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26" y="59"/>
                  </a:lnTo>
                  <a:lnTo>
                    <a:pt x="19" y="51"/>
                  </a:lnTo>
                  <a:lnTo>
                    <a:pt x="19" y="5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29">
              <a:extLst>
                <a:ext uri="{FF2B5EF4-FFF2-40B4-BE49-F238E27FC236}">
                  <a16:creationId xmlns:a16="http://schemas.microsoft.com/office/drawing/2014/main" id="{0622F0D6-4222-46AC-9BAF-116629203F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4136" y="2228056"/>
              <a:ext cx="493713" cy="344488"/>
            </a:xfrm>
            <a:custGeom>
              <a:avLst/>
              <a:gdLst>
                <a:gd name="T0" fmla="*/ 274 w 311"/>
                <a:gd name="T1" fmla="*/ 27 h 217"/>
                <a:gd name="T2" fmla="*/ 258 w 311"/>
                <a:gd name="T3" fmla="*/ 7 h 217"/>
                <a:gd name="T4" fmla="*/ 251 w 311"/>
                <a:gd name="T5" fmla="*/ 4 h 217"/>
                <a:gd name="T6" fmla="*/ 37 w 311"/>
                <a:gd name="T7" fmla="*/ 4 h 217"/>
                <a:gd name="T8" fmla="*/ 17 w 311"/>
                <a:gd name="T9" fmla="*/ 21 h 217"/>
                <a:gd name="T10" fmla="*/ 23 w 311"/>
                <a:gd name="T11" fmla="*/ 75 h 217"/>
                <a:gd name="T12" fmla="*/ 44 w 311"/>
                <a:gd name="T13" fmla="*/ 124 h 217"/>
                <a:gd name="T14" fmla="*/ 13 w 311"/>
                <a:gd name="T15" fmla="*/ 151 h 217"/>
                <a:gd name="T16" fmla="*/ 2 w 311"/>
                <a:gd name="T17" fmla="*/ 174 h 217"/>
                <a:gd name="T18" fmla="*/ 39 w 311"/>
                <a:gd name="T19" fmla="*/ 191 h 217"/>
                <a:gd name="T20" fmla="*/ 59 w 311"/>
                <a:gd name="T21" fmla="*/ 202 h 217"/>
                <a:gd name="T22" fmla="*/ 115 w 311"/>
                <a:gd name="T23" fmla="*/ 217 h 217"/>
                <a:gd name="T24" fmla="*/ 204 w 311"/>
                <a:gd name="T25" fmla="*/ 214 h 217"/>
                <a:gd name="T26" fmla="*/ 232 w 311"/>
                <a:gd name="T27" fmla="*/ 191 h 217"/>
                <a:gd name="T28" fmla="*/ 274 w 311"/>
                <a:gd name="T29" fmla="*/ 180 h 217"/>
                <a:gd name="T30" fmla="*/ 281 w 311"/>
                <a:gd name="T31" fmla="*/ 166 h 217"/>
                <a:gd name="T32" fmla="*/ 249 w 311"/>
                <a:gd name="T33" fmla="*/ 147 h 217"/>
                <a:gd name="T34" fmla="*/ 223 w 311"/>
                <a:gd name="T35" fmla="*/ 135 h 217"/>
                <a:gd name="T36" fmla="*/ 266 w 311"/>
                <a:gd name="T37" fmla="*/ 126 h 217"/>
                <a:gd name="T38" fmla="*/ 309 w 311"/>
                <a:gd name="T39" fmla="*/ 81 h 217"/>
                <a:gd name="T40" fmla="*/ 305 w 311"/>
                <a:gd name="T41" fmla="*/ 41 h 217"/>
                <a:gd name="T42" fmla="*/ 261 w 311"/>
                <a:gd name="T43" fmla="*/ 64 h 217"/>
                <a:gd name="T44" fmla="*/ 275 w 311"/>
                <a:gd name="T45" fmla="*/ 64 h 217"/>
                <a:gd name="T46" fmla="*/ 277 w 311"/>
                <a:gd name="T47" fmla="*/ 78 h 217"/>
                <a:gd name="T48" fmla="*/ 247 w 311"/>
                <a:gd name="T49" fmla="*/ 98 h 217"/>
                <a:gd name="T50" fmla="*/ 261 w 311"/>
                <a:gd name="T51" fmla="*/ 64 h 217"/>
                <a:gd name="T52" fmla="*/ 144 w 311"/>
                <a:gd name="T53" fmla="*/ 208 h 217"/>
                <a:gd name="T54" fmla="*/ 70 w 311"/>
                <a:gd name="T55" fmla="*/ 200 h 217"/>
                <a:gd name="T56" fmla="*/ 129 w 311"/>
                <a:gd name="T57" fmla="*/ 195 h 217"/>
                <a:gd name="T58" fmla="*/ 212 w 311"/>
                <a:gd name="T59" fmla="*/ 198 h 217"/>
                <a:gd name="T60" fmla="*/ 209 w 311"/>
                <a:gd name="T61" fmla="*/ 149 h 217"/>
                <a:gd name="T62" fmla="*/ 261 w 311"/>
                <a:gd name="T63" fmla="*/ 160 h 217"/>
                <a:gd name="T64" fmla="*/ 269 w 311"/>
                <a:gd name="T65" fmla="*/ 171 h 217"/>
                <a:gd name="T66" fmla="*/ 246 w 311"/>
                <a:gd name="T67" fmla="*/ 180 h 217"/>
                <a:gd name="T68" fmla="*/ 132 w 311"/>
                <a:gd name="T69" fmla="*/ 188 h 217"/>
                <a:gd name="T70" fmla="*/ 25 w 311"/>
                <a:gd name="T71" fmla="*/ 180 h 217"/>
                <a:gd name="T72" fmla="*/ 13 w 311"/>
                <a:gd name="T73" fmla="*/ 163 h 217"/>
                <a:gd name="T74" fmla="*/ 53 w 311"/>
                <a:gd name="T75" fmla="*/ 149 h 217"/>
                <a:gd name="T76" fmla="*/ 81 w 311"/>
                <a:gd name="T77" fmla="*/ 157 h 217"/>
                <a:gd name="T78" fmla="*/ 141 w 311"/>
                <a:gd name="T79" fmla="*/ 172 h 217"/>
                <a:gd name="T80" fmla="*/ 190 w 311"/>
                <a:gd name="T81" fmla="*/ 160 h 217"/>
                <a:gd name="T82" fmla="*/ 209 w 311"/>
                <a:gd name="T83" fmla="*/ 149 h 217"/>
                <a:gd name="T84" fmla="*/ 186 w 311"/>
                <a:gd name="T85" fmla="*/ 154 h 217"/>
                <a:gd name="T86" fmla="*/ 101 w 311"/>
                <a:gd name="T87" fmla="*/ 157 h 217"/>
                <a:gd name="T88" fmla="*/ 54 w 311"/>
                <a:gd name="T89" fmla="*/ 126 h 217"/>
                <a:gd name="T90" fmla="*/ 30 w 311"/>
                <a:gd name="T91" fmla="*/ 61 h 217"/>
                <a:gd name="T92" fmla="*/ 25 w 311"/>
                <a:gd name="T93" fmla="*/ 24 h 217"/>
                <a:gd name="T94" fmla="*/ 47 w 311"/>
                <a:gd name="T95" fmla="*/ 11 h 217"/>
                <a:gd name="T96" fmla="*/ 249 w 311"/>
                <a:gd name="T97" fmla="*/ 13 h 217"/>
                <a:gd name="T98" fmla="*/ 255 w 311"/>
                <a:gd name="T99" fmla="*/ 42 h 217"/>
                <a:gd name="T100" fmla="*/ 232 w 311"/>
                <a:gd name="T101" fmla="*/ 110 h 217"/>
                <a:gd name="T102" fmla="*/ 286 w 311"/>
                <a:gd name="T103" fmla="*/ 99 h 217"/>
                <a:gd name="T104" fmla="*/ 230 w 311"/>
                <a:gd name="T105" fmla="*/ 127 h 217"/>
                <a:gd name="T106" fmla="*/ 243 w 311"/>
                <a:gd name="T107" fmla="*/ 107 h 217"/>
                <a:gd name="T108" fmla="*/ 277 w 311"/>
                <a:gd name="T109" fmla="*/ 90 h 217"/>
                <a:gd name="T110" fmla="*/ 288 w 311"/>
                <a:gd name="T111" fmla="*/ 70 h 217"/>
                <a:gd name="T112" fmla="*/ 274 w 311"/>
                <a:gd name="T113" fmla="*/ 53 h 217"/>
                <a:gd name="T114" fmla="*/ 266 w 311"/>
                <a:gd name="T115" fmla="*/ 39 h 217"/>
                <a:gd name="T116" fmla="*/ 294 w 311"/>
                <a:gd name="T117" fmla="*/ 42 h 217"/>
                <a:gd name="T118" fmla="*/ 302 w 311"/>
                <a:gd name="T119" fmla="*/ 72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1" h="217">
                  <a:moveTo>
                    <a:pt x="297" y="31"/>
                  </a:moveTo>
                  <a:lnTo>
                    <a:pt x="297" y="31"/>
                  </a:lnTo>
                  <a:lnTo>
                    <a:pt x="289" y="28"/>
                  </a:lnTo>
                  <a:lnTo>
                    <a:pt x="281" y="27"/>
                  </a:lnTo>
                  <a:lnTo>
                    <a:pt x="274" y="27"/>
                  </a:lnTo>
                  <a:lnTo>
                    <a:pt x="266" y="28"/>
                  </a:lnTo>
                  <a:lnTo>
                    <a:pt x="266" y="28"/>
                  </a:lnTo>
                  <a:lnTo>
                    <a:pt x="266" y="21"/>
                  </a:lnTo>
                  <a:lnTo>
                    <a:pt x="263" y="13"/>
                  </a:lnTo>
                  <a:lnTo>
                    <a:pt x="258" y="7"/>
                  </a:lnTo>
                  <a:lnTo>
                    <a:pt x="251" y="4"/>
                  </a:lnTo>
                  <a:lnTo>
                    <a:pt x="251" y="4"/>
                  </a:lnTo>
                  <a:lnTo>
                    <a:pt x="251" y="4"/>
                  </a:lnTo>
                  <a:lnTo>
                    <a:pt x="251" y="4"/>
                  </a:lnTo>
                  <a:lnTo>
                    <a:pt x="251" y="4"/>
                  </a:lnTo>
                  <a:lnTo>
                    <a:pt x="251" y="4"/>
                  </a:lnTo>
                  <a:lnTo>
                    <a:pt x="144" y="0"/>
                  </a:lnTo>
                  <a:lnTo>
                    <a:pt x="90" y="0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0" y="5"/>
                  </a:lnTo>
                  <a:lnTo>
                    <a:pt x="23" y="8"/>
                  </a:lnTo>
                  <a:lnTo>
                    <a:pt x="20" y="11"/>
                  </a:lnTo>
                  <a:lnTo>
                    <a:pt x="19" y="16"/>
                  </a:lnTo>
                  <a:lnTo>
                    <a:pt x="17" y="21"/>
                  </a:lnTo>
                  <a:lnTo>
                    <a:pt x="17" y="27"/>
                  </a:lnTo>
                  <a:lnTo>
                    <a:pt x="17" y="41"/>
                  </a:lnTo>
                  <a:lnTo>
                    <a:pt x="17" y="41"/>
                  </a:lnTo>
                  <a:lnTo>
                    <a:pt x="20" y="58"/>
                  </a:lnTo>
                  <a:lnTo>
                    <a:pt x="23" y="75"/>
                  </a:lnTo>
                  <a:lnTo>
                    <a:pt x="28" y="90"/>
                  </a:lnTo>
                  <a:lnTo>
                    <a:pt x="33" y="106"/>
                  </a:lnTo>
                  <a:lnTo>
                    <a:pt x="33" y="106"/>
                  </a:lnTo>
                  <a:lnTo>
                    <a:pt x="39" y="115"/>
                  </a:lnTo>
                  <a:lnTo>
                    <a:pt x="44" y="124"/>
                  </a:lnTo>
                  <a:lnTo>
                    <a:pt x="57" y="140"/>
                  </a:lnTo>
                  <a:lnTo>
                    <a:pt x="57" y="140"/>
                  </a:lnTo>
                  <a:lnTo>
                    <a:pt x="39" y="141"/>
                  </a:lnTo>
                  <a:lnTo>
                    <a:pt x="20" y="147"/>
                  </a:lnTo>
                  <a:lnTo>
                    <a:pt x="13" y="151"/>
                  </a:lnTo>
                  <a:lnTo>
                    <a:pt x="6" y="157"/>
                  </a:lnTo>
                  <a:lnTo>
                    <a:pt x="2" y="161"/>
                  </a:lnTo>
                  <a:lnTo>
                    <a:pt x="0" y="169"/>
                  </a:lnTo>
                  <a:lnTo>
                    <a:pt x="0" y="169"/>
                  </a:lnTo>
                  <a:lnTo>
                    <a:pt x="2" y="174"/>
                  </a:lnTo>
                  <a:lnTo>
                    <a:pt x="5" y="178"/>
                  </a:lnTo>
                  <a:lnTo>
                    <a:pt x="10" y="183"/>
                  </a:lnTo>
                  <a:lnTo>
                    <a:pt x="16" y="185"/>
                  </a:lnTo>
                  <a:lnTo>
                    <a:pt x="28" y="189"/>
                  </a:lnTo>
                  <a:lnTo>
                    <a:pt x="39" y="191"/>
                  </a:lnTo>
                  <a:lnTo>
                    <a:pt x="39" y="191"/>
                  </a:lnTo>
                  <a:lnTo>
                    <a:pt x="53" y="194"/>
                  </a:lnTo>
                  <a:lnTo>
                    <a:pt x="53" y="194"/>
                  </a:lnTo>
                  <a:lnTo>
                    <a:pt x="54" y="198"/>
                  </a:lnTo>
                  <a:lnTo>
                    <a:pt x="59" y="202"/>
                  </a:lnTo>
                  <a:lnTo>
                    <a:pt x="67" y="209"/>
                  </a:lnTo>
                  <a:lnTo>
                    <a:pt x="78" y="212"/>
                  </a:lnTo>
                  <a:lnTo>
                    <a:pt x="90" y="216"/>
                  </a:lnTo>
                  <a:lnTo>
                    <a:pt x="102" y="217"/>
                  </a:lnTo>
                  <a:lnTo>
                    <a:pt x="115" y="217"/>
                  </a:lnTo>
                  <a:lnTo>
                    <a:pt x="136" y="217"/>
                  </a:lnTo>
                  <a:lnTo>
                    <a:pt x="136" y="217"/>
                  </a:lnTo>
                  <a:lnTo>
                    <a:pt x="170" y="217"/>
                  </a:lnTo>
                  <a:lnTo>
                    <a:pt x="187" y="216"/>
                  </a:lnTo>
                  <a:lnTo>
                    <a:pt x="204" y="214"/>
                  </a:lnTo>
                  <a:lnTo>
                    <a:pt x="204" y="214"/>
                  </a:lnTo>
                  <a:lnTo>
                    <a:pt x="213" y="209"/>
                  </a:lnTo>
                  <a:lnTo>
                    <a:pt x="220" y="205"/>
                  </a:lnTo>
                  <a:lnTo>
                    <a:pt x="226" y="198"/>
                  </a:lnTo>
                  <a:lnTo>
                    <a:pt x="232" y="191"/>
                  </a:lnTo>
                  <a:lnTo>
                    <a:pt x="232" y="191"/>
                  </a:lnTo>
                  <a:lnTo>
                    <a:pt x="246" y="189"/>
                  </a:lnTo>
                  <a:lnTo>
                    <a:pt x="260" y="186"/>
                  </a:lnTo>
                  <a:lnTo>
                    <a:pt x="268" y="183"/>
                  </a:lnTo>
                  <a:lnTo>
                    <a:pt x="274" y="180"/>
                  </a:lnTo>
                  <a:lnTo>
                    <a:pt x="278" y="177"/>
                  </a:lnTo>
                  <a:lnTo>
                    <a:pt x="281" y="172"/>
                  </a:lnTo>
                  <a:lnTo>
                    <a:pt x="281" y="172"/>
                  </a:lnTo>
                  <a:lnTo>
                    <a:pt x="281" y="169"/>
                  </a:lnTo>
                  <a:lnTo>
                    <a:pt x="281" y="166"/>
                  </a:lnTo>
                  <a:lnTo>
                    <a:pt x="280" y="163"/>
                  </a:lnTo>
                  <a:lnTo>
                    <a:pt x="278" y="160"/>
                  </a:lnTo>
                  <a:lnTo>
                    <a:pt x="271" y="155"/>
                  </a:lnTo>
                  <a:lnTo>
                    <a:pt x="261" y="151"/>
                  </a:lnTo>
                  <a:lnTo>
                    <a:pt x="249" y="147"/>
                  </a:lnTo>
                  <a:lnTo>
                    <a:pt x="238" y="144"/>
                  </a:lnTo>
                  <a:lnTo>
                    <a:pt x="217" y="141"/>
                  </a:lnTo>
                  <a:lnTo>
                    <a:pt x="217" y="141"/>
                  </a:lnTo>
                  <a:lnTo>
                    <a:pt x="223" y="135"/>
                  </a:lnTo>
                  <a:lnTo>
                    <a:pt x="223" y="135"/>
                  </a:lnTo>
                  <a:lnTo>
                    <a:pt x="224" y="135"/>
                  </a:lnTo>
                  <a:lnTo>
                    <a:pt x="224" y="135"/>
                  </a:lnTo>
                  <a:lnTo>
                    <a:pt x="238" y="134"/>
                  </a:lnTo>
                  <a:lnTo>
                    <a:pt x="252" y="130"/>
                  </a:lnTo>
                  <a:lnTo>
                    <a:pt x="266" y="126"/>
                  </a:lnTo>
                  <a:lnTo>
                    <a:pt x="278" y="118"/>
                  </a:lnTo>
                  <a:lnTo>
                    <a:pt x="291" y="110"/>
                  </a:lnTo>
                  <a:lnTo>
                    <a:pt x="300" y="99"/>
                  </a:lnTo>
                  <a:lnTo>
                    <a:pt x="308" y="87"/>
                  </a:lnTo>
                  <a:lnTo>
                    <a:pt x="309" y="81"/>
                  </a:lnTo>
                  <a:lnTo>
                    <a:pt x="311" y="73"/>
                  </a:lnTo>
                  <a:lnTo>
                    <a:pt x="311" y="73"/>
                  </a:lnTo>
                  <a:lnTo>
                    <a:pt x="311" y="62"/>
                  </a:lnTo>
                  <a:lnTo>
                    <a:pt x="309" y="50"/>
                  </a:lnTo>
                  <a:lnTo>
                    <a:pt x="305" y="41"/>
                  </a:lnTo>
                  <a:lnTo>
                    <a:pt x="302" y="36"/>
                  </a:lnTo>
                  <a:lnTo>
                    <a:pt x="297" y="31"/>
                  </a:lnTo>
                  <a:lnTo>
                    <a:pt x="297" y="31"/>
                  </a:lnTo>
                  <a:close/>
                  <a:moveTo>
                    <a:pt x="261" y="64"/>
                  </a:moveTo>
                  <a:lnTo>
                    <a:pt x="261" y="64"/>
                  </a:lnTo>
                  <a:lnTo>
                    <a:pt x="266" y="62"/>
                  </a:lnTo>
                  <a:lnTo>
                    <a:pt x="269" y="62"/>
                  </a:lnTo>
                  <a:lnTo>
                    <a:pt x="272" y="62"/>
                  </a:lnTo>
                  <a:lnTo>
                    <a:pt x="272" y="62"/>
                  </a:lnTo>
                  <a:lnTo>
                    <a:pt x="275" y="64"/>
                  </a:lnTo>
                  <a:lnTo>
                    <a:pt x="277" y="67"/>
                  </a:lnTo>
                  <a:lnTo>
                    <a:pt x="278" y="70"/>
                  </a:lnTo>
                  <a:lnTo>
                    <a:pt x="278" y="73"/>
                  </a:lnTo>
                  <a:lnTo>
                    <a:pt x="278" y="73"/>
                  </a:lnTo>
                  <a:lnTo>
                    <a:pt x="277" y="78"/>
                  </a:lnTo>
                  <a:lnTo>
                    <a:pt x="274" y="82"/>
                  </a:lnTo>
                  <a:lnTo>
                    <a:pt x="268" y="89"/>
                  </a:lnTo>
                  <a:lnTo>
                    <a:pt x="268" y="89"/>
                  </a:lnTo>
                  <a:lnTo>
                    <a:pt x="258" y="95"/>
                  </a:lnTo>
                  <a:lnTo>
                    <a:pt x="247" y="98"/>
                  </a:lnTo>
                  <a:lnTo>
                    <a:pt x="247" y="98"/>
                  </a:lnTo>
                  <a:lnTo>
                    <a:pt x="254" y="82"/>
                  </a:lnTo>
                  <a:lnTo>
                    <a:pt x="260" y="64"/>
                  </a:lnTo>
                  <a:lnTo>
                    <a:pt x="260" y="64"/>
                  </a:lnTo>
                  <a:lnTo>
                    <a:pt x="261" y="64"/>
                  </a:lnTo>
                  <a:lnTo>
                    <a:pt x="261" y="64"/>
                  </a:lnTo>
                  <a:close/>
                  <a:moveTo>
                    <a:pt x="184" y="206"/>
                  </a:moveTo>
                  <a:lnTo>
                    <a:pt x="184" y="206"/>
                  </a:lnTo>
                  <a:lnTo>
                    <a:pt x="144" y="208"/>
                  </a:lnTo>
                  <a:lnTo>
                    <a:pt x="144" y="208"/>
                  </a:lnTo>
                  <a:lnTo>
                    <a:pt x="125" y="208"/>
                  </a:lnTo>
                  <a:lnTo>
                    <a:pt x="102" y="208"/>
                  </a:lnTo>
                  <a:lnTo>
                    <a:pt x="90" y="206"/>
                  </a:lnTo>
                  <a:lnTo>
                    <a:pt x="79" y="205"/>
                  </a:lnTo>
                  <a:lnTo>
                    <a:pt x="70" y="200"/>
                  </a:lnTo>
                  <a:lnTo>
                    <a:pt x="62" y="194"/>
                  </a:lnTo>
                  <a:lnTo>
                    <a:pt x="62" y="194"/>
                  </a:lnTo>
                  <a:lnTo>
                    <a:pt x="96" y="195"/>
                  </a:lnTo>
                  <a:lnTo>
                    <a:pt x="129" y="195"/>
                  </a:lnTo>
                  <a:lnTo>
                    <a:pt x="129" y="195"/>
                  </a:lnTo>
                  <a:lnTo>
                    <a:pt x="173" y="195"/>
                  </a:lnTo>
                  <a:lnTo>
                    <a:pt x="196" y="194"/>
                  </a:lnTo>
                  <a:lnTo>
                    <a:pt x="220" y="192"/>
                  </a:lnTo>
                  <a:lnTo>
                    <a:pt x="220" y="192"/>
                  </a:lnTo>
                  <a:lnTo>
                    <a:pt x="212" y="198"/>
                  </a:lnTo>
                  <a:lnTo>
                    <a:pt x="204" y="203"/>
                  </a:lnTo>
                  <a:lnTo>
                    <a:pt x="195" y="205"/>
                  </a:lnTo>
                  <a:lnTo>
                    <a:pt x="184" y="206"/>
                  </a:lnTo>
                  <a:lnTo>
                    <a:pt x="184" y="206"/>
                  </a:lnTo>
                  <a:close/>
                  <a:moveTo>
                    <a:pt x="209" y="149"/>
                  </a:moveTo>
                  <a:lnTo>
                    <a:pt x="209" y="149"/>
                  </a:lnTo>
                  <a:lnTo>
                    <a:pt x="230" y="152"/>
                  </a:lnTo>
                  <a:lnTo>
                    <a:pt x="251" y="158"/>
                  </a:lnTo>
                  <a:lnTo>
                    <a:pt x="251" y="158"/>
                  </a:lnTo>
                  <a:lnTo>
                    <a:pt x="261" y="160"/>
                  </a:lnTo>
                  <a:lnTo>
                    <a:pt x="266" y="163"/>
                  </a:lnTo>
                  <a:lnTo>
                    <a:pt x="269" y="164"/>
                  </a:lnTo>
                  <a:lnTo>
                    <a:pt x="269" y="164"/>
                  </a:lnTo>
                  <a:lnTo>
                    <a:pt x="271" y="168"/>
                  </a:lnTo>
                  <a:lnTo>
                    <a:pt x="269" y="171"/>
                  </a:lnTo>
                  <a:lnTo>
                    <a:pt x="266" y="172"/>
                  </a:lnTo>
                  <a:lnTo>
                    <a:pt x="261" y="175"/>
                  </a:lnTo>
                  <a:lnTo>
                    <a:pt x="252" y="178"/>
                  </a:lnTo>
                  <a:lnTo>
                    <a:pt x="246" y="180"/>
                  </a:lnTo>
                  <a:lnTo>
                    <a:pt x="246" y="180"/>
                  </a:lnTo>
                  <a:lnTo>
                    <a:pt x="218" y="185"/>
                  </a:lnTo>
                  <a:lnTo>
                    <a:pt x="189" y="186"/>
                  </a:lnTo>
                  <a:lnTo>
                    <a:pt x="161" y="188"/>
                  </a:lnTo>
                  <a:lnTo>
                    <a:pt x="132" y="188"/>
                  </a:lnTo>
                  <a:lnTo>
                    <a:pt x="132" y="188"/>
                  </a:lnTo>
                  <a:lnTo>
                    <a:pt x="79" y="186"/>
                  </a:lnTo>
                  <a:lnTo>
                    <a:pt x="79" y="186"/>
                  </a:lnTo>
                  <a:lnTo>
                    <a:pt x="48" y="185"/>
                  </a:lnTo>
                  <a:lnTo>
                    <a:pt x="31" y="181"/>
                  </a:lnTo>
                  <a:lnTo>
                    <a:pt x="25" y="180"/>
                  </a:lnTo>
                  <a:lnTo>
                    <a:pt x="19" y="177"/>
                  </a:lnTo>
                  <a:lnTo>
                    <a:pt x="19" y="177"/>
                  </a:lnTo>
                  <a:lnTo>
                    <a:pt x="13" y="172"/>
                  </a:lnTo>
                  <a:lnTo>
                    <a:pt x="11" y="168"/>
                  </a:lnTo>
                  <a:lnTo>
                    <a:pt x="13" y="163"/>
                  </a:lnTo>
                  <a:lnTo>
                    <a:pt x="17" y="160"/>
                  </a:lnTo>
                  <a:lnTo>
                    <a:pt x="28" y="155"/>
                  </a:lnTo>
                  <a:lnTo>
                    <a:pt x="39" y="152"/>
                  </a:lnTo>
                  <a:lnTo>
                    <a:pt x="39" y="152"/>
                  </a:lnTo>
                  <a:lnTo>
                    <a:pt x="53" y="149"/>
                  </a:lnTo>
                  <a:lnTo>
                    <a:pt x="65" y="147"/>
                  </a:lnTo>
                  <a:lnTo>
                    <a:pt x="65" y="147"/>
                  </a:lnTo>
                  <a:lnTo>
                    <a:pt x="65" y="147"/>
                  </a:lnTo>
                  <a:lnTo>
                    <a:pt x="65" y="147"/>
                  </a:lnTo>
                  <a:lnTo>
                    <a:pt x="81" y="157"/>
                  </a:lnTo>
                  <a:lnTo>
                    <a:pt x="96" y="164"/>
                  </a:lnTo>
                  <a:lnTo>
                    <a:pt x="112" y="169"/>
                  </a:lnTo>
                  <a:lnTo>
                    <a:pt x="130" y="172"/>
                  </a:lnTo>
                  <a:lnTo>
                    <a:pt x="130" y="172"/>
                  </a:lnTo>
                  <a:lnTo>
                    <a:pt x="141" y="172"/>
                  </a:lnTo>
                  <a:lnTo>
                    <a:pt x="152" y="171"/>
                  </a:lnTo>
                  <a:lnTo>
                    <a:pt x="162" y="171"/>
                  </a:lnTo>
                  <a:lnTo>
                    <a:pt x="172" y="168"/>
                  </a:lnTo>
                  <a:lnTo>
                    <a:pt x="181" y="164"/>
                  </a:lnTo>
                  <a:lnTo>
                    <a:pt x="190" y="160"/>
                  </a:lnTo>
                  <a:lnTo>
                    <a:pt x="200" y="155"/>
                  </a:lnTo>
                  <a:lnTo>
                    <a:pt x="207" y="149"/>
                  </a:lnTo>
                  <a:lnTo>
                    <a:pt x="207" y="149"/>
                  </a:lnTo>
                  <a:lnTo>
                    <a:pt x="209" y="149"/>
                  </a:lnTo>
                  <a:lnTo>
                    <a:pt x="209" y="149"/>
                  </a:lnTo>
                  <a:close/>
                  <a:moveTo>
                    <a:pt x="210" y="137"/>
                  </a:moveTo>
                  <a:lnTo>
                    <a:pt x="210" y="137"/>
                  </a:lnTo>
                  <a:lnTo>
                    <a:pt x="203" y="143"/>
                  </a:lnTo>
                  <a:lnTo>
                    <a:pt x="195" y="149"/>
                  </a:lnTo>
                  <a:lnTo>
                    <a:pt x="186" y="154"/>
                  </a:lnTo>
                  <a:lnTo>
                    <a:pt x="176" y="157"/>
                  </a:lnTo>
                  <a:lnTo>
                    <a:pt x="158" y="161"/>
                  </a:lnTo>
                  <a:lnTo>
                    <a:pt x="139" y="164"/>
                  </a:lnTo>
                  <a:lnTo>
                    <a:pt x="119" y="161"/>
                  </a:lnTo>
                  <a:lnTo>
                    <a:pt x="101" y="157"/>
                  </a:lnTo>
                  <a:lnTo>
                    <a:pt x="82" y="149"/>
                  </a:lnTo>
                  <a:lnTo>
                    <a:pt x="74" y="144"/>
                  </a:lnTo>
                  <a:lnTo>
                    <a:pt x="67" y="138"/>
                  </a:lnTo>
                  <a:lnTo>
                    <a:pt x="67" y="138"/>
                  </a:lnTo>
                  <a:lnTo>
                    <a:pt x="54" y="126"/>
                  </a:lnTo>
                  <a:lnTo>
                    <a:pt x="45" y="112"/>
                  </a:lnTo>
                  <a:lnTo>
                    <a:pt x="39" y="96"/>
                  </a:lnTo>
                  <a:lnTo>
                    <a:pt x="33" y="79"/>
                  </a:lnTo>
                  <a:lnTo>
                    <a:pt x="33" y="79"/>
                  </a:lnTo>
                  <a:lnTo>
                    <a:pt x="30" y="61"/>
                  </a:lnTo>
                  <a:lnTo>
                    <a:pt x="27" y="41"/>
                  </a:lnTo>
                  <a:lnTo>
                    <a:pt x="27" y="41"/>
                  </a:lnTo>
                  <a:lnTo>
                    <a:pt x="25" y="33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8" y="19"/>
                  </a:lnTo>
                  <a:lnTo>
                    <a:pt x="30" y="16"/>
                  </a:lnTo>
                  <a:lnTo>
                    <a:pt x="34" y="14"/>
                  </a:lnTo>
                  <a:lnTo>
                    <a:pt x="37" y="13"/>
                  </a:lnTo>
                  <a:lnTo>
                    <a:pt x="47" y="11"/>
                  </a:lnTo>
                  <a:lnTo>
                    <a:pt x="54" y="11"/>
                  </a:lnTo>
                  <a:lnTo>
                    <a:pt x="54" y="11"/>
                  </a:lnTo>
                  <a:lnTo>
                    <a:pt x="152" y="11"/>
                  </a:lnTo>
                  <a:lnTo>
                    <a:pt x="249" y="13"/>
                  </a:lnTo>
                  <a:lnTo>
                    <a:pt x="249" y="13"/>
                  </a:lnTo>
                  <a:lnTo>
                    <a:pt x="252" y="14"/>
                  </a:lnTo>
                  <a:lnTo>
                    <a:pt x="254" y="16"/>
                  </a:lnTo>
                  <a:lnTo>
                    <a:pt x="257" y="24"/>
                  </a:lnTo>
                  <a:lnTo>
                    <a:pt x="257" y="33"/>
                  </a:lnTo>
                  <a:lnTo>
                    <a:pt x="255" y="42"/>
                  </a:lnTo>
                  <a:lnTo>
                    <a:pt x="251" y="64"/>
                  </a:lnTo>
                  <a:lnTo>
                    <a:pt x="246" y="78"/>
                  </a:lnTo>
                  <a:lnTo>
                    <a:pt x="246" y="78"/>
                  </a:lnTo>
                  <a:lnTo>
                    <a:pt x="240" y="95"/>
                  </a:lnTo>
                  <a:lnTo>
                    <a:pt x="232" y="110"/>
                  </a:lnTo>
                  <a:lnTo>
                    <a:pt x="221" y="124"/>
                  </a:lnTo>
                  <a:lnTo>
                    <a:pt x="210" y="137"/>
                  </a:lnTo>
                  <a:lnTo>
                    <a:pt x="210" y="137"/>
                  </a:lnTo>
                  <a:close/>
                  <a:moveTo>
                    <a:pt x="286" y="99"/>
                  </a:moveTo>
                  <a:lnTo>
                    <a:pt x="286" y="99"/>
                  </a:lnTo>
                  <a:lnTo>
                    <a:pt x="275" y="110"/>
                  </a:lnTo>
                  <a:lnTo>
                    <a:pt x="261" y="118"/>
                  </a:lnTo>
                  <a:lnTo>
                    <a:pt x="246" y="124"/>
                  </a:lnTo>
                  <a:lnTo>
                    <a:pt x="230" y="127"/>
                  </a:lnTo>
                  <a:lnTo>
                    <a:pt x="230" y="127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43" y="107"/>
                  </a:lnTo>
                  <a:lnTo>
                    <a:pt x="243" y="107"/>
                  </a:lnTo>
                  <a:lnTo>
                    <a:pt x="243" y="107"/>
                  </a:lnTo>
                  <a:lnTo>
                    <a:pt x="243" y="107"/>
                  </a:lnTo>
                  <a:lnTo>
                    <a:pt x="249" y="107"/>
                  </a:lnTo>
                  <a:lnTo>
                    <a:pt x="255" y="104"/>
                  </a:lnTo>
                  <a:lnTo>
                    <a:pt x="268" y="99"/>
                  </a:lnTo>
                  <a:lnTo>
                    <a:pt x="277" y="90"/>
                  </a:lnTo>
                  <a:lnTo>
                    <a:pt x="281" y="86"/>
                  </a:lnTo>
                  <a:lnTo>
                    <a:pt x="285" y="81"/>
                  </a:lnTo>
                  <a:lnTo>
                    <a:pt x="285" y="81"/>
                  </a:lnTo>
                  <a:lnTo>
                    <a:pt x="286" y="75"/>
                  </a:lnTo>
                  <a:lnTo>
                    <a:pt x="288" y="70"/>
                  </a:lnTo>
                  <a:lnTo>
                    <a:pt x="286" y="64"/>
                  </a:lnTo>
                  <a:lnTo>
                    <a:pt x="283" y="59"/>
                  </a:lnTo>
                  <a:lnTo>
                    <a:pt x="283" y="59"/>
                  </a:lnTo>
                  <a:lnTo>
                    <a:pt x="280" y="56"/>
                  </a:lnTo>
                  <a:lnTo>
                    <a:pt x="274" y="53"/>
                  </a:lnTo>
                  <a:lnTo>
                    <a:pt x="269" y="53"/>
                  </a:lnTo>
                  <a:lnTo>
                    <a:pt x="263" y="55"/>
                  </a:lnTo>
                  <a:lnTo>
                    <a:pt x="263" y="55"/>
                  </a:lnTo>
                  <a:lnTo>
                    <a:pt x="266" y="39"/>
                  </a:lnTo>
                  <a:lnTo>
                    <a:pt x="266" y="39"/>
                  </a:lnTo>
                  <a:lnTo>
                    <a:pt x="272" y="36"/>
                  </a:lnTo>
                  <a:lnTo>
                    <a:pt x="278" y="34"/>
                  </a:lnTo>
                  <a:lnTo>
                    <a:pt x="285" y="36"/>
                  </a:lnTo>
                  <a:lnTo>
                    <a:pt x="289" y="38"/>
                  </a:lnTo>
                  <a:lnTo>
                    <a:pt x="294" y="42"/>
                  </a:lnTo>
                  <a:lnTo>
                    <a:pt x="297" y="47"/>
                  </a:lnTo>
                  <a:lnTo>
                    <a:pt x="300" y="53"/>
                  </a:lnTo>
                  <a:lnTo>
                    <a:pt x="302" y="59"/>
                  </a:lnTo>
                  <a:lnTo>
                    <a:pt x="302" y="59"/>
                  </a:lnTo>
                  <a:lnTo>
                    <a:pt x="302" y="72"/>
                  </a:lnTo>
                  <a:lnTo>
                    <a:pt x="298" y="82"/>
                  </a:lnTo>
                  <a:lnTo>
                    <a:pt x="294" y="92"/>
                  </a:lnTo>
                  <a:lnTo>
                    <a:pt x="286" y="99"/>
                  </a:lnTo>
                  <a:lnTo>
                    <a:pt x="286" y="99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30">
              <a:extLst>
                <a:ext uri="{FF2B5EF4-FFF2-40B4-BE49-F238E27FC236}">
                  <a16:creationId xmlns:a16="http://schemas.microsoft.com/office/drawing/2014/main" id="{069C2F16-AC50-4292-9297-2F6C9CDDC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14" y="2277268"/>
              <a:ext cx="46038" cy="107950"/>
            </a:xfrm>
            <a:custGeom>
              <a:avLst/>
              <a:gdLst>
                <a:gd name="T0" fmla="*/ 9 w 29"/>
                <a:gd name="T1" fmla="*/ 3 h 68"/>
                <a:gd name="T2" fmla="*/ 9 w 29"/>
                <a:gd name="T3" fmla="*/ 3 h 68"/>
                <a:gd name="T4" fmla="*/ 8 w 29"/>
                <a:gd name="T5" fmla="*/ 0 h 68"/>
                <a:gd name="T6" fmla="*/ 4 w 29"/>
                <a:gd name="T7" fmla="*/ 0 h 68"/>
                <a:gd name="T8" fmla="*/ 1 w 29"/>
                <a:gd name="T9" fmla="*/ 0 h 68"/>
                <a:gd name="T10" fmla="*/ 0 w 29"/>
                <a:gd name="T11" fmla="*/ 3 h 68"/>
                <a:gd name="T12" fmla="*/ 0 w 29"/>
                <a:gd name="T13" fmla="*/ 3 h 68"/>
                <a:gd name="T14" fmla="*/ 3 w 29"/>
                <a:gd name="T15" fmla="*/ 21 h 68"/>
                <a:gd name="T16" fmla="*/ 6 w 29"/>
                <a:gd name="T17" fmla="*/ 36 h 68"/>
                <a:gd name="T18" fmla="*/ 12 w 29"/>
                <a:gd name="T19" fmla="*/ 51 h 68"/>
                <a:gd name="T20" fmla="*/ 20 w 29"/>
                <a:gd name="T21" fmla="*/ 65 h 68"/>
                <a:gd name="T22" fmla="*/ 20 w 29"/>
                <a:gd name="T23" fmla="*/ 65 h 68"/>
                <a:gd name="T24" fmla="*/ 23 w 29"/>
                <a:gd name="T25" fmla="*/ 68 h 68"/>
                <a:gd name="T26" fmla="*/ 26 w 29"/>
                <a:gd name="T27" fmla="*/ 67 h 68"/>
                <a:gd name="T28" fmla="*/ 29 w 29"/>
                <a:gd name="T29" fmla="*/ 65 h 68"/>
                <a:gd name="T30" fmla="*/ 28 w 29"/>
                <a:gd name="T31" fmla="*/ 61 h 68"/>
                <a:gd name="T32" fmla="*/ 28 w 29"/>
                <a:gd name="T33" fmla="*/ 61 h 68"/>
                <a:gd name="T34" fmla="*/ 20 w 29"/>
                <a:gd name="T35" fmla="*/ 48 h 68"/>
                <a:gd name="T36" fmla="*/ 15 w 29"/>
                <a:gd name="T37" fmla="*/ 34 h 68"/>
                <a:gd name="T38" fmla="*/ 11 w 29"/>
                <a:gd name="T39" fmla="*/ 19 h 68"/>
                <a:gd name="T40" fmla="*/ 9 w 29"/>
                <a:gd name="T41" fmla="*/ 3 h 68"/>
                <a:gd name="T42" fmla="*/ 9 w 29"/>
                <a:gd name="T43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68">
                  <a:moveTo>
                    <a:pt x="9" y="3"/>
                  </a:moveTo>
                  <a:lnTo>
                    <a:pt x="9" y="3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21"/>
                  </a:lnTo>
                  <a:lnTo>
                    <a:pt x="6" y="36"/>
                  </a:lnTo>
                  <a:lnTo>
                    <a:pt x="12" y="51"/>
                  </a:lnTo>
                  <a:lnTo>
                    <a:pt x="20" y="65"/>
                  </a:lnTo>
                  <a:lnTo>
                    <a:pt x="20" y="65"/>
                  </a:lnTo>
                  <a:lnTo>
                    <a:pt x="23" y="68"/>
                  </a:lnTo>
                  <a:lnTo>
                    <a:pt x="26" y="67"/>
                  </a:lnTo>
                  <a:lnTo>
                    <a:pt x="29" y="65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20" y="48"/>
                  </a:lnTo>
                  <a:lnTo>
                    <a:pt x="15" y="34"/>
                  </a:lnTo>
                  <a:lnTo>
                    <a:pt x="11" y="19"/>
                  </a:lnTo>
                  <a:lnTo>
                    <a:pt x="9" y="3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31">
              <a:extLst>
                <a:ext uri="{FF2B5EF4-FFF2-40B4-BE49-F238E27FC236}">
                  <a16:creationId xmlns:a16="http://schemas.microsoft.com/office/drawing/2014/main" id="{B09462D3-B2A2-4A06-98C8-184B8BEEA0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52" y="2397918"/>
              <a:ext cx="12700" cy="12700"/>
            </a:xfrm>
            <a:custGeom>
              <a:avLst/>
              <a:gdLst>
                <a:gd name="T0" fmla="*/ 3 w 8"/>
                <a:gd name="T1" fmla="*/ 0 h 8"/>
                <a:gd name="T2" fmla="*/ 3 w 8"/>
                <a:gd name="T3" fmla="*/ 0 h 8"/>
                <a:gd name="T4" fmla="*/ 0 w 8"/>
                <a:gd name="T5" fmla="*/ 2 h 8"/>
                <a:gd name="T6" fmla="*/ 0 w 8"/>
                <a:gd name="T7" fmla="*/ 5 h 8"/>
                <a:gd name="T8" fmla="*/ 0 w 8"/>
                <a:gd name="T9" fmla="*/ 8 h 8"/>
                <a:gd name="T10" fmla="*/ 3 w 8"/>
                <a:gd name="T11" fmla="*/ 8 h 8"/>
                <a:gd name="T12" fmla="*/ 3 w 8"/>
                <a:gd name="T13" fmla="*/ 8 h 8"/>
                <a:gd name="T14" fmla="*/ 6 w 8"/>
                <a:gd name="T15" fmla="*/ 8 h 8"/>
                <a:gd name="T16" fmla="*/ 8 w 8"/>
                <a:gd name="T17" fmla="*/ 5 h 8"/>
                <a:gd name="T18" fmla="*/ 6 w 8"/>
                <a:gd name="T19" fmla="*/ 2 h 8"/>
                <a:gd name="T20" fmla="*/ 3 w 8"/>
                <a:gd name="T21" fmla="*/ 0 h 8"/>
                <a:gd name="T22" fmla="*/ 3 w 8"/>
                <a:gd name="T2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8">
                  <a:moveTo>
                    <a:pt x="3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6" y="8"/>
                  </a:lnTo>
                  <a:lnTo>
                    <a:pt x="8" y="5"/>
                  </a:lnTo>
                  <a:lnTo>
                    <a:pt x="6" y="2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63D1283-0D52-44D3-B2F2-4C4443B34AAE}"/>
              </a:ext>
            </a:extLst>
          </p:cNvPr>
          <p:cNvGrpSpPr/>
          <p:nvPr/>
        </p:nvGrpSpPr>
        <p:grpSpPr>
          <a:xfrm>
            <a:off x="5792348" y="2239821"/>
            <a:ext cx="607305" cy="793661"/>
            <a:chOff x="2660964" y="2037556"/>
            <a:chExt cx="439738" cy="574675"/>
          </a:xfrm>
        </p:grpSpPr>
        <p:sp>
          <p:nvSpPr>
            <p:cNvPr id="15" name="Freeform 34">
              <a:extLst>
                <a:ext uri="{FF2B5EF4-FFF2-40B4-BE49-F238E27FC236}">
                  <a16:creationId xmlns:a16="http://schemas.microsoft.com/office/drawing/2014/main" id="{F29E07C8-989A-4247-BA84-85863445B0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9864" y="2069306"/>
              <a:ext cx="77788" cy="149225"/>
            </a:xfrm>
            <a:custGeom>
              <a:avLst/>
              <a:gdLst>
                <a:gd name="T0" fmla="*/ 23 w 49"/>
                <a:gd name="T1" fmla="*/ 88 h 94"/>
                <a:gd name="T2" fmla="*/ 25 w 49"/>
                <a:gd name="T3" fmla="*/ 93 h 94"/>
                <a:gd name="T4" fmla="*/ 28 w 49"/>
                <a:gd name="T5" fmla="*/ 94 h 94"/>
                <a:gd name="T6" fmla="*/ 31 w 49"/>
                <a:gd name="T7" fmla="*/ 93 h 94"/>
                <a:gd name="T8" fmla="*/ 43 w 49"/>
                <a:gd name="T9" fmla="*/ 79 h 94"/>
                <a:gd name="T10" fmla="*/ 49 w 49"/>
                <a:gd name="T11" fmla="*/ 66 h 94"/>
                <a:gd name="T12" fmla="*/ 49 w 49"/>
                <a:gd name="T13" fmla="*/ 62 h 94"/>
                <a:gd name="T14" fmla="*/ 43 w 49"/>
                <a:gd name="T15" fmla="*/ 48 h 94"/>
                <a:gd name="T16" fmla="*/ 29 w 49"/>
                <a:gd name="T17" fmla="*/ 26 h 94"/>
                <a:gd name="T18" fmla="*/ 29 w 49"/>
                <a:gd name="T19" fmla="*/ 15 h 94"/>
                <a:gd name="T20" fmla="*/ 32 w 49"/>
                <a:gd name="T21" fmla="*/ 11 h 94"/>
                <a:gd name="T22" fmla="*/ 37 w 49"/>
                <a:gd name="T23" fmla="*/ 9 h 94"/>
                <a:gd name="T24" fmla="*/ 40 w 49"/>
                <a:gd name="T25" fmla="*/ 3 h 94"/>
                <a:gd name="T26" fmla="*/ 35 w 49"/>
                <a:gd name="T27" fmla="*/ 0 h 94"/>
                <a:gd name="T28" fmla="*/ 23 w 49"/>
                <a:gd name="T29" fmla="*/ 1 h 94"/>
                <a:gd name="T30" fmla="*/ 12 w 49"/>
                <a:gd name="T31" fmla="*/ 6 h 94"/>
                <a:gd name="T32" fmla="*/ 4 w 49"/>
                <a:gd name="T33" fmla="*/ 12 h 94"/>
                <a:gd name="T34" fmla="*/ 0 w 49"/>
                <a:gd name="T35" fmla="*/ 25 h 94"/>
                <a:gd name="T36" fmla="*/ 1 w 49"/>
                <a:gd name="T37" fmla="*/ 34 h 94"/>
                <a:gd name="T38" fmla="*/ 11 w 49"/>
                <a:gd name="T39" fmla="*/ 49 h 94"/>
                <a:gd name="T40" fmla="*/ 21 w 49"/>
                <a:gd name="T41" fmla="*/ 63 h 94"/>
                <a:gd name="T42" fmla="*/ 26 w 49"/>
                <a:gd name="T43" fmla="*/ 79 h 94"/>
                <a:gd name="T44" fmla="*/ 23 w 49"/>
                <a:gd name="T45" fmla="*/ 88 h 94"/>
                <a:gd name="T46" fmla="*/ 17 w 49"/>
                <a:gd name="T47" fmla="*/ 43 h 94"/>
                <a:gd name="T48" fmla="*/ 11 w 49"/>
                <a:gd name="T49" fmla="*/ 34 h 94"/>
                <a:gd name="T50" fmla="*/ 11 w 49"/>
                <a:gd name="T51" fmla="*/ 25 h 94"/>
                <a:gd name="T52" fmla="*/ 14 w 49"/>
                <a:gd name="T53" fmla="*/ 17 h 94"/>
                <a:gd name="T54" fmla="*/ 20 w 49"/>
                <a:gd name="T55" fmla="*/ 12 h 94"/>
                <a:gd name="T56" fmla="*/ 18 w 49"/>
                <a:gd name="T57" fmla="*/ 18 h 94"/>
                <a:gd name="T58" fmla="*/ 20 w 49"/>
                <a:gd name="T59" fmla="*/ 28 h 94"/>
                <a:gd name="T60" fmla="*/ 29 w 49"/>
                <a:gd name="T61" fmla="*/ 45 h 94"/>
                <a:gd name="T62" fmla="*/ 35 w 49"/>
                <a:gd name="T63" fmla="*/ 52 h 94"/>
                <a:gd name="T64" fmla="*/ 38 w 49"/>
                <a:gd name="T65" fmla="*/ 69 h 94"/>
                <a:gd name="T66" fmla="*/ 35 w 49"/>
                <a:gd name="T67" fmla="*/ 77 h 94"/>
                <a:gd name="T68" fmla="*/ 31 w 49"/>
                <a:gd name="T69" fmla="*/ 60 h 94"/>
                <a:gd name="T70" fmla="*/ 25 w 49"/>
                <a:gd name="T71" fmla="*/ 51 h 94"/>
                <a:gd name="T72" fmla="*/ 17 w 49"/>
                <a:gd name="T73" fmla="*/ 4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9" h="94">
                  <a:moveTo>
                    <a:pt x="23" y="88"/>
                  </a:moveTo>
                  <a:lnTo>
                    <a:pt x="23" y="88"/>
                  </a:lnTo>
                  <a:lnTo>
                    <a:pt x="23" y="91"/>
                  </a:lnTo>
                  <a:lnTo>
                    <a:pt x="25" y="93"/>
                  </a:lnTo>
                  <a:lnTo>
                    <a:pt x="25" y="93"/>
                  </a:lnTo>
                  <a:lnTo>
                    <a:pt x="28" y="94"/>
                  </a:lnTo>
                  <a:lnTo>
                    <a:pt x="31" y="93"/>
                  </a:lnTo>
                  <a:lnTo>
                    <a:pt x="31" y="93"/>
                  </a:lnTo>
                  <a:lnTo>
                    <a:pt x="37" y="87"/>
                  </a:lnTo>
                  <a:lnTo>
                    <a:pt x="43" y="79"/>
                  </a:lnTo>
                  <a:lnTo>
                    <a:pt x="48" y="71"/>
                  </a:lnTo>
                  <a:lnTo>
                    <a:pt x="49" y="66"/>
                  </a:lnTo>
                  <a:lnTo>
                    <a:pt x="49" y="62"/>
                  </a:lnTo>
                  <a:lnTo>
                    <a:pt x="49" y="62"/>
                  </a:lnTo>
                  <a:lnTo>
                    <a:pt x="46" y="56"/>
                  </a:lnTo>
                  <a:lnTo>
                    <a:pt x="43" y="48"/>
                  </a:lnTo>
                  <a:lnTo>
                    <a:pt x="32" y="34"/>
                  </a:lnTo>
                  <a:lnTo>
                    <a:pt x="29" y="26"/>
                  </a:lnTo>
                  <a:lnTo>
                    <a:pt x="28" y="18"/>
                  </a:lnTo>
                  <a:lnTo>
                    <a:pt x="29" y="15"/>
                  </a:lnTo>
                  <a:lnTo>
                    <a:pt x="31" y="12"/>
                  </a:lnTo>
                  <a:lnTo>
                    <a:pt x="32" y="11"/>
                  </a:lnTo>
                  <a:lnTo>
                    <a:pt x="37" y="9"/>
                  </a:lnTo>
                  <a:lnTo>
                    <a:pt x="37" y="9"/>
                  </a:lnTo>
                  <a:lnTo>
                    <a:pt x="38" y="6"/>
                  </a:lnTo>
                  <a:lnTo>
                    <a:pt x="40" y="3"/>
                  </a:lnTo>
                  <a:lnTo>
                    <a:pt x="38" y="1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23" y="1"/>
                  </a:lnTo>
                  <a:lnTo>
                    <a:pt x="17" y="3"/>
                  </a:lnTo>
                  <a:lnTo>
                    <a:pt x="12" y="6"/>
                  </a:lnTo>
                  <a:lnTo>
                    <a:pt x="8" y="9"/>
                  </a:lnTo>
                  <a:lnTo>
                    <a:pt x="4" y="12"/>
                  </a:lnTo>
                  <a:lnTo>
                    <a:pt x="1" y="18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1" y="34"/>
                  </a:lnTo>
                  <a:lnTo>
                    <a:pt x="4" y="42"/>
                  </a:lnTo>
                  <a:lnTo>
                    <a:pt x="11" y="49"/>
                  </a:lnTo>
                  <a:lnTo>
                    <a:pt x="15" y="56"/>
                  </a:lnTo>
                  <a:lnTo>
                    <a:pt x="21" y="63"/>
                  </a:lnTo>
                  <a:lnTo>
                    <a:pt x="25" y="71"/>
                  </a:lnTo>
                  <a:lnTo>
                    <a:pt x="26" y="79"/>
                  </a:lnTo>
                  <a:lnTo>
                    <a:pt x="23" y="88"/>
                  </a:lnTo>
                  <a:lnTo>
                    <a:pt x="23" y="88"/>
                  </a:lnTo>
                  <a:close/>
                  <a:moveTo>
                    <a:pt x="17" y="43"/>
                  </a:moveTo>
                  <a:lnTo>
                    <a:pt x="17" y="43"/>
                  </a:lnTo>
                  <a:lnTo>
                    <a:pt x="14" y="39"/>
                  </a:lnTo>
                  <a:lnTo>
                    <a:pt x="11" y="34"/>
                  </a:lnTo>
                  <a:lnTo>
                    <a:pt x="11" y="29"/>
                  </a:lnTo>
                  <a:lnTo>
                    <a:pt x="11" y="25"/>
                  </a:lnTo>
                  <a:lnTo>
                    <a:pt x="11" y="20"/>
                  </a:lnTo>
                  <a:lnTo>
                    <a:pt x="14" y="17"/>
                  </a:lnTo>
                  <a:lnTo>
                    <a:pt x="17" y="14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18" y="1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5" y="37"/>
                  </a:lnTo>
                  <a:lnTo>
                    <a:pt x="29" y="45"/>
                  </a:lnTo>
                  <a:lnTo>
                    <a:pt x="29" y="45"/>
                  </a:lnTo>
                  <a:lnTo>
                    <a:pt x="35" y="52"/>
                  </a:lnTo>
                  <a:lnTo>
                    <a:pt x="38" y="62"/>
                  </a:lnTo>
                  <a:lnTo>
                    <a:pt x="38" y="69"/>
                  </a:lnTo>
                  <a:lnTo>
                    <a:pt x="35" y="77"/>
                  </a:lnTo>
                  <a:lnTo>
                    <a:pt x="35" y="77"/>
                  </a:lnTo>
                  <a:lnTo>
                    <a:pt x="34" y="68"/>
                  </a:lnTo>
                  <a:lnTo>
                    <a:pt x="31" y="60"/>
                  </a:lnTo>
                  <a:lnTo>
                    <a:pt x="31" y="60"/>
                  </a:lnTo>
                  <a:lnTo>
                    <a:pt x="25" y="51"/>
                  </a:lnTo>
                  <a:lnTo>
                    <a:pt x="17" y="43"/>
                  </a:lnTo>
                  <a:lnTo>
                    <a:pt x="17" y="43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35">
              <a:extLst>
                <a:ext uri="{FF2B5EF4-FFF2-40B4-BE49-F238E27FC236}">
                  <a16:creationId xmlns:a16="http://schemas.microsoft.com/office/drawing/2014/main" id="{F00DE9A8-B699-4838-8EBE-8E908943AF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32414" y="2037556"/>
              <a:ext cx="92075" cy="179388"/>
            </a:xfrm>
            <a:custGeom>
              <a:avLst/>
              <a:gdLst>
                <a:gd name="T0" fmla="*/ 30 w 58"/>
                <a:gd name="T1" fmla="*/ 107 h 113"/>
                <a:gd name="T2" fmla="*/ 31 w 58"/>
                <a:gd name="T3" fmla="*/ 111 h 113"/>
                <a:gd name="T4" fmla="*/ 33 w 58"/>
                <a:gd name="T5" fmla="*/ 113 h 113"/>
                <a:gd name="T6" fmla="*/ 36 w 58"/>
                <a:gd name="T7" fmla="*/ 111 h 113"/>
                <a:gd name="T8" fmla="*/ 51 w 58"/>
                <a:gd name="T9" fmla="*/ 94 h 113"/>
                <a:gd name="T10" fmla="*/ 58 w 58"/>
                <a:gd name="T11" fmla="*/ 79 h 113"/>
                <a:gd name="T12" fmla="*/ 58 w 58"/>
                <a:gd name="T13" fmla="*/ 72 h 113"/>
                <a:gd name="T14" fmla="*/ 50 w 58"/>
                <a:gd name="T15" fmla="*/ 57 h 113"/>
                <a:gd name="T16" fmla="*/ 34 w 58"/>
                <a:gd name="T17" fmla="*/ 29 h 113"/>
                <a:gd name="T18" fmla="*/ 33 w 58"/>
                <a:gd name="T19" fmla="*/ 17 h 113"/>
                <a:gd name="T20" fmla="*/ 39 w 58"/>
                <a:gd name="T21" fmla="*/ 11 h 113"/>
                <a:gd name="T22" fmla="*/ 44 w 58"/>
                <a:gd name="T23" fmla="*/ 7 h 113"/>
                <a:gd name="T24" fmla="*/ 47 w 58"/>
                <a:gd name="T25" fmla="*/ 3 h 113"/>
                <a:gd name="T26" fmla="*/ 42 w 58"/>
                <a:gd name="T27" fmla="*/ 0 h 113"/>
                <a:gd name="T28" fmla="*/ 28 w 58"/>
                <a:gd name="T29" fmla="*/ 1 h 113"/>
                <a:gd name="T30" fmla="*/ 14 w 58"/>
                <a:gd name="T31" fmla="*/ 6 h 113"/>
                <a:gd name="T32" fmla="*/ 5 w 58"/>
                <a:gd name="T33" fmla="*/ 15 h 113"/>
                <a:gd name="T34" fmla="*/ 0 w 58"/>
                <a:gd name="T35" fmla="*/ 29 h 113"/>
                <a:gd name="T36" fmla="*/ 0 w 58"/>
                <a:gd name="T37" fmla="*/ 35 h 113"/>
                <a:gd name="T38" fmla="*/ 7 w 58"/>
                <a:gd name="T39" fmla="*/ 49 h 113"/>
                <a:gd name="T40" fmla="*/ 19 w 58"/>
                <a:gd name="T41" fmla="*/ 66 h 113"/>
                <a:gd name="T42" fmla="*/ 30 w 58"/>
                <a:gd name="T43" fmla="*/ 83 h 113"/>
                <a:gd name="T44" fmla="*/ 31 w 58"/>
                <a:gd name="T45" fmla="*/ 94 h 113"/>
                <a:gd name="T46" fmla="*/ 30 w 58"/>
                <a:gd name="T47" fmla="*/ 107 h 113"/>
                <a:gd name="T48" fmla="*/ 20 w 58"/>
                <a:gd name="T49" fmla="*/ 52 h 113"/>
                <a:gd name="T50" fmla="*/ 14 w 58"/>
                <a:gd name="T51" fmla="*/ 45 h 113"/>
                <a:gd name="T52" fmla="*/ 11 w 58"/>
                <a:gd name="T53" fmla="*/ 32 h 113"/>
                <a:gd name="T54" fmla="*/ 13 w 58"/>
                <a:gd name="T55" fmla="*/ 21 h 113"/>
                <a:gd name="T56" fmla="*/ 20 w 58"/>
                <a:gd name="T57" fmla="*/ 14 h 113"/>
                <a:gd name="T58" fmla="*/ 27 w 58"/>
                <a:gd name="T59" fmla="*/ 11 h 113"/>
                <a:gd name="T60" fmla="*/ 24 w 58"/>
                <a:gd name="T61" fmla="*/ 20 h 113"/>
                <a:gd name="T62" fmla="*/ 25 w 58"/>
                <a:gd name="T63" fmla="*/ 32 h 113"/>
                <a:gd name="T64" fmla="*/ 30 w 58"/>
                <a:gd name="T65" fmla="*/ 43 h 113"/>
                <a:gd name="T66" fmla="*/ 36 w 58"/>
                <a:gd name="T67" fmla="*/ 52 h 113"/>
                <a:gd name="T68" fmla="*/ 47 w 58"/>
                <a:gd name="T69" fmla="*/ 74 h 113"/>
                <a:gd name="T70" fmla="*/ 45 w 58"/>
                <a:gd name="T71" fmla="*/ 85 h 113"/>
                <a:gd name="T72" fmla="*/ 41 w 58"/>
                <a:gd name="T73" fmla="*/ 94 h 113"/>
                <a:gd name="T74" fmla="*/ 39 w 58"/>
                <a:gd name="T75" fmla="*/ 83 h 113"/>
                <a:gd name="T76" fmla="*/ 36 w 58"/>
                <a:gd name="T77" fmla="*/ 71 h 113"/>
                <a:gd name="T78" fmla="*/ 20 w 58"/>
                <a:gd name="T79" fmla="*/ 5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8" h="113">
                  <a:moveTo>
                    <a:pt x="30" y="107"/>
                  </a:moveTo>
                  <a:lnTo>
                    <a:pt x="30" y="107"/>
                  </a:lnTo>
                  <a:lnTo>
                    <a:pt x="30" y="110"/>
                  </a:lnTo>
                  <a:lnTo>
                    <a:pt x="31" y="111"/>
                  </a:lnTo>
                  <a:lnTo>
                    <a:pt x="31" y="111"/>
                  </a:lnTo>
                  <a:lnTo>
                    <a:pt x="33" y="113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44" y="103"/>
                  </a:lnTo>
                  <a:lnTo>
                    <a:pt x="51" y="94"/>
                  </a:lnTo>
                  <a:lnTo>
                    <a:pt x="56" y="85"/>
                  </a:lnTo>
                  <a:lnTo>
                    <a:pt x="58" y="79"/>
                  </a:lnTo>
                  <a:lnTo>
                    <a:pt x="58" y="72"/>
                  </a:lnTo>
                  <a:lnTo>
                    <a:pt x="58" y="72"/>
                  </a:lnTo>
                  <a:lnTo>
                    <a:pt x="56" y="66"/>
                  </a:lnTo>
                  <a:lnTo>
                    <a:pt x="50" y="57"/>
                  </a:lnTo>
                  <a:lnTo>
                    <a:pt x="37" y="38"/>
                  </a:lnTo>
                  <a:lnTo>
                    <a:pt x="34" y="29"/>
                  </a:lnTo>
                  <a:lnTo>
                    <a:pt x="33" y="21"/>
                  </a:lnTo>
                  <a:lnTo>
                    <a:pt x="33" y="17"/>
                  </a:lnTo>
                  <a:lnTo>
                    <a:pt x="34" y="14"/>
                  </a:lnTo>
                  <a:lnTo>
                    <a:pt x="39" y="11"/>
                  </a:lnTo>
                  <a:lnTo>
                    <a:pt x="44" y="7"/>
                  </a:lnTo>
                  <a:lnTo>
                    <a:pt x="44" y="7"/>
                  </a:lnTo>
                  <a:lnTo>
                    <a:pt x="47" y="6"/>
                  </a:lnTo>
                  <a:lnTo>
                    <a:pt x="47" y="3"/>
                  </a:lnTo>
                  <a:lnTo>
                    <a:pt x="45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28" y="1"/>
                  </a:lnTo>
                  <a:lnTo>
                    <a:pt x="20" y="3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5" y="15"/>
                  </a:lnTo>
                  <a:lnTo>
                    <a:pt x="2" y="21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0"/>
                  </a:lnTo>
                  <a:lnTo>
                    <a:pt x="7" y="49"/>
                  </a:lnTo>
                  <a:lnTo>
                    <a:pt x="13" y="59"/>
                  </a:lnTo>
                  <a:lnTo>
                    <a:pt x="19" y="66"/>
                  </a:lnTo>
                  <a:lnTo>
                    <a:pt x="27" y="76"/>
                  </a:lnTo>
                  <a:lnTo>
                    <a:pt x="30" y="83"/>
                  </a:lnTo>
                  <a:lnTo>
                    <a:pt x="31" y="89"/>
                  </a:lnTo>
                  <a:lnTo>
                    <a:pt x="31" y="94"/>
                  </a:lnTo>
                  <a:lnTo>
                    <a:pt x="31" y="100"/>
                  </a:lnTo>
                  <a:lnTo>
                    <a:pt x="30" y="107"/>
                  </a:lnTo>
                  <a:lnTo>
                    <a:pt x="30" y="107"/>
                  </a:lnTo>
                  <a:close/>
                  <a:moveTo>
                    <a:pt x="20" y="52"/>
                  </a:moveTo>
                  <a:lnTo>
                    <a:pt x="20" y="52"/>
                  </a:lnTo>
                  <a:lnTo>
                    <a:pt x="14" y="45"/>
                  </a:lnTo>
                  <a:lnTo>
                    <a:pt x="11" y="38"/>
                  </a:lnTo>
                  <a:lnTo>
                    <a:pt x="11" y="32"/>
                  </a:lnTo>
                  <a:lnTo>
                    <a:pt x="11" y="28"/>
                  </a:lnTo>
                  <a:lnTo>
                    <a:pt x="13" y="21"/>
                  </a:lnTo>
                  <a:lnTo>
                    <a:pt x="16" y="17"/>
                  </a:lnTo>
                  <a:lnTo>
                    <a:pt x="20" y="14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5" y="15"/>
                  </a:lnTo>
                  <a:lnTo>
                    <a:pt x="24" y="20"/>
                  </a:lnTo>
                  <a:lnTo>
                    <a:pt x="24" y="26"/>
                  </a:lnTo>
                  <a:lnTo>
                    <a:pt x="25" y="32"/>
                  </a:lnTo>
                  <a:lnTo>
                    <a:pt x="25" y="32"/>
                  </a:lnTo>
                  <a:lnTo>
                    <a:pt x="30" y="43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44" y="63"/>
                  </a:lnTo>
                  <a:lnTo>
                    <a:pt x="47" y="74"/>
                  </a:lnTo>
                  <a:lnTo>
                    <a:pt x="47" y="80"/>
                  </a:lnTo>
                  <a:lnTo>
                    <a:pt x="45" y="85"/>
                  </a:lnTo>
                  <a:lnTo>
                    <a:pt x="44" y="89"/>
                  </a:lnTo>
                  <a:lnTo>
                    <a:pt x="41" y="94"/>
                  </a:lnTo>
                  <a:lnTo>
                    <a:pt x="41" y="94"/>
                  </a:lnTo>
                  <a:lnTo>
                    <a:pt x="39" y="83"/>
                  </a:lnTo>
                  <a:lnTo>
                    <a:pt x="36" y="71"/>
                  </a:lnTo>
                  <a:lnTo>
                    <a:pt x="36" y="71"/>
                  </a:lnTo>
                  <a:lnTo>
                    <a:pt x="28" y="62"/>
                  </a:lnTo>
                  <a:lnTo>
                    <a:pt x="20" y="52"/>
                  </a:lnTo>
                  <a:lnTo>
                    <a:pt x="20" y="5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36">
              <a:extLst>
                <a:ext uri="{FF2B5EF4-FFF2-40B4-BE49-F238E27FC236}">
                  <a16:creationId xmlns:a16="http://schemas.microsoft.com/office/drawing/2014/main" id="{3E2C9F32-4E5F-4CCD-9F2B-181BE322C7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60964" y="2228056"/>
              <a:ext cx="439738" cy="384175"/>
            </a:xfrm>
            <a:custGeom>
              <a:avLst/>
              <a:gdLst>
                <a:gd name="T0" fmla="*/ 271 w 277"/>
                <a:gd name="T1" fmla="*/ 59 h 242"/>
                <a:gd name="T2" fmla="*/ 254 w 277"/>
                <a:gd name="T3" fmla="*/ 36 h 242"/>
                <a:gd name="T4" fmla="*/ 220 w 277"/>
                <a:gd name="T5" fmla="*/ 33 h 242"/>
                <a:gd name="T6" fmla="*/ 206 w 277"/>
                <a:gd name="T7" fmla="*/ 8 h 242"/>
                <a:gd name="T8" fmla="*/ 198 w 277"/>
                <a:gd name="T9" fmla="*/ 7 h 242"/>
                <a:gd name="T10" fmla="*/ 64 w 277"/>
                <a:gd name="T11" fmla="*/ 5 h 242"/>
                <a:gd name="T12" fmla="*/ 59 w 277"/>
                <a:gd name="T13" fmla="*/ 0 h 242"/>
                <a:gd name="T14" fmla="*/ 54 w 277"/>
                <a:gd name="T15" fmla="*/ 5 h 242"/>
                <a:gd name="T16" fmla="*/ 8 w 277"/>
                <a:gd name="T17" fmla="*/ 13 h 242"/>
                <a:gd name="T18" fmla="*/ 0 w 277"/>
                <a:gd name="T19" fmla="*/ 47 h 242"/>
                <a:gd name="T20" fmla="*/ 2 w 277"/>
                <a:gd name="T21" fmla="*/ 172 h 242"/>
                <a:gd name="T22" fmla="*/ 11 w 277"/>
                <a:gd name="T23" fmla="*/ 211 h 242"/>
                <a:gd name="T24" fmla="*/ 39 w 277"/>
                <a:gd name="T25" fmla="*/ 237 h 242"/>
                <a:gd name="T26" fmla="*/ 155 w 277"/>
                <a:gd name="T27" fmla="*/ 242 h 242"/>
                <a:gd name="T28" fmla="*/ 190 w 277"/>
                <a:gd name="T29" fmla="*/ 233 h 242"/>
                <a:gd name="T30" fmla="*/ 216 w 277"/>
                <a:gd name="T31" fmla="*/ 192 h 242"/>
                <a:gd name="T32" fmla="*/ 243 w 277"/>
                <a:gd name="T33" fmla="*/ 189 h 242"/>
                <a:gd name="T34" fmla="*/ 267 w 277"/>
                <a:gd name="T35" fmla="*/ 171 h 242"/>
                <a:gd name="T36" fmla="*/ 277 w 277"/>
                <a:gd name="T37" fmla="*/ 115 h 242"/>
                <a:gd name="T38" fmla="*/ 229 w 277"/>
                <a:gd name="T39" fmla="*/ 86 h 242"/>
                <a:gd name="T40" fmla="*/ 238 w 277"/>
                <a:gd name="T41" fmla="*/ 115 h 242"/>
                <a:gd name="T42" fmla="*/ 226 w 277"/>
                <a:gd name="T43" fmla="*/ 149 h 242"/>
                <a:gd name="T44" fmla="*/ 210 w 277"/>
                <a:gd name="T45" fmla="*/ 169 h 242"/>
                <a:gd name="T46" fmla="*/ 198 w 277"/>
                <a:gd name="T47" fmla="*/ 211 h 242"/>
                <a:gd name="T48" fmla="*/ 164 w 277"/>
                <a:gd name="T49" fmla="*/ 233 h 242"/>
                <a:gd name="T50" fmla="*/ 56 w 277"/>
                <a:gd name="T51" fmla="*/ 233 h 242"/>
                <a:gd name="T52" fmla="*/ 25 w 277"/>
                <a:gd name="T53" fmla="*/ 219 h 242"/>
                <a:gd name="T54" fmla="*/ 11 w 277"/>
                <a:gd name="T55" fmla="*/ 132 h 242"/>
                <a:gd name="T56" fmla="*/ 9 w 277"/>
                <a:gd name="T57" fmla="*/ 41 h 242"/>
                <a:gd name="T58" fmla="*/ 17 w 277"/>
                <a:gd name="T59" fmla="*/ 19 h 242"/>
                <a:gd name="T60" fmla="*/ 56 w 277"/>
                <a:gd name="T61" fmla="*/ 70 h 242"/>
                <a:gd name="T62" fmla="*/ 33 w 277"/>
                <a:gd name="T63" fmla="*/ 93 h 242"/>
                <a:gd name="T64" fmla="*/ 31 w 277"/>
                <a:gd name="T65" fmla="*/ 127 h 242"/>
                <a:gd name="T66" fmla="*/ 31 w 277"/>
                <a:gd name="T67" fmla="*/ 157 h 242"/>
                <a:gd name="T68" fmla="*/ 62 w 277"/>
                <a:gd name="T69" fmla="*/ 160 h 242"/>
                <a:gd name="T70" fmla="*/ 85 w 277"/>
                <a:gd name="T71" fmla="*/ 158 h 242"/>
                <a:gd name="T72" fmla="*/ 90 w 277"/>
                <a:gd name="T73" fmla="*/ 104 h 242"/>
                <a:gd name="T74" fmla="*/ 74 w 277"/>
                <a:gd name="T75" fmla="*/ 81 h 242"/>
                <a:gd name="T76" fmla="*/ 64 w 277"/>
                <a:gd name="T77" fmla="*/ 14 h 242"/>
                <a:gd name="T78" fmla="*/ 198 w 277"/>
                <a:gd name="T79" fmla="*/ 16 h 242"/>
                <a:gd name="T80" fmla="*/ 210 w 277"/>
                <a:gd name="T81" fmla="*/ 30 h 242"/>
                <a:gd name="T82" fmla="*/ 210 w 277"/>
                <a:gd name="T83" fmla="*/ 89 h 242"/>
                <a:gd name="T84" fmla="*/ 81 w 277"/>
                <a:gd name="T85" fmla="*/ 154 h 242"/>
                <a:gd name="T86" fmla="*/ 81 w 277"/>
                <a:gd name="T87" fmla="*/ 138 h 242"/>
                <a:gd name="T88" fmla="*/ 74 w 277"/>
                <a:gd name="T89" fmla="*/ 149 h 242"/>
                <a:gd name="T90" fmla="*/ 40 w 277"/>
                <a:gd name="T91" fmla="*/ 151 h 242"/>
                <a:gd name="T92" fmla="*/ 39 w 277"/>
                <a:gd name="T93" fmla="*/ 124 h 242"/>
                <a:gd name="T94" fmla="*/ 56 w 277"/>
                <a:gd name="T95" fmla="*/ 81 h 242"/>
                <a:gd name="T96" fmla="*/ 71 w 277"/>
                <a:gd name="T97" fmla="*/ 92 h 242"/>
                <a:gd name="T98" fmla="*/ 81 w 277"/>
                <a:gd name="T99" fmla="*/ 109 h 242"/>
                <a:gd name="T100" fmla="*/ 260 w 277"/>
                <a:gd name="T101" fmla="*/ 166 h 242"/>
                <a:gd name="T102" fmla="*/ 232 w 277"/>
                <a:gd name="T103" fmla="*/ 183 h 242"/>
                <a:gd name="T104" fmla="*/ 220 w 277"/>
                <a:gd name="T105" fmla="*/ 158 h 242"/>
                <a:gd name="T106" fmla="*/ 244 w 277"/>
                <a:gd name="T107" fmla="*/ 140 h 242"/>
                <a:gd name="T108" fmla="*/ 244 w 277"/>
                <a:gd name="T109" fmla="*/ 95 h 242"/>
                <a:gd name="T110" fmla="*/ 220 w 277"/>
                <a:gd name="T111" fmla="*/ 73 h 242"/>
                <a:gd name="T112" fmla="*/ 220 w 277"/>
                <a:gd name="T113" fmla="*/ 41 h 242"/>
                <a:gd name="T114" fmla="*/ 255 w 277"/>
                <a:gd name="T115" fmla="*/ 53 h 242"/>
                <a:gd name="T116" fmla="*/ 267 w 277"/>
                <a:gd name="T117" fmla="*/ 92 h 242"/>
                <a:gd name="T118" fmla="*/ 263 w 277"/>
                <a:gd name="T119" fmla="*/ 16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" h="242">
                  <a:moveTo>
                    <a:pt x="277" y="115"/>
                  </a:moveTo>
                  <a:lnTo>
                    <a:pt x="277" y="115"/>
                  </a:lnTo>
                  <a:lnTo>
                    <a:pt x="277" y="98"/>
                  </a:lnTo>
                  <a:lnTo>
                    <a:pt x="274" y="78"/>
                  </a:lnTo>
                  <a:lnTo>
                    <a:pt x="271" y="59"/>
                  </a:lnTo>
                  <a:lnTo>
                    <a:pt x="267" y="52"/>
                  </a:lnTo>
                  <a:lnTo>
                    <a:pt x="263" y="44"/>
                  </a:lnTo>
                  <a:lnTo>
                    <a:pt x="263" y="44"/>
                  </a:lnTo>
                  <a:lnTo>
                    <a:pt x="258" y="39"/>
                  </a:lnTo>
                  <a:lnTo>
                    <a:pt x="254" y="36"/>
                  </a:lnTo>
                  <a:lnTo>
                    <a:pt x="249" y="34"/>
                  </a:lnTo>
                  <a:lnTo>
                    <a:pt x="243" y="33"/>
                  </a:lnTo>
                  <a:lnTo>
                    <a:pt x="230" y="31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18" y="24"/>
                  </a:lnTo>
                  <a:lnTo>
                    <a:pt x="215" y="16"/>
                  </a:lnTo>
                  <a:lnTo>
                    <a:pt x="212" y="13"/>
                  </a:lnTo>
                  <a:lnTo>
                    <a:pt x="209" y="10"/>
                  </a:lnTo>
                  <a:lnTo>
                    <a:pt x="206" y="8"/>
                  </a:lnTo>
                  <a:lnTo>
                    <a:pt x="199" y="7"/>
                  </a:lnTo>
                  <a:lnTo>
                    <a:pt x="199" y="7"/>
                  </a:lnTo>
                  <a:lnTo>
                    <a:pt x="199" y="7"/>
                  </a:lnTo>
                  <a:lnTo>
                    <a:pt x="199" y="7"/>
                  </a:lnTo>
                  <a:lnTo>
                    <a:pt x="198" y="7"/>
                  </a:lnTo>
                  <a:lnTo>
                    <a:pt x="198" y="7"/>
                  </a:lnTo>
                  <a:lnTo>
                    <a:pt x="136" y="5"/>
                  </a:lnTo>
                  <a:lnTo>
                    <a:pt x="73" y="5"/>
                  </a:lnTo>
                  <a:lnTo>
                    <a:pt x="73" y="5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2" y="2"/>
                  </a:lnTo>
                  <a:lnTo>
                    <a:pt x="59" y="0"/>
                  </a:lnTo>
                  <a:lnTo>
                    <a:pt x="56" y="2"/>
                  </a:lnTo>
                  <a:lnTo>
                    <a:pt x="54" y="5"/>
                  </a:lnTo>
                  <a:lnTo>
                    <a:pt x="54" y="5"/>
                  </a:lnTo>
                  <a:lnTo>
                    <a:pt x="54" y="5"/>
                  </a:lnTo>
                  <a:lnTo>
                    <a:pt x="54" y="5"/>
                  </a:lnTo>
                  <a:lnTo>
                    <a:pt x="36" y="5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3" y="10"/>
                  </a:lnTo>
                  <a:lnTo>
                    <a:pt x="8" y="13"/>
                  </a:lnTo>
                  <a:lnTo>
                    <a:pt x="5" y="16"/>
                  </a:lnTo>
                  <a:lnTo>
                    <a:pt x="3" y="22"/>
                  </a:lnTo>
                  <a:lnTo>
                    <a:pt x="3" y="22"/>
                  </a:lnTo>
                  <a:lnTo>
                    <a:pt x="0" y="34"/>
                  </a:lnTo>
                  <a:lnTo>
                    <a:pt x="0" y="47"/>
                  </a:lnTo>
                  <a:lnTo>
                    <a:pt x="2" y="75"/>
                  </a:lnTo>
                  <a:lnTo>
                    <a:pt x="2" y="75"/>
                  </a:lnTo>
                  <a:lnTo>
                    <a:pt x="3" y="132"/>
                  </a:lnTo>
                  <a:lnTo>
                    <a:pt x="3" y="132"/>
                  </a:lnTo>
                  <a:lnTo>
                    <a:pt x="2" y="172"/>
                  </a:lnTo>
                  <a:lnTo>
                    <a:pt x="3" y="181"/>
                  </a:lnTo>
                  <a:lnTo>
                    <a:pt x="5" y="192"/>
                  </a:lnTo>
                  <a:lnTo>
                    <a:pt x="6" y="202"/>
                  </a:lnTo>
                  <a:lnTo>
                    <a:pt x="11" y="211"/>
                  </a:lnTo>
                  <a:lnTo>
                    <a:pt x="11" y="211"/>
                  </a:lnTo>
                  <a:lnTo>
                    <a:pt x="14" y="217"/>
                  </a:lnTo>
                  <a:lnTo>
                    <a:pt x="20" y="223"/>
                  </a:lnTo>
                  <a:lnTo>
                    <a:pt x="25" y="229"/>
                  </a:lnTo>
                  <a:lnTo>
                    <a:pt x="31" y="234"/>
                  </a:lnTo>
                  <a:lnTo>
                    <a:pt x="39" y="237"/>
                  </a:lnTo>
                  <a:lnTo>
                    <a:pt x="45" y="239"/>
                  </a:lnTo>
                  <a:lnTo>
                    <a:pt x="53" y="240"/>
                  </a:lnTo>
                  <a:lnTo>
                    <a:pt x="62" y="242"/>
                  </a:lnTo>
                  <a:lnTo>
                    <a:pt x="62" y="242"/>
                  </a:lnTo>
                  <a:lnTo>
                    <a:pt x="155" y="242"/>
                  </a:lnTo>
                  <a:lnTo>
                    <a:pt x="155" y="242"/>
                  </a:lnTo>
                  <a:lnTo>
                    <a:pt x="172" y="240"/>
                  </a:lnTo>
                  <a:lnTo>
                    <a:pt x="178" y="239"/>
                  </a:lnTo>
                  <a:lnTo>
                    <a:pt x="184" y="236"/>
                  </a:lnTo>
                  <a:lnTo>
                    <a:pt x="190" y="233"/>
                  </a:lnTo>
                  <a:lnTo>
                    <a:pt x="195" y="228"/>
                  </a:lnTo>
                  <a:lnTo>
                    <a:pt x="206" y="216"/>
                  </a:lnTo>
                  <a:lnTo>
                    <a:pt x="206" y="216"/>
                  </a:lnTo>
                  <a:lnTo>
                    <a:pt x="212" y="203"/>
                  </a:lnTo>
                  <a:lnTo>
                    <a:pt x="216" y="192"/>
                  </a:lnTo>
                  <a:lnTo>
                    <a:pt x="216" y="192"/>
                  </a:lnTo>
                  <a:lnTo>
                    <a:pt x="216" y="192"/>
                  </a:lnTo>
                  <a:lnTo>
                    <a:pt x="216" y="192"/>
                  </a:lnTo>
                  <a:lnTo>
                    <a:pt x="229" y="192"/>
                  </a:lnTo>
                  <a:lnTo>
                    <a:pt x="243" y="189"/>
                  </a:lnTo>
                  <a:lnTo>
                    <a:pt x="254" y="185"/>
                  </a:lnTo>
                  <a:lnTo>
                    <a:pt x="260" y="181"/>
                  </a:lnTo>
                  <a:lnTo>
                    <a:pt x="264" y="177"/>
                  </a:lnTo>
                  <a:lnTo>
                    <a:pt x="264" y="177"/>
                  </a:lnTo>
                  <a:lnTo>
                    <a:pt x="267" y="171"/>
                  </a:lnTo>
                  <a:lnTo>
                    <a:pt x="272" y="163"/>
                  </a:lnTo>
                  <a:lnTo>
                    <a:pt x="274" y="155"/>
                  </a:lnTo>
                  <a:lnTo>
                    <a:pt x="275" y="147"/>
                  </a:lnTo>
                  <a:lnTo>
                    <a:pt x="277" y="130"/>
                  </a:lnTo>
                  <a:lnTo>
                    <a:pt x="277" y="115"/>
                  </a:lnTo>
                  <a:lnTo>
                    <a:pt x="277" y="115"/>
                  </a:lnTo>
                  <a:close/>
                  <a:moveTo>
                    <a:pt x="220" y="82"/>
                  </a:moveTo>
                  <a:lnTo>
                    <a:pt x="220" y="82"/>
                  </a:lnTo>
                  <a:lnTo>
                    <a:pt x="226" y="84"/>
                  </a:lnTo>
                  <a:lnTo>
                    <a:pt x="229" y="86"/>
                  </a:lnTo>
                  <a:lnTo>
                    <a:pt x="233" y="89"/>
                  </a:lnTo>
                  <a:lnTo>
                    <a:pt x="235" y="93"/>
                  </a:lnTo>
                  <a:lnTo>
                    <a:pt x="238" y="104"/>
                  </a:lnTo>
                  <a:lnTo>
                    <a:pt x="238" y="115"/>
                  </a:lnTo>
                  <a:lnTo>
                    <a:pt x="238" y="115"/>
                  </a:lnTo>
                  <a:lnTo>
                    <a:pt x="238" y="127"/>
                  </a:lnTo>
                  <a:lnTo>
                    <a:pt x="237" y="138"/>
                  </a:lnTo>
                  <a:lnTo>
                    <a:pt x="235" y="143"/>
                  </a:lnTo>
                  <a:lnTo>
                    <a:pt x="230" y="146"/>
                  </a:lnTo>
                  <a:lnTo>
                    <a:pt x="226" y="149"/>
                  </a:lnTo>
                  <a:lnTo>
                    <a:pt x="220" y="151"/>
                  </a:lnTo>
                  <a:lnTo>
                    <a:pt x="220" y="151"/>
                  </a:lnTo>
                  <a:lnTo>
                    <a:pt x="220" y="82"/>
                  </a:lnTo>
                  <a:lnTo>
                    <a:pt x="220" y="82"/>
                  </a:lnTo>
                  <a:close/>
                  <a:moveTo>
                    <a:pt x="210" y="169"/>
                  </a:moveTo>
                  <a:lnTo>
                    <a:pt x="210" y="169"/>
                  </a:lnTo>
                  <a:lnTo>
                    <a:pt x="210" y="180"/>
                  </a:lnTo>
                  <a:lnTo>
                    <a:pt x="207" y="191"/>
                  </a:lnTo>
                  <a:lnTo>
                    <a:pt x="204" y="202"/>
                  </a:lnTo>
                  <a:lnTo>
                    <a:pt x="198" y="211"/>
                  </a:lnTo>
                  <a:lnTo>
                    <a:pt x="192" y="219"/>
                  </a:lnTo>
                  <a:lnTo>
                    <a:pt x="184" y="226"/>
                  </a:lnTo>
                  <a:lnTo>
                    <a:pt x="175" y="231"/>
                  </a:lnTo>
                  <a:lnTo>
                    <a:pt x="164" y="233"/>
                  </a:lnTo>
                  <a:lnTo>
                    <a:pt x="164" y="233"/>
                  </a:lnTo>
                  <a:lnTo>
                    <a:pt x="142" y="234"/>
                  </a:lnTo>
                  <a:lnTo>
                    <a:pt x="121" y="234"/>
                  </a:lnTo>
                  <a:lnTo>
                    <a:pt x="77" y="233"/>
                  </a:lnTo>
                  <a:lnTo>
                    <a:pt x="77" y="233"/>
                  </a:lnTo>
                  <a:lnTo>
                    <a:pt x="56" y="233"/>
                  </a:lnTo>
                  <a:lnTo>
                    <a:pt x="45" y="231"/>
                  </a:lnTo>
                  <a:lnTo>
                    <a:pt x="36" y="226"/>
                  </a:lnTo>
                  <a:lnTo>
                    <a:pt x="36" y="226"/>
                  </a:lnTo>
                  <a:lnTo>
                    <a:pt x="31" y="223"/>
                  </a:lnTo>
                  <a:lnTo>
                    <a:pt x="25" y="219"/>
                  </a:lnTo>
                  <a:lnTo>
                    <a:pt x="19" y="206"/>
                  </a:lnTo>
                  <a:lnTo>
                    <a:pt x="14" y="195"/>
                  </a:lnTo>
                  <a:lnTo>
                    <a:pt x="13" y="181"/>
                  </a:lnTo>
                  <a:lnTo>
                    <a:pt x="13" y="181"/>
                  </a:lnTo>
                  <a:lnTo>
                    <a:pt x="11" y="132"/>
                  </a:lnTo>
                  <a:lnTo>
                    <a:pt x="11" y="81"/>
                  </a:lnTo>
                  <a:lnTo>
                    <a:pt x="11" y="81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9" y="41"/>
                  </a:lnTo>
                  <a:lnTo>
                    <a:pt x="9" y="31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3" y="21"/>
                  </a:lnTo>
                  <a:lnTo>
                    <a:pt x="17" y="19"/>
                  </a:lnTo>
                  <a:lnTo>
                    <a:pt x="28" y="16"/>
                  </a:lnTo>
                  <a:lnTo>
                    <a:pt x="40" y="14"/>
                  </a:lnTo>
                  <a:lnTo>
                    <a:pt x="54" y="13"/>
                  </a:lnTo>
                  <a:lnTo>
                    <a:pt x="54" y="13"/>
                  </a:lnTo>
                  <a:lnTo>
                    <a:pt x="56" y="70"/>
                  </a:lnTo>
                  <a:lnTo>
                    <a:pt x="56" y="70"/>
                  </a:lnTo>
                  <a:lnTo>
                    <a:pt x="50" y="75"/>
                  </a:lnTo>
                  <a:lnTo>
                    <a:pt x="43" y="81"/>
                  </a:lnTo>
                  <a:lnTo>
                    <a:pt x="33" y="93"/>
                  </a:lnTo>
                  <a:lnTo>
                    <a:pt x="33" y="93"/>
                  </a:lnTo>
                  <a:lnTo>
                    <a:pt x="33" y="95"/>
                  </a:lnTo>
                  <a:lnTo>
                    <a:pt x="31" y="96"/>
                  </a:lnTo>
                  <a:lnTo>
                    <a:pt x="31" y="96"/>
                  </a:lnTo>
                  <a:lnTo>
                    <a:pt x="31" y="112"/>
                  </a:lnTo>
                  <a:lnTo>
                    <a:pt x="31" y="127"/>
                  </a:lnTo>
                  <a:lnTo>
                    <a:pt x="31" y="127"/>
                  </a:lnTo>
                  <a:lnTo>
                    <a:pt x="30" y="141"/>
                  </a:lnTo>
                  <a:lnTo>
                    <a:pt x="30" y="149"/>
                  </a:lnTo>
                  <a:lnTo>
                    <a:pt x="31" y="157"/>
                  </a:lnTo>
                  <a:lnTo>
                    <a:pt x="31" y="157"/>
                  </a:lnTo>
                  <a:lnTo>
                    <a:pt x="33" y="158"/>
                  </a:lnTo>
                  <a:lnTo>
                    <a:pt x="36" y="160"/>
                  </a:lnTo>
                  <a:lnTo>
                    <a:pt x="36" y="160"/>
                  </a:lnTo>
                  <a:lnTo>
                    <a:pt x="48" y="160"/>
                  </a:lnTo>
                  <a:lnTo>
                    <a:pt x="62" y="160"/>
                  </a:lnTo>
                  <a:lnTo>
                    <a:pt x="62" y="160"/>
                  </a:lnTo>
                  <a:lnTo>
                    <a:pt x="73" y="160"/>
                  </a:lnTo>
                  <a:lnTo>
                    <a:pt x="79" y="160"/>
                  </a:lnTo>
                  <a:lnTo>
                    <a:pt x="85" y="158"/>
                  </a:lnTo>
                  <a:lnTo>
                    <a:pt x="85" y="158"/>
                  </a:lnTo>
                  <a:lnTo>
                    <a:pt x="88" y="157"/>
                  </a:lnTo>
                  <a:lnTo>
                    <a:pt x="88" y="154"/>
                  </a:lnTo>
                  <a:lnTo>
                    <a:pt x="88" y="154"/>
                  </a:lnTo>
                  <a:lnTo>
                    <a:pt x="90" y="129"/>
                  </a:lnTo>
                  <a:lnTo>
                    <a:pt x="90" y="104"/>
                  </a:lnTo>
                  <a:lnTo>
                    <a:pt x="90" y="104"/>
                  </a:lnTo>
                  <a:lnTo>
                    <a:pt x="88" y="98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74" y="81"/>
                  </a:lnTo>
                  <a:lnTo>
                    <a:pt x="64" y="72"/>
                  </a:lnTo>
                  <a:lnTo>
                    <a:pt x="64" y="72"/>
                  </a:lnTo>
                  <a:lnTo>
                    <a:pt x="64" y="72"/>
                  </a:lnTo>
                  <a:lnTo>
                    <a:pt x="64" y="72"/>
                  </a:lnTo>
                  <a:lnTo>
                    <a:pt x="64" y="14"/>
                  </a:lnTo>
                  <a:lnTo>
                    <a:pt x="64" y="14"/>
                  </a:lnTo>
                  <a:lnTo>
                    <a:pt x="77" y="14"/>
                  </a:lnTo>
                  <a:lnTo>
                    <a:pt x="77" y="14"/>
                  </a:lnTo>
                  <a:lnTo>
                    <a:pt x="138" y="14"/>
                  </a:lnTo>
                  <a:lnTo>
                    <a:pt x="198" y="16"/>
                  </a:lnTo>
                  <a:lnTo>
                    <a:pt x="198" y="16"/>
                  </a:lnTo>
                  <a:lnTo>
                    <a:pt x="203" y="17"/>
                  </a:lnTo>
                  <a:lnTo>
                    <a:pt x="207" y="21"/>
                  </a:lnTo>
                  <a:lnTo>
                    <a:pt x="209" y="25"/>
                  </a:lnTo>
                  <a:lnTo>
                    <a:pt x="210" y="30"/>
                  </a:lnTo>
                  <a:lnTo>
                    <a:pt x="210" y="41"/>
                  </a:lnTo>
                  <a:lnTo>
                    <a:pt x="210" y="52"/>
                  </a:lnTo>
                  <a:lnTo>
                    <a:pt x="210" y="52"/>
                  </a:lnTo>
                  <a:lnTo>
                    <a:pt x="210" y="89"/>
                  </a:lnTo>
                  <a:lnTo>
                    <a:pt x="210" y="89"/>
                  </a:lnTo>
                  <a:lnTo>
                    <a:pt x="212" y="129"/>
                  </a:lnTo>
                  <a:lnTo>
                    <a:pt x="210" y="169"/>
                  </a:lnTo>
                  <a:lnTo>
                    <a:pt x="210" y="169"/>
                  </a:lnTo>
                  <a:close/>
                  <a:moveTo>
                    <a:pt x="81" y="154"/>
                  </a:moveTo>
                  <a:lnTo>
                    <a:pt x="81" y="154"/>
                  </a:lnTo>
                  <a:lnTo>
                    <a:pt x="81" y="152"/>
                  </a:lnTo>
                  <a:lnTo>
                    <a:pt x="81" y="152"/>
                  </a:lnTo>
                  <a:lnTo>
                    <a:pt x="81" y="154"/>
                  </a:lnTo>
                  <a:lnTo>
                    <a:pt x="81" y="154"/>
                  </a:lnTo>
                  <a:close/>
                  <a:moveTo>
                    <a:pt x="81" y="138"/>
                  </a:moveTo>
                  <a:lnTo>
                    <a:pt x="81" y="138"/>
                  </a:lnTo>
                  <a:lnTo>
                    <a:pt x="79" y="144"/>
                  </a:lnTo>
                  <a:lnTo>
                    <a:pt x="79" y="149"/>
                  </a:lnTo>
                  <a:lnTo>
                    <a:pt x="79" y="149"/>
                  </a:lnTo>
                  <a:lnTo>
                    <a:pt x="74" y="149"/>
                  </a:lnTo>
                  <a:lnTo>
                    <a:pt x="67" y="149"/>
                  </a:lnTo>
                  <a:lnTo>
                    <a:pt x="53" y="151"/>
                  </a:lnTo>
                  <a:lnTo>
                    <a:pt x="53" y="151"/>
                  </a:lnTo>
                  <a:lnTo>
                    <a:pt x="47" y="151"/>
                  </a:lnTo>
                  <a:lnTo>
                    <a:pt x="40" y="151"/>
                  </a:lnTo>
                  <a:lnTo>
                    <a:pt x="40" y="151"/>
                  </a:lnTo>
                  <a:lnTo>
                    <a:pt x="40" y="144"/>
                  </a:lnTo>
                  <a:lnTo>
                    <a:pt x="40" y="137"/>
                  </a:lnTo>
                  <a:lnTo>
                    <a:pt x="39" y="124"/>
                  </a:lnTo>
                  <a:lnTo>
                    <a:pt x="39" y="124"/>
                  </a:lnTo>
                  <a:lnTo>
                    <a:pt x="39" y="112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50" y="87"/>
                  </a:lnTo>
                  <a:lnTo>
                    <a:pt x="56" y="81"/>
                  </a:lnTo>
                  <a:lnTo>
                    <a:pt x="59" y="79"/>
                  </a:lnTo>
                  <a:lnTo>
                    <a:pt x="59" y="79"/>
                  </a:lnTo>
                  <a:lnTo>
                    <a:pt x="62" y="81"/>
                  </a:lnTo>
                  <a:lnTo>
                    <a:pt x="65" y="84"/>
                  </a:lnTo>
                  <a:lnTo>
                    <a:pt x="71" y="92"/>
                  </a:lnTo>
                  <a:lnTo>
                    <a:pt x="71" y="92"/>
                  </a:lnTo>
                  <a:lnTo>
                    <a:pt x="79" y="99"/>
                  </a:lnTo>
                  <a:lnTo>
                    <a:pt x="81" y="103"/>
                  </a:lnTo>
                  <a:lnTo>
                    <a:pt x="81" y="109"/>
                  </a:lnTo>
                  <a:lnTo>
                    <a:pt x="81" y="109"/>
                  </a:lnTo>
                  <a:lnTo>
                    <a:pt x="81" y="138"/>
                  </a:lnTo>
                  <a:lnTo>
                    <a:pt x="81" y="138"/>
                  </a:lnTo>
                  <a:close/>
                  <a:moveTo>
                    <a:pt x="263" y="160"/>
                  </a:moveTo>
                  <a:lnTo>
                    <a:pt x="263" y="160"/>
                  </a:lnTo>
                  <a:lnTo>
                    <a:pt x="260" y="166"/>
                  </a:lnTo>
                  <a:lnTo>
                    <a:pt x="255" y="172"/>
                  </a:lnTo>
                  <a:lnTo>
                    <a:pt x="250" y="177"/>
                  </a:lnTo>
                  <a:lnTo>
                    <a:pt x="244" y="180"/>
                  </a:lnTo>
                  <a:lnTo>
                    <a:pt x="238" y="181"/>
                  </a:lnTo>
                  <a:lnTo>
                    <a:pt x="232" y="183"/>
                  </a:lnTo>
                  <a:lnTo>
                    <a:pt x="218" y="185"/>
                  </a:lnTo>
                  <a:lnTo>
                    <a:pt x="218" y="185"/>
                  </a:lnTo>
                  <a:lnTo>
                    <a:pt x="220" y="172"/>
                  </a:lnTo>
                  <a:lnTo>
                    <a:pt x="220" y="158"/>
                  </a:lnTo>
                  <a:lnTo>
                    <a:pt x="220" y="158"/>
                  </a:lnTo>
                  <a:lnTo>
                    <a:pt x="227" y="158"/>
                  </a:lnTo>
                  <a:lnTo>
                    <a:pt x="233" y="155"/>
                  </a:lnTo>
                  <a:lnTo>
                    <a:pt x="238" y="152"/>
                  </a:lnTo>
                  <a:lnTo>
                    <a:pt x="243" y="146"/>
                  </a:lnTo>
                  <a:lnTo>
                    <a:pt x="244" y="140"/>
                  </a:lnTo>
                  <a:lnTo>
                    <a:pt x="246" y="134"/>
                  </a:lnTo>
                  <a:lnTo>
                    <a:pt x="247" y="118"/>
                  </a:lnTo>
                  <a:lnTo>
                    <a:pt x="247" y="118"/>
                  </a:lnTo>
                  <a:lnTo>
                    <a:pt x="246" y="103"/>
                  </a:lnTo>
                  <a:lnTo>
                    <a:pt x="244" y="95"/>
                  </a:lnTo>
                  <a:lnTo>
                    <a:pt x="243" y="87"/>
                  </a:lnTo>
                  <a:lnTo>
                    <a:pt x="240" y="82"/>
                  </a:lnTo>
                  <a:lnTo>
                    <a:pt x="233" y="78"/>
                  </a:lnTo>
                  <a:lnTo>
                    <a:pt x="227" y="75"/>
                  </a:lnTo>
                  <a:lnTo>
                    <a:pt x="220" y="73"/>
                  </a:lnTo>
                  <a:lnTo>
                    <a:pt x="220" y="73"/>
                  </a:lnTo>
                  <a:lnTo>
                    <a:pt x="218" y="56"/>
                  </a:lnTo>
                  <a:lnTo>
                    <a:pt x="218" y="56"/>
                  </a:lnTo>
                  <a:lnTo>
                    <a:pt x="220" y="41"/>
                  </a:lnTo>
                  <a:lnTo>
                    <a:pt x="220" y="41"/>
                  </a:lnTo>
                  <a:lnTo>
                    <a:pt x="233" y="41"/>
                  </a:lnTo>
                  <a:lnTo>
                    <a:pt x="240" y="42"/>
                  </a:lnTo>
                  <a:lnTo>
                    <a:pt x="246" y="44"/>
                  </a:lnTo>
                  <a:lnTo>
                    <a:pt x="250" y="48"/>
                  </a:lnTo>
                  <a:lnTo>
                    <a:pt x="255" y="53"/>
                  </a:lnTo>
                  <a:lnTo>
                    <a:pt x="260" y="61"/>
                  </a:lnTo>
                  <a:lnTo>
                    <a:pt x="263" y="69"/>
                  </a:lnTo>
                  <a:lnTo>
                    <a:pt x="263" y="69"/>
                  </a:lnTo>
                  <a:lnTo>
                    <a:pt x="264" y="79"/>
                  </a:lnTo>
                  <a:lnTo>
                    <a:pt x="267" y="92"/>
                  </a:lnTo>
                  <a:lnTo>
                    <a:pt x="267" y="115"/>
                  </a:lnTo>
                  <a:lnTo>
                    <a:pt x="267" y="115"/>
                  </a:lnTo>
                  <a:lnTo>
                    <a:pt x="267" y="138"/>
                  </a:lnTo>
                  <a:lnTo>
                    <a:pt x="266" y="149"/>
                  </a:lnTo>
                  <a:lnTo>
                    <a:pt x="263" y="160"/>
                  </a:lnTo>
                  <a:lnTo>
                    <a:pt x="263" y="16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37">
              <a:extLst>
                <a:ext uri="{FF2B5EF4-FFF2-40B4-BE49-F238E27FC236}">
                  <a16:creationId xmlns:a16="http://schemas.microsoft.com/office/drawing/2014/main" id="{B1CB0728-3A30-4DB7-9CF3-214EF6D8B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3852" y="2272506"/>
              <a:ext cx="63500" cy="125413"/>
            </a:xfrm>
            <a:custGeom>
              <a:avLst/>
              <a:gdLst>
                <a:gd name="T0" fmla="*/ 36 w 40"/>
                <a:gd name="T1" fmla="*/ 16 h 79"/>
                <a:gd name="T2" fmla="*/ 36 w 40"/>
                <a:gd name="T3" fmla="*/ 16 h 79"/>
                <a:gd name="T4" fmla="*/ 34 w 40"/>
                <a:gd name="T5" fmla="*/ 11 h 79"/>
                <a:gd name="T6" fmla="*/ 31 w 40"/>
                <a:gd name="T7" fmla="*/ 8 h 79"/>
                <a:gd name="T8" fmla="*/ 28 w 40"/>
                <a:gd name="T9" fmla="*/ 5 h 79"/>
                <a:gd name="T10" fmla="*/ 23 w 40"/>
                <a:gd name="T11" fmla="*/ 3 h 79"/>
                <a:gd name="T12" fmla="*/ 14 w 40"/>
                <a:gd name="T13" fmla="*/ 2 h 79"/>
                <a:gd name="T14" fmla="*/ 5 w 40"/>
                <a:gd name="T15" fmla="*/ 0 h 79"/>
                <a:gd name="T16" fmla="*/ 5 w 40"/>
                <a:gd name="T17" fmla="*/ 0 h 79"/>
                <a:gd name="T18" fmla="*/ 2 w 40"/>
                <a:gd name="T19" fmla="*/ 2 h 79"/>
                <a:gd name="T20" fmla="*/ 0 w 40"/>
                <a:gd name="T21" fmla="*/ 5 h 79"/>
                <a:gd name="T22" fmla="*/ 2 w 40"/>
                <a:gd name="T23" fmla="*/ 8 h 79"/>
                <a:gd name="T24" fmla="*/ 5 w 40"/>
                <a:gd name="T25" fmla="*/ 10 h 79"/>
                <a:gd name="T26" fmla="*/ 5 w 40"/>
                <a:gd name="T27" fmla="*/ 10 h 79"/>
                <a:gd name="T28" fmla="*/ 16 w 40"/>
                <a:gd name="T29" fmla="*/ 10 h 79"/>
                <a:gd name="T30" fmla="*/ 22 w 40"/>
                <a:gd name="T31" fmla="*/ 11 h 79"/>
                <a:gd name="T32" fmla="*/ 26 w 40"/>
                <a:gd name="T33" fmla="*/ 14 h 79"/>
                <a:gd name="T34" fmla="*/ 26 w 40"/>
                <a:gd name="T35" fmla="*/ 14 h 79"/>
                <a:gd name="T36" fmla="*/ 28 w 40"/>
                <a:gd name="T37" fmla="*/ 19 h 79"/>
                <a:gd name="T38" fmla="*/ 29 w 40"/>
                <a:gd name="T39" fmla="*/ 25 h 79"/>
                <a:gd name="T40" fmla="*/ 29 w 40"/>
                <a:gd name="T41" fmla="*/ 36 h 79"/>
                <a:gd name="T42" fmla="*/ 29 w 40"/>
                <a:gd name="T43" fmla="*/ 36 h 79"/>
                <a:gd name="T44" fmla="*/ 31 w 40"/>
                <a:gd name="T45" fmla="*/ 75 h 79"/>
                <a:gd name="T46" fmla="*/ 31 w 40"/>
                <a:gd name="T47" fmla="*/ 75 h 79"/>
                <a:gd name="T48" fmla="*/ 33 w 40"/>
                <a:gd name="T49" fmla="*/ 78 h 79"/>
                <a:gd name="T50" fmla="*/ 36 w 40"/>
                <a:gd name="T51" fmla="*/ 79 h 79"/>
                <a:gd name="T52" fmla="*/ 39 w 40"/>
                <a:gd name="T53" fmla="*/ 78 h 79"/>
                <a:gd name="T54" fmla="*/ 40 w 40"/>
                <a:gd name="T55" fmla="*/ 75 h 79"/>
                <a:gd name="T56" fmla="*/ 40 w 40"/>
                <a:gd name="T57" fmla="*/ 75 h 79"/>
                <a:gd name="T58" fmla="*/ 39 w 40"/>
                <a:gd name="T59" fmla="*/ 39 h 79"/>
                <a:gd name="T60" fmla="*/ 39 w 40"/>
                <a:gd name="T61" fmla="*/ 39 h 79"/>
                <a:gd name="T62" fmla="*/ 39 w 40"/>
                <a:gd name="T63" fmla="*/ 27 h 79"/>
                <a:gd name="T64" fmla="*/ 37 w 40"/>
                <a:gd name="T65" fmla="*/ 22 h 79"/>
                <a:gd name="T66" fmla="*/ 36 w 40"/>
                <a:gd name="T67" fmla="*/ 16 h 79"/>
                <a:gd name="T68" fmla="*/ 36 w 40"/>
                <a:gd name="T69" fmla="*/ 1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79">
                  <a:moveTo>
                    <a:pt x="36" y="16"/>
                  </a:moveTo>
                  <a:lnTo>
                    <a:pt x="36" y="16"/>
                  </a:lnTo>
                  <a:lnTo>
                    <a:pt x="34" y="11"/>
                  </a:lnTo>
                  <a:lnTo>
                    <a:pt x="31" y="8"/>
                  </a:lnTo>
                  <a:lnTo>
                    <a:pt x="28" y="5"/>
                  </a:lnTo>
                  <a:lnTo>
                    <a:pt x="23" y="3"/>
                  </a:lnTo>
                  <a:lnTo>
                    <a:pt x="14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16" y="10"/>
                  </a:lnTo>
                  <a:lnTo>
                    <a:pt x="22" y="11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8" y="19"/>
                  </a:lnTo>
                  <a:lnTo>
                    <a:pt x="29" y="25"/>
                  </a:lnTo>
                  <a:lnTo>
                    <a:pt x="29" y="36"/>
                  </a:lnTo>
                  <a:lnTo>
                    <a:pt x="29" y="36"/>
                  </a:lnTo>
                  <a:lnTo>
                    <a:pt x="31" y="75"/>
                  </a:lnTo>
                  <a:lnTo>
                    <a:pt x="31" y="75"/>
                  </a:lnTo>
                  <a:lnTo>
                    <a:pt x="33" y="78"/>
                  </a:lnTo>
                  <a:lnTo>
                    <a:pt x="36" y="79"/>
                  </a:lnTo>
                  <a:lnTo>
                    <a:pt x="39" y="78"/>
                  </a:lnTo>
                  <a:lnTo>
                    <a:pt x="40" y="75"/>
                  </a:lnTo>
                  <a:lnTo>
                    <a:pt x="40" y="75"/>
                  </a:lnTo>
                  <a:lnTo>
                    <a:pt x="39" y="39"/>
                  </a:lnTo>
                  <a:lnTo>
                    <a:pt x="39" y="39"/>
                  </a:lnTo>
                  <a:lnTo>
                    <a:pt x="39" y="27"/>
                  </a:lnTo>
                  <a:lnTo>
                    <a:pt x="37" y="22"/>
                  </a:lnTo>
                  <a:lnTo>
                    <a:pt x="36" y="16"/>
                  </a:lnTo>
                  <a:lnTo>
                    <a:pt x="36" y="1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38">
              <a:extLst>
                <a:ext uri="{FF2B5EF4-FFF2-40B4-BE49-F238E27FC236}">
                  <a16:creationId xmlns:a16="http://schemas.microsoft.com/office/drawing/2014/main" id="{4E605652-6DB9-41B6-9ED2-E7BB39D7F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6864" y="2272506"/>
              <a:ext cx="12700" cy="15875"/>
            </a:xfrm>
            <a:custGeom>
              <a:avLst/>
              <a:gdLst>
                <a:gd name="T0" fmla="*/ 3 w 8"/>
                <a:gd name="T1" fmla="*/ 0 h 10"/>
                <a:gd name="T2" fmla="*/ 3 w 8"/>
                <a:gd name="T3" fmla="*/ 0 h 10"/>
                <a:gd name="T4" fmla="*/ 0 w 8"/>
                <a:gd name="T5" fmla="*/ 2 h 10"/>
                <a:gd name="T6" fmla="*/ 0 w 8"/>
                <a:gd name="T7" fmla="*/ 5 h 10"/>
                <a:gd name="T8" fmla="*/ 0 w 8"/>
                <a:gd name="T9" fmla="*/ 8 h 10"/>
                <a:gd name="T10" fmla="*/ 3 w 8"/>
                <a:gd name="T11" fmla="*/ 10 h 10"/>
                <a:gd name="T12" fmla="*/ 3 w 8"/>
                <a:gd name="T13" fmla="*/ 10 h 10"/>
                <a:gd name="T14" fmla="*/ 6 w 8"/>
                <a:gd name="T15" fmla="*/ 8 h 10"/>
                <a:gd name="T16" fmla="*/ 8 w 8"/>
                <a:gd name="T17" fmla="*/ 5 h 10"/>
                <a:gd name="T18" fmla="*/ 6 w 8"/>
                <a:gd name="T19" fmla="*/ 2 h 10"/>
                <a:gd name="T20" fmla="*/ 3 w 8"/>
                <a:gd name="T21" fmla="*/ 0 h 10"/>
                <a:gd name="T22" fmla="*/ 3 w 8"/>
                <a:gd name="T2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6" y="8"/>
                  </a:lnTo>
                  <a:lnTo>
                    <a:pt x="8" y="5"/>
                  </a:lnTo>
                  <a:lnTo>
                    <a:pt x="6" y="2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8F8633E-B48B-4696-8191-2478731AD0EF}"/>
              </a:ext>
            </a:extLst>
          </p:cNvPr>
          <p:cNvGrpSpPr/>
          <p:nvPr/>
        </p:nvGrpSpPr>
        <p:grpSpPr>
          <a:xfrm>
            <a:off x="9203655" y="2295727"/>
            <a:ext cx="686232" cy="681848"/>
            <a:chOff x="7256113" y="2632218"/>
            <a:chExt cx="496888" cy="493713"/>
          </a:xfrm>
        </p:grpSpPr>
        <p:sp>
          <p:nvSpPr>
            <p:cNvPr id="21" name="Freeform 81">
              <a:extLst>
                <a:ext uri="{FF2B5EF4-FFF2-40B4-BE49-F238E27FC236}">
                  <a16:creationId xmlns:a16="http://schemas.microsoft.com/office/drawing/2014/main" id="{967A5B52-5EDC-426E-8D70-CD504127DA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56113" y="2632218"/>
              <a:ext cx="266700" cy="285750"/>
            </a:xfrm>
            <a:custGeom>
              <a:avLst/>
              <a:gdLst>
                <a:gd name="T0" fmla="*/ 168 w 168"/>
                <a:gd name="T1" fmla="*/ 116 h 180"/>
                <a:gd name="T2" fmla="*/ 159 w 168"/>
                <a:gd name="T3" fmla="*/ 82 h 180"/>
                <a:gd name="T4" fmla="*/ 140 w 168"/>
                <a:gd name="T5" fmla="*/ 50 h 180"/>
                <a:gd name="T6" fmla="*/ 112 w 168"/>
                <a:gd name="T7" fmla="*/ 24 h 180"/>
                <a:gd name="T8" fmla="*/ 83 w 168"/>
                <a:gd name="T9" fmla="*/ 5 h 180"/>
                <a:gd name="T10" fmla="*/ 77 w 168"/>
                <a:gd name="T11" fmla="*/ 2 h 180"/>
                <a:gd name="T12" fmla="*/ 61 w 168"/>
                <a:gd name="T13" fmla="*/ 0 h 180"/>
                <a:gd name="T14" fmla="*/ 37 w 168"/>
                <a:gd name="T15" fmla="*/ 3 h 180"/>
                <a:gd name="T16" fmla="*/ 23 w 168"/>
                <a:gd name="T17" fmla="*/ 10 h 180"/>
                <a:gd name="T18" fmla="*/ 12 w 168"/>
                <a:gd name="T19" fmla="*/ 19 h 180"/>
                <a:gd name="T20" fmla="*/ 4 w 168"/>
                <a:gd name="T21" fmla="*/ 33 h 180"/>
                <a:gd name="T22" fmla="*/ 0 w 168"/>
                <a:gd name="T23" fmla="*/ 64 h 180"/>
                <a:gd name="T24" fmla="*/ 1 w 168"/>
                <a:gd name="T25" fmla="*/ 82 h 180"/>
                <a:gd name="T26" fmla="*/ 10 w 168"/>
                <a:gd name="T27" fmla="*/ 118 h 180"/>
                <a:gd name="T28" fmla="*/ 32 w 168"/>
                <a:gd name="T29" fmla="*/ 150 h 180"/>
                <a:gd name="T30" fmla="*/ 52 w 168"/>
                <a:gd name="T31" fmla="*/ 167 h 180"/>
                <a:gd name="T32" fmla="*/ 69 w 168"/>
                <a:gd name="T33" fmla="*/ 175 h 180"/>
                <a:gd name="T34" fmla="*/ 78 w 168"/>
                <a:gd name="T35" fmla="*/ 178 h 180"/>
                <a:gd name="T36" fmla="*/ 111 w 168"/>
                <a:gd name="T37" fmla="*/ 178 h 180"/>
                <a:gd name="T38" fmla="*/ 140 w 168"/>
                <a:gd name="T39" fmla="*/ 167 h 180"/>
                <a:gd name="T40" fmla="*/ 156 w 168"/>
                <a:gd name="T41" fmla="*/ 152 h 180"/>
                <a:gd name="T42" fmla="*/ 163 w 168"/>
                <a:gd name="T43" fmla="*/ 140 h 180"/>
                <a:gd name="T44" fmla="*/ 168 w 168"/>
                <a:gd name="T45" fmla="*/ 124 h 180"/>
                <a:gd name="T46" fmla="*/ 168 w 168"/>
                <a:gd name="T47" fmla="*/ 116 h 180"/>
                <a:gd name="T48" fmla="*/ 78 w 168"/>
                <a:gd name="T49" fmla="*/ 13 h 180"/>
                <a:gd name="T50" fmla="*/ 100 w 168"/>
                <a:gd name="T51" fmla="*/ 25 h 180"/>
                <a:gd name="T52" fmla="*/ 119 w 168"/>
                <a:gd name="T53" fmla="*/ 42 h 180"/>
                <a:gd name="T54" fmla="*/ 136 w 168"/>
                <a:gd name="T55" fmla="*/ 61 h 180"/>
                <a:gd name="T56" fmla="*/ 148 w 168"/>
                <a:gd name="T57" fmla="*/ 81 h 180"/>
                <a:gd name="T58" fmla="*/ 159 w 168"/>
                <a:gd name="T59" fmla="*/ 112 h 180"/>
                <a:gd name="T60" fmla="*/ 159 w 168"/>
                <a:gd name="T61" fmla="*/ 127 h 180"/>
                <a:gd name="T62" fmla="*/ 154 w 168"/>
                <a:gd name="T63" fmla="*/ 143 h 180"/>
                <a:gd name="T64" fmla="*/ 148 w 168"/>
                <a:gd name="T65" fmla="*/ 150 h 180"/>
                <a:gd name="T66" fmla="*/ 133 w 168"/>
                <a:gd name="T67" fmla="*/ 161 h 180"/>
                <a:gd name="T68" fmla="*/ 122 w 168"/>
                <a:gd name="T69" fmla="*/ 164 h 180"/>
                <a:gd name="T70" fmla="*/ 100 w 168"/>
                <a:gd name="T71" fmla="*/ 161 h 180"/>
                <a:gd name="T72" fmla="*/ 78 w 168"/>
                <a:gd name="T73" fmla="*/ 149 h 180"/>
                <a:gd name="T74" fmla="*/ 61 w 168"/>
                <a:gd name="T75" fmla="*/ 132 h 180"/>
                <a:gd name="T76" fmla="*/ 48 w 168"/>
                <a:gd name="T77" fmla="*/ 113 h 180"/>
                <a:gd name="T78" fmla="*/ 35 w 168"/>
                <a:gd name="T79" fmla="*/ 92 h 180"/>
                <a:gd name="T80" fmla="*/ 24 w 168"/>
                <a:gd name="T81" fmla="*/ 70 h 180"/>
                <a:gd name="T82" fmla="*/ 20 w 168"/>
                <a:gd name="T83" fmla="*/ 45 h 180"/>
                <a:gd name="T84" fmla="*/ 21 w 168"/>
                <a:gd name="T85" fmla="*/ 22 h 180"/>
                <a:gd name="T86" fmla="*/ 27 w 168"/>
                <a:gd name="T87" fmla="*/ 17 h 180"/>
                <a:gd name="T88" fmla="*/ 41 w 168"/>
                <a:gd name="T89" fmla="*/ 11 h 180"/>
                <a:gd name="T90" fmla="*/ 57 w 168"/>
                <a:gd name="T91" fmla="*/ 8 h 180"/>
                <a:gd name="T92" fmla="*/ 72 w 168"/>
                <a:gd name="T93" fmla="*/ 10 h 180"/>
                <a:gd name="T94" fmla="*/ 78 w 168"/>
                <a:gd name="T95" fmla="*/ 13 h 180"/>
                <a:gd name="T96" fmla="*/ 14 w 168"/>
                <a:gd name="T97" fmla="*/ 101 h 180"/>
                <a:gd name="T98" fmla="*/ 9 w 168"/>
                <a:gd name="T99" fmla="*/ 73 h 180"/>
                <a:gd name="T100" fmla="*/ 10 w 168"/>
                <a:gd name="T101" fmla="*/ 45 h 180"/>
                <a:gd name="T102" fmla="*/ 12 w 168"/>
                <a:gd name="T103" fmla="*/ 56 h 180"/>
                <a:gd name="T104" fmla="*/ 23 w 168"/>
                <a:gd name="T105" fmla="*/ 87 h 180"/>
                <a:gd name="T106" fmla="*/ 43 w 168"/>
                <a:gd name="T107" fmla="*/ 123 h 180"/>
                <a:gd name="T108" fmla="*/ 54 w 168"/>
                <a:gd name="T109" fmla="*/ 137 h 180"/>
                <a:gd name="T110" fmla="*/ 82 w 168"/>
                <a:gd name="T111" fmla="*/ 161 h 180"/>
                <a:gd name="T112" fmla="*/ 97 w 168"/>
                <a:gd name="T113" fmla="*/ 169 h 180"/>
                <a:gd name="T114" fmla="*/ 83 w 168"/>
                <a:gd name="T115" fmla="*/ 169 h 180"/>
                <a:gd name="T116" fmla="*/ 55 w 168"/>
                <a:gd name="T117" fmla="*/ 158 h 180"/>
                <a:gd name="T118" fmla="*/ 34 w 168"/>
                <a:gd name="T119" fmla="*/ 140 h 180"/>
                <a:gd name="T120" fmla="*/ 18 w 168"/>
                <a:gd name="T121" fmla="*/ 115 h 180"/>
                <a:gd name="T122" fmla="*/ 14 w 168"/>
                <a:gd name="T123" fmla="*/ 10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8" h="180">
                  <a:moveTo>
                    <a:pt x="168" y="116"/>
                  </a:moveTo>
                  <a:lnTo>
                    <a:pt x="168" y="116"/>
                  </a:lnTo>
                  <a:lnTo>
                    <a:pt x="165" y="99"/>
                  </a:lnTo>
                  <a:lnTo>
                    <a:pt x="159" y="82"/>
                  </a:lnTo>
                  <a:lnTo>
                    <a:pt x="151" y="65"/>
                  </a:lnTo>
                  <a:lnTo>
                    <a:pt x="140" y="50"/>
                  </a:lnTo>
                  <a:lnTo>
                    <a:pt x="126" y="36"/>
                  </a:lnTo>
                  <a:lnTo>
                    <a:pt x="112" y="24"/>
                  </a:lnTo>
                  <a:lnTo>
                    <a:pt x="99" y="13"/>
                  </a:lnTo>
                  <a:lnTo>
                    <a:pt x="83" y="5"/>
                  </a:lnTo>
                  <a:lnTo>
                    <a:pt x="83" y="5"/>
                  </a:lnTo>
                  <a:lnTo>
                    <a:pt x="77" y="2"/>
                  </a:lnTo>
                  <a:lnTo>
                    <a:pt x="69" y="0"/>
                  </a:lnTo>
                  <a:lnTo>
                    <a:pt x="61" y="0"/>
                  </a:lnTo>
                  <a:lnTo>
                    <a:pt x="52" y="0"/>
                  </a:lnTo>
                  <a:lnTo>
                    <a:pt x="37" y="3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17" y="14"/>
                  </a:lnTo>
                  <a:lnTo>
                    <a:pt x="12" y="19"/>
                  </a:lnTo>
                  <a:lnTo>
                    <a:pt x="7" y="25"/>
                  </a:lnTo>
                  <a:lnTo>
                    <a:pt x="4" y="33"/>
                  </a:lnTo>
                  <a:lnTo>
                    <a:pt x="1" y="4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1" y="82"/>
                  </a:lnTo>
                  <a:lnTo>
                    <a:pt x="4" y="101"/>
                  </a:lnTo>
                  <a:lnTo>
                    <a:pt x="10" y="118"/>
                  </a:lnTo>
                  <a:lnTo>
                    <a:pt x="20" y="135"/>
                  </a:lnTo>
                  <a:lnTo>
                    <a:pt x="32" y="150"/>
                  </a:lnTo>
                  <a:lnTo>
                    <a:pt x="44" y="163"/>
                  </a:lnTo>
                  <a:lnTo>
                    <a:pt x="52" y="167"/>
                  </a:lnTo>
                  <a:lnTo>
                    <a:pt x="61" y="172"/>
                  </a:lnTo>
                  <a:lnTo>
                    <a:pt x="69" y="175"/>
                  </a:lnTo>
                  <a:lnTo>
                    <a:pt x="78" y="178"/>
                  </a:lnTo>
                  <a:lnTo>
                    <a:pt x="78" y="178"/>
                  </a:lnTo>
                  <a:lnTo>
                    <a:pt x="95" y="180"/>
                  </a:lnTo>
                  <a:lnTo>
                    <a:pt x="111" y="178"/>
                  </a:lnTo>
                  <a:lnTo>
                    <a:pt x="126" y="174"/>
                  </a:lnTo>
                  <a:lnTo>
                    <a:pt x="140" y="167"/>
                  </a:lnTo>
                  <a:lnTo>
                    <a:pt x="151" y="158"/>
                  </a:lnTo>
                  <a:lnTo>
                    <a:pt x="156" y="152"/>
                  </a:lnTo>
                  <a:lnTo>
                    <a:pt x="160" y="146"/>
                  </a:lnTo>
                  <a:lnTo>
                    <a:pt x="163" y="140"/>
                  </a:lnTo>
                  <a:lnTo>
                    <a:pt x="166" y="132"/>
                  </a:lnTo>
                  <a:lnTo>
                    <a:pt x="168" y="124"/>
                  </a:lnTo>
                  <a:lnTo>
                    <a:pt x="168" y="116"/>
                  </a:lnTo>
                  <a:lnTo>
                    <a:pt x="168" y="116"/>
                  </a:lnTo>
                  <a:close/>
                  <a:moveTo>
                    <a:pt x="78" y="13"/>
                  </a:moveTo>
                  <a:lnTo>
                    <a:pt x="78" y="13"/>
                  </a:lnTo>
                  <a:lnTo>
                    <a:pt x="89" y="19"/>
                  </a:lnTo>
                  <a:lnTo>
                    <a:pt x="100" y="25"/>
                  </a:lnTo>
                  <a:lnTo>
                    <a:pt x="109" y="33"/>
                  </a:lnTo>
                  <a:lnTo>
                    <a:pt x="119" y="42"/>
                  </a:lnTo>
                  <a:lnTo>
                    <a:pt x="128" y="51"/>
                  </a:lnTo>
                  <a:lnTo>
                    <a:pt x="136" y="61"/>
                  </a:lnTo>
                  <a:lnTo>
                    <a:pt x="148" y="81"/>
                  </a:lnTo>
                  <a:lnTo>
                    <a:pt x="148" y="81"/>
                  </a:lnTo>
                  <a:lnTo>
                    <a:pt x="156" y="96"/>
                  </a:lnTo>
                  <a:lnTo>
                    <a:pt x="159" y="112"/>
                  </a:lnTo>
                  <a:lnTo>
                    <a:pt x="159" y="120"/>
                  </a:lnTo>
                  <a:lnTo>
                    <a:pt x="159" y="127"/>
                  </a:lnTo>
                  <a:lnTo>
                    <a:pt x="157" y="135"/>
                  </a:lnTo>
                  <a:lnTo>
                    <a:pt x="154" y="143"/>
                  </a:lnTo>
                  <a:lnTo>
                    <a:pt x="154" y="143"/>
                  </a:lnTo>
                  <a:lnTo>
                    <a:pt x="148" y="150"/>
                  </a:lnTo>
                  <a:lnTo>
                    <a:pt x="140" y="157"/>
                  </a:lnTo>
                  <a:lnTo>
                    <a:pt x="133" y="161"/>
                  </a:lnTo>
                  <a:lnTo>
                    <a:pt x="122" y="164"/>
                  </a:lnTo>
                  <a:lnTo>
                    <a:pt x="122" y="164"/>
                  </a:lnTo>
                  <a:lnTo>
                    <a:pt x="111" y="164"/>
                  </a:lnTo>
                  <a:lnTo>
                    <a:pt x="100" y="161"/>
                  </a:lnTo>
                  <a:lnTo>
                    <a:pt x="89" y="157"/>
                  </a:lnTo>
                  <a:lnTo>
                    <a:pt x="78" y="149"/>
                  </a:lnTo>
                  <a:lnTo>
                    <a:pt x="69" y="140"/>
                  </a:lnTo>
                  <a:lnTo>
                    <a:pt x="61" y="132"/>
                  </a:lnTo>
                  <a:lnTo>
                    <a:pt x="54" y="12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35" y="92"/>
                  </a:lnTo>
                  <a:lnTo>
                    <a:pt x="31" y="81"/>
                  </a:lnTo>
                  <a:lnTo>
                    <a:pt x="24" y="70"/>
                  </a:lnTo>
                  <a:lnTo>
                    <a:pt x="21" y="58"/>
                  </a:lnTo>
                  <a:lnTo>
                    <a:pt x="20" y="45"/>
                  </a:lnTo>
                  <a:lnTo>
                    <a:pt x="20" y="34"/>
                  </a:lnTo>
                  <a:lnTo>
                    <a:pt x="21" y="22"/>
                  </a:lnTo>
                  <a:lnTo>
                    <a:pt x="21" y="22"/>
                  </a:lnTo>
                  <a:lnTo>
                    <a:pt x="27" y="17"/>
                  </a:lnTo>
                  <a:lnTo>
                    <a:pt x="34" y="14"/>
                  </a:lnTo>
                  <a:lnTo>
                    <a:pt x="41" y="11"/>
                  </a:lnTo>
                  <a:lnTo>
                    <a:pt x="49" y="10"/>
                  </a:lnTo>
                  <a:lnTo>
                    <a:pt x="57" y="8"/>
                  </a:lnTo>
                  <a:lnTo>
                    <a:pt x="65" y="8"/>
                  </a:lnTo>
                  <a:lnTo>
                    <a:pt x="72" y="10"/>
                  </a:lnTo>
                  <a:lnTo>
                    <a:pt x="78" y="13"/>
                  </a:lnTo>
                  <a:lnTo>
                    <a:pt x="78" y="13"/>
                  </a:lnTo>
                  <a:close/>
                  <a:moveTo>
                    <a:pt x="14" y="101"/>
                  </a:moveTo>
                  <a:lnTo>
                    <a:pt x="14" y="101"/>
                  </a:lnTo>
                  <a:lnTo>
                    <a:pt x="10" y="87"/>
                  </a:lnTo>
                  <a:lnTo>
                    <a:pt x="9" y="73"/>
                  </a:lnTo>
                  <a:lnTo>
                    <a:pt x="9" y="59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12" y="56"/>
                  </a:lnTo>
                  <a:lnTo>
                    <a:pt x="15" y="67"/>
                  </a:lnTo>
                  <a:lnTo>
                    <a:pt x="23" y="87"/>
                  </a:lnTo>
                  <a:lnTo>
                    <a:pt x="32" y="106"/>
                  </a:lnTo>
                  <a:lnTo>
                    <a:pt x="43" y="123"/>
                  </a:lnTo>
                  <a:lnTo>
                    <a:pt x="43" y="123"/>
                  </a:lnTo>
                  <a:lnTo>
                    <a:pt x="54" y="137"/>
                  </a:lnTo>
                  <a:lnTo>
                    <a:pt x="66" y="149"/>
                  </a:lnTo>
                  <a:lnTo>
                    <a:pt x="82" y="161"/>
                  </a:lnTo>
                  <a:lnTo>
                    <a:pt x="89" y="166"/>
                  </a:lnTo>
                  <a:lnTo>
                    <a:pt x="97" y="169"/>
                  </a:lnTo>
                  <a:lnTo>
                    <a:pt x="97" y="169"/>
                  </a:lnTo>
                  <a:lnTo>
                    <a:pt x="83" y="169"/>
                  </a:lnTo>
                  <a:lnTo>
                    <a:pt x="69" y="164"/>
                  </a:lnTo>
                  <a:lnTo>
                    <a:pt x="55" y="158"/>
                  </a:lnTo>
                  <a:lnTo>
                    <a:pt x="44" y="150"/>
                  </a:lnTo>
                  <a:lnTo>
                    <a:pt x="34" y="140"/>
                  </a:lnTo>
                  <a:lnTo>
                    <a:pt x="26" y="127"/>
                  </a:lnTo>
                  <a:lnTo>
                    <a:pt x="18" y="115"/>
                  </a:lnTo>
                  <a:lnTo>
                    <a:pt x="14" y="101"/>
                  </a:lnTo>
                  <a:lnTo>
                    <a:pt x="14" y="10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82">
              <a:extLst>
                <a:ext uri="{FF2B5EF4-FFF2-40B4-BE49-F238E27FC236}">
                  <a16:creationId xmlns:a16="http://schemas.microsoft.com/office/drawing/2014/main" id="{63CBB697-2398-418A-9B7D-E8C24DD1E5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2313" y="2654443"/>
              <a:ext cx="119063" cy="219075"/>
            </a:xfrm>
            <a:custGeom>
              <a:avLst/>
              <a:gdLst>
                <a:gd name="T0" fmla="*/ 0 w 75"/>
                <a:gd name="T1" fmla="*/ 2 h 138"/>
                <a:gd name="T2" fmla="*/ 0 w 75"/>
                <a:gd name="T3" fmla="*/ 2 h 138"/>
                <a:gd name="T4" fmla="*/ 0 w 75"/>
                <a:gd name="T5" fmla="*/ 5 h 138"/>
                <a:gd name="T6" fmla="*/ 0 w 75"/>
                <a:gd name="T7" fmla="*/ 5 h 138"/>
                <a:gd name="T8" fmla="*/ 6 w 75"/>
                <a:gd name="T9" fmla="*/ 31 h 138"/>
                <a:gd name="T10" fmla="*/ 20 w 75"/>
                <a:gd name="T11" fmla="*/ 56 h 138"/>
                <a:gd name="T12" fmla="*/ 35 w 75"/>
                <a:gd name="T13" fmla="*/ 73 h 138"/>
                <a:gd name="T14" fmla="*/ 55 w 75"/>
                <a:gd name="T15" fmla="*/ 101 h 138"/>
                <a:gd name="T16" fmla="*/ 63 w 75"/>
                <a:gd name="T17" fmla="*/ 121 h 138"/>
                <a:gd name="T18" fmla="*/ 66 w 75"/>
                <a:gd name="T19" fmla="*/ 133 h 138"/>
                <a:gd name="T20" fmla="*/ 69 w 75"/>
                <a:gd name="T21" fmla="*/ 138 h 138"/>
                <a:gd name="T22" fmla="*/ 74 w 75"/>
                <a:gd name="T23" fmla="*/ 133 h 138"/>
                <a:gd name="T24" fmla="*/ 75 w 75"/>
                <a:gd name="T25" fmla="*/ 116 h 138"/>
                <a:gd name="T26" fmla="*/ 72 w 75"/>
                <a:gd name="T27" fmla="*/ 92 h 138"/>
                <a:gd name="T28" fmla="*/ 66 w 75"/>
                <a:gd name="T29" fmla="*/ 78 h 138"/>
                <a:gd name="T30" fmla="*/ 60 w 75"/>
                <a:gd name="T31" fmla="*/ 70 h 138"/>
                <a:gd name="T32" fmla="*/ 18 w 75"/>
                <a:gd name="T33" fmla="*/ 22 h 138"/>
                <a:gd name="T34" fmla="*/ 7 w 75"/>
                <a:gd name="T35" fmla="*/ 3 h 138"/>
                <a:gd name="T36" fmla="*/ 7 w 75"/>
                <a:gd name="T37" fmla="*/ 2 h 138"/>
                <a:gd name="T38" fmla="*/ 7 w 75"/>
                <a:gd name="T39" fmla="*/ 2 h 138"/>
                <a:gd name="T40" fmla="*/ 6 w 75"/>
                <a:gd name="T41" fmla="*/ 0 h 138"/>
                <a:gd name="T42" fmla="*/ 6 w 75"/>
                <a:gd name="T43" fmla="*/ 0 h 138"/>
                <a:gd name="T44" fmla="*/ 4 w 75"/>
                <a:gd name="T45" fmla="*/ 0 h 138"/>
                <a:gd name="T46" fmla="*/ 1 w 75"/>
                <a:gd name="T47" fmla="*/ 0 h 138"/>
                <a:gd name="T48" fmla="*/ 0 w 75"/>
                <a:gd name="T49" fmla="*/ 2 h 138"/>
                <a:gd name="T50" fmla="*/ 0 w 75"/>
                <a:gd name="T51" fmla="*/ 2 h 138"/>
                <a:gd name="T52" fmla="*/ 34 w 75"/>
                <a:gd name="T53" fmla="*/ 58 h 138"/>
                <a:gd name="T54" fmla="*/ 54 w 75"/>
                <a:gd name="T55" fmla="*/ 76 h 138"/>
                <a:gd name="T56" fmla="*/ 60 w 75"/>
                <a:gd name="T57" fmla="*/ 84 h 138"/>
                <a:gd name="T58" fmla="*/ 66 w 75"/>
                <a:gd name="T59" fmla="*/ 106 h 138"/>
                <a:gd name="T60" fmla="*/ 58 w 75"/>
                <a:gd name="T61" fmla="*/ 90 h 138"/>
                <a:gd name="T62" fmla="*/ 26 w 75"/>
                <a:gd name="T63" fmla="*/ 48 h 138"/>
                <a:gd name="T64" fmla="*/ 34 w 75"/>
                <a:gd name="T65" fmla="*/ 5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5" h="138">
                  <a:moveTo>
                    <a:pt x="0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19"/>
                  </a:lnTo>
                  <a:lnTo>
                    <a:pt x="6" y="31"/>
                  </a:lnTo>
                  <a:lnTo>
                    <a:pt x="12" y="44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35" y="73"/>
                  </a:lnTo>
                  <a:lnTo>
                    <a:pt x="49" y="92"/>
                  </a:lnTo>
                  <a:lnTo>
                    <a:pt x="55" y="101"/>
                  </a:lnTo>
                  <a:lnTo>
                    <a:pt x="60" y="110"/>
                  </a:lnTo>
                  <a:lnTo>
                    <a:pt x="63" y="121"/>
                  </a:lnTo>
                  <a:lnTo>
                    <a:pt x="66" y="133"/>
                  </a:lnTo>
                  <a:lnTo>
                    <a:pt x="66" y="133"/>
                  </a:lnTo>
                  <a:lnTo>
                    <a:pt x="68" y="136"/>
                  </a:lnTo>
                  <a:lnTo>
                    <a:pt x="69" y="138"/>
                  </a:lnTo>
                  <a:lnTo>
                    <a:pt x="72" y="136"/>
                  </a:lnTo>
                  <a:lnTo>
                    <a:pt x="74" y="133"/>
                  </a:lnTo>
                  <a:lnTo>
                    <a:pt x="74" y="133"/>
                  </a:lnTo>
                  <a:lnTo>
                    <a:pt x="75" y="116"/>
                  </a:lnTo>
                  <a:lnTo>
                    <a:pt x="74" y="99"/>
                  </a:lnTo>
                  <a:lnTo>
                    <a:pt x="72" y="92"/>
                  </a:lnTo>
                  <a:lnTo>
                    <a:pt x="69" y="84"/>
                  </a:lnTo>
                  <a:lnTo>
                    <a:pt x="66" y="78"/>
                  </a:lnTo>
                  <a:lnTo>
                    <a:pt x="60" y="70"/>
                  </a:lnTo>
                  <a:lnTo>
                    <a:pt x="60" y="70"/>
                  </a:lnTo>
                  <a:lnTo>
                    <a:pt x="30" y="39"/>
                  </a:lnTo>
                  <a:lnTo>
                    <a:pt x="18" y="22"/>
                  </a:lnTo>
                  <a:lnTo>
                    <a:pt x="12" y="1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34" y="58"/>
                  </a:moveTo>
                  <a:lnTo>
                    <a:pt x="34" y="58"/>
                  </a:lnTo>
                  <a:lnTo>
                    <a:pt x="47" y="70"/>
                  </a:lnTo>
                  <a:lnTo>
                    <a:pt x="54" y="76"/>
                  </a:lnTo>
                  <a:lnTo>
                    <a:pt x="60" y="84"/>
                  </a:lnTo>
                  <a:lnTo>
                    <a:pt x="60" y="84"/>
                  </a:lnTo>
                  <a:lnTo>
                    <a:pt x="64" y="95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58" y="90"/>
                  </a:lnTo>
                  <a:lnTo>
                    <a:pt x="47" y="76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34" y="58"/>
                  </a:lnTo>
                  <a:lnTo>
                    <a:pt x="34" y="5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83">
              <a:extLst>
                <a:ext uri="{FF2B5EF4-FFF2-40B4-BE49-F238E27FC236}">
                  <a16:creationId xmlns:a16="http://schemas.microsoft.com/office/drawing/2014/main" id="{28D4BA02-DAA1-458E-A7AA-166BC1F6F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6776" y="2770331"/>
              <a:ext cx="22225" cy="57150"/>
            </a:xfrm>
            <a:custGeom>
              <a:avLst/>
              <a:gdLst>
                <a:gd name="T0" fmla="*/ 4 w 14"/>
                <a:gd name="T1" fmla="*/ 33 h 36"/>
                <a:gd name="T2" fmla="*/ 4 w 14"/>
                <a:gd name="T3" fmla="*/ 33 h 36"/>
                <a:gd name="T4" fmla="*/ 4 w 14"/>
                <a:gd name="T5" fmla="*/ 36 h 36"/>
                <a:gd name="T6" fmla="*/ 7 w 14"/>
                <a:gd name="T7" fmla="*/ 36 h 36"/>
                <a:gd name="T8" fmla="*/ 11 w 14"/>
                <a:gd name="T9" fmla="*/ 36 h 36"/>
                <a:gd name="T10" fmla="*/ 12 w 14"/>
                <a:gd name="T11" fmla="*/ 33 h 36"/>
                <a:gd name="T12" fmla="*/ 12 w 14"/>
                <a:gd name="T13" fmla="*/ 33 h 36"/>
                <a:gd name="T14" fmla="*/ 14 w 14"/>
                <a:gd name="T15" fmla="*/ 25 h 36"/>
                <a:gd name="T16" fmla="*/ 12 w 14"/>
                <a:gd name="T17" fmla="*/ 17 h 36"/>
                <a:gd name="T18" fmla="*/ 11 w 14"/>
                <a:gd name="T19" fmla="*/ 9 h 36"/>
                <a:gd name="T20" fmla="*/ 7 w 14"/>
                <a:gd name="T21" fmla="*/ 3 h 36"/>
                <a:gd name="T22" fmla="*/ 7 w 14"/>
                <a:gd name="T23" fmla="*/ 3 h 36"/>
                <a:gd name="T24" fmla="*/ 4 w 14"/>
                <a:gd name="T25" fmla="*/ 0 h 36"/>
                <a:gd name="T26" fmla="*/ 1 w 14"/>
                <a:gd name="T27" fmla="*/ 2 h 36"/>
                <a:gd name="T28" fmla="*/ 0 w 14"/>
                <a:gd name="T29" fmla="*/ 3 h 36"/>
                <a:gd name="T30" fmla="*/ 0 w 14"/>
                <a:gd name="T31" fmla="*/ 8 h 36"/>
                <a:gd name="T32" fmla="*/ 0 w 14"/>
                <a:gd name="T33" fmla="*/ 8 h 36"/>
                <a:gd name="T34" fmla="*/ 1 w 14"/>
                <a:gd name="T35" fmla="*/ 12 h 36"/>
                <a:gd name="T36" fmla="*/ 4 w 14"/>
                <a:gd name="T37" fmla="*/ 19 h 36"/>
                <a:gd name="T38" fmla="*/ 4 w 14"/>
                <a:gd name="T39" fmla="*/ 33 h 36"/>
                <a:gd name="T40" fmla="*/ 4 w 14"/>
                <a:gd name="T41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" h="36">
                  <a:moveTo>
                    <a:pt x="4" y="33"/>
                  </a:moveTo>
                  <a:lnTo>
                    <a:pt x="4" y="33"/>
                  </a:lnTo>
                  <a:lnTo>
                    <a:pt x="4" y="36"/>
                  </a:lnTo>
                  <a:lnTo>
                    <a:pt x="7" y="36"/>
                  </a:lnTo>
                  <a:lnTo>
                    <a:pt x="11" y="36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4" y="25"/>
                  </a:lnTo>
                  <a:lnTo>
                    <a:pt x="12" y="17"/>
                  </a:lnTo>
                  <a:lnTo>
                    <a:pt x="11" y="9"/>
                  </a:lnTo>
                  <a:lnTo>
                    <a:pt x="7" y="3"/>
                  </a:lnTo>
                  <a:lnTo>
                    <a:pt x="7" y="3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12"/>
                  </a:lnTo>
                  <a:lnTo>
                    <a:pt x="4" y="19"/>
                  </a:lnTo>
                  <a:lnTo>
                    <a:pt x="4" y="33"/>
                  </a:lnTo>
                  <a:lnTo>
                    <a:pt x="4" y="33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84">
              <a:extLst>
                <a:ext uri="{FF2B5EF4-FFF2-40B4-BE49-F238E27FC236}">
                  <a16:creationId xmlns:a16="http://schemas.microsoft.com/office/drawing/2014/main" id="{3510588A-F7F0-464F-9AEC-9B0F99846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6776" y="2837006"/>
              <a:ext cx="11113" cy="14288"/>
            </a:xfrm>
            <a:custGeom>
              <a:avLst/>
              <a:gdLst>
                <a:gd name="T0" fmla="*/ 4 w 7"/>
                <a:gd name="T1" fmla="*/ 0 h 9"/>
                <a:gd name="T2" fmla="*/ 4 w 7"/>
                <a:gd name="T3" fmla="*/ 0 h 9"/>
                <a:gd name="T4" fmla="*/ 3 w 7"/>
                <a:gd name="T5" fmla="*/ 0 h 9"/>
                <a:gd name="T6" fmla="*/ 3 w 7"/>
                <a:gd name="T7" fmla="*/ 0 h 9"/>
                <a:gd name="T8" fmla="*/ 0 w 7"/>
                <a:gd name="T9" fmla="*/ 1 h 9"/>
                <a:gd name="T10" fmla="*/ 0 w 7"/>
                <a:gd name="T11" fmla="*/ 4 h 9"/>
                <a:gd name="T12" fmla="*/ 0 w 7"/>
                <a:gd name="T13" fmla="*/ 8 h 9"/>
                <a:gd name="T14" fmla="*/ 3 w 7"/>
                <a:gd name="T15" fmla="*/ 9 h 9"/>
                <a:gd name="T16" fmla="*/ 3 w 7"/>
                <a:gd name="T17" fmla="*/ 9 h 9"/>
                <a:gd name="T18" fmla="*/ 4 w 7"/>
                <a:gd name="T19" fmla="*/ 9 h 9"/>
                <a:gd name="T20" fmla="*/ 4 w 7"/>
                <a:gd name="T21" fmla="*/ 9 h 9"/>
                <a:gd name="T22" fmla="*/ 7 w 7"/>
                <a:gd name="T23" fmla="*/ 8 h 9"/>
                <a:gd name="T24" fmla="*/ 7 w 7"/>
                <a:gd name="T25" fmla="*/ 4 h 9"/>
                <a:gd name="T26" fmla="*/ 7 w 7"/>
                <a:gd name="T27" fmla="*/ 1 h 9"/>
                <a:gd name="T28" fmla="*/ 4 w 7"/>
                <a:gd name="T29" fmla="*/ 0 h 9"/>
                <a:gd name="T30" fmla="*/ 4 w 7"/>
                <a:gd name="T3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" h="9">
                  <a:moveTo>
                    <a:pt x="4" y="0"/>
                  </a:move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9"/>
                  </a:lnTo>
                  <a:lnTo>
                    <a:pt x="3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7" y="8"/>
                  </a:lnTo>
                  <a:lnTo>
                    <a:pt x="7" y="4"/>
                  </a:lnTo>
                  <a:lnTo>
                    <a:pt x="7" y="1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85">
              <a:extLst>
                <a:ext uri="{FF2B5EF4-FFF2-40B4-BE49-F238E27FC236}">
                  <a16:creationId xmlns:a16="http://schemas.microsoft.com/office/drawing/2014/main" id="{E053C799-D59B-448C-BA52-F8145DFD5A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86301" y="2841768"/>
              <a:ext cx="266700" cy="284163"/>
            </a:xfrm>
            <a:custGeom>
              <a:avLst/>
              <a:gdLst>
                <a:gd name="T0" fmla="*/ 145 w 168"/>
                <a:gd name="T1" fmla="*/ 9 h 179"/>
                <a:gd name="T2" fmla="*/ 116 w 168"/>
                <a:gd name="T3" fmla="*/ 0 h 179"/>
                <a:gd name="T4" fmla="*/ 99 w 168"/>
                <a:gd name="T5" fmla="*/ 0 h 179"/>
                <a:gd name="T6" fmla="*/ 85 w 168"/>
                <a:gd name="T7" fmla="*/ 6 h 179"/>
                <a:gd name="T8" fmla="*/ 71 w 168"/>
                <a:gd name="T9" fmla="*/ 14 h 179"/>
                <a:gd name="T10" fmla="*/ 42 w 168"/>
                <a:gd name="T11" fmla="*/ 35 h 179"/>
                <a:gd name="T12" fmla="*/ 17 w 168"/>
                <a:gd name="T13" fmla="*/ 66 h 179"/>
                <a:gd name="T14" fmla="*/ 3 w 168"/>
                <a:gd name="T15" fmla="*/ 99 h 179"/>
                <a:gd name="T16" fmla="*/ 0 w 168"/>
                <a:gd name="T17" fmla="*/ 116 h 179"/>
                <a:gd name="T18" fmla="*/ 1 w 168"/>
                <a:gd name="T19" fmla="*/ 133 h 179"/>
                <a:gd name="T20" fmla="*/ 8 w 168"/>
                <a:gd name="T21" fmla="*/ 147 h 179"/>
                <a:gd name="T22" fmla="*/ 17 w 168"/>
                <a:gd name="T23" fmla="*/ 158 h 179"/>
                <a:gd name="T24" fmla="*/ 43 w 168"/>
                <a:gd name="T25" fmla="*/ 173 h 179"/>
                <a:gd name="T26" fmla="*/ 74 w 168"/>
                <a:gd name="T27" fmla="*/ 179 h 179"/>
                <a:gd name="T28" fmla="*/ 89 w 168"/>
                <a:gd name="T29" fmla="*/ 178 h 179"/>
                <a:gd name="T30" fmla="*/ 108 w 168"/>
                <a:gd name="T31" fmla="*/ 172 h 179"/>
                <a:gd name="T32" fmla="*/ 123 w 168"/>
                <a:gd name="T33" fmla="*/ 162 h 179"/>
                <a:gd name="T34" fmla="*/ 148 w 168"/>
                <a:gd name="T35" fmla="*/ 135 h 179"/>
                <a:gd name="T36" fmla="*/ 164 w 168"/>
                <a:gd name="T37" fmla="*/ 100 h 179"/>
                <a:gd name="T38" fmla="*/ 168 w 168"/>
                <a:gd name="T39" fmla="*/ 63 h 179"/>
                <a:gd name="T40" fmla="*/ 167 w 168"/>
                <a:gd name="T41" fmla="*/ 48 h 179"/>
                <a:gd name="T42" fmla="*/ 161 w 168"/>
                <a:gd name="T43" fmla="*/ 26 h 179"/>
                <a:gd name="T44" fmla="*/ 151 w 168"/>
                <a:gd name="T45" fmla="*/ 14 h 179"/>
                <a:gd name="T46" fmla="*/ 145 w 168"/>
                <a:gd name="T47" fmla="*/ 9 h 179"/>
                <a:gd name="T48" fmla="*/ 14 w 168"/>
                <a:gd name="T49" fmla="*/ 142 h 179"/>
                <a:gd name="T50" fmla="*/ 9 w 168"/>
                <a:gd name="T51" fmla="*/ 127 h 179"/>
                <a:gd name="T52" fmla="*/ 9 w 168"/>
                <a:gd name="T53" fmla="*/ 111 h 179"/>
                <a:gd name="T54" fmla="*/ 20 w 168"/>
                <a:gd name="T55" fmla="*/ 82 h 179"/>
                <a:gd name="T56" fmla="*/ 32 w 168"/>
                <a:gd name="T57" fmla="*/ 60 h 179"/>
                <a:gd name="T58" fmla="*/ 49 w 168"/>
                <a:gd name="T59" fmla="*/ 42 h 179"/>
                <a:gd name="T60" fmla="*/ 68 w 168"/>
                <a:gd name="T61" fmla="*/ 25 h 179"/>
                <a:gd name="T62" fmla="*/ 89 w 168"/>
                <a:gd name="T63" fmla="*/ 12 h 179"/>
                <a:gd name="T64" fmla="*/ 97 w 168"/>
                <a:gd name="T65" fmla="*/ 11 h 179"/>
                <a:gd name="T66" fmla="*/ 111 w 168"/>
                <a:gd name="T67" fmla="*/ 8 h 179"/>
                <a:gd name="T68" fmla="*/ 127 w 168"/>
                <a:gd name="T69" fmla="*/ 11 h 179"/>
                <a:gd name="T70" fmla="*/ 140 w 168"/>
                <a:gd name="T71" fmla="*/ 18 h 179"/>
                <a:gd name="T72" fmla="*/ 147 w 168"/>
                <a:gd name="T73" fmla="*/ 23 h 179"/>
                <a:gd name="T74" fmla="*/ 150 w 168"/>
                <a:gd name="T75" fmla="*/ 46 h 179"/>
                <a:gd name="T76" fmla="*/ 144 w 168"/>
                <a:gd name="T77" fmla="*/ 70 h 179"/>
                <a:gd name="T78" fmla="*/ 133 w 168"/>
                <a:gd name="T79" fmla="*/ 93 h 179"/>
                <a:gd name="T80" fmla="*/ 120 w 168"/>
                <a:gd name="T81" fmla="*/ 113 h 179"/>
                <a:gd name="T82" fmla="*/ 108 w 168"/>
                <a:gd name="T83" fmla="*/ 131 h 179"/>
                <a:gd name="T84" fmla="*/ 89 w 168"/>
                <a:gd name="T85" fmla="*/ 148 h 179"/>
                <a:gd name="T86" fmla="*/ 68 w 168"/>
                <a:gd name="T87" fmla="*/ 161 h 179"/>
                <a:gd name="T88" fmla="*/ 46 w 168"/>
                <a:gd name="T89" fmla="*/ 165 h 179"/>
                <a:gd name="T90" fmla="*/ 37 w 168"/>
                <a:gd name="T91" fmla="*/ 162 h 179"/>
                <a:gd name="T92" fmla="*/ 20 w 168"/>
                <a:gd name="T93" fmla="*/ 152 h 179"/>
                <a:gd name="T94" fmla="*/ 14 w 168"/>
                <a:gd name="T95" fmla="*/ 142 h 179"/>
                <a:gd name="T96" fmla="*/ 71 w 168"/>
                <a:gd name="T97" fmla="*/ 170 h 179"/>
                <a:gd name="T98" fmla="*/ 88 w 168"/>
                <a:gd name="T99" fmla="*/ 161 h 179"/>
                <a:gd name="T100" fmla="*/ 114 w 168"/>
                <a:gd name="T101" fmla="*/ 136 h 179"/>
                <a:gd name="T102" fmla="*/ 125 w 168"/>
                <a:gd name="T103" fmla="*/ 122 h 179"/>
                <a:gd name="T104" fmla="*/ 145 w 168"/>
                <a:gd name="T105" fmla="*/ 87 h 179"/>
                <a:gd name="T106" fmla="*/ 156 w 168"/>
                <a:gd name="T107" fmla="*/ 56 h 179"/>
                <a:gd name="T108" fmla="*/ 157 w 168"/>
                <a:gd name="T109" fmla="*/ 46 h 179"/>
                <a:gd name="T110" fmla="*/ 159 w 168"/>
                <a:gd name="T111" fmla="*/ 74 h 179"/>
                <a:gd name="T112" fmla="*/ 154 w 168"/>
                <a:gd name="T113" fmla="*/ 100 h 179"/>
                <a:gd name="T114" fmla="*/ 150 w 168"/>
                <a:gd name="T115" fmla="*/ 114 h 179"/>
                <a:gd name="T116" fmla="*/ 134 w 168"/>
                <a:gd name="T117" fmla="*/ 139 h 179"/>
                <a:gd name="T118" fmla="*/ 113 w 168"/>
                <a:gd name="T119" fmla="*/ 158 h 179"/>
                <a:gd name="T120" fmla="*/ 86 w 168"/>
                <a:gd name="T121" fmla="*/ 169 h 179"/>
                <a:gd name="T122" fmla="*/ 71 w 168"/>
                <a:gd name="T123" fmla="*/ 17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8" h="179">
                  <a:moveTo>
                    <a:pt x="145" y="9"/>
                  </a:moveTo>
                  <a:lnTo>
                    <a:pt x="145" y="9"/>
                  </a:lnTo>
                  <a:lnTo>
                    <a:pt x="131" y="3"/>
                  </a:lnTo>
                  <a:lnTo>
                    <a:pt x="116" y="0"/>
                  </a:lnTo>
                  <a:lnTo>
                    <a:pt x="108" y="0"/>
                  </a:lnTo>
                  <a:lnTo>
                    <a:pt x="99" y="0"/>
                  </a:lnTo>
                  <a:lnTo>
                    <a:pt x="93" y="3"/>
                  </a:lnTo>
                  <a:lnTo>
                    <a:pt x="85" y="6"/>
                  </a:lnTo>
                  <a:lnTo>
                    <a:pt x="85" y="6"/>
                  </a:lnTo>
                  <a:lnTo>
                    <a:pt x="71" y="14"/>
                  </a:lnTo>
                  <a:lnTo>
                    <a:pt x="55" y="23"/>
                  </a:lnTo>
                  <a:lnTo>
                    <a:pt x="42" y="35"/>
                  </a:lnTo>
                  <a:lnTo>
                    <a:pt x="29" y="51"/>
                  </a:lnTo>
                  <a:lnTo>
                    <a:pt x="17" y="66"/>
                  </a:lnTo>
                  <a:lnTo>
                    <a:pt x="9" y="82"/>
                  </a:lnTo>
                  <a:lnTo>
                    <a:pt x="3" y="99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24"/>
                  </a:lnTo>
                  <a:lnTo>
                    <a:pt x="1" y="133"/>
                  </a:lnTo>
                  <a:lnTo>
                    <a:pt x="5" y="139"/>
                  </a:lnTo>
                  <a:lnTo>
                    <a:pt x="8" y="147"/>
                  </a:lnTo>
                  <a:lnTo>
                    <a:pt x="12" y="153"/>
                  </a:lnTo>
                  <a:lnTo>
                    <a:pt x="17" y="158"/>
                  </a:lnTo>
                  <a:lnTo>
                    <a:pt x="29" y="167"/>
                  </a:lnTo>
                  <a:lnTo>
                    <a:pt x="43" y="173"/>
                  </a:lnTo>
                  <a:lnTo>
                    <a:pt x="57" y="178"/>
                  </a:lnTo>
                  <a:lnTo>
                    <a:pt x="74" y="179"/>
                  </a:lnTo>
                  <a:lnTo>
                    <a:pt x="89" y="178"/>
                  </a:lnTo>
                  <a:lnTo>
                    <a:pt x="89" y="178"/>
                  </a:lnTo>
                  <a:lnTo>
                    <a:pt x="99" y="175"/>
                  </a:lnTo>
                  <a:lnTo>
                    <a:pt x="108" y="172"/>
                  </a:lnTo>
                  <a:lnTo>
                    <a:pt x="116" y="167"/>
                  </a:lnTo>
                  <a:lnTo>
                    <a:pt x="123" y="162"/>
                  </a:lnTo>
                  <a:lnTo>
                    <a:pt x="137" y="150"/>
                  </a:lnTo>
                  <a:lnTo>
                    <a:pt x="148" y="135"/>
                  </a:lnTo>
                  <a:lnTo>
                    <a:pt x="157" y="119"/>
                  </a:lnTo>
                  <a:lnTo>
                    <a:pt x="164" y="100"/>
                  </a:lnTo>
                  <a:lnTo>
                    <a:pt x="167" y="82"/>
                  </a:lnTo>
                  <a:lnTo>
                    <a:pt x="168" y="63"/>
                  </a:lnTo>
                  <a:lnTo>
                    <a:pt x="168" y="63"/>
                  </a:lnTo>
                  <a:lnTo>
                    <a:pt x="167" y="48"/>
                  </a:lnTo>
                  <a:lnTo>
                    <a:pt x="164" y="32"/>
                  </a:lnTo>
                  <a:lnTo>
                    <a:pt x="161" y="26"/>
                  </a:lnTo>
                  <a:lnTo>
                    <a:pt x="157" y="20"/>
                  </a:lnTo>
                  <a:lnTo>
                    <a:pt x="151" y="14"/>
                  </a:lnTo>
                  <a:lnTo>
                    <a:pt x="145" y="9"/>
                  </a:lnTo>
                  <a:lnTo>
                    <a:pt x="145" y="9"/>
                  </a:lnTo>
                  <a:close/>
                  <a:moveTo>
                    <a:pt x="14" y="142"/>
                  </a:moveTo>
                  <a:lnTo>
                    <a:pt x="14" y="142"/>
                  </a:lnTo>
                  <a:lnTo>
                    <a:pt x="11" y="135"/>
                  </a:lnTo>
                  <a:lnTo>
                    <a:pt x="9" y="127"/>
                  </a:lnTo>
                  <a:lnTo>
                    <a:pt x="9" y="119"/>
                  </a:lnTo>
                  <a:lnTo>
                    <a:pt x="9" y="111"/>
                  </a:lnTo>
                  <a:lnTo>
                    <a:pt x="14" y="96"/>
                  </a:lnTo>
                  <a:lnTo>
                    <a:pt x="20" y="82"/>
                  </a:lnTo>
                  <a:lnTo>
                    <a:pt x="20" y="82"/>
                  </a:lnTo>
                  <a:lnTo>
                    <a:pt x="32" y="60"/>
                  </a:lnTo>
                  <a:lnTo>
                    <a:pt x="40" y="51"/>
                  </a:lnTo>
                  <a:lnTo>
                    <a:pt x="49" y="42"/>
                  </a:lnTo>
                  <a:lnTo>
                    <a:pt x="59" y="32"/>
                  </a:lnTo>
                  <a:lnTo>
                    <a:pt x="68" y="25"/>
                  </a:lnTo>
                  <a:lnTo>
                    <a:pt x="79" y="18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97" y="11"/>
                  </a:lnTo>
                  <a:lnTo>
                    <a:pt x="103" y="9"/>
                  </a:lnTo>
                  <a:lnTo>
                    <a:pt x="111" y="8"/>
                  </a:lnTo>
                  <a:lnTo>
                    <a:pt x="119" y="9"/>
                  </a:lnTo>
                  <a:lnTo>
                    <a:pt x="127" y="11"/>
                  </a:lnTo>
                  <a:lnTo>
                    <a:pt x="134" y="14"/>
                  </a:lnTo>
                  <a:lnTo>
                    <a:pt x="140" y="18"/>
                  </a:lnTo>
                  <a:lnTo>
                    <a:pt x="147" y="23"/>
                  </a:lnTo>
                  <a:lnTo>
                    <a:pt x="147" y="23"/>
                  </a:lnTo>
                  <a:lnTo>
                    <a:pt x="150" y="34"/>
                  </a:lnTo>
                  <a:lnTo>
                    <a:pt x="150" y="46"/>
                  </a:lnTo>
                  <a:lnTo>
                    <a:pt x="147" y="57"/>
                  </a:lnTo>
                  <a:lnTo>
                    <a:pt x="144" y="70"/>
                  </a:lnTo>
                  <a:lnTo>
                    <a:pt x="139" y="80"/>
                  </a:lnTo>
                  <a:lnTo>
                    <a:pt x="133" y="93"/>
                  </a:lnTo>
                  <a:lnTo>
                    <a:pt x="120" y="113"/>
                  </a:lnTo>
                  <a:lnTo>
                    <a:pt x="120" y="113"/>
                  </a:lnTo>
                  <a:lnTo>
                    <a:pt x="114" y="122"/>
                  </a:lnTo>
                  <a:lnTo>
                    <a:pt x="108" y="131"/>
                  </a:lnTo>
                  <a:lnTo>
                    <a:pt x="99" y="141"/>
                  </a:lnTo>
                  <a:lnTo>
                    <a:pt x="89" y="148"/>
                  </a:lnTo>
                  <a:lnTo>
                    <a:pt x="79" y="156"/>
                  </a:lnTo>
                  <a:lnTo>
                    <a:pt x="68" y="161"/>
                  </a:lnTo>
                  <a:lnTo>
                    <a:pt x="57" y="164"/>
                  </a:lnTo>
                  <a:lnTo>
                    <a:pt x="46" y="165"/>
                  </a:lnTo>
                  <a:lnTo>
                    <a:pt x="46" y="165"/>
                  </a:lnTo>
                  <a:lnTo>
                    <a:pt x="37" y="162"/>
                  </a:lnTo>
                  <a:lnTo>
                    <a:pt x="28" y="158"/>
                  </a:lnTo>
                  <a:lnTo>
                    <a:pt x="20" y="152"/>
                  </a:lnTo>
                  <a:lnTo>
                    <a:pt x="14" y="142"/>
                  </a:lnTo>
                  <a:lnTo>
                    <a:pt x="14" y="142"/>
                  </a:lnTo>
                  <a:close/>
                  <a:moveTo>
                    <a:pt x="71" y="170"/>
                  </a:moveTo>
                  <a:lnTo>
                    <a:pt x="71" y="170"/>
                  </a:lnTo>
                  <a:lnTo>
                    <a:pt x="79" y="165"/>
                  </a:lnTo>
                  <a:lnTo>
                    <a:pt x="88" y="161"/>
                  </a:lnTo>
                  <a:lnTo>
                    <a:pt x="102" y="148"/>
                  </a:lnTo>
                  <a:lnTo>
                    <a:pt x="114" y="136"/>
                  </a:lnTo>
                  <a:lnTo>
                    <a:pt x="125" y="122"/>
                  </a:lnTo>
                  <a:lnTo>
                    <a:pt x="125" y="122"/>
                  </a:lnTo>
                  <a:lnTo>
                    <a:pt x="136" y="107"/>
                  </a:lnTo>
                  <a:lnTo>
                    <a:pt x="145" y="87"/>
                  </a:lnTo>
                  <a:lnTo>
                    <a:pt x="154" y="66"/>
                  </a:lnTo>
                  <a:lnTo>
                    <a:pt x="156" y="56"/>
                  </a:lnTo>
                  <a:lnTo>
                    <a:pt x="157" y="46"/>
                  </a:lnTo>
                  <a:lnTo>
                    <a:pt x="157" y="46"/>
                  </a:lnTo>
                  <a:lnTo>
                    <a:pt x="159" y="59"/>
                  </a:lnTo>
                  <a:lnTo>
                    <a:pt x="159" y="74"/>
                  </a:lnTo>
                  <a:lnTo>
                    <a:pt x="157" y="88"/>
                  </a:lnTo>
                  <a:lnTo>
                    <a:pt x="154" y="100"/>
                  </a:lnTo>
                  <a:lnTo>
                    <a:pt x="154" y="100"/>
                  </a:lnTo>
                  <a:lnTo>
                    <a:pt x="150" y="114"/>
                  </a:lnTo>
                  <a:lnTo>
                    <a:pt x="142" y="128"/>
                  </a:lnTo>
                  <a:lnTo>
                    <a:pt x="134" y="139"/>
                  </a:lnTo>
                  <a:lnTo>
                    <a:pt x="123" y="150"/>
                  </a:lnTo>
                  <a:lnTo>
                    <a:pt x="113" y="158"/>
                  </a:lnTo>
                  <a:lnTo>
                    <a:pt x="100" y="164"/>
                  </a:lnTo>
                  <a:lnTo>
                    <a:pt x="86" y="169"/>
                  </a:lnTo>
                  <a:lnTo>
                    <a:pt x="71" y="170"/>
                  </a:lnTo>
                  <a:lnTo>
                    <a:pt x="71" y="17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6">
              <a:extLst>
                <a:ext uri="{FF2B5EF4-FFF2-40B4-BE49-F238E27FC236}">
                  <a16:creationId xmlns:a16="http://schemas.microsoft.com/office/drawing/2014/main" id="{A40584FE-6B96-4D2F-BE18-8BAABB7D67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46626" y="2865581"/>
              <a:ext cx="134938" cy="209550"/>
            </a:xfrm>
            <a:custGeom>
              <a:avLst/>
              <a:gdLst>
                <a:gd name="T0" fmla="*/ 8 w 85"/>
                <a:gd name="T1" fmla="*/ 129 h 132"/>
                <a:gd name="T2" fmla="*/ 8 w 85"/>
                <a:gd name="T3" fmla="*/ 129 h 132"/>
                <a:gd name="T4" fmla="*/ 11 w 85"/>
                <a:gd name="T5" fmla="*/ 120 h 132"/>
                <a:gd name="T6" fmla="*/ 14 w 85"/>
                <a:gd name="T7" fmla="*/ 112 h 132"/>
                <a:gd name="T8" fmla="*/ 19 w 85"/>
                <a:gd name="T9" fmla="*/ 102 h 132"/>
                <a:gd name="T10" fmla="*/ 24 w 85"/>
                <a:gd name="T11" fmla="*/ 95 h 132"/>
                <a:gd name="T12" fmla="*/ 34 w 85"/>
                <a:gd name="T13" fmla="*/ 81 h 132"/>
                <a:gd name="T14" fmla="*/ 47 w 85"/>
                <a:gd name="T15" fmla="*/ 67 h 132"/>
                <a:gd name="T16" fmla="*/ 59 w 85"/>
                <a:gd name="T17" fmla="*/ 55 h 132"/>
                <a:gd name="T18" fmla="*/ 70 w 85"/>
                <a:gd name="T19" fmla="*/ 39 h 132"/>
                <a:gd name="T20" fmla="*/ 79 w 85"/>
                <a:gd name="T21" fmla="*/ 24 h 132"/>
                <a:gd name="T22" fmla="*/ 82 w 85"/>
                <a:gd name="T23" fmla="*/ 14 h 132"/>
                <a:gd name="T24" fmla="*/ 85 w 85"/>
                <a:gd name="T25" fmla="*/ 5 h 132"/>
                <a:gd name="T26" fmla="*/ 85 w 85"/>
                <a:gd name="T27" fmla="*/ 5 h 132"/>
                <a:gd name="T28" fmla="*/ 85 w 85"/>
                <a:gd name="T29" fmla="*/ 5 h 132"/>
                <a:gd name="T30" fmla="*/ 85 w 85"/>
                <a:gd name="T31" fmla="*/ 5 h 132"/>
                <a:gd name="T32" fmla="*/ 85 w 85"/>
                <a:gd name="T33" fmla="*/ 3 h 132"/>
                <a:gd name="T34" fmla="*/ 85 w 85"/>
                <a:gd name="T35" fmla="*/ 3 h 132"/>
                <a:gd name="T36" fmla="*/ 85 w 85"/>
                <a:gd name="T37" fmla="*/ 3 h 132"/>
                <a:gd name="T38" fmla="*/ 85 w 85"/>
                <a:gd name="T39" fmla="*/ 3 h 132"/>
                <a:gd name="T40" fmla="*/ 85 w 85"/>
                <a:gd name="T41" fmla="*/ 2 h 132"/>
                <a:gd name="T42" fmla="*/ 85 w 85"/>
                <a:gd name="T43" fmla="*/ 2 h 132"/>
                <a:gd name="T44" fmla="*/ 85 w 85"/>
                <a:gd name="T45" fmla="*/ 2 h 132"/>
                <a:gd name="T46" fmla="*/ 85 w 85"/>
                <a:gd name="T47" fmla="*/ 2 h 132"/>
                <a:gd name="T48" fmla="*/ 82 w 85"/>
                <a:gd name="T49" fmla="*/ 0 h 132"/>
                <a:gd name="T50" fmla="*/ 79 w 85"/>
                <a:gd name="T51" fmla="*/ 0 h 132"/>
                <a:gd name="T52" fmla="*/ 79 w 85"/>
                <a:gd name="T53" fmla="*/ 0 h 132"/>
                <a:gd name="T54" fmla="*/ 78 w 85"/>
                <a:gd name="T55" fmla="*/ 2 h 132"/>
                <a:gd name="T56" fmla="*/ 78 w 85"/>
                <a:gd name="T57" fmla="*/ 2 h 132"/>
                <a:gd name="T58" fmla="*/ 72 w 85"/>
                <a:gd name="T59" fmla="*/ 11 h 132"/>
                <a:gd name="T60" fmla="*/ 65 w 85"/>
                <a:gd name="T61" fmla="*/ 19 h 132"/>
                <a:gd name="T62" fmla="*/ 51 w 85"/>
                <a:gd name="T63" fmla="*/ 34 h 132"/>
                <a:gd name="T64" fmla="*/ 22 w 85"/>
                <a:gd name="T65" fmla="*/ 64 h 132"/>
                <a:gd name="T66" fmla="*/ 22 w 85"/>
                <a:gd name="T67" fmla="*/ 64 h 132"/>
                <a:gd name="T68" fmla="*/ 16 w 85"/>
                <a:gd name="T69" fmla="*/ 72 h 132"/>
                <a:gd name="T70" fmla="*/ 10 w 85"/>
                <a:gd name="T71" fmla="*/ 78 h 132"/>
                <a:gd name="T72" fmla="*/ 7 w 85"/>
                <a:gd name="T73" fmla="*/ 85 h 132"/>
                <a:gd name="T74" fmla="*/ 4 w 85"/>
                <a:gd name="T75" fmla="*/ 93 h 132"/>
                <a:gd name="T76" fmla="*/ 0 w 85"/>
                <a:gd name="T77" fmla="*/ 110 h 132"/>
                <a:gd name="T78" fmla="*/ 0 w 85"/>
                <a:gd name="T79" fmla="*/ 129 h 132"/>
                <a:gd name="T80" fmla="*/ 0 w 85"/>
                <a:gd name="T81" fmla="*/ 129 h 132"/>
                <a:gd name="T82" fmla="*/ 2 w 85"/>
                <a:gd name="T83" fmla="*/ 132 h 132"/>
                <a:gd name="T84" fmla="*/ 5 w 85"/>
                <a:gd name="T85" fmla="*/ 132 h 132"/>
                <a:gd name="T86" fmla="*/ 7 w 85"/>
                <a:gd name="T87" fmla="*/ 132 h 132"/>
                <a:gd name="T88" fmla="*/ 8 w 85"/>
                <a:gd name="T89" fmla="*/ 129 h 132"/>
                <a:gd name="T90" fmla="*/ 8 w 85"/>
                <a:gd name="T91" fmla="*/ 129 h 132"/>
                <a:gd name="T92" fmla="*/ 22 w 85"/>
                <a:gd name="T93" fmla="*/ 76 h 132"/>
                <a:gd name="T94" fmla="*/ 22 w 85"/>
                <a:gd name="T95" fmla="*/ 76 h 132"/>
                <a:gd name="T96" fmla="*/ 31 w 85"/>
                <a:gd name="T97" fmla="*/ 67 h 132"/>
                <a:gd name="T98" fmla="*/ 41 w 85"/>
                <a:gd name="T99" fmla="*/ 58 h 132"/>
                <a:gd name="T100" fmla="*/ 41 w 85"/>
                <a:gd name="T101" fmla="*/ 58 h 132"/>
                <a:gd name="T102" fmla="*/ 65 w 85"/>
                <a:gd name="T103" fmla="*/ 33 h 132"/>
                <a:gd name="T104" fmla="*/ 65 w 85"/>
                <a:gd name="T105" fmla="*/ 33 h 132"/>
                <a:gd name="T106" fmla="*/ 51 w 85"/>
                <a:gd name="T107" fmla="*/ 50 h 132"/>
                <a:gd name="T108" fmla="*/ 38 w 85"/>
                <a:gd name="T109" fmla="*/ 65 h 132"/>
                <a:gd name="T110" fmla="*/ 24 w 85"/>
                <a:gd name="T111" fmla="*/ 82 h 132"/>
                <a:gd name="T112" fmla="*/ 17 w 85"/>
                <a:gd name="T113" fmla="*/ 90 h 132"/>
                <a:gd name="T114" fmla="*/ 11 w 85"/>
                <a:gd name="T115" fmla="*/ 99 h 132"/>
                <a:gd name="T116" fmla="*/ 11 w 85"/>
                <a:gd name="T117" fmla="*/ 99 h 132"/>
                <a:gd name="T118" fmla="*/ 14 w 85"/>
                <a:gd name="T119" fmla="*/ 87 h 132"/>
                <a:gd name="T120" fmla="*/ 22 w 85"/>
                <a:gd name="T121" fmla="*/ 76 h 132"/>
                <a:gd name="T122" fmla="*/ 22 w 85"/>
                <a:gd name="T123" fmla="*/ 7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" h="132">
                  <a:moveTo>
                    <a:pt x="8" y="129"/>
                  </a:moveTo>
                  <a:lnTo>
                    <a:pt x="8" y="129"/>
                  </a:lnTo>
                  <a:lnTo>
                    <a:pt x="11" y="120"/>
                  </a:lnTo>
                  <a:lnTo>
                    <a:pt x="14" y="112"/>
                  </a:lnTo>
                  <a:lnTo>
                    <a:pt x="19" y="102"/>
                  </a:lnTo>
                  <a:lnTo>
                    <a:pt x="24" y="95"/>
                  </a:lnTo>
                  <a:lnTo>
                    <a:pt x="34" y="81"/>
                  </a:lnTo>
                  <a:lnTo>
                    <a:pt x="47" y="67"/>
                  </a:lnTo>
                  <a:lnTo>
                    <a:pt x="59" y="55"/>
                  </a:lnTo>
                  <a:lnTo>
                    <a:pt x="70" y="39"/>
                  </a:lnTo>
                  <a:lnTo>
                    <a:pt x="79" y="24"/>
                  </a:lnTo>
                  <a:lnTo>
                    <a:pt x="82" y="14"/>
                  </a:lnTo>
                  <a:lnTo>
                    <a:pt x="85" y="5"/>
                  </a:lnTo>
                  <a:lnTo>
                    <a:pt x="85" y="5"/>
                  </a:lnTo>
                  <a:lnTo>
                    <a:pt x="85" y="5"/>
                  </a:lnTo>
                  <a:lnTo>
                    <a:pt x="85" y="5"/>
                  </a:lnTo>
                  <a:lnTo>
                    <a:pt x="85" y="3"/>
                  </a:lnTo>
                  <a:lnTo>
                    <a:pt x="85" y="3"/>
                  </a:lnTo>
                  <a:lnTo>
                    <a:pt x="85" y="3"/>
                  </a:lnTo>
                  <a:lnTo>
                    <a:pt x="85" y="3"/>
                  </a:lnTo>
                  <a:lnTo>
                    <a:pt x="85" y="2"/>
                  </a:lnTo>
                  <a:lnTo>
                    <a:pt x="85" y="2"/>
                  </a:lnTo>
                  <a:lnTo>
                    <a:pt x="85" y="2"/>
                  </a:lnTo>
                  <a:lnTo>
                    <a:pt x="85" y="2"/>
                  </a:lnTo>
                  <a:lnTo>
                    <a:pt x="82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2" y="11"/>
                  </a:lnTo>
                  <a:lnTo>
                    <a:pt x="65" y="19"/>
                  </a:lnTo>
                  <a:lnTo>
                    <a:pt x="51" y="34"/>
                  </a:lnTo>
                  <a:lnTo>
                    <a:pt x="22" y="64"/>
                  </a:lnTo>
                  <a:lnTo>
                    <a:pt x="22" y="64"/>
                  </a:lnTo>
                  <a:lnTo>
                    <a:pt x="16" y="72"/>
                  </a:lnTo>
                  <a:lnTo>
                    <a:pt x="10" y="78"/>
                  </a:lnTo>
                  <a:lnTo>
                    <a:pt x="7" y="85"/>
                  </a:lnTo>
                  <a:lnTo>
                    <a:pt x="4" y="93"/>
                  </a:lnTo>
                  <a:lnTo>
                    <a:pt x="0" y="110"/>
                  </a:lnTo>
                  <a:lnTo>
                    <a:pt x="0" y="129"/>
                  </a:lnTo>
                  <a:lnTo>
                    <a:pt x="0" y="129"/>
                  </a:lnTo>
                  <a:lnTo>
                    <a:pt x="2" y="132"/>
                  </a:lnTo>
                  <a:lnTo>
                    <a:pt x="5" y="132"/>
                  </a:lnTo>
                  <a:lnTo>
                    <a:pt x="7" y="132"/>
                  </a:lnTo>
                  <a:lnTo>
                    <a:pt x="8" y="129"/>
                  </a:lnTo>
                  <a:lnTo>
                    <a:pt x="8" y="129"/>
                  </a:lnTo>
                  <a:close/>
                  <a:moveTo>
                    <a:pt x="22" y="76"/>
                  </a:moveTo>
                  <a:lnTo>
                    <a:pt x="22" y="76"/>
                  </a:lnTo>
                  <a:lnTo>
                    <a:pt x="31" y="67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65" y="33"/>
                  </a:lnTo>
                  <a:lnTo>
                    <a:pt x="65" y="33"/>
                  </a:lnTo>
                  <a:lnTo>
                    <a:pt x="51" y="50"/>
                  </a:lnTo>
                  <a:lnTo>
                    <a:pt x="38" y="65"/>
                  </a:lnTo>
                  <a:lnTo>
                    <a:pt x="24" y="82"/>
                  </a:lnTo>
                  <a:lnTo>
                    <a:pt x="17" y="90"/>
                  </a:lnTo>
                  <a:lnTo>
                    <a:pt x="11" y="99"/>
                  </a:lnTo>
                  <a:lnTo>
                    <a:pt x="11" y="99"/>
                  </a:lnTo>
                  <a:lnTo>
                    <a:pt x="14" y="87"/>
                  </a:lnTo>
                  <a:lnTo>
                    <a:pt x="22" y="76"/>
                  </a:lnTo>
                  <a:lnTo>
                    <a:pt x="22" y="7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7">
              <a:extLst>
                <a:ext uri="{FF2B5EF4-FFF2-40B4-BE49-F238E27FC236}">
                  <a16:creationId xmlns:a16="http://schemas.microsoft.com/office/drawing/2014/main" id="{F417FC03-1CDC-4AD7-96F4-88CCE7ECC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9963" y="3038618"/>
              <a:ext cx="60325" cy="49213"/>
            </a:xfrm>
            <a:custGeom>
              <a:avLst/>
              <a:gdLst>
                <a:gd name="T0" fmla="*/ 29 w 38"/>
                <a:gd name="T1" fmla="*/ 1 h 31"/>
                <a:gd name="T2" fmla="*/ 29 w 38"/>
                <a:gd name="T3" fmla="*/ 1 h 31"/>
                <a:gd name="T4" fmla="*/ 24 w 38"/>
                <a:gd name="T5" fmla="*/ 9 h 31"/>
                <a:gd name="T6" fmla="*/ 17 w 38"/>
                <a:gd name="T7" fmla="*/ 14 h 31"/>
                <a:gd name="T8" fmla="*/ 1 w 38"/>
                <a:gd name="T9" fmla="*/ 23 h 31"/>
                <a:gd name="T10" fmla="*/ 1 w 38"/>
                <a:gd name="T11" fmla="*/ 23 h 31"/>
                <a:gd name="T12" fmla="*/ 0 w 38"/>
                <a:gd name="T13" fmla="*/ 26 h 31"/>
                <a:gd name="T14" fmla="*/ 0 w 38"/>
                <a:gd name="T15" fmla="*/ 29 h 31"/>
                <a:gd name="T16" fmla="*/ 3 w 38"/>
                <a:gd name="T17" fmla="*/ 31 h 31"/>
                <a:gd name="T18" fmla="*/ 6 w 38"/>
                <a:gd name="T19" fmla="*/ 31 h 31"/>
                <a:gd name="T20" fmla="*/ 6 w 38"/>
                <a:gd name="T21" fmla="*/ 31 h 31"/>
                <a:gd name="T22" fmla="*/ 15 w 38"/>
                <a:gd name="T23" fmla="*/ 26 h 31"/>
                <a:gd name="T24" fmla="*/ 23 w 38"/>
                <a:gd name="T25" fmla="*/ 20 h 31"/>
                <a:gd name="T26" fmla="*/ 30 w 38"/>
                <a:gd name="T27" fmla="*/ 14 h 31"/>
                <a:gd name="T28" fmla="*/ 37 w 38"/>
                <a:gd name="T29" fmla="*/ 6 h 31"/>
                <a:gd name="T30" fmla="*/ 37 w 38"/>
                <a:gd name="T31" fmla="*/ 6 h 31"/>
                <a:gd name="T32" fmla="*/ 38 w 38"/>
                <a:gd name="T33" fmla="*/ 3 h 31"/>
                <a:gd name="T34" fmla="*/ 35 w 38"/>
                <a:gd name="T35" fmla="*/ 0 h 31"/>
                <a:gd name="T36" fmla="*/ 32 w 38"/>
                <a:gd name="T37" fmla="*/ 0 h 31"/>
                <a:gd name="T38" fmla="*/ 29 w 38"/>
                <a:gd name="T39" fmla="*/ 1 h 31"/>
                <a:gd name="T40" fmla="*/ 29 w 38"/>
                <a:gd name="T4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1">
                  <a:moveTo>
                    <a:pt x="29" y="1"/>
                  </a:moveTo>
                  <a:lnTo>
                    <a:pt x="29" y="1"/>
                  </a:lnTo>
                  <a:lnTo>
                    <a:pt x="24" y="9"/>
                  </a:lnTo>
                  <a:lnTo>
                    <a:pt x="17" y="14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3" y="31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15" y="26"/>
                  </a:lnTo>
                  <a:lnTo>
                    <a:pt x="23" y="20"/>
                  </a:lnTo>
                  <a:lnTo>
                    <a:pt x="30" y="14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8" y="3"/>
                  </a:lnTo>
                  <a:lnTo>
                    <a:pt x="35" y="0"/>
                  </a:lnTo>
                  <a:lnTo>
                    <a:pt x="32" y="0"/>
                  </a:ln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88">
              <a:extLst>
                <a:ext uri="{FF2B5EF4-FFF2-40B4-BE49-F238E27FC236}">
                  <a16:creationId xmlns:a16="http://schemas.microsoft.com/office/drawing/2014/main" id="{1AF90374-7F60-4AB2-9A8F-3C8FA1643F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8701" y="3021156"/>
              <a:ext cx="11113" cy="12700"/>
            </a:xfrm>
            <a:custGeom>
              <a:avLst/>
              <a:gdLst>
                <a:gd name="T0" fmla="*/ 3 w 7"/>
                <a:gd name="T1" fmla="*/ 0 h 8"/>
                <a:gd name="T2" fmla="*/ 3 w 7"/>
                <a:gd name="T3" fmla="*/ 0 h 8"/>
                <a:gd name="T4" fmla="*/ 0 w 7"/>
                <a:gd name="T5" fmla="*/ 0 h 8"/>
                <a:gd name="T6" fmla="*/ 0 w 7"/>
                <a:gd name="T7" fmla="*/ 3 h 8"/>
                <a:gd name="T8" fmla="*/ 0 w 7"/>
                <a:gd name="T9" fmla="*/ 6 h 8"/>
                <a:gd name="T10" fmla="*/ 3 w 7"/>
                <a:gd name="T11" fmla="*/ 8 h 8"/>
                <a:gd name="T12" fmla="*/ 3 w 7"/>
                <a:gd name="T13" fmla="*/ 8 h 8"/>
                <a:gd name="T14" fmla="*/ 6 w 7"/>
                <a:gd name="T15" fmla="*/ 6 h 8"/>
                <a:gd name="T16" fmla="*/ 7 w 7"/>
                <a:gd name="T17" fmla="*/ 3 h 8"/>
                <a:gd name="T18" fmla="*/ 6 w 7"/>
                <a:gd name="T19" fmla="*/ 0 h 8"/>
                <a:gd name="T20" fmla="*/ 3 w 7"/>
                <a:gd name="T21" fmla="*/ 0 h 8"/>
                <a:gd name="T22" fmla="*/ 3 w 7"/>
                <a:gd name="T2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8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3" y="8"/>
                  </a:lnTo>
                  <a:lnTo>
                    <a:pt x="6" y="6"/>
                  </a:lnTo>
                  <a:lnTo>
                    <a:pt x="7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9">
              <a:extLst>
                <a:ext uri="{FF2B5EF4-FFF2-40B4-BE49-F238E27FC236}">
                  <a16:creationId xmlns:a16="http://schemas.microsoft.com/office/drawing/2014/main" id="{40E2B94B-ECD8-4EC0-91E9-EBF342D9E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1363" y="3040206"/>
              <a:ext cx="12700" cy="15875"/>
            </a:xfrm>
            <a:custGeom>
              <a:avLst/>
              <a:gdLst>
                <a:gd name="T0" fmla="*/ 3 w 8"/>
                <a:gd name="T1" fmla="*/ 0 h 10"/>
                <a:gd name="T2" fmla="*/ 3 w 8"/>
                <a:gd name="T3" fmla="*/ 0 h 10"/>
                <a:gd name="T4" fmla="*/ 0 w 8"/>
                <a:gd name="T5" fmla="*/ 2 h 10"/>
                <a:gd name="T6" fmla="*/ 0 w 8"/>
                <a:gd name="T7" fmla="*/ 5 h 10"/>
                <a:gd name="T8" fmla="*/ 0 w 8"/>
                <a:gd name="T9" fmla="*/ 8 h 10"/>
                <a:gd name="T10" fmla="*/ 3 w 8"/>
                <a:gd name="T11" fmla="*/ 10 h 10"/>
                <a:gd name="T12" fmla="*/ 3 w 8"/>
                <a:gd name="T13" fmla="*/ 10 h 10"/>
                <a:gd name="T14" fmla="*/ 6 w 8"/>
                <a:gd name="T15" fmla="*/ 8 h 10"/>
                <a:gd name="T16" fmla="*/ 8 w 8"/>
                <a:gd name="T17" fmla="*/ 5 h 10"/>
                <a:gd name="T18" fmla="*/ 6 w 8"/>
                <a:gd name="T19" fmla="*/ 2 h 10"/>
                <a:gd name="T20" fmla="*/ 3 w 8"/>
                <a:gd name="T21" fmla="*/ 0 h 10"/>
                <a:gd name="T22" fmla="*/ 3 w 8"/>
                <a:gd name="T2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6" y="8"/>
                  </a:lnTo>
                  <a:lnTo>
                    <a:pt x="8" y="5"/>
                  </a:lnTo>
                  <a:lnTo>
                    <a:pt x="6" y="2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0">
              <a:extLst>
                <a:ext uri="{FF2B5EF4-FFF2-40B4-BE49-F238E27FC236}">
                  <a16:creationId xmlns:a16="http://schemas.microsoft.com/office/drawing/2014/main" id="{CC135356-B76B-4189-A2B0-94D86881B0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1838" y="2976706"/>
              <a:ext cx="11113" cy="14288"/>
            </a:xfrm>
            <a:custGeom>
              <a:avLst/>
              <a:gdLst>
                <a:gd name="T0" fmla="*/ 7 w 7"/>
                <a:gd name="T1" fmla="*/ 6 h 9"/>
                <a:gd name="T2" fmla="*/ 7 w 7"/>
                <a:gd name="T3" fmla="*/ 6 h 9"/>
                <a:gd name="T4" fmla="*/ 7 w 7"/>
                <a:gd name="T5" fmla="*/ 5 h 9"/>
                <a:gd name="T6" fmla="*/ 7 w 7"/>
                <a:gd name="T7" fmla="*/ 5 h 9"/>
                <a:gd name="T8" fmla="*/ 7 w 7"/>
                <a:gd name="T9" fmla="*/ 2 h 9"/>
                <a:gd name="T10" fmla="*/ 4 w 7"/>
                <a:gd name="T11" fmla="*/ 0 h 9"/>
                <a:gd name="T12" fmla="*/ 1 w 7"/>
                <a:gd name="T13" fmla="*/ 2 h 9"/>
                <a:gd name="T14" fmla="*/ 0 w 7"/>
                <a:gd name="T15" fmla="*/ 5 h 9"/>
                <a:gd name="T16" fmla="*/ 0 w 7"/>
                <a:gd name="T17" fmla="*/ 5 h 9"/>
                <a:gd name="T18" fmla="*/ 0 w 7"/>
                <a:gd name="T19" fmla="*/ 6 h 9"/>
                <a:gd name="T20" fmla="*/ 0 w 7"/>
                <a:gd name="T21" fmla="*/ 6 h 9"/>
                <a:gd name="T22" fmla="*/ 1 w 7"/>
                <a:gd name="T23" fmla="*/ 9 h 9"/>
                <a:gd name="T24" fmla="*/ 4 w 7"/>
                <a:gd name="T25" fmla="*/ 9 h 9"/>
                <a:gd name="T26" fmla="*/ 7 w 7"/>
                <a:gd name="T27" fmla="*/ 9 h 9"/>
                <a:gd name="T28" fmla="*/ 7 w 7"/>
                <a:gd name="T29" fmla="*/ 6 h 9"/>
                <a:gd name="T30" fmla="*/ 7 w 7"/>
                <a:gd name="T31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" h="9">
                  <a:moveTo>
                    <a:pt x="7" y="6"/>
                  </a:move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6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91">
              <a:extLst>
                <a:ext uri="{FF2B5EF4-FFF2-40B4-BE49-F238E27FC236}">
                  <a16:creationId xmlns:a16="http://schemas.microsoft.com/office/drawing/2014/main" id="{A7FC9A07-1503-40B5-A216-CC812849D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9626" y="2962418"/>
              <a:ext cx="12700" cy="11113"/>
            </a:xfrm>
            <a:custGeom>
              <a:avLst/>
              <a:gdLst>
                <a:gd name="T0" fmla="*/ 3 w 8"/>
                <a:gd name="T1" fmla="*/ 0 h 7"/>
                <a:gd name="T2" fmla="*/ 3 w 8"/>
                <a:gd name="T3" fmla="*/ 0 h 7"/>
                <a:gd name="T4" fmla="*/ 0 w 8"/>
                <a:gd name="T5" fmla="*/ 0 h 7"/>
                <a:gd name="T6" fmla="*/ 0 w 8"/>
                <a:gd name="T7" fmla="*/ 3 h 7"/>
                <a:gd name="T8" fmla="*/ 0 w 8"/>
                <a:gd name="T9" fmla="*/ 6 h 7"/>
                <a:gd name="T10" fmla="*/ 3 w 8"/>
                <a:gd name="T11" fmla="*/ 7 h 7"/>
                <a:gd name="T12" fmla="*/ 3 w 8"/>
                <a:gd name="T13" fmla="*/ 7 h 7"/>
                <a:gd name="T14" fmla="*/ 6 w 8"/>
                <a:gd name="T15" fmla="*/ 6 h 7"/>
                <a:gd name="T16" fmla="*/ 8 w 8"/>
                <a:gd name="T17" fmla="*/ 3 h 7"/>
                <a:gd name="T18" fmla="*/ 6 w 8"/>
                <a:gd name="T19" fmla="*/ 0 h 7"/>
                <a:gd name="T20" fmla="*/ 3 w 8"/>
                <a:gd name="T21" fmla="*/ 0 h 7"/>
                <a:gd name="T22" fmla="*/ 3 w 8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7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7"/>
                  </a:lnTo>
                  <a:lnTo>
                    <a:pt x="3" y="7"/>
                  </a:lnTo>
                  <a:lnTo>
                    <a:pt x="6" y="6"/>
                  </a:lnTo>
                  <a:lnTo>
                    <a:pt x="8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92">
              <a:extLst>
                <a:ext uri="{FF2B5EF4-FFF2-40B4-BE49-F238E27FC236}">
                  <a16:creationId xmlns:a16="http://schemas.microsoft.com/office/drawing/2014/main" id="{BF9D2C14-A703-4D42-9DCE-C27C9EF01C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6926" y="3021156"/>
              <a:ext cx="12700" cy="14288"/>
            </a:xfrm>
            <a:custGeom>
              <a:avLst/>
              <a:gdLst>
                <a:gd name="T0" fmla="*/ 0 w 8"/>
                <a:gd name="T1" fmla="*/ 4 h 9"/>
                <a:gd name="T2" fmla="*/ 0 w 8"/>
                <a:gd name="T3" fmla="*/ 4 h 9"/>
                <a:gd name="T4" fmla="*/ 0 w 8"/>
                <a:gd name="T5" fmla="*/ 6 h 9"/>
                <a:gd name="T6" fmla="*/ 0 w 8"/>
                <a:gd name="T7" fmla="*/ 6 h 9"/>
                <a:gd name="T8" fmla="*/ 0 w 8"/>
                <a:gd name="T9" fmla="*/ 9 h 9"/>
                <a:gd name="T10" fmla="*/ 4 w 8"/>
                <a:gd name="T11" fmla="*/ 9 h 9"/>
                <a:gd name="T12" fmla="*/ 7 w 8"/>
                <a:gd name="T13" fmla="*/ 9 h 9"/>
                <a:gd name="T14" fmla="*/ 8 w 8"/>
                <a:gd name="T15" fmla="*/ 6 h 9"/>
                <a:gd name="T16" fmla="*/ 8 w 8"/>
                <a:gd name="T17" fmla="*/ 6 h 9"/>
                <a:gd name="T18" fmla="*/ 8 w 8"/>
                <a:gd name="T19" fmla="*/ 4 h 9"/>
                <a:gd name="T20" fmla="*/ 8 w 8"/>
                <a:gd name="T21" fmla="*/ 4 h 9"/>
                <a:gd name="T22" fmla="*/ 7 w 8"/>
                <a:gd name="T23" fmla="*/ 1 h 9"/>
                <a:gd name="T24" fmla="*/ 4 w 8"/>
                <a:gd name="T25" fmla="*/ 0 h 9"/>
                <a:gd name="T26" fmla="*/ 0 w 8"/>
                <a:gd name="T27" fmla="*/ 1 h 9"/>
                <a:gd name="T28" fmla="*/ 0 w 8"/>
                <a:gd name="T29" fmla="*/ 4 h 9"/>
                <a:gd name="T30" fmla="*/ 0 w 8"/>
                <a:gd name="T31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9">
                  <a:moveTo>
                    <a:pt x="0" y="4"/>
                  </a:move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4"/>
                  </a:lnTo>
                  <a:lnTo>
                    <a:pt x="8" y="4"/>
                  </a:lnTo>
                  <a:lnTo>
                    <a:pt x="7" y="1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93">
              <a:extLst>
                <a:ext uri="{FF2B5EF4-FFF2-40B4-BE49-F238E27FC236}">
                  <a16:creationId xmlns:a16="http://schemas.microsoft.com/office/drawing/2014/main" id="{9F990E15-6836-44C6-B088-91F05B43C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176" y="2995756"/>
              <a:ext cx="12700" cy="15875"/>
            </a:xfrm>
            <a:custGeom>
              <a:avLst/>
              <a:gdLst>
                <a:gd name="T0" fmla="*/ 3 w 8"/>
                <a:gd name="T1" fmla="*/ 0 h 10"/>
                <a:gd name="T2" fmla="*/ 3 w 8"/>
                <a:gd name="T3" fmla="*/ 0 h 10"/>
                <a:gd name="T4" fmla="*/ 0 w 8"/>
                <a:gd name="T5" fmla="*/ 2 h 10"/>
                <a:gd name="T6" fmla="*/ 0 w 8"/>
                <a:gd name="T7" fmla="*/ 5 h 10"/>
                <a:gd name="T8" fmla="*/ 0 w 8"/>
                <a:gd name="T9" fmla="*/ 8 h 10"/>
                <a:gd name="T10" fmla="*/ 3 w 8"/>
                <a:gd name="T11" fmla="*/ 10 h 10"/>
                <a:gd name="T12" fmla="*/ 3 w 8"/>
                <a:gd name="T13" fmla="*/ 10 h 10"/>
                <a:gd name="T14" fmla="*/ 8 w 8"/>
                <a:gd name="T15" fmla="*/ 8 h 10"/>
                <a:gd name="T16" fmla="*/ 8 w 8"/>
                <a:gd name="T17" fmla="*/ 5 h 10"/>
                <a:gd name="T18" fmla="*/ 8 w 8"/>
                <a:gd name="T19" fmla="*/ 2 h 10"/>
                <a:gd name="T20" fmla="*/ 3 w 8"/>
                <a:gd name="T21" fmla="*/ 0 h 10"/>
                <a:gd name="T22" fmla="*/ 3 w 8"/>
                <a:gd name="T2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8" y="8"/>
                  </a:lnTo>
                  <a:lnTo>
                    <a:pt x="8" y="5"/>
                  </a:lnTo>
                  <a:lnTo>
                    <a:pt x="8" y="2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94">
              <a:extLst>
                <a:ext uri="{FF2B5EF4-FFF2-40B4-BE49-F238E27FC236}">
                  <a16:creationId xmlns:a16="http://schemas.microsoft.com/office/drawing/2014/main" id="{4F6BC2E6-C053-4595-BA16-FA004CBE7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6288" y="2937018"/>
              <a:ext cx="14288" cy="15875"/>
            </a:xfrm>
            <a:custGeom>
              <a:avLst/>
              <a:gdLst>
                <a:gd name="T0" fmla="*/ 6 w 9"/>
                <a:gd name="T1" fmla="*/ 0 h 10"/>
                <a:gd name="T2" fmla="*/ 6 w 9"/>
                <a:gd name="T3" fmla="*/ 0 h 10"/>
                <a:gd name="T4" fmla="*/ 4 w 9"/>
                <a:gd name="T5" fmla="*/ 0 h 10"/>
                <a:gd name="T6" fmla="*/ 4 w 9"/>
                <a:gd name="T7" fmla="*/ 0 h 10"/>
                <a:gd name="T8" fmla="*/ 1 w 9"/>
                <a:gd name="T9" fmla="*/ 2 h 10"/>
                <a:gd name="T10" fmla="*/ 0 w 9"/>
                <a:gd name="T11" fmla="*/ 5 h 10"/>
                <a:gd name="T12" fmla="*/ 1 w 9"/>
                <a:gd name="T13" fmla="*/ 8 h 10"/>
                <a:gd name="T14" fmla="*/ 4 w 9"/>
                <a:gd name="T15" fmla="*/ 10 h 10"/>
                <a:gd name="T16" fmla="*/ 4 w 9"/>
                <a:gd name="T17" fmla="*/ 10 h 10"/>
                <a:gd name="T18" fmla="*/ 6 w 9"/>
                <a:gd name="T19" fmla="*/ 10 h 10"/>
                <a:gd name="T20" fmla="*/ 6 w 9"/>
                <a:gd name="T21" fmla="*/ 10 h 10"/>
                <a:gd name="T22" fmla="*/ 9 w 9"/>
                <a:gd name="T23" fmla="*/ 8 h 10"/>
                <a:gd name="T24" fmla="*/ 9 w 9"/>
                <a:gd name="T25" fmla="*/ 5 h 10"/>
                <a:gd name="T26" fmla="*/ 9 w 9"/>
                <a:gd name="T27" fmla="*/ 2 h 10"/>
                <a:gd name="T28" fmla="*/ 6 w 9"/>
                <a:gd name="T29" fmla="*/ 0 h 10"/>
                <a:gd name="T30" fmla="*/ 6 w 9"/>
                <a:gd name="T3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10">
                  <a:moveTo>
                    <a:pt x="6" y="0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5"/>
                  </a:lnTo>
                  <a:lnTo>
                    <a:pt x="1" y="8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9" y="8"/>
                  </a:lnTo>
                  <a:lnTo>
                    <a:pt x="9" y="5"/>
                  </a:lnTo>
                  <a:lnTo>
                    <a:pt x="9" y="2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95">
              <a:extLst>
                <a:ext uri="{FF2B5EF4-FFF2-40B4-BE49-F238E27FC236}">
                  <a16:creationId xmlns:a16="http://schemas.microsoft.com/office/drawing/2014/main" id="{59B8D68A-0D6C-46CE-9101-78D99C686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6613" y="2979881"/>
              <a:ext cx="12700" cy="14288"/>
            </a:xfrm>
            <a:custGeom>
              <a:avLst/>
              <a:gdLst>
                <a:gd name="T0" fmla="*/ 3 w 8"/>
                <a:gd name="T1" fmla="*/ 0 h 9"/>
                <a:gd name="T2" fmla="*/ 3 w 8"/>
                <a:gd name="T3" fmla="*/ 0 h 9"/>
                <a:gd name="T4" fmla="*/ 0 w 8"/>
                <a:gd name="T5" fmla="*/ 1 h 9"/>
                <a:gd name="T6" fmla="*/ 0 w 8"/>
                <a:gd name="T7" fmla="*/ 4 h 9"/>
                <a:gd name="T8" fmla="*/ 0 w 8"/>
                <a:gd name="T9" fmla="*/ 7 h 9"/>
                <a:gd name="T10" fmla="*/ 3 w 8"/>
                <a:gd name="T11" fmla="*/ 9 h 9"/>
                <a:gd name="T12" fmla="*/ 3 w 8"/>
                <a:gd name="T13" fmla="*/ 9 h 9"/>
                <a:gd name="T14" fmla="*/ 6 w 8"/>
                <a:gd name="T15" fmla="*/ 7 h 9"/>
                <a:gd name="T16" fmla="*/ 8 w 8"/>
                <a:gd name="T17" fmla="*/ 4 h 9"/>
                <a:gd name="T18" fmla="*/ 6 w 8"/>
                <a:gd name="T19" fmla="*/ 1 h 9"/>
                <a:gd name="T20" fmla="*/ 3 w 8"/>
                <a:gd name="T21" fmla="*/ 0 h 9"/>
                <a:gd name="T22" fmla="*/ 3 w 8"/>
                <a:gd name="T2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9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9"/>
                  </a:lnTo>
                  <a:lnTo>
                    <a:pt x="3" y="9"/>
                  </a:lnTo>
                  <a:lnTo>
                    <a:pt x="6" y="7"/>
                  </a:lnTo>
                  <a:lnTo>
                    <a:pt x="8" y="4"/>
                  </a:lnTo>
                  <a:lnTo>
                    <a:pt x="6" y="1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96">
              <a:extLst>
                <a:ext uri="{FF2B5EF4-FFF2-40B4-BE49-F238E27FC236}">
                  <a16:creationId xmlns:a16="http://schemas.microsoft.com/office/drawing/2014/main" id="{91674F9B-626C-464F-B21F-19D465D67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5026" y="3052906"/>
              <a:ext cx="11113" cy="12700"/>
            </a:xfrm>
            <a:custGeom>
              <a:avLst/>
              <a:gdLst>
                <a:gd name="T0" fmla="*/ 3 w 7"/>
                <a:gd name="T1" fmla="*/ 0 h 8"/>
                <a:gd name="T2" fmla="*/ 3 w 7"/>
                <a:gd name="T3" fmla="*/ 0 h 8"/>
                <a:gd name="T4" fmla="*/ 0 w 7"/>
                <a:gd name="T5" fmla="*/ 0 h 8"/>
                <a:gd name="T6" fmla="*/ 0 w 7"/>
                <a:gd name="T7" fmla="*/ 3 h 8"/>
                <a:gd name="T8" fmla="*/ 0 w 7"/>
                <a:gd name="T9" fmla="*/ 6 h 8"/>
                <a:gd name="T10" fmla="*/ 3 w 7"/>
                <a:gd name="T11" fmla="*/ 8 h 8"/>
                <a:gd name="T12" fmla="*/ 3 w 7"/>
                <a:gd name="T13" fmla="*/ 8 h 8"/>
                <a:gd name="T14" fmla="*/ 6 w 7"/>
                <a:gd name="T15" fmla="*/ 6 h 8"/>
                <a:gd name="T16" fmla="*/ 7 w 7"/>
                <a:gd name="T17" fmla="*/ 3 h 8"/>
                <a:gd name="T18" fmla="*/ 6 w 7"/>
                <a:gd name="T19" fmla="*/ 0 h 8"/>
                <a:gd name="T20" fmla="*/ 3 w 7"/>
                <a:gd name="T21" fmla="*/ 0 h 8"/>
                <a:gd name="T22" fmla="*/ 3 w 7"/>
                <a:gd name="T2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8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8"/>
                  </a:lnTo>
                  <a:lnTo>
                    <a:pt x="3" y="8"/>
                  </a:lnTo>
                  <a:lnTo>
                    <a:pt x="6" y="6"/>
                  </a:lnTo>
                  <a:lnTo>
                    <a:pt x="7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97">
              <a:extLst>
                <a:ext uri="{FF2B5EF4-FFF2-40B4-BE49-F238E27FC236}">
                  <a16:creationId xmlns:a16="http://schemas.microsoft.com/office/drawing/2014/main" id="{B0CCCDF1-8BC2-4940-BC9B-A632408BA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1076" y="2779856"/>
              <a:ext cx="15875" cy="15875"/>
            </a:xfrm>
            <a:custGeom>
              <a:avLst/>
              <a:gdLst>
                <a:gd name="T0" fmla="*/ 5 w 10"/>
                <a:gd name="T1" fmla="*/ 10 h 10"/>
                <a:gd name="T2" fmla="*/ 5 w 10"/>
                <a:gd name="T3" fmla="*/ 10 h 10"/>
                <a:gd name="T4" fmla="*/ 8 w 10"/>
                <a:gd name="T5" fmla="*/ 8 h 10"/>
                <a:gd name="T6" fmla="*/ 10 w 10"/>
                <a:gd name="T7" fmla="*/ 5 h 10"/>
                <a:gd name="T8" fmla="*/ 8 w 10"/>
                <a:gd name="T9" fmla="*/ 2 h 10"/>
                <a:gd name="T10" fmla="*/ 5 w 10"/>
                <a:gd name="T11" fmla="*/ 0 h 10"/>
                <a:gd name="T12" fmla="*/ 5 w 10"/>
                <a:gd name="T13" fmla="*/ 0 h 10"/>
                <a:gd name="T14" fmla="*/ 2 w 10"/>
                <a:gd name="T15" fmla="*/ 2 h 10"/>
                <a:gd name="T16" fmla="*/ 0 w 10"/>
                <a:gd name="T17" fmla="*/ 5 h 10"/>
                <a:gd name="T18" fmla="*/ 2 w 10"/>
                <a:gd name="T19" fmla="*/ 8 h 10"/>
                <a:gd name="T20" fmla="*/ 5 w 10"/>
                <a:gd name="T21" fmla="*/ 10 h 10"/>
                <a:gd name="T22" fmla="*/ 5 w 10"/>
                <a:gd name="T2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8" y="8"/>
                  </a:lnTo>
                  <a:lnTo>
                    <a:pt x="10" y="5"/>
                  </a:lnTo>
                  <a:lnTo>
                    <a:pt x="8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10"/>
                  </a:lnTo>
                  <a:lnTo>
                    <a:pt x="5" y="1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98">
              <a:extLst>
                <a:ext uri="{FF2B5EF4-FFF2-40B4-BE49-F238E27FC236}">
                  <a16:creationId xmlns:a16="http://schemas.microsoft.com/office/drawing/2014/main" id="{E431CBA1-14A5-42AD-92C9-D94FF8B8C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7263" y="2719531"/>
              <a:ext cx="12700" cy="14288"/>
            </a:xfrm>
            <a:custGeom>
              <a:avLst/>
              <a:gdLst>
                <a:gd name="T0" fmla="*/ 4 w 8"/>
                <a:gd name="T1" fmla="*/ 9 h 9"/>
                <a:gd name="T2" fmla="*/ 4 w 8"/>
                <a:gd name="T3" fmla="*/ 9 h 9"/>
                <a:gd name="T4" fmla="*/ 8 w 8"/>
                <a:gd name="T5" fmla="*/ 7 h 9"/>
                <a:gd name="T6" fmla="*/ 8 w 8"/>
                <a:gd name="T7" fmla="*/ 4 h 9"/>
                <a:gd name="T8" fmla="*/ 8 w 8"/>
                <a:gd name="T9" fmla="*/ 1 h 9"/>
                <a:gd name="T10" fmla="*/ 4 w 8"/>
                <a:gd name="T11" fmla="*/ 0 h 9"/>
                <a:gd name="T12" fmla="*/ 4 w 8"/>
                <a:gd name="T13" fmla="*/ 0 h 9"/>
                <a:gd name="T14" fmla="*/ 1 w 8"/>
                <a:gd name="T15" fmla="*/ 1 h 9"/>
                <a:gd name="T16" fmla="*/ 0 w 8"/>
                <a:gd name="T17" fmla="*/ 4 h 9"/>
                <a:gd name="T18" fmla="*/ 1 w 8"/>
                <a:gd name="T19" fmla="*/ 7 h 9"/>
                <a:gd name="T20" fmla="*/ 4 w 8"/>
                <a:gd name="T21" fmla="*/ 9 h 9"/>
                <a:gd name="T22" fmla="*/ 4 w 8"/>
                <a:gd name="T2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9">
                  <a:moveTo>
                    <a:pt x="4" y="9"/>
                  </a:moveTo>
                  <a:lnTo>
                    <a:pt x="4" y="9"/>
                  </a:lnTo>
                  <a:lnTo>
                    <a:pt x="8" y="7"/>
                  </a:lnTo>
                  <a:lnTo>
                    <a:pt x="8" y="4"/>
                  </a:lnTo>
                  <a:lnTo>
                    <a:pt x="8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1" y="7"/>
                  </a:lnTo>
                  <a:lnTo>
                    <a:pt x="4" y="9"/>
                  </a:lnTo>
                  <a:lnTo>
                    <a:pt x="4" y="9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99">
              <a:extLst>
                <a:ext uri="{FF2B5EF4-FFF2-40B4-BE49-F238E27FC236}">
                  <a16:creationId xmlns:a16="http://schemas.microsoft.com/office/drawing/2014/main" id="{54E5E1A4-137F-4399-B9E6-0B4CD152D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6476" y="2703656"/>
              <a:ext cx="11113" cy="12700"/>
            </a:xfrm>
            <a:custGeom>
              <a:avLst/>
              <a:gdLst>
                <a:gd name="T0" fmla="*/ 3 w 7"/>
                <a:gd name="T1" fmla="*/ 8 h 8"/>
                <a:gd name="T2" fmla="*/ 3 w 7"/>
                <a:gd name="T3" fmla="*/ 8 h 8"/>
                <a:gd name="T4" fmla="*/ 6 w 7"/>
                <a:gd name="T5" fmla="*/ 6 h 8"/>
                <a:gd name="T6" fmla="*/ 7 w 7"/>
                <a:gd name="T7" fmla="*/ 5 h 8"/>
                <a:gd name="T8" fmla="*/ 6 w 7"/>
                <a:gd name="T9" fmla="*/ 2 h 8"/>
                <a:gd name="T10" fmla="*/ 3 w 7"/>
                <a:gd name="T11" fmla="*/ 0 h 8"/>
                <a:gd name="T12" fmla="*/ 3 w 7"/>
                <a:gd name="T13" fmla="*/ 0 h 8"/>
                <a:gd name="T14" fmla="*/ 0 w 7"/>
                <a:gd name="T15" fmla="*/ 2 h 8"/>
                <a:gd name="T16" fmla="*/ 0 w 7"/>
                <a:gd name="T17" fmla="*/ 5 h 8"/>
                <a:gd name="T18" fmla="*/ 0 w 7"/>
                <a:gd name="T19" fmla="*/ 6 h 8"/>
                <a:gd name="T20" fmla="*/ 3 w 7"/>
                <a:gd name="T21" fmla="*/ 8 h 8"/>
                <a:gd name="T22" fmla="*/ 3 w 7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8">
                  <a:moveTo>
                    <a:pt x="3" y="8"/>
                  </a:moveTo>
                  <a:lnTo>
                    <a:pt x="3" y="8"/>
                  </a:lnTo>
                  <a:lnTo>
                    <a:pt x="6" y="6"/>
                  </a:lnTo>
                  <a:lnTo>
                    <a:pt x="7" y="5"/>
                  </a:lnTo>
                  <a:lnTo>
                    <a:pt x="6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00">
              <a:extLst>
                <a:ext uri="{FF2B5EF4-FFF2-40B4-BE49-F238E27FC236}">
                  <a16:creationId xmlns:a16="http://schemas.microsoft.com/office/drawing/2014/main" id="{75DF07E3-61AF-4B82-B118-1B0B9DC73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9501" y="2746518"/>
              <a:ext cx="12700" cy="14288"/>
            </a:xfrm>
            <a:custGeom>
              <a:avLst/>
              <a:gdLst>
                <a:gd name="T0" fmla="*/ 3 w 8"/>
                <a:gd name="T1" fmla="*/ 9 h 9"/>
                <a:gd name="T2" fmla="*/ 3 w 8"/>
                <a:gd name="T3" fmla="*/ 9 h 9"/>
                <a:gd name="T4" fmla="*/ 6 w 8"/>
                <a:gd name="T5" fmla="*/ 7 h 9"/>
                <a:gd name="T6" fmla="*/ 8 w 8"/>
                <a:gd name="T7" fmla="*/ 4 h 9"/>
                <a:gd name="T8" fmla="*/ 6 w 8"/>
                <a:gd name="T9" fmla="*/ 1 h 9"/>
                <a:gd name="T10" fmla="*/ 3 w 8"/>
                <a:gd name="T11" fmla="*/ 0 h 9"/>
                <a:gd name="T12" fmla="*/ 3 w 8"/>
                <a:gd name="T13" fmla="*/ 0 h 9"/>
                <a:gd name="T14" fmla="*/ 0 w 8"/>
                <a:gd name="T15" fmla="*/ 1 h 9"/>
                <a:gd name="T16" fmla="*/ 0 w 8"/>
                <a:gd name="T17" fmla="*/ 4 h 9"/>
                <a:gd name="T18" fmla="*/ 0 w 8"/>
                <a:gd name="T19" fmla="*/ 7 h 9"/>
                <a:gd name="T20" fmla="*/ 3 w 8"/>
                <a:gd name="T21" fmla="*/ 9 h 9"/>
                <a:gd name="T22" fmla="*/ 3 w 8"/>
                <a:gd name="T2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9">
                  <a:moveTo>
                    <a:pt x="3" y="9"/>
                  </a:moveTo>
                  <a:lnTo>
                    <a:pt x="3" y="9"/>
                  </a:lnTo>
                  <a:lnTo>
                    <a:pt x="6" y="7"/>
                  </a:lnTo>
                  <a:lnTo>
                    <a:pt x="8" y="4"/>
                  </a:lnTo>
                  <a:lnTo>
                    <a:pt x="6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01">
              <a:extLst>
                <a:ext uri="{FF2B5EF4-FFF2-40B4-BE49-F238E27FC236}">
                  <a16:creationId xmlns:a16="http://schemas.microsoft.com/office/drawing/2014/main" id="{C94C289F-AB68-4120-BCB3-B63A270124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0763" y="2792556"/>
              <a:ext cx="14288" cy="14288"/>
            </a:xfrm>
            <a:custGeom>
              <a:avLst/>
              <a:gdLst>
                <a:gd name="T0" fmla="*/ 5 w 9"/>
                <a:gd name="T1" fmla="*/ 9 h 9"/>
                <a:gd name="T2" fmla="*/ 5 w 9"/>
                <a:gd name="T3" fmla="*/ 9 h 9"/>
                <a:gd name="T4" fmla="*/ 8 w 9"/>
                <a:gd name="T5" fmla="*/ 8 h 9"/>
                <a:gd name="T6" fmla="*/ 9 w 9"/>
                <a:gd name="T7" fmla="*/ 5 h 9"/>
                <a:gd name="T8" fmla="*/ 8 w 9"/>
                <a:gd name="T9" fmla="*/ 2 h 9"/>
                <a:gd name="T10" fmla="*/ 5 w 9"/>
                <a:gd name="T11" fmla="*/ 0 h 9"/>
                <a:gd name="T12" fmla="*/ 5 w 9"/>
                <a:gd name="T13" fmla="*/ 0 h 9"/>
                <a:gd name="T14" fmla="*/ 2 w 9"/>
                <a:gd name="T15" fmla="*/ 2 h 9"/>
                <a:gd name="T16" fmla="*/ 0 w 9"/>
                <a:gd name="T17" fmla="*/ 5 h 9"/>
                <a:gd name="T18" fmla="*/ 2 w 9"/>
                <a:gd name="T19" fmla="*/ 8 h 9"/>
                <a:gd name="T20" fmla="*/ 5 w 9"/>
                <a:gd name="T21" fmla="*/ 9 h 9"/>
                <a:gd name="T22" fmla="*/ 5 w 9"/>
                <a:gd name="T2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9">
                  <a:moveTo>
                    <a:pt x="5" y="9"/>
                  </a:moveTo>
                  <a:lnTo>
                    <a:pt x="5" y="9"/>
                  </a:lnTo>
                  <a:lnTo>
                    <a:pt x="8" y="8"/>
                  </a:lnTo>
                  <a:lnTo>
                    <a:pt x="9" y="5"/>
                  </a:lnTo>
                  <a:lnTo>
                    <a:pt x="8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9"/>
                  </a:lnTo>
                  <a:lnTo>
                    <a:pt x="5" y="9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02">
              <a:extLst>
                <a:ext uri="{FF2B5EF4-FFF2-40B4-BE49-F238E27FC236}">
                  <a16:creationId xmlns:a16="http://schemas.microsoft.com/office/drawing/2014/main" id="{E7E91599-60E0-460E-8992-5B9199A6C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0763" y="2751281"/>
              <a:ext cx="17463" cy="15875"/>
            </a:xfrm>
            <a:custGeom>
              <a:avLst/>
              <a:gdLst>
                <a:gd name="T0" fmla="*/ 8 w 11"/>
                <a:gd name="T1" fmla="*/ 9 h 10"/>
                <a:gd name="T2" fmla="*/ 8 w 11"/>
                <a:gd name="T3" fmla="*/ 9 h 10"/>
                <a:gd name="T4" fmla="*/ 9 w 11"/>
                <a:gd name="T5" fmla="*/ 7 h 10"/>
                <a:gd name="T6" fmla="*/ 9 w 11"/>
                <a:gd name="T7" fmla="*/ 7 h 10"/>
                <a:gd name="T8" fmla="*/ 11 w 11"/>
                <a:gd name="T9" fmla="*/ 4 h 10"/>
                <a:gd name="T10" fmla="*/ 9 w 11"/>
                <a:gd name="T11" fmla="*/ 1 h 10"/>
                <a:gd name="T12" fmla="*/ 6 w 11"/>
                <a:gd name="T13" fmla="*/ 0 h 10"/>
                <a:gd name="T14" fmla="*/ 3 w 11"/>
                <a:gd name="T15" fmla="*/ 1 h 10"/>
                <a:gd name="T16" fmla="*/ 3 w 11"/>
                <a:gd name="T17" fmla="*/ 1 h 10"/>
                <a:gd name="T18" fmla="*/ 2 w 11"/>
                <a:gd name="T19" fmla="*/ 3 h 10"/>
                <a:gd name="T20" fmla="*/ 2 w 11"/>
                <a:gd name="T21" fmla="*/ 3 h 10"/>
                <a:gd name="T22" fmla="*/ 0 w 11"/>
                <a:gd name="T23" fmla="*/ 6 h 10"/>
                <a:gd name="T24" fmla="*/ 2 w 11"/>
                <a:gd name="T25" fmla="*/ 9 h 10"/>
                <a:gd name="T26" fmla="*/ 5 w 11"/>
                <a:gd name="T27" fmla="*/ 10 h 10"/>
                <a:gd name="T28" fmla="*/ 8 w 11"/>
                <a:gd name="T29" fmla="*/ 9 h 10"/>
                <a:gd name="T30" fmla="*/ 8 w 11"/>
                <a:gd name="T31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" h="10">
                  <a:moveTo>
                    <a:pt x="8" y="9"/>
                  </a:moveTo>
                  <a:lnTo>
                    <a:pt x="8" y="9"/>
                  </a:lnTo>
                  <a:lnTo>
                    <a:pt x="9" y="7"/>
                  </a:lnTo>
                  <a:lnTo>
                    <a:pt x="9" y="7"/>
                  </a:lnTo>
                  <a:lnTo>
                    <a:pt x="11" y="4"/>
                  </a:lnTo>
                  <a:lnTo>
                    <a:pt x="9" y="1"/>
                  </a:lnTo>
                  <a:lnTo>
                    <a:pt x="6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6"/>
                  </a:lnTo>
                  <a:lnTo>
                    <a:pt x="2" y="9"/>
                  </a:lnTo>
                  <a:lnTo>
                    <a:pt x="5" y="10"/>
                  </a:lnTo>
                  <a:lnTo>
                    <a:pt x="8" y="9"/>
                  </a:lnTo>
                  <a:lnTo>
                    <a:pt x="8" y="9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03">
              <a:extLst>
                <a:ext uri="{FF2B5EF4-FFF2-40B4-BE49-F238E27FC236}">
                  <a16:creationId xmlns:a16="http://schemas.microsoft.com/office/drawing/2014/main" id="{F4EBE04F-3026-4829-9383-6C1BF3B1D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0926" y="2713181"/>
              <a:ext cx="14288" cy="15875"/>
            </a:xfrm>
            <a:custGeom>
              <a:avLst/>
              <a:gdLst>
                <a:gd name="T0" fmla="*/ 4 w 9"/>
                <a:gd name="T1" fmla="*/ 10 h 10"/>
                <a:gd name="T2" fmla="*/ 4 w 9"/>
                <a:gd name="T3" fmla="*/ 10 h 10"/>
                <a:gd name="T4" fmla="*/ 7 w 9"/>
                <a:gd name="T5" fmla="*/ 8 h 10"/>
                <a:gd name="T6" fmla="*/ 9 w 9"/>
                <a:gd name="T7" fmla="*/ 5 h 10"/>
                <a:gd name="T8" fmla="*/ 7 w 9"/>
                <a:gd name="T9" fmla="*/ 2 h 10"/>
                <a:gd name="T10" fmla="*/ 4 w 9"/>
                <a:gd name="T11" fmla="*/ 0 h 10"/>
                <a:gd name="T12" fmla="*/ 4 w 9"/>
                <a:gd name="T13" fmla="*/ 0 h 10"/>
                <a:gd name="T14" fmla="*/ 1 w 9"/>
                <a:gd name="T15" fmla="*/ 2 h 10"/>
                <a:gd name="T16" fmla="*/ 0 w 9"/>
                <a:gd name="T17" fmla="*/ 5 h 10"/>
                <a:gd name="T18" fmla="*/ 1 w 9"/>
                <a:gd name="T19" fmla="*/ 8 h 10"/>
                <a:gd name="T20" fmla="*/ 4 w 9"/>
                <a:gd name="T21" fmla="*/ 10 h 10"/>
                <a:gd name="T22" fmla="*/ 4 w 9"/>
                <a:gd name="T2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0">
                  <a:moveTo>
                    <a:pt x="4" y="10"/>
                  </a:moveTo>
                  <a:lnTo>
                    <a:pt x="4" y="10"/>
                  </a:lnTo>
                  <a:lnTo>
                    <a:pt x="7" y="8"/>
                  </a:lnTo>
                  <a:lnTo>
                    <a:pt x="9" y="5"/>
                  </a:lnTo>
                  <a:lnTo>
                    <a:pt x="7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5"/>
                  </a:lnTo>
                  <a:lnTo>
                    <a:pt x="1" y="8"/>
                  </a:lnTo>
                  <a:lnTo>
                    <a:pt x="4" y="10"/>
                  </a:lnTo>
                  <a:lnTo>
                    <a:pt x="4" y="1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04">
              <a:extLst>
                <a:ext uri="{FF2B5EF4-FFF2-40B4-BE49-F238E27FC236}">
                  <a16:creationId xmlns:a16="http://schemas.microsoft.com/office/drawing/2014/main" id="{02938A7D-E13E-47DC-A2B9-669EF4515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6488" y="2787793"/>
              <a:ext cx="12700" cy="14288"/>
            </a:xfrm>
            <a:custGeom>
              <a:avLst/>
              <a:gdLst>
                <a:gd name="T0" fmla="*/ 3 w 8"/>
                <a:gd name="T1" fmla="*/ 9 h 9"/>
                <a:gd name="T2" fmla="*/ 3 w 8"/>
                <a:gd name="T3" fmla="*/ 9 h 9"/>
                <a:gd name="T4" fmla="*/ 6 w 8"/>
                <a:gd name="T5" fmla="*/ 8 h 9"/>
                <a:gd name="T6" fmla="*/ 8 w 8"/>
                <a:gd name="T7" fmla="*/ 5 h 9"/>
                <a:gd name="T8" fmla="*/ 6 w 8"/>
                <a:gd name="T9" fmla="*/ 1 h 9"/>
                <a:gd name="T10" fmla="*/ 3 w 8"/>
                <a:gd name="T11" fmla="*/ 0 h 9"/>
                <a:gd name="T12" fmla="*/ 3 w 8"/>
                <a:gd name="T13" fmla="*/ 0 h 9"/>
                <a:gd name="T14" fmla="*/ 0 w 8"/>
                <a:gd name="T15" fmla="*/ 1 h 9"/>
                <a:gd name="T16" fmla="*/ 0 w 8"/>
                <a:gd name="T17" fmla="*/ 5 h 9"/>
                <a:gd name="T18" fmla="*/ 0 w 8"/>
                <a:gd name="T19" fmla="*/ 8 h 9"/>
                <a:gd name="T20" fmla="*/ 3 w 8"/>
                <a:gd name="T21" fmla="*/ 9 h 9"/>
                <a:gd name="T22" fmla="*/ 3 w 8"/>
                <a:gd name="T2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9">
                  <a:moveTo>
                    <a:pt x="3" y="9"/>
                  </a:moveTo>
                  <a:lnTo>
                    <a:pt x="3" y="9"/>
                  </a:lnTo>
                  <a:lnTo>
                    <a:pt x="6" y="8"/>
                  </a:lnTo>
                  <a:lnTo>
                    <a:pt x="8" y="5"/>
                  </a:lnTo>
                  <a:lnTo>
                    <a:pt x="6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0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05">
              <a:extLst>
                <a:ext uri="{FF2B5EF4-FFF2-40B4-BE49-F238E27FC236}">
                  <a16:creationId xmlns:a16="http://schemas.microsoft.com/office/drawing/2014/main" id="{29174921-86D7-4413-BD00-904C57EF9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0451" y="2814781"/>
              <a:ext cx="11113" cy="14288"/>
            </a:xfrm>
            <a:custGeom>
              <a:avLst/>
              <a:gdLst>
                <a:gd name="T0" fmla="*/ 4 w 7"/>
                <a:gd name="T1" fmla="*/ 9 h 9"/>
                <a:gd name="T2" fmla="*/ 4 w 7"/>
                <a:gd name="T3" fmla="*/ 9 h 9"/>
                <a:gd name="T4" fmla="*/ 7 w 7"/>
                <a:gd name="T5" fmla="*/ 8 h 9"/>
                <a:gd name="T6" fmla="*/ 7 w 7"/>
                <a:gd name="T7" fmla="*/ 5 h 9"/>
                <a:gd name="T8" fmla="*/ 7 w 7"/>
                <a:gd name="T9" fmla="*/ 1 h 9"/>
                <a:gd name="T10" fmla="*/ 4 w 7"/>
                <a:gd name="T11" fmla="*/ 0 h 9"/>
                <a:gd name="T12" fmla="*/ 4 w 7"/>
                <a:gd name="T13" fmla="*/ 0 h 9"/>
                <a:gd name="T14" fmla="*/ 1 w 7"/>
                <a:gd name="T15" fmla="*/ 1 h 9"/>
                <a:gd name="T16" fmla="*/ 0 w 7"/>
                <a:gd name="T17" fmla="*/ 5 h 9"/>
                <a:gd name="T18" fmla="*/ 1 w 7"/>
                <a:gd name="T19" fmla="*/ 8 h 9"/>
                <a:gd name="T20" fmla="*/ 4 w 7"/>
                <a:gd name="T21" fmla="*/ 9 h 9"/>
                <a:gd name="T22" fmla="*/ 4 w 7"/>
                <a:gd name="T2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9">
                  <a:moveTo>
                    <a:pt x="4" y="9"/>
                  </a:moveTo>
                  <a:lnTo>
                    <a:pt x="4" y="9"/>
                  </a:lnTo>
                  <a:lnTo>
                    <a:pt x="7" y="8"/>
                  </a:lnTo>
                  <a:lnTo>
                    <a:pt x="7" y="5"/>
                  </a:lnTo>
                  <a:lnTo>
                    <a:pt x="7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5"/>
                  </a:lnTo>
                  <a:lnTo>
                    <a:pt x="1" y="8"/>
                  </a:lnTo>
                  <a:lnTo>
                    <a:pt x="4" y="9"/>
                  </a:lnTo>
                  <a:lnTo>
                    <a:pt x="4" y="9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554EC845-A8A9-48EE-8FB1-EAE887BD7003}"/>
              </a:ext>
            </a:extLst>
          </p:cNvPr>
          <p:cNvSpPr txBox="1">
            <a:spLocks/>
          </p:cNvSpPr>
          <p:nvPr/>
        </p:nvSpPr>
        <p:spPr>
          <a:xfrm>
            <a:off x="1106715" y="3415848"/>
            <a:ext cx="3077029" cy="4094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</a:rPr>
              <a:t>Option 1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F6913E0-0C16-4B05-8DAA-A9D4BF35AB1E}"/>
              </a:ext>
            </a:extLst>
          </p:cNvPr>
          <p:cNvSpPr/>
          <p:nvPr/>
        </p:nvSpPr>
        <p:spPr>
          <a:xfrm>
            <a:off x="1412247" y="3859642"/>
            <a:ext cx="24659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Lorem Ipsum is simply dummy text of the printing and the industry's standard dummy text ever since the 1500s, 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when an unknown printer took a galley of type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8CC31F25-1569-4B1C-8860-9C5067E43353}"/>
              </a:ext>
            </a:extLst>
          </p:cNvPr>
          <p:cNvSpPr txBox="1">
            <a:spLocks/>
          </p:cNvSpPr>
          <p:nvPr/>
        </p:nvSpPr>
        <p:spPr>
          <a:xfrm>
            <a:off x="4559721" y="3415848"/>
            <a:ext cx="3077029" cy="4094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</a:rPr>
              <a:t>Option 2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39A0F22-7749-43F2-BA82-29A8F7562015}"/>
              </a:ext>
            </a:extLst>
          </p:cNvPr>
          <p:cNvSpPr/>
          <p:nvPr/>
        </p:nvSpPr>
        <p:spPr>
          <a:xfrm>
            <a:off x="4865253" y="3859642"/>
            <a:ext cx="24659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Lorem Ipsum is simply dummy text of the printing and the industry's standard dummy text ever since the 1500s, 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when an unknown printer took a galley of type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B9F60915-E4CE-4290-85E5-3007AB8BAD37}"/>
              </a:ext>
            </a:extLst>
          </p:cNvPr>
          <p:cNvSpPr txBox="1">
            <a:spLocks/>
          </p:cNvSpPr>
          <p:nvPr/>
        </p:nvSpPr>
        <p:spPr>
          <a:xfrm>
            <a:off x="8010099" y="3415848"/>
            <a:ext cx="3077029" cy="4094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</a:rPr>
              <a:t>Option 3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98FAD4A-E73A-4E41-B3EF-DA3137BC00BA}"/>
              </a:ext>
            </a:extLst>
          </p:cNvPr>
          <p:cNvSpPr/>
          <p:nvPr/>
        </p:nvSpPr>
        <p:spPr>
          <a:xfrm>
            <a:off x="8315631" y="3859642"/>
            <a:ext cx="24659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Lorem Ipsum is simply dummy text of the printing and the industry's standard dummy text ever since the 1500s, 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when an unknown printer took a galley of type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05C107-01E5-44AE-B68D-C9B155509C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540FFA-94AF-4C2A-BE41-5D8285072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99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434D7E34-83C5-489D-8555-2429AF53C7F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15275" r="1527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3CEDF7D7-5AD2-4A01-8FF0-1BABF1B7C72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l="6318" r="631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7F261DCE-8F54-4A49-A11C-0BDDD5B0CDB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19089" r="1908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39C818C5-26A1-410C-A38C-C661DC21373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l="12970" r="1297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B326AB7-E193-4CB2-8FDF-A932486A7C82}"/>
              </a:ext>
            </a:extLst>
          </p:cNvPr>
          <p:cNvSpPr/>
          <p:nvPr/>
        </p:nvSpPr>
        <p:spPr>
          <a:xfrm>
            <a:off x="1807026" y="1992086"/>
            <a:ext cx="2598057" cy="287382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8407E3-96DF-45EC-ACC1-C024A05D8303}"/>
              </a:ext>
            </a:extLst>
          </p:cNvPr>
          <p:cNvGrpSpPr/>
          <p:nvPr/>
        </p:nvGrpSpPr>
        <p:grpSpPr>
          <a:xfrm>
            <a:off x="2939367" y="2571182"/>
            <a:ext cx="333375" cy="576263"/>
            <a:chOff x="1814827" y="2037556"/>
            <a:chExt cx="333375" cy="576263"/>
          </a:xfrm>
          <a:solidFill>
            <a:schemeClr val="bg1"/>
          </a:solidFill>
        </p:grpSpPr>
        <p:sp>
          <p:nvSpPr>
            <p:cNvPr id="19" name="Freeform 32">
              <a:extLst>
                <a:ext uri="{FF2B5EF4-FFF2-40B4-BE49-F238E27FC236}">
                  <a16:creationId xmlns:a16="http://schemas.microsoft.com/office/drawing/2014/main" id="{A81BBDE8-E2AF-4E92-913B-C49E1E0E52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14827" y="2037556"/>
              <a:ext cx="333375" cy="576263"/>
            </a:xfrm>
            <a:custGeom>
              <a:avLst/>
              <a:gdLst>
                <a:gd name="T0" fmla="*/ 210 w 210"/>
                <a:gd name="T1" fmla="*/ 141 h 363"/>
                <a:gd name="T2" fmla="*/ 192 w 210"/>
                <a:gd name="T3" fmla="*/ 100 h 363"/>
                <a:gd name="T4" fmla="*/ 133 w 210"/>
                <a:gd name="T5" fmla="*/ 35 h 363"/>
                <a:gd name="T6" fmla="*/ 108 w 210"/>
                <a:gd name="T7" fmla="*/ 3 h 363"/>
                <a:gd name="T8" fmla="*/ 77 w 210"/>
                <a:gd name="T9" fmla="*/ 1 h 363"/>
                <a:gd name="T10" fmla="*/ 39 w 210"/>
                <a:gd name="T11" fmla="*/ 14 h 363"/>
                <a:gd name="T12" fmla="*/ 48 w 210"/>
                <a:gd name="T13" fmla="*/ 34 h 363"/>
                <a:gd name="T14" fmla="*/ 59 w 210"/>
                <a:gd name="T15" fmla="*/ 45 h 363"/>
                <a:gd name="T16" fmla="*/ 17 w 210"/>
                <a:gd name="T17" fmla="*/ 117 h 363"/>
                <a:gd name="T18" fmla="*/ 0 w 210"/>
                <a:gd name="T19" fmla="*/ 144 h 363"/>
                <a:gd name="T20" fmla="*/ 16 w 210"/>
                <a:gd name="T21" fmla="*/ 147 h 363"/>
                <a:gd name="T22" fmla="*/ 45 w 210"/>
                <a:gd name="T23" fmla="*/ 346 h 363"/>
                <a:gd name="T24" fmla="*/ 67 w 210"/>
                <a:gd name="T25" fmla="*/ 363 h 363"/>
                <a:gd name="T26" fmla="*/ 159 w 210"/>
                <a:gd name="T27" fmla="*/ 362 h 363"/>
                <a:gd name="T28" fmla="*/ 172 w 210"/>
                <a:gd name="T29" fmla="*/ 326 h 363"/>
                <a:gd name="T30" fmla="*/ 206 w 210"/>
                <a:gd name="T31" fmla="*/ 145 h 363"/>
                <a:gd name="T32" fmla="*/ 210 w 210"/>
                <a:gd name="T33" fmla="*/ 142 h 363"/>
                <a:gd name="T34" fmla="*/ 172 w 210"/>
                <a:gd name="T35" fmla="*/ 102 h 363"/>
                <a:gd name="T36" fmla="*/ 158 w 210"/>
                <a:gd name="T37" fmla="*/ 88 h 363"/>
                <a:gd name="T38" fmla="*/ 128 w 210"/>
                <a:gd name="T39" fmla="*/ 68 h 363"/>
                <a:gd name="T40" fmla="*/ 118 w 210"/>
                <a:gd name="T41" fmla="*/ 45 h 363"/>
                <a:gd name="T42" fmla="*/ 155 w 210"/>
                <a:gd name="T43" fmla="*/ 55 h 363"/>
                <a:gd name="T44" fmla="*/ 184 w 210"/>
                <a:gd name="T45" fmla="*/ 114 h 363"/>
                <a:gd name="T46" fmla="*/ 57 w 210"/>
                <a:gd name="T47" fmla="*/ 102 h 363"/>
                <a:gd name="T48" fmla="*/ 121 w 210"/>
                <a:gd name="T49" fmla="*/ 100 h 363"/>
                <a:gd name="T50" fmla="*/ 167 w 210"/>
                <a:gd name="T51" fmla="*/ 114 h 363"/>
                <a:gd name="T52" fmla="*/ 45 w 210"/>
                <a:gd name="T53" fmla="*/ 114 h 363"/>
                <a:gd name="T54" fmla="*/ 94 w 210"/>
                <a:gd name="T55" fmla="*/ 91 h 363"/>
                <a:gd name="T56" fmla="*/ 67 w 210"/>
                <a:gd name="T57" fmla="*/ 82 h 363"/>
                <a:gd name="T58" fmla="*/ 142 w 210"/>
                <a:gd name="T59" fmla="*/ 82 h 363"/>
                <a:gd name="T60" fmla="*/ 110 w 210"/>
                <a:gd name="T61" fmla="*/ 46 h 363"/>
                <a:gd name="T62" fmla="*/ 102 w 210"/>
                <a:gd name="T63" fmla="*/ 52 h 363"/>
                <a:gd name="T64" fmla="*/ 102 w 210"/>
                <a:gd name="T65" fmla="*/ 40 h 363"/>
                <a:gd name="T66" fmla="*/ 104 w 210"/>
                <a:gd name="T67" fmla="*/ 60 h 363"/>
                <a:gd name="T68" fmla="*/ 115 w 210"/>
                <a:gd name="T69" fmla="*/ 54 h 363"/>
                <a:gd name="T70" fmla="*/ 105 w 210"/>
                <a:gd name="T71" fmla="*/ 66 h 363"/>
                <a:gd name="T72" fmla="*/ 96 w 210"/>
                <a:gd name="T73" fmla="*/ 62 h 363"/>
                <a:gd name="T74" fmla="*/ 90 w 210"/>
                <a:gd name="T75" fmla="*/ 20 h 363"/>
                <a:gd name="T76" fmla="*/ 48 w 210"/>
                <a:gd name="T77" fmla="*/ 15 h 363"/>
                <a:gd name="T78" fmla="*/ 105 w 210"/>
                <a:gd name="T79" fmla="*/ 15 h 363"/>
                <a:gd name="T80" fmla="*/ 102 w 210"/>
                <a:gd name="T81" fmla="*/ 31 h 363"/>
                <a:gd name="T82" fmla="*/ 87 w 210"/>
                <a:gd name="T83" fmla="*/ 42 h 363"/>
                <a:gd name="T84" fmla="*/ 82 w 210"/>
                <a:gd name="T85" fmla="*/ 68 h 363"/>
                <a:gd name="T86" fmla="*/ 51 w 210"/>
                <a:gd name="T87" fmla="*/ 88 h 363"/>
                <a:gd name="T88" fmla="*/ 36 w 210"/>
                <a:gd name="T89" fmla="*/ 107 h 363"/>
                <a:gd name="T90" fmla="*/ 28 w 210"/>
                <a:gd name="T91" fmla="*/ 103 h 363"/>
                <a:gd name="T92" fmla="*/ 74 w 210"/>
                <a:gd name="T93" fmla="*/ 46 h 363"/>
                <a:gd name="T94" fmla="*/ 28 w 210"/>
                <a:gd name="T95" fmla="*/ 124 h 363"/>
                <a:gd name="T96" fmla="*/ 145 w 210"/>
                <a:gd name="T97" fmla="*/ 122 h 363"/>
                <a:gd name="T98" fmla="*/ 196 w 210"/>
                <a:gd name="T99" fmla="*/ 125 h 363"/>
                <a:gd name="T100" fmla="*/ 57 w 210"/>
                <a:gd name="T101" fmla="*/ 137 h 363"/>
                <a:gd name="T102" fmla="*/ 17 w 210"/>
                <a:gd name="T103" fmla="*/ 125 h 363"/>
                <a:gd name="T104" fmla="*/ 162 w 210"/>
                <a:gd name="T105" fmla="*/ 334 h 363"/>
                <a:gd name="T106" fmla="*/ 147 w 210"/>
                <a:gd name="T107" fmla="*/ 353 h 363"/>
                <a:gd name="T108" fmla="*/ 59 w 210"/>
                <a:gd name="T109" fmla="*/ 354 h 363"/>
                <a:gd name="T110" fmla="*/ 53 w 210"/>
                <a:gd name="T111" fmla="*/ 337 h 363"/>
                <a:gd name="T112" fmla="*/ 105 w 210"/>
                <a:gd name="T113" fmla="*/ 145 h 363"/>
                <a:gd name="T114" fmla="*/ 162 w 210"/>
                <a:gd name="T115" fmla="*/ 334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10" h="363">
                  <a:moveTo>
                    <a:pt x="210" y="142"/>
                  </a:moveTo>
                  <a:lnTo>
                    <a:pt x="210" y="142"/>
                  </a:lnTo>
                  <a:lnTo>
                    <a:pt x="210" y="141"/>
                  </a:lnTo>
                  <a:lnTo>
                    <a:pt x="210" y="141"/>
                  </a:lnTo>
                  <a:lnTo>
                    <a:pt x="210" y="141"/>
                  </a:lnTo>
                  <a:lnTo>
                    <a:pt x="210" y="141"/>
                  </a:lnTo>
                  <a:lnTo>
                    <a:pt x="207" y="130"/>
                  </a:lnTo>
                  <a:lnTo>
                    <a:pt x="204" y="122"/>
                  </a:lnTo>
                  <a:lnTo>
                    <a:pt x="200" y="117"/>
                  </a:lnTo>
                  <a:lnTo>
                    <a:pt x="193" y="116"/>
                  </a:lnTo>
                  <a:lnTo>
                    <a:pt x="193" y="116"/>
                  </a:lnTo>
                  <a:lnTo>
                    <a:pt x="192" y="100"/>
                  </a:lnTo>
                  <a:lnTo>
                    <a:pt x="187" y="85"/>
                  </a:lnTo>
                  <a:lnTo>
                    <a:pt x="179" y="71"/>
                  </a:lnTo>
                  <a:lnTo>
                    <a:pt x="170" y="60"/>
                  </a:lnTo>
                  <a:lnTo>
                    <a:pt x="159" y="49"/>
                  </a:lnTo>
                  <a:lnTo>
                    <a:pt x="147" y="42"/>
                  </a:lnTo>
                  <a:lnTo>
                    <a:pt x="133" y="35"/>
                  </a:lnTo>
                  <a:lnTo>
                    <a:pt x="118" y="32"/>
                  </a:lnTo>
                  <a:lnTo>
                    <a:pt x="118" y="32"/>
                  </a:lnTo>
                  <a:lnTo>
                    <a:pt x="116" y="23"/>
                  </a:lnTo>
                  <a:lnTo>
                    <a:pt x="115" y="14"/>
                  </a:lnTo>
                  <a:lnTo>
                    <a:pt x="111" y="6"/>
                  </a:lnTo>
                  <a:lnTo>
                    <a:pt x="108" y="3"/>
                  </a:lnTo>
                  <a:lnTo>
                    <a:pt x="105" y="1"/>
                  </a:lnTo>
                  <a:lnTo>
                    <a:pt x="105" y="1"/>
                  </a:lnTo>
                  <a:lnTo>
                    <a:pt x="99" y="0"/>
                  </a:lnTo>
                  <a:lnTo>
                    <a:pt x="91" y="0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59" y="4"/>
                  </a:lnTo>
                  <a:lnTo>
                    <a:pt x="42" y="9"/>
                  </a:lnTo>
                  <a:lnTo>
                    <a:pt x="42" y="9"/>
                  </a:lnTo>
                  <a:lnTo>
                    <a:pt x="39" y="11"/>
                  </a:lnTo>
                  <a:lnTo>
                    <a:pt x="39" y="14"/>
                  </a:lnTo>
                  <a:lnTo>
                    <a:pt x="39" y="14"/>
                  </a:lnTo>
                  <a:lnTo>
                    <a:pt x="40" y="23"/>
                  </a:lnTo>
                  <a:lnTo>
                    <a:pt x="42" y="31"/>
                  </a:lnTo>
                  <a:lnTo>
                    <a:pt x="42" y="31"/>
                  </a:lnTo>
                  <a:lnTo>
                    <a:pt x="45" y="34"/>
                  </a:lnTo>
                  <a:lnTo>
                    <a:pt x="48" y="34"/>
                  </a:lnTo>
                  <a:lnTo>
                    <a:pt x="48" y="34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5" y="34"/>
                  </a:lnTo>
                  <a:lnTo>
                    <a:pt x="85" y="34"/>
                  </a:lnTo>
                  <a:lnTo>
                    <a:pt x="71" y="38"/>
                  </a:lnTo>
                  <a:lnTo>
                    <a:pt x="59" y="45"/>
                  </a:lnTo>
                  <a:lnTo>
                    <a:pt x="48" y="54"/>
                  </a:lnTo>
                  <a:lnTo>
                    <a:pt x="39" y="65"/>
                  </a:lnTo>
                  <a:lnTo>
                    <a:pt x="30" y="76"/>
                  </a:lnTo>
                  <a:lnTo>
                    <a:pt x="23" y="88"/>
                  </a:lnTo>
                  <a:lnTo>
                    <a:pt x="19" y="102"/>
                  </a:lnTo>
                  <a:lnTo>
                    <a:pt x="17" y="117"/>
                  </a:lnTo>
                  <a:lnTo>
                    <a:pt x="17" y="117"/>
                  </a:lnTo>
                  <a:lnTo>
                    <a:pt x="8" y="119"/>
                  </a:lnTo>
                  <a:lnTo>
                    <a:pt x="3" y="125"/>
                  </a:lnTo>
                  <a:lnTo>
                    <a:pt x="2" y="133"/>
                  </a:lnTo>
                  <a:lnTo>
                    <a:pt x="0" y="144"/>
                  </a:lnTo>
                  <a:lnTo>
                    <a:pt x="0" y="144"/>
                  </a:lnTo>
                  <a:lnTo>
                    <a:pt x="2" y="147"/>
                  </a:lnTo>
                  <a:lnTo>
                    <a:pt x="2" y="147"/>
                  </a:lnTo>
                  <a:lnTo>
                    <a:pt x="5" y="148"/>
                  </a:lnTo>
                  <a:lnTo>
                    <a:pt x="5" y="148"/>
                  </a:lnTo>
                  <a:lnTo>
                    <a:pt x="16" y="147"/>
                  </a:lnTo>
                  <a:lnTo>
                    <a:pt x="16" y="147"/>
                  </a:lnTo>
                  <a:lnTo>
                    <a:pt x="16" y="148"/>
                  </a:lnTo>
                  <a:lnTo>
                    <a:pt x="16" y="148"/>
                  </a:lnTo>
                  <a:lnTo>
                    <a:pt x="37" y="294"/>
                  </a:lnTo>
                  <a:lnTo>
                    <a:pt x="37" y="294"/>
                  </a:lnTo>
                  <a:lnTo>
                    <a:pt x="45" y="346"/>
                  </a:lnTo>
                  <a:lnTo>
                    <a:pt x="45" y="346"/>
                  </a:lnTo>
                  <a:lnTo>
                    <a:pt x="47" y="356"/>
                  </a:lnTo>
                  <a:lnTo>
                    <a:pt x="48" y="359"/>
                  </a:lnTo>
                  <a:lnTo>
                    <a:pt x="51" y="362"/>
                  </a:lnTo>
                  <a:lnTo>
                    <a:pt x="51" y="362"/>
                  </a:lnTo>
                  <a:lnTo>
                    <a:pt x="57" y="363"/>
                  </a:lnTo>
                  <a:lnTo>
                    <a:pt x="67" y="363"/>
                  </a:lnTo>
                  <a:lnTo>
                    <a:pt x="84" y="363"/>
                  </a:lnTo>
                  <a:lnTo>
                    <a:pt x="84" y="363"/>
                  </a:lnTo>
                  <a:lnTo>
                    <a:pt x="139" y="362"/>
                  </a:lnTo>
                  <a:lnTo>
                    <a:pt x="139" y="362"/>
                  </a:lnTo>
                  <a:lnTo>
                    <a:pt x="152" y="363"/>
                  </a:lnTo>
                  <a:lnTo>
                    <a:pt x="159" y="362"/>
                  </a:lnTo>
                  <a:lnTo>
                    <a:pt x="164" y="360"/>
                  </a:lnTo>
                  <a:lnTo>
                    <a:pt x="164" y="360"/>
                  </a:lnTo>
                  <a:lnTo>
                    <a:pt x="167" y="359"/>
                  </a:lnTo>
                  <a:lnTo>
                    <a:pt x="169" y="354"/>
                  </a:lnTo>
                  <a:lnTo>
                    <a:pt x="170" y="345"/>
                  </a:lnTo>
                  <a:lnTo>
                    <a:pt x="172" y="326"/>
                  </a:lnTo>
                  <a:lnTo>
                    <a:pt x="172" y="326"/>
                  </a:lnTo>
                  <a:lnTo>
                    <a:pt x="186" y="236"/>
                  </a:lnTo>
                  <a:lnTo>
                    <a:pt x="190" y="190"/>
                  </a:lnTo>
                  <a:lnTo>
                    <a:pt x="193" y="145"/>
                  </a:lnTo>
                  <a:lnTo>
                    <a:pt x="193" y="145"/>
                  </a:lnTo>
                  <a:lnTo>
                    <a:pt x="206" y="145"/>
                  </a:lnTo>
                  <a:lnTo>
                    <a:pt x="206" y="145"/>
                  </a:lnTo>
                  <a:lnTo>
                    <a:pt x="209" y="145"/>
                  </a:lnTo>
                  <a:lnTo>
                    <a:pt x="210" y="142"/>
                  </a:lnTo>
                  <a:lnTo>
                    <a:pt x="210" y="142"/>
                  </a:lnTo>
                  <a:lnTo>
                    <a:pt x="210" y="142"/>
                  </a:lnTo>
                  <a:lnTo>
                    <a:pt x="210" y="142"/>
                  </a:lnTo>
                  <a:close/>
                  <a:moveTo>
                    <a:pt x="184" y="114"/>
                  </a:moveTo>
                  <a:lnTo>
                    <a:pt x="184" y="114"/>
                  </a:lnTo>
                  <a:lnTo>
                    <a:pt x="175" y="114"/>
                  </a:lnTo>
                  <a:lnTo>
                    <a:pt x="175" y="114"/>
                  </a:lnTo>
                  <a:lnTo>
                    <a:pt x="175" y="107"/>
                  </a:lnTo>
                  <a:lnTo>
                    <a:pt x="172" y="102"/>
                  </a:lnTo>
                  <a:lnTo>
                    <a:pt x="167" y="97"/>
                  </a:lnTo>
                  <a:lnTo>
                    <a:pt x="161" y="94"/>
                  </a:lnTo>
                  <a:lnTo>
                    <a:pt x="161" y="94"/>
                  </a:lnTo>
                  <a:lnTo>
                    <a:pt x="156" y="93"/>
                  </a:lnTo>
                  <a:lnTo>
                    <a:pt x="156" y="93"/>
                  </a:lnTo>
                  <a:lnTo>
                    <a:pt x="158" y="88"/>
                  </a:lnTo>
                  <a:lnTo>
                    <a:pt x="158" y="82"/>
                  </a:lnTo>
                  <a:lnTo>
                    <a:pt x="155" y="79"/>
                  </a:lnTo>
                  <a:lnTo>
                    <a:pt x="152" y="76"/>
                  </a:lnTo>
                  <a:lnTo>
                    <a:pt x="141" y="71"/>
                  </a:lnTo>
                  <a:lnTo>
                    <a:pt x="128" y="68"/>
                  </a:lnTo>
                  <a:lnTo>
                    <a:pt x="128" y="68"/>
                  </a:lnTo>
                  <a:lnTo>
                    <a:pt x="128" y="59"/>
                  </a:lnTo>
                  <a:lnTo>
                    <a:pt x="127" y="55"/>
                  </a:lnTo>
                  <a:lnTo>
                    <a:pt x="125" y="51"/>
                  </a:lnTo>
                  <a:lnTo>
                    <a:pt x="125" y="51"/>
                  </a:lnTo>
                  <a:lnTo>
                    <a:pt x="122" y="48"/>
                  </a:lnTo>
                  <a:lnTo>
                    <a:pt x="118" y="45"/>
                  </a:lnTo>
                  <a:lnTo>
                    <a:pt x="118" y="45"/>
                  </a:lnTo>
                  <a:lnTo>
                    <a:pt x="118" y="40"/>
                  </a:lnTo>
                  <a:lnTo>
                    <a:pt x="118" y="40"/>
                  </a:lnTo>
                  <a:lnTo>
                    <a:pt x="132" y="43"/>
                  </a:lnTo>
                  <a:lnTo>
                    <a:pt x="142" y="49"/>
                  </a:lnTo>
                  <a:lnTo>
                    <a:pt x="155" y="55"/>
                  </a:lnTo>
                  <a:lnTo>
                    <a:pt x="164" y="65"/>
                  </a:lnTo>
                  <a:lnTo>
                    <a:pt x="172" y="76"/>
                  </a:lnTo>
                  <a:lnTo>
                    <a:pt x="178" y="88"/>
                  </a:lnTo>
                  <a:lnTo>
                    <a:pt x="183" y="100"/>
                  </a:lnTo>
                  <a:lnTo>
                    <a:pt x="184" y="114"/>
                  </a:lnTo>
                  <a:lnTo>
                    <a:pt x="184" y="114"/>
                  </a:lnTo>
                  <a:close/>
                  <a:moveTo>
                    <a:pt x="45" y="114"/>
                  </a:moveTo>
                  <a:lnTo>
                    <a:pt x="45" y="114"/>
                  </a:lnTo>
                  <a:lnTo>
                    <a:pt x="45" y="110"/>
                  </a:lnTo>
                  <a:lnTo>
                    <a:pt x="47" y="107"/>
                  </a:lnTo>
                  <a:lnTo>
                    <a:pt x="51" y="103"/>
                  </a:lnTo>
                  <a:lnTo>
                    <a:pt x="57" y="102"/>
                  </a:lnTo>
                  <a:lnTo>
                    <a:pt x="70" y="100"/>
                  </a:lnTo>
                  <a:lnTo>
                    <a:pt x="77" y="100"/>
                  </a:lnTo>
                  <a:lnTo>
                    <a:pt x="77" y="100"/>
                  </a:lnTo>
                  <a:lnTo>
                    <a:pt x="107" y="100"/>
                  </a:lnTo>
                  <a:lnTo>
                    <a:pt x="107" y="100"/>
                  </a:lnTo>
                  <a:lnTo>
                    <a:pt x="121" y="100"/>
                  </a:lnTo>
                  <a:lnTo>
                    <a:pt x="139" y="100"/>
                  </a:lnTo>
                  <a:lnTo>
                    <a:pt x="149" y="102"/>
                  </a:lnTo>
                  <a:lnTo>
                    <a:pt x="158" y="103"/>
                  </a:lnTo>
                  <a:lnTo>
                    <a:pt x="162" y="108"/>
                  </a:lnTo>
                  <a:lnTo>
                    <a:pt x="166" y="111"/>
                  </a:lnTo>
                  <a:lnTo>
                    <a:pt x="167" y="114"/>
                  </a:lnTo>
                  <a:lnTo>
                    <a:pt x="167" y="114"/>
                  </a:lnTo>
                  <a:lnTo>
                    <a:pt x="127" y="113"/>
                  </a:lnTo>
                  <a:lnTo>
                    <a:pt x="88" y="113"/>
                  </a:lnTo>
                  <a:lnTo>
                    <a:pt x="88" y="113"/>
                  </a:lnTo>
                  <a:lnTo>
                    <a:pt x="45" y="114"/>
                  </a:lnTo>
                  <a:lnTo>
                    <a:pt x="45" y="114"/>
                  </a:lnTo>
                  <a:close/>
                  <a:moveTo>
                    <a:pt x="147" y="91"/>
                  </a:moveTo>
                  <a:lnTo>
                    <a:pt x="147" y="91"/>
                  </a:lnTo>
                  <a:lnTo>
                    <a:pt x="135" y="91"/>
                  </a:lnTo>
                  <a:lnTo>
                    <a:pt x="121" y="91"/>
                  </a:lnTo>
                  <a:lnTo>
                    <a:pt x="94" y="91"/>
                  </a:lnTo>
                  <a:lnTo>
                    <a:pt x="94" y="91"/>
                  </a:lnTo>
                  <a:lnTo>
                    <a:pt x="81" y="91"/>
                  </a:lnTo>
                  <a:lnTo>
                    <a:pt x="62" y="91"/>
                  </a:lnTo>
                  <a:lnTo>
                    <a:pt x="62" y="91"/>
                  </a:lnTo>
                  <a:lnTo>
                    <a:pt x="62" y="88"/>
                  </a:lnTo>
                  <a:lnTo>
                    <a:pt x="64" y="85"/>
                  </a:lnTo>
                  <a:lnTo>
                    <a:pt x="67" y="82"/>
                  </a:lnTo>
                  <a:lnTo>
                    <a:pt x="73" y="79"/>
                  </a:lnTo>
                  <a:lnTo>
                    <a:pt x="87" y="76"/>
                  </a:lnTo>
                  <a:lnTo>
                    <a:pt x="104" y="74"/>
                  </a:lnTo>
                  <a:lnTo>
                    <a:pt x="122" y="76"/>
                  </a:lnTo>
                  <a:lnTo>
                    <a:pt x="136" y="79"/>
                  </a:lnTo>
                  <a:lnTo>
                    <a:pt x="142" y="82"/>
                  </a:lnTo>
                  <a:lnTo>
                    <a:pt x="145" y="83"/>
                  </a:lnTo>
                  <a:lnTo>
                    <a:pt x="149" y="88"/>
                  </a:lnTo>
                  <a:lnTo>
                    <a:pt x="147" y="91"/>
                  </a:lnTo>
                  <a:lnTo>
                    <a:pt x="147" y="91"/>
                  </a:lnTo>
                  <a:close/>
                  <a:moveTo>
                    <a:pt x="110" y="46"/>
                  </a:moveTo>
                  <a:lnTo>
                    <a:pt x="110" y="46"/>
                  </a:lnTo>
                  <a:lnTo>
                    <a:pt x="110" y="46"/>
                  </a:lnTo>
                  <a:lnTo>
                    <a:pt x="110" y="46"/>
                  </a:lnTo>
                  <a:lnTo>
                    <a:pt x="108" y="46"/>
                  </a:lnTo>
                  <a:lnTo>
                    <a:pt x="108" y="46"/>
                  </a:lnTo>
                  <a:lnTo>
                    <a:pt x="105" y="49"/>
                  </a:lnTo>
                  <a:lnTo>
                    <a:pt x="102" y="52"/>
                  </a:lnTo>
                  <a:lnTo>
                    <a:pt x="102" y="52"/>
                  </a:lnTo>
                  <a:lnTo>
                    <a:pt x="96" y="52"/>
                  </a:lnTo>
                  <a:lnTo>
                    <a:pt x="96" y="52"/>
                  </a:lnTo>
                  <a:lnTo>
                    <a:pt x="94" y="40"/>
                  </a:lnTo>
                  <a:lnTo>
                    <a:pt x="94" y="40"/>
                  </a:lnTo>
                  <a:lnTo>
                    <a:pt x="102" y="40"/>
                  </a:lnTo>
                  <a:lnTo>
                    <a:pt x="102" y="40"/>
                  </a:lnTo>
                  <a:lnTo>
                    <a:pt x="108" y="40"/>
                  </a:lnTo>
                  <a:lnTo>
                    <a:pt x="108" y="40"/>
                  </a:lnTo>
                  <a:lnTo>
                    <a:pt x="110" y="46"/>
                  </a:lnTo>
                  <a:lnTo>
                    <a:pt x="110" y="46"/>
                  </a:lnTo>
                  <a:close/>
                  <a:moveTo>
                    <a:pt x="104" y="60"/>
                  </a:moveTo>
                  <a:lnTo>
                    <a:pt x="104" y="60"/>
                  </a:lnTo>
                  <a:lnTo>
                    <a:pt x="108" y="59"/>
                  </a:lnTo>
                  <a:lnTo>
                    <a:pt x="113" y="55"/>
                  </a:lnTo>
                  <a:lnTo>
                    <a:pt x="113" y="55"/>
                  </a:lnTo>
                  <a:lnTo>
                    <a:pt x="115" y="54"/>
                  </a:lnTo>
                  <a:lnTo>
                    <a:pt x="115" y="54"/>
                  </a:lnTo>
                  <a:lnTo>
                    <a:pt x="118" y="55"/>
                  </a:lnTo>
                  <a:lnTo>
                    <a:pt x="118" y="55"/>
                  </a:lnTo>
                  <a:lnTo>
                    <a:pt x="119" y="60"/>
                  </a:lnTo>
                  <a:lnTo>
                    <a:pt x="119" y="68"/>
                  </a:lnTo>
                  <a:lnTo>
                    <a:pt x="119" y="68"/>
                  </a:lnTo>
                  <a:lnTo>
                    <a:pt x="105" y="66"/>
                  </a:lnTo>
                  <a:lnTo>
                    <a:pt x="105" y="66"/>
                  </a:lnTo>
                  <a:lnTo>
                    <a:pt x="90" y="66"/>
                  </a:lnTo>
                  <a:lnTo>
                    <a:pt x="90" y="66"/>
                  </a:lnTo>
                  <a:lnTo>
                    <a:pt x="90" y="65"/>
                  </a:lnTo>
                  <a:lnTo>
                    <a:pt x="91" y="65"/>
                  </a:lnTo>
                  <a:lnTo>
                    <a:pt x="96" y="62"/>
                  </a:lnTo>
                  <a:lnTo>
                    <a:pt x="104" y="60"/>
                  </a:lnTo>
                  <a:lnTo>
                    <a:pt x="104" y="60"/>
                  </a:lnTo>
                  <a:close/>
                  <a:moveTo>
                    <a:pt x="91" y="21"/>
                  </a:moveTo>
                  <a:lnTo>
                    <a:pt x="91" y="21"/>
                  </a:lnTo>
                  <a:lnTo>
                    <a:pt x="91" y="20"/>
                  </a:lnTo>
                  <a:lnTo>
                    <a:pt x="90" y="20"/>
                  </a:lnTo>
                  <a:lnTo>
                    <a:pt x="87" y="18"/>
                  </a:lnTo>
                  <a:lnTo>
                    <a:pt x="87" y="18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70" y="11"/>
                  </a:lnTo>
                  <a:lnTo>
                    <a:pt x="94" y="9"/>
                  </a:lnTo>
                  <a:lnTo>
                    <a:pt x="94" y="9"/>
                  </a:lnTo>
                  <a:lnTo>
                    <a:pt x="99" y="9"/>
                  </a:lnTo>
                  <a:lnTo>
                    <a:pt x="104" y="12"/>
                  </a:lnTo>
                  <a:lnTo>
                    <a:pt x="105" y="15"/>
                  </a:lnTo>
                  <a:lnTo>
                    <a:pt x="105" y="21"/>
                  </a:lnTo>
                  <a:lnTo>
                    <a:pt x="105" y="21"/>
                  </a:lnTo>
                  <a:lnTo>
                    <a:pt x="107" y="31"/>
                  </a:lnTo>
                  <a:lnTo>
                    <a:pt x="107" y="31"/>
                  </a:lnTo>
                  <a:lnTo>
                    <a:pt x="102" y="31"/>
                  </a:lnTo>
                  <a:lnTo>
                    <a:pt x="102" y="31"/>
                  </a:lnTo>
                  <a:lnTo>
                    <a:pt x="93" y="32"/>
                  </a:lnTo>
                  <a:lnTo>
                    <a:pt x="93" y="32"/>
                  </a:lnTo>
                  <a:lnTo>
                    <a:pt x="91" y="21"/>
                  </a:lnTo>
                  <a:lnTo>
                    <a:pt x="91" y="21"/>
                  </a:lnTo>
                  <a:close/>
                  <a:moveTo>
                    <a:pt x="87" y="42"/>
                  </a:moveTo>
                  <a:lnTo>
                    <a:pt x="87" y="42"/>
                  </a:lnTo>
                  <a:lnTo>
                    <a:pt x="88" y="55"/>
                  </a:lnTo>
                  <a:lnTo>
                    <a:pt x="88" y="55"/>
                  </a:lnTo>
                  <a:lnTo>
                    <a:pt x="84" y="62"/>
                  </a:lnTo>
                  <a:lnTo>
                    <a:pt x="82" y="65"/>
                  </a:lnTo>
                  <a:lnTo>
                    <a:pt x="82" y="68"/>
                  </a:lnTo>
                  <a:lnTo>
                    <a:pt x="82" y="68"/>
                  </a:lnTo>
                  <a:lnTo>
                    <a:pt x="68" y="71"/>
                  </a:lnTo>
                  <a:lnTo>
                    <a:pt x="62" y="72"/>
                  </a:lnTo>
                  <a:lnTo>
                    <a:pt x="57" y="76"/>
                  </a:lnTo>
                  <a:lnTo>
                    <a:pt x="54" y="79"/>
                  </a:lnTo>
                  <a:lnTo>
                    <a:pt x="53" y="82"/>
                  </a:lnTo>
                  <a:lnTo>
                    <a:pt x="51" y="88"/>
                  </a:lnTo>
                  <a:lnTo>
                    <a:pt x="54" y="93"/>
                  </a:lnTo>
                  <a:lnTo>
                    <a:pt x="54" y="93"/>
                  </a:lnTo>
                  <a:lnTo>
                    <a:pt x="45" y="96"/>
                  </a:lnTo>
                  <a:lnTo>
                    <a:pt x="39" y="100"/>
                  </a:lnTo>
                  <a:lnTo>
                    <a:pt x="37" y="103"/>
                  </a:lnTo>
                  <a:lnTo>
                    <a:pt x="36" y="107"/>
                  </a:lnTo>
                  <a:lnTo>
                    <a:pt x="34" y="110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8" y="103"/>
                  </a:lnTo>
                  <a:lnTo>
                    <a:pt x="31" y="91"/>
                  </a:lnTo>
                  <a:lnTo>
                    <a:pt x="37" y="80"/>
                  </a:lnTo>
                  <a:lnTo>
                    <a:pt x="45" y="69"/>
                  </a:lnTo>
                  <a:lnTo>
                    <a:pt x="54" y="60"/>
                  </a:lnTo>
                  <a:lnTo>
                    <a:pt x="64" y="52"/>
                  </a:lnTo>
                  <a:lnTo>
                    <a:pt x="74" y="46"/>
                  </a:lnTo>
                  <a:lnTo>
                    <a:pt x="87" y="42"/>
                  </a:lnTo>
                  <a:lnTo>
                    <a:pt x="87" y="42"/>
                  </a:lnTo>
                  <a:close/>
                  <a:moveTo>
                    <a:pt x="17" y="125"/>
                  </a:moveTo>
                  <a:lnTo>
                    <a:pt x="17" y="125"/>
                  </a:lnTo>
                  <a:lnTo>
                    <a:pt x="22" y="124"/>
                  </a:lnTo>
                  <a:lnTo>
                    <a:pt x="28" y="124"/>
                  </a:lnTo>
                  <a:lnTo>
                    <a:pt x="28" y="124"/>
                  </a:lnTo>
                  <a:lnTo>
                    <a:pt x="50" y="122"/>
                  </a:lnTo>
                  <a:lnTo>
                    <a:pt x="50" y="122"/>
                  </a:lnTo>
                  <a:lnTo>
                    <a:pt x="94" y="122"/>
                  </a:lnTo>
                  <a:lnTo>
                    <a:pt x="94" y="122"/>
                  </a:lnTo>
                  <a:lnTo>
                    <a:pt x="145" y="122"/>
                  </a:lnTo>
                  <a:lnTo>
                    <a:pt x="145" y="122"/>
                  </a:lnTo>
                  <a:lnTo>
                    <a:pt x="181" y="124"/>
                  </a:lnTo>
                  <a:lnTo>
                    <a:pt x="181" y="124"/>
                  </a:lnTo>
                  <a:lnTo>
                    <a:pt x="189" y="124"/>
                  </a:lnTo>
                  <a:lnTo>
                    <a:pt x="193" y="124"/>
                  </a:lnTo>
                  <a:lnTo>
                    <a:pt x="196" y="125"/>
                  </a:lnTo>
                  <a:lnTo>
                    <a:pt x="196" y="125"/>
                  </a:lnTo>
                  <a:lnTo>
                    <a:pt x="200" y="130"/>
                  </a:lnTo>
                  <a:lnTo>
                    <a:pt x="201" y="137"/>
                  </a:lnTo>
                  <a:lnTo>
                    <a:pt x="201" y="137"/>
                  </a:lnTo>
                  <a:lnTo>
                    <a:pt x="105" y="136"/>
                  </a:lnTo>
                  <a:lnTo>
                    <a:pt x="57" y="137"/>
                  </a:lnTo>
                  <a:lnTo>
                    <a:pt x="10" y="139"/>
                  </a:lnTo>
                  <a:lnTo>
                    <a:pt x="10" y="139"/>
                  </a:lnTo>
                  <a:lnTo>
                    <a:pt x="11" y="131"/>
                  </a:lnTo>
                  <a:lnTo>
                    <a:pt x="13" y="128"/>
                  </a:lnTo>
                  <a:lnTo>
                    <a:pt x="17" y="125"/>
                  </a:lnTo>
                  <a:lnTo>
                    <a:pt x="17" y="125"/>
                  </a:lnTo>
                  <a:close/>
                  <a:moveTo>
                    <a:pt x="161" y="353"/>
                  </a:moveTo>
                  <a:lnTo>
                    <a:pt x="161" y="353"/>
                  </a:lnTo>
                  <a:lnTo>
                    <a:pt x="161" y="353"/>
                  </a:lnTo>
                  <a:lnTo>
                    <a:pt x="161" y="353"/>
                  </a:lnTo>
                  <a:close/>
                  <a:moveTo>
                    <a:pt x="162" y="334"/>
                  </a:moveTo>
                  <a:lnTo>
                    <a:pt x="162" y="334"/>
                  </a:lnTo>
                  <a:lnTo>
                    <a:pt x="161" y="343"/>
                  </a:lnTo>
                  <a:lnTo>
                    <a:pt x="159" y="353"/>
                  </a:lnTo>
                  <a:lnTo>
                    <a:pt x="159" y="353"/>
                  </a:lnTo>
                  <a:lnTo>
                    <a:pt x="158" y="353"/>
                  </a:lnTo>
                  <a:lnTo>
                    <a:pt x="158" y="353"/>
                  </a:lnTo>
                  <a:lnTo>
                    <a:pt x="147" y="353"/>
                  </a:lnTo>
                  <a:lnTo>
                    <a:pt x="147" y="353"/>
                  </a:lnTo>
                  <a:lnTo>
                    <a:pt x="90" y="354"/>
                  </a:lnTo>
                  <a:lnTo>
                    <a:pt x="90" y="354"/>
                  </a:lnTo>
                  <a:lnTo>
                    <a:pt x="64" y="354"/>
                  </a:lnTo>
                  <a:lnTo>
                    <a:pt x="64" y="354"/>
                  </a:lnTo>
                  <a:lnTo>
                    <a:pt x="59" y="354"/>
                  </a:lnTo>
                  <a:lnTo>
                    <a:pt x="56" y="353"/>
                  </a:lnTo>
                  <a:lnTo>
                    <a:pt x="56" y="353"/>
                  </a:lnTo>
                  <a:lnTo>
                    <a:pt x="54" y="353"/>
                  </a:lnTo>
                  <a:lnTo>
                    <a:pt x="54" y="353"/>
                  </a:lnTo>
                  <a:lnTo>
                    <a:pt x="53" y="345"/>
                  </a:lnTo>
                  <a:lnTo>
                    <a:pt x="53" y="337"/>
                  </a:lnTo>
                  <a:lnTo>
                    <a:pt x="53" y="337"/>
                  </a:lnTo>
                  <a:lnTo>
                    <a:pt x="48" y="309"/>
                  </a:lnTo>
                  <a:lnTo>
                    <a:pt x="48" y="309"/>
                  </a:lnTo>
                  <a:lnTo>
                    <a:pt x="25" y="147"/>
                  </a:lnTo>
                  <a:lnTo>
                    <a:pt x="25" y="147"/>
                  </a:lnTo>
                  <a:lnTo>
                    <a:pt x="105" y="145"/>
                  </a:lnTo>
                  <a:lnTo>
                    <a:pt x="186" y="145"/>
                  </a:lnTo>
                  <a:lnTo>
                    <a:pt x="186" y="145"/>
                  </a:lnTo>
                  <a:lnTo>
                    <a:pt x="181" y="193"/>
                  </a:lnTo>
                  <a:lnTo>
                    <a:pt x="176" y="240"/>
                  </a:lnTo>
                  <a:lnTo>
                    <a:pt x="170" y="288"/>
                  </a:lnTo>
                  <a:lnTo>
                    <a:pt x="162" y="334"/>
                  </a:lnTo>
                  <a:lnTo>
                    <a:pt x="162" y="3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33">
              <a:extLst>
                <a:ext uri="{FF2B5EF4-FFF2-40B4-BE49-F238E27FC236}">
                  <a16:creationId xmlns:a16="http://schemas.microsoft.com/office/drawing/2014/main" id="{8940CF7B-75FE-45F2-9CDE-13E941CC0C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00552" y="2321718"/>
              <a:ext cx="160338" cy="155575"/>
            </a:xfrm>
            <a:custGeom>
              <a:avLst/>
              <a:gdLst>
                <a:gd name="T0" fmla="*/ 0 w 101"/>
                <a:gd name="T1" fmla="*/ 48 h 98"/>
                <a:gd name="T2" fmla="*/ 5 w 101"/>
                <a:gd name="T3" fmla="*/ 67 h 98"/>
                <a:gd name="T4" fmla="*/ 17 w 101"/>
                <a:gd name="T5" fmla="*/ 84 h 98"/>
                <a:gd name="T6" fmla="*/ 34 w 101"/>
                <a:gd name="T7" fmla="*/ 95 h 98"/>
                <a:gd name="T8" fmla="*/ 53 w 101"/>
                <a:gd name="T9" fmla="*/ 98 h 98"/>
                <a:gd name="T10" fmla="*/ 62 w 101"/>
                <a:gd name="T11" fmla="*/ 96 h 98"/>
                <a:gd name="T12" fmla="*/ 79 w 101"/>
                <a:gd name="T13" fmla="*/ 87 h 98"/>
                <a:gd name="T14" fmla="*/ 93 w 101"/>
                <a:gd name="T15" fmla="*/ 73 h 98"/>
                <a:gd name="T16" fmla="*/ 101 w 101"/>
                <a:gd name="T17" fmla="*/ 56 h 98"/>
                <a:gd name="T18" fmla="*/ 101 w 101"/>
                <a:gd name="T19" fmla="*/ 47 h 98"/>
                <a:gd name="T20" fmla="*/ 95 w 101"/>
                <a:gd name="T21" fmla="*/ 28 h 98"/>
                <a:gd name="T22" fmla="*/ 82 w 101"/>
                <a:gd name="T23" fmla="*/ 14 h 98"/>
                <a:gd name="T24" fmla="*/ 67 w 101"/>
                <a:gd name="T25" fmla="*/ 3 h 98"/>
                <a:gd name="T26" fmla="*/ 47 w 101"/>
                <a:gd name="T27" fmla="*/ 0 h 98"/>
                <a:gd name="T28" fmla="*/ 37 w 101"/>
                <a:gd name="T29" fmla="*/ 2 h 98"/>
                <a:gd name="T30" fmla="*/ 20 w 101"/>
                <a:gd name="T31" fmla="*/ 10 h 98"/>
                <a:gd name="T32" fmla="*/ 8 w 101"/>
                <a:gd name="T33" fmla="*/ 22 h 98"/>
                <a:gd name="T34" fmla="*/ 2 w 101"/>
                <a:gd name="T35" fmla="*/ 39 h 98"/>
                <a:gd name="T36" fmla="*/ 0 w 101"/>
                <a:gd name="T37" fmla="*/ 48 h 98"/>
                <a:gd name="T38" fmla="*/ 91 w 101"/>
                <a:gd name="T39" fmla="*/ 40 h 98"/>
                <a:gd name="T40" fmla="*/ 91 w 101"/>
                <a:gd name="T41" fmla="*/ 56 h 98"/>
                <a:gd name="T42" fmla="*/ 85 w 101"/>
                <a:gd name="T43" fmla="*/ 70 h 98"/>
                <a:gd name="T44" fmla="*/ 73 w 101"/>
                <a:gd name="T45" fmla="*/ 81 h 98"/>
                <a:gd name="T46" fmla="*/ 59 w 101"/>
                <a:gd name="T47" fmla="*/ 87 h 98"/>
                <a:gd name="T48" fmla="*/ 50 w 101"/>
                <a:gd name="T49" fmla="*/ 88 h 98"/>
                <a:gd name="T50" fmla="*/ 34 w 101"/>
                <a:gd name="T51" fmla="*/ 85 h 98"/>
                <a:gd name="T52" fmla="*/ 20 w 101"/>
                <a:gd name="T53" fmla="*/ 75 h 98"/>
                <a:gd name="T54" fmla="*/ 13 w 101"/>
                <a:gd name="T55" fmla="*/ 61 h 98"/>
                <a:gd name="T56" fmla="*/ 10 w 101"/>
                <a:gd name="T57" fmla="*/ 53 h 98"/>
                <a:gd name="T58" fmla="*/ 11 w 101"/>
                <a:gd name="T59" fmla="*/ 36 h 98"/>
                <a:gd name="T60" fmla="*/ 19 w 101"/>
                <a:gd name="T61" fmla="*/ 23 h 98"/>
                <a:gd name="T62" fmla="*/ 31 w 101"/>
                <a:gd name="T63" fmla="*/ 14 h 98"/>
                <a:gd name="T64" fmla="*/ 47 w 101"/>
                <a:gd name="T65" fmla="*/ 10 h 98"/>
                <a:gd name="T66" fmla="*/ 54 w 101"/>
                <a:gd name="T67" fmla="*/ 10 h 98"/>
                <a:gd name="T68" fmla="*/ 68 w 101"/>
                <a:gd name="T69" fmla="*/ 14 h 98"/>
                <a:gd name="T70" fmla="*/ 79 w 101"/>
                <a:gd name="T71" fmla="*/ 22 h 98"/>
                <a:gd name="T72" fmla="*/ 88 w 101"/>
                <a:gd name="T73" fmla="*/ 34 h 98"/>
                <a:gd name="T74" fmla="*/ 91 w 101"/>
                <a:gd name="T75" fmla="*/ 4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1" h="98">
                  <a:moveTo>
                    <a:pt x="0" y="48"/>
                  </a:moveTo>
                  <a:lnTo>
                    <a:pt x="0" y="48"/>
                  </a:lnTo>
                  <a:lnTo>
                    <a:pt x="2" y="57"/>
                  </a:lnTo>
                  <a:lnTo>
                    <a:pt x="5" y="67"/>
                  </a:lnTo>
                  <a:lnTo>
                    <a:pt x="11" y="76"/>
                  </a:lnTo>
                  <a:lnTo>
                    <a:pt x="17" y="84"/>
                  </a:lnTo>
                  <a:lnTo>
                    <a:pt x="25" y="90"/>
                  </a:lnTo>
                  <a:lnTo>
                    <a:pt x="34" y="95"/>
                  </a:lnTo>
                  <a:lnTo>
                    <a:pt x="44" y="96"/>
                  </a:lnTo>
                  <a:lnTo>
                    <a:pt x="53" y="98"/>
                  </a:lnTo>
                  <a:lnTo>
                    <a:pt x="53" y="98"/>
                  </a:lnTo>
                  <a:lnTo>
                    <a:pt x="62" y="96"/>
                  </a:lnTo>
                  <a:lnTo>
                    <a:pt x="71" y="93"/>
                  </a:lnTo>
                  <a:lnTo>
                    <a:pt x="79" y="87"/>
                  </a:lnTo>
                  <a:lnTo>
                    <a:pt x="87" y="81"/>
                  </a:lnTo>
                  <a:lnTo>
                    <a:pt x="93" y="73"/>
                  </a:lnTo>
                  <a:lnTo>
                    <a:pt x="98" y="65"/>
                  </a:lnTo>
                  <a:lnTo>
                    <a:pt x="101" y="56"/>
                  </a:lnTo>
                  <a:lnTo>
                    <a:pt x="101" y="47"/>
                  </a:lnTo>
                  <a:lnTo>
                    <a:pt x="101" y="47"/>
                  </a:lnTo>
                  <a:lnTo>
                    <a:pt x="99" y="37"/>
                  </a:lnTo>
                  <a:lnTo>
                    <a:pt x="95" y="28"/>
                  </a:lnTo>
                  <a:lnTo>
                    <a:pt x="90" y="20"/>
                  </a:lnTo>
                  <a:lnTo>
                    <a:pt x="82" y="14"/>
                  </a:lnTo>
                  <a:lnTo>
                    <a:pt x="74" y="8"/>
                  </a:lnTo>
                  <a:lnTo>
                    <a:pt x="67" y="3"/>
                  </a:lnTo>
                  <a:lnTo>
                    <a:pt x="56" y="2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37" y="2"/>
                  </a:lnTo>
                  <a:lnTo>
                    <a:pt x="30" y="5"/>
                  </a:lnTo>
                  <a:lnTo>
                    <a:pt x="20" y="10"/>
                  </a:lnTo>
                  <a:lnTo>
                    <a:pt x="14" y="16"/>
                  </a:lnTo>
                  <a:lnTo>
                    <a:pt x="8" y="22"/>
                  </a:lnTo>
                  <a:lnTo>
                    <a:pt x="5" y="30"/>
                  </a:lnTo>
                  <a:lnTo>
                    <a:pt x="2" y="39"/>
                  </a:lnTo>
                  <a:lnTo>
                    <a:pt x="0" y="48"/>
                  </a:lnTo>
                  <a:lnTo>
                    <a:pt x="0" y="48"/>
                  </a:lnTo>
                  <a:close/>
                  <a:moveTo>
                    <a:pt x="91" y="40"/>
                  </a:moveTo>
                  <a:lnTo>
                    <a:pt x="91" y="40"/>
                  </a:lnTo>
                  <a:lnTo>
                    <a:pt x="91" y="48"/>
                  </a:lnTo>
                  <a:lnTo>
                    <a:pt x="91" y="56"/>
                  </a:lnTo>
                  <a:lnTo>
                    <a:pt x="88" y="64"/>
                  </a:lnTo>
                  <a:lnTo>
                    <a:pt x="85" y="70"/>
                  </a:lnTo>
                  <a:lnTo>
                    <a:pt x="79" y="76"/>
                  </a:lnTo>
                  <a:lnTo>
                    <a:pt x="73" y="81"/>
                  </a:lnTo>
                  <a:lnTo>
                    <a:pt x="67" y="85"/>
                  </a:lnTo>
                  <a:lnTo>
                    <a:pt x="59" y="87"/>
                  </a:lnTo>
                  <a:lnTo>
                    <a:pt x="59" y="87"/>
                  </a:lnTo>
                  <a:lnTo>
                    <a:pt x="50" y="88"/>
                  </a:lnTo>
                  <a:lnTo>
                    <a:pt x="42" y="87"/>
                  </a:lnTo>
                  <a:lnTo>
                    <a:pt x="34" y="85"/>
                  </a:lnTo>
                  <a:lnTo>
                    <a:pt x="27" y="81"/>
                  </a:lnTo>
                  <a:lnTo>
                    <a:pt x="20" y="75"/>
                  </a:lnTo>
                  <a:lnTo>
                    <a:pt x="16" y="68"/>
                  </a:lnTo>
                  <a:lnTo>
                    <a:pt x="13" y="61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0" y="44"/>
                  </a:lnTo>
                  <a:lnTo>
                    <a:pt x="11" y="36"/>
                  </a:lnTo>
                  <a:lnTo>
                    <a:pt x="14" y="30"/>
                  </a:lnTo>
                  <a:lnTo>
                    <a:pt x="19" y="23"/>
                  </a:lnTo>
                  <a:lnTo>
                    <a:pt x="25" y="17"/>
                  </a:lnTo>
                  <a:lnTo>
                    <a:pt x="31" y="14"/>
                  </a:lnTo>
                  <a:lnTo>
                    <a:pt x="39" y="11"/>
                  </a:lnTo>
                  <a:lnTo>
                    <a:pt x="47" y="10"/>
                  </a:lnTo>
                  <a:lnTo>
                    <a:pt x="47" y="10"/>
                  </a:lnTo>
                  <a:lnTo>
                    <a:pt x="54" y="10"/>
                  </a:lnTo>
                  <a:lnTo>
                    <a:pt x="61" y="11"/>
                  </a:lnTo>
                  <a:lnTo>
                    <a:pt x="68" y="14"/>
                  </a:lnTo>
                  <a:lnTo>
                    <a:pt x="74" y="17"/>
                  </a:lnTo>
                  <a:lnTo>
                    <a:pt x="79" y="22"/>
                  </a:lnTo>
                  <a:lnTo>
                    <a:pt x="85" y="28"/>
                  </a:lnTo>
                  <a:lnTo>
                    <a:pt x="88" y="34"/>
                  </a:lnTo>
                  <a:lnTo>
                    <a:pt x="91" y="40"/>
                  </a:lnTo>
                  <a:lnTo>
                    <a:pt x="91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5D9D335-41DD-4732-909E-80FCECA7E214}"/>
              </a:ext>
            </a:extLst>
          </p:cNvPr>
          <p:cNvSpPr txBox="1">
            <a:spLocks/>
          </p:cNvSpPr>
          <p:nvPr/>
        </p:nvSpPr>
        <p:spPr>
          <a:xfrm>
            <a:off x="1807026" y="3383190"/>
            <a:ext cx="2598057" cy="4094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50" charset="0"/>
              </a:rPr>
              <a:t>Special Drinks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19CB31A-C607-439B-B310-568EFF3EF291}"/>
              </a:ext>
            </a:extLst>
          </p:cNvPr>
          <p:cNvSpPr txBox="1">
            <a:spLocks/>
          </p:cNvSpPr>
          <p:nvPr/>
        </p:nvSpPr>
        <p:spPr>
          <a:xfrm>
            <a:off x="7576115" y="2736550"/>
            <a:ext cx="3503020" cy="5487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</a:rPr>
              <a:t>Simple Recipe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1A1C8C2-50A5-47EC-9D5B-5EB344ED2EBD}"/>
              </a:ext>
            </a:extLst>
          </p:cNvPr>
          <p:cNvSpPr/>
          <p:nvPr/>
        </p:nvSpPr>
        <p:spPr>
          <a:xfrm>
            <a:off x="7181000" y="3441172"/>
            <a:ext cx="4293251" cy="1446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Lorem Ipsum is simply dummy text of the printing and the industry's standard dummy text ever since the 1500s, 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when an unknown printer took a galley of type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Lorem Ipsum is simply dummy text of the printing and the industry's standard .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637F151-B5E7-4D93-9A0F-8C3319ED7134}"/>
              </a:ext>
            </a:extLst>
          </p:cNvPr>
          <p:cNvGrpSpPr/>
          <p:nvPr/>
        </p:nvGrpSpPr>
        <p:grpSpPr>
          <a:xfrm>
            <a:off x="9039494" y="2091115"/>
            <a:ext cx="576263" cy="373063"/>
            <a:chOff x="9059514" y="4609799"/>
            <a:chExt cx="576263" cy="373063"/>
          </a:xfrm>
        </p:grpSpPr>
        <p:sp>
          <p:nvSpPr>
            <p:cNvPr id="25" name="Freeform 222">
              <a:extLst>
                <a:ext uri="{FF2B5EF4-FFF2-40B4-BE49-F238E27FC236}">
                  <a16:creationId xmlns:a16="http://schemas.microsoft.com/office/drawing/2014/main" id="{973FEF0C-154B-400A-BE63-C2C4409681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34139" y="4684412"/>
              <a:ext cx="215900" cy="90488"/>
            </a:xfrm>
            <a:custGeom>
              <a:avLst/>
              <a:gdLst>
                <a:gd name="T0" fmla="*/ 43 w 136"/>
                <a:gd name="T1" fmla="*/ 55 h 57"/>
                <a:gd name="T2" fmla="*/ 74 w 136"/>
                <a:gd name="T3" fmla="*/ 57 h 57"/>
                <a:gd name="T4" fmla="*/ 105 w 136"/>
                <a:gd name="T5" fmla="*/ 52 h 57"/>
                <a:gd name="T6" fmla="*/ 114 w 136"/>
                <a:gd name="T7" fmla="*/ 49 h 57"/>
                <a:gd name="T8" fmla="*/ 131 w 136"/>
                <a:gd name="T9" fmla="*/ 41 h 57"/>
                <a:gd name="T10" fmla="*/ 136 w 136"/>
                <a:gd name="T11" fmla="*/ 34 h 57"/>
                <a:gd name="T12" fmla="*/ 136 w 136"/>
                <a:gd name="T13" fmla="*/ 26 h 57"/>
                <a:gd name="T14" fmla="*/ 128 w 136"/>
                <a:gd name="T15" fmla="*/ 13 h 57"/>
                <a:gd name="T16" fmla="*/ 113 w 136"/>
                <a:gd name="T17" fmla="*/ 6 h 57"/>
                <a:gd name="T18" fmla="*/ 91 w 136"/>
                <a:gd name="T19" fmla="*/ 0 h 57"/>
                <a:gd name="T20" fmla="*/ 69 w 136"/>
                <a:gd name="T21" fmla="*/ 0 h 57"/>
                <a:gd name="T22" fmla="*/ 42 w 136"/>
                <a:gd name="T23" fmla="*/ 0 h 57"/>
                <a:gd name="T24" fmla="*/ 18 w 136"/>
                <a:gd name="T25" fmla="*/ 7 h 57"/>
                <a:gd name="T26" fmla="*/ 4 w 136"/>
                <a:gd name="T27" fmla="*/ 18 h 57"/>
                <a:gd name="T28" fmla="*/ 1 w 136"/>
                <a:gd name="T29" fmla="*/ 23 h 57"/>
                <a:gd name="T30" fmla="*/ 0 w 136"/>
                <a:gd name="T31" fmla="*/ 30 h 57"/>
                <a:gd name="T32" fmla="*/ 1 w 136"/>
                <a:gd name="T33" fmla="*/ 38 h 57"/>
                <a:gd name="T34" fmla="*/ 12 w 136"/>
                <a:gd name="T35" fmla="*/ 48 h 57"/>
                <a:gd name="T36" fmla="*/ 29 w 136"/>
                <a:gd name="T37" fmla="*/ 54 h 57"/>
                <a:gd name="T38" fmla="*/ 43 w 136"/>
                <a:gd name="T39" fmla="*/ 55 h 57"/>
                <a:gd name="T40" fmla="*/ 43 w 136"/>
                <a:gd name="T41" fmla="*/ 48 h 57"/>
                <a:gd name="T42" fmla="*/ 31 w 136"/>
                <a:gd name="T43" fmla="*/ 46 h 57"/>
                <a:gd name="T44" fmla="*/ 46 w 136"/>
                <a:gd name="T45" fmla="*/ 40 h 57"/>
                <a:gd name="T46" fmla="*/ 75 w 136"/>
                <a:gd name="T47" fmla="*/ 38 h 57"/>
                <a:gd name="T48" fmla="*/ 94 w 136"/>
                <a:gd name="T49" fmla="*/ 41 h 57"/>
                <a:gd name="T50" fmla="*/ 102 w 136"/>
                <a:gd name="T51" fmla="*/ 43 h 57"/>
                <a:gd name="T52" fmla="*/ 72 w 136"/>
                <a:gd name="T53" fmla="*/ 48 h 57"/>
                <a:gd name="T54" fmla="*/ 43 w 136"/>
                <a:gd name="T55" fmla="*/ 48 h 57"/>
                <a:gd name="T56" fmla="*/ 32 w 136"/>
                <a:gd name="T57" fmla="*/ 12 h 57"/>
                <a:gd name="T58" fmla="*/ 46 w 136"/>
                <a:gd name="T59" fmla="*/ 9 h 57"/>
                <a:gd name="T60" fmla="*/ 75 w 136"/>
                <a:gd name="T61" fmla="*/ 7 h 57"/>
                <a:gd name="T62" fmla="*/ 91 w 136"/>
                <a:gd name="T63" fmla="*/ 9 h 57"/>
                <a:gd name="T64" fmla="*/ 106 w 136"/>
                <a:gd name="T65" fmla="*/ 10 h 57"/>
                <a:gd name="T66" fmla="*/ 119 w 136"/>
                <a:gd name="T67" fmla="*/ 20 h 57"/>
                <a:gd name="T68" fmla="*/ 122 w 136"/>
                <a:gd name="T69" fmla="*/ 23 h 57"/>
                <a:gd name="T70" fmla="*/ 123 w 136"/>
                <a:gd name="T71" fmla="*/ 29 h 57"/>
                <a:gd name="T72" fmla="*/ 117 w 136"/>
                <a:gd name="T73" fmla="*/ 37 h 57"/>
                <a:gd name="T74" fmla="*/ 111 w 136"/>
                <a:gd name="T75" fmla="*/ 40 h 57"/>
                <a:gd name="T76" fmla="*/ 102 w 136"/>
                <a:gd name="T77" fmla="*/ 34 h 57"/>
                <a:gd name="T78" fmla="*/ 77 w 136"/>
                <a:gd name="T79" fmla="*/ 30 h 57"/>
                <a:gd name="T80" fmla="*/ 65 w 136"/>
                <a:gd name="T81" fmla="*/ 30 h 57"/>
                <a:gd name="T82" fmla="*/ 40 w 136"/>
                <a:gd name="T83" fmla="*/ 32 h 57"/>
                <a:gd name="T84" fmla="*/ 20 w 136"/>
                <a:gd name="T85" fmla="*/ 43 h 57"/>
                <a:gd name="T86" fmla="*/ 14 w 136"/>
                <a:gd name="T87" fmla="*/ 38 h 57"/>
                <a:gd name="T88" fmla="*/ 11 w 136"/>
                <a:gd name="T89" fmla="*/ 34 h 57"/>
                <a:gd name="T90" fmla="*/ 11 w 136"/>
                <a:gd name="T91" fmla="*/ 29 h 57"/>
                <a:gd name="T92" fmla="*/ 14 w 136"/>
                <a:gd name="T93" fmla="*/ 21 h 57"/>
                <a:gd name="T94" fmla="*/ 25 w 136"/>
                <a:gd name="T95" fmla="*/ 15 h 57"/>
                <a:gd name="T96" fmla="*/ 32 w 136"/>
                <a:gd name="T97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6" h="57">
                  <a:moveTo>
                    <a:pt x="43" y="55"/>
                  </a:moveTo>
                  <a:lnTo>
                    <a:pt x="43" y="55"/>
                  </a:lnTo>
                  <a:lnTo>
                    <a:pt x="58" y="57"/>
                  </a:lnTo>
                  <a:lnTo>
                    <a:pt x="74" y="57"/>
                  </a:lnTo>
                  <a:lnTo>
                    <a:pt x="89" y="55"/>
                  </a:lnTo>
                  <a:lnTo>
                    <a:pt x="105" y="52"/>
                  </a:lnTo>
                  <a:lnTo>
                    <a:pt x="105" y="52"/>
                  </a:lnTo>
                  <a:lnTo>
                    <a:pt x="114" y="49"/>
                  </a:lnTo>
                  <a:lnTo>
                    <a:pt x="123" y="46"/>
                  </a:lnTo>
                  <a:lnTo>
                    <a:pt x="131" y="41"/>
                  </a:lnTo>
                  <a:lnTo>
                    <a:pt x="134" y="38"/>
                  </a:lnTo>
                  <a:lnTo>
                    <a:pt x="136" y="34"/>
                  </a:lnTo>
                  <a:lnTo>
                    <a:pt x="136" y="34"/>
                  </a:lnTo>
                  <a:lnTo>
                    <a:pt x="136" y="26"/>
                  </a:lnTo>
                  <a:lnTo>
                    <a:pt x="133" y="20"/>
                  </a:lnTo>
                  <a:lnTo>
                    <a:pt x="128" y="13"/>
                  </a:lnTo>
                  <a:lnTo>
                    <a:pt x="120" y="9"/>
                  </a:lnTo>
                  <a:lnTo>
                    <a:pt x="113" y="6"/>
                  </a:lnTo>
                  <a:lnTo>
                    <a:pt x="105" y="3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69" y="0"/>
                  </a:lnTo>
                  <a:lnTo>
                    <a:pt x="55" y="0"/>
                  </a:lnTo>
                  <a:lnTo>
                    <a:pt x="42" y="0"/>
                  </a:lnTo>
                  <a:lnTo>
                    <a:pt x="29" y="3"/>
                  </a:lnTo>
                  <a:lnTo>
                    <a:pt x="18" y="7"/>
                  </a:lnTo>
                  <a:lnTo>
                    <a:pt x="8" y="13"/>
                  </a:lnTo>
                  <a:lnTo>
                    <a:pt x="4" y="18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1" y="38"/>
                  </a:lnTo>
                  <a:lnTo>
                    <a:pt x="6" y="43"/>
                  </a:lnTo>
                  <a:lnTo>
                    <a:pt x="12" y="48"/>
                  </a:lnTo>
                  <a:lnTo>
                    <a:pt x="21" y="51"/>
                  </a:lnTo>
                  <a:lnTo>
                    <a:pt x="29" y="54"/>
                  </a:lnTo>
                  <a:lnTo>
                    <a:pt x="43" y="55"/>
                  </a:lnTo>
                  <a:lnTo>
                    <a:pt x="43" y="55"/>
                  </a:lnTo>
                  <a:close/>
                  <a:moveTo>
                    <a:pt x="43" y="48"/>
                  </a:moveTo>
                  <a:lnTo>
                    <a:pt x="43" y="48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8" y="43"/>
                  </a:lnTo>
                  <a:lnTo>
                    <a:pt x="46" y="40"/>
                  </a:lnTo>
                  <a:lnTo>
                    <a:pt x="66" y="38"/>
                  </a:lnTo>
                  <a:lnTo>
                    <a:pt x="75" y="38"/>
                  </a:lnTo>
                  <a:lnTo>
                    <a:pt x="86" y="38"/>
                  </a:lnTo>
                  <a:lnTo>
                    <a:pt x="94" y="41"/>
                  </a:lnTo>
                  <a:lnTo>
                    <a:pt x="102" y="43"/>
                  </a:lnTo>
                  <a:lnTo>
                    <a:pt x="102" y="43"/>
                  </a:lnTo>
                  <a:lnTo>
                    <a:pt x="88" y="46"/>
                  </a:lnTo>
                  <a:lnTo>
                    <a:pt x="72" y="48"/>
                  </a:lnTo>
                  <a:lnTo>
                    <a:pt x="58" y="48"/>
                  </a:lnTo>
                  <a:lnTo>
                    <a:pt x="43" y="48"/>
                  </a:lnTo>
                  <a:lnTo>
                    <a:pt x="43" y="48"/>
                  </a:lnTo>
                  <a:close/>
                  <a:moveTo>
                    <a:pt x="32" y="12"/>
                  </a:moveTo>
                  <a:lnTo>
                    <a:pt x="32" y="12"/>
                  </a:lnTo>
                  <a:lnTo>
                    <a:pt x="46" y="9"/>
                  </a:lnTo>
                  <a:lnTo>
                    <a:pt x="62" y="7"/>
                  </a:lnTo>
                  <a:lnTo>
                    <a:pt x="75" y="7"/>
                  </a:lnTo>
                  <a:lnTo>
                    <a:pt x="91" y="9"/>
                  </a:lnTo>
                  <a:lnTo>
                    <a:pt x="91" y="9"/>
                  </a:lnTo>
                  <a:lnTo>
                    <a:pt x="99" y="9"/>
                  </a:lnTo>
                  <a:lnTo>
                    <a:pt x="106" y="10"/>
                  </a:lnTo>
                  <a:lnTo>
                    <a:pt x="114" y="13"/>
                  </a:lnTo>
                  <a:lnTo>
                    <a:pt x="119" y="20"/>
                  </a:lnTo>
                  <a:lnTo>
                    <a:pt x="119" y="20"/>
                  </a:lnTo>
                  <a:lnTo>
                    <a:pt x="122" y="23"/>
                  </a:lnTo>
                  <a:lnTo>
                    <a:pt x="123" y="26"/>
                  </a:lnTo>
                  <a:lnTo>
                    <a:pt x="123" y="29"/>
                  </a:lnTo>
                  <a:lnTo>
                    <a:pt x="122" y="32"/>
                  </a:lnTo>
                  <a:lnTo>
                    <a:pt x="117" y="37"/>
                  </a:lnTo>
                  <a:lnTo>
                    <a:pt x="111" y="40"/>
                  </a:lnTo>
                  <a:lnTo>
                    <a:pt x="111" y="40"/>
                  </a:lnTo>
                  <a:lnTo>
                    <a:pt x="106" y="37"/>
                  </a:lnTo>
                  <a:lnTo>
                    <a:pt x="102" y="34"/>
                  </a:lnTo>
                  <a:lnTo>
                    <a:pt x="89" y="30"/>
                  </a:lnTo>
                  <a:lnTo>
                    <a:pt x="77" y="30"/>
                  </a:lnTo>
                  <a:lnTo>
                    <a:pt x="65" y="30"/>
                  </a:lnTo>
                  <a:lnTo>
                    <a:pt x="65" y="30"/>
                  </a:lnTo>
                  <a:lnTo>
                    <a:pt x="52" y="30"/>
                  </a:lnTo>
                  <a:lnTo>
                    <a:pt x="40" y="32"/>
                  </a:lnTo>
                  <a:lnTo>
                    <a:pt x="29" y="37"/>
                  </a:lnTo>
                  <a:lnTo>
                    <a:pt x="20" y="43"/>
                  </a:lnTo>
                  <a:lnTo>
                    <a:pt x="20" y="43"/>
                  </a:lnTo>
                  <a:lnTo>
                    <a:pt x="14" y="38"/>
                  </a:lnTo>
                  <a:lnTo>
                    <a:pt x="12" y="37"/>
                  </a:lnTo>
                  <a:lnTo>
                    <a:pt x="11" y="34"/>
                  </a:lnTo>
                  <a:lnTo>
                    <a:pt x="11" y="34"/>
                  </a:lnTo>
                  <a:lnTo>
                    <a:pt x="11" y="29"/>
                  </a:lnTo>
                  <a:lnTo>
                    <a:pt x="12" y="26"/>
                  </a:lnTo>
                  <a:lnTo>
                    <a:pt x="14" y="21"/>
                  </a:lnTo>
                  <a:lnTo>
                    <a:pt x="17" y="20"/>
                  </a:lnTo>
                  <a:lnTo>
                    <a:pt x="25" y="15"/>
                  </a:lnTo>
                  <a:lnTo>
                    <a:pt x="32" y="12"/>
                  </a:lnTo>
                  <a:lnTo>
                    <a:pt x="32" y="1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23">
              <a:extLst>
                <a:ext uri="{FF2B5EF4-FFF2-40B4-BE49-F238E27FC236}">
                  <a16:creationId xmlns:a16="http://schemas.microsoft.com/office/drawing/2014/main" id="{93317C31-88F3-4ACE-AAEE-B34F9819E1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59514" y="4609799"/>
              <a:ext cx="576263" cy="373063"/>
            </a:xfrm>
            <a:custGeom>
              <a:avLst/>
              <a:gdLst>
                <a:gd name="T0" fmla="*/ 362 w 363"/>
                <a:gd name="T1" fmla="*/ 102 h 235"/>
                <a:gd name="T2" fmla="*/ 332 w 363"/>
                <a:gd name="T3" fmla="*/ 45 h 235"/>
                <a:gd name="T4" fmla="*/ 266 w 363"/>
                <a:gd name="T5" fmla="*/ 13 h 235"/>
                <a:gd name="T6" fmla="*/ 178 w 363"/>
                <a:gd name="T7" fmla="*/ 0 h 235"/>
                <a:gd name="T8" fmla="*/ 96 w 363"/>
                <a:gd name="T9" fmla="*/ 8 h 235"/>
                <a:gd name="T10" fmla="*/ 25 w 363"/>
                <a:gd name="T11" fmla="*/ 45 h 235"/>
                <a:gd name="T12" fmla="*/ 2 w 363"/>
                <a:gd name="T13" fmla="*/ 95 h 235"/>
                <a:gd name="T14" fmla="*/ 5 w 363"/>
                <a:gd name="T15" fmla="*/ 153 h 235"/>
                <a:gd name="T16" fmla="*/ 51 w 363"/>
                <a:gd name="T17" fmla="*/ 211 h 235"/>
                <a:gd name="T18" fmla="*/ 172 w 363"/>
                <a:gd name="T19" fmla="*/ 235 h 235"/>
                <a:gd name="T20" fmla="*/ 244 w 363"/>
                <a:gd name="T21" fmla="*/ 229 h 235"/>
                <a:gd name="T22" fmla="*/ 332 w 363"/>
                <a:gd name="T23" fmla="*/ 189 h 235"/>
                <a:gd name="T24" fmla="*/ 363 w 363"/>
                <a:gd name="T25" fmla="*/ 121 h 235"/>
                <a:gd name="T26" fmla="*/ 22 w 363"/>
                <a:gd name="T27" fmla="*/ 65 h 235"/>
                <a:gd name="T28" fmla="*/ 74 w 363"/>
                <a:gd name="T29" fmla="*/ 23 h 235"/>
                <a:gd name="T30" fmla="*/ 181 w 363"/>
                <a:gd name="T31" fmla="*/ 9 h 235"/>
                <a:gd name="T32" fmla="*/ 253 w 363"/>
                <a:gd name="T33" fmla="*/ 17 h 235"/>
                <a:gd name="T34" fmla="*/ 328 w 363"/>
                <a:gd name="T35" fmla="*/ 53 h 235"/>
                <a:gd name="T36" fmla="*/ 354 w 363"/>
                <a:gd name="T37" fmla="*/ 115 h 235"/>
                <a:gd name="T38" fmla="*/ 352 w 363"/>
                <a:gd name="T39" fmla="*/ 129 h 235"/>
                <a:gd name="T40" fmla="*/ 338 w 363"/>
                <a:gd name="T41" fmla="*/ 132 h 235"/>
                <a:gd name="T42" fmla="*/ 325 w 363"/>
                <a:gd name="T43" fmla="*/ 138 h 235"/>
                <a:gd name="T44" fmla="*/ 314 w 363"/>
                <a:gd name="T45" fmla="*/ 167 h 235"/>
                <a:gd name="T46" fmla="*/ 300 w 363"/>
                <a:gd name="T47" fmla="*/ 149 h 235"/>
                <a:gd name="T48" fmla="*/ 281 w 363"/>
                <a:gd name="T49" fmla="*/ 152 h 235"/>
                <a:gd name="T50" fmla="*/ 261 w 363"/>
                <a:gd name="T51" fmla="*/ 164 h 235"/>
                <a:gd name="T52" fmla="*/ 223 w 363"/>
                <a:gd name="T53" fmla="*/ 158 h 235"/>
                <a:gd name="T54" fmla="*/ 207 w 363"/>
                <a:gd name="T55" fmla="*/ 190 h 235"/>
                <a:gd name="T56" fmla="*/ 176 w 363"/>
                <a:gd name="T57" fmla="*/ 178 h 235"/>
                <a:gd name="T58" fmla="*/ 153 w 363"/>
                <a:gd name="T59" fmla="*/ 164 h 235"/>
                <a:gd name="T60" fmla="*/ 122 w 363"/>
                <a:gd name="T61" fmla="*/ 180 h 235"/>
                <a:gd name="T62" fmla="*/ 104 w 363"/>
                <a:gd name="T63" fmla="*/ 172 h 235"/>
                <a:gd name="T64" fmla="*/ 87 w 363"/>
                <a:gd name="T65" fmla="*/ 184 h 235"/>
                <a:gd name="T66" fmla="*/ 71 w 363"/>
                <a:gd name="T67" fmla="*/ 172 h 235"/>
                <a:gd name="T68" fmla="*/ 62 w 363"/>
                <a:gd name="T69" fmla="*/ 149 h 235"/>
                <a:gd name="T70" fmla="*/ 43 w 363"/>
                <a:gd name="T71" fmla="*/ 149 h 235"/>
                <a:gd name="T72" fmla="*/ 22 w 363"/>
                <a:gd name="T73" fmla="*/ 158 h 235"/>
                <a:gd name="T74" fmla="*/ 11 w 363"/>
                <a:gd name="T75" fmla="*/ 144 h 235"/>
                <a:gd name="T76" fmla="*/ 9 w 363"/>
                <a:gd name="T77" fmla="*/ 102 h 235"/>
                <a:gd name="T78" fmla="*/ 250 w 363"/>
                <a:gd name="T79" fmla="*/ 218 h 235"/>
                <a:gd name="T80" fmla="*/ 173 w 363"/>
                <a:gd name="T81" fmla="*/ 226 h 235"/>
                <a:gd name="T82" fmla="*/ 56 w 363"/>
                <a:gd name="T83" fmla="*/ 204 h 235"/>
                <a:gd name="T84" fmla="*/ 20 w 363"/>
                <a:gd name="T85" fmla="*/ 170 h 235"/>
                <a:gd name="T86" fmla="*/ 40 w 363"/>
                <a:gd name="T87" fmla="*/ 164 h 235"/>
                <a:gd name="T88" fmla="*/ 59 w 363"/>
                <a:gd name="T89" fmla="*/ 160 h 235"/>
                <a:gd name="T90" fmla="*/ 71 w 363"/>
                <a:gd name="T91" fmla="*/ 195 h 235"/>
                <a:gd name="T92" fmla="*/ 94 w 363"/>
                <a:gd name="T93" fmla="*/ 189 h 235"/>
                <a:gd name="T94" fmla="*/ 114 w 363"/>
                <a:gd name="T95" fmla="*/ 190 h 235"/>
                <a:gd name="T96" fmla="*/ 142 w 363"/>
                <a:gd name="T97" fmla="*/ 178 h 235"/>
                <a:gd name="T98" fmla="*/ 167 w 363"/>
                <a:gd name="T99" fmla="*/ 180 h 235"/>
                <a:gd name="T100" fmla="*/ 201 w 363"/>
                <a:gd name="T101" fmla="*/ 206 h 235"/>
                <a:gd name="T102" fmla="*/ 226 w 363"/>
                <a:gd name="T103" fmla="*/ 172 h 235"/>
                <a:gd name="T104" fmla="*/ 247 w 363"/>
                <a:gd name="T105" fmla="*/ 167 h 235"/>
                <a:gd name="T106" fmla="*/ 280 w 363"/>
                <a:gd name="T107" fmla="*/ 169 h 235"/>
                <a:gd name="T108" fmla="*/ 294 w 363"/>
                <a:gd name="T109" fmla="*/ 156 h 235"/>
                <a:gd name="T110" fmla="*/ 314 w 363"/>
                <a:gd name="T111" fmla="*/ 180 h 235"/>
                <a:gd name="T112" fmla="*/ 328 w 363"/>
                <a:gd name="T113" fmla="*/ 153 h 235"/>
                <a:gd name="T114" fmla="*/ 338 w 363"/>
                <a:gd name="T115" fmla="*/ 139 h 235"/>
                <a:gd name="T116" fmla="*/ 346 w 363"/>
                <a:gd name="T117" fmla="*/ 158 h 235"/>
                <a:gd name="T118" fmla="*/ 311 w 363"/>
                <a:gd name="T119" fmla="*/ 19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3" h="235">
                  <a:moveTo>
                    <a:pt x="363" y="119"/>
                  </a:moveTo>
                  <a:lnTo>
                    <a:pt x="363" y="119"/>
                  </a:lnTo>
                  <a:lnTo>
                    <a:pt x="363" y="116"/>
                  </a:lnTo>
                  <a:lnTo>
                    <a:pt x="363" y="116"/>
                  </a:lnTo>
                  <a:lnTo>
                    <a:pt x="362" y="102"/>
                  </a:lnTo>
                  <a:lnTo>
                    <a:pt x="362" y="102"/>
                  </a:lnTo>
                  <a:lnTo>
                    <a:pt x="360" y="91"/>
                  </a:lnTo>
                  <a:lnTo>
                    <a:pt x="357" y="81"/>
                  </a:lnTo>
                  <a:lnTo>
                    <a:pt x="352" y="71"/>
                  </a:lnTo>
                  <a:lnTo>
                    <a:pt x="346" y="62"/>
                  </a:lnTo>
                  <a:lnTo>
                    <a:pt x="340" y="54"/>
                  </a:lnTo>
                  <a:lnTo>
                    <a:pt x="332" y="45"/>
                  </a:lnTo>
                  <a:lnTo>
                    <a:pt x="325" y="39"/>
                  </a:lnTo>
                  <a:lnTo>
                    <a:pt x="314" y="31"/>
                  </a:lnTo>
                  <a:lnTo>
                    <a:pt x="314" y="31"/>
                  </a:lnTo>
                  <a:lnTo>
                    <a:pt x="303" y="25"/>
                  </a:lnTo>
                  <a:lnTo>
                    <a:pt x="291" y="20"/>
                  </a:lnTo>
                  <a:lnTo>
                    <a:pt x="266" y="13"/>
                  </a:lnTo>
                  <a:lnTo>
                    <a:pt x="263" y="11"/>
                  </a:lnTo>
                  <a:lnTo>
                    <a:pt x="263" y="11"/>
                  </a:lnTo>
                  <a:lnTo>
                    <a:pt x="235" y="3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178" y="0"/>
                  </a:lnTo>
                  <a:lnTo>
                    <a:pt x="178" y="0"/>
                  </a:lnTo>
                  <a:lnTo>
                    <a:pt x="156" y="0"/>
                  </a:lnTo>
                  <a:lnTo>
                    <a:pt x="135" y="2"/>
                  </a:lnTo>
                  <a:lnTo>
                    <a:pt x="116" y="3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76" y="13"/>
                  </a:lnTo>
                  <a:lnTo>
                    <a:pt x="67" y="17"/>
                  </a:lnTo>
                  <a:lnTo>
                    <a:pt x="56" y="22"/>
                  </a:lnTo>
                  <a:lnTo>
                    <a:pt x="45" y="28"/>
                  </a:lnTo>
                  <a:lnTo>
                    <a:pt x="34" y="36"/>
                  </a:lnTo>
                  <a:lnTo>
                    <a:pt x="25" y="45"/>
                  </a:lnTo>
                  <a:lnTo>
                    <a:pt x="17" y="56"/>
                  </a:lnTo>
                  <a:lnTo>
                    <a:pt x="17" y="56"/>
                  </a:lnTo>
                  <a:lnTo>
                    <a:pt x="12" y="64"/>
                  </a:lnTo>
                  <a:lnTo>
                    <a:pt x="8" y="74"/>
                  </a:lnTo>
                  <a:lnTo>
                    <a:pt x="5" y="84"/>
                  </a:lnTo>
                  <a:lnTo>
                    <a:pt x="2" y="95"/>
                  </a:lnTo>
                  <a:lnTo>
                    <a:pt x="0" y="105"/>
                  </a:lnTo>
                  <a:lnTo>
                    <a:pt x="0" y="118"/>
                  </a:lnTo>
                  <a:lnTo>
                    <a:pt x="0" y="129"/>
                  </a:lnTo>
                  <a:lnTo>
                    <a:pt x="2" y="141"/>
                  </a:lnTo>
                  <a:lnTo>
                    <a:pt x="2" y="141"/>
                  </a:lnTo>
                  <a:lnTo>
                    <a:pt x="5" y="153"/>
                  </a:lnTo>
                  <a:lnTo>
                    <a:pt x="9" y="166"/>
                  </a:lnTo>
                  <a:lnTo>
                    <a:pt x="14" y="177"/>
                  </a:lnTo>
                  <a:lnTo>
                    <a:pt x="22" y="187"/>
                  </a:lnTo>
                  <a:lnTo>
                    <a:pt x="29" y="197"/>
                  </a:lnTo>
                  <a:lnTo>
                    <a:pt x="40" y="204"/>
                  </a:lnTo>
                  <a:lnTo>
                    <a:pt x="51" y="211"/>
                  </a:lnTo>
                  <a:lnTo>
                    <a:pt x="63" y="217"/>
                  </a:lnTo>
                  <a:lnTo>
                    <a:pt x="63" y="217"/>
                  </a:lnTo>
                  <a:lnTo>
                    <a:pt x="87" y="224"/>
                  </a:lnTo>
                  <a:lnTo>
                    <a:pt x="113" y="229"/>
                  </a:lnTo>
                  <a:lnTo>
                    <a:pt x="141" y="234"/>
                  </a:lnTo>
                  <a:lnTo>
                    <a:pt x="172" y="235"/>
                  </a:lnTo>
                  <a:lnTo>
                    <a:pt x="172" y="235"/>
                  </a:lnTo>
                  <a:lnTo>
                    <a:pt x="181" y="235"/>
                  </a:lnTo>
                  <a:lnTo>
                    <a:pt x="181" y="235"/>
                  </a:lnTo>
                  <a:lnTo>
                    <a:pt x="199" y="235"/>
                  </a:lnTo>
                  <a:lnTo>
                    <a:pt x="221" y="234"/>
                  </a:lnTo>
                  <a:lnTo>
                    <a:pt x="244" y="229"/>
                  </a:lnTo>
                  <a:lnTo>
                    <a:pt x="267" y="223"/>
                  </a:lnTo>
                  <a:lnTo>
                    <a:pt x="267" y="223"/>
                  </a:lnTo>
                  <a:lnTo>
                    <a:pt x="287" y="215"/>
                  </a:lnTo>
                  <a:lnTo>
                    <a:pt x="306" y="207"/>
                  </a:lnTo>
                  <a:lnTo>
                    <a:pt x="325" y="197"/>
                  </a:lnTo>
                  <a:lnTo>
                    <a:pt x="332" y="189"/>
                  </a:lnTo>
                  <a:lnTo>
                    <a:pt x="340" y="181"/>
                  </a:lnTo>
                  <a:lnTo>
                    <a:pt x="340" y="181"/>
                  </a:lnTo>
                  <a:lnTo>
                    <a:pt x="349" y="169"/>
                  </a:lnTo>
                  <a:lnTo>
                    <a:pt x="357" y="153"/>
                  </a:lnTo>
                  <a:lnTo>
                    <a:pt x="362" y="138"/>
                  </a:lnTo>
                  <a:lnTo>
                    <a:pt x="363" y="121"/>
                  </a:lnTo>
                  <a:lnTo>
                    <a:pt x="363" y="121"/>
                  </a:lnTo>
                  <a:lnTo>
                    <a:pt x="363" y="119"/>
                  </a:lnTo>
                  <a:lnTo>
                    <a:pt x="363" y="119"/>
                  </a:lnTo>
                  <a:close/>
                  <a:moveTo>
                    <a:pt x="17" y="76"/>
                  </a:moveTo>
                  <a:lnTo>
                    <a:pt x="17" y="76"/>
                  </a:lnTo>
                  <a:lnTo>
                    <a:pt x="22" y="65"/>
                  </a:lnTo>
                  <a:lnTo>
                    <a:pt x="28" y="57"/>
                  </a:lnTo>
                  <a:lnTo>
                    <a:pt x="34" y="48"/>
                  </a:lnTo>
                  <a:lnTo>
                    <a:pt x="43" y="40"/>
                  </a:lnTo>
                  <a:lnTo>
                    <a:pt x="53" y="34"/>
                  </a:lnTo>
                  <a:lnTo>
                    <a:pt x="62" y="28"/>
                  </a:lnTo>
                  <a:lnTo>
                    <a:pt x="74" y="23"/>
                  </a:lnTo>
                  <a:lnTo>
                    <a:pt x="87" y="19"/>
                  </a:lnTo>
                  <a:lnTo>
                    <a:pt x="87" y="19"/>
                  </a:lnTo>
                  <a:lnTo>
                    <a:pt x="108" y="14"/>
                  </a:lnTo>
                  <a:lnTo>
                    <a:pt x="131" y="11"/>
                  </a:lnTo>
                  <a:lnTo>
                    <a:pt x="156" y="9"/>
                  </a:lnTo>
                  <a:lnTo>
                    <a:pt x="181" y="9"/>
                  </a:lnTo>
                  <a:lnTo>
                    <a:pt x="181" y="9"/>
                  </a:lnTo>
                  <a:lnTo>
                    <a:pt x="185" y="8"/>
                  </a:lnTo>
                  <a:lnTo>
                    <a:pt x="185" y="8"/>
                  </a:lnTo>
                  <a:lnTo>
                    <a:pt x="209" y="9"/>
                  </a:lnTo>
                  <a:lnTo>
                    <a:pt x="230" y="13"/>
                  </a:lnTo>
                  <a:lnTo>
                    <a:pt x="253" y="17"/>
                  </a:lnTo>
                  <a:lnTo>
                    <a:pt x="278" y="25"/>
                  </a:lnTo>
                  <a:lnTo>
                    <a:pt x="278" y="25"/>
                  </a:lnTo>
                  <a:lnTo>
                    <a:pt x="297" y="33"/>
                  </a:lnTo>
                  <a:lnTo>
                    <a:pt x="308" y="37"/>
                  </a:lnTo>
                  <a:lnTo>
                    <a:pt x="317" y="45"/>
                  </a:lnTo>
                  <a:lnTo>
                    <a:pt x="328" y="53"/>
                  </a:lnTo>
                  <a:lnTo>
                    <a:pt x="337" y="62"/>
                  </a:lnTo>
                  <a:lnTo>
                    <a:pt x="343" y="71"/>
                  </a:lnTo>
                  <a:lnTo>
                    <a:pt x="349" y="84"/>
                  </a:lnTo>
                  <a:lnTo>
                    <a:pt x="349" y="84"/>
                  </a:lnTo>
                  <a:lnTo>
                    <a:pt x="352" y="99"/>
                  </a:lnTo>
                  <a:lnTo>
                    <a:pt x="354" y="115"/>
                  </a:lnTo>
                  <a:lnTo>
                    <a:pt x="354" y="115"/>
                  </a:lnTo>
                  <a:lnTo>
                    <a:pt x="354" y="118"/>
                  </a:lnTo>
                  <a:lnTo>
                    <a:pt x="354" y="118"/>
                  </a:lnTo>
                  <a:lnTo>
                    <a:pt x="354" y="119"/>
                  </a:lnTo>
                  <a:lnTo>
                    <a:pt x="354" y="119"/>
                  </a:lnTo>
                  <a:lnTo>
                    <a:pt x="352" y="129"/>
                  </a:lnTo>
                  <a:lnTo>
                    <a:pt x="351" y="133"/>
                  </a:lnTo>
                  <a:lnTo>
                    <a:pt x="349" y="136"/>
                  </a:lnTo>
                  <a:lnTo>
                    <a:pt x="349" y="136"/>
                  </a:lnTo>
                  <a:lnTo>
                    <a:pt x="345" y="136"/>
                  </a:lnTo>
                  <a:lnTo>
                    <a:pt x="342" y="135"/>
                  </a:lnTo>
                  <a:lnTo>
                    <a:pt x="338" y="132"/>
                  </a:lnTo>
                  <a:lnTo>
                    <a:pt x="335" y="130"/>
                  </a:lnTo>
                  <a:lnTo>
                    <a:pt x="335" y="130"/>
                  </a:lnTo>
                  <a:lnTo>
                    <a:pt x="331" y="130"/>
                  </a:lnTo>
                  <a:lnTo>
                    <a:pt x="326" y="133"/>
                  </a:lnTo>
                  <a:lnTo>
                    <a:pt x="326" y="133"/>
                  </a:lnTo>
                  <a:lnTo>
                    <a:pt x="325" y="138"/>
                  </a:lnTo>
                  <a:lnTo>
                    <a:pt x="321" y="142"/>
                  </a:lnTo>
                  <a:lnTo>
                    <a:pt x="320" y="152"/>
                  </a:lnTo>
                  <a:lnTo>
                    <a:pt x="320" y="152"/>
                  </a:lnTo>
                  <a:lnTo>
                    <a:pt x="318" y="160"/>
                  </a:lnTo>
                  <a:lnTo>
                    <a:pt x="315" y="164"/>
                  </a:lnTo>
                  <a:lnTo>
                    <a:pt x="314" y="167"/>
                  </a:lnTo>
                  <a:lnTo>
                    <a:pt x="312" y="167"/>
                  </a:lnTo>
                  <a:lnTo>
                    <a:pt x="311" y="166"/>
                  </a:lnTo>
                  <a:lnTo>
                    <a:pt x="308" y="163"/>
                  </a:lnTo>
                  <a:lnTo>
                    <a:pt x="308" y="163"/>
                  </a:lnTo>
                  <a:lnTo>
                    <a:pt x="304" y="156"/>
                  </a:lnTo>
                  <a:lnTo>
                    <a:pt x="300" y="149"/>
                  </a:lnTo>
                  <a:lnTo>
                    <a:pt x="297" y="147"/>
                  </a:lnTo>
                  <a:lnTo>
                    <a:pt x="294" y="146"/>
                  </a:lnTo>
                  <a:lnTo>
                    <a:pt x="291" y="146"/>
                  </a:lnTo>
                  <a:lnTo>
                    <a:pt x="286" y="147"/>
                  </a:lnTo>
                  <a:lnTo>
                    <a:pt x="286" y="147"/>
                  </a:lnTo>
                  <a:lnTo>
                    <a:pt x="281" y="152"/>
                  </a:lnTo>
                  <a:lnTo>
                    <a:pt x="278" y="158"/>
                  </a:lnTo>
                  <a:lnTo>
                    <a:pt x="274" y="163"/>
                  </a:lnTo>
                  <a:lnTo>
                    <a:pt x="270" y="164"/>
                  </a:lnTo>
                  <a:lnTo>
                    <a:pt x="267" y="166"/>
                  </a:lnTo>
                  <a:lnTo>
                    <a:pt x="267" y="166"/>
                  </a:lnTo>
                  <a:lnTo>
                    <a:pt x="261" y="164"/>
                  </a:lnTo>
                  <a:lnTo>
                    <a:pt x="253" y="163"/>
                  </a:lnTo>
                  <a:lnTo>
                    <a:pt x="241" y="158"/>
                  </a:lnTo>
                  <a:lnTo>
                    <a:pt x="241" y="158"/>
                  </a:lnTo>
                  <a:lnTo>
                    <a:pt x="232" y="156"/>
                  </a:lnTo>
                  <a:lnTo>
                    <a:pt x="226" y="156"/>
                  </a:lnTo>
                  <a:lnTo>
                    <a:pt x="223" y="158"/>
                  </a:lnTo>
                  <a:lnTo>
                    <a:pt x="219" y="160"/>
                  </a:lnTo>
                  <a:lnTo>
                    <a:pt x="216" y="167"/>
                  </a:lnTo>
                  <a:lnTo>
                    <a:pt x="216" y="167"/>
                  </a:lnTo>
                  <a:lnTo>
                    <a:pt x="212" y="180"/>
                  </a:lnTo>
                  <a:lnTo>
                    <a:pt x="210" y="186"/>
                  </a:lnTo>
                  <a:lnTo>
                    <a:pt x="207" y="190"/>
                  </a:lnTo>
                  <a:lnTo>
                    <a:pt x="202" y="194"/>
                  </a:lnTo>
                  <a:lnTo>
                    <a:pt x="198" y="195"/>
                  </a:lnTo>
                  <a:lnTo>
                    <a:pt x="193" y="194"/>
                  </a:lnTo>
                  <a:lnTo>
                    <a:pt x="187" y="189"/>
                  </a:lnTo>
                  <a:lnTo>
                    <a:pt x="187" y="189"/>
                  </a:lnTo>
                  <a:lnTo>
                    <a:pt x="176" y="178"/>
                  </a:lnTo>
                  <a:lnTo>
                    <a:pt x="172" y="172"/>
                  </a:lnTo>
                  <a:lnTo>
                    <a:pt x="165" y="167"/>
                  </a:lnTo>
                  <a:lnTo>
                    <a:pt x="165" y="167"/>
                  </a:lnTo>
                  <a:lnTo>
                    <a:pt x="161" y="164"/>
                  </a:lnTo>
                  <a:lnTo>
                    <a:pt x="156" y="164"/>
                  </a:lnTo>
                  <a:lnTo>
                    <a:pt x="153" y="164"/>
                  </a:lnTo>
                  <a:lnTo>
                    <a:pt x="148" y="164"/>
                  </a:lnTo>
                  <a:lnTo>
                    <a:pt x="142" y="169"/>
                  </a:lnTo>
                  <a:lnTo>
                    <a:pt x="135" y="175"/>
                  </a:lnTo>
                  <a:lnTo>
                    <a:pt x="135" y="175"/>
                  </a:lnTo>
                  <a:lnTo>
                    <a:pt x="128" y="178"/>
                  </a:lnTo>
                  <a:lnTo>
                    <a:pt x="122" y="180"/>
                  </a:lnTo>
                  <a:lnTo>
                    <a:pt x="118" y="180"/>
                  </a:lnTo>
                  <a:lnTo>
                    <a:pt x="110" y="177"/>
                  </a:lnTo>
                  <a:lnTo>
                    <a:pt x="110" y="177"/>
                  </a:lnTo>
                  <a:lnTo>
                    <a:pt x="107" y="173"/>
                  </a:lnTo>
                  <a:lnTo>
                    <a:pt x="104" y="172"/>
                  </a:lnTo>
                  <a:lnTo>
                    <a:pt x="104" y="172"/>
                  </a:lnTo>
                  <a:lnTo>
                    <a:pt x="99" y="172"/>
                  </a:lnTo>
                  <a:lnTo>
                    <a:pt x="97" y="172"/>
                  </a:lnTo>
                  <a:lnTo>
                    <a:pt x="91" y="177"/>
                  </a:lnTo>
                  <a:lnTo>
                    <a:pt x="91" y="177"/>
                  </a:lnTo>
                  <a:lnTo>
                    <a:pt x="88" y="180"/>
                  </a:lnTo>
                  <a:lnTo>
                    <a:pt x="87" y="184"/>
                  </a:lnTo>
                  <a:lnTo>
                    <a:pt x="85" y="187"/>
                  </a:lnTo>
                  <a:lnTo>
                    <a:pt x="80" y="187"/>
                  </a:lnTo>
                  <a:lnTo>
                    <a:pt x="80" y="187"/>
                  </a:lnTo>
                  <a:lnTo>
                    <a:pt x="76" y="186"/>
                  </a:lnTo>
                  <a:lnTo>
                    <a:pt x="73" y="183"/>
                  </a:lnTo>
                  <a:lnTo>
                    <a:pt x="71" y="172"/>
                  </a:lnTo>
                  <a:lnTo>
                    <a:pt x="71" y="172"/>
                  </a:lnTo>
                  <a:lnTo>
                    <a:pt x="68" y="161"/>
                  </a:lnTo>
                  <a:lnTo>
                    <a:pt x="67" y="156"/>
                  </a:lnTo>
                  <a:lnTo>
                    <a:pt x="65" y="152"/>
                  </a:lnTo>
                  <a:lnTo>
                    <a:pt x="65" y="152"/>
                  </a:lnTo>
                  <a:lnTo>
                    <a:pt x="62" y="149"/>
                  </a:lnTo>
                  <a:lnTo>
                    <a:pt x="57" y="146"/>
                  </a:lnTo>
                  <a:lnTo>
                    <a:pt x="53" y="146"/>
                  </a:lnTo>
                  <a:lnTo>
                    <a:pt x="48" y="146"/>
                  </a:lnTo>
                  <a:lnTo>
                    <a:pt x="48" y="146"/>
                  </a:lnTo>
                  <a:lnTo>
                    <a:pt x="46" y="147"/>
                  </a:lnTo>
                  <a:lnTo>
                    <a:pt x="43" y="149"/>
                  </a:lnTo>
                  <a:lnTo>
                    <a:pt x="40" y="153"/>
                  </a:lnTo>
                  <a:lnTo>
                    <a:pt x="40" y="153"/>
                  </a:lnTo>
                  <a:lnTo>
                    <a:pt x="36" y="156"/>
                  </a:lnTo>
                  <a:lnTo>
                    <a:pt x="31" y="158"/>
                  </a:lnTo>
                  <a:lnTo>
                    <a:pt x="26" y="158"/>
                  </a:lnTo>
                  <a:lnTo>
                    <a:pt x="22" y="158"/>
                  </a:lnTo>
                  <a:lnTo>
                    <a:pt x="19" y="156"/>
                  </a:lnTo>
                  <a:lnTo>
                    <a:pt x="16" y="153"/>
                  </a:lnTo>
                  <a:lnTo>
                    <a:pt x="12" y="149"/>
                  </a:lnTo>
                  <a:lnTo>
                    <a:pt x="11" y="144"/>
                  </a:lnTo>
                  <a:lnTo>
                    <a:pt x="11" y="144"/>
                  </a:lnTo>
                  <a:lnTo>
                    <a:pt x="11" y="144"/>
                  </a:lnTo>
                  <a:lnTo>
                    <a:pt x="11" y="144"/>
                  </a:lnTo>
                  <a:lnTo>
                    <a:pt x="9" y="138"/>
                  </a:lnTo>
                  <a:lnTo>
                    <a:pt x="9" y="132"/>
                  </a:lnTo>
                  <a:lnTo>
                    <a:pt x="9" y="132"/>
                  </a:lnTo>
                  <a:lnTo>
                    <a:pt x="8" y="116"/>
                  </a:lnTo>
                  <a:lnTo>
                    <a:pt x="9" y="102"/>
                  </a:lnTo>
                  <a:lnTo>
                    <a:pt x="12" y="88"/>
                  </a:lnTo>
                  <a:lnTo>
                    <a:pt x="17" y="76"/>
                  </a:lnTo>
                  <a:lnTo>
                    <a:pt x="17" y="76"/>
                  </a:lnTo>
                  <a:close/>
                  <a:moveTo>
                    <a:pt x="270" y="212"/>
                  </a:moveTo>
                  <a:lnTo>
                    <a:pt x="270" y="212"/>
                  </a:lnTo>
                  <a:lnTo>
                    <a:pt x="250" y="218"/>
                  </a:lnTo>
                  <a:lnTo>
                    <a:pt x="230" y="223"/>
                  </a:lnTo>
                  <a:lnTo>
                    <a:pt x="206" y="226"/>
                  </a:lnTo>
                  <a:lnTo>
                    <a:pt x="179" y="226"/>
                  </a:lnTo>
                  <a:lnTo>
                    <a:pt x="179" y="226"/>
                  </a:lnTo>
                  <a:lnTo>
                    <a:pt x="173" y="226"/>
                  </a:lnTo>
                  <a:lnTo>
                    <a:pt x="173" y="226"/>
                  </a:lnTo>
                  <a:lnTo>
                    <a:pt x="152" y="226"/>
                  </a:lnTo>
                  <a:lnTo>
                    <a:pt x="130" y="224"/>
                  </a:lnTo>
                  <a:lnTo>
                    <a:pt x="107" y="221"/>
                  </a:lnTo>
                  <a:lnTo>
                    <a:pt x="85" y="215"/>
                  </a:lnTo>
                  <a:lnTo>
                    <a:pt x="65" y="209"/>
                  </a:lnTo>
                  <a:lnTo>
                    <a:pt x="56" y="204"/>
                  </a:lnTo>
                  <a:lnTo>
                    <a:pt x="46" y="198"/>
                  </a:lnTo>
                  <a:lnTo>
                    <a:pt x="39" y="192"/>
                  </a:lnTo>
                  <a:lnTo>
                    <a:pt x="31" y="186"/>
                  </a:lnTo>
                  <a:lnTo>
                    <a:pt x="25" y="178"/>
                  </a:lnTo>
                  <a:lnTo>
                    <a:pt x="20" y="170"/>
                  </a:lnTo>
                  <a:lnTo>
                    <a:pt x="20" y="170"/>
                  </a:lnTo>
                  <a:lnTo>
                    <a:pt x="23" y="170"/>
                  </a:lnTo>
                  <a:lnTo>
                    <a:pt x="28" y="172"/>
                  </a:lnTo>
                  <a:lnTo>
                    <a:pt x="31" y="170"/>
                  </a:lnTo>
                  <a:lnTo>
                    <a:pt x="36" y="169"/>
                  </a:lnTo>
                  <a:lnTo>
                    <a:pt x="36" y="169"/>
                  </a:lnTo>
                  <a:lnTo>
                    <a:pt x="40" y="164"/>
                  </a:lnTo>
                  <a:lnTo>
                    <a:pt x="45" y="160"/>
                  </a:lnTo>
                  <a:lnTo>
                    <a:pt x="45" y="160"/>
                  </a:lnTo>
                  <a:lnTo>
                    <a:pt x="51" y="158"/>
                  </a:lnTo>
                  <a:lnTo>
                    <a:pt x="54" y="156"/>
                  </a:lnTo>
                  <a:lnTo>
                    <a:pt x="57" y="158"/>
                  </a:lnTo>
                  <a:lnTo>
                    <a:pt x="59" y="160"/>
                  </a:lnTo>
                  <a:lnTo>
                    <a:pt x="60" y="164"/>
                  </a:lnTo>
                  <a:lnTo>
                    <a:pt x="62" y="170"/>
                  </a:lnTo>
                  <a:lnTo>
                    <a:pt x="62" y="170"/>
                  </a:lnTo>
                  <a:lnTo>
                    <a:pt x="65" y="183"/>
                  </a:lnTo>
                  <a:lnTo>
                    <a:pt x="67" y="190"/>
                  </a:lnTo>
                  <a:lnTo>
                    <a:pt x="71" y="195"/>
                  </a:lnTo>
                  <a:lnTo>
                    <a:pt x="71" y="195"/>
                  </a:lnTo>
                  <a:lnTo>
                    <a:pt x="76" y="200"/>
                  </a:lnTo>
                  <a:lnTo>
                    <a:pt x="80" y="201"/>
                  </a:lnTo>
                  <a:lnTo>
                    <a:pt x="84" y="200"/>
                  </a:lnTo>
                  <a:lnTo>
                    <a:pt x="88" y="197"/>
                  </a:lnTo>
                  <a:lnTo>
                    <a:pt x="94" y="189"/>
                  </a:lnTo>
                  <a:lnTo>
                    <a:pt x="97" y="186"/>
                  </a:lnTo>
                  <a:lnTo>
                    <a:pt x="101" y="184"/>
                  </a:lnTo>
                  <a:lnTo>
                    <a:pt x="101" y="184"/>
                  </a:lnTo>
                  <a:lnTo>
                    <a:pt x="105" y="184"/>
                  </a:lnTo>
                  <a:lnTo>
                    <a:pt x="110" y="187"/>
                  </a:lnTo>
                  <a:lnTo>
                    <a:pt x="114" y="190"/>
                  </a:lnTo>
                  <a:lnTo>
                    <a:pt x="121" y="192"/>
                  </a:lnTo>
                  <a:lnTo>
                    <a:pt x="121" y="192"/>
                  </a:lnTo>
                  <a:lnTo>
                    <a:pt x="125" y="192"/>
                  </a:lnTo>
                  <a:lnTo>
                    <a:pt x="128" y="190"/>
                  </a:lnTo>
                  <a:lnTo>
                    <a:pt x="136" y="184"/>
                  </a:lnTo>
                  <a:lnTo>
                    <a:pt x="142" y="178"/>
                  </a:lnTo>
                  <a:lnTo>
                    <a:pt x="148" y="173"/>
                  </a:lnTo>
                  <a:lnTo>
                    <a:pt x="148" y="173"/>
                  </a:lnTo>
                  <a:lnTo>
                    <a:pt x="152" y="172"/>
                  </a:lnTo>
                  <a:lnTo>
                    <a:pt x="155" y="172"/>
                  </a:lnTo>
                  <a:lnTo>
                    <a:pt x="161" y="175"/>
                  </a:lnTo>
                  <a:lnTo>
                    <a:pt x="167" y="180"/>
                  </a:lnTo>
                  <a:lnTo>
                    <a:pt x="173" y="186"/>
                  </a:lnTo>
                  <a:lnTo>
                    <a:pt x="184" y="200"/>
                  </a:lnTo>
                  <a:lnTo>
                    <a:pt x="190" y="204"/>
                  </a:lnTo>
                  <a:lnTo>
                    <a:pt x="196" y="206"/>
                  </a:lnTo>
                  <a:lnTo>
                    <a:pt x="196" y="206"/>
                  </a:lnTo>
                  <a:lnTo>
                    <a:pt x="201" y="206"/>
                  </a:lnTo>
                  <a:lnTo>
                    <a:pt x="206" y="204"/>
                  </a:lnTo>
                  <a:lnTo>
                    <a:pt x="212" y="200"/>
                  </a:lnTo>
                  <a:lnTo>
                    <a:pt x="215" y="194"/>
                  </a:lnTo>
                  <a:lnTo>
                    <a:pt x="219" y="186"/>
                  </a:lnTo>
                  <a:lnTo>
                    <a:pt x="223" y="178"/>
                  </a:lnTo>
                  <a:lnTo>
                    <a:pt x="226" y="172"/>
                  </a:lnTo>
                  <a:lnTo>
                    <a:pt x="230" y="167"/>
                  </a:lnTo>
                  <a:lnTo>
                    <a:pt x="233" y="166"/>
                  </a:lnTo>
                  <a:lnTo>
                    <a:pt x="236" y="166"/>
                  </a:lnTo>
                  <a:lnTo>
                    <a:pt x="236" y="166"/>
                  </a:lnTo>
                  <a:lnTo>
                    <a:pt x="243" y="166"/>
                  </a:lnTo>
                  <a:lnTo>
                    <a:pt x="247" y="167"/>
                  </a:lnTo>
                  <a:lnTo>
                    <a:pt x="258" y="172"/>
                  </a:lnTo>
                  <a:lnTo>
                    <a:pt x="264" y="173"/>
                  </a:lnTo>
                  <a:lnTo>
                    <a:pt x="269" y="173"/>
                  </a:lnTo>
                  <a:lnTo>
                    <a:pt x="274" y="172"/>
                  </a:lnTo>
                  <a:lnTo>
                    <a:pt x="280" y="169"/>
                  </a:lnTo>
                  <a:lnTo>
                    <a:pt x="280" y="169"/>
                  </a:lnTo>
                  <a:lnTo>
                    <a:pt x="284" y="163"/>
                  </a:lnTo>
                  <a:lnTo>
                    <a:pt x="286" y="158"/>
                  </a:lnTo>
                  <a:lnTo>
                    <a:pt x="289" y="156"/>
                  </a:lnTo>
                  <a:lnTo>
                    <a:pt x="289" y="156"/>
                  </a:lnTo>
                  <a:lnTo>
                    <a:pt x="292" y="156"/>
                  </a:lnTo>
                  <a:lnTo>
                    <a:pt x="294" y="156"/>
                  </a:lnTo>
                  <a:lnTo>
                    <a:pt x="297" y="160"/>
                  </a:lnTo>
                  <a:lnTo>
                    <a:pt x="301" y="169"/>
                  </a:lnTo>
                  <a:lnTo>
                    <a:pt x="301" y="169"/>
                  </a:lnTo>
                  <a:lnTo>
                    <a:pt x="306" y="175"/>
                  </a:lnTo>
                  <a:lnTo>
                    <a:pt x="309" y="178"/>
                  </a:lnTo>
                  <a:lnTo>
                    <a:pt x="314" y="180"/>
                  </a:lnTo>
                  <a:lnTo>
                    <a:pt x="314" y="180"/>
                  </a:lnTo>
                  <a:lnTo>
                    <a:pt x="317" y="178"/>
                  </a:lnTo>
                  <a:lnTo>
                    <a:pt x="320" y="177"/>
                  </a:lnTo>
                  <a:lnTo>
                    <a:pt x="323" y="170"/>
                  </a:lnTo>
                  <a:lnTo>
                    <a:pt x="323" y="170"/>
                  </a:lnTo>
                  <a:lnTo>
                    <a:pt x="328" y="153"/>
                  </a:lnTo>
                  <a:lnTo>
                    <a:pt x="331" y="144"/>
                  </a:lnTo>
                  <a:lnTo>
                    <a:pt x="332" y="141"/>
                  </a:lnTo>
                  <a:lnTo>
                    <a:pt x="334" y="139"/>
                  </a:lnTo>
                  <a:lnTo>
                    <a:pt x="334" y="139"/>
                  </a:lnTo>
                  <a:lnTo>
                    <a:pt x="335" y="139"/>
                  </a:lnTo>
                  <a:lnTo>
                    <a:pt x="338" y="139"/>
                  </a:lnTo>
                  <a:lnTo>
                    <a:pt x="342" y="142"/>
                  </a:lnTo>
                  <a:lnTo>
                    <a:pt x="346" y="146"/>
                  </a:lnTo>
                  <a:lnTo>
                    <a:pt x="348" y="146"/>
                  </a:lnTo>
                  <a:lnTo>
                    <a:pt x="351" y="146"/>
                  </a:lnTo>
                  <a:lnTo>
                    <a:pt x="351" y="146"/>
                  </a:lnTo>
                  <a:lnTo>
                    <a:pt x="346" y="158"/>
                  </a:lnTo>
                  <a:lnTo>
                    <a:pt x="340" y="167"/>
                  </a:lnTo>
                  <a:lnTo>
                    <a:pt x="340" y="167"/>
                  </a:lnTo>
                  <a:lnTo>
                    <a:pt x="334" y="175"/>
                  </a:lnTo>
                  <a:lnTo>
                    <a:pt x="328" y="183"/>
                  </a:lnTo>
                  <a:lnTo>
                    <a:pt x="318" y="189"/>
                  </a:lnTo>
                  <a:lnTo>
                    <a:pt x="311" y="195"/>
                  </a:lnTo>
                  <a:lnTo>
                    <a:pt x="292" y="204"/>
                  </a:lnTo>
                  <a:lnTo>
                    <a:pt x="270" y="212"/>
                  </a:lnTo>
                  <a:lnTo>
                    <a:pt x="270" y="21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4">
              <a:extLst>
                <a:ext uri="{FF2B5EF4-FFF2-40B4-BE49-F238E27FC236}">
                  <a16:creationId xmlns:a16="http://schemas.microsoft.com/office/drawing/2014/main" id="{FEFF58F0-F1B8-410E-BB36-723D4E4B8BB8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3489" y="4730449"/>
              <a:ext cx="84138" cy="71438"/>
            </a:xfrm>
            <a:custGeom>
              <a:avLst/>
              <a:gdLst>
                <a:gd name="T0" fmla="*/ 46 w 53"/>
                <a:gd name="T1" fmla="*/ 45 h 45"/>
                <a:gd name="T2" fmla="*/ 46 w 53"/>
                <a:gd name="T3" fmla="*/ 45 h 45"/>
                <a:gd name="T4" fmla="*/ 51 w 53"/>
                <a:gd name="T5" fmla="*/ 43 h 45"/>
                <a:gd name="T6" fmla="*/ 53 w 53"/>
                <a:gd name="T7" fmla="*/ 42 h 45"/>
                <a:gd name="T8" fmla="*/ 53 w 53"/>
                <a:gd name="T9" fmla="*/ 39 h 45"/>
                <a:gd name="T10" fmla="*/ 50 w 53"/>
                <a:gd name="T11" fmla="*/ 36 h 45"/>
                <a:gd name="T12" fmla="*/ 50 w 53"/>
                <a:gd name="T13" fmla="*/ 36 h 45"/>
                <a:gd name="T14" fmla="*/ 36 w 53"/>
                <a:gd name="T15" fmla="*/ 31 h 45"/>
                <a:gd name="T16" fmla="*/ 25 w 53"/>
                <a:gd name="T17" fmla="*/ 25 h 45"/>
                <a:gd name="T18" fmla="*/ 20 w 53"/>
                <a:gd name="T19" fmla="*/ 20 h 45"/>
                <a:gd name="T20" fmla="*/ 16 w 53"/>
                <a:gd name="T21" fmla="*/ 14 h 45"/>
                <a:gd name="T22" fmla="*/ 11 w 53"/>
                <a:gd name="T23" fmla="*/ 9 h 45"/>
                <a:gd name="T24" fmla="*/ 9 w 53"/>
                <a:gd name="T25" fmla="*/ 3 h 45"/>
                <a:gd name="T26" fmla="*/ 9 w 53"/>
                <a:gd name="T27" fmla="*/ 3 h 45"/>
                <a:gd name="T28" fmla="*/ 6 w 53"/>
                <a:gd name="T29" fmla="*/ 0 h 45"/>
                <a:gd name="T30" fmla="*/ 3 w 53"/>
                <a:gd name="T31" fmla="*/ 0 h 45"/>
                <a:gd name="T32" fmla="*/ 0 w 53"/>
                <a:gd name="T33" fmla="*/ 1 h 45"/>
                <a:gd name="T34" fmla="*/ 0 w 53"/>
                <a:gd name="T35" fmla="*/ 5 h 45"/>
                <a:gd name="T36" fmla="*/ 0 w 53"/>
                <a:gd name="T37" fmla="*/ 5 h 45"/>
                <a:gd name="T38" fmla="*/ 3 w 53"/>
                <a:gd name="T39" fmla="*/ 12 h 45"/>
                <a:gd name="T40" fmla="*/ 8 w 53"/>
                <a:gd name="T41" fmla="*/ 19 h 45"/>
                <a:gd name="T42" fmla="*/ 12 w 53"/>
                <a:gd name="T43" fmla="*/ 25 h 45"/>
                <a:gd name="T44" fmla="*/ 19 w 53"/>
                <a:gd name="T45" fmla="*/ 29 h 45"/>
                <a:gd name="T46" fmla="*/ 33 w 53"/>
                <a:gd name="T47" fmla="*/ 39 h 45"/>
                <a:gd name="T48" fmla="*/ 46 w 53"/>
                <a:gd name="T49" fmla="*/ 45 h 45"/>
                <a:gd name="T50" fmla="*/ 46 w 53"/>
                <a:gd name="T51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3" h="45">
                  <a:moveTo>
                    <a:pt x="46" y="45"/>
                  </a:moveTo>
                  <a:lnTo>
                    <a:pt x="46" y="45"/>
                  </a:lnTo>
                  <a:lnTo>
                    <a:pt x="51" y="43"/>
                  </a:lnTo>
                  <a:lnTo>
                    <a:pt x="53" y="42"/>
                  </a:lnTo>
                  <a:lnTo>
                    <a:pt x="53" y="39"/>
                  </a:lnTo>
                  <a:lnTo>
                    <a:pt x="50" y="36"/>
                  </a:lnTo>
                  <a:lnTo>
                    <a:pt x="50" y="36"/>
                  </a:lnTo>
                  <a:lnTo>
                    <a:pt x="36" y="31"/>
                  </a:lnTo>
                  <a:lnTo>
                    <a:pt x="25" y="25"/>
                  </a:lnTo>
                  <a:lnTo>
                    <a:pt x="20" y="20"/>
                  </a:lnTo>
                  <a:lnTo>
                    <a:pt x="16" y="14"/>
                  </a:lnTo>
                  <a:lnTo>
                    <a:pt x="11" y="9"/>
                  </a:lnTo>
                  <a:lnTo>
                    <a:pt x="9" y="3"/>
                  </a:lnTo>
                  <a:lnTo>
                    <a:pt x="9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12"/>
                  </a:lnTo>
                  <a:lnTo>
                    <a:pt x="8" y="19"/>
                  </a:lnTo>
                  <a:lnTo>
                    <a:pt x="12" y="25"/>
                  </a:lnTo>
                  <a:lnTo>
                    <a:pt x="19" y="29"/>
                  </a:lnTo>
                  <a:lnTo>
                    <a:pt x="33" y="39"/>
                  </a:lnTo>
                  <a:lnTo>
                    <a:pt x="46" y="45"/>
                  </a:lnTo>
                  <a:lnTo>
                    <a:pt x="46" y="45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25">
              <a:extLst>
                <a:ext uri="{FF2B5EF4-FFF2-40B4-BE49-F238E27FC236}">
                  <a16:creationId xmlns:a16="http://schemas.microsoft.com/office/drawing/2014/main" id="{0FAAFD2A-723E-4AA7-AC94-BD455B73E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1914" y="4793949"/>
              <a:ext cx="12700" cy="12700"/>
            </a:xfrm>
            <a:custGeom>
              <a:avLst/>
              <a:gdLst>
                <a:gd name="T0" fmla="*/ 5 w 8"/>
                <a:gd name="T1" fmla="*/ 8 h 8"/>
                <a:gd name="T2" fmla="*/ 5 w 8"/>
                <a:gd name="T3" fmla="*/ 8 h 8"/>
                <a:gd name="T4" fmla="*/ 8 w 8"/>
                <a:gd name="T5" fmla="*/ 6 h 8"/>
                <a:gd name="T6" fmla="*/ 8 w 8"/>
                <a:gd name="T7" fmla="*/ 5 h 8"/>
                <a:gd name="T8" fmla="*/ 8 w 8"/>
                <a:gd name="T9" fmla="*/ 2 h 8"/>
                <a:gd name="T10" fmla="*/ 5 w 8"/>
                <a:gd name="T11" fmla="*/ 0 h 8"/>
                <a:gd name="T12" fmla="*/ 5 w 8"/>
                <a:gd name="T13" fmla="*/ 0 h 8"/>
                <a:gd name="T14" fmla="*/ 1 w 8"/>
                <a:gd name="T15" fmla="*/ 2 h 8"/>
                <a:gd name="T16" fmla="*/ 0 w 8"/>
                <a:gd name="T17" fmla="*/ 5 h 8"/>
                <a:gd name="T18" fmla="*/ 1 w 8"/>
                <a:gd name="T19" fmla="*/ 6 h 8"/>
                <a:gd name="T20" fmla="*/ 5 w 8"/>
                <a:gd name="T21" fmla="*/ 8 h 8"/>
                <a:gd name="T22" fmla="*/ 5 w 8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8">
                  <a:moveTo>
                    <a:pt x="5" y="8"/>
                  </a:moveTo>
                  <a:lnTo>
                    <a:pt x="5" y="8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1" y="2"/>
                  </a:lnTo>
                  <a:lnTo>
                    <a:pt x="0" y="5"/>
                  </a:lnTo>
                  <a:lnTo>
                    <a:pt x="1" y="6"/>
                  </a:lnTo>
                  <a:lnTo>
                    <a:pt x="5" y="8"/>
                  </a:lnTo>
                  <a:lnTo>
                    <a:pt x="5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3F12499-85EC-4789-9970-4F851A51A0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43C0BB-74D8-4A4F-80ED-A6CF86E64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33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C43F4D-F72A-4260-844F-E48CE5B88D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Circle Infographics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A0D18D0-497D-4B26-AEB9-1A4B497A8810}"/>
              </a:ext>
            </a:extLst>
          </p:cNvPr>
          <p:cNvGrpSpPr/>
          <p:nvPr/>
        </p:nvGrpSpPr>
        <p:grpSpPr>
          <a:xfrm>
            <a:off x="872808" y="2358021"/>
            <a:ext cx="10446384" cy="2040298"/>
            <a:chOff x="791766" y="2229862"/>
            <a:chExt cx="7560001" cy="1476555"/>
          </a:xfrm>
        </p:grpSpPr>
        <p:sp>
          <p:nvSpPr>
            <p:cNvPr id="5" name="Oval 26">
              <a:extLst>
                <a:ext uri="{FF2B5EF4-FFF2-40B4-BE49-F238E27FC236}">
                  <a16:creationId xmlns:a16="http://schemas.microsoft.com/office/drawing/2014/main" id="{84640A26-3A17-4F1F-B536-E420CA8013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766" y="2229862"/>
              <a:ext cx="1468498" cy="1476554"/>
            </a:xfrm>
            <a:prstGeom prst="donut">
              <a:avLst>
                <a:gd name="adj" fmla="val 17380"/>
              </a:avLst>
            </a:prstGeom>
            <a:solidFill>
              <a:schemeClr val="bg1">
                <a:lumMod val="65000"/>
                <a:alpha val="3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6" name="Oval 26">
              <a:extLst>
                <a:ext uri="{FF2B5EF4-FFF2-40B4-BE49-F238E27FC236}">
                  <a16:creationId xmlns:a16="http://schemas.microsoft.com/office/drawing/2014/main" id="{15C6FD8D-CB04-46FB-9261-CA8E4AE020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1679" y="2229862"/>
              <a:ext cx="1468498" cy="1476554"/>
            </a:xfrm>
            <a:prstGeom prst="donut">
              <a:avLst>
                <a:gd name="adj" fmla="val 17380"/>
              </a:avLst>
            </a:prstGeom>
            <a:solidFill>
              <a:schemeClr val="bg1">
                <a:lumMod val="65000"/>
                <a:alpha val="3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7" name="Oval 26">
              <a:extLst>
                <a:ext uri="{FF2B5EF4-FFF2-40B4-BE49-F238E27FC236}">
                  <a16:creationId xmlns:a16="http://schemas.microsoft.com/office/drawing/2014/main" id="{D7437F0C-865D-4215-B6C8-80BB348F4D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8138" y="2229862"/>
              <a:ext cx="1468498" cy="1476554"/>
            </a:xfrm>
            <a:prstGeom prst="donut">
              <a:avLst>
                <a:gd name="adj" fmla="val 17380"/>
              </a:avLst>
            </a:prstGeom>
            <a:solidFill>
              <a:schemeClr val="bg1">
                <a:lumMod val="65000"/>
                <a:alpha val="3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8" name="Oval 26">
              <a:extLst>
                <a:ext uri="{FF2B5EF4-FFF2-40B4-BE49-F238E27FC236}">
                  <a16:creationId xmlns:a16="http://schemas.microsoft.com/office/drawing/2014/main" id="{06EFC535-0F67-4B3B-8097-1F735C638A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6899" y="2229862"/>
              <a:ext cx="1468498" cy="1476554"/>
            </a:xfrm>
            <a:prstGeom prst="donut">
              <a:avLst>
                <a:gd name="adj" fmla="val 17380"/>
              </a:avLst>
            </a:prstGeom>
            <a:solidFill>
              <a:schemeClr val="bg1">
                <a:lumMod val="65000"/>
                <a:alpha val="3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9" name="Oval 26">
              <a:extLst>
                <a:ext uri="{FF2B5EF4-FFF2-40B4-BE49-F238E27FC236}">
                  <a16:creationId xmlns:a16="http://schemas.microsoft.com/office/drawing/2014/main" id="{5B8DDF50-147A-4E04-8D54-B5C48A906E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3358" y="2229862"/>
              <a:ext cx="1468498" cy="1476554"/>
            </a:xfrm>
            <a:prstGeom prst="donut">
              <a:avLst>
                <a:gd name="adj" fmla="val 17380"/>
              </a:avLst>
            </a:prstGeom>
            <a:solidFill>
              <a:schemeClr val="bg1">
                <a:lumMod val="65000"/>
                <a:alpha val="3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10" name="Oval 26">
              <a:extLst>
                <a:ext uri="{FF2B5EF4-FFF2-40B4-BE49-F238E27FC236}">
                  <a16:creationId xmlns:a16="http://schemas.microsoft.com/office/drawing/2014/main" id="{B00CF273-F4DB-407B-88C0-1E6AEAA45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3269" y="2229862"/>
              <a:ext cx="1468498" cy="1476554"/>
            </a:xfrm>
            <a:prstGeom prst="donut">
              <a:avLst>
                <a:gd name="adj" fmla="val 17380"/>
              </a:avLst>
            </a:prstGeom>
            <a:solidFill>
              <a:schemeClr val="bg1">
                <a:lumMod val="65000"/>
                <a:alpha val="3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41F4365-5D9B-4478-B716-145FAB3FCE90}"/>
                </a:ext>
              </a:extLst>
            </p:cNvPr>
            <p:cNvGrpSpPr/>
            <p:nvPr/>
          </p:nvGrpSpPr>
          <p:grpSpPr>
            <a:xfrm>
              <a:off x="791766" y="2229862"/>
              <a:ext cx="1468498" cy="737702"/>
              <a:chOff x="1358900" y="1941513"/>
              <a:chExt cx="2025650" cy="1017587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FF3C985A-42C6-4A26-984D-3BC225ADA0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8900" y="1941513"/>
                <a:ext cx="2025650" cy="1017587"/>
              </a:xfrm>
              <a:custGeom>
                <a:avLst/>
                <a:gdLst>
                  <a:gd name="T0" fmla="*/ 540 w 540"/>
                  <a:gd name="T1" fmla="*/ 270 h 270"/>
                  <a:gd name="T2" fmla="*/ 448 w 540"/>
                  <a:gd name="T3" fmla="*/ 270 h 270"/>
                  <a:gd name="T4" fmla="*/ 270 w 540"/>
                  <a:gd name="T5" fmla="*/ 92 h 270"/>
                  <a:gd name="T6" fmla="*/ 92 w 540"/>
                  <a:gd name="T7" fmla="*/ 270 h 270"/>
                  <a:gd name="T8" fmla="*/ 0 w 540"/>
                  <a:gd name="T9" fmla="*/ 270 h 270"/>
                  <a:gd name="T10" fmla="*/ 270 w 540"/>
                  <a:gd name="T11" fmla="*/ 0 h 270"/>
                  <a:gd name="T12" fmla="*/ 540 w 540"/>
                  <a:gd name="T13" fmla="*/ 27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0" h="270">
                    <a:moveTo>
                      <a:pt x="540" y="270"/>
                    </a:moveTo>
                    <a:cubicBezTo>
                      <a:pt x="448" y="270"/>
                      <a:pt x="448" y="270"/>
                      <a:pt x="448" y="270"/>
                    </a:cubicBezTo>
                    <a:cubicBezTo>
                      <a:pt x="448" y="172"/>
                      <a:pt x="368" y="92"/>
                      <a:pt x="270" y="92"/>
                    </a:cubicBezTo>
                    <a:cubicBezTo>
                      <a:pt x="172" y="92"/>
                      <a:pt x="92" y="172"/>
                      <a:pt x="92" y="270"/>
                    </a:cubicBezTo>
                    <a:cubicBezTo>
                      <a:pt x="0" y="270"/>
                      <a:pt x="0" y="270"/>
                      <a:pt x="0" y="270"/>
                    </a:cubicBezTo>
                    <a:cubicBezTo>
                      <a:pt x="0" y="121"/>
                      <a:pt x="121" y="0"/>
                      <a:pt x="270" y="0"/>
                    </a:cubicBezTo>
                    <a:cubicBezTo>
                      <a:pt x="419" y="0"/>
                      <a:pt x="540" y="121"/>
                      <a:pt x="540" y="27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4" name="Freeform 38">
                <a:extLst>
                  <a:ext uri="{FF2B5EF4-FFF2-40B4-BE49-F238E27FC236}">
                    <a16:creationId xmlns:a16="http://schemas.microsoft.com/office/drawing/2014/main" id="{6E2B5FE6-2742-4EB8-A72C-FE21AF17E3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0350" y="2114550"/>
                <a:ext cx="1682750" cy="844550"/>
              </a:xfrm>
              <a:custGeom>
                <a:avLst/>
                <a:gdLst>
                  <a:gd name="T0" fmla="*/ 224 w 448"/>
                  <a:gd name="T1" fmla="*/ 0 h 224"/>
                  <a:gd name="T2" fmla="*/ 0 w 448"/>
                  <a:gd name="T3" fmla="*/ 224 h 224"/>
                  <a:gd name="T4" fmla="*/ 46 w 448"/>
                  <a:gd name="T5" fmla="*/ 224 h 224"/>
                  <a:gd name="T6" fmla="*/ 224 w 448"/>
                  <a:gd name="T7" fmla="*/ 46 h 224"/>
                  <a:gd name="T8" fmla="*/ 402 w 448"/>
                  <a:gd name="T9" fmla="*/ 224 h 224"/>
                  <a:gd name="T10" fmla="*/ 448 w 448"/>
                  <a:gd name="T11" fmla="*/ 224 h 224"/>
                  <a:gd name="T12" fmla="*/ 224 w 448"/>
                  <a:gd name="T13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8" h="224">
                    <a:moveTo>
                      <a:pt x="224" y="0"/>
                    </a:moveTo>
                    <a:cubicBezTo>
                      <a:pt x="100" y="0"/>
                      <a:pt x="0" y="100"/>
                      <a:pt x="0" y="224"/>
                    </a:cubicBezTo>
                    <a:cubicBezTo>
                      <a:pt x="46" y="224"/>
                      <a:pt x="46" y="224"/>
                      <a:pt x="46" y="224"/>
                    </a:cubicBezTo>
                    <a:cubicBezTo>
                      <a:pt x="46" y="126"/>
                      <a:pt x="126" y="46"/>
                      <a:pt x="224" y="46"/>
                    </a:cubicBezTo>
                    <a:cubicBezTo>
                      <a:pt x="322" y="46"/>
                      <a:pt x="402" y="126"/>
                      <a:pt x="402" y="224"/>
                    </a:cubicBezTo>
                    <a:cubicBezTo>
                      <a:pt x="448" y="224"/>
                      <a:pt x="448" y="224"/>
                      <a:pt x="448" y="224"/>
                    </a:cubicBezTo>
                    <a:cubicBezTo>
                      <a:pt x="448" y="100"/>
                      <a:pt x="348" y="0"/>
                      <a:pt x="224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2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5B3B1C7-B841-44B0-A4E3-530536D32ADD}"/>
                </a:ext>
              </a:extLst>
            </p:cNvPr>
            <p:cNvGrpSpPr/>
            <p:nvPr/>
          </p:nvGrpSpPr>
          <p:grpSpPr>
            <a:xfrm>
              <a:off x="2010527" y="2967564"/>
              <a:ext cx="1469649" cy="738853"/>
              <a:chOff x="3040063" y="2959100"/>
              <a:chExt cx="2027238" cy="1019175"/>
            </a:xfrm>
          </p:grpSpPr>
          <p:sp>
            <p:nvSpPr>
              <p:cNvPr id="31" name="Freeform 33">
                <a:extLst>
                  <a:ext uri="{FF2B5EF4-FFF2-40B4-BE49-F238E27FC236}">
                    <a16:creationId xmlns:a16="http://schemas.microsoft.com/office/drawing/2014/main" id="{66BB9FAE-DEFD-4324-A78B-43E15A37E9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0063" y="2959100"/>
                <a:ext cx="2027238" cy="1019175"/>
              </a:xfrm>
              <a:custGeom>
                <a:avLst/>
                <a:gdLst>
                  <a:gd name="T0" fmla="*/ 270 w 540"/>
                  <a:gd name="T1" fmla="*/ 270 h 270"/>
                  <a:gd name="T2" fmla="*/ 0 w 540"/>
                  <a:gd name="T3" fmla="*/ 0 h 270"/>
                  <a:gd name="T4" fmla="*/ 92 w 540"/>
                  <a:gd name="T5" fmla="*/ 0 h 270"/>
                  <a:gd name="T6" fmla="*/ 270 w 540"/>
                  <a:gd name="T7" fmla="*/ 178 h 270"/>
                  <a:gd name="T8" fmla="*/ 447 w 540"/>
                  <a:gd name="T9" fmla="*/ 0 h 270"/>
                  <a:gd name="T10" fmla="*/ 540 w 540"/>
                  <a:gd name="T11" fmla="*/ 0 h 270"/>
                  <a:gd name="T12" fmla="*/ 270 w 540"/>
                  <a:gd name="T13" fmla="*/ 27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0" h="270">
                    <a:moveTo>
                      <a:pt x="270" y="270"/>
                    </a:moveTo>
                    <a:cubicBezTo>
                      <a:pt x="121" y="270"/>
                      <a:pt x="0" y="149"/>
                      <a:pt x="0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2" y="98"/>
                      <a:pt x="172" y="178"/>
                      <a:pt x="270" y="178"/>
                    </a:cubicBezTo>
                    <a:cubicBezTo>
                      <a:pt x="368" y="178"/>
                      <a:pt x="447" y="98"/>
                      <a:pt x="447" y="0"/>
                    </a:cubicBezTo>
                    <a:cubicBezTo>
                      <a:pt x="540" y="0"/>
                      <a:pt x="540" y="0"/>
                      <a:pt x="540" y="0"/>
                    </a:cubicBezTo>
                    <a:cubicBezTo>
                      <a:pt x="540" y="149"/>
                      <a:pt x="418" y="270"/>
                      <a:pt x="270" y="27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2" name="Freeform 39">
                <a:extLst>
                  <a:ext uri="{FF2B5EF4-FFF2-40B4-BE49-F238E27FC236}">
                    <a16:creationId xmlns:a16="http://schemas.microsoft.com/office/drawing/2014/main" id="{07197213-01EF-47DA-B4B2-AE1D6828BA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0063" y="2959100"/>
                <a:ext cx="2027238" cy="1019175"/>
              </a:xfrm>
              <a:custGeom>
                <a:avLst/>
                <a:gdLst>
                  <a:gd name="T0" fmla="*/ 493 w 540"/>
                  <a:gd name="T1" fmla="*/ 0 h 270"/>
                  <a:gd name="T2" fmla="*/ 270 w 540"/>
                  <a:gd name="T3" fmla="*/ 224 h 270"/>
                  <a:gd name="T4" fmla="*/ 46 w 540"/>
                  <a:gd name="T5" fmla="*/ 0 h 270"/>
                  <a:gd name="T6" fmla="*/ 0 w 540"/>
                  <a:gd name="T7" fmla="*/ 0 h 270"/>
                  <a:gd name="T8" fmla="*/ 270 w 540"/>
                  <a:gd name="T9" fmla="*/ 270 h 270"/>
                  <a:gd name="T10" fmla="*/ 540 w 540"/>
                  <a:gd name="T11" fmla="*/ 0 h 270"/>
                  <a:gd name="T12" fmla="*/ 493 w 540"/>
                  <a:gd name="T13" fmla="*/ 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0" h="270">
                    <a:moveTo>
                      <a:pt x="493" y="0"/>
                    </a:moveTo>
                    <a:cubicBezTo>
                      <a:pt x="493" y="124"/>
                      <a:pt x="393" y="224"/>
                      <a:pt x="270" y="224"/>
                    </a:cubicBezTo>
                    <a:cubicBezTo>
                      <a:pt x="146" y="224"/>
                      <a:pt x="46" y="124"/>
                      <a:pt x="4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49"/>
                      <a:pt x="121" y="270"/>
                      <a:pt x="270" y="270"/>
                    </a:cubicBezTo>
                    <a:cubicBezTo>
                      <a:pt x="418" y="270"/>
                      <a:pt x="540" y="149"/>
                      <a:pt x="540" y="0"/>
                    </a:cubicBezTo>
                    <a:lnTo>
                      <a:pt x="493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  <a:alpha val="2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0D373C2-6112-4C51-9168-09C9FC9EF0AB}"/>
                </a:ext>
              </a:extLst>
            </p:cNvPr>
            <p:cNvGrpSpPr/>
            <p:nvPr/>
          </p:nvGrpSpPr>
          <p:grpSpPr>
            <a:xfrm>
              <a:off x="3226986" y="2229862"/>
              <a:ext cx="1469649" cy="737702"/>
              <a:chOff x="4718050" y="1941513"/>
              <a:chExt cx="2027238" cy="1017587"/>
            </a:xfrm>
          </p:grpSpPr>
          <p:sp>
            <p:nvSpPr>
              <p:cNvPr id="29" name="Freeform 34">
                <a:extLst>
                  <a:ext uri="{FF2B5EF4-FFF2-40B4-BE49-F238E27FC236}">
                    <a16:creationId xmlns:a16="http://schemas.microsoft.com/office/drawing/2014/main" id="{D54EBC85-379E-4233-A97E-81DE2CAF7C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8050" y="1941513"/>
                <a:ext cx="2027238" cy="1017587"/>
              </a:xfrm>
              <a:custGeom>
                <a:avLst/>
                <a:gdLst>
                  <a:gd name="T0" fmla="*/ 540 w 540"/>
                  <a:gd name="T1" fmla="*/ 270 h 270"/>
                  <a:gd name="T2" fmla="*/ 448 w 540"/>
                  <a:gd name="T3" fmla="*/ 270 h 270"/>
                  <a:gd name="T4" fmla="*/ 270 w 540"/>
                  <a:gd name="T5" fmla="*/ 92 h 270"/>
                  <a:gd name="T6" fmla="*/ 93 w 540"/>
                  <a:gd name="T7" fmla="*/ 270 h 270"/>
                  <a:gd name="T8" fmla="*/ 0 w 540"/>
                  <a:gd name="T9" fmla="*/ 270 h 270"/>
                  <a:gd name="T10" fmla="*/ 270 w 540"/>
                  <a:gd name="T11" fmla="*/ 0 h 270"/>
                  <a:gd name="T12" fmla="*/ 540 w 540"/>
                  <a:gd name="T13" fmla="*/ 27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0" h="270">
                    <a:moveTo>
                      <a:pt x="540" y="270"/>
                    </a:moveTo>
                    <a:cubicBezTo>
                      <a:pt x="448" y="270"/>
                      <a:pt x="448" y="270"/>
                      <a:pt x="448" y="270"/>
                    </a:cubicBezTo>
                    <a:cubicBezTo>
                      <a:pt x="448" y="172"/>
                      <a:pt x="368" y="92"/>
                      <a:pt x="270" y="92"/>
                    </a:cubicBezTo>
                    <a:cubicBezTo>
                      <a:pt x="172" y="92"/>
                      <a:pt x="93" y="172"/>
                      <a:pt x="93" y="270"/>
                    </a:cubicBezTo>
                    <a:cubicBezTo>
                      <a:pt x="0" y="270"/>
                      <a:pt x="0" y="270"/>
                      <a:pt x="0" y="270"/>
                    </a:cubicBezTo>
                    <a:cubicBezTo>
                      <a:pt x="0" y="121"/>
                      <a:pt x="121" y="0"/>
                      <a:pt x="270" y="0"/>
                    </a:cubicBezTo>
                    <a:cubicBezTo>
                      <a:pt x="419" y="0"/>
                      <a:pt x="540" y="121"/>
                      <a:pt x="540" y="27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0" name="Freeform 40">
                <a:extLst>
                  <a:ext uri="{FF2B5EF4-FFF2-40B4-BE49-F238E27FC236}">
                    <a16:creationId xmlns:a16="http://schemas.microsoft.com/office/drawing/2014/main" id="{B0667005-0A68-4CDB-AE61-54E06F6B7B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1088" y="2114550"/>
                <a:ext cx="1681163" cy="844550"/>
              </a:xfrm>
              <a:custGeom>
                <a:avLst/>
                <a:gdLst>
                  <a:gd name="T0" fmla="*/ 224 w 448"/>
                  <a:gd name="T1" fmla="*/ 0 h 224"/>
                  <a:gd name="T2" fmla="*/ 0 w 448"/>
                  <a:gd name="T3" fmla="*/ 224 h 224"/>
                  <a:gd name="T4" fmla="*/ 47 w 448"/>
                  <a:gd name="T5" fmla="*/ 224 h 224"/>
                  <a:gd name="T6" fmla="*/ 224 w 448"/>
                  <a:gd name="T7" fmla="*/ 46 h 224"/>
                  <a:gd name="T8" fmla="*/ 402 w 448"/>
                  <a:gd name="T9" fmla="*/ 224 h 224"/>
                  <a:gd name="T10" fmla="*/ 448 w 448"/>
                  <a:gd name="T11" fmla="*/ 224 h 224"/>
                  <a:gd name="T12" fmla="*/ 224 w 448"/>
                  <a:gd name="T13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8" h="224">
                    <a:moveTo>
                      <a:pt x="224" y="0"/>
                    </a:moveTo>
                    <a:cubicBezTo>
                      <a:pt x="101" y="0"/>
                      <a:pt x="0" y="100"/>
                      <a:pt x="0" y="224"/>
                    </a:cubicBezTo>
                    <a:cubicBezTo>
                      <a:pt x="47" y="224"/>
                      <a:pt x="47" y="224"/>
                      <a:pt x="47" y="224"/>
                    </a:cubicBezTo>
                    <a:cubicBezTo>
                      <a:pt x="47" y="126"/>
                      <a:pt x="126" y="46"/>
                      <a:pt x="224" y="46"/>
                    </a:cubicBezTo>
                    <a:cubicBezTo>
                      <a:pt x="322" y="46"/>
                      <a:pt x="402" y="126"/>
                      <a:pt x="402" y="224"/>
                    </a:cubicBezTo>
                    <a:cubicBezTo>
                      <a:pt x="448" y="224"/>
                      <a:pt x="448" y="224"/>
                      <a:pt x="448" y="224"/>
                    </a:cubicBezTo>
                    <a:cubicBezTo>
                      <a:pt x="448" y="100"/>
                      <a:pt x="348" y="0"/>
                      <a:pt x="224" y="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  <a:alpha val="2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B61F7A3-AFF4-450E-80E1-E9EBCF54D241}"/>
                </a:ext>
              </a:extLst>
            </p:cNvPr>
            <p:cNvGrpSpPr/>
            <p:nvPr/>
          </p:nvGrpSpPr>
          <p:grpSpPr>
            <a:xfrm>
              <a:off x="4445747" y="2967564"/>
              <a:ext cx="1469649" cy="738853"/>
              <a:chOff x="6399213" y="2959100"/>
              <a:chExt cx="2027238" cy="1019175"/>
            </a:xfrm>
          </p:grpSpPr>
          <p:sp>
            <p:nvSpPr>
              <p:cNvPr id="27" name="Freeform 35">
                <a:extLst>
                  <a:ext uri="{FF2B5EF4-FFF2-40B4-BE49-F238E27FC236}">
                    <a16:creationId xmlns:a16="http://schemas.microsoft.com/office/drawing/2014/main" id="{F75A73D2-0A7D-4B46-9CD1-C3706AC4A5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99213" y="2959100"/>
                <a:ext cx="2027238" cy="1019175"/>
              </a:xfrm>
              <a:custGeom>
                <a:avLst/>
                <a:gdLst>
                  <a:gd name="T0" fmla="*/ 270 w 540"/>
                  <a:gd name="T1" fmla="*/ 270 h 270"/>
                  <a:gd name="T2" fmla="*/ 0 w 540"/>
                  <a:gd name="T3" fmla="*/ 0 h 270"/>
                  <a:gd name="T4" fmla="*/ 92 w 540"/>
                  <a:gd name="T5" fmla="*/ 0 h 270"/>
                  <a:gd name="T6" fmla="*/ 270 w 540"/>
                  <a:gd name="T7" fmla="*/ 178 h 270"/>
                  <a:gd name="T8" fmla="*/ 447 w 540"/>
                  <a:gd name="T9" fmla="*/ 0 h 270"/>
                  <a:gd name="T10" fmla="*/ 540 w 540"/>
                  <a:gd name="T11" fmla="*/ 0 h 270"/>
                  <a:gd name="T12" fmla="*/ 270 w 540"/>
                  <a:gd name="T13" fmla="*/ 27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0" h="270">
                    <a:moveTo>
                      <a:pt x="270" y="270"/>
                    </a:moveTo>
                    <a:cubicBezTo>
                      <a:pt x="121" y="270"/>
                      <a:pt x="0" y="149"/>
                      <a:pt x="0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2" y="98"/>
                      <a:pt x="172" y="178"/>
                      <a:pt x="270" y="178"/>
                    </a:cubicBezTo>
                    <a:cubicBezTo>
                      <a:pt x="368" y="178"/>
                      <a:pt x="447" y="98"/>
                      <a:pt x="447" y="0"/>
                    </a:cubicBezTo>
                    <a:cubicBezTo>
                      <a:pt x="540" y="0"/>
                      <a:pt x="540" y="0"/>
                      <a:pt x="540" y="0"/>
                    </a:cubicBezTo>
                    <a:cubicBezTo>
                      <a:pt x="540" y="149"/>
                      <a:pt x="419" y="270"/>
                      <a:pt x="270" y="27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8" name="Freeform 41">
                <a:extLst>
                  <a:ext uri="{FF2B5EF4-FFF2-40B4-BE49-F238E27FC236}">
                    <a16:creationId xmlns:a16="http://schemas.microsoft.com/office/drawing/2014/main" id="{D62D59E3-1CDB-47ED-8F14-520224C2B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99213" y="2959100"/>
                <a:ext cx="2027238" cy="1019175"/>
              </a:xfrm>
              <a:custGeom>
                <a:avLst/>
                <a:gdLst>
                  <a:gd name="T0" fmla="*/ 494 w 540"/>
                  <a:gd name="T1" fmla="*/ 0 h 270"/>
                  <a:gd name="T2" fmla="*/ 270 w 540"/>
                  <a:gd name="T3" fmla="*/ 224 h 270"/>
                  <a:gd name="T4" fmla="*/ 46 w 540"/>
                  <a:gd name="T5" fmla="*/ 0 h 270"/>
                  <a:gd name="T6" fmla="*/ 0 w 540"/>
                  <a:gd name="T7" fmla="*/ 0 h 270"/>
                  <a:gd name="T8" fmla="*/ 270 w 540"/>
                  <a:gd name="T9" fmla="*/ 270 h 270"/>
                  <a:gd name="T10" fmla="*/ 540 w 540"/>
                  <a:gd name="T11" fmla="*/ 0 h 270"/>
                  <a:gd name="T12" fmla="*/ 494 w 540"/>
                  <a:gd name="T13" fmla="*/ 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0" h="270">
                    <a:moveTo>
                      <a:pt x="494" y="0"/>
                    </a:moveTo>
                    <a:cubicBezTo>
                      <a:pt x="494" y="124"/>
                      <a:pt x="393" y="224"/>
                      <a:pt x="270" y="224"/>
                    </a:cubicBezTo>
                    <a:cubicBezTo>
                      <a:pt x="146" y="224"/>
                      <a:pt x="46" y="124"/>
                      <a:pt x="4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49"/>
                      <a:pt x="121" y="270"/>
                      <a:pt x="270" y="270"/>
                    </a:cubicBezTo>
                    <a:cubicBezTo>
                      <a:pt x="419" y="270"/>
                      <a:pt x="540" y="149"/>
                      <a:pt x="540" y="0"/>
                    </a:cubicBezTo>
                    <a:lnTo>
                      <a:pt x="494" y="0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  <a:alpha val="2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9224D4B-E54E-40F5-84CD-3F2BC9585EDB}"/>
                </a:ext>
              </a:extLst>
            </p:cNvPr>
            <p:cNvGrpSpPr/>
            <p:nvPr/>
          </p:nvGrpSpPr>
          <p:grpSpPr>
            <a:xfrm>
              <a:off x="5662206" y="2229862"/>
              <a:ext cx="1469649" cy="737702"/>
              <a:chOff x="8077200" y="1941513"/>
              <a:chExt cx="2027238" cy="1017587"/>
            </a:xfrm>
          </p:grpSpPr>
          <p:sp>
            <p:nvSpPr>
              <p:cNvPr id="25" name="Freeform 36">
                <a:extLst>
                  <a:ext uri="{FF2B5EF4-FFF2-40B4-BE49-F238E27FC236}">
                    <a16:creationId xmlns:a16="http://schemas.microsoft.com/office/drawing/2014/main" id="{26B9A3DF-63C6-47EE-A855-1BBD653091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7200" y="1941513"/>
                <a:ext cx="2027238" cy="1017587"/>
              </a:xfrm>
              <a:custGeom>
                <a:avLst/>
                <a:gdLst>
                  <a:gd name="T0" fmla="*/ 540 w 540"/>
                  <a:gd name="T1" fmla="*/ 270 h 270"/>
                  <a:gd name="T2" fmla="*/ 448 w 540"/>
                  <a:gd name="T3" fmla="*/ 270 h 270"/>
                  <a:gd name="T4" fmla="*/ 270 w 540"/>
                  <a:gd name="T5" fmla="*/ 92 h 270"/>
                  <a:gd name="T6" fmla="*/ 93 w 540"/>
                  <a:gd name="T7" fmla="*/ 270 h 270"/>
                  <a:gd name="T8" fmla="*/ 0 w 540"/>
                  <a:gd name="T9" fmla="*/ 270 h 270"/>
                  <a:gd name="T10" fmla="*/ 270 w 540"/>
                  <a:gd name="T11" fmla="*/ 0 h 270"/>
                  <a:gd name="T12" fmla="*/ 540 w 540"/>
                  <a:gd name="T13" fmla="*/ 27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0" h="270">
                    <a:moveTo>
                      <a:pt x="540" y="270"/>
                    </a:moveTo>
                    <a:cubicBezTo>
                      <a:pt x="448" y="270"/>
                      <a:pt x="448" y="270"/>
                      <a:pt x="448" y="270"/>
                    </a:cubicBezTo>
                    <a:cubicBezTo>
                      <a:pt x="448" y="172"/>
                      <a:pt x="368" y="92"/>
                      <a:pt x="270" y="92"/>
                    </a:cubicBezTo>
                    <a:cubicBezTo>
                      <a:pt x="172" y="92"/>
                      <a:pt x="93" y="172"/>
                      <a:pt x="93" y="270"/>
                    </a:cubicBezTo>
                    <a:cubicBezTo>
                      <a:pt x="0" y="270"/>
                      <a:pt x="0" y="270"/>
                      <a:pt x="0" y="270"/>
                    </a:cubicBezTo>
                    <a:cubicBezTo>
                      <a:pt x="0" y="121"/>
                      <a:pt x="122" y="0"/>
                      <a:pt x="270" y="0"/>
                    </a:cubicBezTo>
                    <a:cubicBezTo>
                      <a:pt x="419" y="0"/>
                      <a:pt x="540" y="121"/>
                      <a:pt x="540" y="2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6" name="Freeform 42">
                <a:extLst>
                  <a:ext uri="{FF2B5EF4-FFF2-40B4-BE49-F238E27FC236}">
                    <a16:creationId xmlns:a16="http://schemas.microsoft.com/office/drawing/2014/main" id="{FB170421-C367-4214-9D0C-28AEFF2A92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3413" y="2114550"/>
                <a:ext cx="1677988" cy="844550"/>
              </a:xfrm>
              <a:custGeom>
                <a:avLst/>
                <a:gdLst>
                  <a:gd name="T0" fmla="*/ 223 w 447"/>
                  <a:gd name="T1" fmla="*/ 0 h 224"/>
                  <a:gd name="T2" fmla="*/ 0 w 447"/>
                  <a:gd name="T3" fmla="*/ 224 h 224"/>
                  <a:gd name="T4" fmla="*/ 46 w 447"/>
                  <a:gd name="T5" fmla="*/ 224 h 224"/>
                  <a:gd name="T6" fmla="*/ 223 w 447"/>
                  <a:gd name="T7" fmla="*/ 46 h 224"/>
                  <a:gd name="T8" fmla="*/ 401 w 447"/>
                  <a:gd name="T9" fmla="*/ 224 h 224"/>
                  <a:gd name="T10" fmla="*/ 447 w 447"/>
                  <a:gd name="T11" fmla="*/ 224 h 224"/>
                  <a:gd name="T12" fmla="*/ 223 w 447"/>
                  <a:gd name="T13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224">
                    <a:moveTo>
                      <a:pt x="223" y="0"/>
                    </a:moveTo>
                    <a:cubicBezTo>
                      <a:pt x="100" y="0"/>
                      <a:pt x="0" y="100"/>
                      <a:pt x="0" y="224"/>
                    </a:cubicBezTo>
                    <a:cubicBezTo>
                      <a:pt x="46" y="224"/>
                      <a:pt x="46" y="224"/>
                      <a:pt x="46" y="224"/>
                    </a:cubicBezTo>
                    <a:cubicBezTo>
                      <a:pt x="46" y="126"/>
                      <a:pt x="125" y="46"/>
                      <a:pt x="223" y="46"/>
                    </a:cubicBezTo>
                    <a:cubicBezTo>
                      <a:pt x="321" y="46"/>
                      <a:pt x="401" y="126"/>
                      <a:pt x="401" y="224"/>
                    </a:cubicBezTo>
                    <a:cubicBezTo>
                      <a:pt x="447" y="224"/>
                      <a:pt x="447" y="224"/>
                      <a:pt x="447" y="224"/>
                    </a:cubicBezTo>
                    <a:cubicBezTo>
                      <a:pt x="447" y="100"/>
                      <a:pt x="347" y="0"/>
                      <a:pt x="223" y="0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  <a:alpha val="2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9F32D40-FD30-479B-9FF7-10DAE4442E9C}"/>
                </a:ext>
              </a:extLst>
            </p:cNvPr>
            <p:cNvGrpSpPr/>
            <p:nvPr/>
          </p:nvGrpSpPr>
          <p:grpSpPr>
            <a:xfrm>
              <a:off x="6882117" y="2967564"/>
              <a:ext cx="1469649" cy="738853"/>
              <a:chOff x="9759950" y="2959100"/>
              <a:chExt cx="2027238" cy="1019175"/>
            </a:xfrm>
          </p:grpSpPr>
          <p:sp>
            <p:nvSpPr>
              <p:cNvPr id="23" name="Freeform 37">
                <a:extLst>
                  <a:ext uri="{FF2B5EF4-FFF2-40B4-BE49-F238E27FC236}">
                    <a16:creationId xmlns:a16="http://schemas.microsoft.com/office/drawing/2014/main" id="{90676B6C-89BB-44A5-8771-2F9D90DA4B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59950" y="2959100"/>
                <a:ext cx="2027238" cy="1019175"/>
              </a:xfrm>
              <a:custGeom>
                <a:avLst/>
                <a:gdLst>
                  <a:gd name="T0" fmla="*/ 270 w 540"/>
                  <a:gd name="T1" fmla="*/ 270 h 270"/>
                  <a:gd name="T2" fmla="*/ 0 w 540"/>
                  <a:gd name="T3" fmla="*/ 0 h 270"/>
                  <a:gd name="T4" fmla="*/ 92 w 540"/>
                  <a:gd name="T5" fmla="*/ 0 h 270"/>
                  <a:gd name="T6" fmla="*/ 270 w 540"/>
                  <a:gd name="T7" fmla="*/ 178 h 270"/>
                  <a:gd name="T8" fmla="*/ 448 w 540"/>
                  <a:gd name="T9" fmla="*/ 0 h 270"/>
                  <a:gd name="T10" fmla="*/ 540 w 540"/>
                  <a:gd name="T11" fmla="*/ 0 h 270"/>
                  <a:gd name="T12" fmla="*/ 270 w 540"/>
                  <a:gd name="T13" fmla="*/ 27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0" h="270">
                    <a:moveTo>
                      <a:pt x="270" y="270"/>
                    </a:moveTo>
                    <a:cubicBezTo>
                      <a:pt x="121" y="270"/>
                      <a:pt x="0" y="149"/>
                      <a:pt x="0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2" y="98"/>
                      <a:pt x="172" y="178"/>
                      <a:pt x="270" y="178"/>
                    </a:cubicBezTo>
                    <a:cubicBezTo>
                      <a:pt x="368" y="178"/>
                      <a:pt x="448" y="98"/>
                      <a:pt x="448" y="0"/>
                    </a:cubicBezTo>
                    <a:cubicBezTo>
                      <a:pt x="540" y="0"/>
                      <a:pt x="540" y="0"/>
                      <a:pt x="540" y="0"/>
                    </a:cubicBezTo>
                    <a:cubicBezTo>
                      <a:pt x="540" y="149"/>
                      <a:pt x="419" y="270"/>
                      <a:pt x="270" y="2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4" name="Freeform 43">
                <a:extLst>
                  <a:ext uri="{FF2B5EF4-FFF2-40B4-BE49-F238E27FC236}">
                    <a16:creationId xmlns:a16="http://schemas.microsoft.com/office/drawing/2014/main" id="{39180C21-4DB2-4CB1-A4F1-80369F269C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59950" y="2959100"/>
                <a:ext cx="2027238" cy="1019175"/>
              </a:xfrm>
              <a:custGeom>
                <a:avLst/>
                <a:gdLst>
                  <a:gd name="T0" fmla="*/ 494 w 540"/>
                  <a:gd name="T1" fmla="*/ 0 h 270"/>
                  <a:gd name="T2" fmla="*/ 270 w 540"/>
                  <a:gd name="T3" fmla="*/ 224 h 270"/>
                  <a:gd name="T4" fmla="*/ 46 w 540"/>
                  <a:gd name="T5" fmla="*/ 0 h 270"/>
                  <a:gd name="T6" fmla="*/ 0 w 540"/>
                  <a:gd name="T7" fmla="*/ 0 h 270"/>
                  <a:gd name="T8" fmla="*/ 270 w 540"/>
                  <a:gd name="T9" fmla="*/ 270 h 270"/>
                  <a:gd name="T10" fmla="*/ 540 w 540"/>
                  <a:gd name="T11" fmla="*/ 0 h 270"/>
                  <a:gd name="T12" fmla="*/ 494 w 540"/>
                  <a:gd name="T13" fmla="*/ 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0" h="270">
                    <a:moveTo>
                      <a:pt x="494" y="0"/>
                    </a:moveTo>
                    <a:cubicBezTo>
                      <a:pt x="494" y="124"/>
                      <a:pt x="394" y="224"/>
                      <a:pt x="270" y="224"/>
                    </a:cubicBezTo>
                    <a:cubicBezTo>
                      <a:pt x="146" y="224"/>
                      <a:pt x="46" y="124"/>
                      <a:pt x="4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49"/>
                      <a:pt x="121" y="270"/>
                      <a:pt x="270" y="270"/>
                    </a:cubicBezTo>
                    <a:cubicBezTo>
                      <a:pt x="419" y="270"/>
                      <a:pt x="540" y="149"/>
                      <a:pt x="540" y="0"/>
                    </a:cubicBezTo>
                    <a:lnTo>
                      <a:pt x="494" y="0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  <a:alpha val="2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</p:grpSp>
        <p:sp>
          <p:nvSpPr>
            <p:cNvPr id="17" name="Freeform 29">
              <a:extLst>
                <a:ext uri="{FF2B5EF4-FFF2-40B4-BE49-F238E27FC236}">
                  <a16:creationId xmlns:a16="http://schemas.microsoft.com/office/drawing/2014/main" id="{DB53E774-ED31-4CF4-8133-9C89A4D34391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310015" y="2819508"/>
              <a:ext cx="432000" cy="327697"/>
            </a:xfrm>
            <a:custGeom>
              <a:avLst/>
              <a:gdLst>
                <a:gd name="T0" fmla="*/ 0 w 220"/>
                <a:gd name="T1" fmla="*/ 125 h 166"/>
                <a:gd name="T2" fmla="*/ 84 w 220"/>
                <a:gd name="T3" fmla="*/ 125 h 166"/>
                <a:gd name="T4" fmla="*/ 42 w 220"/>
                <a:gd name="T5" fmla="*/ 158 h 166"/>
                <a:gd name="T6" fmla="*/ 42 w 220"/>
                <a:gd name="T7" fmla="*/ 91 h 166"/>
                <a:gd name="T8" fmla="*/ 42 w 220"/>
                <a:gd name="T9" fmla="*/ 158 h 166"/>
                <a:gd name="T10" fmla="*/ 178 w 220"/>
                <a:gd name="T11" fmla="*/ 104 h 166"/>
                <a:gd name="T12" fmla="*/ 154 w 220"/>
                <a:gd name="T13" fmla="*/ 129 h 166"/>
                <a:gd name="T14" fmla="*/ 178 w 220"/>
                <a:gd name="T15" fmla="*/ 96 h 166"/>
                <a:gd name="T16" fmla="*/ 46 w 220"/>
                <a:gd name="T17" fmla="*/ 100 h 166"/>
                <a:gd name="T18" fmla="*/ 22 w 220"/>
                <a:gd name="T19" fmla="*/ 125 h 166"/>
                <a:gd name="T20" fmla="*/ 14 w 220"/>
                <a:gd name="T21" fmla="*/ 125 h 166"/>
                <a:gd name="T22" fmla="*/ 46 w 220"/>
                <a:gd name="T23" fmla="*/ 100 h 166"/>
                <a:gd name="T24" fmla="*/ 136 w 220"/>
                <a:gd name="T25" fmla="*/ 125 h 166"/>
                <a:gd name="T26" fmla="*/ 220 w 220"/>
                <a:gd name="T27" fmla="*/ 125 h 166"/>
                <a:gd name="T28" fmla="*/ 178 w 220"/>
                <a:gd name="T29" fmla="*/ 158 h 166"/>
                <a:gd name="T30" fmla="*/ 178 w 220"/>
                <a:gd name="T31" fmla="*/ 91 h 166"/>
                <a:gd name="T32" fmla="*/ 178 w 220"/>
                <a:gd name="T33" fmla="*/ 158 h 166"/>
                <a:gd name="T34" fmla="*/ 120 w 220"/>
                <a:gd name="T35" fmla="*/ 20 h 166"/>
                <a:gd name="T36" fmla="*/ 158 w 220"/>
                <a:gd name="T37" fmla="*/ 7 h 166"/>
                <a:gd name="T38" fmla="*/ 170 w 220"/>
                <a:gd name="T39" fmla="*/ 30 h 166"/>
                <a:gd name="T40" fmla="*/ 124 w 220"/>
                <a:gd name="T41" fmla="*/ 33 h 166"/>
                <a:gd name="T42" fmla="*/ 50 w 220"/>
                <a:gd name="T43" fmla="*/ 30 h 166"/>
                <a:gd name="T44" fmla="*/ 62 w 220"/>
                <a:gd name="T45" fmla="*/ 7 h 166"/>
                <a:gd name="T46" fmla="*/ 100 w 220"/>
                <a:gd name="T47" fmla="*/ 20 h 166"/>
                <a:gd name="T48" fmla="*/ 72 w 220"/>
                <a:gd name="T49" fmla="*/ 26 h 166"/>
                <a:gd name="T50" fmla="*/ 203 w 220"/>
                <a:gd name="T51" fmla="*/ 86 h 166"/>
                <a:gd name="T52" fmla="*/ 148 w 220"/>
                <a:gd name="T53" fmla="*/ 30 h 166"/>
                <a:gd name="T54" fmla="*/ 110 w 220"/>
                <a:gd name="T55" fmla="*/ 35 h 166"/>
                <a:gd name="T56" fmla="*/ 72 w 220"/>
                <a:gd name="T57" fmla="*/ 30 h 166"/>
                <a:gd name="T58" fmla="*/ 17 w 220"/>
                <a:gd name="T59" fmla="*/ 86 h 166"/>
                <a:gd name="T60" fmla="*/ 88 w 220"/>
                <a:gd name="T61" fmla="*/ 125 h 166"/>
                <a:gd name="T62" fmla="*/ 98 w 220"/>
                <a:gd name="T63" fmla="*/ 133 h 166"/>
                <a:gd name="T64" fmla="*/ 122 w 220"/>
                <a:gd name="T65" fmla="*/ 133 h 166"/>
                <a:gd name="T66" fmla="*/ 132 w 220"/>
                <a:gd name="T67" fmla="*/ 125 h 166"/>
                <a:gd name="T68" fmla="*/ 110 w 220"/>
                <a:gd name="T69" fmla="*/ 131 h 166"/>
                <a:gd name="T70" fmla="*/ 110 w 220"/>
                <a:gd name="T71" fmla="*/ 101 h 166"/>
                <a:gd name="T72" fmla="*/ 110 w 220"/>
                <a:gd name="T73" fmla="*/ 131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0" h="166">
                  <a:moveTo>
                    <a:pt x="42" y="83"/>
                  </a:moveTo>
                  <a:cubicBezTo>
                    <a:pt x="19" y="83"/>
                    <a:pt x="0" y="102"/>
                    <a:pt x="0" y="125"/>
                  </a:cubicBezTo>
                  <a:cubicBezTo>
                    <a:pt x="0" y="148"/>
                    <a:pt x="19" y="166"/>
                    <a:pt x="42" y="166"/>
                  </a:cubicBezTo>
                  <a:cubicBezTo>
                    <a:pt x="65" y="166"/>
                    <a:pt x="84" y="148"/>
                    <a:pt x="84" y="125"/>
                  </a:cubicBezTo>
                  <a:cubicBezTo>
                    <a:pt x="84" y="102"/>
                    <a:pt x="65" y="83"/>
                    <a:pt x="42" y="83"/>
                  </a:cubicBezTo>
                  <a:close/>
                  <a:moveTo>
                    <a:pt x="42" y="158"/>
                  </a:moveTo>
                  <a:cubicBezTo>
                    <a:pt x="24" y="158"/>
                    <a:pt x="8" y="143"/>
                    <a:pt x="8" y="125"/>
                  </a:cubicBezTo>
                  <a:cubicBezTo>
                    <a:pt x="8" y="106"/>
                    <a:pt x="24" y="91"/>
                    <a:pt x="42" y="91"/>
                  </a:cubicBezTo>
                  <a:cubicBezTo>
                    <a:pt x="61" y="91"/>
                    <a:pt x="76" y="106"/>
                    <a:pt x="76" y="125"/>
                  </a:cubicBezTo>
                  <a:cubicBezTo>
                    <a:pt x="76" y="143"/>
                    <a:pt x="61" y="158"/>
                    <a:pt x="42" y="158"/>
                  </a:cubicBezTo>
                  <a:close/>
                  <a:moveTo>
                    <a:pt x="182" y="100"/>
                  </a:moveTo>
                  <a:cubicBezTo>
                    <a:pt x="182" y="102"/>
                    <a:pt x="180" y="104"/>
                    <a:pt x="178" y="104"/>
                  </a:cubicBezTo>
                  <a:cubicBezTo>
                    <a:pt x="167" y="104"/>
                    <a:pt x="158" y="113"/>
                    <a:pt x="158" y="125"/>
                  </a:cubicBezTo>
                  <a:cubicBezTo>
                    <a:pt x="158" y="127"/>
                    <a:pt x="156" y="129"/>
                    <a:pt x="154" y="129"/>
                  </a:cubicBezTo>
                  <a:cubicBezTo>
                    <a:pt x="151" y="129"/>
                    <a:pt x="150" y="127"/>
                    <a:pt x="150" y="125"/>
                  </a:cubicBezTo>
                  <a:cubicBezTo>
                    <a:pt x="150" y="109"/>
                    <a:pt x="162" y="96"/>
                    <a:pt x="178" y="96"/>
                  </a:cubicBezTo>
                  <a:cubicBezTo>
                    <a:pt x="180" y="96"/>
                    <a:pt x="182" y="98"/>
                    <a:pt x="182" y="100"/>
                  </a:cubicBezTo>
                  <a:close/>
                  <a:moveTo>
                    <a:pt x="46" y="100"/>
                  </a:moveTo>
                  <a:cubicBezTo>
                    <a:pt x="46" y="102"/>
                    <a:pt x="44" y="104"/>
                    <a:pt x="42" y="104"/>
                  </a:cubicBezTo>
                  <a:cubicBezTo>
                    <a:pt x="31" y="104"/>
                    <a:pt x="22" y="113"/>
                    <a:pt x="22" y="125"/>
                  </a:cubicBezTo>
                  <a:cubicBezTo>
                    <a:pt x="22" y="127"/>
                    <a:pt x="20" y="129"/>
                    <a:pt x="18" y="129"/>
                  </a:cubicBezTo>
                  <a:cubicBezTo>
                    <a:pt x="16" y="129"/>
                    <a:pt x="14" y="127"/>
                    <a:pt x="14" y="125"/>
                  </a:cubicBezTo>
                  <a:cubicBezTo>
                    <a:pt x="14" y="109"/>
                    <a:pt x="26" y="96"/>
                    <a:pt x="42" y="96"/>
                  </a:cubicBezTo>
                  <a:cubicBezTo>
                    <a:pt x="44" y="96"/>
                    <a:pt x="46" y="98"/>
                    <a:pt x="46" y="100"/>
                  </a:cubicBezTo>
                  <a:close/>
                  <a:moveTo>
                    <a:pt x="178" y="83"/>
                  </a:moveTo>
                  <a:cubicBezTo>
                    <a:pt x="155" y="83"/>
                    <a:pt x="136" y="102"/>
                    <a:pt x="136" y="125"/>
                  </a:cubicBezTo>
                  <a:cubicBezTo>
                    <a:pt x="136" y="148"/>
                    <a:pt x="155" y="166"/>
                    <a:pt x="178" y="166"/>
                  </a:cubicBezTo>
                  <a:cubicBezTo>
                    <a:pt x="201" y="166"/>
                    <a:pt x="220" y="148"/>
                    <a:pt x="220" y="125"/>
                  </a:cubicBezTo>
                  <a:cubicBezTo>
                    <a:pt x="220" y="102"/>
                    <a:pt x="201" y="83"/>
                    <a:pt x="178" y="83"/>
                  </a:cubicBezTo>
                  <a:close/>
                  <a:moveTo>
                    <a:pt x="178" y="158"/>
                  </a:moveTo>
                  <a:cubicBezTo>
                    <a:pt x="159" y="158"/>
                    <a:pt x="144" y="143"/>
                    <a:pt x="144" y="125"/>
                  </a:cubicBezTo>
                  <a:cubicBezTo>
                    <a:pt x="144" y="106"/>
                    <a:pt x="159" y="91"/>
                    <a:pt x="178" y="91"/>
                  </a:cubicBezTo>
                  <a:cubicBezTo>
                    <a:pt x="197" y="91"/>
                    <a:pt x="212" y="106"/>
                    <a:pt x="212" y="125"/>
                  </a:cubicBezTo>
                  <a:cubicBezTo>
                    <a:pt x="212" y="143"/>
                    <a:pt x="197" y="158"/>
                    <a:pt x="178" y="158"/>
                  </a:cubicBezTo>
                  <a:close/>
                  <a:moveTo>
                    <a:pt x="124" y="33"/>
                  </a:moveTo>
                  <a:cubicBezTo>
                    <a:pt x="120" y="20"/>
                    <a:pt x="120" y="20"/>
                    <a:pt x="120" y="20"/>
                  </a:cubicBezTo>
                  <a:cubicBezTo>
                    <a:pt x="120" y="20"/>
                    <a:pt x="121" y="7"/>
                    <a:pt x="138" y="3"/>
                  </a:cubicBezTo>
                  <a:cubicBezTo>
                    <a:pt x="149" y="0"/>
                    <a:pt x="158" y="7"/>
                    <a:pt x="158" y="7"/>
                  </a:cubicBezTo>
                  <a:cubicBezTo>
                    <a:pt x="158" y="7"/>
                    <a:pt x="167" y="24"/>
                    <a:pt x="169" y="28"/>
                  </a:cubicBezTo>
                  <a:cubicBezTo>
                    <a:pt x="169" y="28"/>
                    <a:pt x="170" y="29"/>
                    <a:pt x="170" y="30"/>
                  </a:cubicBezTo>
                  <a:cubicBezTo>
                    <a:pt x="165" y="28"/>
                    <a:pt x="157" y="26"/>
                    <a:pt x="148" y="26"/>
                  </a:cubicBezTo>
                  <a:cubicBezTo>
                    <a:pt x="137" y="26"/>
                    <a:pt x="128" y="30"/>
                    <a:pt x="124" y="33"/>
                  </a:cubicBezTo>
                  <a:close/>
                  <a:moveTo>
                    <a:pt x="72" y="26"/>
                  </a:moveTo>
                  <a:cubicBezTo>
                    <a:pt x="63" y="26"/>
                    <a:pt x="56" y="28"/>
                    <a:pt x="50" y="30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3" y="24"/>
                    <a:pt x="62" y="7"/>
                    <a:pt x="62" y="7"/>
                  </a:cubicBezTo>
                  <a:cubicBezTo>
                    <a:pt x="62" y="7"/>
                    <a:pt x="72" y="0"/>
                    <a:pt x="82" y="3"/>
                  </a:cubicBezTo>
                  <a:cubicBezTo>
                    <a:pt x="99" y="7"/>
                    <a:pt x="100" y="20"/>
                    <a:pt x="100" y="20"/>
                  </a:cubicBezTo>
                  <a:cubicBezTo>
                    <a:pt x="97" y="33"/>
                    <a:pt x="97" y="33"/>
                    <a:pt x="97" y="33"/>
                  </a:cubicBezTo>
                  <a:cubicBezTo>
                    <a:pt x="92" y="30"/>
                    <a:pt x="83" y="26"/>
                    <a:pt x="72" y="26"/>
                  </a:cubicBezTo>
                  <a:close/>
                  <a:moveTo>
                    <a:pt x="178" y="79"/>
                  </a:moveTo>
                  <a:cubicBezTo>
                    <a:pt x="187" y="79"/>
                    <a:pt x="196" y="82"/>
                    <a:pt x="203" y="86"/>
                  </a:cubicBezTo>
                  <a:cubicBezTo>
                    <a:pt x="175" y="37"/>
                    <a:pt x="175" y="37"/>
                    <a:pt x="175" y="37"/>
                  </a:cubicBezTo>
                  <a:cubicBezTo>
                    <a:pt x="175" y="37"/>
                    <a:pt x="164" y="30"/>
                    <a:pt x="148" y="30"/>
                  </a:cubicBezTo>
                  <a:cubicBezTo>
                    <a:pt x="132" y="30"/>
                    <a:pt x="122" y="40"/>
                    <a:pt x="122" y="40"/>
                  </a:cubicBezTo>
                  <a:cubicBezTo>
                    <a:pt x="122" y="40"/>
                    <a:pt x="118" y="35"/>
                    <a:pt x="110" y="35"/>
                  </a:cubicBezTo>
                  <a:cubicBezTo>
                    <a:pt x="103" y="35"/>
                    <a:pt x="98" y="40"/>
                    <a:pt x="98" y="40"/>
                  </a:cubicBezTo>
                  <a:cubicBezTo>
                    <a:pt x="98" y="40"/>
                    <a:pt x="88" y="30"/>
                    <a:pt x="72" y="30"/>
                  </a:cubicBezTo>
                  <a:cubicBezTo>
                    <a:pt x="56" y="30"/>
                    <a:pt x="45" y="37"/>
                    <a:pt x="45" y="37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24" y="82"/>
                    <a:pt x="33" y="79"/>
                    <a:pt x="42" y="79"/>
                  </a:cubicBezTo>
                  <a:cubicBezTo>
                    <a:pt x="67" y="79"/>
                    <a:pt x="88" y="99"/>
                    <a:pt x="88" y="125"/>
                  </a:cubicBezTo>
                  <a:cubicBezTo>
                    <a:pt x="88" y="128"/>
                    <a:pt x="88" y="131"/>
                    <a:pt x="87" y="134"/>
                  </a:cubicBezTo>
                  <a:cubicBezTo>
                    <a:pt x="90" y="134"/>
                    <a:pt x="94" y="133"/>
                    <a:pt x="98" y="133"/>
                  </a:cubicBezTo>
                  <a:cubicBezTo>
                    <a:pt x="102" y="135"/>
                    <a:pt x="106" y="136"/>
                    <a:pt x="110" y="136"/>
                  </a:cubicBezTo>
                  <a:cubicBezTo>
                    <a:pt x="114" y="136"/>
                    <a:pt x="119" y="135"/>
                    <a:pt x="122" y="133"/>
                  </a:cubicBezTo>
                  <a:cubicBezTo>
                    <a:pt x="126" y="133"/>
                    <a:pt x="130" y="134"/>
                    <a:pt x="133" y="134"/>
                  </a:cubicBezTo>
                  <a:cubicBezTo>
                    <a:pt x="133" y="131"/>
                    <a:pt x="132" y="128"/>
                    <a:pt x="132" y="125"/>
                  </a:cubicBezTo>
                  <a:cubicBezTo>
                    <a:pt x="132" y="99"/>
                    <a:pt x="153" y="79"/>
                    <a:pt x="178" y="79"/>
                  </a:cubicBezTo>
                  <a:close/>
                  <a:moveTo>
                    <a:pt x="110" y="131"/>
                  </a:moveTo>
                  <a:cubicBezTo>
                    <a:pt x="102" y="131"/>
                    <a:pt x="95" y="125"/>
                    <a:pt x="95" y="116"/>
                  </a:cubicBezTo>
                  <a:cubicBezTo>
                    <a:pt x="95" y="108"/>
                    <a:pt x="102" y="101"/>
                    <a:pt x="110" y="101"/>
                  </a:cubicBezTo>
                  <a:cubicBezTo>
                    <a:pt x="118" y="101"/>
                    <a:pt x="125" y="108"/>
                    <a:pt x="125" y="116"/>
                  </a:cubicBezTo>
                  <a:cubicBezTo>
                    <a:pt x="125" y="125"/>
                    <a:pt x="118" y="131"/>
                    <a:pt x="110" y="1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18" name="Freeform 172">
              <a:extLst>
                <a:ext uri="{FF2B5EF4-FFF2-40B4-BE49-F238E27FC236}">
                  <a16:creationId xmlns:a16="http://schemas.microsoft.com/office/drawing/2014/main" id="{6CF292FC-2989-4FC4-B3E4-825C0CD5BEC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2612339" y="2780855"/>
              <a:ext cx="263954" cy="405000"/>
            </a:xfrm>
            <a:custGeom>
              <a:avLst/>
              <a:gdLst>
                <a:gd name="T0" fmla="*/ 78 w 108"/>
                <a:gd name="T1" fmla="*/ 144 h 167"/>
                <a:gd name="T2" fmla="*/ 34 w 108"/>
                <a:gd name="T3" fmla="*/ 148 h 167"/>
                <a:gd name="T4" fmla="*/ 30 w 108"/>
                <a:gd name="T5" fmla="*/ 143 h 167"/>
                <a:gd name="T6" fmla="*/ 74 w 108"/>
                <a:gd name="T7" fmla="*/ 139 h 167"/>
                <a:gd name="T8" fmla="*/ 74 w 108"/>
                <a:gd name="T9" fmla="*/ 151 h 167"/>
                <a:gd name="T10" fmla="*/ 30 w 108"/>
                <a:gd name="T11" fmla="*/ 155 h 167"/>
                <a:gd name="T12" fmla="*/ 34 w 108"/>
                <a:gd name="T13" fmla="*/ 161 h 167"/>
                <a:gd name="T14" fmla="*/ 38 w 108"/>
                <a:gd name="T15" fmla="*/ 163 h 167"/>
                <a:gd name="T16" fmla="*/ 66 w 108"/>
                <a:gd name="T17" fmla="*/ 167 h 167"/>
                <a:gd name="T18" fmla="*/ 70 w 108"/>
                <a:gd name="T19" fmla="*/ 161 h 167"/>
                <a:gd name="T20" fmla="*/ 78 w 108"/>
                <a:gd name="T21" fmla="*/ 157 h 167"/>
                <a:gd name="T22" fmla="*/ 74 w 108"/>
                <a:gd name="T23" fmla="*/ 151 h 167"/>
                <a:gd name="T24" fmla="*/ 34 w 108"/>
                <a:gd name="T25" fmla="*/ 128 h 167"/>
                <a:gd name="T26" fmla="*/ 30 w 108"/>
                <a:gd name="T27" fmla="*/ 132 h 167"/>
                <a:gd name="T28" fmla="*/ 74 w 108"/>
                <a:gd name="T29" fmla="*/ 136 h 167"/>
                <a:gd name="T30" fmla="*/ 78 w 108"/>
                <a:gd name="T31" fmla="*/ 132 h 167"/>
                <a:gd name="T32" fmla="*/ 108 w 108"/>
                <a:gd name="T33" fmla="*/ 54 h 167"/>
                <a:gd name="T34" fmla="*/ 76 w 108"/>
                <a:gd name="T35" fmla="*/ 124 h 167"/>
                <a:gd name="T36" fmla="*/ 15 w 108"/>
                <a:gd name="T37" fmla="*/ 91 h 167"/>
                <a:gd name="T38" fmla="*/ 54 w 108"/>
                <a:gd name="T39" fmla="*/ 0 h 167"/>
                <a:gd name="T40" fmla="*/ 54 w 108"/>
                <a:gd name="T41" fmla="*/ 0 h 167"/>
                <a:gd name="T42" fmla="*/ 61 w 108"/>
                <a:gd name="T43" fmla="*/ 116 h 167"/>
                <a:gd name="T44" fmla="*/ 68 w 108"/>
                <a:gd name="T45" fmla="*/ 73 h 167"/>
                <a:gd name="T46" fmla="*/ 63 w 108"/>
                <a:gd name="T47" fmla="*/ 77 h 167"/>
                <a:gd name="T48" fmla="*/ 54 w 108"/>
                <a:gd name="T49" fmla="*/ 69 h 167"/>
                <a:gd name="T50" fmla="*/ 45 w 108"/>
                <a:gd name="T51" fmla="*/ 77 h 167"/>
                <a:gd name="T52" fmla="*/ 40 w 108"/>
                <a:gd name="T53" fmla="*/ 73 h 167"/>
                <a:gd name="T54" fmla="*/ 61 w 108"/>
                <a:gd name="T55" fmla="*/ 116 h 167"/>
                <a:gd name="T56" fmla="*/ 54 w 108"/>
                <a:gd name="T57" fmla="*/ 8 h 167"/>
                <a:gd name="T58" fmla="*/ 54 w 108"/>
                <a:gd name="T59" fmla="*/ 8 h 167"/>
                <a:gd name="T60" fmla="*/ 21 w 108"/>
                <a:gd name="T61" fmla="*/ 85 h 167"/>
                <a:gd name="T62" fmla="*/ 21 w 108"/>
                <a:gd name="T63" fmla="*/ 85 h 167"/>
                <a:gd name="T64" fmla="*/ 35 w 108"/>
                <a:gd name="T65" fmla="*/ 116 h 167"/>
                <a:gd name="T66" fmla="*/ 36 w 108"/>
                <a:gd name="T67" fmla="*/ 73 h 167"/>
                <a:gd name="T68" fmla="*/ 31 w 108"/>
                <a:gd name="T69" fmla="*/ 72 h 167"/>
                <a:gd name="T70" fmla="*/ 35 w 108"/>
                <a:gd name="T71" fmla="*/ 71 h 167"/>
                <a:gd name="T72" fmla="*/ 37 w 108"/>
                <a:gd name="T73" fmla="*/ 68 h 167"/>
                <a:gd name="T74" fmla="*/ 39 w 108"/>
                <a:gd name="T75" fmla="*/ 71 h 167"/>
                <a:gd name="T76" fmla="*/ 42 w 108"/>
                <a:gd name="T77" fmla="*/ 71 h 167"/>
                <a:gd name="T78" fmla="*/ 54 w 108"/>
                <a:gd name="T79" fmla="*/ 67 h 167"/>
                <a:gd name="T80" fmla="*/ 63 w 108"/>
                <a:gd name="T81" fmla="*/ 75 h 167"/>
                <a:gd name="T82" fmla="*/ 67 w 108"/>
                <a:gd name="T83" fmla="*/ 71 h 167"/>
                <a:gd name="T84" fmla="*/ 69 w 108"/>
                <a:gd name="T85" fmla="*/ 69 h 167"/>
                <a:gd name="T86" fmla="*/ 73 w 108"/>
                <a:gd name="T87" fmla="*/ 70 h 167"/>
                <a:gd name="T88" fmla="*/ 76 w 108"/>
                <a:gd name="T89" fmla="*/ 71 h 167"/>
                <a:gd name="T90" fmla="*/ 76 w 108"/>
                <a:gd name="T91" fmla="*/ 73 h 167"/>
                <a:gd name="T92" fmla="*/ 65 w 108"/>
                <a:gd name="T93" fmla="*/ 116 h 167"/>
                <a:gd name="T94" fmla="*/ 74 w 108"/>
                <a:gd name="T95" fmla="*/ 116 h 167"/>
                <a:gd name="T96" fmla="*/ 87 w 108"/>
                <a:gd name="T97" fmla="*/ 85 h 167"/>
                <a:gd name="T98" fmla="*/ 100 w 108"/>
                <a:gd name="T99" fmla="*/ 54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8" h="167">
                  <a:moveTo>
                    <a:pt x="78" y="143"/>
                  </a:moveTo>
                  <a:cubicBezTo>
                    <a:pt x="78" y="144"/>
                    <a:pt x="78" y="144"/>
                    <a:pt x="78" y="144"/>
                  </a:cubicBezTo>
                  <a:cubicBezTo>
                    <a:pt x="78" y="146"/>
                    <a:pt x="77" y="148"/>
                    <a:pt x="74" y="148"/>
                  </a:cubicBezTo>
                  <a:cubicBezTo>
                    <a:pt x="34" y="148"/>
                    <a:pt x="34" y="148"/>
                    <a:pt x="34" y="148"/>
                  </a:cubicBezTo>
                  <a:cubicBezTo>
                    <a:pt x="32" y="148"/>
                    <a:pt x="30" y="146"/>
                    <a:pt x="30" y="144"/>
                  </a:cubicBezTo>
                  <a:cubicBezTo>
                    <a:pt x="30" y="143"/>
                    <a:pt x="30" y="143"/>
                    <a:pt x="30" y="143"/>
                  </a:cubicBezTo>
                  <a:cubicBezTo>
                    <a:pt x="30" y="141"/>
                    <a:pt x="32" y="139"/>
                    <a:pt x="34" y="139"/>
                  </a:cubicBezTo>
                  <a:cubicBezTo>
                    <a:pt x="74" y="139"/>
                    <a:pt x="74" y="139"/>
                    <a:pt x="74" y="139"/>
                  </a:cubicBezTo>
                  <a:cubicBezTo>
                    <a:pt x="77" y="139"/>
                    <a:pt x="78" y="141"/>
                    <a:pt x="78" y="143"/>
                  </a:cubicBezTo>
                  <a:moveTo>
                    <a:pt x="74" y="151"/>
                  </a:moveTo>
                  <a:cubicBezTo>
                    <a:pt x="34" y="151"/>
                    <a:pt x="34" y="151"/>
                    <a:pt x="34" y="151"/>
                  </a:cubicBezTo>
                  <a:cubicBezTo>
                    <a:pt x="32" y="151"/>
                    <a:pt x="30" y="153"/>
                    <a:pt x="30" y="155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30" y="159"/>
                    <a:pt x="32" y="161"/>
                    <a:pt x="34" y="161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8" y="163"/>
                    <a:pt x="38" y="163"/>
                    <a:pt x="38" y="163"/>
                  </a:cubicBezTo>
                  <a:cubicBezTo>
                    <a:pt x="38" y="165"/>
                    <a:pt x="40" y="167"/>
                    <a:pt x="42" y="167"/>
                  </a:cubicBezTo>
                  <a:cubicBezTo>
                    <a:pt x="66" y="167"/>
                    <a:pt x="66" y="167"/>
                    <a:pt x="66" y="167"/>
                  </a:cubicBezTo>
                  <a:cubicBezTo>
                    <a:pt x="68" y="167"/>
                    <a:pt x="70" y="165"/>
                    <a:pt x="70" y="163"/>
                  </a:cubicBezTo>
                  <a:cubicBezTo>
                    <a:pt x="70" y="161"/>
                    <a:pt x="70" y="161"/>
                    <a:pt x="70" y="161"/>
                  </a:cubicBezTo>
                  <a:cubicBezTo>
                    <a:pt x="74" y="161"/>
                    <a:pt x="74" y="161"/>
                    <a:pt x="74" y="161"/>
                  </a:cubicBezTo>
                  <a:cubicBezTo>
                    <a:pt x="77" y="161"/>
                    <a:pt x="78" y="159"/>
                    <a:pt x="78" y="157"/>
                  </a:cubicBezTo>
                  <a:cubicBezTo>
                    <a:pt x="78" y="155"/>
                    <a:pt x="78" y="155"/>
                    <a:pt x="78" y="155"/>
                  </a:cubicBezTo>
                  <a:cubicBezTo>
                    <a:pt x="78" y="153"/>
                    <a:pt x="77" y="151"/>
                    <a:pt x="74" y="151"/>
                  </a:cubicBezTo>
                  <a:moveTo>
                    <a:pt x="74" y="128"/>
                  </a:moveTo>
                  <a:cubicBezTo>
                    <a:pt x="34" y="128"/>
                    <a:pt x="34" y="128"/>
                    <a:pt x="34" y="128"/>
                  </a:cubicBezTo>
                  <a:cubicBezTo>
                    <a:pt x="32" y="128"/>
                    <a:pt x="30" y="129"/>
                    <a:pt x="30" y="132"/>
                  </a:cubicBezTo>
                  <a:cubicBezTo>
                    <a:pt x="30" y="132"/>
                    <a:pt x="30" y="132"/>
                    <a:pt x="30" y="132"/>
                  </a:cubicBezTo>
                  <a:cubicBezTo>
                    <a:pt x="30" y="134"/>
                    <a:pt x="32" y="136"/>
                    <a:pt x="34" y="136"/>
                  </a:cubicBezTo>
                  <a:cubicBezTo>
                    <a:pt x="74" y="136"/>
                    <a:pt x="74" y="136"/>
                    <a:pt x="74" y="136"/>
                  </a:cubicBezTo>
                  <a:cubicBezTo>
                    <a:pt x="77" y="136"/>
                    <a:pt x="78" y="134"/>
                    <a:pt x="78" y="132"/>
                  </a:cubicBezTo>
                  <a:cubicBezTo>
                    <a:pt x="78" y="132"/>
                    <a:pt x="78" y="132"/>
                    <a:pt x="78" y="132"/>
                  </a:cubicBezTo>
                  <a:cubicBezTo>
                    <a:pt x="78" y="129"/>
                    <a:pt x="77" y="128"/>
                    <a:pt x="74" y="128"/>
                  </a:cubicBezTo>
                  <a:moveTo>
                    <a:pt x="108" y="54"/>
                  </a:moveTo>
                  <a:cubicBezTo>
                    <a:pt x="108" y="68"/>
                    <a:pt x="102" y="81"/>
                    <a:pt x="93" y="91"/>
                  </a:cubicBezTo>
                  <a:cubicBezTo>
                    <a:pt x="76" y="111"/>
                    <a:pt x="86" y="124"/>
                    <a:pt x="76" y="124"/>
                  </a:cubicBezTo>
                  <a:cubicBezTo>
                    <a:pt x="32" y="124"/>
                    <a:pt x="32" y="124"/>
                    <a:pt x="32" y="124"/>
                  </a:cubicBezTo>
                  <a:cubicBezTo>
                    <a:pt x="22" y="124"/>
                    <a:pt x="33" y="111"/>
                    <a:pt x="15" y="91"/>
                  </a:cubicBezTo>
                  <a:cubicBezTo>
                    <a:pt x="6" y="81"/>
                    <a:pt x="0" y="68"/>
                    <a:pt x="0" y="54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84" y="0"/>
                    <a:pt x="108" y="24"/>
                    <a:pt x="108" y="54"/>
                  </a:cubicBezTo>
                  <a:moveTo>
                    <a:pt x="61" y="116"/>
                  </a:moveTo>
                  <a:cubicBezTo>
                    <a:pt x="69" y="73"/>
                    <a:pt x="69" y="73"/>
                    <a:pt x="69" y="73"/>
                  </a:cubicBezTo>
                  <a:cubicBezTo>
                    <a:pt x="68" y="73"/>
                    <a:pt x="68" y="73"/>
                    <a:pt x="68" y="73"/>
                  </a:cubicBezTo>
                  <a:cubicBezTo>
                    <a:pt x="63" y="77"/>
                    <a:pt x="63" y="77"/>
                    <a:pt x="63" y="77"/>
                  </a:cubicBezTo>
                  <a:cubicBezTo>
                    <a:pt x="63" y="77"/>
                    <a:pt x="63" y="77"/>
                    <a:pt x="63" y="77"/>
                  </a:cubicBezTo>
                  <a:cubicBezTo>
                    <a:pt x="63" y="77"/>
                    <a:pt x="62" y="77"/>
                    <a:pt x="62" y="77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6" y="77"/>
                    <a:pt x="46" y="77"/>
                    <a:pt x="45" y="77"/>
                  </a:cubicBezTo>
                  <a:cubicBezTo>
                    <a:pt x="41" y="73"/>
                    <a:pt x="41" y="73"/>
                    <a:pt x="41" y="73"/>
                  </a:cubicBezTo>
                  <a:cubicBezTo>
                    <a:pt x="40" y="73"/>
                    <a:pt x="40" y="73"/>
                    <a:pt x="40" y="73"/>
                  </a:cubicBezTo>
                  <a:cubicBezTo>
                    <a:pt x="47" y="116"/>
                    <a:pt x="47" y="116"/>
                    <a:pt x="47" y="116"/>
                  </a:cubicBezTo>
                  <a:lnTo>
                    <a:pt x="61" y="116"/>
                  </a:lnTo>
                  <a:close/>
                  <a:moveTo>
                    <a:pt x="100" y="54"/>
                  </a:moveTo>
                  <a:cubicBezTo>
                    <a:pt x="100" y="29"/>
                    <a:pt x="79" y="8"/>
                    <a:pt x="54" y="8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29" y="8"/>
                    <a:pt x="8" y="29"/>
                    <a:pt x="8" y="54"/>
                  </a:cubicBezTo>
                  <a:cubicBezTo>
                    <a:pt x="8" y="66"/>
                    <a:pt x="13" y="77"/>
                    <a:pt x="21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32" y="99"/>
                    <a:pt x="34" y="110"/>
                    <a:pt x="35" y="116"/>
                  </a:cubicBezTo>
                  <a:cubicBezTo>
                    <a:pt x="35" y="116"/>
                    <a:pt x="35" y="116"/>
                    <a:pt x="35" y="116"/>
                  </a:cubicBezTo>
                  <a:cubicBezTo>
                    <a:pt x="43" y="116"/>
                    <a:pt x="43" y="116"/>
                    <a:pt x="43" y="116"/>
                  </a:cubicBezTo>
                  <a:cubicBezTo>
                    <a:pt x="36" y="73"/>
                    <a:pt x="36" y="73"/>
                    <a:pt x="36" y="73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32" y="73"/>
                    <a:pt x="31" y="73"/>
                    <a:pt x="31" y="72"/>
                  </a:cubicBezTo>
                  <a:cubicBezTo>
                    <a:pt x="31" y="71"/>
                    <a:pt x="32" y="71"/>
                    <a:pt x="32" y="71"/>
                  </a:cubicBezTo>
                  <a:cubicBezTo>
                    <a:pt x="35" y="71"/>
                    <a:pt x="35" y="71"/>
                    <a:pt x="35" y="71"/>
                  </a:cubicBezTo>
                  <a:cubicBezTo>
                    <a:pt x="35" y="70"/>
                    <a:pt x="35" y="70"/>
                    <a:pt x="35" y="70"/>
                  </a:cubicBezTo>
                  <a:cubicBezTo>
                    <a:pt x="35" y="69"/>
                    <a:pt x="36" y="68"/>
                    <a:pt x="37" y="68"/>
                  </a:cubicBezTo>
                  <a:cubicBezTo>
                    <a:pt x="38" y="67"/>
                    <a:pt x="39" y="68"/>
                    <a:pt x="39" y="69"/>
                  </a:cubicBezTo>
                  <a:cubicBezTo>
                    <a:pt x="39" y="71"/>
                    <a:pt x="39" y="71"/>
                    <a:pt x="39" y="71"/>
                  </a:cubicBezTo>
                  <a:cubicBezTo>
                    <a:pt x="42" y="71"/>
                    <a:pt x="42" y="71"/>
                    <a:pt x="42" y="71"/>
                  </a:cubicBezTo>
                  <a:cubicBezTo>
                    <a:pt x="42" y="71"/>
                    <a:pt x="42" y="71"/>
                    <a:pt x="42" y="71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54" y="67"/>
                    <a:pt x="54" y="67"/>
                    <a:pt x="54" y="67"/>
                  </a:cubicBezTo>
                  <a:cubicBezTo>
                    <a:pt x="54" y="67"/>
                    <a:pt x="55" y="67"/>
                    <a:pt x="55" y="67"/>
                  </a:cubicBezTo>
                  <a:cubicBezTo>
                    <a:pt x="63" y="75"/>
                    <a:pt x="63" y="75"/>
                    <a:pt x="63" y="75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7" y="71"/>
                    <a:pt x="67" y="71"/>
                  </a:cubicBezTo>
                  <a:cubicBezTo>
                    <a:pt x="69" y="71"/>
                    <a:pt x="69" y="71"/>
                    <a:pt x="69" y="71"/>
                  </a:cubicBezTo>
                  <a:cubicBezTo>
                    <a:pt x="69" y="69"/>
                    <a:pt x="69" y="69"/>
                    <a:pt x="69" y="69"/>
                  </a:cubicBezTo>
                  <a:cubicBezTo>
                    <a:pt x="69" y="68"/>
                    <a:pt x="70" y="67"/>
                    <a:pt x="72" y="68"/>
                  </a:cubicBezTo>
                  <a:cubicBezTo>
                    <a:pt x="73" y="68"/>
                    <a:pt x="73" y="69"/>
                    <a:pt x="73" y="70"/>
                  </a:cubicBezTo>
                  <a:cubicBezTo>
                    <a:pt x="73" y="71"/>
                    <a:pt x="73" y="71"/>
                    <a:pt x="73" y="71"/>
                  </a:cubicBezTo>
                  <a:cubicBezTo>
                    <a:pt x="76" y="71"/>
                    <a:pt x="76" y="71"/>
                    <a:pt x="76" y="71"/>
                  </a:cubicBezTo>
                  <a:cubicBezTo>
                    <a:pt x="76" y="71"/>
                    <a:pt x="77" y="71"/>
                    <a:pt x="77" y="72"/>
                  </a:cubicBezTo>
                  <a:cubicBezTo>
                    <a:pt x="77" y="73"/>
                    <a:pt x="76" y="73"/>
                    <a:pt x="76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74" y="116"/>
                    <a:pt x="74" y="116"/>
                    <a:pt x="74" y="116"/>
                  </a:cubicBezTo>
                  <a:cubicBezTo>
                    <a:pt x="74" y="116"/>
                    <a:pt x="74" y="116"/>
                    <a:pt x="74" y="116"/>
                  </a:cubicBezTo>
                  <a:cubicBezTo>
                    <a:pt x="74" y="110"/>
                    <a:pt x="76" y="99"/>
                    <a:pt x="87" y="85"/>
                  </a:cubicBezTo>
                  <a:cubicBezTo>
                    <a:pt x="87" y="85"/>
                    <a:pt x="87" y="85"/>
                    <a:pt x="87" y="85"/>
                  </a:cubicBezTo>
                  <a:cubicBezTo>
                    <a:pt x="87" y="85"/>
                    <a:pt x="87" y="85"/>
                    <a:pt x="87" y="85"/>
                  </a:cubicBezTo>
                  <a:cubicBezTo>
                    <a:pt x="95" y="77"/>
                    <a:pt x="100" y="66"/>
                    <a:pt x="100" y="5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19" name="Freeform 26">
              <a:extLst>
                <a:ext uri="{FF2B5EF4-FFF2-40B4-BE49-F238E27FC236}">
                  <a16:creationId xmlns:a16="http://schemas.microsoft.com/office/drawing/2014/main" id="{65D4C36F-4590-46A2-B341-AFC14513FDC6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787116" y="2797738"/>
              <a:ext cx="351000" cy="371234"/>
            </a:xfrm>
            <a:custGeom>
              <a:avLst/>
              <a:gdLst>
                <a:gd name="T0" fmla="*/ 0 w 399"/>
                <a:gd name="T1" fmla="*/ 307 h 422"/>
                <a:gd name="T2" fmla="*/ 87 w 399"/>
                <a:gd name="T3" fmla="*/ 307 h 422"/>
                <a:gd name="T4" fmla="*/ 87 w 399"/>
                <a:gd name="T5" fmla="*/ 422 h 422"/>
                <a:gd name="T6" fmla="*/ 0 w 399"/>
                <a:gd name="T7" fmla="*/ 422 h 422"/>
                <a:gd name="T8" fmla="*/ 0 w 399"/>
                <a:gd name="T9" fmla="*/ 307 h 422"/>
                <a:gd name="T10" fmla="*/ 156 w 399"/>
                <a:gd name="T11" fmla="*/ 422 h 422"/>
                <a:gd name="T12" fmla="*/ 243 w 399"/>
                <a:gd name="T13" fmla="*/ 422 h 422"/>
                <a:gd name="T14" fmla="*/ 243 w 399"/>
                <a:gd name="T15" fmla="*/ 249 h 422"/>
                <a:gd name="T16" fmla="*/ 156 w 399"/>
                <a:gd name="T17" fmla="*/ 249 h 422"/>
                <a:gd name="T18" fmla="*/ 156 w 399"/>
                <a:gd name="T19" fmla="*/ 422 h 422"/>
                <a:gd name="T20" fmla="*/ 313 w 399"/>
                <a:gd name="T21" fmla="*/ 153 h 422"/>
                <a:gd name="T22" fmla="*/ 313 w 399"/>
                <a:gd name="T23" fmla="*/ 422 h 422"/>
                <a:gd name="T24" fmla="*/ 399 w 399"/>
                <a:gd name="T25" fmla="*/ 422 h 422"/>
                <a:gd name="T26" fmla="*/ 399 w 399"/>
                <a:gd name="T27" fmla="*/ 153 h 422"/>
                <a:gd name="T28" fmla="*/ 313 w 399"/>
                <a:gd name="T29" fmla="*/ 153 h 422"/>
                <a:gd name="T30" fmla="*/ 322 w 399"/>
                <a:gd name="T31" fmla="*/ 62 h 422"/>
                <a:gd name="T32" fmla="*/ 342 w 399"/>
                <a:gd name="T33" fmla="*/ 81 h 422"/>
                <a:gd name="T34" fmla="*/ 366 w 399"/>
                <a:gd name="T35" fmla="*/ 0 h 422"/>
                <a:gd name="T36" fmla="*/ 282 w 399"/>
                <a:gd name="T37" fmla="*/ 21 h 422"/>
                <a:gd name="T38" fmla="*/ 301 w 399"/>
                <a:gd name="T39" fmla="*/ 40 h 422"/>
                <a:gd name="T40" fmla="*/ 190 w 399"/>
                <a:gd name="T41" fmla="*/ 153 h 422"/>
                <a:gd name="T42" fmla="*/ 120 w 399"/>
                <a:gd name="T43" fmla="*/ 84 h 422"/>
                <a:gd name="T44" fmla="*/ 12 w 399"/>
                <a:gd name="T45" fmla="*/ 189 h 422"/>
                <a:gd name="T46" fmla="*/ 31 w 399"/>
                <a:gd name="T47" fmla="*/ 211 h 422"/>
                <a:gd name="T48" fmla="*/ 120 w 399"/>
                <a:gd name="T49" fmla="*/ 122 h 422"/>
                <a:gd name="T50" fmla="*/ 190 w 399"/>
                <a:gd name="T51" fmla="*/ 194 h 422"/>
                <a:gd name="T52" fmla="*/ 322 w 399"/>
                <a:gd name="T53" fmla="*/ 62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9" h="422">
                  <a:moveTo>
                    <a:pt x="0" y="307"/>
                  </a:moveTo>
                  <a:lnTo>
                    <a:pt x="87" y="307"/>
                  </a:lnTo>
                  <a:lnTo>
                    <a:pt x="87" y="422"/>
                  </a:lnTo>
                  <a:lnTo>
                    <a:pt x="0" y="422"/>
                  </a:lnTo>
                  <a:lnTo>
                    <a:pt x="0" y="307"/>
                  </a:lnTo>
                  <a:close/>
                  <a:moveTo>
                    <a:pt x="156" y="422"/>
                  </a:moveTo>
                  <a:lnTo>
                    <a:pt x="243" y="422"/>
                  </a:lnTo>
                  <a:lnTo>
                    <a:pt x="243" y="249"/>
                  </a:lnTo>
                  <a:lnTo>
                    <a:pt x="156" y="249"/>
                  </a:lnTo>
                  <a:lnTo>
                    <a:pt x="156" y="422"/>
                  </a:lnTo>
                  <a:close/>
                  <a:moveTo>
                    <a:pt x="313" y="153"/>
                  </a:moveTo>
                  <a:lnTo>
                    <a:pt x="313" y="422"/>
                  </a:lnTo>
                  <a:lnTo>
                    <a:pt x="399" y="422"/>
                  </a:lnTo>
                  <a:lnTo>
                    <a:pt x="399" y="153"/>
                  </a:lnTo>
                  <a:lnTo>
                    <a:pt x="313" y="153"/>
                  </a:lnTo>
                  <a:close/>
                  <a:moveTo>
                    <a:pt x="322" y="62"/>
                  </a:moveTo>
                  <a:lnTo>
                    <a:pt x="342" y="81"/>
                  </a:lnTo>
                  <a:lnTo>
                    <a:pt x="366" y="0"/>
                  </a:lnTo>
                  <a:lnTo>
                    <a:pt x="282" y="21"/>
                  </a:lnTo>
                  <a:lnTo>
                    <a:pt x="301" y="40"/>
                  </a:lnTo>
                  <a:lnTo>
                    <a:pt x="190" y="153"/>
                  </a:lnTo>
                  <a:lnTo>
                    <a:pt x="120" y="84"/>
                  </a:lnTo>
                  <a:lnTo>
                    <a:pt x="12" y="189"/>
                  </a:lnTo>
                  <a:lnTo>
                    <a:pt x="31" y="211"/>
                  </a:lnTo>
                  <a:lnTo>
                    <a:pt x="120" y="122"/>
                  </a:lnTo>
                  <a:lnTo>
                    <a:pt x="190" y="194"/>
                  </a:lnTo>
                  <a:lnTo>
                    <a:pt x="322" y="6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20" name="Freeform 192">
              <a:extLst>
                <a:ext uri="{FF2B5EF4-FFF2-40B4-BE49-F238E27FC236}">
                  <a16:creationId xmlns:a16="http://schemas.microsoft.com/office/drawing/2014/main" id="{64A5E1AD-37E0-417E-9B01-38192DD8ECB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977594" y="2780855"/>
              <a:ext cx="406646" cy="405000"/>
            </a:xfrm>
            <a:custGeom>
              <a:avLst/>
              <a:gdLst>
                <a:gd name="T0" fmla="*/ 351 w 742"/>
                <a:gd name="T1" fmla="*/ 207 h 739"/>
                <a:gd name="T2" fmla="*/ 212 w 742"/>
                <a:gd name="T3" fmla="*/ 207 h 739"/>
                <a:gd name="T4" fmla="*/ 451 w 742"/>
                <a:gd name="T5" fmla="*/ 317 h 739"/>
                <a:gd name="T6" fmla="*/ 305 w 742"/>
                <a:gd name="T7" fmla="*/ 317 h 739"/>
                <a:gd name="T8" fmla="*/ 265 w 742"/>
                <a:gd name="T9" fmla="*/ 317 h 739"/>
                <a:gd name="T10" fmla="*/ 107 w 742"/>
                <a:gd name="T11" fmla="*/ 317 h 739"/>
                <a:gd name="T12" fmla="*/ 391 w 742"/>
                <a:gd name="T13" fmla="*/ 207 h 739"/>
                <a:gd name="T14" fmla="*/ 530 w 742"/>
                <a:gd name="T15" fmla="*/ 207 h 739"/>
                <a:gd name="T16" fmla="*/ 632 w 742"/>
                <a:gd name="T17" fmla="*/ 317 h 739"/>
                <a:gd name="T18" fmla="*/ 482 w 742"/>
                <a:gd name="T19" fmla="*/ 317 h 739"/>
                <a:gd name="T20" fmla="*/ 451 w 742"/>
                <a:gd name="T21" fmla="*/ 338 h 739"/>
                <a:gd name="T22" fmla="*/ 372 w 742"/>
                <a:gd name="T23" fmla="*/ 584 h 739"/>
                <a:gd name="T24" fmla="*/ 394 w 742"/>
                <a:gd name="T25" fmla="*/ 581 h 739"/>
                <a:gd name="T26" fmla="*/ 472 w 742"/>
                <a:gd name="T27" fmla="*/ 338 h 739"/>
                <a:gd name="T28" fmla="*/ 348 w 742"/>
                <a:gd name="T29" fmla="*/ 584 h 739"/>
                <a:gd name="T30" fmla="*/ 112 w 742"/>
                <a:gd name="T31" fmla="*/ 338 h 739"/>
                <a:gd name="T32" fmla="*/ 546 w 742"/>
                <a:gd name="T33" fmla="*/ 42 h 739"/>
                <a:gd name="T34" fmla="*/ 527 w 742"/>
                <a:gd name="T35" fmla="*/ 121 h 739"/>
                <a:gd name="T36" fmla="*/ 177 w 742"/>
                <a:gd name="T37" fmla="*/ 684 h 739"/>
                <a:gd name="T38" fmla="*/ 234 w 742"/>
                <a:gd name="T39" fmla="*/ 629 h 739"/>
                <a:gd name="T40" fmla="*/ 177 w 742"/>
                <a:gd name="T41" fmla="*/ 684 h 739"/>
                <a:gd name="T42" fmla="*/ 687 w 742"/>
                <a:gd name="T43" fmla="*/ 174 h 739"/>
                <a:gd name="T44" fmla="*/ 630 w 742"/>
                <a:gd name="T45" fmla="*/ 231 h 739"/>
                <a:gd name="T46" fmla="*/ 45 w 742"/>
                <a:gd name="T47" fmla="*/ 546 h 739"/>
                <a:gd name="T48" fmla="*/ 122 w 742"/>
                <a:gd name="T49" fmla="*/ 524 h 739"/>
                <a:gd name="T50" fmla="*/ 45 w 742"/>
                <a:gd name="T51" fmla="*/ 546 h 739"/>
                <a:gd name="T52" fmla="*/ 0 w 742"/>
                <a:gd name="T53" fmla="*/ 357 h 739"/>
                <a:gd name="T54" fmla="*/ 76 w 742"/>
                <a:gd name="T55" fmla="*/ 379 h 739"/>
                <a:gd name="T56" fmla="*/ 663 w 742"/>
                <a:gd name="T57" fmla="*/ 379 h 739"/>
                <a:gd name="T58" fmla="*/ 742 w 742"/>
                <a:gd name="T59" fmla="*/ 357 h 739"/>
                <a:gd name="T60" fmla="*/ 663 w 742"/>
                <a:gd name="T61" fmla="*/ 379 h 739"/>
                <a:gd name="T62" fmla="*/ 55 w 742"/>
                <a:gd name="T63" fmla="*/ 174 h 739"/>
                <a:gd name="T64" fmla="*/ 112 w 742"/>
                <a:gd name="T65" fmla="*/ 231 h 739"/>
                <a:gd name="T66" fmla="*/ 620 w 742"/>
                <a:gd name="T67" fmla="*/ 524 h 739"/>
                <a:gd name="T68" fmla="*/ 696 w 742"/>
                <a:gd name="T69" fmla="*/ 546 h 739"/>
                <a:gd name="T70" fmla="*/ 620 w 742"/>
                <a:gd name="T71" fmla="*/ 524 h 739"/>
                <a:gd name="T72" fmla="*/ 196 w 742"/>
                <a:gd name="T73" fmla="*/ 42 h 739"/>
                <a:gd name="T74" fmla="*/ 215 w 742"/>
                <a:gd name="T75" fmla="*/ 121 h 739"/>
                <a:gd name="T76" fmla="*/ 508 w 742"/>
                <a:gd name="T77" fmla="*/ 629 h 739"/>
                <a:gd name="T78" fmla="*/ 565 w 742"/>
                <a:gd name="T79" fmla="*/ 684 h 739"/>
                <a:gd name="T80" fmla="*/ 508 w 742"/>
                <a:gd name="T81" fmla="*/ 629 h 739"/>
                <a:gd name="T82" fmla="*/ 382 w 742"/>
                <a:gd name="T83" fmla="*/ 739 h 739"/>
                <a:gd name="T84" fmla="*/ 360 w 742"/>
                <a:gd name="T85" fmla="*/ 662 h 739"/>
                <a:gd name="T86" fmla="*/ 382 w 742"/>
                <a:gd name="T87" fmla="*/ 0 h 739"/>
                <a:gd name="T88" fmla="*/ 360 w 742"/>
                <a:gd name="T89" fmla="*/ 76 h 739"/>
                <a:gd name="T90" fmla="*/ 382 w 742"/>
                <a:gd name="T91" fmla="*/ 0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42" h="739">
                  <a:moveTo>
                    <a:pt x="212" y="207"/>
                  </a:moveTo>
                  <a:lnTo>
                    <a:pt x="351" y="207"/>
                  </a:lnTo>
                  <a:lnTo>
                    <a:pt x="286" y="310"/>
                  </a:lnTo>
                  <a:lnTo>
                    <a:pt x="212" y="207"/>
                  </a:lnTo>
                  <a:close/>
                  <a:moveTo>
                    <a:pt x="305" y="317"/>
                  </a:moveTo>
                  <a:lnTo>
                    <a:pt x="451" y="317"/>
                  </a:lnTo>
                  <a:lnTo>
                    <a:pt x="372" y="214"/>
                  </a:lnTo>
                  <a:lnTo>
                    <a:pt x="305" y="317"/>
                  </a:lnTo>
                  <a:close/>
                  <a:moveTo>
                    <a:pt x="107" y="317"/>
                  </a:moveTo>
                  <a:lnTo>
                    <a:pt x="265" y="317"/>
                  </a:lnTo>
                  <a:lnTo>
                    <a:pt x="191" y="214"/>
                  </a:lnTo>
                  <a:lnTo>
                    <a:pt x="107" y="317"/>
                  </a:lnTo>
                  <a:close/>
                  <a:moveTo>
                    <a:pt x="530" y="207"/>
                  </a:moveTo>
                  <a:lnTo>
                    <a:pt x="391" y="207"/>
                  </a:lnTo>
                  <a:lnTo>
                    <a:pt x="465" y="305"/>
                  </a:lnTo>
                  <a:lnTo>
                    <a:pt x="530" y="207"/>
                  </a:lnTo>
                  <a:close/>
                  <a:moveTo>
                    <a:pt x="482" y="317"/>
                  </a:moveTo>
                  <a:lnTo>
                    <a:pt x="632" y="317"/>
                  </a:lnTo>
                  <a:lnTo>
                    <a:pt x="551" y="214"/>
                  </a:lnTo>
                  <a:lnTo>
                    <a:pt x="482" y="317"/>
                  </a:lnTo>
                  <a:close/>
                  <a:moveTo>
                    <a:pt x="372" y="584"/>
                  </a:moveTo>
                  <a:lnTo>
                    <a:pt x="451" y="338"/>
                  </a:lnTo>
                  <a:lnTo>
                    <a:pt x="301" y="338"/>
                  </a:lnTo>
                  <a:lnTo>
                    <a:pt x="372" y="584"/>
                  </a:lnTo>
                  <a:close/>
                  <a:moveTo>
                    <a:pt x="472" y="338"/>
                  </a:moveTo>
                  <a:lnTo>
                    <a:pt x="394" y="581"/>
                  </a:lnTo>
                  <a:lnTo>
                    <a:pt x="630" y="338"/>
                  </a:lnTo>
                  <a:lnTo>
                    <a:pt x="472" y="338"/>
                  </a:lnTo>
                  <a:close/>
                  <a:moveTo>
                    <a:pt x="112" y="338"/>
                  </a:moveTo>
                  <a:lnTo>
                    <a:pt x="348" y="584"/>
                  </a:lnTo>
                  <a:lnTo>
                    <a:pt x="277" y="338"/>
                  </a:lnTo>
                  <a:lnTo>
                    <a:pt x="112" y="338"/>
                  </a:lnTo>
                  <a:close/>
                  <a:moveTo>
                    <a:pt x="565" y="54"/>
                  </a:moveTo>
                  <a:lnTo>
                    <a:pt x="546" y="42"/>
                  </a:lnTo>
                  <a:lnTo>
                    <a:pt x="508" y="109"/>
                  </a:lnTo>
                  <a:lnTo>
                    <a:pt x="527" y="121"/>
                  </a:lnTo>
                  <a:lnTo>
                    <a:pt x="565" y="54"/>
                  </a:lnTo>
                  <a:close/>
                  <a:moveTo>
                    <a:pt x="177" y="684"/>
                  </a:moveTo>
                  <a:lnTo>
                    <a:pt x="196" y="696"/>
                  </a:lnTo>
                  <a:lnTo>
                    <a:pt x="234" y="629"/>
                  </a:lnTo>
                  <a:lnTo>
                    <a:pt x="215" y="617"/>
                  </a:lnTo>
                  <a:lnTo>
                    <a:pt x="177" y="684"/>
                  </a:lnTo>
                  <a:close/>
                  <a:moveTo>
                    <a:pt x="696" y="193"/>
                  </a:moveTo>
                  <a:lnTo>
                    <a:pt x="687" y="174"/>
                  </a:lnTo>
                  <a:lnTo>
                    <a:pt x="620" y="214"/>
                  </a:lnTo>
                  <a:lnTo>
                    <a:pt x="630" y="231"/>
                  </a:lnTo>
                  <a:lnTo>
                    <a:pt x="696" y="193"/>
                  </a:lnTo>
                  <a:close/>
                  <a:moveTo>
                    <a:pt x="45" y="546"/>
                  </a:moveTo>
                  <a:lnTo>
                    <a:pt x="55" y="565"/>
                  </a:lnTo>
                  <a:lnTo>
                    <a:pt x="122" y="524"/>
                  </a:lnTo>
                  <a:lnTo>
                    <a:pt x="112" y="507"/>
                  </a:lnTo>
                  <a:lnTo>
                    <a:pt x="45" y="546"/>
                  </a:lnTo>
                  <a:close/>
                  <a:moveTo>
                    <a:pt x="76" y="357"/>
                  </a:moveTo>
                  <a:lnTo>
                    <a:pt x="0" y="357"/>
                  </a:lnTo>
                  <a:lnTo>
                    <a:pt x="0" y="379"/>
                  </a:lnTo>
                  <a:lnTo>
                    <a:pt x="76" y="379"/>
                  </a:lnTo>
                  <a:lnTo>
                    <a:pt x="76" y="357"/>
                  </a:lnTo>
                  <a:close/>
                  <a:moveTo>
                    <a:pt x="663" y="379"/>
                  </a:moveTo>
                  <a:lnTo>
                    <a:pt x="742" y="379"/>
                  </a:lnTo>
                  <a:lnTo>
                    <a:pt x="742" y="357"/>
                  </a:lnTo>
                  <a:lnTo>
                    <a:pt x="663" y="357"/>
                  </a:lnTo>
                  <a:lnTo>
                    <a:pt x="663" y="379"/>
                  </a:lnTo>
                  <a:close/>
                  <a:moveTo>
                    <a:pt x="122" y="214"/>
                  </a:moveTo>
                  <a:lnTo>
                    <a:pt x="55" y="174"/>
                  </a:lnTo>
                  <a:lnTo>
                    <a:pt x="45" y="193"/>
                  </a:lnTo>
                  <a:lnTo>
                    <a:pt x="112" y="231"/>
                  </a:lnTo>
                  <a:lnTo>
                    <a:pt x="122" y="214"/>
                  </a:lnTo>
                  <a:close/>
                  <a:moveTo>
                    <a:pt x="620" y="524"/>
                  </a:moveTo>
                  <a:lnTo>
                    <a:pt x="687" y="565"/>
                  </a:lnTo>
                  <a:lnTo>
                    <a:pt x="696" y="546"/>
                  </a:lnTo>
                  <a:lnTo>
                    <a:pt x="630" y="507"/>
                  </a:lnTo>
                  <a:lnTo>
                    <a:pt x="620" y="524"/>
                  </a:lnTo>
                  <a:close/>
                  <a:moveTo>
                    <a:pt x="234" y="109"/>
                  </a:moveTo>
                  <a:lnTo>
                    <a:pt x="196" y="42"/>
                  </a:lnTo>
                  <a:lnTo>
                    <a:pt x="177" y="54"/>
                  </a:lnTo>
                  <a:lnTo>
                    <a:pt x="215" y="121"/>
                  </a:lnTo>
                  <a:lnTo>
                    <a:pt x="234" y="109"/>
                  </a:lnTo>
                  <a:close/>
                  <a:moveTo>
                    <a:pt x="508" y="629"/>
                  </a:moveTo>
                  <a:lnTo>
                    <a:pt x="546" y="696"/>
                  </a:lnTo>
                  <a:lnTo>
                    <a:pt x="565" y="684"/>
                  </a:lnTo>
                  <a:lnTo>
                    <a:pt x="527" y="617"/>
                  </a:lnTo>
                  <a:lnTo>
                    <a:pt x="508" y="629"/>
                  </a:lnTo>
                  <a:close/>
                  <a:moveTo>
                    <a:pt x="360" y="739"/>
                  </a:moveTo>
                  <a:lnTo>
                    <a:pt x="382" y="739"/>
                  </a:lnTo>
                  <a:lnTo>
                    <a:pt x="382" y="662"/>
                  </a:lnTo>
                  <a:lnTo>
                    <a:pt x="360" y="662"/>
                  </a:lnTo>
                  <a:lnTo>
                    <a:pt x="360" y="739"/>
                  </a:lnTo>
                  <a:close/>
                  <a:moveTo>
                    <a:pt x="382" y="0"/>
                  </a:moveTo>
                  <a:lnTo>
                    <a:pt x="360" y="0"/>
                  </a:lnTo>
                  <a:lnTo>
                    <a:pt x="360" y="76"/>
                  </a:lnTo>
                  <a:lnTo>
                    <a:pt x="382" y="76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21" name="Freeform 49">
              <a:extLst>
                <a:ext uri="{FF2B5EF4-FFF2-40B4-BE49-F238E27FC236}">
                  <a16:creationId xmlns:a16="http://schemas.microsoft.com/office/drawing/2014/main" id="{6F3B064C-0459-4FCF-8E57-B620DC40F0A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204263" y="2780855"/>
              <a:ext cx="389909" cy="405000"/>
            </a:xfrm>
            <a:custGeom>
              <a:avLst/>
              <a:gdLst>
                <a:gd name="T0" fmla="*/ 38 w 194"/>
                <a:gd name="T1" fmla="*/ 132 h 201"/>
                <a:gd name="T2" fmla="*/ 100 w 194"/>
                <a:gd name="T3" fmla="*/ 132 h 201"/>
                <a:gd name="T4" fmla="*/ 69 w 194"/>
                <a:gd name="T5" fmla="*/ 153 h 201"/>
                <a:gd name="T6" fmla="*/ 69 w 194"/>
                <a:gd name="T7" fmla="*/ 111 h 201"/>
                <a:gd name="T8" fmla="*/ 69 w 194"/>
                <a:gd name="T9" fmla="*/ 153 h 201"/>
                <a:gd name="T10" fmla="*/ 131 w 194"/>
                <a:gd name="T11" fmla="*/ 96 h 201"/>
                <a:gd name="T12" fmla="*/ 105 w 194"/>
                <a:gd name="T13" fmla="*/ 71 h 201"/>
                <a:gd name="T14" fmla="*/ 69 w 194"/>
                <a:gd name="T15" fmla="*/ 76 h 201"/>
                <a:gd name="T16" fmla="*/ 33 w 194"/>
                <a:gd name="T17" fmla="*/ 71 h 201"/>
                <a:gd name="T18" fmla="*/ 7 w 194"/>
                <a:gd name="T19" fmla="*/ 96 h 201"/>
                <a:gd name="T20" fmla="*/ 13 w 194"/>
                <a:gd name="T21" fmla="*/ 132 h 201"/>
                <a:gd name="T22" fmla="*/ 7 w 194"/>
                <a:gd name="T23" fmla="*/ 168 h 201"/>
                <a:gd name="T24" fmla="*/ 33 w 194"/>
                <a:gd name="T25" fmla="*/ 194 h 201"/>
                <a:gd name="T26" fmla="*/ 69 w 194"/>
                <a:gd name="T27" fmla="*/ 188 h 201"/>
                <a:gd name="T28" fmla="*/ 105 w 194"/>
                <a:gd name="T29" fmla="*/ 194 h 201"/>
                <a:gd name="T30" fmla="*/ 131 w 194"/>
                <a:gd name="T31" fmla="*/ 168 h 201"/>
                <a:gd name="T32" fmla="*/ 125 w 194"/>
                <a:gd name="T33" fmla="*/ 132 h 201"/>
                <a:gd name="T34" fmla="*/ 69 w 194"/>
                <a:gd name="T35" fmla="*/ 167 h 201"/>
                <a:gd name="T36" fmla="*/ 69 w 194"/>
                <a:gd name="T37" fmla="*/ 98 h 201"/>
                <a:gd name="T38" fmla="*/ 69 w 194"/>
                <a:gd name="T39" fmla="*/ 167 h 201"/>
                <a:gd name="T40" fmla="*/ 194 w 194"/>
                <a:gd name="T41" fmla="*/ 29 h 201"/>
                <a:gd name="T42" fmla="*/ 177 w 194"/>
                <a:gd name="T43" fmla="*/ 17 h 201"/>
                <a:gd name="T44" fmla="*/ 165 w 194"/>
                <a:gd name="T45" fmla="*/ 0 h 201"/>
                <a:gd name="T46" fmla="*/ 144 w 194"/>
                <a:gd name="T47" fmla="*/ 0 h 201"/>
                <a:gd name="T48" fmla="*/ 131 w 194"/>
                <a:gd name="T49" fmla="*/ 17 h 201"/>
                <a:gd name="T50" fmla="*/ 114 w 194"/>
                <a:gd name="T51" fmla="*/ 29 h 201"/>
                <a:gd name="T52" fmla="*/ 114 w 194"/>
                <a:gd name="T53" fmla="*/ 50 h 201"/>
                <a:gd name="T54" fmla="*/ 131 w 194"/>
                <a:gd name="T55" fmla="*/ 63 h 201"/>
                <a:gd name="T56" fmla="*/ 144 w 194"/>
                <a:gd name="T57" fmla="*/ 80 h 201"/>
                <a:gd name="T58" fmla="*/ 165 w 194"/>
                <a:gd name="T59" fmla="*/ 80 h 201"/>
                <a:gd name="T60" fmla="*/ 177 w 194"/>
                <a:gd name="T61" fmla="*/ 63 h 201"/>
                <a:gd name="T62" fmla="*/ 194 w 194"/>
                <a:gd name="T63" fmla="*/ 50 h 201"/>
                <a:gd name="T64" fmla="*/ 154 w 194"/>
                <a:gd name="T65" fmla="*/ 57 h 201"/>
                <a:gd name="T66" fmla="*/ 154 w 194"/>
                <a:gd name="T67" fmla="*/ 23 h 201"/>
                <a:gd name="T68" fmla="*/ 154 w 194"/>
                <a:gd name="T69" fmla="*/ 5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4" h="201">
                  <a:moveTo>
                    <a:pt x="69" y="101"/>
                  </a:moveTo>
                  <a:cubicBezTo>
                    <a:pt x="52" y="101"/>
                    <a:pt x="38" y="115"/>
                    <a:pt x="38" y="132"/>
                  </a:cubicBezTo>
                  <a:cubicBezTo>
                    <a:pt x="38" y="149"/>
                    <a:pt x="52" y="163"/>
                    <a:pt x="69" y="163"/>
                  </a:cubicBezTo>
                  <a:cubicBezTo>
                    <a:pt x="86" y="163"/>
                    <a:pt x="100" y="149"/>
                    <a:pt x="100" y="132"/>
                  </a:cubicBezTo>
                  <a:cubicBezTo>
                    <a:pt x="100" y="115"/>
                    <a:pt x="86" y="101"/>
                    <a:pt x="69" y="101"/>
                  </a:cubicBezTo>
                  <a:moveTo>
                    <a:pt x="69" y="153"/>
                  </a:moveTo>
                  <a:cubicBezTo>
                    <a:pt x="57" y="153"/>
                    <a:pt x="48" y="144"/>
                    <a:pt x="48" y="132"/>
                  </a:cubicBezTo>
                  <a:cubicBezTo>
                    <a:pt x="48" y="121"/>
                    <a:pt x="57" y="111"/>
                    <a:pt x="69" y="111"/>
                  </a:cubicBezTo>
                  <a:cubicBezTo>
                    <a:pt x="80" y="111"/>
                    <a:pt x="90" y="121"/>
                    <a:pt x="90" y="132"/>
                  </a:cubicBezTo>
                  <a:cubicBezTo>
                    <a:pt x="90" y="144"/>
                    <a:pt x="80" y="153"/>
                    <a:pt x="69" y="153"/>
                  </a:cubicBezTo>
                  <a:moveTo>
                    <a:pt x="138" y="114"/>
                  </a:moveTo>
                  <a:cubicBezTo>
                    <a:pt x="136" y="108"/>
                    <a:pt x="134" y="102"/>
                    <a:pt x="131" y="96"/>
                  </a:cubicBezTo>
                  <a:cubicBezTo>
                    <a:pt x="123" y="100"/>
                    <a:pt x="115" y="99"/>
                    <a:pt x="109" y="93"/>
                  </a:cubicBezTo>
                  <a:cubicBezTo>
                    <a:pt x="103" y="87"/>
                    <a:pt x="101" y="78"/>
                    <a:pt x="105" y="71"/>
                  </a:cubicBezTo>
                  <a:cubicBezTo>
                    <a:pt x="99" y="67"/>
                    <a:pt x="93" y="65"/>
                    <a:pt x="87" y="63"/>
                  </a:cubicBezTo>
                  <a:cubicBezTo>
                    <a:pt x="85" y="71"/>
                    <a:pt x="77" y="76"/>
                    <a:pt x="69" y="76"/>
                  </a:cubicBezTo>
                  <a:cubicBezTo>
                    <a:pt x="60" y="76"/>
                    <a:pt x="53" y="71"/>
                    <a:pt x="50" y="63"/>
                  </a:cubicBezTo>
                  <a:cubicBezTo>
                    <a:pt x="44" y="65"/>
                    <a:pt x="38" y="67"/>
                    <a:pt x="33" y="71"/>
                  </a:cubicBezTo>
                  <a:cubicBezTo>
                    <a:pt x="36" y="78"/>
                    <a:pt x="35" y="87"/>
                    <a:pt x="29" y="93"/>
                  </a:cubicBezTo>
                  <a:cubicBezTo>
                    <a:pt x="23" y="99"/>
                    <a:pt x="14" y="100"/>
                    <a:pt x="7" y="96"/>
                  </a:cubicBezTo>
                  <a:cubicBezTo>
                    <a:pt x="4" y="102"/>
                    <a:pt x="1" y="108"/>
                    <a:pt x="0" y="114"/>
                  </a:cubicBezTo>
                  <a:cubicBezTo>
                    <a:pt x="7" y="117"/>
                    <a:pt x="13" y="124"/>
                    <a:pt x="13" y="132"/>
                  </a:cubicBezTo>
                  <a:cubicBezTo>
                    <a:pt x="13" y="141"/>
                    <a:pt x="7" y="148"/>
                    <a:pt x="0" y="151"/>
                  </a:cubicBezTo>
                  <a:cubicBezTo>
                    <a:pt x="1" y="157"/>
                    <a:pt x="4" y="163"/>
                    <a:pt x="7" y="168"/>
                  </a:cubicBezTo>
                  <a:cubicBezTo>
                    <a:pt x="14" y="165"/>
                    <a:pt x="23" y="166"/>
                    <a:pt x="29" y="172"/>
                  </a:cubicBezTo>
                  <a:cubicBezTo>
                    <a:pt x="35" y="178"/>
                    <a:pt x="36" y="187"/>
                    <a:pt x="33" y="194"/>
                  </a:cubicBezTo>
                  <a:cubicBezTo>
                    <a:pt x="38" y="197"/>
                    <a:pt x="44" y="200"/>
                    <a:pt x="50" y="201"/>
                  </a:cubicBezTo>
                  <a:cubicBezTo>
                    <a:pt x="53" y="194"/>
                    <a:pt x="60" y="188"/>
                    <a:pt x="69" y="188"/>
                  </a:cubicBezTo>
                  <a:cubicBezTo>
                    <a:pt x="77" y="188"/>
                    <a:pt x="85" y="194"/>
                    <a:pt x="87" y="201"/>
                  </a:cubicBezTo>
                  <a:cubicBezTo>
                    <a:pt x="93" y="200"/>
                    <a:pt x="99" y="197"/>
                    <a:pt x="105" y="194"/>
                  </a:cubicBezTo>
                  <a:cubicBezTo>
                    <a:pt x="101" y="187"/>
                    <a:pt x="103" y="178"/>
                    <a:pt x="109" y="172"/>
                  </a:cubicBezTo>
                  <a:cubicBezTo>
                    <a:pt x="115" y="166"/>
                    <a:pt x="123" y="165"/>
                    <a:pt x="131" y="168"/>
                  </a:cubicBezTo>
                  <a:cubicBezTo>
                    <a:pt x="134" y="163"/>
                    <a:pt x="136" y="157"/>
                    <a:pt x="138" y="151"/>
                  </a:cubicBezTo>
                  <a:cubicBezTo>
                    <a:pt x="130" y="148"/>
                    <a:pt x="125" y="141"/>
                    <a:pt x="125" y="132"/>
                  </a:cubicBezTo>
                  <a:cubicBezTo>
                    <a:pt x="125" y="124"/>
                    <a:pt x="130" y="117"/>
                    <a:pt x="138" y="114"/>
                  </a:cubicBezTo>
                  <a:moveTo>
                    <a:pt x="69" y="167"/>
                  </a:moveTo>
                  <a:cubicBezTo>
                    <a:pt x="50" y="167"/>
                    <a:pt x="34" y="151"/>
                    <a:pt x="34" y="132"/>
                  </a:cubicBezTo>
                  <a:cubicBezTo>
                    <a:pt x="34" y="113"/>
                    <a:pt x="50" y="98"/>
                    <a:pt x="69" y="98"/>
                  </a:cubicBezTo>
                  <a:cubicBezTo>
                    <a:pt x="88" y="98"/>
                    <a:pt x="103" y="113"/>
                    <a:pt x="103" y="132"/>
                  </a:cubicBezTo>
                  <a:cubicBezTo>
                    <a:pt x="103" y="151"/>
                    <a:pt x="88" y="167"/>
                    <a:pt x="69" y="167"/>
                  </a:cubicBezTo>
                  <a:moveTo>
                    <a:pt x="187" y="40"/>
                  </a:moveTo>
                  <a:cubicBezTo>
                    <a:pt x="187" y="35"/>
                    <a:pt x="190" y="31"/>
                    <a:pt x="194" y="29"/>
                  </a:cubicBezTo>
                  <a:cubicBezTo>
                    <a:pt x="193" y="26"/>
                    <a:pt x="192" y="22"/>
                    <a:pt x="190" y="19"/>
                  </a:cubicBezTo>
                  <a:cubicBezTo>
                    <a:pt x="186" y="21"/>
                    <a:pt x="181" y="20"/>
                    <a:pt x="177" y="17"/>
                  </a:cubicBezTo>
                  <a:cubicBezTo>
                    <a:pt x="174" y="13"/>
                    <a:pt x="173" y="8"/>
                    <a:pt x="175" y="4"/>
                  </a:cubicBezTo>
                  <a:cubicBezTo>
                    <a:pt x="172" y="2"/>
                    <a:pt x="169" y="1"/>
                    <a:pt x="165" y="0"/>
                  </a:cubicBezTo>
                  <a:cubicBezTo>
                    <a:pt x="163" y="4"/>
                    <a:pt x="159" y="7"/>
                    <a:pt x="154" y="7"/>
                  </a:cubicBezTo>
                  <a:cubicBezTo>
                    <a:pt x="150" y="7"/>
                    <a:pt x="145" y="4"/>
                    <a:pt x="144" y="0"/>
                  </a:cubicBezTo>
                  <a:cubicBezTo>
                    <a:pt x="140" y="1"/>
                    <a:pt x="137" y="2"/>
                    <a:pt x="134" y="4"/>
                  </a:cubicBezTo>
                  <a:cubicBezTo>
                    <a:pt x="136" y="8"/>
                    <a:pt x="135" y="13"/>
                    <a:pt x="131" y="17"/>
                  </a:cubicBezTo>
                  <a:cubicBezTo>
                    <a:pt x="128" y="20"/>
                    <a:pt x="123" y="21"/>
                    <a:pt x="119" y="19"/>
                  </a:cubicBezTo>
                  <a:cubicBezTo>
                    <a:pt x="117" y="22"/>
                    <a:pt x="115" y="26"/>
                    <a:pt x="114" y="29"/>
                  </a:cubicBezTo>
                  <a:cubicBezTo>
                    <a:pt x="119" y="31"/>
                    <a:pt x="122" y="35"/>
                    <a:pt x="122" y="40"/>
                  </a:cubicBezTo>
                  <a:cubicBezTo>
                    <a:pt x="122" y="45"/>
                    <a:pt x="119" y="49"/>
                    <a:pt x="114" y="50"/>
                  </a:cubicBezTo>
                  <a:cubicBezTo>
                    <a:pt x="115" y="54"/>
                    <a:pt x="117" y="57"/>
                    <a:pt x="119" y="60"/>
                  </a:cubicBezTo>
                  <a:cubicBezTo>
                    <a:pt x="123" y="58"/>
                    <a:pt x="128" y="59"/>
                    <a:pt x="131" y="63"/>
                  </a:cubicBezTo>
                  <a:cubicBezTo>
                    <a:pt x="135" y="66"/>
                    <a:pt x="136" y="71"/>
                    <a:pt x="134" y="75"/>
                  </a:cubicBezTo>
                  <a:cubicBezTo>
                    <a:pt x="137" y="77"/>
                    <a:pt x="140" y="79"/>
                    <a:pt x="144" y="80"/>
                  </a:cubicBezTo>
                  <a:cubicBezTo>
                    <a:pt x="145" y="75"/>
                    <a:pt x="150" y="72"/>
                    <a:pt x="154" y="72"/>
                  </a:cubicBezTo>
                  <a:cubicBezTo>
                    <a:pt x="159" y="72"/>
                    <a:pt x="163" y="75"/>
                    <a:pt x="165" y="80"/>
                  </a:cubicBezTo>
                  <a:cubicBezTo>
                    <a:pt x="169" y="79"/>
                    <a:pt x="172" y="77"/>
                    <a:pt x="175" y="75"/>
                  </a:cubicBezTo>
                  <a:cubicBezTo>
                    <a:pt x="173" y="71"/>
                    <a:pt x="174" y="66"/>
                    <a:pt x="177" y="63"/>
                  </a:cubicBezTo>
                  <a:cubicBezTo>
                    <a:pt x="181" y="59"/>
                    <a:pt x="186" y="58"/>
                    <a:pt x="190" y="60"/>
                  </a:cubicBezTo>
                  <a:cubicBezTo>
                    <a:pt x="192" y="57"/>
                    <a:pt x="193" y="54"/>
                    <a:pt x="194" y="50"/>
                  </a:cubicBezTo>
                  <a:cubicBezTo>
                    <a:pt x="190" y="49"/>
                    <a:pt x="187" y="45"/>
                    <a:pt x="187" y="40"/>
                  </a:cubicBezTo>
                  <a:moveTo>
                    <a:pt x="154" y="57"/>
                  </a:moveTo>
                  <a:cubicBezTo>
                    <a:pt x="145" y="57"/>
                    <a:pt x="137" y="49"/>
                    <a:pt x="137" y="40"/>
                  </a:cubicBezTo>
                  <a:cubicBezTo>
                    <a:pt x="137" y="30"/>
                    <a:pt x="145" y="23"/>
                    <a:pt x="154" y="23"/>
                  </a:cubicBezTo>
                  <a:cubicBezTo>
                    <a:pt x="164" y="23"/>
                    <a:pt x="172" y="30"/>
                    <a:pt x="172" y="40"/>
                  </a:cubicBezTo>
                  <a:cubicBezTo>
                    <a:pt x="172" y="49"/>
                    <a:pt x="164" y="57"/>
                    <a:pt x="154" y="57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E009D372-7FB7-4CA7-BC3D-37D785AB8E5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416454" y="2780855"/>
              <a:ext cx="402126" cy="405000"/>
            </a:xfrm>
            <a:custGeom>
              <a:avLst/>
              <a:gdLst>
                <a:gd name="T0" fmla="*/ 42 w 175"/>
                <a:gd name="T1" fmla="*/ 117 h 176"/>
                <a:gd name="T2" fmla="*/ 59 w 175"/>
                <a:gd name="T3" fmla="*/ 134 h 176"/>
                <a:gd name="T4" fmla="*/ 55 w 175"/>
                <a:gd name="T5" fmla="*/ 139 h 176"/>
                <a:gd name="T6" fmla="*/ 20 w 175"/>
                <a:gd name="T7" fmla="*/ 155 h 176"/>
                <a:gd name="T8" fmla="*/ 37 w 175"/>
                <a:gd name="T9" fmla="*/ 120 h 176"/>
                <a:gd name="T10" fmla="*/ 42 w 175"/>
                <a:gd name="T11" fmla="*/ 117 h 176"/>
                <a:gd name="T12" fmla="*/ 40 w 175"/>
                <a:gd name="T13" fmla="*/ 98 h 176"/>
                <a:gd name="T14" fmla="*/ 48 w 175"/>
                <a:gd name="T15" fmla="*/ 91 h 176"/>
                <a:gd name="T16" fmla="*/ 63 w 175"/>
                <a:gd name="T17" fmla="*/ 63 h 176"/>
                <a:gd name="T18" fmla="*/ 29 w 175"/>
                <a:gd name="T19" fmla="*/ 68 h 176"/>
                <a:gd name="T20" fmla="*/ 0 w 175"/>
                <a:gd name="T21" fmla="*/ 97 h 176"/>
                <a:gd name="T22" fmla="*/ 24 w 175"/>
                <a:gd name="T23" fmla="*/ 93 h 176"/>
                <a:gd name="T24" fmla="*/ 40 w 175"/>
                <a:gd name="T25" fmla="*/ 98 h 176"/>
                <a:gd name="T26" fmla="*/ 41 w 175"/>
                <a:gd name="T27" fmla="*/ 107 h 176"/>
                <a:gd name="T28" fmla="*/ 68 w 175"/>
                <a:gd name="T29" fmla="*/ 134 h 176"/>
                <a:gd name="T30" fmla="*/ 76 w 175"/>
                <a:gd name="T31" fmla="*/ 126 h 176"/>
                <a:gd name="T32" fmla="*/ 49 w 175"/>
                <a:gd name="T33" fmla="*/ 99 h 176"/>
                <a:gd name="T34" fmla="*/ 41 w 175"/>
                <a:gd name="T35" fmla="*/ 107 h 176"/>
                <a:gd name="T36" fmla="*/ 175 w 175"/>
                <a:gd name="T37" fmla="*/ 0 h 176"/>
                <a:gd name="T38" fmla="*/ 163 w 175"/>
                <a:gd name="T39" fmla="*/ 56 h 176"/>
                <a:gd name="T40" fmla="*/ 153 w 175"/>
                <a:gd name="T41" fmla="*/ 70 h 176"/>
                <a:gd name="T42" fmla="*/ 129 w 175"/>
                <a:gd name="T43" fmla="*/ 90 h 176"/>
                <a:gd name="T44" fmla="*/ 83 w 175"/>
                <a:gd name="T45" fmla="*/ 122 h 176"/>
                <a:gd name="T46" fmla="*/ 54 w 175"/>
                <a:gd name="T47" fmla="*/ 92 h 176"/>
                <a:gd name="T48" fmla="*/ 85 w 175"/>
                <a:gd name="T49" fmla="*/ 46 h 176"/>
                <a:gd name="T50" fmla="*/ 105 w 175"/>
                <a:gd name="T51" fmla="*/ 22 h 176"/>
                <a:gd name="T52" fmla="*/ 119 w 175"/>
                <a:gd name="T53" fmla="*/ 13 h 176"/>
                <a:gd name="T54" fmla="*/ 175 w 175"/>
                <a:gd name="T55" fmla="*/ 0 h 176"/>
                <a:gd name="T56" fmla="*/ 151 w 175"/>
                <a:gd name="T57" fmla="*/ 58 h 176"/>
                <a:gd name="T58" fmla="*/ 118 w 175"/>
                <a:gd name="T59" fmla="*/ 24 h 176"/>
                <a:gd name="T60" fmla="*/ 111 w 175"/>
                <a:gd name="T61" fmla="*/ 29 h 176"/>
                <a:gd name="T62" fmla="*/ 97 w 175"/>
                <a:gd name="T63" fmla="*/ 45 h 176"/>
                <a:gd name="T64" fmla="*/ 130 w 175"/>
                <a:gd name="T65" fmla="*/ 78 h 176"/>
                <a:gd name="T66" fmla="*/ 147 w 175"/>
                <a:gd name="T67" fmla="*/ 64 h 176"/>
                <a:gd name="T68" fmla="*/ 151 w 175"/>
                <a:gd name="T69" fmla="*/ 58 h 176"/>
                <a:gd name="T70" fmla="*/ 117 w 175"/>
                <a:gd name="T71" fmla="*/ 58 h 176"/>
                <a:gd name="T72" fmla="*/ 130 w 175"/>
                <a:gd name="T73" fmla="*/ 58 h 176"/>
                <a:gd name="T74" fmla="*/ 130 w 175"/>
                <a:gd name="T75" fmla="*/ 45 h 176"/>
                <a:gd name="T76" fmla="*/ 117 w 175"/>
                <a:gd name="T77" fmla="*/ 45 h 176"/>
                <a:gd name="T78" fmla="*/ 117 w 175"/>
                <a:gd name="T79" fmla="*/ 58 h 176"/>
                <a:gd name="T80" fmla="*/ 85 w 175"/>
                <a:gd name="T81" fmla="*/ 128 h 176"/>
                <a:gd name="T82" fmla="*/ 77 w 175"/>
                <a:gd name="T83" fmla="*/ 135 h 176"/>
                <a:gd name="T84" fmla="*/ 82 w 175"/>
                <a:gd name="T85" fmla="*/ 151 h 176"/>
                <a:gd name="T86" fmla="*/ 78 w 175"/>
                <a:gd name="T87" fmla="*/ 176 h 176"/>
                <a:gd name="T88" fmla="*/ 108 w 175"/>
                <a:gd name="T89" fmla="*/ 146 h 176"/>
                <a:gd name="T90" fmla="*/ 112 w 175"/>
                <a:gd name="T91" fmla="*/ 112 h 176"/>
                <a:gd name="T92" fmla="*/ 85 w 175"/>
                <a:gd name="T93" fmla="*/ 12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5" h="176">
                  <a:moveTo>
                    <a:pt x="42" y="117"/>
                  </a:moveTo>
                  <a:cubicBezTo>
                    <a:pt x="59" y="134"/>
                    <a:pt x="59" y="134"/>
                    <a:pt x="59" y="134"/>
                  </a:cubicBezTo>
                  <a:cubicBezTo>
                    <a:pt x="58" y="135"/>
                    <a:pt x="57" y="137"/>
                    <a:pt x="55" y="139"/>
                  </a:cubicBezTo>
                  <a:cubicBezTo>
                    <a:pt x="49" y="145"/>
                    <a:pt x="20" y="155"/>
                    <a:pt x="20" y="155"/>
                  </a:cubicBezTo>
                  <a:cubicBezTo>
                    <a:pt x="20" y="155"/>
                    <a:pt x="31" y="126"/>
                    <a:pt x="37" y="120"/>
                  </a:cubicBezTo>
                  <a:cubicBezTo>
                    <a:pt x="38" y="119"/>
                    <a:pt x="40" y="117"/>
                    <a:pt x="42" y="117"/>
                  </a:cubicBezTo>
                  <a:close/>
                  <a:moveTo>
                    <a:pt x="40" y="98"/>
                  </a:moveTo>
                  <a:cubicBezTo>
                    <a:pt x="48" y="91"/>
                    <a:pt x="48" y="91"/>
                    <a:pt x="48" y="91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3" y="63"/>
                    <a:pt x="34" y="63"/>
                    <a:pt x="29" y="68"/>
                  </a:cubicBezTo>
                  <a:cubicBezTo>
                    <a:pt x="25" y="72"/>
                    <a:pt x="0" y="97"/>
                    <a:pt x="0" y="97"/>
                  </a:cubicBezTo>
                  <a:cubicBezTo>
                    <a:pt x="0" y="97"/>
                    <a:pt x="15" y="90"/>
                    <a:pt x="24" y="93"/>
                  </a:cubicBezTo>
                  <a:cubicBezTo>
                    <a:pt x="31" y="95"/>
                    <a:pt x="40" y="98"/>
                    <a:pt x="40" y="98"/>
                  </a:cubicBezTo>
                  <a:close/>
                  <a:moveTo>
                    <a:pt x="41" y="107"/>
                  </a:moveTo>
                  <a:cubicBezTo>
                    <a:pt x="68" y="134"/>
                    <a:pt x="68" y="134"/>
                    <a:pt x="68" y="134"/>
                  </a:cubicBezTo>
                  <a:cubicBezTo>
                    <a:pt x="76" y="126"/>
                    <a:pt x="76" y="126"/>
                    <a:pt x="76" y="126"/>
                  </a:cubicBezTo>
                  <a:cubicBezTo>
                    <a:pt x="49" y="99"/>
                    <a:pt x="49" y="99"/>
                    <a:pt x="49" y="99"/>
                  </a:cubicBezTo>
                  <a:lnTo>
                    <a:pt x="41" y="107"/>
                  </a:lnTo>
                  <a:close/>
                  <a:moveTo>
                    <a:pt x="175" y="0"/>
                  </a:moveTo>
                  <a:cubicBezTo>
                    <a:pt x="175" y="0"/>
                    <a:pt x="174" y="33"/>
                    <a:pt x="163" y="56"/>
                  </a:cubicBezTo>
                  <a:cubicBezTo>
                    <a:pt x="160" y="62"/>
                    <a:pt x="157" y="66"/>
                    <a:pt x="153" y="70"/>
                  </a:cubicBezTo>
                  <a:cubicBezTo>
                    <a:pt x="147" y="76"/>
                    <a:pt x="138" y="83"/>
                    <a:pt x="129" y="90"/>
                  </a:cubicBezTo>
                  <a:cubicBezTo>
                    <a:pt x="108" y="106"/>
                    <a:pt x="83" y="122"/>
                    <a:pt x="83" y="122"/>
                  </a:cubicBezTo>
                  <a:cubicBezTo>
                    <a:pt x="54" y="92"/>
                    <a:pt x="54" y="92"/>
                    <a:pt x="54" y="92"/>
                  </a:cubicBezTo>
                  <a:cubicBezTo>
                    <a:pt x="54" y="92"/>
                    <a:pt x="69" y="68"/>
                    <a:pt x="85" y="46"/>
                  </a:cubicBezTo>
                  <a:cubicBezTo>
                    <a:pt x="92" y="37"/>
                    <a:pt x="99" y="28"/>
                    <a:pt x="105" y="22"/>
                  </a:cubicBezTo>
                  <a:cubicBezTo>
                    <a:pt x="109" y="18"/>
                    <a:pt x="114" y="15"/>
                    <a:pt x="119" y="13"/>
                  </a:cubicBezTo>
                  <a:cubicBezTo>
                    <a:pt x="142" y="1"/>
                    <a:pt x="175" y="0"/>
                    <a:pt x="175" y="0"/>
                  </a:cubicBezTo>
                  <a:close/>
                  <a:moveTo>
                    <a:pt x="151" y="58"/>
                  </a:moveTo>
                  <a:cubicBezTo>
                    <a:pt x="118" y="24"/>
                    <a:pt x="118" y="24"/>
                    <a:pt x="118" y="24"/>
                  </a:cubicBezTo>
                  <a:cubicBezTo>
                    <a:pt x="115" y="25"/>
                    <a:pt x="113" y="27"/>
                    <a:pt x="111" y="29"/>
                  </a:cubicBezTo>
                  <a:cubicBezTo>
                    <a:pt x="107" y="33"/>
                    <a:pt x="103" y="38"/>
                    <a:pt x="97" y="45"/>
                  </a:cubicBezTo>
                  <a:cubicBezTo>
                    <a:pt x="130" y="78"/>
                    <a:pt x="130" y="78"/>
                    <a:pt x="130" y="78"/>
                  </a:cubicBezTo>
                  <a:cubicBezTo>
                    <a:pt x="137" y="73"/>
                    <a:pt x="143" y="68"/>
                    <a:pt x="147" y="64"/>
                  </a:cubicBezTo>
                  <a:cubicBezTo>
                    <a:pt x="148" y="62"/>
                    <a:pt x="150" y="60"/>
                    <a:pt x="151" y="58"/>
                  </a:cubicBezTo>
                  <a:close/>
                  <a:moveTo>
                    <a:pt x="117" y="58"/>
                  </a:moveTo>
                  <a:cubicBezTo>
                    <a:pt x="121" y="62"/>
                    <a:pt x="127" y="62"/>
                    <a:pt x="130" y="58"/>
                  </a:cubicBezTo>
                  <a:cubicBezTo>
                    <a:pt x="134" y="55"/>
                    <a:pt x="134" y="49"/>
                    <a:pt x="130" y="45"/>
                  </a:cubicBezTo>
                  <a:cubicBezTo>
                    <a:pt x="127" y="41"/>
                    <a:pt x="121" y="41"/>
                    <a:pt x="117" y="45"/>
                  </a:cubicBezTo>
                  <a:cubicBezTo>
                    <a:pt x="113" y="49"/>
                    <a:pt x="113" y="55"/>
                    <a:pt x="117" y="58"/>
                  </a:cubicBezTo>
                  <a:close/>
                  <a:moveTo>
                    <a:pt x="85" y="128"/>
                  </a:moveTo>
                  <a:cubicBezTo>
                    <a:pt x="77" y="135"/>
                    <a:pt x="77" y="135"/>
                    <a:pt x="77" y="135"/>
                  </a:cubicBezTo>
                  <a:cubicBezTo>
                    <a:pt x="77" y="135"/>
                    <a:pt x="80" y="145"/>
                    <a:pt x="82" y="151"/>
                  </a:cubicBezTo>
                  <a:cubicBezTo>
                    <a:pt x="86" y="161"/>
                    <a:pt x="78" y="176"/>
                    <a:pt x="78" y="176"/>
                  </a:cubicBezTo>
                  <a:cubicBezTo>
                    <a:pt x="78" y="176"/>
                    <a:pt x="103" y="150"/>
                    <a:pt x="108" y="146"/>
                  </a:cubicBezTo>
                  <a:cubicBezTo>
                    <a:pt x="112" y="142"/>
                    <a:pt x="112" y="112"/>
                    <a:pt x="112" y="112"/>
                  </a:cubicBezTo>
                  <a:lnTo>
                    <a:pt x="85" y="12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AC4AB3AB-D8FC-4F06-A300-AEC7E54000E7}"/>
              </a:ext>
            </a:extLst>
          </p:cNvPr>
          <p:cNvSpPr/>
          <p:nvPr/>
        </p:nvSpPr>
        <p:spPr>
          <a:xfrm>
            <a:off x="2047900" y="5039752"/>
            <a:ext cx="8094610" cy="850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Lorem Ipsum is simply dummy text of the printing and the industry's standard dummy text ever since the 1500s, 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when an unknown printer took a galley of type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Lorem Ipsum is simply dummy text of the printing and the industry's standard .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1AFC8F2-4CF4-4698-836D-6BD57E5BA6B2}"/>
              </a:ext>
            </a:extLst>
          </p:cNvPr>
          <p:cNvSpPr txBox="1"/>
          <p:nvPr/>
        </p:nvSpPr>
        <p:spPr>
          <a:xfrm>
            <a:off x="1103336" y="1926173"/>
            <a:ext cx="1574470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63" dirty="0">
                <a:latin typeface="Montserrat" panose="00000500000000000000" pitchFamily="50" charset="0"/>
              </a:rPr>
              <a:t>Your Text Here</a:t>
            </a:r>
            <a:endParaRPr lang="id-ID" sz="1463" dirty="0">
              <a:latin typeface="Montserrat" panose="00000500000000000000" pitchFamily="50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B8C2094-4C86-44A1-B71C-33497991364B}"/>
              </a:ext>
            </a:extLst>
          </p:cNvPr>
          <p:cNvSpPr txBox="1"/>
          <p:nvPr/>
        </p:nvSpPr>
        <p:spPr>
          <a:xfrm>
            <a:off x="2783600" y="4497582"/>
            <a:ext cx="1574470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63" dirty="0">
                <a:latin typeface="Montserrat" panose="00000500000000000000" pitchFamily="50" charset="0"/>
              </a:rPr>
              <a:t>Your Text Here</a:t>
            </a:r>
            <a:endParaRPr lang="id-ID" sz="1463" dirty="0">
              <a:latin typeface="Montserrat" panose="00000500000000000000" pitchFamily="50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CD712FE-90AB-4458-8F55-27698B299224}"/>
              </a:ext>
            </a:extLst>
          </p:cNvPr>
          <p:cNvSpPr txBox="1"/>
          <p:nvPr/>
        </p:nvSpPr>
        <p:spPr>
          <a:xfrm>
            <a:off x="4465930" y="1926172"/>
            <a:ext cx="1574470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63" dirty="0">
                <a:latin typeface="Montserrat" panose="00000500000000000000" pitchFamily="50" charset="0"/>
              </a:rPr>
              <a:t>Your Text Here</a:t>
            </a:r>
            <a:endParaRPr lang="id-ID" sz="1463" dirty="0">
              <a:latin typeface="Montserrat" panose="00000500000000000000" pitchFamily="50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C68A2FD-CF41-4005-9FCD-1B39F35C2F3C}"/>
              </a:ext>
            </a:extLst>
          </p:cNvPr>
          <p:cNvSpPr txBox="1"/>
          <p:nvPr/>
        </p:nvSpPr>
        <p:spPr>
          <a:xfrm>
            <a:off x="6171405" y="4497582"/>
            <a:ext cx="1574470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63" dirty="0">
                <a:latin typeface="Montserrat" panose="00000500000000000000" pitchFamily="50" charset="0"/>
              </a:rPr>
              <a:t>Your Text Here</a:t>
            </a:r>
            <a:endParaRPr lang="id-ID" sz="1463" dirty="0">
              <a:latin typeface="Montserrat" panose="00000500000000000000" pitchFamily="50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04D33F7-451A-4908-B2F3-E756C1F905A7}"/>
              </a:ext>
            </a:extLst>
          </p:cNvPr>
          <p:cNvSpPr txBox="1"/>
          <p:nvPr/>
        </p:nvSpPr>
        <p:spPr>
          <a:xfrm>
            <a:off x="7828524" y="1926172"/>
            <a:ext cx="1574470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63" dirty="0">
                <a:latin typeface="Montserrat" panose="00000500000000000000" pitchFamily="50" charset="0"/>
              </a:rPr>
              <a:t>Your Text Here</a:t>
            </a:r>
            <a:endParaRPr lang="id-ID" sz="1463" dirty="0">
              <a:latin typeface="Montserrat" panose="00000500000000000000" pitchFamily="50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C19E8E4-E6EF-4625-A74D-21F67DCAC277}"/>
              </a:ext>
            </a:extLst>
          </p:cNvPr>
          <p:cNvSpPr txBox="1"/>
          <p:nvPr/>
        </p:nvSpPr>
        <p:spPr>
          <a:xfrm>
            <a:off x="9516578" y="4497582"/>
            <a:ext cx="1574470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63" dirty="0">
                <a:latin typeface="Montserrat" panose="00000500000000000000" pitchFamily="50" charset="0"/>
              </a:rPr>
              <a:t>Your Text Here</a:t>
            </a:r>
            <a:endParaRPr lang="id-ID" sz="1463" dirty="0">
              <a:latin typeface="Montserrat" panose="00000500000000000000" pitchFamily="50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B2CC73-39D0-44B5-A1BD-AFB02E2BA1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42" name="Slide Number Placeholder 41">
            <a:extLst>
              <a:ext uri="{FF2B5EF4-FFF2-40B4-BE49-F238E27FC236}">
                <a16:creationId xmlns:a16="http://schemas.microsoft.com/office/drawing/2014/main" id="{81FF2B3E-A9C8-4C24-B671-4B28B0A8F1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9592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D3A9968B-8FD8-4074-A198-EA15497885D9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72" r="1717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1A18A5E-3F23-43D1-A652-4C150A957407}"/>
              </a:ext>
            </a:extLst>
          </p:cNvPr>
          <p:cNvGrpSpPr/>
          <p:nvPr/>
        </p:nvGrpSpPr>
        <p:grpSpPr>
          <a:xfrm>
            <a:off x="6647764" y="1533028"/>
            <a:ext cx="3543497" cy="4064000"/>
            <a:chOff x="3936803" y="1617434"/>
            <a:chExt cx="3543497" cy="4064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C815195-39FB-4C35-92DD-76A4EE9A578E}"/>
                </a:ext>
              </a:extLst>
            </p:cNvPr>
            <p:cNvSpPr/>
            <p:nvPr/>
          </p:nvSpPr>
          <p:spPr>
            <a:xfrm>
              <a:off x="3936803" y="1617434"/>
              <a:ext cx="3543497" cy="406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sx="102000" sy="102000" algn="ctr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 Placeholder 4">
              <a:extLst>
                <a:ext uri="{FF2B5EF4-FFF2-40B4-BE49-F238E27FC236}">
                  <a16:creationId xmlns:a16="http://schemas.microsoft.com/office/drawing/2014/main" id="{CF8F8791-7D42-4B63-A636-A800A4C871C1}"/>
                </a:ext>
              </a:extLst>
            </p:cNvPr>
            <p:cNvSpPr txBox="1">
              <a:spLocks/>
            </p:cNvSpPr>
            <p:nvPr/>
          </p:nvSpPr>
          <p:spPr>
            <a:xfrm>
              <a:off x="4508057" y="2890110"/>
              <a:ext cx="2393049" cy="352313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dirty="0">
                  <a:latin typeface="Montserrat" panose="00000500000000000000" pitchFamily="50" charset="0"/>
                </a:rPr>
                <a:t>Get In Touch With Us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3DFCD65-4A8C-4D70-8774-F57C543EEE6C}"/>
                </a:ext>
              </a:extLst>
            </p:cNvPr>
            <p:cNvSpPr/>
            <p:nvPr/>
          </p:nvSpPr>
          <p:spPr>
            <a:xfrm>
              <a:off x="4166599" y="3544826"/>
              <a:ext cx="3083905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Lorem Ipsum is simply dummy text of the printing and typesetting industry. Lorem Ipsum has been the </a:t>
              </a:r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industry's standard dummy text.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E721869-E73A-4358-AD22-8F468BF570ED}"/>
                </a:ext>
              </a:extLst>
            </p:cNvPr>
            <p:cNvGrpSpPr/>
            <p:nvPr/>
          </p:nvGrpSpPr>
          <p:grpSpPr>
            <a:xfrm>
              <a:off x="5177581" y="4887570"/>
              <a:ext cx="1061941" cy="259105"/>
              <a:chOff x="4457798" y="5592420"/>
              <a:chExt cx="1061941" cy="259105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9C71EB2B-1899-411F-94B6-E7FECFB08EB2}"/>
                  </a:ext>
                </a:extLst>
              </p:cNvPr>
              <p:cNvSpPr/>
              <p:nvPr/>
            </p:nvSpPr>
            <p:spPr>
              <a:xfrm>
                <a:off x="4457798" y="5592420"/>
                <a:ext cx="1061941" cy="259105"/>
              </a:xfrm>
              <a:prstGeom prst="roundRect">
                <a:avLst>
                  <a:gd name="adj" fmla="val 10898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30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 Placeholder 4">
                <a:extLst>
                  <a:ext uri="{FF2B5EF4-FFF2-40B4-BE49-F238E27FC236}">
                    <a16:creationId xmlns:a16="http://schemas.microsoft.com/office/drawing/2014/main" id="{40EA1ED5-0D8A-406E-A39E-4C8AF59C9C8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1841" y="5606709"/>
                <a:ext cx="1047898" cy="197432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200" dirty="0">
                    <a:solidFill>
                      <a:schemeClr val="bg1"/>
                    </a:solidFill>
                    <a:latin typeface="Montserrat" panose="00000500000000000000" pitchFamily="50" charset="0"/>
                  </a:rPr>
                  <a:t>Read More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1EC012A-9E31-484A-99C1-A41F18E7A05F}"/>
                </a:ext>
              </a:extLst>
            </p:cNvPr>
            <p:cNvGrpSpPr/>
            <p:nvPr/>
          </p:nvGrpSpPr>
          <p:grpSpPr>
            <a:xfrm>
              <a:off x="5488682" y="2169701"/>
              <a:ext cx="439738" cy="574675"/>
              <a:chOff x="2660964" y="2037556"/>
              <a:chExt cx="439738" cy="574675"/>
            </a:xfrm>
          </p:grpSpPr>
          <p:sp>
            <p:nvSpPr>
              <p:cNvPr id="12" name="Freeform 34">
                <a:extLst>
                  <a:ext uri="{FF2B5EF4-FFF2-40B4-BE49-F238E27FC236}">
                    <a16:creationId xmlns:a16="http://schemas.microsoft.com/office/drawing/2014/main" id="{A4290417-34E7-447D-935F-3329AF51FAE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49864" y="2069306"/>
                <a:ext cx="77788" cy="149225"/>
              </a:xfrm>
              <a:custGeom>
                <a:avLst/>
                <a:gdLst>
                  <a:gd name="T0" fmla="*/ 23 w 49"/>
                  <a:gd name="T1" fmla="*/ 88 h 94"/>
                  <a:gd name="T2" fmla="*/ 25 w 49"/>
                  <a:gd name="T3" fmla="*/ 93 h 94"/>
                  <a:gd name="T4" fmla="*/ 28 w 49"/>
                  <a:gd name="T5" fmla="*/ 94 h 94"/>
                  <a:gd name="T6" fmla="*/ 31 w 49"/>
                  <a:gd name="T7" fmla="*/ 93 h 94"/>
                  <a:gd name="T8" fmla="*/ 43 w 49"/>
                  <a:gd name="T9" fmla="*/ 79 h 94"/>
                  <a:gd name="T10" fmla="*/ 49 w 49"/>
                  <a:gd name="T11" fmla="*/ 66 h 94"/>
                  <a:gd name="T12" fmla="*/ 49 w 49"/>
                  <a:gd name="T13" fmla="*/ 62 h 94"/>
                  <a:gd name="T14" fmla="*/ 43 w 49"/>
                  <a:gd name="T15" fmla="*/ 48 h 94"/>
                  <a:gd name="T16" fmla="*/ 29 w 49"/>
                  <a:gd name="T17" fmla="*/ 26 h 94"/>
                  <a:gd name="T18" fmla="*/ 29 w 49"/>
                  <a:gd name="T19" fmla="*/ 15 h 94"/>
                  <a:gd name="T20" fmla="*/ 32 w 49"/>
                  <a:gd name="T21" fmla="*/ 11 h 94"/>
                  <a:gd name="T22" fmla="*/ 37 w 49"/>
                  <a:gd name="T23" fmla="*/ 9 h 94"/>
                  <a:gd name="T24" fmla="*/ 40 w 49"/>
                  <a:gd name="T25" fmla="*/ 3 h 94"/>
                  <a:gd name="T26" fmla="*/ 35 w 49"/>
                  <a:gd name="T27" fmla="*/ 0 h 94"/>
                  <a:gd name="T28" fmla="*/ 23 w 49"/>
                  <a:gd name="T29" fmla="*/ 1 h 94"/>
                  <a:gd name="T30" fmla="*/ 12 w 49"/>
                  <a:gd name="T31" fmla="*/ 6 h 94"/>
                  <a:gd name="T32" fmla="*/ 4 w 49"/>
                  <a:gd name="T33" fmla="*/ 12 h 94"/>
                  <a:gd name="T34" fmla="*/ 0 w 49"/>
                  <a:gd name="T35" fmla="*/ 25 h 94"/>
                  <a:gd name="T36" fmla="*/ 1 w 49"/>
                  <a:gd name="T37" fmla="*/ 34 h 94"/>
                  <a:gd name="T38" fmla="*/ 11 w 49"/>
                  <a:gd name="T39" fmla="*/ 49 h 94"/>
                  <a:gd name="T40" fmla="*/ 21 w 49"/>
                  <a:gd name="T41" fmla="*/ 63 h 94"/>
                  <a:gd name="T42" fmla="*/ 26 w 49"/>
                  <a:gd name="T43" fmla="*/ 79 h 94"/>
                  <a:gd name="T44" fmla="*/ 23 w 49"/>
                  <a:gd name="T45" fmla="*/ 88 h 94"/>
                  <a:gd name="T46" fmla="*/ 17 w 49"/>
                  <a:gd name="T47" fmla="*/ 43 h 94"/>
                  <a:gd name="T48" fmla="*/ 11 w 49"/>
                  <a:gd name="T49" fmla="*/ 34 h 94"/>
                  <a:gd name="T50" fmla="*/ 11 w 49"/>
                  <a:gd name="T51" fmla="*/ 25 h 94"/>
                  <a:gd name="T52" fmla="*/ 14 w 49"/>
                  <a:gd name="T53" fmla="*/ 17 h 94"/>
                  <a:gd name="T54" fmla="*/ 20 w 49"/>
                  <a:gd name="T55" fmla="*/ 12 h 94"/>
                  <a:gd name="T56" fmla="*/ 18 w 49"/>
                  <a:gd name="T57" fmla="*/ 18 h 94"/>
                  <a:gd name="T58" fmla="*/ 20 w 49"/>
                  <a:gd name="T59" fmla="*/ 28 h 94"/>
                  <a:gd name="T60" fmla="*/ 29 w 49"/>
                  <a:gd name="T61" fmla="*/ 45 h 94"/>
                  <a:gd name="T62" fmla="*/ 35 w 49"/>
                  <a:gd name="T63" fmla="*/ 52 h 94"/>
                  <a:gd name="T64" fmla="*/ 38 w 49"/>
                  <a:gd name="T65" fmla="*/ 69 h 94"/>
                  <a:gd name="T66" fmla="*/ 35 w 49"/>
                  <a:gd name="T67" fmla="*/ 77 h 94"/>
                  <a:gd name="T68" fmla="*/ 31 w 49"/>
                  <a:gd name="T69" fmla="*/ 60 h 94"/>
                  <a:gd name="T70" fmla="*/ 25 w 49"/>
                  <a:gd name="T71" fmla="*/ 51 h 94"/>
                  <a:gd name="T72" fmla="*/ 17 w 49"/>
                  <a:gd name="T73" fmla="*/ 43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" h="94">
                    <a:moveTo>
                      <a:pt x="23" y="88"/>
                    </a:moveTo>
                    <a:lnTo>
                      <a:pt x="23" y="88"/>
                    </a:lnTo>
                    <a:lnTo>
                      <a:pt x="23" y="91"/>
                    </a:lnTo>
                    <a:lnTo>
                      <a:pt x="25" y="93"/>
                    </a:lnTo>
                    <a:lnTo>
                      <a:pt x="25" y="93"/>
                    </a:lnTo>
                    <a:lnTo>
                      <a:pt x="28" y="94"/>
                    </a:lnTo>
                    <a:lnTo>
                      <a:pt x="31" y="93"/>
                    </a:lnTo>
                    <a:lnTo>
                      <a:pt x="31" y="93"/>
                    </a:lnTo>
                    <a:lnTo>
                      <a:pt x="37" y="87"/>
                    </a:lnTo>
                    <a:lnTo>
                      <a:pt x="43" y="79"/>
                    </a:lnTo>
                    <a:lnTo>
                      <a:pt x="48" y="71"/>
                    </a:lnTo>
                    <a:lnTo>
                      <a:pt x="49" y="66"/>
                    </a:lnTo>
                    <a:lnTo>
                      <a:pt x="49" y="62"/>
                    </a:lnTo>
                    <a:lnTo>
                      <a:pt x="49" y="62"/>
                    </a:lnTo>
                    <a:lnTo>
                      <a:pt x="46" y="56"/>
                    </a:lnTo>
                    <a:lnTo>
                      <a:pt x="43" y="48"/>
                    </a:lnTo>
                    <a:lnTo>
                      <a:pt x="32" y="34"/>
                    </a:lnTo>
                    <a:lnTo>
                      <a:pt x="29" y="26"/>
                    </a:lnTo>
                    <a:lnTo>
                      <a:pt x="28" y="18"/>
                    </a:lnTo>
                    <a:lnTo>
                      <a:pt x="29" y="15"/>
                    </a:lnTo>
                    <a:lnTo>
                      <a:pt x="31" y="12"/>
                    </a:lnTo>
                    <a:lnTo>
                      <a:pt x="32" y="11"/>
                    </a:lnTo>
                    <a:lnTo>
                      <a:pt x="37" y="9"/>
                    </a:lnTo>
                    <a:lnTo>
                      <a:pt x="37" y="9"/>
                    </a:lnTo>
                    <a:lnTo>
                      <a:pt x="38" y="6"/>
                    </a:lnTo>
                    <a:lnTo>
                      <a:pt x="40" y="3"/>
                    </a:lnTo>
                    <a:lnTo>
                      <a:pt x="38" y="1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23" y="1"/>
                    </a:lnTo>
                    <a:lnTo>
                      <a:pt x="17" y="3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2"/>
                    </a:lnTo>
                    <a:lnTo>
                      <a:pt x="1" y="18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1" y="34"/>
                    </a:lnTo>
                    <a:lnTo>
                      <a:pt x="4" y="42"/>
                    </a:lnTo>
                    <a:lnTo>
                      <a:pt x="11" y="49"/>
                    </a:lnTo>
                    <a:lnTo>
                      <a:pt x="15" y="56"/>
                    </a:lnTo>
                    <a:lnTo>
                      <a:pt x="21" y="63"/>
                    </a:lnTo>
                    <a:lnTo>
                      <a:pt x="25" y="71"/>
                    </a:lnTo>
                    <a:lnTo>
                      <a:pt x="26" y="79"/>
                    </a:lnTo>
                    <a:lnTo>
                      <a:pt x="23" y="88"/>
                    </a:lnTo>
                    <a:lnTo>
                      <a:pt x="23" y="88"/>
                    </a:lnTo>
                    <a:close/>
                    <a:moveTo>
                      <a:pt x="17" y="43"/>
                    </a:moveTo>
                    <a:lnTo>
                      <a:pt x="17" y="43"/>
                    </a:lnTo>
                    <a:lnTo>
                      <a:pt x="14" y="39"/>
                    </a:lnTo>
                    <a:lnTo>
                      <a:pt x="11" y="34"/>
                    </a:lnTo>
                    <a:lnTo>
                      <a:pt x="11" y="29"/>
                    </a:lnTo>
                    <a:lnTo>
                      <a:pt x="11" y="25"/>
                    </a:lnTo>
                    <a:lnTo>
                      <a:pt x="11" y="20"/>
                    </a:lnTo>
                    <a:lnTo>
                      <a:pt x="14" y="17"/>
                    </a:lnTo>
                    <a:lnTo>
                      <a:pt x="17" y="14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18" y="18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5" y="37"/>
                    </a:lnTo>
                    <a:lnTo>
                      <a:pt x="29" y="45"/>
                    </a:lnTo>
                    <a:lnTo>
                      <a:pt x="29" y="45"/>
                    </a:lnTo>
                    <a:lnTo>
                      <a:pt x="35" y="52"/>
                    </a:lnTo>
                    <a:lnTo>
                      <a:pt x="38" y="62"/>
                    </a:lnTo>
                    <a:lnTo>
                      <a:pt x="38" y="69"/>
                    </a:lnTo>
                    <a:lnTo>
                      <a:pt x="35" y="77"/>
                    </a:lnTo>
                    <a:lnTo>
                      <a:pt x="35" y="77"/>
                    </a:lnTo>
                    <a:lnTo>
                      <a:pt x="34" y="68"/>
                    </a:lnTo>
                    <a:lnTo>
                      <a:pt x="31" y="60"/>
                    </a:lnTo>
                    <a:lnTo>
                      <a:pt x="31" y="60"/>
                    </a:lnTo>
                    <a:lnTo>
                      <a:pt x="25" y="51"/>
                    </a:lnTo>
                    <a:lnTo>
                      <a:pt x="17" y="43"/>
                    </a:lnTo>
                    <a:lnTo>
                      <a:pt x="17" y="43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Freeform 35">
                <a:extLst>
                  <a:ext uri="{FF2B5EF4-FFF2-40B4-BE49-F238E27FC236}">
                    <a16:creationId xmlns:a16="http://schemas.microsoft.com/office/drawing/2014/main" id="{B0BAF94E-BD13-4375-BA26-365D4779A6C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32414" y="2037556"/>
                <a:ext cx="92075" cy="179388"/>
              </a:xfrm>
              <a:custGeom>
                <a:avLst/>
                <a:gdLst>
                  <a:gd name="T0" fmla="*/ 30 w 58"/>
                  <a:gd name="T1" fmla="*/ 107 h 113"/>
                  <a:gd name="T2" fmla="*/ 31 w 58"/>
                  <a:gd name="T3" fmla="*/ 111 h 113"/>
                  <a:gd name="T4" fmla="*/ 33 w 58"/>
                  <a:gd name="T5" fmla="*/ 113 h 113"/>
                  <a:gd name="T6" fmla="*/ 36 w 58"/>
                  <a:gd name="T7" fmla="*/ 111 h 113"/>
                  <a:gd name="T8" fmla="*/ 51 w 58"/>
                  <a:gd name="T9" fmla="*/ 94 h 113"/>
                  <a:gd name="T10" fmla="*/ 58 w 58"/>
                  <a:gd name="T11" fmla="*/ 79 h 113"/>
                  <a:gd name="T12" fmla="*/ 58 w 58"/>
                  <a:gd name="T13" fmla="*/ 72 h 113"/>
                  <a:gd name="T14" fmla="*/ 50 w 58"/>
                  <a:gd name="T15" fmla="*/ 57 h 113"/>
                  <a:gd name="T16" fmla="*/ 34 w 58"/>
                  <a:gd name="T17" fmla="*/ 29 h 113"/>
                  <a:gd name="T18" fmla="*/ 33 w 58"/>
                  <a:gd name="T19" fmla="*/ 17 h 113"/>
                  <a:gd name="T20" fmla="*/ 39 w 58"/>
                  <a:gd name="T21" fmla="*/ 11 h 113"/>
                  <a:gd name="T22" fmla="*/ 44 w 58"/>
                  <a:gd name="T23" fmla="*/ 7 h 113"/>
                  <a:gd name="T24" fmla="*/ 47 w 58"/>
                  <a:gd name="T25" fmla="*/ 3 h 113"/>
                  <a:gd name="T26" fmla="*/ 42 w 58"/>
                  <a:gd name="T27" fmla="*/ 0 h 113"/>
                  <a:gd name="T28" fmla="*/ 28 w 58"/>
                  <a:gd name="T29" fmla="*/ 1 h 113"/>
                  <a:gd name="T30" fmla="*/ 14 w 58"/>
                  <a:gd name="T31" fmla="*/ 6 h 113"/>
                  <a:gd name="T32" fmla="*/ 5 w 58"/>
                  <a:gd name="T33" fmla="*/ 15 h 113"/>
                  <a:gd name="T34" fmla="*/ 0 w 58"/>
                  <a:gd name="T35" fmla="*/ 29 h 113"/>
                  <a:gd name="T36" fmla="*/ 0 w 58"/>
                  <a:gd name="T37" fmla="*/ 35 h 113"/>
                  <a:gd name="T38" fmla="*/ 7 w 58"/>
                  <a:gd name="T39" fmla="*/ 49 h 113"/>
                  <a:gd name="T40" fmla="*/ 19 w 58"/>
                  <a:gd name="T41" fmla="*/ 66 h 113"/>
                  <a:gd name="T42" fmla="*/ 30 w 58"/>
                  <a:gd name="T43" fmla="*/ 83 h 113"/>
                  <a:gd name="T44" fmla="*/ 31 w 58"/>
                  <a:gd name="T45" fmla="*/ 94 h 113"/>
                  <a:gd name="T46" fmla="*/ 30 w 58"/>
                  <a:gd name="T47" fmla="*/ 107 h 113"/>
                  <a:gd name="T48" fmla="*/ 20 w 58"/>
                  <a:gd name="T49" fmla="*/ 52 h 113"/>
                  <a:gd name="T50" fmla="*/ 14 w 58"/>
                  <a:gd name="T51" fmla="*/ 45 h 113"/>
                  <a:gd name="T52" fmla="*/ 11 w 58"/>
                  <a:gd name="T53" fmla="*/ 32 h 113"/>
                  <a:gd name="T54" fmla="*/ 13 w 58"/>
                  <a:gd name="T55" fmla="*/ 21 h 113"/>
                  <a:gd name="T56" fmla="*/ 20 w 58"/>
                  <a:gd name="T57" fmla="*/ 14 h 113"/>
                  <a:gd name="T58" fmla="*/ 27 w 58"/>
                  <a:gd name="T59" fmla="*/ 11 h 113"/>
                  <a:gd name="T60" fmla="*/ 24 w 58"/>
                  <a:gd name="T61" fmla="*/ 20 h 113"/>
                  <a:gd name="T62" fmla="*/ 25 w 58"/>
                  <a:gd name="T63" fmla="*/ 32 h 113"/>
                  <a:gd name="T64" fmla="*/ 30 w 58"/>
                  <a:gd name="T65" fmla="*/ 43 h 113"/>
                  <a:gd name="T66" fmla="*/ 36 w 58"/>
                  <a:gd name="T67" fmla="*/ 52 h 113"/>
                  <a:gd name="T68" fmla="*/ 47 w 58"/>
                  <a:gd name="T69" fmla="*/ 74 h 113"/>
                  <a:gd name="T70" fmla="*/ 45 w 58"/>
                  <a:gd name="T71" fmla="*/ 85 h 113"/>
                  <a:gd name="T72" fmla="*/ 41 w 58"/>
                  <a:gd name="T73" fmla="*/ 94 h 113"/>
                  <a:gd name="T74" fmla="*/ 39 w 58"/>
                  <a:gd name="T75" fmla="*/ 83 h 113"/>
                  <a:gd name="T76" fmla="*/ 36 w 58"/>
                  <a:gd name="T77" fmla="*/ 71 h 113"/>
                  <a:gd name="T78" fmla="*/ 20 w 58"/>
                  <a:gd name="T79" fmla="*/ 5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8" h="113">
                    <a:moveTo>
                      <a:pt x="30" y="107"/>
                    </a:moveTo>
                    <a:lnTo>
                      <a:pt x="30" y="107"/>
                    </a:lnTo>
                    <a:lnTo>
                      <a:pt x="30" y="110"/>
                    </a:lnTo>
                    <a:lnTo>
                      <a:pt x="31" y="111"/>
                    </a:lnTo>
                    <a:lnTo>
                      <a:pt x="31" y="111"/>
                    </a:lnTo>
                    <a:lnTo>
                      <a:pt x="33" y="113"/>
                    </a:lnTo>
                    <a:lnTo>
                      <a:pt x="36" y="111"/>
                    </a:lnTo>
                    <a:lnTo>
                      <a:pt x="36" y="111"/>
                    </a:lnTo>
                    <a:lnTo>
                      <a:pt x="44" y="103"/>
                    </a:lnTo>
                    <a:lnTo>
                      <a:pt x="51" y="94"/>
                    </a:lnTo>
                    <a:lnTo>
                      <a:pt x="56" y="85"/>
                    </a:lnTo>
                    <a:lnTo>
                      <a:pt x="58" y="79"/>
                    </a:lnTo>
                    <a:lnTo>
                      <a:pt x="58" y="72"/>
                    </a:lnTo>
                    <a:lnTo>
                      <a:pt x="58" y="72"/>
                    </a:lnTo>
                    <a:lnTo>
                      <a:pt x="56" y="66"/>
                    </a:lnTo>
                    <a:lnTo>
                      <a:pt x="50" y="57"/>
                    </a:lnTo>
                    <a:lnTo>
                      <a:pt x="37" y="38"/>
                    </a:lnTo>
                    <a:lnTo>
                      <a:pt x="34" y="29"/>
                    </a:lnTo>
                    <a:lnTo>
                      <a:pt x="33" y="21"/>
                    </a:lnTo>
                    <a:lnTo>
                      <a:pt x="33" y="17"/>
                    </a:lnTo>
                    <a:lnTo>
                      <a:pt x="34" y="14"/>
                    </a:lnTo>
                    <a:lnTo>
                      <a:pt x="39" y="11"/>
                    </a:lnTo>
                    <a:lnTo>
                      <a:pt x="44" y="7"/>
                    </a:lnTo>
                    <a:lnTo>
                      <a:pt x="44" y="7"/>
                    </a:lnTo>
                    <a:lnTo>
                      <a:pt x="47" y="6"/>
                    </a:lnTo>
                    <a:lnTo>
                      <a:pt x="47" y="3"/>
                    </a:lnTo>
                    <a:lnTo>
                      <a:pt x="45" y="1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28" y="1"/>
                    </a:lnTo>
                    <a:lnTo>
                      <a:pt x="20" y="3"/>
                    </a:lnTo>
                    <a:lnTo>
                      <a:pt x="14" y="6"/>
                    </a:lnTo>
                    <a:lnTo>
                      <a:pt x="10" y="9"/>
                    </a:lnTo>
                    <a:lnTo>
                      <a:pt x="5" y="15"/>
                    </a:lnTo>
                    <a:lnTo>
                      <a:pt x="2" y="21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40"/>
                    </a:lnTo>
                    <a:lnTo>
                      <a:pt x="7" y="49"/>
                    </a:lnTo>
                    <a:lnTo>
                      <a:pt x="13" y="59"/>
                    </a:lnTo>
                    <a:lnTo>
                      <a:pt x="19" y="66"/>
                    </a:lnTo>
                    <a:lnTo>
                      <a:pt x="27" y="76"/>
                    </a:lnTo>
                    <a:lnTo>
                      <a:pt x="30" y="83"/>
                    </a:lnTo>
                    <a:lnTo>
                      <a:pt x="31" y="89"/>
                    </a:lnTo>
                    <a:lnTo>
                      <a:pt x="31" y="94"/>
                    </a:lnTo>
                    <a:lnTo>
                      <a:pt x="31" y="100"/>
                    </a:lnTo>
                    <a:lnTo>
                      <a:pt x="30" y="107"/>
                    </a:lnTo>
                    <a:lnTo>
                      <a:pt x="30" y="107"/>
                    </a:lnTo>
                    <a:close/>
                    <a:moveTo>
                      <a:pt x="20" y="52"/>
                    </a:moveTo>
                    <a:lnTo>
                      <a:pt x="20" y="52"/>
                    </a:lnTo>
                    <a:lnTo>
                      <a:pt x="14" y="45"/>
                    </a:lnTo>
                    <a:lnTo>
                      <a:pt x="11" y="38"/>
                    </a:lnTo>
                    <a:lnTo>
                      <a:pt x="11" y="32"/>
                    </a:lnTo>
                    <a:lnTo>
                      <a:pt x="11" y="28"/>
                    </a:lnTo>
                    <a:lnTo>
                      <a:pt x="13" y="21"/>
                    </a:lnTo>
                    <a:lnTo>
                      <a:pt x="16" y="17"/>
                    </a:lnTo>
                    <a:lnTo>
                      <a:pt x="20" y="14"/>
                    </a:lnTo>
                    <a:lnTo>
                      <a:pt x="27" y="11"/>
                    </a:lnTo>
                    <a:lnTo>
                      <a:pt x="27" y="11"/>
                    </a:lnTo>
                    <a:lnTo>
                      <a:pt x="25" y="15"/>
                    </a:lnTo>
                    <a:lnTo>
                      <a:pt x="24" y="20"/>
                    </a:lnTo>
                    <a:lnTo>
                      <a:pt x="24" y="26"/>
                    </a:lnTo>
                    <a:lnTo>
                      <a:pt x="25" y="32"/>
                    </a:lnTo>
                    <a:lnTo>
                      <a:pt x="25" y="32"/>
                    </a:lnTo>
                    <a:lnTo>
                      <a:pt x="30" y="43"/>
                    </a:lnTo>
                    <a:lnTo>
                      <a:pt x="36" y="52"/>
                    </a:lnTo>
                    <a:lnTo>
                      <a:pt x="36" y="52"/>
                    </a:lnTo>
                    <a:lnTo>
                      <a:pt x="44" y="63"/>
                    </a:lnTo>
                    <a:lnTo>
                      <a:pt x="47" y="74"/>
                    </a:lnTo>
                    <a:lnTo>
                      <a:pt x="47" y="80"/>
                    </a:lnTo>
                    <a:lnTo>
                      <a:pt x="45" y="85"/>
                    </a:lnTo>
                    <a:lnTo>
                      <a:pt x="44" y="89"/>
                    </a:lnTo>
                    <a:lnTo>
                      <a:pt x="41" y="94"/>
                    </a:lnTo>
                    <a:lnTo>
                      <a:pt x="41" y="94"/>
                    </a:lnTo>
                    <a:lnTo>
                      <a:pt x="39" y="83"/>
                    </a:lnTo>
                    <a:lnTo>
                      <a:pt x="36" y="71"/>
                    </a:lnTo>
                    <a:lnTo>
                      <a:pt x="36" y="71"/>
                    </a:lnTo>
                    <a:lnTo>
                      <a:pt x="28" y="62"/>
                    </a:lnTo>
                    <a:lnTo>
                      <a:pt x="20" y="52"/>
                    </a:lnTo>
                    <a:lnTo>
                      <a:pt x="20" y="52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Freeform 36">
                <a:extLst>
                  <a:ext uri="{FF2B5EF4-FFF2-40B4-BE49-F238E27FC236}">
                    <a16:creationId xmlns:a16="http://schemas.microsoft.com/office/drawing/2014/main" id="{52E686B0-32F1-4864-9721-A186D4EAD5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60964" y="2228056"/>
                <a:ext cx="439738" cy="384175"/>
              </a:xfrm>
              <a:custGeom>
                <a:avLst/>
                <a:gdLst>
                  <a:gd name="T0" fmla="*/ 271 w 277"/>
                  <a:gd name="T1" fmla="*/ 59 h 242"/>
                  <a:gd name="T2" fmla="*/ 254 w 277"/>
                  <a:gd name="T3" fmla="*/ 36 h 242"/>
                  <a:gd name="T4" fmla="*/ 220 w 277"/>
                  <a:gd name="T5" fmla="*/ 33 h 242"/>
                  <a:gd name="T6" fmla="*/ 206 w 277"/>
                  <a:gd name="T7" fmla="*/ 8 h 242"/>
                  <a:gd name="T8" fmla="*/ 198 w 277"/>
                  <a:gd name="T9" fmla="*/ 7 h 242"/>
                  <a:gd name="T10" fmla="*/ 64 w 277"/>
                  <a:gd name="T11" fmla="*/ 5 h 242"/>
                  <a:gd name="T12" fmla="*/ 59 w 277"/>
                  <a:gd name="T13" fmla="*/ 0 h 242"/>
                  <a:gd name="T14" fmla="*/ 54 w 277"/>
                  <a:gd name="T15" fmla="*/ 5 h 242"/>
                  <a:gd name="T16" fmla="*/ 8 w 277"/>
                  <a:gd name="T17" fmla="*/ 13 h 242"/>
                  <a:gd name="T18" fmla="*/ 0 w 277"/>
                  <a:gd name="T19" fmla="*/ 47 h 242"/>
                  <a:gd name="T20" fmla="*/ 2 w 277"/>
                  <a:gd name="T21" fmla="*/ 172 h 242"/>
                  <a:gd name="T22" fmla="*/ 11 w 277"/>
                  <a:gd name="T23" fmla="*/ 211 h 242"/>
                  <a:gd name="T24" fmla="*/ 39 w 277"/>
                  <a:gd name="T25" fmla="*/ 237 h 242"/>
                  <a:gd name="T26" fmla="*/ 155 w 277"/>
                  <a:gd name="T27" fmla="*/ 242 h 242"/>
                  <a:gd name="T28" fmla="*/ 190 w 277"/>
                  <a:gd name="T29" fmla="*/ 233 h 242"/>
                  <a:gd name="T30" fmla="*/ 216 w 277"/>
                  <a:gd name="T31" fmla="*/ 192 h 242"/>
                  <a:gd name="T32" fmla="*/ 243 w 277"/>
                  <a:gd name="T33" fmla="*/ 189 h 242"/>
                  <a:gd name="T34" fmla="*/ 267 w 277"/>
                  <a:gd name="T35" fmla="*/ 171 h 242"/>
                  <a:gd name="T36" fmla="*/ 277 w 277"/>
                  <a:gd name="T37" fmla="*/ 115 h 242"/>
                  <a:gd name="T38" fmla="*/ 229 w 277"/>
                  <a:gd name="T39" fmla="*/ 86 h 242"/>
                  <a:gd name="T40" fmla="*/ 238 w 277"/>
                  <a:gd name="T41" fmla="*/ 115 h 242"/>
                  <a:gd name="T42" fmla="*/ 226 w 277"/>
                  <a:gd name="T43" fmla="*/ 149 h 242"/>
                  <a:gd name="T44" fmla="*/ 210 w 277"/>
                  <a:gd name="T45" fmla="*/ 169 h 242"/>
                  <a:gd name="T46" fmla="*/ 198 w 277"/>
                  <a:gd name="T47" fmla="*/ 211 h 242"/>
                  <a:gd name="T48" fmla="*/ 164 w 277"/>
                  <a:gd name="T49" fmla="*/ 233 h 242"/>
                  <a:gd name="T50" fmla="*/ 56 w 277"/>
                  <a:gd name="T51" fmla="*/ 233 h 242"/>
                  <a:gd name="T52" fmla="*/ 25 w 277"/>
                  <a:gd name="T53" fmla="*/ 219 h 242"/>
                  <a:gd name="T54" fmla="*/ 11 w 277"/>
                  <a:gd name="T55" fmla="*/ 132 h 242"/>
                  <a:gd name="T56" fmla="*/ 9 w 277"/>
                  <a:gd name="T57" fmla="*/ 41 h 242"/>
                  <a:gd name="T58" fmla="*/ 17 w 277"/>
                  <a:gd name="T59" fmla="*/ 19 h 242"/>
                  <a:gd name="T60" fmla="*/ 56 w 277"/>
                  <a:gd name="T61" fmla="*/ 70 h 242"/>
                  <a:gd name="T62" fmla="*/ 33 w 277"/>
                  <a:gd name="T63" fmla="*/ 93 h 242"/>
                  <a:gd name="T64" fmla="*/ 31 w 277"/>
                  <a:gd name="T65" fmla="*/ 127 h 242"/>
                  <a:gd name="T66" fmla="*/ 31 w 277"/>
                  <a:gd name="T67" fmla="*/ 157 h 242"/>
                  <a:gd name="T68" fmla="*/ 62 w 277"/>
                  <a:gd name="T69" fmla="*/ 160 h 242"/>
                  <a:gd name="T70" fmla="*/ 85 w 277"/>
                  <a:gd name="T71" fmla="*/ 158 h 242"/>
                  <a:gd name="T72" fmla="*/ 90 w 277"/>
                  <a:gd name="T73" fmla="*/ 104 h 242"/>
                  <a:gd name="T74" fmla="*/ 74 w 277"/>
                  <a:gd name="T75" fmla="*/ 81 h 242"/>
                  <a:gd name="T76" fmla="*/ 64 w 277"/>
                  <a:gd name="T77" fmla="*/ 14 h 242"/>
                  <a:gd name="T78" fmla="*/ 198 w 277"/>
                  <a:gd name="T79" fmla="*/ 16 h 242"/>
                  <a:gd name="T80" fmla="*/ 210 w 277"/>
                  <a:gd name="T81" fmla="*/ 30 h 242"/>
                  <a:gd name="T82" fmla="*/ 210 w 277"/>
                  <a:gd name="T83" fmla="*/ 89 h 242"/>
                  <a:gd name="T84" fmla="*/ 81 w 277"/>
                  <a:gd name="T85" fmla="*/ 154 h 242"/>
                  <a:gd name="T86" fmla="*/ 81 w 277"/>
                  <a:gd name="T87" fmla="*/ 138 h 242"/>
                  <a:gd name="T88" fmla="*/ 74 w 277"/>
                  <a:gd name="T89" fmla="*/ 149 h 242"/>
                  <a:gd name="T90" fmla="*/ 40 w 277"/>
                  <a:gd name="T91" fmla="*/ 151 h 242"/>
                  <a:gd name="T92" fmla="*/ 39 w 277"/>
                  <a:gd name="T93" fmla="*/ 124 h 242"/>
                  <a:gd name="T94" fmla="*/ 56 w 277"/>
                  <a:gd name="T95" fmla="*/ 81 h 242"/>
                  <a:gd name="T96" fmla="*/ 71 w 277"/>
                  <a:gd name="T97" fmla="*/ 92 h 242"/>
                  <a:gd name="T98" fmla="*/ 81 w 277"/>
                  <a:gd name="T99" fmla="*/ 109 h 242"/>
                  <a:gd name="T100" fmla="*/ 260 w 277"/>
                  <a:gd name="T101" fmla="*/ 166 h 242"/>
                  <a:gd name="T102" fmla="*/ 232 w 277"/>
                  <a:gd name="T103" fmla="*/ 183 h 242"/>
                  <a:gd name="T104" fmla="*/ 220 w 277"/>
                  <a:gd name="T105" fmla="*/ 158 h 242"/>
                  <a:gd name="T106" fmla="*/ 244 w 277"/>
                  <a:gd name="T107" fmla="*/ 140 h 242"/>
                  <a:gd name="T108" fmla="*/ 244 w 277"/>
                  <a:gd name="T109" fmla="*/ 95 h 242"/>
                  <a:gd name="T110" fmla="*/ 220 w 277"/>
                  <a:gd name="T111" fmla="*/ 73 h 242"/>
                  <a:gd name="T112" fmla="*/ 220 w 277"/>
                  <a:gd name="T113" fmla="*/ 41 h 242"/>
                  <a:gd name="T114" fmla="*/ 255 w 277"/>
                  <a:gd name="T115" fmla="*/ 53 h 242"/>
                  <a:gd name="T116" fmla="*/ 267 w 277"/>
                  <a:gd name="T117" fmla="*/ 92 h 242"/>
                  <a:gd name="T118" fmla="*/ 263 w 277"/>
                  <a:gd name="T119" fmla="*/ 16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77" h="242">
                    <a:moveTo>
                      <a:pt x="277" y="115"/>
                    </a:moveTo>
                    <a:lnTo>
                      <a:pt x="277" y="115"/>
                    </a:lnTo>
                    <a:lnTo>
                      <a:pt x="277" y="98"/>
                    </a:lnTo>
                    <a:lnTo>
                      <a:pt x="274" y="78"/>
                    </a:lnTo>
                    <a:lnTo>
                      <a:pt x="271" y="59"/>
                    </a:lnTo>
                    <a:lnTo>
                      <a:pt x="267" y="52"/>
                    </a:lnTo>
                    <a:lnTo>
                      <a:pt x="263" y="44"/>
                    </a:lnTo>
                    <a:lnTo>
                      <a:pt x="263" y="44"/>
                    </a:lnTo>
                    <a:lnTo>
                      <a:pt x="258" y="39"/>
                    </a:lnTo>
                    <a:lnTo>
                      <a:pt x="254" y="36"/>
                    </a:lnTo>
                    <a:lnTo>
                      <a:pt x="249" y="34"/>
                    </a:lnTo>
                    <a:lnTo>
                      <a:pt x="243" y="33"/>
                    </a:lnTo>
                    <a:lnTo>
                      <a:pt x="230" y="31"/>
                    </a:lnTo>
                    <a:lnTo>
                      <a:pt x="220" y="33"/>
                    </a:lnTo>
                    <a:lnTo>
                      <a:pt x="220" y="33"/>
                    </a:lnTo>
                    <a:lnTo>
                      <a:pt x="218" y="24"/>
                    </a:lnTo>
                    <a:lnTo>
                      <a:pt x="215" y="16"/>
                    </a:lnTo>
                    <a:lnTo>
                      <a:pt x="212" y="13"/>
                    </a:lnTo>
                    <a:lnTo>
                      <a:pt x="209" y="10"/>
                    </a:lnTo>
                    <a:lnTo>
                      <a:pt x="206" y="8"/>
                    </a:lnTo>
                    <a:lnTo>
                      <a:pt x="199" y="7"/>
                    </a:lnTo>
                    <a:lnTo>
                      <a:pt x="199" y="7"/>
                    </a:lnTo>
                    <a:lnTo>
                      <a:pt x="199" y="7"/>
                    </a:lnTo>
                    <a:lnTo>
                      <a:pt x="199" y="7"/>
                    </a:lnTo>
                    <a:lnTo>
                      <a:pt x="198" y="7"/>
                    </a:lnTo>
                    <a:lnTo>
                      <a:pt x="198" y="7"/>
                    </a:lnTo>
                    <a:lnTo>
                      <a:pt x="136" y="5"/>
                    </a:lnTo>
                    <a:lnTo>
                      <a:pt x="73" y="5"/>
                    </a:lnTo>
                    <a:lnTo>
                      <a:pt x="73" y="5"/>
                    </a:lnTo>
                    <a:lnTo>
                      <a:pt x="64" y="5"/>
                    </a:lnTo>
                    <a:lnTo>
                      <a:pt x="64" y="5"/>
                    </a:lnTo>
                    <a:lnTo>
                      <a:pt x="64" y="5"/>
                    </a:lnTo>
                    <a:lnTo>
                      <a:pt x="64" y="5"/>
                    </a:lnTo>
                    <a:lnTo>
                      <a:pt x="62" y="2"/>
                    </a:lnTo>
                    <a:lnTo>
                      <a:pt x="59" y="0"/>
                    </a:lnTo>
                    <a:lnTo>
                      <a:pt x="56" y="2"/>
                    </a:lnTo>
                    <a:lnTo>
                      <a:pt x="54" y="5"/>
                    </a:lnTo>
                    <a:lnTo>
                      <a:pt x="54" y="5"/>
                    </a:lnTo>
                    <a:lnTo>
                      <a:pt x="54" y="5"/>
                    </a:lnTo>
                    <a:lnTo>
                      <a:pt x="54" y="5"/>
                    </a:lnTo>
                    <a:lnTo>
                      <a:pt x="36" y="5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13" y="10"/>
                    </a:lnTo>
                    <a:lnTo>
                      <a:pt x="8" y="13"/>
                    </a:lnTo>
                    <a:lnTo>
                      <a:pt x="5" y="16"/>
                    </a:lnTo>
                    <a:lnTo>
                      <a:pt x="3" y="22"/>
                    </a:lnTo>
                    <a:lnTo>
                      <a:pt x="3" y="22"/>
                    </a:lnTo>
                    <a:lnTo>
                      <a:pt x="0" y="34"/>
                    </a:lnTo>
                    <a:lnTo>
                      <a:pt x="0" y="47"/>
                    </a:lnTo>
                    <a:lnTo>
                      <a:pt x="2" y="75"/>
                    </a:lnTo>
                    <a:lnTo>
                      <a:pt x="2" y="75"/>
                    </a:lnTo>
                    <a:lnTo>
                      <a:pt x="3" y="132"/>
                    </a:lnTo>
                    <a:lnTo>
                      <a:pt x="3" y="132"/>
                    </a:lnTo>
                    <a:lnTo>
                      <a:pt x="2" y="172"/>
                    </a:lnTo>
                    <a:lnTo>
                      <a:pt x="3" y="181"/>
                    </a:lnTo>
                    <a:lnTo>
                      <a:pt x="5" y="192"/>
                    </a:lnTo>
                    <a:lnTo>
                      <a:pt x="6" y="202"/>
                    </a:lnTo>
                    <a:lnTo>
                      <a:pt x="11" y="211"/>
                    </a:lnTo>
                    <a:lnTo>
                      <a:pt x="11" y="211"/>
                    </a:lnTo>
                    <a:lnTo>
                      <a:pt x="14" y="217"/>
                    </a:lnTo>
                    <a:lnTo>
                      <a:pt x="20" y="223"/>
                    </a:lnTo>
                    <a:lnTo>
                      <a:pt x="25" y="229"/>
                    </a:lnTo>
                    <a:lnTo>
                      <a:pt x="31" y="234"/>
                    </a:lnTo>
                    <a:lnTo>
                      <a:pt x="39" y="237"/>
                    </a:lnTo>
                    <a:lnTo>
                      <a:pt x="45" y="239"/>
                    </a:lnTo>
                    <a:lnTo>
                      <a:pt x="53" y="240"/>
                    </a:lnTo>
                    <a:lnTo>
                      <a:pt x="62" y="242"/>
                    </a:lnTo>
                    <a:lnTo>
                      <a:pt x="62" y="242"/>
                    </a:lnTo>
                    <a:lnTo>
                      <a:pt x="155" y="242"/>
                    </a:lnTo>
                    <a:lnTo>
                      <a:pt x="155" y="242"/>
                    </a:lnTo>
                    <a:lnTo>
                      <a:pt x="172" y="240"/>
                    </a:lnTo>
                    <a:lnTo>
                      <a:pt x="178" y="239"/>
                    </a:lnTo>
                    <a:lnTo>
                      <a:pt x="184" y="236"/>
                    </a:lnTo>
                    <a:lnTo>
                      <a:pt x="190" y="233"/>
                    </a:lnTo>
                    <a:lnTo>
                      <a:pt x="195" y="228"/>
                    </a:lnTo>
                    <a:lnTo>
                      <a:pt x="206" y="216"/>
                    </a:lnTo>
                    <a:lnTo>
                      <a:pt x="206" y="216"/>
                    </a:lnTo>
                    <a:lnTo>
                      <a:pt x="212" y="203"/>
                    </a:lnTo>
                    <a:lnTo>
                      <a:pt x="216" y="192"/>
                    </a:lnTo>
                    <a:lnTo>
                      <a:pt x="216" y="192"/>
                    </a:lnTo>
                    <a:lnTo>
                      <a:pt x="216" y="192"/>
                    </a:lnTo>
                    <a:lnTo>
                      <a:pt x="216" y="192"/>
                    </a:lnTo>
                    <a:lnTo>
                      <a:pt x="229" y="192"/>
                    </a:lnTo>
                    <a:lnTo>
                      <a:pt x="243" y="189"/>
                    </a:lnTo>
                    <a:lnTo>
                      <a:pt x="254" y="185"/>
                    </a:lnTo>
                    <a:lnTo>
                      <a:pt x="260" y="181"/>
                    </a:lnTo>
                    <a:lnTo>
                      <a:pt x="264" y="177"/>
                    </a:lnTo>
                    <a:lnTo>
                      <a:pt x="264" y="177"/>
                    </a:lnTo>
                    <a:lnTo>
                      <a:pt x="267" y="171"/>
                    </a:lnTo>
                    <a:lnTo>
                      <a:pt x="272" y="163"/>
                    </a:lnTo>
                    <a:lnTo>
                      <a:pt x="274" y="155"/>
                    </a:lnTo>
                    <a:lnTo>
                      <a:pt x="275" y="147"/>
                    </a:lnTo>
                    <a:lnTo>
                      <a:pt x="277" y="130"/>
                    </a:lnTo>
                    <a:lnTo>
                      <a:pt x="277" y="115"/>
                    </a:lnTo>
                    <a:lnTo>
                      <a:pt x="277" y="115"/>
                    </a:lnTo>
                    <a:close/>
                    <a:moveTo>
                      <a:pt x="220" y="82"/>
                    </a:moveTo>
                    <a:lnTo>
                      <a:pt x="220" y="82"/>
                    </a:lnTo>
                    <a:lnTo>
                      <a:pt x="226" y="84"/>
                    </a:lnTo>
                    <a:lnTo>
                      <a:pt x="229" y="86"/>
                    </a:lnTo>
                    <a:lnTo>
                      <a:pt x="233" y="89"/>
                    </a:lnTo>
                    <a:lnTo>
                      <a:pt x="235" y="93"/>
                    </a:lnTo>
                    <a:lnTo>
                      <a:pt x="238" y="104"/>
                    </a:lnTo>
                    <a:lnTo>
                      <a:pt x="238" y="115"/>
                    </a:lnTo>
                    <a:lnTo>
                      <a:pt x="238" y="115"/>
                    </a:lnTo>
                    <a:lnTo>
                      <a:pt x="238" y="127"/>
                    </a:lnTo>
                    <a:lnTo>
                      <a:pt x="237" y="138"/>
                    </a:lnTo>
                    <a:lnTo>
                      <a:pt x="235" y="143"/>
                    </a:lnTo>
                    <a:lnTo>
                      <a:pt x="230" y="146"/>
                    </a:lnTo>
                    <a:lnTo>
                      <a:pt x="226" y="149"/>
                    </a:lnTo>
                    <a:lnTo>
                      <a:pt x="220" y="151"/>
                    </a:lnTo>
                    <a:lnTo>
                      <a:pt x="220" y="151"/>
                    </a:lnTo>
                    <a:lnTo>
                      <a:pt x="220" y="82"/>
                    </a:lnTo>
                    <a:lnTo>
                      <a:pt x="220" y="82"/>
                    </a:lnTo>
                    <a:close/>
                    <a:moveTo>
                      <a:pt x="210" y="169"/>
                    </a:moveTo>
                    <a:lnTo>
                      <a:pt x="210" y="169"/>
                    </a:lnTo>
                    <a:lnTo>
                      <a:pt x="210" y="180"/>
                    </a:lnTo>
                    <a:lnTo>
                      <a:pt x="207" y="191"/>
                    </a:lnTo>
                    <a:lnTo>
                      <a:pt x="204" y="202"/>
                    </a:lnTo>
                    <a:lnTo>
                      <a:pt x="198" y="211"/>
                    </a:lnTo>
                    <a:lnTo>
                      <a:pt x="192" y="219"/>
                    </a:lnTo>
                    <a:lnTo>
                      <a:pt x="184" y="226"/>
                    </a:lnTo>
                    <a:lnTo>
                      <a:pt x="175" y="231"/>
                    </a:lnTo>
                    <a:lnTo>
                      <a:pt x="164" y="233"/>
                    </a:lnTo>
                    <a:lnTo>
                      <a:pt x="164" y="233"/>
                    </a:lnTo>
                    <a:lnTo>
                      <a:pt x="142" y="234"/>
                    </a:lnTo>
                    <a:lnTo>
                      <a:pt x="121" y="234"/>
                    </a:lnTo>
                    <a:lnTo>
                      <a:pt x="77" y="233"/>
                    </a:lnTo>
                    <a:lnTo>
                      <a:pt x="77" y="233"/>
                    </a:lnTo>
                    <a:lnTo>
                      <a:pt x="56" y="233"/>
                    </a:lnTo>
                    <a:lnTo>
                      <a:pt x="45" y="231"/>
                    </a:lnTo>
                    <a:lnTo>
                      <a:pt x="36" y="226"/>
                    </a:lnTo>
                    <a:lnTo>
                      <a:pt x="36" y="226"/>
                    </a:lnTo>
                    <a:lnTo>
                      <a:pt x="31" y="223"/>
                    </a:lnTo>
                    <a:lnTo>
                      <a:pt x="25" y="219"/>
                    </a:lnTo>
                    <a:lnTo>
                      <a:pt x="19" y="206"/>
                    </a:lnTo>
                    <a:lnTo>
                      <a:pt x="14" y="195"/>
                    </a:lnTo>
                    <a:lnTo>
                      <a:pt x="13" y="181"/>
                    </a:lnTo>
                    <a:lnTo>
                      <a:pt x="13" y="181"/>
                    </a:lnTo>
                    <a:lnTo>
                      <a:pt x="11" y="132"/>
                    </a:lnTo>
                    <a:lnTo>
                      <a:pt x="11" y="81"/>
                    </a:lnTo>
                    <a:lnTo>
                      <a:pt x="11" y="81"/>
                    </a:lnTo>
                    <a:lnTo>
                      <a:pt x="11" y="59"/>
                    </a:lnTo>
                    <a:lnTo>
                      <a:pt x="11" y="59"/>
                    </a:lnTo>
                    <a:lnTo>
                      <a:pt x="9" y="41"/>
                    </a:lnTo>
                    <a:lnTo>
                      <a:pt x="9" y="31"/>
                    </a:lnTo>
                    <a:lnTo>
                      <a:pt x="11" y="24"/>
                    </a:lnTo>
                    <a:lnTo>
                      <a:pt x="11" y="24"/>
                    </a:lnTo>
                    <a:lnTo>
                      <a:pt x="13" y="21"/>
                    </a:lnTo>
                    <a:lnTo>
                      <a:pt x="17" y="19"/>
                    </a:lnTo>
                    <a:lnTo>
                      <a:pt x="28" y="16"/>
                    </a:lnTo>
                    <a:lnTo>
                      <a:pt x="40" y="14"/>
                    </a:lnTo>
                    <a:lnTo>
                      <a:pt x="54" y="13"/>
                    </a:lnTo>
                    <a:lnTo>
                      <a:pt x="54" y="13"/>
                    </a:lnTo>
                    <a:lnTo>
                      <a:pt x="56" y="70"/>
                    </a:lnTo>
                    <a:lnTo>
                      <a:pt x="56" y="70"/>
                    </a:lnTo>
                    <a:lnTo>
                      <a:pt x="50" y="75"/>
                    </a:lnTo>
                    <a:lnTo>
                      <a:pt x="43" y="81"/>
                    </a:lnTo>
                    <a:lnTo>
                      <a:pt x="33" y="93"/>
                    </a:lnTo>
                    <a:lnTo>
                      <a:pt x="33" y="93"/>
                    </a:lnTo>
                    <a:lnTo>
                      <a:pt x="33" y="95"/>
                    </a:lnTo>
                    <a:lnTo>
                      <a:pt x="31" y="96"/>
                    </a:lnTo>
                    <a:lnTo>
                      <a:pt x="31" y="96"/>
                    </a:lnTo>
                    <a:lnTo>
                      <a:pt x="31" y="112"/>
                    </a:lnTo>
                    <a:lnTo>
                      <a:pt x="31" y="127"/>
                    </a:lnTo>
                    <a:lnTo>
                      <a:pt x="31" y="127"/>
                    </a:lnTo>
                    <a:lnTo>
                      <a:pt x="30" y="141"/>
                    </a:lnTo>
                    <a:lnTo>
                      <a:pt x="30" y="149"/>
                    </a:lnTo>
                    <a:lnTo>
                      <a:pt x="31" y="157"/>
                    </a:lnTo>
                    <a:lnTo>
                      <a:pt x="31" y="157"/>
                    </a:lnTo>
                    <a:lnTo>
                      <a:pt x="33" y="158"/>
                    </a:lnTo>
                    <a:lnTo>
                      <a:pt x="36" y="160"/>
                    </a:lnTo>
                    <a:lnTo>
                      <a:pt x="36" y="160"/>
                    </a:lnTo>
                    <a:lnTo>
                      <a:pt x="48" y="160"/>
                    </a:lnTo>
                    <a:lnTo>
                      <a:pt x="62" y="160"/>
                    </a:lnTo>
                    <a:lnTo>
                      <a:pt x="62" y="160"/>
                    </a:lnTo>
                    <a:lnTo>
                      <a:pt x="73" y="160"/>
                    </a:lnTo>
                    <a:lnTo>
                      <a:pt x="79" y="160"/>
                    </a:lnTo>
                    <a:lnTo>
                      <a:pt x="85" y="158"/>
                    </a:lnTo>
                    <a:lnTo>
                      <a:pt x="85" y="158"/>
                    </a:lnTo>
                    <a:lnTo>
                      <a:pt x="88" y="157"/>
                    </a:lnTo>
                    <a:lnTo>
                      <a:pt x="88" y="154"/>
                    </a:lnTo>
                    <a:lnTo>
                      <a:pt x="88" y="154"/>
                    </a:lnTo>
                    <a:lnTo>
                      <a:pt x="90" y="129"/>
                    </a:lnTo>
                    <a:lnTo>
                      <a:pt x="90" y="104"/>
                    </a:lnTo>
                    <a:lnTo>
                      <a:pt x="90" y="104"/>
                    </a:lnTo>
                    <a:lnTo>
                      <a:pt x="88" y="98"/>
                    </a:lnTo>
                    <a:lnTo>
                      <a:pt x="84" y="92"/>
                    </a:lnTo>
                    <a:lnTo>
                      <a:pt x="84" y="92"/>
                    </a:lnTo>
                    <a:lnTo>
                      <a:pt x="74" y="81"/>
                    </a:lnTo>
                    <a:lnTo>
                      <a:pt x="64" y="72"/>
                    </a:lnTo>
                    <a:lnTo>
                      <a:pt x="64" y="72"/>
                    </a:lnTo>
                    <a:lnTo>
                      <a:pt x="64" y="72"/>
                    </a:lnTo>
                    <a:lnTo>
                      <a:pt x="64" y="72"/>
                    </a:lnTo>
                    <a:lnTo>
                      <a:pt x="64" y="14"/>
                    </a:lnTo>
                    <a:lnTo>
                      <a:pt x="64" y="14"/>
                    </a:lnTo>
                    <a:lnTo>
                      <a:pt x="77" y="14"/>
                    </a:lnTo>
                    <a:lnTo>
                      <a:pt x="77" y="14"/>
                    </a:lnTo>
                    <a:lnTo>
                      <a:pt x="138" y="14"/>
                    </a:lnTo>
                    <a:lnTo>
                      <a:pt x="198" y="16"/>
                    </a:lnTo>
                    <a:lnTo>
                      <a:pt x="198" y="16"/>
                    </a:lnTo>
                    <a:lnTo>
                      <a:pt x="203" y="17"/>
                    </a:lnTo>
                    <a:lnTo>
                      <a:pt x="207" y="21"/>
                    </a:lnTo>
                    <a:lnTo>
                      <a:pt x="209" y="25"/>
                    </a:lnTo>
                    <a:lnTo>
                      <a:pt x="210" y="30"/>
                    </a:lnTo>
                    <a:lnTo>
                      <a:pt x="210" y="41"/>
                    </a:lnTo>
                    <a:lnTo>
                      <a:pt x="210" y="52"/>
                    </a:lnTo>
                    <a:lnTo>
                      <a:pt x="210" y="52"/>
                    </a:lnTo>
                    <a:lnTo>
                      <a:pt x="210" y="89"/>
                    </a:lnTo>
                    <a:lnTo>
                      <a:pt x="210" y="89"/>
                    </a:lnTo>
                    <a:lnTo>
                      <a:pt x="212" y="129"/>
                    </a:lnTo>
                    <a:lnTo>
                      <a:pt x="210" y="169"/>
                    </a:lnTo>
                    <a:lnTo>
                      <a:pt x="210" y="169"/>
                    </a:lnTo>
                    <a:close/>
                    <a:moveTo>
                      <a:pt x="81" y="154"/>
                    </a:moveTo>
                    <a:lnTo>
                      <a:pt x="81" y="154"/>
                    </a:lnTo>
                    <a:lnTo>
                      <a:pt x="81" y="152"/>
                    </a:lnTo>
                    <a:lnTo>
                      <a:pt x="81" y="152"/>
                    </a:lnTo>
                    <a:lnTo>
                      <a:pt x="81" y="154"/>
                    </a:lnTo>
                    <a:lnTo>
                      <a:pt x="81" y="154"/>
                    </a:lnTo>
                    <a:close/>
                    <a:moveTo>
                      <a:pt x="81" y="138"/>
                    </a:moveTo>
                    <a:lnTo>
                      <a:pt x="81" y="138"/>
                    </a:lnTo>
                    <a:lnTo>
                      <a:pt x="79" y="144"/>
                    </a:lnTo>
                    <a:lnTo>
                      <a:pt x="79" y="149"/>
                    </a:lnTo>
                    <a:lnTo>
                      <a:pt x="79" y="149"/>
                    </a:lnTo>
                    <a:lnTo>
                      <a:pt x="74" y="149"/>
                    </a:lnTo>
                    <a:lnTo>
                      <a:pt x="67" y="149"/>
                    </a:lnTo>
                    <a:lnTo>
                      <a:pt x="53" y="151"/>
                    </a:lnTo>
                    <a:lnTo>
                      <a:pt x="53" y="151"/>
                    </a:lnTo>
                    <a:lnTo>
                      <a:pt x="47" y="151"/>
                    </a:lnTo>
                    <a:lnTo>
                      <a:pt x="40" y="151"/>
                    </a:lnTo>
                    <a:lnTo>
                      <a:pt x="40" y="151"/>
                    </a:lnTo>
                    <a:lnTo>
                      <a:pt x="40" y="144"/>
                    </a:lnTo>
                    <a:lnTo>
                      <a:pt x="40" y="137"/>
                    </a:lnTo>
                    <a:lnTo>
                      <a:pt x="39" y="124"/>
                    </a:lnTo>
                    <a:lnTo>
                      <a:pt x="39" y="124"/>
                    </a:lnTo>
                    <a:lnTo>
                      <a:pt x="39" y="112"/>
                    </a:lnTo>
                    <a:lnTo>
                      <a:pt x="40" y="99"/>
                    </a:lnTo>
                    <a:lnTo>
                      <a:pt x="40" y="99"/>
                    </a:lnTo>
                    <a:lnTo>
                      <a:pt x="50" y="87"/>
                    </a:lnTo>
                    <a:lnTo>
                      <a:pt x="56" y="81"/>
                    </a:lnTo>
                    <a:lnTo>
                      <a:pt x="59" y="79"/>
                    </a:lnTo>
                    <a:lnTo>
                      <a:pt x="59" y="79"/>
                    </a:lnTo>
                    <a:lnTo>
                      <a:pt x="62" y="81"/>
                    </a:lnTo>
                    <a:lnTo>
                      <a:pt x="65" y="84"/>
                    </a:lnTo>
                    <a:lnTo>
                      <a:pt x="71" y="92"/>
                    </a:lnTo>
                    <a:lnTo>
                      <a:pt x="71" y="92"/>
                    </a:lnTo>
                    <a:lnTo>
                      <a:pt x="79" y="99"/>
                    </a:lnTo>
                    <a:lnTo>
                      <a:pt x="81" y="103"/>
                    </a:lnTo>
                    <a:lnTo>
                      <a:pt x="81" y="109"/>
                    </a:lnTo>
                    <a:lnTo>
                      <a:pt x="81" y="109"/>
                    </a:lnTo>
                    <a:lnTo>
                      <a:pt x="81" y="138"/>
                    </a:lnTo>
                    <a:lnTo>
                      <a:pt x="81" y="138"/>
                    </a:lnTo>
                    <a:close/>
                    <a:moveTo>
                      <a:pt x="263" y="160"/>
                    </a:moveTo>
                    <a:lnTo>
                      <a:pt x="263" y="160"/>
                    </a:lnTo>
                    <a:lnTo>
                      <a:pt x="260" y="166"/>
                    </a:lnTo>
                    <a:lnTo>
                      <a:pt x="255" y="172"/>
                    </a:lnTo>
                    <a:lnTo>
                      <a:pt x="250" y="177"/>
                    </a:lnTo>
                    <a:lnTo>
                      <a:pt x="244" y="180"/>
                    </a:lnTo>
                    <a:lnTo>
                      <a:pt x="238" y="181"/>
                    </a:lnTo>
                    <a:lnTo>
                      <a:pt x="232" y="183"/>
                    </a:lnTo>
                    <a:lnTo>
                      <a:pt x="218" y="185"/>
                    </a:lnTo>
                    <a:lnTo>
                      <a:pt x="218" y="185"/>
                    </a:lnTo>
                    <a:lnTo>
                      <a:pt x="220" y="172"/>
                    </a:lnTo>
                    <a:lnTo>
                      <a:pt x="220" y="158"/>
                    </a:lnTo>
                    <a:lnTo>
                      <a:pt x="220" y="158"/>
                    </a:lnTo>
                    <a:lnTo>
                      <a:pt x="227" y="158"/>
                    </a:lnTo>
                    <a:lnTo>
                      <a:pt x="233" y="155"/>
                    </a:lnTo>
                    <a:lnTo>
                      <a:pt x="238" y="152"/>
                    </a:lnTo>
                    <a:lnTo>
                      <a:pt x="243" y="146"/>
                    </a:lnTo>
                    <a:lnTo>
                      <a:pt x="244" y="140"/>
                    </a:lnTo>
                    <a:lnTo>
                      <a:pt x="246" y="134"/>
                    </a:lnTo>
                    <a:lnTo>
                      <a:pt x="247" y="118"/>
                    </a:lnTo>
                    <a:lnTo>
                      <a:pt x="247" y="118"/>
                    </a:lnTo>
                    <a:lnTo>
                      <a:pt x="246" y="103"/>
                    </a:lnTo>
                    <a:lnTo>
                      <a:pt x="244" y="95"/>
                    </a:lnTo>
                    <a:lnTo>
                      <a:pt x="243" y="87"/>
                    </a:lnTo>
                    <a:lnTo>
                      <a:pt x="240" y="82"/>
                    </a:lnTo>
                    <a:lnTo>
                      <a:pt x="233" y="78"/>
                    </a:lnTo>
                    <a:lnTo>
                      <a:pt x="227" y="75"/>
                    </a:lnTo>
                    <a:lnTo>
                      <a:pt x="220" y="73"/>
                    </a:lnTo>
                    <a:lnTo>
                      <a:pt x="220" y="73"/>
                    </a:lnTo>
                    <a:lnTo>
                      <a:pt x="218" y="56"/>
                    </a:lnTo>
                    <a:lnTo>
                      <a:pt x="218" y="56"/>
                    </a:lnTo>
                    <a:lnTo>
                      <a:pt x="220" y="41"/>
                    </a:lnTo>
                    <a:lnTo>
                      <a:pt x="220" y="41"/>
                    </a:lnTo>
                    <a:lnTo>
                      <a:pt x="233" y="41"/>
                    </a:lnTo>
                    <a:lnTo>
                      <a:pt x="240" y="42"/>
                    </a:lnTo>
                    <a:lnTo>
                      <a:pt x="246" y="44"/>
                    </a:lnTo>
                    <a:lnTo>
                      <a:pt x="250" y="48"/>
                    </a:lnTo>
                    <a:lnTo>
                      <a:pt x="255" y="53"/>
                    </a:lnTo>
                    <a:lnTo>
                      <a:pt x="260" y="61"/>
                    </a:lnTo>
                    <a:lnTo>
                      <a:pt x="263" y="69"/>
                    </a:lnTo>
                    <a:lnTo>
                      <a:pt x="263" y="69"/>
                    </a:lnTo>
                    <a:lnTo>
                      <a:pt x="264" y="79"/>
                    </a:lnTo>
                    <a:lnTo>
                      <a:pt x="267" y="92"/>
                    </a:lnTo>
                    <a:lnTo>
                      <a:pt x="267" y="115"/>
                    </a:lnTo>
                    <a:lnTo>
                      <a:pt x="267" y="115"/>
                    </a:lnTo>
                    <a:lnTo>
                      <a:pt x="267" y="138"/>
                    </a:lnTo>
                    <a:lnTo>
                      <a:pt x="266" y="149"/>
                    </a:lnTo>
                    <a:lnTo>
                      <a:pt x="263" y="160"/>
                    </a:lnTo>
                    <a:lnTo>
                      <a:pt x="263" y="160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Freeform 37">
                <a:extLst>
                  <a:ext uri="{FF2B5EF4-FFF2-40B4-BE49-F238E27FC236}">
                    <a16:creationId xmlns:a16="http://schemas.microsoft.com/office/drawing/2014/main" id="{8CE0CA42-81EA-4856-9EB8-2055A95B95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3852" y="2272506"/>
                <a:ext cx="63500" cy="125413"/>
              </a:xfrm>
              <a:custGeom>
                <a:avLst/>
                <a:gdLst>
                  <a:gd name="T0" fmla="*/ 36 w 40"/>
                  <a:gd name="T1" fmla="*/ 16 h 79"/>
                  <a:gd name="T2" fmla="*/ 36 w 40"/>
                  <a:gd name="T3" fmla="*/ 16 h 79"/>
                  <a:gd name="T4" fmla="*/ 34 w 40"/>
                  <a:gd name="T5" fmla="*/ 11 h 79"/>
                  <a:gd name="T6" fmla="*/ 31 w 40"/>
                  <a:gd name="T7" fmla="*/ 8 h 79"/>
                  <a:gd name="T8" fmla="*/ 28 w 40"/>
                  <a:gd name="T9" fmla="*/ 5 h 79"/>
                  <a:gd name="T10" fmla="*/ 23 w 40"/>
                  <a:gd name="T11" fmla="*/ 3 h 79"/>
                  <a:gd name="T12" fmla="*/ 14 w 40"/>
                  <a:gd name="T13" fmla="*/ 2 h 79"/>
                  <a:gd name="T14" fmla="*/ 5 w 40"/>
                  <a:gd name="T15" fmla="*/ 0 h 79"/>
                  <a:gd name="T16" fmla="*/ 5 w 40"/>
                  <a:gd name="T17" fmla="*/ 0 h 79"/>
                  <a:gd name="T18" fmla="*/ 2 w 40"/>
                  <a:gd name="T19" fmla="*/ 2 h 79"/>
                  <a:gd name="T20" fmla="*/ 0 w 40"/>
                  <a:gd name="T21" fmla="*/ 5 h 79"/>
                  <a:gd name="T22" fmla="*/ 2 w 40"/>
                  <a:gd name="T23" fmla="*/ 8 h 79"/>
                  <a:gd name="T24" fmla="*/ 5 w 40"/>
                  <a:gd name="T25" fmla="*/ 10 h 79"/>
                  <a:gd name="T26" fmla="*/ 5 w 40"/>
                  <a:gd name="T27" fmla="*/ 10 h 79"/>
                  <a:gd name="T28" fmla="*/ 16 w 40"/>
                  <a:gd name="T29" fmla="*/ 10 h 79"/>
                  <a:gd name="T30" fmla="*/ 22 w 40"/>
                  <a:gd name="T31" fmla="*/ 11 h 79"/>
                  <a:gd name="T32" fmla="*/ 26 w 40"/>
                  <a:gd name="T33" fmla="*/ 14 h 79"/>
                  <a:gd name="T34" fmla="*/ 26 w 40"/>
                  <a:gd name="T35" fmla="*/ 14 h 79"/>
                  <a:gd name="T36" fmla="*/ 28 w 40"/>
                  <a:gd name="T37" fmla="*/ 19 h 79"/>
                  <a:gd name="T38" fmla="*/ 29 w 40"/>
                  <a:gd name="T39" fmla="*/ 25 h 79"/>
                  <a:gd name="T40" fmla="*/ 29 w 40"/>
                  <a:gd name="T41" fmla="*/ 36 h 79"/>
                  <a:gd name="T42" fmla="*/ 29 w 40"/>
                  <a:gd name="T43" fmla="*/ 36 h 79"/>
                  <a:gd name="T44" fmla="*/ 31 w 40"/>
                  <a:gd name="T45" fmla="*/ 75 h 79"/>
                  <a:gd name="T46" fmla="*/ 31 w 40"/>
                  <a:gd name="T47" fmla="*/ 75 h 79"/>
                  <a:gd name="T48" fmla="*/ 33 w 40"/>
                  <a:gd name="T49" fmla="*/ 78 h 79"/>
                  <a:gd name="T50" fmla="*/ 36 w 40"/>
                  <a:gd name="T51" fmla="*/ 79 h 79"/>
                  <a:gd name="T52" fmla="*/ 39 w 40"/>
                  <a:gd name="T53" fmla="*/ 78 h 79"/>
                  <a:gd name="T54" fmla="*/ 40 w 40"/>
                  <a:gd name="T55" fmla="*/ 75 h 79"/>
                  <a:gd name="T56" fmla="*/ 40 w 40"/>
                  <a:gd name="T57" fmla="*/ 75 h 79"/>
                  <a:gd name="T58" fmla="*/ 39 w 40"/>
                  <a:gd name="T59" fmla="*/ 39 h 79"/>
                  <a:gd name="T60" fmla="*/ 39 w 40"/>
                  <a:gd name="T61" fmla="*/ 39 h 79"/>
                  <a:gd name="T62" fmla="*/ 39 w 40"/>
                  <a:gd name="T63" fmla="*/ 27 h 79"/>
                  <a:gd name="T64" fmla="*/ 37 w 40"/>
                  <a:gd name="T65" fmla="*/ 22 h 79"/>
                  <a:gd name="T66" fmla="*/ 36 w 40"/>
                  <a:gd name="T67" fmla="*/ 16 h 79"/>
                  <a:gd name="T68" fmla="*/ 36 w 40"/>
                  <a:gd name="T69" fmla="*/ 1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0" h="79">
                    <a:moveTo>
                      <a:pt x="36" y="16"/>
                    </a:moveTo>
                    <a:lnTo>
                      <a:pt x="36" y="16"/>
                    </a:lnTo>
                    <a:lnTo>
                      <a:pt x="34" y="11"/>
                    </a:lnTo>
                    <a:lnTo>
                      <a:pt x="31" y="8"/>
                    </a:lnTo>
                    <a:lnTo>
                      <a:pt x="28" y="5"/>
                    </a:lnTo>
                    <a:lnTo>
                      <a:pt x="23" y="3"/>
                    </a:lnTo>
                    <a:lnTo>
                      <a:pt x="14" y="2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8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16" y="10"/>
                    </a:lnTo>
                    <a:lnTo>
                      <a:pt x="22" y="11"/>
                    </a:lnTo>
                    <a:lnTo>
                      <a:pt x="26" y="14"/>
                    </a:lnTo>
                    <a:lnTo>
                      <a:pt x="26" y="14"/>
                    </a:lnTo>
                    <a:lnTo>
                      <a:pt x="28" y="19"/>
                    </a:lnTo>
                    <a:lnTo>
                      <a:pt x="29" y="25"/>
                    </a:lnTo>
                    <a:lnTo>
                      <a:pt x="29" y="36"/>
                    </a:lnTo>
                    <a:lnTo>
                      <a:pt x="29" y="36"/>
                    </a:lnTo>
                    <a:lnTo>
                      <a:pt x="31" y="75"/>
                    </a:lnTo>
                    <a:lnTo>
                      <a:pt x="31" y="75"/>
                    </a:lnTo>
                    <a:lnTo>
                      <a:pt x="33" y="78"/>
                    </a:lnTo>
                    <a:lnTo>
                      <a:pt x="36" y="79"/>
                    </a:lnTo>
                    <a:lnTo>
                      <a:pt x="39" y="78"/>
                    </a:lnTo>
                    <a:lnTo>
                      <a:pt x="40" y="75"/>
                    </a:lnTo>
                    <a:lnTo>
                      <a:pt x="40" y="75"/>
                    </a:lnTo>
                    <a:lnTo>
                      <a:pt x="39" y="39"/>
                    </a:lnTo>
                    <a:lnTo>
                      <a:pt x="39" y="39"/>
                    </a:lnTo>
                    <a:lnTo>
                      <a:pt x="39" y="27"/>
                    </a:lnTo>
                    <a:lnTo>
                      <a:pt x="37" y="22"/>
                    </a:lnTo>
                    <a:lnTo>
                      <a:pt x="36" y="16"/>
                    </a:lnTo>
                    <a:lnTo>
                      <a:pt x="36" y="1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 38">
                <a:extLst>
                  <a:ext uri="{FF2B5EF4-FFF2-40B4-BE49-F238E27FC236}">
                    <a16:creationId xmlns:a16="http://schemas.microsoft.com/office/drawing/2014/main" id="{614AFAF5-15AA-4E1B-80C3-130B7B662D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6864" y="2272506"/>
                <a:ext cx="12700" cy="15875"/>
              </a:xfrm>
              <a:custGeom>
                <a:avLst/>
                <a:gdLst>
                  <a:gd name="T0" fmla="*/ 3 w 8"/>
                  <a:gd name="T1" fmla="*/ 0 h 10"/>
                  <a:gd name="T2" fmla="*/ 3 w 8"/>
                  <a:gd name="T3" fmla="*/ 0 h 10"/>
                  <a:gd name="T4" fmla="*/ 0 w 8"/>
                  <a:gd name="T5" fmla="*/ 2 h 10"/>
                  <a:gd name="T6" fmla="*/ 0 w 8"/>
                  <a:gd name="T7" fmla="*/ 5 h 10"/>
                  <a:gd name="T8" fmla="*/ 0 w 8"/>
                  <a:gd name="T9" fmla="*/ 8 h 10"/>
                  <a:gd name="T10" fmla="*/ 3 w 8"/>
                  <a:gd name="T11" fmla="*/ 10 h 10"/>
                  <a:gd name="T12" fmla="*/ 3 w 8"/>
                  <a:gd name="T13" fmla="*/ 10 h 10"/>
                  <a:gd name="T14" fmla="*/ 6 w 8"/>
                  <a:gd name="T15" fmla="*/ 8 h 10"/>
                  <a:gd name="T16" fmla="*/ 8 w 8"/>
                  <a:gd name="T17" fmla="*/ 5 h 10"/>
                  <a:gd name="T18" fmla="*/ 6 w 8"/>
                  <a:gd name="T19" fmla="*/ 2 h 10"/>
                  <a:gd name="T20" fmla="*/ 3 w 8"/>
                  <a:gd name="T21" fmla="*/ 0 h 10"/>
                  <a:gd name="T22" fmla="*/ 3 w 8"/>
                  <a:gd name="T2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0">
                    <a:moveTo>
                      <a:pt x="3" y="0"/>
                    </a:moveTo>
                    <a:lnTo>
                      <a:pt x="3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6" y="8"/>
                    </a:lnTo>
                    <a:lnTo>
                      <a:pt x="8" y="5"/>
                    </a:lnTo>
                    <a:lnTo>
                      <a:pt x="6" y="2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CB78505-471D-4BFB-B8A7-60F893EA2E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11F832-B6DC-4F62-AC7E-611334486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688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AF53421D-A5B1-4C66-92F2-66751E76CAA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8538" r="8538"/>
          <a:stretch>
            <a:fillRect/>
          </a:stretch>
        </p:blipFill>
        <p:spPr/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67C5FCD5-90F0-4DA7-854D-22AC10612DD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5617" r="15617"/>
          <a:stretch>
            <a:fillRect/>
          </a:stretch>
        </p:blipFill>
        <p:spPr/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6D89DF22-479A-4AFA-8E3D-E6057DE46E5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13768" r="13768"/>
          <a:stretch>
            <a:fillRect/>
          </a:stretch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56F4EC1-A79E-4B49-9BF4-CBA224BA78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What’s New ?</a:t>
            </a:r>
          </a:p>
        </p:txBody>
      </p:sp>
      <p:pic>
        <p:nvPicPr>
          <p:cNvPr id="52" name="Picture Placeholder 51">
            <a:extLst>
              <a:ext uri="{FF2B5EF4-FFF2-40B4-BE49-F238E27FC236}">
                <a16:creationId xmlns:a16="http://schemas.microsoft.com/office/drawing/2014/main" id="{99794959-0D9E-43D9-BC90-63CCAB75DED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7" b="6357"/>
          <a:stretch>
            <a:fillRect/>
          </a:stretch>
        </p:blipFill>
        <p:spPr/>
      </p:pic>
      <p:grpSp>
        <p:nvGrpSpPr>
          <p:cNvPr id="15" name="Group 4">
            <a:extLst>
              <a:ext uri="{FF2B5EF4-FFF2-40B4-BE49-F238E27FC236}">
                <a16:creationId xmlns:a16="http://schemas.microsoft.com/office/drawing/2014/main" id="{90D21D8E-992F-44FF-8D69-88B927C1567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563911" y="1452106"/>
            <a:ext cx="478220" cy="161947"/>
            <a:chOff x="4014" y="3901"/>
            <a:chExt cx="502" cy="170"/>
          </a:xfrm>
          <a:solidFill>
            <a:srgbClr val="B89E6C"/>
          </a:solidFill>
        </p:grpSpPr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D66098B0-07CD-42D5-AD30-84FC835BD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" y="3929"/>
              <a:ext cx="135" cy="142"/>
            </a:xfrm>
            <a:custGeom>
              <a:avLst/>
              <a:gdLst>
                <a:gd name="T0" fmla="*/ 65 w 135"/>
                <a:gd name="T1" fmla="*/ 0 h 142"/>
                <a:gd name="T2" fmla="*/ 86 w 135"/>
                <a:gd name="T3" fmla="*/ 47 h 142"/>
                <a:gd name="T4" fmla="*/ 135 w 135"/>
                <a:gd name="T5" fmla="*/ 59 h 142"/>
                <a:gd name="T6" fmla="*/ 103 w 135"/>
                <a:gd name="T7" fmla="*/ 94 h 142"/>
                <a:gd name="T8" fmla="*/ 108 w 135"/>
                <a:gd name="T9" fmla="*/ 142 h 142"/>
                <a:gd name="T10" fmla="*/ 65 w 135"/>
                <a:gd name="T11" fmla="*/ 118 h 142"/>
                <a:gd name="T12" fmla="*/ 27 w 135"/>
                <a:gd name="T13" fmla="*/ 142 h 142"/>
                <a:gd name="T14" fmla="*/ 33 w 135"/>
                <a:gd name="T15" fmla="*/ 94 h 142"/>
                <a:gd name="T16" fmla="*/ 0 w 135"/>
                <a:gd name="T17" fmla="*/ 59 h 142"/>
                <a:gd name="T18" fmla="*/ 43 w 135"/>
                <a:gd name="T19" fmla="*/ 47 h 142"/>
                <a:gd name="T20" fmla="*/ 65 w 135"/>
                <a:gd name="T21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5" h="142">
                  <a:moveTo>
                    <a:pt x="65" y="0"/>
                  </a:moveTo>
                  <a:lnTo>
                    <a:pt x="86" y="47"/>
                  </a:lnTo>
                  <a:lnTo>
                    <a:pt x="135" y="59"/>
                  </a:lnTo>
                  <a:lnTo>
                    <a:pt x="103" y="94"/>
                  </a:lnTo>
                  <a:lnTo>
                    <a:pt x="108" y="142"/>
                  </a:lnTo>
                  <a:lnTo>
                    <a:pt x="65" y="118"/>
                  </a:lnTo>
                  <a:lnTo>
                    <a:pt x="27" y="142"/>
                  </a:lnTo>
                  <a:lnTo>
                    <a:pt x="33" y="94"/>
                  </a:lnTo>
                  <a:lnTo>
                    <a:pt x="0" y="59"/>
                  </a:lnTo>
                  <a:lnTo>
                    <a:pt x="43" y="47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C98BC3AE-4293-40B6-AF9E-F3E74F3E7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2" y="3901"/>
              <a:ext cx="167" cy="170"/>
            </a:xfrm>
            <a:custGeom>
              <a:avLst/>
              <a:gdLst>
                <a:gd name="T0" fmla="*/ 70 w 140"/>
                <a:gd name="T1" fmla="*/ 0 h 142"/>
                <a:gd name="T2" fmla="*/ 92 w 140"/>
                <a:gd name="T3" fmla="*/ 47 h 142"/>
                <a:gd name="T4" fmla="*/ 140 w 140"/>
                <a:gd name="T5" fmla="*/ 59 h 142"/>
                <a:gd name="T6" fmla="*/ 102 w 140"/>
                <a:gd name="T7" fmla="*/ 94 h 142"/>
                <a:gd name="T8" fmla="*/ 113 w 140"/>
                <a:gd name="T9" fmla="*/ 142 h 142"/>
                <a:gd name="T10" fmla="*/ 70 w 140"/>
                <a:gd name="T11" fmla="*/ 118 h 142"/>
                <a:gd name="T12" fmla="*/ 27 w 140"/>
                <a:gd name="T13" fmla="*/ 142 h 142"/>
                <a:gd name="T14" fmla="*/ 38 w 140"/>
                <a:gd name="T15" fmla="*/ 94 h 142"/>
                <a:gd name="T16" fmla="*/ 0 w 140"/>
                <a:gd name="T17" fmla="*/ 59 h 142"/>
                <a:gd name="T18" fmla="*/ 49 w 140"/>
                <a:gd name="T19" fmla="*/ 47 h 142"/>
                <a:gd name="T20" fmla="*/ 70 w 140"/>
                <a:gd name="T21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0" h="142">
                  <a:moveTo>
                    <a:pt x="70" y="0"/>
                  </a:moveTo>
                  <a:lnTo>
                    <a:pt x="92" y="47"/>
                  </a:lnTo>
                  <a:lnTo>
                    <a:pt x="140" y="59"/>
                  </a:lnTo>
                  <a:lnTo>
                    <a:pt x="102" y="94"/>
                  </a:lnTo>
                  <a:lnTo>
                    <a:pt x="113" y="142"/>
                  </a:lnTo>
                  <a:lnTo>
                    <a:pt x="70" y="118"/>
                  </a:lnTo>
                  <a:lnTo>
                    <a:pt x="27" y="142"/>
                  </a:lnTo>
                  <a:lnTo>
                    <a:pt x="38" y="94"/>
                  </a:lnTo>
                  <a:lnTo>
                    <a:pt x="0" y="59"/>
                  </a:lnTo>
                  <a:lnTo>
                    <a:pt x="49" y="47"/>
                  </a:lnTo>
                  <a:lnTo>
                    <a:pt x="7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49D57CB7-55E2-4EE6-BA65-51054CC17E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2" y="3929"/>
              <a:ext cx="134" cy="142"/>
            </a:xfrm>
            <a:custGeom>
              <a:avLst/>
              <a:gdLst>
                <a:gd name="T0" fmla="*/ 70 w 134"/>
                <a:gd name="T1" fmla="*/ 0 h 142"/>
                <a:gd name="T2" fmla="*/ 86 w 134"/>
                <a:gd name="T3" fmla="*/ 47 h 142"/>
                <a:gd name="T4" fmla="*/ 134 w 134"/>
                <a:gd name="T5" fmla="*/ 59 h 142"/>
                <a:gd name="T6" fmla="*/ 102 w 134"/>
                <a:gd name="T7" fmla="*/ 94 h 142"/>
                <a:gd name="T8" fmla="*/ 107 w 134"/>
                <a:gd name="T9" fmla="*/ 142 h 142"/>
                <a:gd name="T10" fmla="*/ 70 w 134"/>
                <a:gd name="T11" fmla="*/ 118 h 142"/>
                <a:gd name="T12" fmla="*/ 27 w 134"/>
                <a:gd name="T13" fmla="*/ 142 h 142"/>
                <a:gd name="T14" fmla="*/ 32 w 134"/>
                <a:gd name="T15" fmla="*/ 94 h 142"/>
                <a:gd name="T16" fmla="*/ 0 w 134"/>
                <a:gd name="T17" fmla="*/ 59 h 142"/>
                <a:gd name="T18" fmla="*/ 48 w 134"/>
                <a:gd name="T19" fmla="*/ 47 h 142"/>
                <a:gd name="T20" fmla="*/ 70 w 134"/>
                <a:gd name="T21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42">
                  <a:moveTo>
                    <a:pt x="70" y="0"/>
                  </a:moveTo>
                  <a:lnTo>
                    <a:pt x="86" y="47"/>
                  </a:lnTo>
                  <a:lnTo>
                    <a:pt x="134" y="59"/>
                  </a:lnTo>
                  <a:lnTo>
                    <a:pt x="102" y="94"/>
                  </a:lnTo>
                  <a:lnTo>
                    <a:pt x="107" y="142"/>
                  </a:lnTo>
                  <a:lnTo>
                    <a:pt x="70" y="118"/>
                  </a:lnTo>
                  <a:lnTo>
                    <a:pt x="27" y="142"/>
                  </a:lnTo>
                  <a:lnTo>
                    <a:pt x="32" y="94"/>
                  </a:lnTo>
                  <a:lnTo>
                    <a:pt x="0" y="59"/>
                  </a:lnTo>
                  <a:lnTo>
                    <a:pt x="48" y="47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8EE2B05A-BA7A-4D65-87FC-E18FE4B43C92}"/>
              </a:ext>
            </a:extLst>
          </p:cNvPr>
          <p:cNvSpPr/>
          <p:nvPr/>
        </p:nvSpPr>
        <p:spPr>
          <a:xfrm>
            <a:off x="373105" y="2327323"/>
            <a:ext cx="485983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Lorem Ipsum is simply dummy text of the printing and typesetting industry. Lorem Ipsum has been the industry's standard dummy text ever since the 1500s, </a:t>
            </a: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when an unknown printer took a galley of type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B3E1FDA-93FF-4679-97AB-52B412462E68}"/>
              </a:ext>
            </a:extLst>
          </p:cNvPr>
          <p:cNvGrpSpPr/>
          <p:nvPr/>
        </p:nvGrpSpPr>
        <p:grpSpPr>
          <a:xfrm>
            <a:off x="481474" y="3633191"/>
            <a:ext cx="1410469" cy="677552"/>
            <a:chOff x="333533" y="3763514"/>
            <a:chExt cx="1443793" cy="69356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62C64E1-505F-463B-8BA2-3DA3D34B8DBC}"/>
                </a:ext>
              </a:extLst>
            </p:cNvPr>
            <p:cNvSpPr txBox="1"/>
            <p:nvPr/>
          </p:nvSpPr>
          <p:spPr>
            <a:xfrm>
              <a:off x="529365" y="3763514"/>
              <a:ext cx="1052129" cy="535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B89E6C"/>
                  </a:solidFill>
                  <a:latin typeface="Montserrat" panose="00000500000000000000" pitchFamily="50" charset="0"/>
                </a:rPr>
                <a:t>352+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6F821E3-7541-4971-AC60-0662CD0AFD55}"/>
                </a:ext>
              </a:extLst>
            </p:cNvPr>
            <p:cNvSpPr/>
            <p:nvPr/>
          </p:nvSpPr>
          <p:spPr>
            <a:xfrm>
              <a:off x="333533" y="4180075"/>
              <a:ext cx="144379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 Light" panose="020B0306030504020204" pitchFamily="34" charset="0"/>
                  <a:cs typeface="Open Sans Light" panose="020B0306030504020204" pitchFamily="34" charset="0"/>
                </a:rPr>
                <a:t>Your Short Text Here</a:t>
              </a:r>
              <a:endParaRPr lang="en-US" sz="1200" i="1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87EC4C7-4FD6-4BF8-ABE8-0DF307E21D1C}"/>
              </a:ext>
            </a:extLst>
          </p:cNvPr>
          <p:cNvGrpSpPr/>
          <p:nvPr/>
        </p:nvGrpSpPr>
        <p:grpSpPr>
          <a:xfrm>
            <a:off x="2097785" y="3633191"/>
            <a:ext cx="1410469" cy="677552"/>
            <a:chOff x="333533" y="3763514"/>
            <a:chExt cx="1443793" cy="69356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9613BF9-35E1-4676-8B95-B5A4FE7019D1}"/>
                </a:ext>
              </a:extLst>
            </p:cNvPr>
            <p:cNvSpPr txBox="1"/>
            <p:nvPr/>
          </p:nvSpPr>
          <p:spPr>
            <a:xfrm>
              <a:off x="529365" y="3763514"/>
              <a:ext cx="1052129" cy="535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B89E6C"/>
                  </a:solidFill>
                  <a:latin typeface="Montserrat" panose="00000500000000000000" pitchFamily="50" charset="0"/>
                </a:rPr>
                <a:t>352+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A72F699-19EC-4B50-989B-434843F8D811}"/>
                </a:ext>
              </a:extLst>
            </p:cNvPr>
            <p:cNvSpPr/>
            <p:nvPr/>
          </p:nvSpPr>
          <p:spPr>
            <a:xfrm>
              <a:off x="333533" y="4180075"/>
              <a:ext cx="144379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 Light" panose="020B0306030504020204" pitchFamily="34" charset="0"/>
                  <a:cs typeface="Open Sans Light" panose="020B0306030504020204" pitchFamily="34" charset="0"/>
                </a:rPr>
                <a:t>Your Short Text Here</a:t>
              </a:r>
              <a:endParaRPr lang="en-US" sz="1200" i="1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0C9F4E4-AF94-4CBB-9B92-ED8E1CADAF28}"/>
              </a:ext>
            </a:extLst>
          </p:cNvPr>
          <p:cNvGrpSpPr/>
          <p:nvPr/>
        </p:nvGrpSpPr>
        <p:grpSpPr>
          <a:xfrm>
            <a:off x="3714096" y="3633191"/>
            <a:ext cx="1410469" cy="677552"/>
            <a:chOff x="333533" y="3763514"/>
            <a:chExt cx="1443793" cy="693560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F8F0502-EAD9-4D54-B340-60B991C5C929}"/>
                </a:ext>
              </a:extLst>
            </p:cNvPr>
            <p:cNvSpPr txBox="1"/>
            <p:nvPr/>
          </p:nvSpPr>
          <p:spPr>
            <a:xfrm>
              <a:off x="529365" y="3763514"/>
              <a:ext cx="1052129" cy="535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B89E6C"/>
                  </a:solidFill>
                  <a:latin typeface="Montserrat" panose="00000500000000000000" pitchFamily="50" charset="0"/>
                </a:rPr>
                <a:t>352+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D8DC49D-C36B-4071-BF3A-1C11609FC144}"/>
                </a:ext>
              </a:extLst>
            </p:cNvPr>
            <p:cNvSpPr/>
            <p:nvPr/>
          </p:nvSpPr>
          <p:spPr>
            <a:xfrm>
              <a:off x="333533" y="4180075"/>
              <a:ext cx="144379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 Light" panose="020B0306030504020204" pitchFamily="34" charset="0"/>
                  <a:cs typeface="Open Sans Light" panose="020B0306030504020204" pitchFamily="34" charset="0"/>
                </a:rPr>
                <a:t>Your Short Text Here</a:t>
              </a:r>
              <a:endParaRPr lang="en-US" sz="1200" i="1" dirty="0"/>
            </a:p>
          </p:txBody>
        </p:sp>
      </p:grp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E85C585-30FE-4183-BC8F-D752A33EACD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l="5886" r="588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B0421F-7370-4FD7-827F-B8AC6164D8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FFC124-8C22-4F91-88F2-2E0D9BA1B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563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E7A1F6DE-381C-4D8A-B779-D311236F63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7014" r="7014"/>
          <a:stretch>
            <a:fillRect/>
          </a:stretch>
        </p:blipFill>
        <p:spPr/>
      </p:pic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6D55CB58-4A66-4403-8B82-51932B45C24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3214" r="321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17A06045-13C1-4854-A609-944D7D47B5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0545" r="10545"/>
          <a:stretch>
            <a:fillRect/>
          </a:stretch>
        </p:blipFill>
        <p:spPr/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EE58824B-579B-4EB1-9330-DDA1C25BC70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1624" r="1624"/>
          <a:stretch>
            <a:fillRect/>
          </a:stretch>
        </p:blipFill>
        <p:spPr/>
      </p:pic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4FA7784F-E087-4E3E-89F4-321724CB04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54697" y="2303848"/>
            <a:ext cx="4521297" cy="548738"/>
          </a:xfrm>
        </p:spPr>
        <p:txBody>
          <a:bodyPr/>
          <a:lstStyle/>
          <a:p>
            <a:r>
              <a:rPr lang="en-US" dirty="0"/>
              <a:t>Amazing Served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F037A84-6AD5-4754-87DF-651289CC5D3E}"/>
              </a:ext>
            </a:extLst>
          </p:cNvPr>
          <p:cNvSpPr/>
          <p:nvPr/>
        </p:nvSpPr>
        <p:spPr>
          <a:xfrm>
            <a:off x="7694034" y="2891159"/>
            <a:ext cx="3842621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Lorem Ipsum is simply dummy text of the printing and typesetting industry. Lorem Ipsum has been the industry's standard dummy text ever since the 1500s, </a:t>
            </a: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when an unknown printer took a galley of type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FE5B58A-5D75-4415-9FAE-9F8B887D40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612" b="38236"/>
          <a:stretch/>
        </p:blipFill>
        <p:spPr>
          <a:xfrm>
            <a:off x="8103405" y="1750777"/>
            <a:ext cx="3023878" cy="619415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E6D1D511-FBD7-412C-9819-916B9FF9C244}"/>
              </a:ext>
            </a:extLst>
          </p:cNvPr>
          <p:cNvGrpSpPr/>
          <p:nvPr/>
        </p:nvGrpSpPr>
        <p:grpSpPr>
          <a:xfrm>
            <a:off x="8468675" y="4238450"/>
            <a:ext cx="417811" cy="451397"/>
            <a:chOff x="-44136" y="2039143"/>
            <a:chExt cx="493713" cy="533401"/>
          </a:xfrm>
        </p:grpSpPr>
        <p:sp>
          <p:nvSpPr>
            <p:cNvPr id="40" name="Freeform 27">
              <a:extLst>
                <a:ext uri="{FF2B5EF4-FFF2-40B4-BE49-F238E27FC236}">
                  <a16:creationId xmlns:a16="http://schemas.microsoft.com/office/drawing/2014/main" id="{46D7B642-2030-4826-86D9-B5BB544F76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802" y="2069306"/>
              <a:ext cx="76200" cy="144463"/>
            </a:xfrm>
            <a:custGeom>
              <a:avLst/>
              <a:gdLst>
                <a:gd name="T0" fmla="*/ 23 w 48"/>
                <a:gd name="T1" fmla="*/ 87 h 91"/>
                <a:gd name="T2" fmla="*/ 25 w 48"/>
                <a:gd name="T3" fmla="*/ 91 h 91"/>
                <a:gd name="T4" fmla="*/ 27 w 48"/>
                <a:gd name="T5" fmla="*/ 91 h 91"/>
                <a:gd name="T6" fmla="*/ 30 w 48"/>
                <a:gd name="T7" fmla="*/ 91 h 91"/>
                <a:gd name="T8" fmla="*/ 42 w 48"/>
                <a:gd name="T9" fmla="*/ 77 h 91"/>
                <a:gd name="T10" fmla="*/ 48 w 48"/>
                <a:gd name="T11" fmla="*/ 65 h 91"/>
                <a:gd name="T12" fmla="*/ 48 w 48"/>
                <a:gd name="T13" fmla="*/ 60 h 91"/>
                <a:gd name="T14" fmla="*/ 42 w 48"/>
                <a:gd name="T15" fmla="*/ 48 h 91"/>
                <a:gd name="T16" fmla="*/ 28 w 48"/>
                <a:gd name="T17" fmla="*/ 26 h 91"/>
                <a:gd name="T18" fmla="*/ 28 w 48"/>
                <a:gd name="T19" fmla="*/ 15 h 91"/>
                <a:gd name="T20" fmla="*/ 33 w 48"/>
                <a:gd name="T21" fmla="*/ 11 h 91"/>
                <a:gd name="T22" fmla="*/ 36 w 48"/>
                <a:gd name="T23" fmla="*/ 9 h 91"/>
                <a:gd name="T24" fmla="*/ 39 w 48"/>
                <a:gd name="T25" fmla="*/ 5 h 91"/>
                <a:gd name="T26" fmla="*/ 34 w 48"/>
                <a:gd name="T27" fmla="*/ 0 h 91"/>
                <a:gd name="T28" fmla="*/ 22 w 48"/>
                <a:gd name="T29" fmla="*/ 1 h 91"/>
                <a:gd name="T30" fmla="*/ 11 w 48"/>
                <a:gd name="T31" fmla="*/ 6 h 91"/>
                <a:gd name="T32" fmla="*/ 3 w 48"/>
                <a:gd name="T33" fmla="*/ 14 h 91"/>
                <a:gd name="T34" fmla="*/ 0 w 48"/>
                <a:gd name="T35" fmla="*/ 25 h 91"/>
                <a:gd name="T36" fmla="*/ 2 w 48"/>
                <a:gd name="T37" fmla="*/ 34 h 91"/>
                <a:gd name="T38" fmla="*/ 16 w 48"/>
                <a:gd name="T39" fmla="*/ 54 h 91"/>
                <a:gd name="T40" fmla="*/ 23 w 48"/>
                <a:gd name="T41" fmla="*/ 68 h 91"/>
                <a:gd name="T42" fmla="*/ 23 w 48"/>
                <a:gd name="T43" fmla="*/ 87 h 91"/>
                <a:gd name="T44" fmla="*/ 17 w 48"/>
                <a:gd name="T45" fmla="*/ 43 h 91"/>
                <a:gd name="T46" fmla="*/ 14 w 48"/>
                <a:gd name="T47" fmla="*/ 37 h 91"/>
                <a:gd name="T48" fmla="*/ 10 w 48"/>
                <a:gd name="T49" fmla="*/ 28 h 91"/>
                <a:gd name="T50" fmla="*/ 11 w 48"/>
                <a:gd name="T51" fmla="*/ 20 h 91"/>
                <a:gd name="T52" fmla="*/ 16 w 48"/>
                <a:gd name="T53" fmla="*/ 14 h 91"/>
                <a:gd name="T54" fmla="*/ 20 w 48"/>
                <a:gd name="T55" fmla="*/ 12 h 91"/>
                <a:gd name="T56" fmla="*/ 19 w 48"/>
                <a:gd name="T57" fmla="*/ 28 h 91"/>
                <a:gd name="T58" fmla="*/ 23 w 48"/>
                <a:gd name="T59" fmla="*/ 35 h 91"/>
                <a:gd name="T60" fmla="*/ 30 w 48"/>
                <a:gd name="T61" fmla="*/ 43 h 91"/>
                <a:gd name="T62" fmla="*/ 37 w 48"/>
                <a:gd name="T63" fmla="*/ 60 h 91"/>
                <a:gd name="T64" fmla="*/ 34 w 48"/>
                <a:gd name="T65" fmla="*/ 74 h 91"/>
                <a:gd name="T66" fmla="*/ 33 w 48"/>
                <a:gd name="T67" fmla="*/ 66 h 91"/>
                <a:gd name="T68" fmla="*/ 30 w 48"/>
                <a:gd name="T69" fmla="*/ 59 h 91"/>
                <a:gd name="T70" fmla="*/ 17 w 48"/>
                <a:gd name="T71" fmla="*/ 4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" h="91">
                  <a:moveTo>
                    <a:pt x="23" y="87"/>
                  </a:moveTo>
                  <a:lnTo>
                    <a:pt x="23" y="87"/>
                  </a:lnTo>
                  <a:lnTo>
                    <a:pt x="23" y="88"/>
                  </a:lnTo>
                  <a:lnTo>
                    <a:pt x="25" y="91"/>
                  </a:lnTo>
                  <a:lnTo>
                    <a:pt x="25" y="91"/>
                  </a:lnTo>
                  <a:lnTo>
                    <a:pt x="27" y="91"/>
                  </a:lnTo>
                  <a:lnTo>
                    <a:pt x="30" y="91"/>
                  </a:lnTo>
                  <a:lnTo>
                    <a:pt x="30" y="91"/>
                  </a:lnTo>
                  <a:lnTo>
                    <a:pt x="36" y="85"/>
                  </a:lnTo>
                  <a:lnTo>
                    <a:pt x="42" y="77"/>
                  </a:lnTo>
                  <a:lnTo>
                    <a:pt x="47" y="69"/>
                  </a:lnTo>
                  <a:lnTo>
                    <a:pt x="48" y="65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5" y="54"/>
                  </a:lnTo>
                  <a:lnTo>
                    <a:pt x="42" y="48"/>
                  </a:lnTo>
                  <a:lnTo>
                    <a:pt x="33" y="32"/>
                  </a:lnTo>
                  <a:lnTo>
                    <a:pt x="28" y="26"/>
                  </a:lnTo>
                  <a:lnTo>
                    <a:pt x="28" y="18"/>
                  </a:lnTo>
                  <a:lnTo>
                    <a:pt x="28" y="15"/>
                  </a:lnTo>
                  <a:lnTo>
                    <a:pt x="30" y="14"/>
                  </a:lnTo>
                  <a:lnTo>
                    <a:pt x="33" y="11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7" y="8"/>
                  </a:lnTo>
                  <a:lnTo>
                    <a:pt x="39" y="5"/>
                  </a:lnTo>
                  <a:lnTo>
                    <a:pt x="37" y="1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2" y="1"/>
                  </a:lnTo>
                  <a:lnTo>
                    <a:pt x="17" y="3"/>
                  </a:lnTo>
                  <a:lnTo>
                    <a:pt x="11" y="6"/>
                  </a:lnTo>
                  <a:lnTo>
                    <a:pt x="8" y="9"/>
                  </a:lnTo>
                  <a:lnTo>
                    <a:pt x="3" y="14"/>
                  </a:lnTo>
                  <a:lnTo>
                    <a:pt x="2" y="18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5" y="42"/>
                  </a:lnTo>
                  <a:lnTo>
                    <a:pt x="16" y="54"/>
                  </a:lnTo>
                  <a:lnTo>
                    <a:pt x="20" y="62"/>
                  </a:lnTo>
                  <a:lnTo>
                    <a:pt x="23" y="68"/>
                  </a:lnTo>
                  <a:lnTo>
                    <a:pt x="25" y="77"/>
                  </a:lnTo>
                  <a:lnTo>
                    <a:pt x="23" y="87"/>
                  </a:lnTo>
                  <a:lnTo>
                    <a:pt x="23" y="87"/>
                  </a:lnTo>
                  <a:close/>
                  <a:moveTo>
                    <a:pt x="17" y="43"/>
                  </a:moveTo>
                  <a:lnTo>
                    <a:pt x="17" y="43"/>
                  </a:lnTo>
                  <a:lnTo>
                    <a:pt x="14" y="37"/>
                  </a:lnTo>
                  <a:lnTo>
                    <a:pt x="11" y="32"/>
                  </a:lnTo>
                  <a:lnTo>
                    <a:pt x="10" y="28"/>
                  </a:lnTo>
                  <a:lnTo>
                    <a:pt x="10" y="25"/>
                  </a:lnTo>
                  <a:lnTo>
                    <a:pt x="11" y="20"/>
                  </a:lnTo>
                  <a:lnTo>
                    <a:pt x="13" y="17"/>
                  </a:lnTo>
                  <a:lnTo>
                    <a:pt x="16" y="14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19" y="18"/>
                  </a:lnTo>
                  <a:lnTo>
                    <a:pt x="19" y="28"/>
                  </a:lnTo>
                  <a:lnTo>
                    <a:pt x="19" y="28"/>
                  </a:lnTo>
                  <a:lnTo>
                    <a:pt x="23" y="35"/>
                  </a:lnTo>
                  <a:lnTo>
                    <a:pt x="30" y="43"/>
                  </a:lnTo>
                  <a:lnTo>
                    <a:pt x="30" y="43"/>
                  </a:lnTo>
                  <a:lnTo>
                    <a:pt x="34" y="52"/>
                  </a:lnTo>
                  <a:lnTo>
                    <a:pt x="37" y="60"/>
                  </a:lnTo>
                  <a:lnTo>
                    <a:pt x="37" y="68"/>
                  </a:lnTo>
                  <a:lnTo>
                    <a:pt x="34" y="74"/>
                  </a:lnTo>
                  <a:lnTo>
                    <a:pt x="34" y="74"/>
                  </a:lnTo>
                  <a:lnTo>
                    <a:pt x="33" y="66"/>
                  </a:lnTo>
                  <a:lnTo>
                    <a:pt x="30" y="59"/>
                  </a:lnTo>
                  <a:lnTo>
                    <a:pt x="30" y="59"/>
                  </a:lnTo>
                  <a:lnTo>
                    <a:pt x="23" y="49"/>
                  </a:lnTo>
                  <a:lnTo>
                    <a:pt x="17" y="43"/>
                  </a:lnTo>
                  <a:lnTo>
                    <a:pt x="17" y="43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8">
              <a:extLst>
                <a:ext uri="{FF2B5EF4-FFF2-40B4-BE49-F238E27FC236}">
                  <a16:creationId xmlns:a16="http://schemas.microsoft.com/office/drawing/2014/main" id="{D789544E-1C22-4508-9FD6-3960FA36CB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1764" y="2039143"/>
              <a:ext cx="88900" cy="173038"/>
            </a:xfrm>
            <a:custGeom>
              <a:avLst/>
              <a:gdLst>
                <a:gd name="T0" fmla="*/ 28 w 56"/>
                <a:gd name="T1" fmla="*/ 102 h 109"/>
                <a:gd name="T2" fmla="*/ 30 w 56"/>
                <a:gd name="T3" fmla="*/ 107 h 109"/>
                <a:gd name="T4" fmla="*/ 31 w 56"/>
                <a:gd name="T5" fmla="*/ 109 h 109"/>
                <a:gd name="T6" fmla="*/ 34 w 56"/>
                <a:gd name="T7" fmla="*/ 109 h 109"/>
                <a:gd name="T8" fmla="*/ 50 w 56"/>
                <a:gd name="T9" fmla="*/ 92 h 109"/>
                <a:gd name="T10" fmla="*/ 56 w 56"/>
                <a:gd name="T11" fmla="*/ 76 h 109"/>
                <a:gd name="T12" fmla="*/ 56 w 56"/>
                <a:gd name="T13" fmla="*/ 70 h 109"/>
                <a:gd name="T14" fmla="*/ 48 w 56"/>
                <a:gd name="T15" fmla="*/ 56 h 109"/>
                <a:gd name="T16" fmla="*/ 33 w 56"/>
                <a:gd name="T17" fmla="*/ 30 h 109"/>
                <a:gd name="T18" fmla="*/ 31 w 56"/>
                <a:gd name="T19" fmla="*/ 17 h 109"/>
                <a:gd name="T20" fmla="*/ 37 w 56"/>
                <a:gd name="T21" fmla="*/ 11 h 109"/>
                <a:gd name="T22" fmla="*/ 42 w 56"/>
                <a:gd name="T23" fmla="*/ 8 h 109"/>
                <a:gd name="T24" fmla="*/ 45 w 56"/>
                <a:gd name="T25" fmla="*/ 3 h 109"/>
                <a:gd name="T26" fmla="*/ 40 w 56"/>
                <a:gd name="T27" fmla="*/ 0 h 109"/>
                <a:gd name="T28" fmla="*/ 26 w 56"/>
                <a:gd name="T29" fmla="*/ 2 h 109"/>
                <a:gd name="T30" fmla="*/ 14 w 56"/>
                <a:gd name="T31" fmla="*/ 6 h 109"/>
                <a:gd name="T32" fmla="*/ 5 w 56"/>
                <a:gd name="T33" fmla="*/ 14 h 109"/>
                <a:gd name="T34" fmla="*/ 0 w 56"/>
                <a:gd name="T35" fmla="*/ 28 h 109"/>
                <a:gd name="T36" fmla="*/ 0 w 56"/>
                <a:gd name="T37" fmla="*/ 34 h 109"/>
                <a:gd name="T38" fmla="*/ 5 w 56"/>
                <a:gd name="T39" fmla="*/ 48 h 109"/>
                <a:gd name="T40" fmla="*/ 19 w 56"/>
                <a:gd name="T41" fmla="*/ 64 h 109"/>
                <a:gd name="T42" fmla="*/ 28 w 56"/>
                <a:gd name="T43" fmla="*/ 81 h 109"/>
                <a:gd name="T44" fmla="*/ 30 w 56"/>
                <a:gd name="T45" fmla="*/ 92 h 109"/>
                <a:gd name="T46" fmla="*/ 28 w 56"/>
                <a:gd name="T47" fmla="*/ 102 h 109"/>
                <a:gd name="T48" fmla="*/ 19 w 56"/>
                <a:gd name="T49" fmla="*/ 51 h 109"/>
                <a:gd name="T50" fmla="*/ 14 w 56"/>
                <a:gd name="T51" fmla="*/ 44 h 109"/>
                <a:gd name="T52" fmla="*/ 10 w 56"/>
                <a:gd name="T53" fmla="*/ 31 h 109"/>
                <a:gd name="T54" fmla="*/ 11 w 56"/>
                <a:gd name="T55" fmla="*/ 22 h 109"/>
                <a:gd name="T56" fmla="*/ 19 w 56"/>
                <a:gd name="T57" fmla="*/ 14 h 109"/>
                <a:gd name="T58" fmla="*/ 25 w 56"/>
                <a:gd name="T59" fmla="*/ 11 h 109"/>
                <a:gd name="T60" fmla="*/ 22 w 56"/>
                <a:gd name="T61" fmla="*/ 20 h 109"/>
                <a:gd name="T62" fmla="*/ 23 w 56"/>
                <a:gd name="T63" fmla="*/ 31 h 109"/>
                <a:gd name="T64" fmla="*/ 28 w 56"/>
                <a:gd name="T65" fmla="*/ 42 h 109"/>
                <a:gd name="T66" fmla="*/ 34 w 56"/>
                <a:gd name="T67" fmla="*/ 51 h 109"/>
                <a:gd name="T68" fmla="*/ 45 w 56"/>
                <a:gd name="T69" fmla="*/ 71 h 109"/>
                <a:gd name="T70" fmla="*/ 43 w 56"/>
                <a:gd name="T71" fmla="*/ 82 h 109"/>
                <a:gd name="T72" fmla="*/ 39 w 56"/>
                <a:gd name="T73" fmla="*/ 92 h 109"/>
                <a:gd name="T74" fmla="*/ 37 w 56"/>
                <a:gd name="T75" fmla="*/ 79 h 109"/>
                <a:gd name="T76" fmla="*/ 34 w 56"/>
                <a:gd name="T77" fmla="*/ 70 h 109"/>
                <a:gd name="T78" fmla="*/ 19 w 56"/>
                <a:gd name="T79" fmla="*/ 51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6" h="109">
                  <a:moveTo>
                    <a:pt x="28" y="102"/>
                  </a:moveTo>
                  <a:lnTo>
                    <a:pt x="28" y="102"/>
                  </a:lnTo>
                  <a:lnTo>
                    <a:pt x="28" y="106"/>
                  </a:lnTo>
                  <a:lnTo>
                    <a:pt x="30" y="107"/>
                  </a:lnTo>
                  <a:lnTo>
                    <a:pt x="30" y="107"/>
                  </a:lnTo>
                  <a:lnTo>
                    <a:pt x="31" y="109"/>
                  </a:lnTo>
                  <a:lnTo>
                    <a:pt x="34" y="109"/>
                  </a:lnTo>
                  <a:lnTo>
                    <a:pt x="34" y="109"/>
                  </a:lnTo>
                  <a:lnTo>
                    <a:pt x="42" y="101"/>
                  </a:lnTo>
                  <a:lnTo>
                    <a:pt x="50" y="92"/>
                  </a:lnTo>
                  <a:lnTo>
                    <a:pt x="54" y="82"/>
                  </a:lnTo>
                  <a:lnTo>
                    <a:pt x="56" y="76"/>
                  </a:lnTo>
                  <a:lnTo>
                    <a:pt x="56" y="70"/>
                  </a:lnTo>
                  <a:lnTo>
                    <a:pt x="56" y="70"/>
                  </a:lnTo>
                  <a:lnTo>
                    <a:pt x="53" y="64"/>
                  </a:lnTo>
                  <a:lnTo>
                    <a:pt x="48" y="56"/>
                  </a:lnTo>
                  <a:lnTo>
                    <a:pt x="36" y="37"/>
                  </a:lnTo>
                  <a:lnTo>
                    <a:pt x="33" y="30"/>
                  </a:lnTo>
                  <a:lnTo>
                    <a:pt x="31" y="20"/>
                  </a:lnTo>
                  <a:lnTo>
                    <a:pt x="31" y="17"/>
                  </a:lnTo>
                  <a:lnTo>
                    <a:pt x="34" y="14"/>
                  </a:lnTo>
                  <a:lnTo>
                    <a:pt x="37" y="11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3" y="6"/>
                  </a:lnTo>
                  <a:lnTo>
                    <a:pt x="45" y="3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9" y="3"/>
                  </a:lnTo>
                  <a:lnTo>
                    <a:pt x="14" y="6"/>
                  </a:lnTo>
                  <a:lnTo>
                    <a:pt x="8" y="10"/>
                  </a:lnTo>
                  <a:lnTo>
                    <a:pt x="5" y="14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39"/>
                  </a:lnTo>
                  <a:lnTo>
                    <a:pt x="5" y="48"/>
                  </a:lnTo>
                  <a:lnTo>
                    <a:pt x="11" y="56"/>
                  </a:lnTo>
                  <a:lnTo>
                    <a:pt x="19" y="64"/>
                  </a:lnTo>
                  <a:lnTo>
                    <a:pt x="25" y="73"/>
                  </a:lnTo>
                  <a:lnTo>
                    <a:pt x="28" y="81"/>
                  </a:lnTo>
                  <a:lnTo>
                    <a:pt x="30" y="85"/>
                  </a:lnTo>
                  <a:lnTo>
                    <a:pt x="30" y="92"/>
                  </a:lnTo>
                  <a:lnTo>
                    <a:pt x="30" y="96"/>
                  </a:lnTo>
                  <a:lnTo>
                    <a:pt x="28" y="102"/>
                  </a:lnTo>
                  <a:lnTo>
                    <a:pt x="28" y="102"/>
                  </a:lnTo>
                  <a:close/>
                  <a:moveTo>
                    <a:pt x="19" y="51"/>
                  </a:moveTo>
                  <a:lnTo>
                    <a:pt x="19" y="51"/>
                  </a:lnTo>
                  <a:lnTo>
                    <a:pt x="14" y="44"/>
                  </a:lnTo>
                  <a:lnTo>
                    <a:pt x="11" y="37"/>
                  </a:lnTo>
                  <a:lnTo>
                    <a:pt x="10" y="31"/>
                  </a:lnTo>
                  <a:lnTo>
                    <a:pt x="10" y="27"/>
                  </a:lnTo>
                  <a:lnTo>
                    <a:pt x="11" y="22"/>
                  </a:lnTo>
                  <a:lnTo>
                    <a:pt x="14" y="17"/>
                  </a:lnTo>
                  <a:lnTo>
                    <a:pt x="19" y="14"/>
                  </a:lnTo>
                  <a:lnTo>
                    <a:pt x="25" y="11"/>
                  </a:lnTo>
                  <a:lnTo>
                    <a:pt x="25" y="11"/>
                  </a:lnTo>
                  <a:lnTo>
                    <a:pt x="23" y="16"/>
                  </a:lnTo>
                  <a:lnTo>
                    <a:pt x="22" y="20"/>
                  </a:lnTo>
                  <a:lnTo>
                    <a:pt x="22" y="25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28" y="42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0" y="62"/>
                  </a:lnTo>
                  <a:lnTo>
                    <a:pt x="45" y="71"/>
                  </a:lnTo>
                  <a:lnTo>
                    <a:pt x="45" y="78"/>
                  </a:lnTo>
                  <a:lnTo>
                    <a:pt x="43" y="82"/>
                  </a:lnTo>
                  <a:lnTo>
                    <a:pt x="42" y="87"/>
                  </a:lnTo>
                  <a:lnTo>
                    <a:pt x="39" y="92"/>
                  </a:lnTo>
                  <a:lnTo>
                    <a:pt x="39" y="92"/>
                  </a:lnTo>
                  <a:lnTo>
                    <a:pt x="37" y="79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26" y="59"/>
                  </a:lnTo>
                  <a:lnTo>
                    <a:pt x="19" y="51"/>
                  </a:lnTo>
                  <a:lnTo>
                    <a:pt x="19" y="5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9">
              <a:extLst>
                <a:ext uri="{FF2B5EF4-FFF2-40B4-BE49-F238E27FC236}">
                  <a16:creationId xmlns:a16="http://schemas.microsoft.com/office/drawing/2014/main" id="{BD07381B-E7C7-4E12-891B-75B34A188C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4136" y="2228056"/>
              <a:ext cx="493713" cy="344488"/>
            </a:xfrm>
            <a:custGeom>
              <a:avLst/>
              <a:gdLst>
                <a:gd name="T0" fmla="*/ 274 w 311"/>
                <a:gd name="T1" fmla="*/ 27 h 217"/>
                <a:gd name="T2" fmla="*/ 258 w 311"/>
                <a:gd name="T3" fmla="*/ 7 h 217"/>
                <a:gd name="T4" fmla="*/ 251 w 311"/>
                <a:gd name="T5" fmla="*/ 4 h 217"/>
                <a:gd name="T6" fmla="*/ 37 w 311"/>
                <a:gd name="T7" fmla="*/ 4 h 217"/>
                <a:gd name="T8" fmla="*/ 17 w 311"/>
                <a:gd name="T9" fmla="*/ 21 h 217"/>
                <a:gd name="T10" fmla="*/ 23 w 311"/>
                <a:gd name="T11" fmla="*/ 75 h 217"/>
                <a:gd name="T12" fmla="*/ 44 w 311"/>
                <a:gd name="T13" fmla="*/ 124 h 217"/>
                <a:gd name="T14" fmla="*/ 13 w 311"/>
                <a:gd name="T15" fmla="*/ 151 h 217"/>
                <a:gd name="T16" fmla="*/ 2 w 311"/>
                <a:gd name="T17" fmla="*/ 174 h 217"/>
                <a:gd name="T18" fmla="*/ 39 w 311"/>
                <a:gd name="T19" fmla="*/ 191 h 217"/>
                <a:gd name="T20" fmla="*/ 59 w 311"/>
                <a:gd name="T21" fmla="*/ 202 h 217"/>
                <a:gd name="T22" fmla="*/ 115 w 311"/>
                <a:gd name="T23" fmla="*/ 217 h 217"/>
                <a:gd name="T24" fmla="*/ 204 w 311"/>
                <a:gd name="T25" fmla="*/ 214 h 217"/>
                <a:gd name="T26" fmla="*/ 232 w 311"/>
                <a:gd name="T27" fmla="*/ 191 h 217"/>
                <a:gd name="T28" fmla="*/ 274 w 311"/>
                <a:gd name="T29" fmla="*/ 180 h 217"/>
                <a:gd name="T30" fmla="*/ 281 w 311"/>
                <a:gd name="T31" fmla="*/ 166 h 217"/>
                <a:gd name="T32" fmla="*/ 249 w 311"/>
                <a:gd name="T33" fmla="*/ 147 h 217"/>
                <a:gd name="T34" fmla="*/ 223 w 311"/>
                <a:gd name="T35" fmla="*/ 135 h 217"/>
                <a:gd name="T36" fmla="*/ 266 w 311"/>
                <a:gd name="T37" fmla="*/ 126 h 217"/>
                <a:gd name="T38" fmla="*/ 309 w 311"/>
                <a:gd name="T39" fmla="*/ 81 h 217"/>
                <a:gd name="T40" fmla="*/ 305 w 311"/>
                <a:gd name="T41" fmla="*/ 41 h 217"/>
                <a:gd name="T42" fmla="*/ 261 w 311"/>
                <a:gd name="T43" fmla="*/ 64 h 217"/>
                <a:gd name="T44" fmla="*/ 275 w 311"/>
                <a:gd name="T45" fmla="*/ 64 h 217"/>
                <a:gd name="T46" fmla="*/ 277 w 311"/>
                <a:gd name="T47" fmla="*/ 78 h 217"/>
                <a:gd name="T48" fmla="*/ 247 w 311"/>
                <a:gd name="T49" fmla="*/ 98 h 217"/>
                <a:gd name="T50" fmla="*/ 261 w 311"/>
                <a:gd name="T51" fmla="*/ 64 h 217"/>
                <a:gd name="T52" fmla="*/ 144 w 311"/>
                <a:gd name="T53" fmla="*/ 208 h 217"/>
                <a:gd name="T54" fmla="*/ 70 w 311"/>
                <a:gd name="T55" fmla="*/ 200 h 217"/>
                <a:gd name="T56" fmla="*/ 129 w 311"/>
                <a:gd name="T57" fmla="*/ 195 h 217"/>
                <a:gd name="T58" fmla="*/ 212 w 311"/>
                <a:gd name="T59" fmla="*/ 198 h 217"/>
                <a:gd name="T60" fmla="*/ 209 w 311"/>
                <a:gd name="T61" fmla="*/ 149 h 217"/>
                <a:gd name="T62" fmla="*/ 261 w 311"/>
                <a:gd name="T63" fmla="*/ 160 h 217"/>
                <a:gd name="T64" fmla="*/ 269 w 311"/>
                <a:gd name="T65" fmla="*/ 171 h 217"/>
                <a:gd name="T66" fmla="*/ 246 w 311"/>
                <a:gd name="T67" fmla="*/ 180 h 217"/>
                <a:gd name="T68" fmla="*/ 132 w 311"/>
                <a:gd name="T69" fmla="*/ 188 h 217"/>
                <a:gd name="T70" fmla="*/ 25 w 311"/>
                <a:gd name="T71" fmla="*/ 180 h 217"/>
                <a:gd name="T72" fmla="*/ 13 w 311"/>
                <a:gd name="T73" fmla="*/ 163 h 217"/>
                <a:gd name="T74" fmla="*/ 53 w 311"/>
                <a:gd name="T75" fmla="*/ 149 h 217"/>
                <a:gd name="T76" fmla="*/ 81 w 311"/>
                <a:gd name="T77" fmla="*/ 157 h 217"/>
                <a:gd name="T78" fmla="*/ 141 w 311"/>
                <a:gd name="T79" fmla="*/ 172 h 217"/>
                <a:gd name="T80" fmla="*/ 190 w 311"/>
                <a:gd name="T81" fmla="*/ 160 h 217"/>
                <a:gd name="T82" fmla="*/ 209 w 311"/>
                <a:gd name="T83" fmla="*/ 149 h 217"/>
                <a:gd name="T84" fmla="*/ 186 w 311"/>
                <a:gd name="T85" fmla="*/ 154 h 217"/>
                <a:gd name="T86" fmla="*/ 101 w 311"/>
                <a:gd name="T87" fmla="*/ 157 h 217"/>
                <a:gd name="T88" fmla="*/ 54 w 311"/>
                <a:gd name="T89" fmla="*/ 126 h 217"/>
                <a:gd name="T90" fmla="*/ 30 w 311"/>
                <a:gd name="T91" fmla="*/ 61 h 217"/>
                <a:gd name="T92" fmla="*/ 25 w 311"/>
                <a:gd name="T93" fmla="*/ 24 h 217"/>
                <a:gd name="T94" fmla="*/ 47 w 311"/>
                <a:gd name="T95" fmla="*/ 11 h 217"/>
                <a:gd name="T96" fmla="*/ 249 w 311"/>
                <a:gd name="T97" fmla="*/ 13 h 217"/>
                <a:gd name="T98" fmla="*/ 255 w 311"/>
                <a:gd name="T99" fmla="*/ 42 h 217"/>
                <a:gd name="T100" fmla="*/ 232 w 311"/>
                <a:gd name="T101" fmla="*/ 110 h 217"/>
                <a:gd name="T102" fmla="*/ 286 w 311"/>
                <a:gd name="T103" fmla="*/ 99 h 217"/>
                <a:gd name="T104" fmla="*/ 230 w 311"/>
                <a:gd name="T105" fmla="*/ 127 h 217"/>
                <a:gd name="T106" fmla="*/ 243 w 311"/>
                <a:gd name="T107" fmla="*/ 107 h 217"/>
                <a:gd name="T108" fmla="*/ 277 w 311"/>
                <a:gd name="T109" fmla="*/ 90 h 217"/>
                <a:gd name="T110" fmla="*/ 288 w 311"/>
                <a:gd name="T111" fmla="*/ 70 h 217"/>
                <a:gd name="T112" fmla="*/ 274 w 311"/>
                <a:gd name="T113" fmla="*/ 53 h 217"/>
                <a:gd name="T114" fmla="*/ 266 w 311"/>
                <a:gd name="T115" fmla="*/ 39 h 217"/>
                <a:gd name="T116" fmla="*/ 294 w 311"/>
                <a:gd name="T117" fmla="*/ 42 h 217"/>
                <a:gd name="T118" fmla="*/ 302 w 311"/>
                <a:gd name="T119" fmla="*/ 72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1" h="217">
                  <a:moveTo>
                    <a:pt x="297" y="31"/>
                  </a:moveTo>
                  <a:lnTo>
                    <a:pt x="297" y="31"/>
                  </a:lnTo>
                  <a:lnTo>
                    <a:pt x="289" y="28"/>
                  </a:lnTo>
                  <a:lnTo>
                    <a:pt x="281" y="27"/>
                  </a:lnTo>
                  <a:lnTo>
                    <a:pt x="274" y="27"/>
                  </a:lnTo>
                  <a:lnTo>
                    <a:pt x="266" y="28"/>
                  </a:lnTo>
                  <a:lnTo>
                    <a:pt x="266" y="28"/>
                  </a:lnTo>
                  <a:lnTo>
                    <a:pt x="266" y="21"/>
                  </a:lnTo>
                  <a:lnTo>
                    <a:pt x="263" y="13"/>
                  </a:lnTo>
                  <a:lnTo>
                    <a:pt x="258" y="7"/>
                  </a:lnTo>
                  <a:lnTo>
                    <a:pt x="251" y="4"/>
                  </a:lnTo>
                  <a:lnTo>
                    <a:pt x="251" y="4"/>
                  </a:lnTo>
                  <a:lnTo>
                    <a:pt x="251" y="4"/>
                  </a:lnTo>
                  <a:lnTo>
                    <a:pt x="251" y="4"/>
                  </a:lnTo>
                  <a:lnTo>
                    <a:pt x="251" y="4"/>
                  </a:lnTo>
                  <a:lnTo>
                    <a:pt x="251" y="4"/>
                  </a:lnTo>
                  <a:lnTo>
                    <a:pt x="144" y="0"/>
                  </a:lnTo>
                  <a:lnTo>
                    <a:pt x="90" y="0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0" y="5"/>
                  </a:lnTo>
                  <a:lnTo>
                    <a:pt x="23" y="8"/>
                  </a:lnTo>
                  <a:lnTo>
                    <a:pt x="20" y="11"/>
                  </a:lnTo>
                  <a:lnTo>
                    <a:pt x="19" y="16"/>
                  </a:lnTo>
                  <a:lnTo>
                    <a:pt x="17" y="21"/>
                  </a:lnTo>
                  <a:lnTo>
                    <a:pt x="17" y="27"/>
                  </a:lnTo>
                  <a:lnTo>
                    <a:pt x="17" y="41"/>
                  </a:lnTo>
                  <a:lnTo>
                    <a:pt x="17" y="41"/>
                  </a:lnTo>
                  <a:lnTo>
                    <a:pt x="20" y="58"/>
                  </a:lnTo>
                  <a:lnTo>
                    <a:pt x="23" y="75"/>
                  </a:lnTo>
                  <a:lnTo>
                    <a:pt x="28" y="90"/>
                  </a:lnTo>
                  <a:lnTo>
                    <a:pt x="33" y="106"/>
                  </a:lnTo>
                  <a:lnTo>
                    <a:pt x="33" y="106"/>
                  </a:lnTo>
                  <a:lnTo>
                    <a:pt x="39" y="115"/>
                  </a:lnTo>
                  <a:lnTo>
                    <a:pt x="44" y="124"/>
                  </a:lnTo>
                  <a:lnTo>
                    <a:pt x="57" y="140"/>
                  </a:lnTo>
                  <a:lnTo>
                    <a:pt x="57" y="140"/>
                  </a:lnTo>
                  <a:lnTo>
                    <a:pt x="39" y="141"/>
                  </a:lnTo>
                  <a:lnTo>
                    <a:pt x="20" y="147"/>
                  </a:lnTo>
                  <a:lnTo>
                    <a:pt x="13" y="151"/>
                  </a:lnTo>
                  <a:lnTo>
                    <a:pt x="6" y="157"/>
                  </a:lnTo>
                  <a:lnTo>
                    <a:pt x="2" y="161"/>
                  </a:lnTo>
                  <a:lnTo>
                    <a:pt x="0" y="169"/>
                  </a:lnTo>
                  <a:lnTo>
                    <a:pt x="0" y="169"/>
                  </a:lnTo>
                  <a:lnTo>
                    <a:pt x="2" y="174"/>
                  </a:lnTo>
                  <a:lnTo>
                    <a:pt x="5" y="178"/>
                  </a:lnTo>
                  <a:lnTo>
                    <a:pt x="10" y="183"/>
                  </a:lnTo>
                  <a:lnTo>
                    <a:pt x="16" y="185"/>
                  </a:lnTo>
                  <a:lnTo>
                    <a:pt x="28" y="189"/>
                  </a:lnTo>
                  <a:lnTo>
                    <a:pt x="39" y="191"/>
                  </a:lnTo>
                  <a:lnTo>
                    <a:pt x="39" y="191"/>
                  </a:lnTo>
                  <a:lnTo>
                    <a:pt x="53" y="194"/>
                  </a:lnTo>
                  <a:lnTo>
                    <a:pt x="53" y="194"/>
                  </a:lnTo>
                  <a:lnTo>
                    <a:pt x="54" y="198"/>
                  </a:lnTo>
                  <a:lnTo>
                    <a:pt x="59" y="202"/>
                  </a:lnTo>
                  <a:lnTo>
                    <a:pt x="67" y="209"/>
                  </a:lnTo>
                  <a:lnTo>
                    <a:pt x="78" y="212"/>
                  </a:lnTo>
                  <a:lnTo>
                    <a:pt x="90" y="216"/>
                  </a:lnTo>
                  <a:lnTo>
                    <a:pt x="102" y="217"/>
                  </a:lnTo>
                  <a:lnTo>
                    <a:pt x="115" y="217"/>
                  </a:lnTo>
                  <a:lnTo>
                    <a:pt x="136" y="217"/>
                  </a:lnTo>
                  <a:lnTo>
                    <a:pt x="136" y="217"/>
                  </a:lnTo>
                  <a:lnTo>
                    <a:pt x="170" y="217"/>
                  </a:lnTo>
                  <a:lnTo>
                    <a:pt x="187" y="216"/>
                  </a:lnTo>
                  <a:lnTo>
                    <a:pt x="204" y="214"/>
                  </a:lnTo>
                  <a:lnTo>
                    <a:pt x="204" y="214"/>
                  </a:lnTo>
                  <a:lnTo>
                    <a:pt x="213" y="209"/>
                  </a:lnTo>
                  <a:lnTo>
                    <a:pt x="220" y="205"/>
                  </a:lnTo>
                  <a:lnTo>
                    <a:pt x="226" y="198"/>
                  </a:lnTo>
                  <a:lnTo>
                    <a:pt x="232" y="191"/>
                  </a:lnTo>
                  <a:lnTo>
                    <a:pt x="232" y="191"/>
                  </a:lnTo>
                  <a:lnTo>
                    <a:pt x="246" y="189"/>
                  </a:lnTo>
                  <a:lnTo>
                    <a:pt x="260" y="186"/>
                  </a:lnTo>
                  <a:lnTo>
                    <a:pt x="268" y="183"/>
                  </a:lnTo>
                  <a:lnTo>
                    <a:pt x="274" y="180"/>
                  </a:lnTo>
                  <a:lnTo>
                    <a:pt x="278" y="177"/>
                  </a:lnTo>
                  <a:lnTo>
                    <a:pt x="281" y="172"/>
                  </a:lnTo>
                  <a:lnTo>
                    <a:pt x="281" y="172"/>
                  </a:lnTo>
                  <a:lnTo>
                    <a:pt x="281" y="169"/>
                  </a:lnTo>
                  <a:lnTo>
                    <a:pt x="281" y="166"/>
                  </a:lnTo>
                  <a:lnTo>
                    <a:pt x="280" y="163"/>
                  </a:lnTo>
                  <a:lnTo>
                    <a:pt x="278" y="160"/>
                  </a:lnTo>
                  <a:lnTo>
                    <a:pt x="271" y="155"/>
                  </a:lnTo>
                  <a:lnTo>
                    <a:pt x="261" y="151"/>
                  </a:lnTo>
                  <a:lnTo>
                    <a:pt x="249" y="147"/>
                  </a:lnTo>
                  <a:lnTo>
                    <a:pt x="238" y="144"/>
                  </a:lnTo>
                  <a:lnTo>
                    <a:pt x="217" y="141"/>
                  </a:lnTo>
                  <a:lnTo>
                    <a:pt x="217" y="141"/>
                  </a:lnTo>
                  <a:lnTo>
                    <a:pt x="223" y="135"/>
                  </a:lnTo>
                  <a:lnTo>
                    <a:pt x="223" y="135"/>
                  </a:lnTo>
                  <a:lnTo>
                    <a:pt x="224" y="135"/>
                  </a:lnTo>
                  <a:lnTo>
                    <a:pt x="224" y="135"/>
                  </a:lnTo>
                  <a:lnTo>
                    <a:pt x="238" y="134"/>
                  </a:lnTo>
                  <a:lnTo>
                    <a:pt x="252" y="130"/>
                  </a:lnTo>
                  <a:lnTo>
                    <a:pt x="266" y="126"/>
                  </a:lnTo>
                  <a:lnTo>
                    <a:pt x="278" y="118"/>
                  </a:lnTo>
                  <a:lnTo>
                    <a:pt x="291" y="110"/>
                  </a:lnTo>
                  <a:lnTo>
                    <a:pt x="300" y="99"/>
                  </a:lnTo>
                  <a:lnTo>
                    <a:pt x="308" y="87"/>
                  </a:lnTo>
                  <a:lnTo>
                    <a:pt x="309" y="81"/>
                  </a:lnTo>
                  <a:lnTo>
                    <a:pt x="311" y="73"/>
                  </a:lnTo>
                  <a:lnTo>
                    <a:pt x="311" y="73"/>
                  </a:lnTo>
                  <a:lnTo>
                    <a:pt x="311" y="62"/>
                  </a:lnTo>
                  <a:lnTo>
                    <a:pt x="309" y="50"/>
                  </a:lnTo>
                  <a:lnTo>
                    <a:pt x="305" y="41"/>
                  </a:lnTo>
                  <a:lnTo>
                    <a:pt x="302" y="36"/>
                  </a:lnTo>
                  <a:lnTo>
                    <a:pt x="297" y="31"/>
                  </a:lnTo>
                  <a:lnTo>
                    <a:pt x="297" y="31"/>
                  </a:lnTo>
                  <a:close/>
                  <a:moveTo>
                    <a:pt x="261" y="64"/>
                  </a:moveTo>
                  <a:lnTo>
                    <a:pt x="261" y="64"/>
                  </a:lnTo>
                  <a:lnTo>
                    <a:pt x="266" y="62"/>
                  </a:lnTo>
                  <a:lnTo>
                    <a:pt x="269" y="62"/>
                  </a:lnTo>
                  <a:lnTo>
                    <a:pt x="272" y="62"/>
                  </a:lnTo>
                  <a:lnTo>
                    <a:pt x="272" y="62"/>
                  </a:lnTo>
                  <a:lnTo>
                    <a:pt x="275" y="64"/>
                  </a:lnTo>
                  <a:lnTo>
                    <a:pt x="277" y="67"/>
                  </a:lnTo>
                  <a:lnTo>
                    <a:pt x="278" y="70"/>
                  </a:lnTo>
                  <a:lnTo>
                    <a:pt x="278" y="73"/>
                  </a:lnTo>
                  <a:lnTo>
                    <a:pt x="278" y="73"/>
                  </a:lnTo>
                  <a:lnTo>
                    <a:pt x="277" y="78"/>
                  </a:lnTo>
                  <a:lnTo>
                    <a:pt x="274" y="82"/>
                  </a:lnTo>
                  <a:lnTo>
                    <a:pt x="268" y="89"/>
                  </a:lnTo>
                  <a:lnTo>
                    <a:pt x="268" y="89"/>
                  </a:lnTo>
                  <a:lnTo>
                    <a:pt x="258" y="95"/>
                  </a:lnTo>
                  <a:lnTo>
                    <a:pt x="247" y="98"/>
                  </a:lnTo>
                  <a:lnTo>
                    <a:pt x="247" y="98"/>
                  </a:lnTo>
                  <a:lnTo>
                    <a:pt x="254" y="82"/>
                  </a:lnTo>
                  <a:lnTo>
                    <a:pt x="260" y="64"/>
                  </a:lnTo>
                  <a:lnTo>
                    <a:pt x="260" y="64"/>
                  </a:lnTo>
                  <a:lnTo>
                    <a:pt x="261" y="64"/>
                  </a:lnTo>
                  <a:lnTo>
                    <a:pt x="261" y="64"/>
                  </a:lnTo>
                  <a:close/>
                  <a:moveTo>
                    <a:pt x="184" y="206"/>
                  </a:moveTo>
                  <a:lnTo>
                    <a:pt x="184" y="206"/>
                  </a:lnTo>
                  <a:lnTo>
                    <a:pt x="144" y="208"/>
                  </a:lnTo>
                  <a:lnTo>
                    <a:pt x="144" y="208"/>
                  </a:lnTo>
                  <a:lnTo>
                    <a:pt x="125" y="208"/>
                  </a:lnTo>
                  <a:lnTo>
                    <a:pt x="102" y="208"/>
                  </a:lnTo>
                  <a:lnTo>
                    <a:pt x="90" y="206"/>
                  </a:lnTo>
                  <a:lnTo>
                    <a:pt x="79" y="205"/>
                  </a:lnTo>
                  <a:lnTo>
                    <a:pt x="70" y="200"/>
                  </a:lnTo>
                  <a:lnTo>
                    <a:pt x="62" y="194"/>
                  </a:lnTo>
                  <a:lnTo>
                    <a:pt x="62" y="194"/>
                  </a:lnTo>
                  <a:lnTo>
                    <a:pt x="96" y="195"/>
                  </a:lnTo>
                  <a:lnTo>
                    <a:pt x="129" y="195"/>
                  </a:lnTo>
                  <a:lnTo>
                    <a:pt x="129" y="195"/>
                  </a:lnTo>
                  <a:lnTo>
                    <a:pt x="173" y="195"/>
                  </a:lnTo>
                  <a:lnTo>
                    <a:pt x="196" y="194"/>
                  </a:lnTo>
                  <a:lnTo>
                    <a:pt x="220" y="192"/>
                  </a:lnTo>
                  <a:lnTo>
                    <a:pt x="220" y="192"/>
                  </a:lnTo>
                  <a:lnTo>
                    <a:pt x="212" y="198"/>
                  </a:lnTo>
                  <a:lnTo>
                    <a:pt x="204" y="203"/>
                  </a:lnTo>
                  <a:lnTo>
                    <a:pt x="195" y="205"/>
                  </a:lnTo>
                  <a:lnTo>
                    <a:pt x="184" y="206"/>
                  </a:lnTo>
                  <a:lnTo>
                    <a:pt x="184" y="206"/>
                  </a:lnTo>
                  <a:close/>
                  <a:moveTo>
                    <a:pt x="209" y="149"/>
                  </a:moveTo>
                  <a:lnTo>
                    <a:pt x="209" y="149"/>
                  </a:lnTo>
                  <a:lnTo>
                    <a:pt x="230" y="152"/>
                  </a:lnTo>
                  <a:lnTo>
                    <a:pt x="251" y="158"/>
                  </a:lnTo>
                  <a:lnTo>
                    <a:pt x="251" y="158"/>
                  </a:lnTo>
                  <a:lnTo>
                    <a:pt x="261" y="160"/>
                  </a:lnTo>
                  <a:lnTo>
                    <a:pt x="266" y="163"/>
                  </a:lnTo>
                  <a:lnTo>
                    <a:pt x="269" y="164"/>
                  </a:lnTo>
                  <a:lnTo>
                    <a:pt x="269" y="164"/>
                  </a:lnTo>
                  <a:lnTo>
                    <a:pt x="271" y="168"/>
                  </a:lnTo>
                  <a:lnTo>
                    <a:pt x="269" y="171"/>
                  </a:lnTo>
                  <a:lnTo>
                    <a:pt x="266" y="172"/>
                  </a:lnTo>
                  <a:lnTo>
                    <a:pt x="261" y="175"/>
                  </a:lnTo>
                  <a:lnTo>
                    <a:pt x="252" y="178"/>
                  </a:lnTo>
                  <a:lnTo>
                    <a:pt x="246" y="180"/>
                  </a:lnTo>
                  <a:lnTo>
                    <a:pt x="246" y="180"/>
                  </a:lnTo>
                  <a:lnTo>
                    <a:pt x="218" y="185"/>
                  </a:lnTo>
                  <a:lnTo>
                    <a:pt x="189" y="186"/>
                  </a:lnTo>
                  <a:lnTo>
                    <a:pt x="161" y="188"/>
                  </a:lnTo>
                  <a:lnTo>
                    <a:pt x="132" y="188"/>
                  </a:lnTo>
                  <a:lnTo>
                    <a:pt x="132" y="188"/>
                  </a:lnTo>
                  <a:lnTo>
                    <a:pt x="79" y="186"/>
                  </a:lnTo>
                  <a:lnTo>
                    <a:pt x="79" y="186"/>
                  </a:lnTo>
                  <a:lnTo>
                    <a:pt x="48" y="185"/>
                  </a:lnTo>
                  <a:lnTo>
                    <a:pt x="31" y="181"/>
                  </a:lnTo>
                  <a:lnTo>
                    <a:pt x="25" y="180"/>
                  </a:lnTo>
                  <a:lnTo>
                    <a:pt x="19" y="177"/>
                  </a:lnTo>
                  <a:lnTo>
                    <a:pt x="19" y="177"/>
                  </a:lnTo>
                  <a:lnTo>
                    <a:pt x="13" y="172"/>
                  </a:lnTo>
                  <a:lnTo>
                    <a:pt x="11" y="168"/>
                  </a:lnTo>
                  <a:lnTo>
                    <a:pt x="13" y="163"/>
                  </a:lnTo>
                  <a:lnTo>
                    <a:pt x="17" y="160"/>
                  </a:lnTo>
                  <a:lnTo>
                    <a:pt x="28" y="155"/>
                  </a:lnTo>
                  <a:lnTo>
                    <a:pt x="39" y="152"/>
                  </a:lnTo>
                  <a:lnTo>
                    <a:pt x="39" y="152"/>
                  </a:lnTo>
                  <a:lnTo>
                    <a:pt x="53" y="149"/>
                  </a:lnTo>
                  <a:lnTo>
                    <a:pt x="65" y="147"/>
                  </a:lnTo>
                  <a:lnTo>
                    <a:pt x="65" y="147"/>
                  </a:lnTo>
                  <a:lnTo>
                    <a:pt x="65" y="147"/>
                  </a:lnTo>
                  <a:lnTo>
                    <a:pt x="65" y="147"/>
                  </a:lnTo>
                  <a:lnTo>
                    <a:pt x="81" y="157"/>
                  </a:lnTo>
                  <a:lnTo>
                    <a:pt x="96" y="164"/>
                  </a:lnTo>
                  <a:lnTo>
                    <a:pt x="112" y="169"/>
                  </a:lnTo>
                  <a:lnTo>
                    <a:pt x="130" y="172"/>
                  </a:lnTo>
                  <a:lnTo>
                    <a:pt x="130" y="172"/>
                  </a:lnTo>
                  <a:lnTo>
                    <a:pt x="141" y="172"/>
                  </a:lnTo>
                  <a:lnTo>
                    <a:pt x="152" y="171"/>
                  </a:lnTo>
                  <a:lnTo>
                    <a:pt x="162" y="171"/>
                  </a:lnTo>
                  <a:lnTo>
                    <a:pt x="172" y="168"/>
                  </a:lnTo>
                  <a:lnTo>
                    <a:pt x="181" y="164"/>
                  </a:lnTo>
                  <a:lnTo>
                    <a:pt x="190" y="160"/>
                  </a:lnTo>
                  <a:lnTo>
                    <a:pt x="200" y="155"/>
                  </a:lnTo>
                  <a:lnTo>
                    <a:pt x="207" y="149"/>
                  </a:lnTo>
                  <a:lnTo>
                    <a:pt x="207" y="149"/>
                  </a:lnTo>
                  <a:lnTo>
                    <a:pt x="209" y="149"/>
                  </a:lnTo>
                  <a:lnTo>
                    <a:pt x="209" y="149"/>
                  </a:lnTo>
                  <a:close/>
                  <a:moveTo>
                    <a:pt x="210" y="137"/>
                  </a:moveTo>
                  <a:lnTo>
                    <a:pt x="210" y="137"/>
                  </a:lnTo>
                  <a:lnTo>
                    <a:pt x="203" y="143"/>
                  </a:lnTo>
                  <a:lnTo>
                    <a:pt x="195" y="149"/>
                  </a:lnTo>
                  <a:lnTo>
                    <a:pt x="186" y="154"/>
                  </a:lnTo>
                  <a:lnTo>
                    <a:pt x="176" y="157"/>
                  </a:lnTo>
                  <a:lnTo>
                    <a:pt x="158" y="161"/>
                  </a:lnTo>
                  <a:lnTo>
                    <a:pt x="139" y="164"/>
                  </a:lnTo>
                  <a:lnTo>
                    <a:pt x="119" y="161"/>
                  </a:lnTo>
                  <a:lnTo>
                    <a:pt x="101" y="157"/>
                  </a:lnTo>
                  <a:lnTo>
                    <a:pt x="82" y="149"/>
                  </a:lnTo>
                  <a:lnTo>
                    <a:pt x="74" y="144"/>
                  </a:lnTo>
                  <a:lnTo>
                    <a:pt x="67" y="138"/>
                  </a:lnTo>
                  <a:lnTo>
                    <a:pt x="67" y="138"/>
                  </a:lnTo>
                  <a:lnTo>
                    <a:pt x="54" y="126"/>
                  </a:lnTo>
                  <a:lnTo>
                    <a:pt x="45" y="112"/>
                  </a:lnTo>
                  <a:lnTo>
                    <a:pt x="39" y="96"/>
                  </a:lnTo>
                  <a:lnTo>
                    <a:pt x="33" y="79"/>
                  </a:lnTo>
                  <a:lnTo>
                    <a:pt x="33" y="79"/>
                  </a:lnTo>
                  <a:lnTo>
                    <a:pt x="30" y="61"/>
                  </a:lnTo>
                  <a:lnTo>
                    <a:pt x="27" y="41"/>
                  </a:lnTo>
                  <a:lnTo>
                    <a:pt x="27" y="41"/>
                  </a:lnTo>
                  <a:lnTo>
                    <a:pt x="25" y="33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8" y="19"/>
                  </a:lnTo>
                  <a:lnTo>
                    <a:pt x="30" y="16"/>
                  </a:lnTo>
                  <a:lnTo>
                    <a:pt x="34" y="14"/>
                  </a:lnTo>
                  <a:lnTo>
                    <a:pt x="37" y="13"/>
                  </a:lnTo>
                  <a:lnTo>
                    <a:pt x="47" y="11"/>
                  </a:lnTo>
                  <a:lnTo>
                    <a:pt x="54" y="11"/>
                  </a:lnTo>
                  <a:lnTo>
                    <a:pt x="54" y="11"/>
                  </a:lnTo>
                  <a:lnTo>
                    <a:pt x="152" y="11"/>
                  </a:lnTo>
                  <a:lnTo>
                    <a:pt x="249" y="13"/>
                  </a:lnTo>
                  <a:lnTo>
                    <a:pt x="249" y="13"/>
                  </a:lnTo>
                  <a:lnTo>
                    <a:pt x="252" y="14"/>
                  </a:lnTo>
                  <a:lnTo>
                    <a:pt x="254" y="16"/>
                  </a:lnTo>
                  <a:lnTo>
                    <a:pt x="257" y="24"/>
                  </a:lnTo>
                  <a:lnTo>
                    <a:pt x="257" y="33"/>
                  </a:lnTo>
                  <a:lnTo>
                    <a:pt x="255" y="42"/>
                  </a:lnTo>
                  <a:lnTo>
                    <a:pt x="251" y="64"/>
                  </a:lnTo>
                  <a:lnTo>
                    <a:pt x="246" y="78"/>
                  </a:lnTo>
                  <a:lnTo>
                    <a:pt x="246" y="78"/>
                  </a:lnTo>
                  <a:lnTo>
                    <a:pt x="240" y="95"/>
                  </a:lnTo>
                  <a:lnTo>
                    <a:pt x="232" y="110"/>
                  </a:lnTo>
                  <a:lnTo>
                    <a:pt x="221" y="124"/>
                  </a:lnTo>
                  <a:lnTo>
                    <a:pt x="210" y="137"/>
                  </a:lnTo>
                  <a:lnTo>
                    <a:pt x="210" y="137"/>
                  </a:lnTo>
                  <a:close/>
                  <a:moveTo>
                    <a:pt x="286" y="99"/>
                  </a:moveTo>
                  <a:lnTo>
                    <a:pt x="286" y="99"/>
                  </a:lnTo>
                  <a:lnTo>
                    <a:pt x="275" y="110"/>
                  </a:lnTo>
                  <a:lnTo>
                    <a:pt x="261" y="118"/>
                  </a:lnTo>
                  <a:lnTo>
                    <a:pt x="246" y="124"/>
                  </a:lnTo>
                  <a:lnTo>
                    <a:pt x="230" y="127"/>
                  </a:lnTo>
                  <a:lnTo>
                    <a:pt x="230" y="127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43" y="107"/>
                  </a:lnTo>
                  <a:lnTo>
                    <a:pt x="243" y="107"/>
                  </a:lnTo>
                  <a:lnTo>
                    <a:pt x="243" y="107"/>
                  </a:lnTo>
                  <a:lnTo>
                    <a:pt x="243" y="107"/>
                  </a:lnTo>
                  <a:lnTo>
                    <a:pt x="249" y="107"/>
                  </a:lnTo>
                  <a:lnTo>
                    <a:pt x="255" y="104"/>
                  </a:lnTo>
                  <a:lnTo>
                    <a:pt x="268" y="99"/>
                  </a:lnTo>
                  <a:lnTo>
                    <a:pt x="277" y="90"/>
                  </a:lnTo>
                  <a:lnTo>
                    <a:pt x="281" y="86"/>
                  </a:lnTo>
                  <a:lnTo>
                    <a:pt x="285" y="81"/>
                  </a:lnTo>
                  <a:lnTo>
                    <a:pt x="285" y="81"/>
                  </a:lnTo>
                  <a:lnTo>
                    <a:pt x="286" y="75"/>
                  </a:lnTo>
                  <a:lnTo>
                    <a:pt x="288" y="70"/>
                  </a:lnTo>
                  <a:lnTo>
                    <a:pt x="286" y="64"/>
                  </a:lnTo>
                  <a:lnTo>
                    <a:pt x="283" y="59"/>
                  </a:lnTo>
                  <a:lnTo>
                    <a:pt x="283" y="59"/>
                  </a:lnTo>
                  <a:lnTo>
                    <a:pt x="280" y="56"/>
                  </a:lnTo>
                  <a:lnTo>
                    <a:pt x="274" y="53"/>
                  </a:lnTo>
                  <a:lnTo>
                    <a:pt x="269" y="53"/>
                  </a:lnTo>
                  <a:lnTo>
                    <a:pt x="263" y="55"/>
                  </a:lnTo>
                  <a:lnTo>
                    <a:pt x="263" y="55"/>
                  </a:lnTo>
                  <a:lnTo>
                    <a:pt x="266" y="39"/>
                  </a:lnTo>
                  <a:lnTo>
                    <a:pt x="266" y="39"/>
                  </a:lnTo>
                  <a:lnTo>
                    <a:pt x="272" y="36"/>
                  </a:lnTo>
                  <a:lnTo>
                    <a:pt x="278" y="34"/>
                  </a:lnTo>
                  <a:lnTo>
                    <a:pt x="285" y="36"/>
                  </a:lnTo>
                  <a:lnTo>
                    <a:pt x="289" y="38"/>
                  </a:lnTo>
                  <a:lnTo>
                    <a:pt x="294" y="42"/>
                  </a:lnTo>
                  <a:lnTo>
                    <a:pt x="297" y="47"/>
                  </a:lnTo>
                  <a:lnTo>
                    <a:pt x="300" y="53"/>
                  </a:lnTo>
                  <a:lnTo>
                    <a:pt x="302" y="59"/>
                  </a:lnTo>
                  <a:lnTo>
                    <a:pt x="302" y="59"/>
                  </a:lnTo>
                  <a:lnTo>
                    <a:pt x="302" y="72"/>
                  </a:lnTo>
                  <a:lnTo>
                    <a:pt x="298" y="82"/>
                  </a:lnTo>
                  <a:lnTo>
                    <a:pt x="294" y="92"/>
                  </a:lnTo>
                  <a:lnTo>
                    <a:pt x="286" y="99"/>
                  </a:lnTo>
                  <a:lnTo>
                    <a:pt x="286" y="99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0">
              <a:extLst>
                <a:ext uri="{FF2B5EF4-FFF2-40B4-BE49-F238E27FC236}">
                  <a16:creationId xmlns:a16="http://schemas.microsoft.com/office/drawing/2014/main" id="{CA085719-0381-43FD-9785-7EFBEB138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14" y="2277268"/>
              <a:ext cx="46038" cy="107950"/>
            </a:xfrm>
            <a:custGeom>
              <a:avLst/>
              <a:gdLst>
                <a:gd name="T0" fmla="*/ 9 w 29"/>
                <a:gd name="T1" fmla="*/ 3 h 68"/>
                <a:gd name="T2" fmla="*/ 9 w 29"/>
                <a:gd name="T3" fmla="*/ 3 h 68"/>
                <a:gd name="T4" fmla="*/ 8 w 29"/>
                <a:gd name="T5" fmla="*/ 0 h 68"/>
                <a:gd name="T6" fmla="*/ 4 w 29"/>
                <a:gd name="T7" fmla="*/ 0 h 68"/>
                <a:gd name="T8" fmla="*/ 1 w 29"/>
                <a:gd name="T9" fmla="*/ 0 h 68"/>
                <a:gd name="T10" fmla="*/ 0 w 29"/>
                <a:gd name="T11" fmla="*/ 3 h 68"/>
                <a:gd name="T12" fmla="*/ 0 w 29"/>
                <a:gd name="T13" fmla="*/ 3 h 68"/>
                <a:gd name="T14" fmla="*/ 3 w 29"/>
                <a:gd name="T15" fmla="*/ 21 h 68"/>
                <a:gd name="T16" fmla="*/ 6 w 29"/>
                <a:gd name="T17" fmla="*/ 36 h 68"/>
                <a:gd name="T18" fmla="*/ 12 w 29"/>
                <a:gd name="T19" fmla="*/ 51 h 68"/>
                <a:gd name="T20" fmla="*/ 20 w 29"/>
                <a:gd name="T21" fmla="*/ 65 h 68"/>
                <a:gd name="T22" fmla="*/ 20 w 29"/>
                <a:gd name="T23" fmla="*/ 65 h 68"/>
                <a:gd name="T24" fmla="*/ 23 w 29"/>
                <a:gd name="T25" fmla="*/ 68 h 68"/>
                <a:gd name="T26" fmla="*/ 26 w 29"/>
                <a:gd name="T27" fmla="*/ 67 h 68"/>
                <a:gd name="T28" fmla="*/ 29 w 29"/>
                <a:gd name="T29" fmla="*/ 65 h 68"/>
                <a:gd name="T30" fmla="*/ 28 w 29"/>
                <a:gd name="T31" fmla="*/ 61 h 68"/>
                <a:gd name="T32" fmla="*/ 28 w 29"/>
                <a:gd name="T33" fmla="*/ 61 h 68"/>
                <a:gd name="T34" fmla="*/ 20 w 29"/>
                <a:gd name="T35" fmla="*/ 48 h 68"/>
                <a:gd name="T36" fmla="*/ 15 w 29"/>
                <a:gd name="T37" fmla="*/ 34 h 68"/>
                <a:gd name="T38" fmla="*/ 11 w 29"/>
                <a:gd name="T39" fmla="*/ 19 h 68"/>
                <a:gd name="T40" fmla="*/ 9 w 29"/>
                <a:gd name="T41" fmla="*/ 3 h 68"/>
                <a:gd name="T42" fmla="*/ 9 w 29"/>
                <a:gd name="T43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68">
                  <a:moveTo>
                    <a:pt x="9" y="3"/>
                  </a:moveTo>
                  <a:lnTo>
                    <a:pt x="9" y="3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21"/>
                  </a:lnTo>
                  <a:lnTo>
                    <a:pt x="6" y="36"/>
                  </a:lnTo>
                  <a:lnTo>
                    <a:pt x="12" y="51"/>
                  </a:lnTo>
                  <a:lnTo>
                    <a:pt x="20" y="65"/>
                  </a:lnTo>
                  <a:lnTo>
                    <a:pt x="20" y="65"/>
                  </a:lnTo>
                  <a:lnTo>
                    <a:pt x="23" y="68"/>
                  </a:lnTo>
                  <a:lnTo>
                    <a:pt x="26" y="67"/>
                  </a:lnTo>
                  <a:lnTo>
                    <a:pt x="29" y="65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20" y="48"/>
                  </a:lnTo>
                  <a:lnTo>
                    <a:pt x="15" y="34"/>
                  </a:lnTo>
                  <a:lnTo>
                    <a:pt x="11" y="19"/>
                  </a:lnTo>
                  <a:lnTo>
                    <a:pt x="9" y="3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1">
              <a:extLst>
                <a:ext uri="{FF2B5EF4-FFF2-40B4-BE49-F238E27FC236}">
                  <a16:creationId xmlns:a16="http://schemas.microsoft.com/office/drawing/2014/main" id="{C17B1B4D-1ACB-4DAD-B466-904CD97D4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52" y="2397918"/>
              <a:ext cx="12700" cy="12700"/>
            </a:xfrm>
            <a:custGeom>
              <a:avLst/>
              <a:gdLst>
                <a:gd name="T0" fmla="*/ 3 w 8"/>
                <a:gd name="T1" fmla="*/ 0 h 8"/>
                <a:gd name="T2" fmla="*/ 3 w 8"/>
                <a:gd name="T3" fmla="*/ 0 h 8"/>
                <a:gd name="T4" fmla="*/ 0 w 8"/>
                <a:gd name="T5" fmla="*/ 2 h 8"/>
                <a:gd name="T6" fmla="*/ 0 w 8"/>
                <a:gd name="T7" fmla="*/ 5 h 8"/>
                <a:gd name="T8" fmla="*/ 0 w 8"/>
                <a:gd name="T9" fmla="*/ 8 h 8"/>
                <a:gd name="T10" fmla="*/ 3 w 8"/>
                <a:gd name="T11" fmla="*/ 8 h 8"/>
                <a:gd name="T12" fmla="*/ 3 w 8"/>
                <a:gd name="T13" fmla="*/ 8 h 8"/>
                <a:gd name="T14" fmla="*/ 6 w 8"/>
                <a:gd name="T15" fmla="*/ 8 h 8"/>
                <a:gd name="T16" fmla="*/ 8 w 8"/>
                <a:gd name="T17" fmla="*/ 5 h 8"/>
                <a:gd name="T18" fmla="*/ 6 w 8"/>
                <a:gd name="T19" fmla="*/ 2 h 8"/>
                <a:gd name="T20" fmla="*/ 3 w 8"/>
                <a:gd name="T21" fmla="*/ 0 h 8"/>
                <a:gd name="T22" fmla="*/ 3 w 8"/>
                <a:gd name="T2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8">
                  <a:moveTo>
                    <a:pt x="3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6" y="8"/>
                  </a:lnTo>
                  <a:lnTo>
                    <a:pt x="8" y="5"/>
                  </a:lnTo>
                  <a:lnTo>
                    <a:pt x="6" y="2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B48FBD5-F4AA-4B32-AB47-FA198DC5F358}"/>
              </a:ext>
            </a:extLst>
          </p:cNvPr>
          <p:cNvGrpSpPr/>
          <p:nvPr/>
        </p:nvGrpSpPr>
        <p:grpSpPr>
          <a:xfrm>
            <a:off x="10365697" y="4251212"/>
            <a:ext cx="396316" cy="425871"/>
            <a:chOff x="9953276" y="1738456"/>
            <a:chExt cx="468313" cy="503238"/>
          </a:xfrm>
        </p:grpSpPr>
        <p:sp>
          <p:nvSpPr>
            <p:cNvPr id="46" name="Freeform 64">
              <a:extLst>
                <a:ext uri="{FF2B5EF4-FFF2-40B4-BE49-F238E27FC236}">
                  <a16:creationId xmlns:a16="http://schemas.microsoft.com/office/drawing/2014/main" id="{51CBC134-4CD0-41C5-A243-BBC344BD3C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53276" y="1738456"/>
              <a:ext cx="468313" cy="503238"/>
            </a:xfrm>
            <a:custGeom>
              <a:avLst/>
              <a:gdLst>
                <a:gd name="T0" fmla="*/ 239 w 295"/>
                <a:gd name="T1" fmla="*/ 2 h 317"/>
                <a:gd name="T2" fmla="*/ 236 w 295"/>
                <a:gd name="T3" fmla="*/ 0 h 317"/>
                <a:gd name="T4" fmla="*/ 119 w 295"/>
                <a:gd name="T5" fmla="*/ 33 h 317"/>
                <a:gd name="T6" fmla="*/ 187 w 295"/>
                <a:gd name="T7" fmla="*/ 98 h 317"/>
                <a:gd name="T8" fmla="*/ 99 w 295"/>
                <a:gd name="T9" fmla="*/ 56 h 317"/>
                <a:gd name="T10" fmla="*/ 46 w 295"/>
                <a:gd name="T11" fmla="*/ 22 h 317"/>
                <a:gd name="T12" fmla="*/ 5 w 295"/>
                <a:gd name="T13" fmla="*/ 54 h 317"/>
                <a:gd name="T14" fmla="*/ 45 w 295"/>
                <a:gd name="T15" fmla="*/ 48 h 317"/>
                <a:gd name="T16" fmla="*/ 76 w 295"/>
                <a:gd name="T17" fmla="*/ 79 h 317"/>
                <a:gd name="T18" fmla="*/ 35 w 295"/>
                <a:gd name="T19" fmla="*/ 119 h 317"/>
                <a:gd name="T20" fmla="*/ 18 w 295"/>
                <a:gd name="T21" fmla="*/ 184 h 317"/>
                <a:gd name="T22" fmla="*/ 12 w 295"/>
                <a:gd name="T23" fmla="*/ 192 h 317"/>
                <a:gd name="T24" fmla="*/ 14 w 295"/>
                <a:gd name="T25" fmla="*/ 237 h 317"/>
                <a:gd name="T26" fmla="*/ 26 w 295"/>
                <a:gd name="T27" fmla="*/ 246 h 317"/>
                <a:gd name="T28" fmla="*/ 49 w 295"/>
                <a:gd name="T29" fmla="*/ 285 h 317"/>
                <a:gd name="T30" fmla="*/ 90 w 295"/>
                <a:gd name="T31" fmla="*/ 303 h 317"/>
                <a:gd name="T32" fmla="*/ 97 w 295"/>
                <a:gd name="T33" fmla="*/ 305 h 317"/>
                <a:gd name="T34" fmla="*/ 165 w 295"/>
                <a:gd name="T35" fmla="*/ 314 h 317"/>
                <a:gd name="T36" fmla="*/ 173 w 295"/>
                <a:gd name="T37" fmla="*/ 310 h 317"/>
                <a:gd name="T38" fmla="*/ 216 w 295"/>
                <a:gd name="T39" fmla="*/ 294 h 317"/>
                <a:gd name="T40" fmla="*/ 244 w 295"/>
                <a:gd name="T41" fmla="*/ 257 h 317"/>
                <a:gd name="T42" fmla="*/ 264 w 295"/>
                <a:gd name="T43" fmla="*/ 245 h 317"/>
                <a:gd name="T44" fmla="*/ 264 w 295"/>
                <a:gd name="T45" fmla="*/ 204 h 317"/>
                <a:gd name="T46" fmla="*/ 270 w 295"/>
                <a:gd name="T47" fmla="*/ 163 h 317"/>
                <a:gd name="T48" fmla="*/ 249 w 295"/>
                <a:gd name="T49" fmla="*/ 124 h 317"/>
                <a:gd name="T50" fmla="*/ 195 w 295"/>
                <a:gd name="T51" fmla="*/ 99 h 317"/>
                <a:gd name="T52" fmla="*/ 292 w 295"/>
                <a:gd name="T53" fmla="*/ 104 h 317"/>
                <a:gd name="T54" fmla="*/ 179 w 295"/>
                <a:gd name="T55" fmla="*/ 116 h 317"/>
                <a:gd name="T56" fmla="*/ 111 w 295"/>
                <a:gd name="T57" fmla="*/ 104 h 317"/>
                <a:gd name="T58" fmla="*/ 196 w 295"/>
                <a:gd name="T59" fmla="*/ 129 h 317"/>
                <a:gd name="T60" fmla="*/ 176 w 295"/>
                <a:gd name="T61" fmla="*/ 147 h 317"/>
                <a:gd name="T62" fmla="*/ 122 w 295"/>
                <a:gd name="T63" fmla="*/ 149 h 317"/>
                <a:gd name="T64" fmla="*/ 167 w 295"/>
                <a:gd name="T65" fmla="*/ 149 h 317"/>
                <a:gd name="T66" fmla="*/ 28 w 295"/>
                <a:gd name="T67" fmla="*/ 42 h 317"/>
                <a:gd name="T68" fmla="*/ 56 w 295"/>
                <a:gd name="T69" fmla="*/ 31 h 317"/>
                <a:gd name="T70" fmla="*/ 91 w 295"/>
                <a:gd name="T71" fmla="*/ 62 h 317"/>
                <a:gd name="T72" fmla="*/ 105 w 295"/>
                <a:gd name="T73" fmla="*/ 147 h 317"/>
                <a:gd name="T74" fmla="*/ 96 w 295"/>
                <a:gd name="T75" fmla="*/ 144 h 317"/>
                <a:gd name="T76" fmla="*/ 79 w 295"/>
                <a:gd name="T77" fmla="*/ 133 h 317"/>
                <a:gd name="T78" fmla="*/ 238 w 295"/>
                <a:gd name="T79" fmla="*/ 249 h 317"/>
                <a:gd name="T80" fmla="*/ 130 w 295"/>
                <a:gd name="T81" fmla="*/ 303 h 317"/>
                <a:gd name="T82" fmla="*/ 42 w 295"/>
                <a:gd name="T83" fmla="*/ 255 h 317"/>
                <a:gd name="T84" fmla="*/ 28 w 295"/>
                <a:gd name="T85" fmla="*/ 167 h 317"/>
                <a:gd name="T86" fmla="*/ 74 w 295"/>
                <a:gd name="T87" fmla="*/ 172 h 317"/>
                <a:gd name="T88" fmla="*/ 212 w 295"/>
                <a:gd name="T89" fmla="*/ 166 h 317"/>
                <a:gd name="T90" fmla="*/ 256 w 295"/>
                <a:gd name="T91" fmla="*/ 181 h 317"/>
                <a:gd name="T92" fmla="*/ 212 w 295"/>
                <a:gd name="T93" fmla="*/ 113 h 317"/>
                <a:gd name="T94" fmla="*/ 233 w 295"/>
                <a:gd name="T95" fmla="*/ 141 h 317"/>
                <a:gd name="T96" fmla="*/ 170 w 295"/>
                <a:gd name="T97" fmla="*/ 169 h 317"/>
                <a:gd name="T98" fmla="*/ 49 w 295"/>
                <a:gd name="T99" fmla="*/ 149 h 317"/>
                <a:gd name="T100" fmla="*/ 52 w 295"/>
                <a:gd name="T101" fmla="*/ 116 h 317"/>
                <a:gd name="T102" fmla="*/ 74 w 295"/>
                <a:gd name="T103" fmla="*/ 124 h 317"/>
                <a:gd name="T104" fmla="*/ 80 w 295"/>
                <a:gd name="T105" fmla="*/ 149 h 317"/>
                <a:gd name="T106" fmla="*/ 187 w 295"/>
                <a:gd name="T107" fmla="*/ 153 h 317"/>
                <a:gd name="T108" fmla="*/ 208 w 295"/>
                <a:gd name="T109" fmla="*/ 126 h 317"/>
                <a:gd name="T110" fmla="*/ 212 w 295"/>
                <a:gd name="T111" fmla="*/ 113 h 317"/>
                <a:gd name="T112" fmla="*/ 241 w 295"/>
                <a:gd name="T113" fmla="*/ 19 h 317"/>
                <a:gd name="T114" fmla="*/ 175 w 295"/>
                <a:gd name="T115" fmla="*/ 54 h 317"/>
                <a:gd name="T116" fmla="*/ 175 w 295"/>
                <a:gd name="T117" fmla="*/ 54 h 317"/>
                <a:gd name="T118" fmla="*/ 165 w 295"/>
                <a:gd name="T119" fmla="*/ 5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5" h="317">
                  <a:moveTo>
                    <a:pt x="295" y="98"/>
                  </a:moveTo>
                  <a:lnTo>
                    <a:pt x="295" y="98"/>
                  </a:lnTo>
                  <a:lnTo>
                    <a:pt x="295" y="96"/>
                  </a:lnTo>
                  <a:lnTo>
                    <a:pt x="295" y="96"/>
                  </a:lnTo>
                  <a:lnTo>
                    <a:pt x="269" y="48"/>
                  </a:lnTo>
                  <a:lnTo>
                    <a:pt x="241" y="2"/>
                  </a:lnTo>
                  <a:lnTo>
                    <a:pt x="241" y="2"/>
                  </a:lnTo>
                  <a:lnTo>
                    <a:pt x="239" y="2"/>
                  </a:lnTo>
                  <a:lnTo>
                    <a:pt x="239" y="2"/>
                  </a:lnTo>
                  <a:lnTo>
                    <a:pt x="239" y="2"/>
                  </a:lnTo>
                  <a:lnTo>
                    <a:pt x="239" y="2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236" y="0"/>
                  </a:lnTo>
                  <a:lnTo>
                    <a:pt x="236" y="0"/>
                  </a:lnTo>
                  <a:lnTo>
                    <a:pt x="236" y="0"/>
                  </a:lnTo>
                  <a:lnTo>
                    <a:pt x="236" y="0"/>
                  </a:lnTo>
                  <a:lnTo>
                    <a:pt x="179" y="14"/>
                  </a:lnTo>
                  <a:lnTo>
                    <a:pt x="122" y="26"/>
                  </a:lnTo>
                  <a:lnTo>
                    <a:pt x="122" y="26"/>
                  </a:lnTo>
                  <a:lnTo>
                    <a:pt x="120" y="26"/>
                  </a:lnTo>
                  <a:lnTo>
                    <a:pt x="119" y="28"/>
                  </a:lnTo>
                  <a:lnTo>
                    <a:pt x="119" y="28"/>
                  </a:lnTo>
                  <a:lnTo>
                    <a:pt x="119" y="33"/>
                  </a:lnTo>
                  <a:lnTo>
                    <a:pt x="119" y="34"/>
                  </a:lnTo>
                  <a:lnTo>
                    <a:pt x="120" y="36"/>
                  </a:lnTo>
                  <a:lnTo>
                    <a:pt x="120" y="36"/>
                  </a:lnTo>
                  <a:lnTo>
                    <a:pt x="158" y="56"/>
                  </a:lnTo>
                  <a:lnTo>
                    <a:pt x="196" y="73"/>
                  </a:lnTo>
                  <a:lnTo>
                    <a:pt x="196" y="73"/>
                  </a:lnTo>
                  <a:lnTo>
                    <a:pt x="187" y="98"/>
                  </a:lnTo>
                  <a:lnTo>
                    <a:pt x="187" y="98"/>
                  </a:lnTo>
                  <a:lnTo>
                    <a:pt x="167" y="95"/>
                  </a:lnTo>
                  <a:lnTo>
                    <a:pt x="148" y="93"/>
                  </a:lnTo>
                  <a:lnTo>
                    <a:pt x="128" y="95"/>
                  </a:lnTo>
                  <a:lnTo>
                    <a:pt x="110" y="96"/>
                  </a:lnTo>
                  <a:lnTo>
                    <a:pt x="110" y="96"/>
                  </a:lnTo>
                  <a:lnTo>
                    <a:pt x="107" y="82"/>
                  </a:lnTo>
                  <a:lnTo>
                    <a:pt x="107" y="82"/>
                  </a:lnTo>
                  <a:lnTo>
                    <a:pt x="99" y="56"/>
                  </a:lnTo>
                  <a:lnTo>
                    <a:pt x="94" y="43"/>
                  </a:lnTo>
                  <a:lnTo>
                    <a:pt x="88" y="31"/>
                  </a:lnTo>
                  <a:lnTo>
                    <a:pt x="88" y="31"/>
                  </a:lnTo>
                  <a:lnTo>
                    <a:pt x="83" y="28"/>
                  </a:lnTo>
                  <a:lnTo>
                    <a:pt x="79" y="25"/>
                  </a:lnTo>
                  <a:lnTo>
                    <a:pt x="69" y="22"/>
                  </a:lnTo>
                  <a:lnTo>
                    <a:pt x="59" y="20"/>
                  </a:lnTo>
                  <a:lnTo>
                    <a:pt x="46" y="22"/>
                  </a:lnTo>
                  <a:lnTo>
                    <a:pt x="35" y="25"/>
                  </a:lnTo>
                  <a:lnTo>
                    <a:pt x="23" y="28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1" y="37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5" y="54"/>
                  </a:lnTo>
                  <a:lnTo>
                    <a:pt x="5" y="54"/>
                  </a:lnTo>
                  <a:lnTo>
                    <a:pt x="5" y="56"/>
                  </a:lnTo>
                  <a:lnTo>
                    <a:pt x="6" y="57"/>
                  </a:lnTo>
                  <a:lnTo>
                    <a:pt x="6" y="57"/>
                  </a:lnTo>
                  <a:lnTo>
                    <a:pt x="9" y="57"/>
                  </a:lnTo>
                  <a:lnTo>
                    <a:pt x="9" y="57"/>
                  </a:lnTo>
                  <a:lnTo>
                    <a:pt x="45" y="48"/>
                  </a:lnTo>
                  <a:lnTo>
                    <a:pt x="45" y="48"/>
                  </a:lnTo>
                  <a:lnTo>
                    <a:pt x="52" y="47"/>
                  </a:lnTo>
                  <a:lnTo>
                    <a:pt x="60" y="48"/>
                  </a:lnTo>
                  <a:lnTo>
                    <a:pt x="65" y="53"/>
                  </a:lnTo>
                  <a:lnTo>
                    <a:pt x="71" y="61"/>
                  </a:lnTo>
                  <a:lnTo>
                    <a:pt x="71" y="61"/>
                  </a:lnTo>
                  <a:lnTo>
                    <a:pt x="74" y="70"/>
                  </a:lnTo>
                  <a:lnTo>
                    <a:pt x="76" y="79"/>
                  </a:lnTo>
                  <a:lnTo>
                    <a:pt x="76" y="79"/>
                  </a:lnTo>
                  <a:lnTo>
                    <a:pt x="82" y="99"/>
                  </a:lnTo>
                  <a:lnTo>
                    <a:pt x="82" y="99"/>
                  </a:lnTo>
                  <a:lnTo>
                    <a:pt x="69" y="102"/>
                  </a:lnTo>
                  <a:lnTo>
                    <a:pt x="57" y="105"/>
                  </a:lnTo>
                  <a:lnTo>
                    <a:pt x="45" y="112"/>
                  </a:lnTo>
                  <a:lnTo>
                    <a:pt x="40" y="115"/>
                  </a:lnTo>
                  <a:lnTo>
                    <a:pt x="35" y="119"/>
                  </a:lnTo>
                  <a:lnTo>
                    <a:pt x="35" y="119"/>
                  </a:lnTo>
                  <a:lnTo>
                    <a:pt x="34" y="124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26" y="139"/>
                  </a:lnTo>
                  <a:lnTo>
                    <a:pt x="22" y="153"/>
                  </a:lnTo>
                  <a:lnTo>
                    <a:pt x="20" y="169"/>
                  </a:lnTo>
                  <a:lnTo>
                    <a:pt x="18" y="184"/>
                  </a:lnTo>
                  <a:lnTo>
                    <a:pt x="18" y="184"/>
                  </a:lnTo>
                  <a:lnTo>
                    <a:pt x="14" y="184"/>
                  </a:lnTo>
                  <a:lnTo>
                    <a:pt x="14" y="184"/>
                  </a:lnTo>
                  <a:lnTo>
                    <a:pt x="11" y="184"/>
                  </a:lnTo>
                  <a:lnTo>
                    <a:pt x="9" y="187"/>
                  </a:lnTo>
                  <a:lnTo>
                    <a:pt x="9" y="187"/>
                  </a:lnTo>
                  <a:lnTo>
                    <a:pt x="9" y="190"/>
                  </a:lnTo>
                  <a:lnTo>
                    <a:pt x="12" y="192"/>
                  </a:lnTo>
                  <a:lnTo>
                    <a:pt x="12" y="192"/>
                  </a:lnTo>
                  <a:lnTo>
                    <a:pt x="17" y="194"/>
                  </a:lnTo>
                  <a:lnTo>
                    <a:pt x="17" y="194"/>
                  </a:lnTo>
                  <a:lnTo>
                    <a:pt x="18" y="212"/>
                  </a:lnTo>
                  <a:lnTo>
                    <a:pt x="22" y="231"/>
                  </a:lnTo>
                  <a:lnTo>
                    <a:pt x="22" y="231"/>
                  </a:lnTo>
                  <a:lnTo>
                    <a:pt x="15" y="234"/>
                  </a:lnTo>
                  <a:lnTo>
                    <a:pt x="15" y="234"/>
                  </a:lnTo>
                  <a:lnTo>
                    <a:pt x="14" y="237"/>
                  </a:lnTo>
                  <a:lnTo>
                    <a:pt x="14" y="240"/>
                  </a:lnTo>
                  <a:lnTo>
                    <a:pt x="17" y="242"/>
                  </a:lnTo>
                  <a:lnTo>
                    <a:pt x="20" y="242"/>
                  </a:lnTo>
                  <a:lnTo>
                    <a:pt x="20" y="242"/>
                  </a:lnTo>
                  <a:lnTo>
                    <a:pt x="25" y="238"/>
                  </a:lnTo>
                  <a:lnTo>
                    <a:pt x="25" y="238"/>
                  </a:lnTo>
                  <a:lnTo>
                    <a:pt x="26" y="246"/>
                  </a:lnTo>
                  <a:lnTo>
                    <a:pt x="26" y="246"/>
                  </a:lnTo>
                  <a:lnTo>
                    <a:pt x="35" y="262"/>
                  </a:lnTo>
                  <a:lnTo>
                    <a:pt x="46" y="276"/>
                  </a:lnTo>
                  <a:lnTo>
                    <a:pt x="46" y="276"/>
                  </a:lnTo>
                  <a:lnTo>
                    <a:pt x="45" y="277"/>
                  </a:lnTo>
                  <a:lnTo>
                    <a:pt x="45" y="277"/>
                  </a:lnTo>
                  <a:lnTo>
                    <a:pt x="45" y="282"/>
                  </a:lnTo>
                  <a:lnTo>
                    <a:pt x="46" y="283"/>
                  </a:lnTo>
                  <a:lnTo>
                    <a:pt x="49" y="285"/>
                  </a:lnTo>
                  <a:lnTo>
                    <a:pt x="52" y="282"/>
                  </a:lnTo>
                  <a:lnTo>
                    <a:pt x="52" y="282"/>
                  </a:lnTo>
                  <a:lnTo>
                    <a:pt x="52" y="282"/>
                  </a:lnTo>
                  <a:lnTo>
                    <a:pt x="52" y="282"/>
                  </a:lnTo>
                  <a:lnTo>
                    <a:pt x="62" y="288"/>
                  </a:lnTo>
                  <a:lnTo>
                    <a:pt x="71" y="294"/>
                  </a:lnTo>
                  <a:lnTo>
                    <a:pt x="90" y="303"/>
                  </a:lnTo>
                  <a:lnTo>
                    <a:pt x="90" y="303"/>
                  </a:lnTo>
                  <a:lnTo>
                    <a:pt x="88" y="307"/>
                  </a:lnTo>
                  <a:lnTo>
                    <a:pt x="88" y="307"/>
                  </a:lnTo>
                  <a:lnTo>
                    <a:pt x="88" y="310"/>
                  </a:lnTo>
                  <a:lnTo>
                    <a:pt x="91" y="313"/>
                  </a:lnTo>
                  <a:lnTo>
                    <a:pt x="94" y="311"/>
                  </a:lnTo>
                  <a:lnTo>
                    <a:pt x="96" y="310"/>
                  </a:lnTo>
                  <a:lnTo>
                    <a:pt x="96" y="310"/>
                  </a:lnTo>
                  <a:lnTo>
                    <a:pt x="97" y="305"/>
                  </a:lnTo>
                  <a:lnTo>
                    <a:pt x="97" y="305"/>
                  </a:lnTo>
                  <a:lnTo>
                    <a:pt x="114" y="310"/>
                  </a:lnTo>
                  <a:lnTo>
                    <a:pt x="133" y="313"/>
                  </a:lnTo>
                  <a:lnTo>
                    <a:pt x="133" y="313"/>
                  </a:lnTo>
                  <a:lnTo>
                    <a:pt x="148" y="313"/>
                  </a:lnTo>
                  <a:lnTo>
                    <a:pt x="164" y="311"/>
                  </a:lnTo>
                  <a:lnTo>
                    <a:pt x="164" y="311"/>
                  </a:lnTo>
                  <a:lnTo>
                    <a:pt x="165" y="314"/>
                  </a:lnTo>
                  <a:lnTo>
                    <a:pt x="165" y="314"/>
                  </a:lnTo>
                  <a:lnTo>
                    <a:pt x="167" y="317"/>
                  </a:lnTo>
                  <a:lnTo>
                    <a:pt x="170" y="317"/>
                  </a:lnTo>
                  <a:lnTo>
                    <a:pt x="173" y="316"/>
                  </a:lnTo>
                  <a:lnTo>
                    <a:pt x="173" y="313"/>
                  </a:lnTo>
                  <a:lnTo>
                    <a:pt x="173" y="313"/>
                  </a:lnTo>
                  <a:lnTo>
                    <a:pt x="173" y="310"/>
                  </a:lnTo>
                  <a:lnTo>
                    <a:pt x="173" y="310"/>
                  </a:lnTo>
                  <a:lnTo>
                    <a:pt x="184" y="307"/>
                  </a:lnTo>
                  <a:lnTo>
                    <a:pt x="193" y="302"/>
                  </a:lnTo>
                  <a:lnTo>
                    <a:pt x="202" y="297"/>
                  </a:lnTo>
                  <a:lnTo>
                    <a:pt x="212" y="291"/>
                  </a:lnTo>
                  <a:lnTo>
                    <a:pt x="212" y="291"/>
                  </a:lnTo>
                  <a:lnTo>
                    <a:pt x="213" y="293"/>
                  </a:lnTo>
                  <a:lnTo>
                    <a:pt x="213" y="293"/>
                  </a:lnTo>
                  <a:lnTo>
                    <a:pt x="216" y="294"/>
                  </a:lnTo>
                  <a:lnTo>
                    <a:pt x="219" y="293"/>
                  </a:lnTo>
                  <a:lnTo>
                    <a:pt x="221" y="290"/>
                  </a:lnTo>
                  <a:lnTo>
                    <a:pt x="219" y="286"/>
                  </a:lnTo>
                  <a:lnTo>
                    <a:pt x="219" y="286"/>
                  </a:lnTo>
                  <a:lnTo>
                    <a:pt x="219" y="285"/>
                  </a:lnTo>
                  <a:lnTo>
                    <a:pt x="219" y="285"/>
                  </a:lnTo>
                  <a:lnTo>
                    <a:pt x="232" y="272"/>
                  </a:lnTo>
                  <a:lnTo>
                    <a:pt x="244" y="257"/>
                  </a:lnTo>
                  <a:lnTo>
                    <a:pt x="244" y="257"/>
                  </a:lnTo>
                  <a:lnTo>
                    <a:pt x="250" y="245"/>
                  </a:lnTo>
                  <a:lnTo>
                    <a:pt x="250" y="245"/>
                  </a:lnTo>
                  <a:lnTo>
                    <a:pt x="258" y="249"/>
                  </a:lnTo>
                  <a:lnTo>
                    <a:pt x="258" y="249"/>
                  </a:lnTo>
                  <a:lnTo>
                    <a:pt x="261" y="251"/>
                  </a:lnTo>
                  <a:lnTo>
                    <a:pt x="263" y="248"/>
                  </a:lnTo>
                  <a:lnTo>
                    <a:pt x="264" y="245"/>
                  </a:lnTo>
                  <a:lnTo>
                    <a:pt x="261" y="243"/>
                  </a:lnTo>
                  <a:lnTo>
                    <a:pt x="261" y="243"/>
                  </a:lnTo>
                  <a:lnTo>
                    <a:pt x="255" y="238"/>
                  </a:lnTo>
                  <a:lnTo>
                    <a:pt x="255" y="238"/>
                  </a:lnTo>
                  <a:lnTo>
                    <a:pt x="255" y="237"/>
                  </a:lnTo>
                  <a:lnTo>
                    <a:pt x="255" y="237"/>
                  </a:lnTo>
                  <a:lnTo>
                    <a:pt x="261" y="221"/>
                  </a:lnTo>
                  <a:lnTo>
                    <a:pt x="264" y="204"/>
                  </a:lnTo>
                  <a:lnTo>
                    <a:pt x="266" y="187"/>
                  </a:lnTo>
                  <a:lnTo>
                    <a:pt x="264" y="170"/>
                  </a:lnTo>
                  <a:lnTo>
                    <a:pt x="264" y="170"/>
                  </a:lnTo>
                  <a:lnTo>
                    <a:pt x="269" y="170"/>
                  </a:lnTo>
                  <a:lnTo>
                    <a:pt x="269" y="170"/>
                  </a:lnTo>
                  <a:lnTo>
                    <a:pt x="272" y="167"/>
                  </a:lnTo>
                  <a:lnTo>
                    <a:pt x="272" y="164"/>
                  </a:lnTo>
                  <a:lnTo>
                    <a:pt x="270" y="163"/>
                  </a:lnTo>
                  <a:lnTo>
                    <a:pt x="267" y="161"/>
                  </a:lnTo>
                  <a:lnTo>
                    <a:pt x="267" y="161"/>
                  </a:lnTo>
                  <a:lnTo>
                    <a:pt x="263" y="161"/>
                  </a:lnTo>
                  <a:lnTo>
                    <a:pt x="263" y="161"/>
                  </a:lnTo>
                  <a:lnTo>
                    <a:pt x="258" y="144"/>
                  </a:lnTo>
                  <a:lnTo>
                    <a:pt x="250" y="129"/>
                  </a:lnTo>
                  <a:lnTo>
                    <a:pt x="250" y="129"/>
                  </a:lnTo>
                  <a:lnTo>
                    <a:pt x="249" y="124"/>
                  </a:lnTo>
                  <a:lnTo>
                    <a:pt x="246" y="119"/>
                  </a:lnTo>
                  <a:lnTo>
                    <a:pt x="246" y="119"/>
                  </a:lnTo>
                  <a:lnTo>
                    <a:pt x="241" y="115"/>
                  </a:lnTo>
                  <a:lnTo>
                    <a:pt x="236" y="112"/>
                  </a:lnTo>
                  <a:lnTo>
                    <a:pt x="222" y="105"/>
                  </a:lnTo>
                  <a:lnTo>
                    <a:pt x="208" y="102"/>
                  </a:lnTo>
                  <a:lnTo>
                    <a:pt x="195" y="99"/>
                  </a:lnTo>
                  <a:lnTo>
                    <a:pt x="195" y="99"/>
                  </a:lnTo>
                  <a:lnTo>
                    <a:pt x="204" y="78"/>
                  </a:lnTo>
                  <a:lnTo>
                    <a:pt x="204" y="78"/>
                  </a:lnTo>
                  <a:lnTo>
                    <a:pt x="224" y="85"/>
                  </a:lnTo>
                  <a:lnTo>
                    <a:pt x="246" y="93"/>
                  </a:lnTo>
                  <a:lnTo>
                    <a:pt x="267" y="99"/>
                  </a:lnTo>
                  <a:lnTo>
                    <a:pt x="290" y="104"/>
                  </a:lnTo>
                  <a:lnTo>
                    <a:pt x="290" y="104"/>
                  </a:lnTo>
                  <a:lnTo>
                    <a:pt x="292" y="104"/>
                  </a:lnTo>
                  <a:lnTo>
                    <a:pt x="295" y="102"/>
                  </a:lnTo>
                  <a:lnTo>
                    <a:pt x="295" y="99"/>
                  </a:lnTo>
                  <a:lnTo>
                    <a:pt x="295" y="98"/>
                  </a:lnTo>
                  <a:lnTo>
                    <a:pt x="295" y="98"/>
                  </a:lnTo>
                  <a:close/>
                  <a:moveTo>
                    <a:pt x="184" y="105"/>
                  </a:moveTo>
                  <a:lnTo>
                    <a:pt x="184" y="105"/>
                  </a:lnTo>
                  <a:lnTo>
                    <a:pt x="179" y="116"/>
                  </a:lnTo>
                  <a:lnTo>
                    <a:pt x="179" y="116"/>
                  </a:lnTo>
                  <a:lnTo>
                    <a:pt x="171" y="115"/>
                  </a:lnTo>
                  <a:lnTo>
                    <a:pt x="171" y="115"/>
                  </a:lnTo>
                  <a:lnTo>
                    <a:pt x="156" y="113"/>
                  </a:lnTo>
                  <a:lnTo>
                    <a:pt x="142" y="113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1" y="104"/>
                  </a:lnTo>
                  <a:lnTo>
                    <a:pt x="111" y="104"/>
                  </a:lnTo>
                  <a:lnTo>
                    <a:pt x="130" y="102"/>
                  </a:lnTo>
                  <a:lnTo>
                    <a:pt x="148" y="102"/>
                  </a:lnTo>
                  <a:lnTo>
                    <a:pt x="165" y="104"/>
                  </a:lnTo>
                  <a:lnTo>
                    <a:pt x="184" y="105"/>
                  </a:lnTo>
                  <a:lnTo>
                    <a:pt x="184" y="105"/>
                  </a:lnTo>
                  <a:close/>
                  <a:moveTo>
                    <a:pt x="185" y="126"/>
                  </a:moveTo>
                  <a:lnTo>
                    <a:pt x="185" y="126"/>
                  </a:lnTo>
                  <a:lnTo>
                    <a:pt x="196" y="129"/>
                  </a:lnTo>
                  <a:lnTo>
                    <a:pt x="199" y="130"/>
                  </a:lnTo>
                  <a:lnTo>
                    <a:pt x="202" y="133"/>
                  </a:lnTo>
                  <a:lnTo>
                    <a:pt x="202" y="133"/>
                  </a:lnTo>
                  <a:lnTo>
                    <a:pt x="201" y="136"/>
                  </a:lnTo>
                  <a:lnTo>
                    <a:pt x="199" y="139"/>
                  </a:lnTo>
                  <a:lnTo>
                    <a:pt x="191" y="143"/>
                  </a:lnTo>
                  <a:lnTo>
                    <a:pt x="176" y="147"/>
                  </a:lnTo>
                  <a:lnTo>
                    <a:pt x="176" y="147"/>
                  </a:lnTo>
                  <a:lnTo>
                    <a:pt x="185" y="126"/>
                  </a:lnTo>
                  <a:lnTo>
                    <a:pt x="185" y="126"/>
                  </a:lnTo>
                  <a:close/>
                  <a:moveTo>
                    <a:pt x="167" y="149"/>
                  </a:moveTo>
                  <a:lnTo>
                    <a:pt x="167" y="149"/>
                  </a:lnTo>
                  <a:lnTo>
                    <a:pt x="167" y="149"/>
                  </a:lnTo>
                  <a:lnTo>
                    <a:pt x="167" y="149"/>
                  </a:lnTo>
                  <a:lnTo>
                    <a:pt x="144" y="150"/>
                  </a:lnTo>
                  <a:lnTo>
                    <a:pt x="122" y="149"/>
                  </a:lnTo>
                  <a:lnTo>
                    <a:pt x="122" y="149"/>
                  </a:lnTo>
                  <a:lnTo>
                    <a:pt x="116" y="124"/>
                  </a:lnTo>
                  <a:lnTo>
                    <a:pt x="116" y="124"/>
                  </a:lnTo>
                  <a:lnTo>
                    <a:pt x="147" y="122"/>
                  </a:lnTo>
                  <a:lnTo>
                    <a:pt x="162" y="122"/>
                  </a:lnTo>
                  <a:lnTo>
                    <a:pt x="176" y="124"/>
                  </a:lnTo>
                  <a:lnTo>
                    <a:pt x="176" y="124"/>
                  </a:lnTo>
                  <a:lnTo>
                    <a:pt x="167" y="149"/>
                  </a:lnTo>
                  <a:lnTo>
                    <a:pt x="167" y="149"/>
                  </a:lnTo>
                  <a:close/>
                  <a:moveTo>
                    <a:pt x="76" y="47"/>
                  </a:moveTo>
                  <a:lnTo>
                    <a:pt x="76" y="47"/>
                  </a:lnTo>
                  <a:lnTo>
                    <a:pt x="69" y="40"/>
                  </a:lnTo>
                  <a:lnTo>
                    <a:pt x="62" y="37"/>
                  </a:lnTo>
                  <a:lnTo>
                    <a:pt x="54" y="37"/>
                  </a:lnTo>
                  <a:lnTo>
                    <a:pt x="46" y="37"/>
                  </a:lnTo>
                  <a:lnTo>
                    <a:pt x="28" y="42"/>
                  </a:lnTo>
                  <a:lnTo>
                    <a:pt x="11" y="48"/>
                  </a:lnTo>
                  <a:lnTo>
                    <a:pt x="11" y="48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48" y="31"/>
                  </a:lnTo>
                  <a:lnTo>
                    <a:pt x="56" y="31"/>
                  </a:lnTo>
                  <a:lnTo>
                    <a:pt x="62" y="30"/>
                  </a:lnTo>
                  <a:lnTo>
                    <a:pt x="62" y="30"/>
                  </a:lnTo>
                  <a:lnTo>
                    <a:pt x="69" y="31"/>
                  </a:lnTo>
                  <a:lnTo>
                    <a:pt x="76" y="34"/>
                  </a:lnTo>
                  <a:lnTo>
                    <a:pt x="79" y="37"/>
                  </a:lnTo>
                  <a:lnTo>
                    <a:pt x="83" y="40"/>
                  </a:lnTo>
                  <a:lnTo>
                    <a:pt x="88" y="51"/>
                  </a:lnTo>
                  <a:lnTo>
                    <a:pt x="91" y="62"/>
                  </a:lnTo>
                  <a:lnTo>
                    <a:pt x="91" y="62"/>
                  </a:lnTo>
                  <a:lnTo>
                    <a:pt x="102" y="105"/>
                  </a:lnTo>
                  <a:lnTo>
                    <a:pt x="113" y="147"/>
                  </a:lnTo>
                  <a:lnTo>
                    <a:pt x="113" y="147"/>
                  </a:lnTo>
                  <a:lnTo>
                    <a:pt x="105" y="147"/>
                  </a:lnTo>
                  <a:lnTo>
                    <a:pt x="105" y="147"/>
                  </a:lnTo>
                  <a:lnTo>
                    <a:pt x="105" y="147"/>
                  </a:lnTo>
                  <a:lnTo>
                    <a:pt x="105" y="147"/>
                  </a:lnTo>
                  <a:lnTo>
                    <a:pt x="90" y="95"/>
                  </a:lnTo>
                  <a:lnTo>
                    <a:pt x="90" y="95"/>
                  </a:lnTo>
                  <a:lnTo>
                    <a:pt x="83" y="70"/>
                  </a:lnTo>
                  <a:lnTo>
                    <a:pt x="80" y="57"/>
                  </a:lnTo>
                  <a:lnTo>
                    <a:pt x="76" y="47"/>
                  </a:lnTo>
                  <a:lnTo>
                    <a:pt x="76" y="47"/>
                  </a:lnTo>
                  <a:close/>
                  <a:moveTo>
                    <a:pt x="96" y="144"/>
                  </a:moveTo>
                  <a:lnTo>
                    <a:pt x="96" y="144"/>
                  </a:lnTo>
                  <a:lnTo>
                    <a:pt x="91" y="144"/>
                  </a:lnTo>
                  <a:lnTo>
                    <a:pt x="91" y="144"/>
                  </a:lnTo>
                  <a:lnTo>
                    <a:pt x="85" y="143"/>
                  </a:lnTo>
                  <a:lnTo>
                    <a:pt x="80" y="139"/>
                  </a:lnTo>
                  <a:lnTo>
                    <a:pt x="80" y="139"/>
                  </a:lnTo>
                  <a:lnTo>
                    <a:pt x="79" y="136"/>
                  </a:lnTo>
                  <a:lnTo>
                    <a:pt x="77" y="135"/>
                  </a:lnTo>
                  <a:lnTo>
                    <a:pt x="79" y="133"/>
                  </a:lnTo>
                  <a:lnTo>
                    <a:pt x="80" y="132"/>
                  </a:lnTo>
                  <a:lnTo>
                    <a:pt x="85" y="129"/>
                  </a:lnTo>
                  <a:lnTo>
                    <a:pt x="91" y="127"/>
                  </a:lnTo>
                  <a:lnTo>
                    <a:pt x="91" y="127"/>
                  </a:lnTo>
                  <a:lnTo>
                    <a:pt x="96" y="144"/>
                  </a:lnTo>
                  <a:lnTo>
                    <a:pt x="96" y="144"/>
                  </a:lnTo>
                  <a:close/>
                  <a:moveTo>
                    <a:pt x="238" y="249"/>
                  </a:moveTo>
                  <a:lnTo>
                    <a:pt x="238" y="249"/>
                  </a:lnTo>
                  <a:lnTo>
                    <a:pt x="229" y="263"/>
                  </a:lnTo>
                  <a:lnTo>
                    <a:pt x="218" y="276"/>
                  </a:lnTo>
                  <a:lnTo>
                    <a:pt x="205" y="285"/>
                  </a:lnTo>
                  <a:lnTo>
                    <a:pt x="191" y="293"/>
                  </a:lnTo>
                  <a:lnTo>
                    <a:pt x="178" y="299"/>
                  </a:lnTo>
                  <a:lnTo>
                    <a:pt x="162" y="303"/>
                  </a:lnTo>
                  <a:lnTo>
                    <a:pt x="145" y="305"/>
                  </a:lnTo>
                  <a:lnTo>
                    <a:pt x="130" y="303"/>
                  </a:lnTo>
                  <a:lnTo>
                    <a:pt x="130" y="303"/>
                  </a:lnTo>
                  <a:lnTo>
                    <a:pt x="114" y="302"/>
                  </a:lnTo>
                  <a:lnTo>
                    <a:pt x="100" y="297"/>
                  </a:lnTo>
                  <a:lnTo>
                    <a:pt x="86" y="293"/>
                  </a:lnTo>
                  <a:lnTo>
                    <a:pt x="74" y="285"/>
                  </a:lnTo>
                  <a:lnTo>
                    <a:pt x="62" y="277"/>
                  </a:lnTo>
                  <a:lnTo>
                    <a:pt x="51" y="268"/>
                  </a:lnTo>
                  <a:lnTo>
                    <a:pt x="42" y="255"/>
                  </a:lnTo>
                  <a:lnTo>
                    <a:pt x="35" y="243"/>
                  </a:lnTo>
                  <a:lnTo>
                    <a:pt x="35" y="243"/>
                  </a:lnTo>
                  <a:lnTo>
                    <a:pt x="31" y="232"/>
                  </a:lnTo>
                  <a:lnTo>
                    <a:pt x="29" y="220"/>
                  </a:lnTo>
                  <a:lnTo>
                    <a:pt x="28" y="208"/>
                  </a:lnTo>
                  <a:lnTo>
                    <a:pt x="26" y="195"/>
                  </a:lnTo>
                  <a:lnTo>
                    <a:pt x="28" y="181"/>
                  </a:lnTo>
                  <a:lnTo>
                    <a:pt x="28" y="167"/>
                  </a:lnTo>
                  <a:lnTo>
                    <a:pt x="31" y="155"/>
                  </a:lnTo>
                  <a:lnTo>
                    <a:pt x="34" y="144"/>
                  </a:lnTo>
                  <a:lnTo>
                    <a:pt x="34" y="144"/>
                  </a:lnTo>
                  <a:lnTo>
                    <a:pt x="39" y="150"/>
                  </a:lnTo>
                  <a:lnTo>
                    <a:pt x="45" y="156"/>
                  </a:lnTo>
                  <a:lnTo>
                    <a:pt x="45" y="156"/>
                  </a:lnTo>
                  <a:lnTo>
                    <a:pt x="59" y="166"/>
                  </a:lnTo>
                  <a:lnTo>
                    <a:pt x="74" y="172"/>
                  </a:lnTo>
                  <a:lnTo>
                    <a:pt x="90" y="175"/>
                  </a:lnTo>
                  <a:lnTo>
                    <a:pt x="108" y="178"/>
                  </a:lnTo>
                  <a:lnTo>
                    <a:pt x="125" y="180"/>
                  </a:lnTo>
                  <a:lnTo>
                    <a:pt x="144" y="180"/>
                  </a:lnTo>
                  <a:lnTo>
                    <a:pt x="176" y="177"/>
                  </a:lnTo>
                  <a:lnTo>
                    <a:pt x="176" y="177"/>
                  </a:lnTo>
                  <a:lnTo>
                    <a:pt x="190" y="172"/>
                  </a:lnTo>
                  <a:lnTo>
                    <a:pt x="212" y="166"/>
                  </a:lnTo>
                  <a:lnTo>
                    <a:pt x="222" y="160"/>
                  </a:lnTo>
                  <a:lnTo>
                    <a:pt x="232" y="155"/>
                  </a:lnTo>
                  <a:lnTo>
                    <a:pt x="239" y="147"/>
                  </a:lnTo>
                  <a:lnTo>
                    <a:pt x="246" y="141"/>
                  </a:lnTo>
                  <a:lnTo>
                    <a:pt x="246" y="141"/>
                  </a:lnTo>
                  <a:lnTo>
                    <a:pt x="252" y="155"/>
                  </a:lnTo>
                  <a:lnTo>
                    <a:pt x="255" y="169"/>
                  </a:lnTo>
                  <a:lnTo>
                    <a:pt x="256" y="181"/>
                  </a:lnTo>
                  <a:lnTo>
                    <a:pt x="256" y="195"/>
                  </a:lnTo>
                  <a:lnTo>
                    <a:pt x="255" y="209"/>
                  </a:lnTo>
                  <a:lnTo>
                    <a:pt x="252" y="223"/>
                  </a:lnTo>
                  <a:lnTo>
                    <a:pt x="246" y="237"/>
                  </a:lnTo>
                  <a:lnTo>
                    <a:pt x="238" y="249"/>
                  </a:lnTo>
                  <a:lnTo>
                    <a:pt x="238" y="249"/>
                  </a:lnTo>
                  <a:close/>
                  <a:moveTo>
                    <a:pt x="212" y="113"/>
                  </a:moveTo>
                  <a:lnTo>
                    <a:pt x="212" y="113"/>
                  </a:lnTo>
                  <a:lnTo>
                    <a:pt x="225" y="116"/>
                  </a:lnTo>
                  <a:lnTo>
                    <a:pt x="233" y="119"/>
                  </a:lnTo>
                  <a:lnTo>
                    <a:pt x="238" y="124"/>
                  </a:lnTo>
                  <a:lnTo>
                    <a:pt x="238" y="124"/>
                  </a:lnTo>
                  <a:lnTo>
                    <a:pt x="238" y="126"/>
                  </a:lnTo>
                  <a:lnTo>
                    <a:pt x="238" y="129"/>
                  </a:lnTo>
                  <a:lnTo>
                    <a:pt x="236" y="135"/>
                  </a:lnTo>
                  <a:lnTo>
                    <a:pt x="233" y="141"/>
                  </a:lnTo>
                  <a:lnTo>
                    <a:pt x="229" y="146"/>
                  </a:lnTo>
                  <a:lnTo>
                    <a:pt x="229" y="146"/>
                  </a:lnTo>
                  <a:lnTo>
                    <a:pt x="219" y="152"/>
                  </a:lnTo>
                  <a:lnTo>
                    <a:pt x="207" y="158"/>
                  </a:lnTo>
                  <a:lnTo>
                    <a:pt x="195" y="163"/>
                  </a:lnTo>
                  <a:lnTo>
                    <a:pt x="182" y="166"/>
                  </a:lnTo>
                  <a:lnTo>
                    <a:pt x="182" y="166"/>
                  </a:lnTo>
                  <a:lnTo>
                    <a:pt x="170" y="169"/>
                  </a:lnTo>
                  <a:lnTo>
                    <a:pt x="158" y="170"/>
                  </a:lnTo>
                  <a:lnTo>
                    <a:pt x="130" y="170"/>
                  </a:lnTo>
                  <a:lnTo>
                    <a:pt x="103" y="167"/>
                  </a:lnTo>
                  <a:lnTo>
                    <a:pt x="77" y="163"/>
                  </a:lnTo>
                  <a:lnTo>
                    <a:pt x="77" y="163"/>
                  </a:lnTo>
                  <a:lnTo>
                    <a:pt x="63" y="158"/>
                  </a:lnTo>
                  <a:lnTo>
                    <a:pt x="56" y="153"/>
                  </a:lnTo>
                  <a:lnTo>
                    <a:pt x="49" y="149"/>
                  </a:lnTo>
                  <a:lnTo>
                    <a:pt x="43" y="143"/>
                  </a:lnTo>
                  <a:lnTo>
                    <a:pt x="40" y="136"/>
                  </a:lnTo>
                  <a:lnTo>
                    <a:pt x="40" y="130"/>
                  </a:lnTo>
                  <a:lnTo>
                    <a:pt x="42" y="127"/>
                  </a:lnTo>
                  <a:lnTo>
                    <a:pt x="45" y="122"/>
                  </a:lnTo>
                  <a:lnTo>
                    <a:pt x="45" y="122"/>
                  </a:lnTo>
                  <a:lnTo>
                    <a:pt x="48" y="119"/>
                  </a:lnTo>
                  <a:lnTo>
                    <a:pt x="52" y="116"/>
                  </a:lnTo>
                  <a:lnTo>
                    <a:pt x="63" y="113"/>
                  </a:lnTo>
                  <a:lnTo>
                    <a:pt x="74" y="110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88" y="119"/>
                  </a:lnTo>
                  <a:lnTo>
                    <a:pt x="88" y="119"/>
                  </a:lnTo>
                  <a:lnTo>
                    <a:pt x="80" y="121"/>
                  </a:lnTo>
                  <a:lnTo>
                    <a:pt x="74" y="124"/>
                  </a:lnTo>
                  <a:lnTo>
                    <a:pt x="68" y="129"/>
                  </a:lnTo>
                  <a:lnTo>
                    <a:pt x="66" y="132"/>
                  </a:lnTo>
                  <a:lnTo>
                    <a:pt x="65" y="135"/>
                  </a:lnTo>
                  <a:lnTo>
                    <a:pt x="65" y="135"/>
                  </a:lnTo>
                  <a:lnTo>
                    <a:pt x="66" y="139"/>
                  </a:lnTo>
                  <a:lnTo>
                    <a:pt x="71" y="144"/>
                  </a:lnTo>
                  <a:lnTo>
                    <a:pt x="76" y="147"/>
                  </a:lnTo>
                  <a:lnTo>
                    <a:pt x="80" y="149"/>
                  </a:lnTo>
                  <a:lnTo>
                    <a:pt x="80" y="149"/>
                  </a:lnTo>
                  <a:lnTo>
                    <a:pt x="91" y="153"/>
                  </a:lnTo>
                  <a:lnTo>
                    <a:pt x="102" y="155"/>
                  </a:lnTo>
                  <a:lnTo>
                    <a:pt x="127" y="160"/>
                  </a:lnTo>
                  <a:lnTo>
                    <a:pt x="151" y="160"/>
                  </a:lnTo>
                  <a:lnTo>
                    <a:pt x="175" y="156"/>
                  </a:lnTo>
                  <a:lnTo>
                    <a:pt x="175" y="156"/>
                  </a:lnTo>
                  <a:lnTo>
                    <a:pt x="187" y="153"/>
                  </a:lnTo>
                  <a:lnTo>
                    <a:pt x="195" y="150"/>
                  </a:lnTo>
                  <a:lnTo>
                    <a:pt x="202" y="147"/>
                  </a:lnTo>
                  <a:lnTo>
                    <a:pt x="210" y="143"/>
                  </a:lnTo>
                  <a:lnTo>
                    <a:pt x="213" y="138"/>
                  </a:lnTo>
                  <a:lnTo>
                    <a:pt x="213" y="135"/>
                  </a:lnTo>
                  <a:lnTo>
                    <a:pt x="213" y="132"/>
                  </a:lnTo>
                  <a:lnTo>
                    <a:pt x="212" y="129"/>
                  </a:lnTo>
                  <a:lnTo>
                    <a:pt x="208" y="126"/>
                  </a:lnTo>
                  <a:lnTo>
                    <a:pt x="208" y="126"/>
                  </a:lnTo>
                  <a:lnTo>
                    <a:pt x="204" y="122"/>
                  </a:lnTo>
                  <a:lnTo>
                    <a:pt x="199" y="121"/>
                  </a:lnTo>
                  <a:lnTo>
                    <a:pt x="188" y="118"/>
                  </a:lnTo>
                  <a:lnTo>
                    <a:pt x="188" y="118"/>
                  </a:lnTo>
                  <a:lnTo>
                    <a:pt x="191" y="107"/>
                  </a:lnTo>
                  <a:lnTo>
                    <a:pt x="191" y="107"/>
                  </a:lnTo>
                  <a:lnTo>
                    <a:pt x="212" y="113"/>
                  </a:lnTo>
                  <a:lnTo>
                    <a:pt x="212" y="113"/>
                  </a:lnTo>
                  <a:close/>
                  <a:moveTo>
                    <a:pt x="283" y="93"/>
                  </a:moveTo>
                  <a:lnTo>
                    <a:pt x="283" y="93"/>
                  </a:lnTo>
                  <a:lnTo>
                    <a:pt x="261" y="88"/>
                  </a:lnTo>
                  <a:lnTo>
                    <a:pt x="239" y="81"/>
                  </a:lnTo>
                  <a:lnTo>
                    <a:pt x="239" y="81"/>
                  </a:lnTo>
                  <a:lnTo>
                    <a:pt x="241" y="19"/>
                  </a:lnTo>
                  <a:lnTo>
                    <a:pt x="241" y="19"/>
                  </a:lnTo>
                  <a:lnTo>
                    <a:pt x="247" y="26"/>
                  </a:lnTo>
                  <a:lnTo>
                    <a:pt x="252" y="34"/>
                  </a:lnTo>
                  <a:lnTo>
                    <a:pt x="258" y="50"/>
                  </a:lnTo>
                  <a:lnTo>
                    <a:pt x="258" y="50"/>
                  </a:lnTo>
                  <a:lnTo>
                    <a:pt x="283" y="93"/>
                  </a:lnTo>
                  <a:lnTo>
                    <a:pt x="283" y="93"/>
                  </a:lnTo>
                  <a:close/>
                  <a:moveTo>
                    <a:pt x="175" y="54"/>
                  </a:moveTo>
                  <a:lnTo>
                    <a:pt x="175" y="54"/>
                  </a:lnTo>
                  <a:lnTo>
                    <a:pt x="204" y="33"/>
                  </a:lnTo>
                  <a:lnTo>
                    <a:pt x="233" y="13"/>
                  </a:lnTo>
                  <a:lnTo>
                    <a:pt x="233" y="13"/>
                  </a:lnTo>
                  <a:lnTo>
                    <a:pt x="232" y="45"/>
                  </a:lnTo>
                  <a:lnTo>
                    <a:pt x="232" y="78"/>
                  </a:lnTo>
                  <a:lnTo>
                    <a:pt x="232" y="78"/>
                  </a:lnTo>
                  <a:lnTo>
                    <a:pt x="202" y="67"/>
                  </a:lnTo>
                  <a:lnTo>
                    <a:pt x="175" y="54"/>
                  </a:lnTo>
                  <a:lnTo>
                    <a:pt x="175" y="54"/>
                  </a:lnTo>
                  <a:close/>
                  <a:moveTo>
                    <a:pt x="205" y="17"/>
                  </a:moveTo>
                  <a:lnTo>
                    <a:pt x="205" y="17"/>
                  </a:lnTo>
                  <a:lnTo>
                    <a:pt x="216" y="14"/>
                  </a:lnTo>
                  <a:lnTo>
                    <a:pt x="216" y="14"/>
                  </a:lnTo>
                  <a:lnTo>
                    <a:pt x="191" y="31"/>
                  </a:lnTo>
                  <a:lnTo>
                    <a:pt x="165" y="50"/>
                  </a:lnTo>
                  <a:lnTo>
                    <a:pt x="165" y="50"/>
                  </a:lnTo>
                  <a:lnTo>
                    <a:pt x="134" y="33"/>
                  </a:lnTo>
                  <a:lnTo>
                    <a:pt x="134" y="33"/>
                  </a:lnTo>
                  <a:lnTo>
                    <a:pt x="178" y="23"/>
                  </a:lnTo>
                  <a:lnTo>
                    <a:pt x="178" y="23"/>
                  </a:lnTo>
                  <a:lnTo>
                    <a:pt x="205" y="17"/>
                  </a:lnTo>
                  <a:lnTo>
                    <a:pt x="205" y="17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65">
              <a:extLst>
                <a:ext uri="{FF2B5EF4-FFF2-40B4-BE49-F238E27FC236}">
                  <a16:creationId xmlns:a16="http://schemas.microsoft.com/office/drawing/2014/main" id="{20E052D6-4CB7-46CC-8A8C-C22567E4C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201" y="2060718"/>
              <a:ext cx="23813" cy="23813"/>
            </a:xfrm>
            <a:custGeom>
              <a:avLst/>
              <a:gdLst>
                <a:gd name="T0" fmla="*/ 8 w 15"/>
                <a:gd name="T1" fmla="*/ 1 h 15"/>
                <a:gd name="T2" fmla="*/ 8 w 15"/>
                <a:gd name="T3" fmla="*/ 1 h 15"/>
                <a:gd name="T4" fmla="*/ 1 w 15"/>
                <a:gd name="T5" fmla="*/ 8 h 15"/>
                <a:gd name="T6" fmla="*/ 1 w 15"/>
                <a:gd name="T7" fmla="*/ 8 h 15"/>
                <a:gd name="T8" fmla="*/ 0 w 15"/>
                <a:gd name="T9" fmla="*/ 11 h 15"/>
                <a:gd name="T10" fmla="*/ 1 w 15"/>
                <a:gd name="T11" fmla="*/ 14 h 15"/>
                <a:gd name="T12" fmla="*/ 5 w 15"/>
                <a:gd name="T13" fmla="*/ 15 h 15"/>
                <a:gd name="T14" fmla="*/ 8 w 15"/>
                <a:gd name="T15" fmla="*/ 14 h 15"/>
                <a:gd name="T16" fmla="*/ 8 w 15"/>
                <a:gd name="T17" fmla="*/ 14 h 15"/>
                <a:gd name="T18" fmla="*/ 14 w 15"/>
                <a:gd name="T19" fmla="*/ 8 h 15"/>
                <a:gd name="T20" fmla="*/ 14 w 15"/>
                <a:gd name="T21" fmla="*/ 8 h 15"/>
                <a:gd name="T22" fmla="*/ 15 w 15"/>
                <a:gd name="T23" fmla="*/ 3 h 15"/>
                <a:gd name="T24" fmla="*/ 14 w 15"/>
                <a:gd name="T25" fmla="*/ 1 h 15"/>
                <a:gd name="T26" fmla="*/ 11 w 15"/>
                <a:gd name="T27" fmla="*/ 0 h 15"/>
                <a:gd name="T28" fmla="*/ 8 w 15"/>
                <a:gd name="T29" fmla="*/ 1 h 15"/>
                <a:gd name="T30" fmla="*/ 8 w 15"/>
                <a:gd name="T31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" h="15">
                  <a:moveTo>
                    <a:pt x="8" y="1"/>
                  </a:moveTo>
                  <a:lnTo>
                    <a:pt x="8" y="1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5" y="15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5" y="3"/>
                  </a:lnTo>
                  <a:lnTo>
                    <a:pt x="14" y="1"/>
                  </a:lnTo>
                  <a:lnTo>
                    <a:pt x="11" y="0"/>
                  </a:lnTo>
                  <a:lnTo>
                    <a:pt x="8" y="1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66">
              <a:extLst>
                <a:ext uri="{FF2B5EF4-FFF2-40B4-BE49-F238E27FC236}">
                  <a16:creationId xmlns:a16="http://schemas.microsoft.com/office/drawing/2014/main" id="{B8F630B2-F6F8-411E-8B11-A306A5E2F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43763" y="2046431"/>
              <a:ext cx="22225" cy="11113"/>
            </a:xfrm>
            <a:custGeom>
              <a:avLst/>
              <a:gdLst>
                <a:gd name="T0" fmla="*/ 5 w 14"/>
                <a:gd name="T1" fmla="*/ 7 h 7"/>
                <a:gd name="T2" fmla="*/ 5 w 14"/>
                <a:gd name="T3" fmla="*/ 7 h 7"/>
                <a:gd name="T4" fmla="*/ 11 w 14"/>
                <a:gd name="T5" fmla="*/ 7 h 7"/>
                <a:gd name="T6" fmla="*/ 11 w 14"/>
                <a:gd name="T7" fmla="*/ 7 h 7"/>
                <a:gd name="T8" fmla="*/ 14 w 14"/>
                <a:gd name="T9" fmla="*/ 6 h 7"/>
                <a:gd name="T10" fmla="*/ 14 w 14"/>
                <a:gd name="T11" fmla="*/ 4 h 7"/>
                <a:gd name="T12" fmla="*/ 14 w 14"/>
                <a:gd name="T13" fmla="*/ 1 h 7"/>
                <a:gd name="T14" fmla="*/ 11 w 14"/>
                <a:gd name="T15" fmla="*/ 0 h 7"/>
                <a:gd name="T16" fmla="*/ 11 w 14"/>
                <a:gd name="T17" fmla="*/ 0 h 7"/>
                <a:gd name="T18" fmla="*/ 5 w 14"/>
                <a:gd name="T19" fmla="*/ 0 h 7"/>
                <a:gd name="T20" fmla="*/ 5 w 14"/>
                <a:gd name="T21" fmla="*/ 0 h 7"/>
                <a:gd name="T22" fmla="*/ 2 w 14"/>
                <a:gd name="T23" fmla="*/ 1 h 7"/>
                <a:gd name="T24" fmla="*/ 0 w 14"/>
                <a:gd name="T25" fmla="*/ 4 h 7"/>
                <a:gd name="T26" fmla="*/ 2 w 14"/>
                <a:gd name="T27" fmla="*/ 6 h 7"/>
                <a:gd name="T28" fmla="*/ 5 w 14"/>
                <a:gd name="T29" fmla="*/ 7 h 7"/>
                <a:gd name="T30" fmla="*/ 5 w 14"/>
                <a:gd name="T3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" h="7">
                  <a:moveTo>
                    <a:pt x="5" y="7"/>
                  </a:moveTo>
                  <a:lnTo>
                    <a:pt x="5" y="7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14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0" y="4"/>
                  </a:lnTo>
                  <a:lnTo>
                    <a:pt x="2" y="6"/>
                  </a:lnTo>
                  <a:lnTo>
                    <a:pt x="5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67">
              <a:extLst>
                <a:ext uri="{FF2B5EF4-FFF2-40B4-BE49-F238E27FC236}">
                  <a16:creationId xmlns:a16="http://schemas.microsoft.com/office/drawing/2014/main" id="{0B0ADB16-15D6-4071-B5DD-BFED5E34D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43763" y="2106756"/>
              <a:ext cx="30163" cy="25400"/>
            </a:xfrm>
            <a:custGeom>
              <a:avLst/>
              <a:gdLst>
                <a:gd name="T0" fmla="*/ 11 w 19"/>
                <a:gd name="T1" fmla="*/ 0 h 16"/>
                <a:gd name="T2" fmla="*/ 11 w 19"/>
                <a:gd name="T3" fmla="*/ 0 h 16"/>
                <a:gd name="T4" fmla="*/ 2 w 19"/>
                <a:gd name="T5" fmla="*/ 10 h 16"/>
                <a:gd name="T6" fmla="*/ 2 w 19"/>
                <a:gd name="T7" fmla="*/ 10 h 16"/>
                <a:gd name="T8" fmla="*/ 0 w 19"/>
                <a:gd name="T9" fmla="*/ 13 h 16"/>
                <a:gd name="T10" fmla="*/ 2 w 19"/>
                <a:gd name="T11" fmla="*/ 14 h 16"/>
                <a:gd name="T12" fmla="*/ 3 w 19"/>
                <a:gd name="T13" fmla="*/ 16 h 16"/>
                <a:gd name="T14" fmla="*/ 8 w 19"/>
                <a:gd name="T15" fmla="*/ 16 h 16"/>
                <a:gd name="T16" fmla="*/ 8 w 19"/>
                <a:gd name="T17" fmla="*/ 16 h 16"/>
                <a:gd name="T18" fmla="*/ 17 w 19"/>
                <a:gd name="T19" fmla="*/ 6 h 16"/>
                <a:gd name="T20" fmla="*/ 17 w 19"/>
                <a:gd name="T21" fmla="*/ 6 h 16"/>
                <a:gd name="T22" fmla="*/ 19 w 19"/>
                <a:gd name="T23" fmla="*/ 3 h 16"/>
                <a:gd name="T24" fmla="*/ 17 w 19"/>
                <a:gd name="T25" fmla="*/ 2 h 16"/>
                <a:gd name="T26" fmla="*/ 14 w 19"/>
                <a:gd name="T27" fmla="*/ 0 h 16"/>
                <a:gd name="T28" fmla="*/ 11 w 19"/>
                <a:gd name="T29" fmla="*/ 0 h 16"/>
                <a:gd name="T30" fmla="*/ 11 w 19"/>
                <a:gd name="T3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16">
                  <a:moveTo>
                    <a:pt x="11" y="0"/>
                  </a:moveTo>
                  <a:lnTo>
                    <a:pt x="11" y="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0" y="13"/>
                  </a:lnTo>
                  <a:lnTo>
                    <a:pt x="2" y="14"/>
                  </a:lnTo>
                  <a:lnTo>
                    <a:pt x="3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9" y="3"/>
                  </a:lnTo>
                  <a:lnTo>
                    <a:pt x="17" y="2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68">
              <a:extLst>
                <a:ext uri="{FF2B5EF4-FFF2-40B4-BE49-F238E27FC236}">
                  <a16:creationId xmlns:a16="http://schemas.microsoft.com/office/drawing/2014/main" id="{7ABE3FE8-C03F-44D9-8F3F-CB65C2D07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8688" y="2138506"/>
              <a:ext cx="14288" cy="26988"/>
            </a:xfrm>
            <a:custGeom>
              <a:avLst/>
              <a:gdLst>
                <a:gd name="T0" fmla="*/ 1 w 9"/>
                <a:gd name="T1" fmla="*/ 3 h 17"/>
                <a:gd name="T2" fmla="*/ 1 w 9"/>
                <a:gd name="T3" fmla="*/ 3 h 17"/>
                <a:gd name="T4" fmla="*/ 0 w 9"/>
                <a:gd name="T5" fmla="*/ 13 h 17"/>
                <a:gd name="T6" fmla="*/ 0 w 9"/>
                <a:gd name="T7" fmla="*/ 13 h 17"/>
                <a:gd name="T8" fmla="*/ 0 w 9"/>
                <a:gd name="T9" fmla="*/ 16 h 17"/>
                <a:gd name="T10" fmla="*/ 3 w 9"/>
                <a:gd name="T11" fmla="*/ 17 h 17"/>
                <a:gd name="T12" fmla="*/ 6 w 9"/>
                <a:gd name="T13" fmla="*/ 17 h 17"/>
                <a:gd name="T14" fmla="*/ 7 w 9"/>
                <a:gd name="T15" fmla="*/ 14 h 17"/>
                <a:gd name="T16" fmla="*/ 7 w 9"/>
                <a:gd name="T17" fmla="*/ 14 h 17"/>
                <a:gd name="T18" fmla="*/ 9 w 9"/>
                <a:gd name="T19" fmla="*/ 5 h 17"/>
                <a:gd name="T20" fmla="*/ 9 w 9"/>
                <a:gd name="T21" fmla="*/ 5 h 17"/>
                <a:gd name="T22" fmla="*/ 9 w 9"/>
                <a:gd name="T23" fmla="*/ 2 h 17"/>
                <a:gd name="T24" fmla="*/ 6 w 9"/>
                <a:gd name="T25" fmla="*/ 0 h 17"/>
                <a:gd name="T26" fmla="*/ 3 w 9"/>
                <a:gd name="T27" fmla="*/ 0 h 17"/>
                <a:gd name="T28" fmla="*/ 1 w 9"/>
                <a:gd name="T29" fmla="*/ 3 h 17"/>
                <a:gd name="T30" fmla="*/ 1 w 9"/>
                <a:gd name="T31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17">
                  <a:moveTo>
                    <a:pt x="1" y="3"/>
                  </a:moveTo>
                  <a:lnTo>
                    <a:pt x="1" y="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6"/>
                  </a:lnTo>
                  <a:lnTo>
                    <a:pt x="3" y="17"/>
                  </a:lnTo>
                  <a:lnTo>
                    <a:pt x="6" y="17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2"/>
                  </a:lnTo>
                  <a:lnTo>
                    <a:pt x="6" y="0"/>
                  </a:lnTo>
                  <a:lnTo>
                    <a:pt x="3" y="0"/>
                  </a:lnTo>
                  <a:lnTo>
                    <a:pt x="1" y="3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69">
              <a:extLst>
                <a:ext uri="{FF2B5EF4-FFF2-40B4-BE49-F238E27FC236}">
                  <a16:creationId xmlns:a16="http://schemas.microsoft.com/office/drawing/2014/main" id="{7B137459-2654-41C8-B9F7-64A8B624E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488" y="2160731"/>
              <a:ext cx="14288" cy="31750"/>
            </a:xfrm>
            <a:custGeom>
              <a:avLst/>
              <a:gdLst>
                <a:gd name="T0" fmla="*/ 9 w 9"/>
                <a:gd name="T1" fmla="*/ 5 h 20"/>
                <a:gd name="T2" fmla="*/ 9 w 9"/>
                <a:gd name="T3" fmla="*/ 5 h 20"/>
                <a:gd name="T4" fmla="*/ 8 w 9"/>
                <a:gd name="T5" fmla="*/ 2 h 20"/>
                <a:gd name="T6" fmla="*/ 5 w 9"/>
                <a:gd name="T7" fmla="*/ 0 h 20"/>
                <a:gd name="T8" fmla="*/ 5 w 9"/>
                <a:gd name="T9" fmla="*/ 0 h 20"/>
                <a:gd name="T10" fmla="*/ 2 w 9"/>
                <a:gd name="T11" fmla="*/ 2 h 20"/>
                <a:gd name="T12" fmla="*/ 2 w 9"/>
                <a:gd name="T13" fmla="*/ 5 h 20"/>
                <a:gd name="T14" fmla="*/ 2 w 9"/>
                <a:gd name="T15" fmla="*/ 5 h 20"/>
                <a:gd name="T16" fmla="*/ 0 w 9"/>
                <a:gd name="T17" fmla="*/ 11 h 20"/>
                <a:gd name="T18" fmla="*/ 2 w 9"/>
                <a:gd name="T19" fmla="*/ 19 h 20"/>
                <a:gd name="T20" fmla="*/ 2 w 9"/>
                <a:gd name="T21" fmla="*/ 19 h 20"/>
                <a:gd name="T22" fmla="*/ 3 w 9"/>
                <a:gd name="T23" fmla="*/ 20 h 20"/>
                <a:gd name="T24" fmla="*/ 6 w 9"/>
                <a:gd name="T25" fmla="*/ 20 h 20"/>
                <a:gd name="T26" fmla="*/ 9 w 9"/>
                <a:gd name="T27" fmla="*/ 19 h 20"/>
                <a:gd name="T28" fmla="*/ 9 w 9"/>
                <a:gd name="T29" fmla="*/ 16 h 20"/>
                <a:gd name="T30" fmla="*/ 9 w 9"/>
                <a:gd name="T31" fmla="*/ 16 h 20"/>
                <a:gd name="T32" fmla="*/ 9 w 9"/>
                <a:gd name="T33" fmla="*/ 5 h 20"/>
                <a:gd name="T34" fmla="*/ 9 w 9"/>
                <a:gd name="T35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" h="20">
                  <a:moveTo>
                    <a:pt x="9" y="5"/>
                  </a:moveTo>
                  <a:lnTo>
                    <a:pt x="9" y="5"/>
                  </a:lnTo>
                  <a:lnTo>
                    <a:pt x="8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11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3" y="20"/>
                  </a:lnTo>
                  <a:lnTo>
                    <a:pt x="6" y="20"/>
                  </a:lnTo>
                  <a:lnTo>
                    <a:pt x="9" y="19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9" y="5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70">
              <a:extLst>
                <a:ext uri="{FF2B5EF4-FFF2-40B4-BE49-F238E27FC236}">
                  <a16:creationId xmlns:a16="http://schemas.microsoft.com/office/drawing/2014/main" id="{5AD0CC03-7D6E-4C6D-BB8A-A767BE053D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7913" y="2154381"/>
              <a:ext cx="17463" cy="31750"/>
            </a:xfrm>
            <a:custGeom>
              <a:avLst/>
              <a:gdLst>
                <a:gd name="T0" fmla="*/ 8 w 11"/>
                <a:gd name="T1" fmla="*/ 3 h 20"/>
                <a:gd name="T2" fmla="*/ 8 w 11"/>
                <a:gd name="T3" fmla="*/ 3 h 20"/>
                <a:gd name="T4" fmla="*/ 6 w 11"/>
                <a:gd name="T5" fmla="*/ 1 h 20"/>
                <a:gd name="T6" fmla="*/ 3 w 11"/>
                <a:gd name="T7" fmla="*/ 0 h 20"/>
                <a:gd name="T8" fmla="*/ 0 w 11"/>
                <a:gd name="T9" fmla="*/ 3 h 20"/>
                <a:gd name="T10" fmla="*/ 0 w 11"/>
                <a:gd name="T11" fmla="*/ 6 h 20"/>
                <a:gd name="T12" fmla="*/ 0 w 11"/>
                <a:gd name="T13" fmla="*/ 6 h 20"/>
                <a:gd name="T14" fmla="*/ 3 w 11"/>
                <a:gd name="T15" fmla="*/ 18 h 20"/>
                <a:gd name="T16" fmla="*/ 3 w 11"/>
                <a:gd name="T17" fmla="*/ 18 h 20"/>
                <a:gd name="T18" fmla="*/ 6 w 11"/>
                <a:gd name="T19" fmla="*/ 20 h 20"/>
                <a:gd name="T20" fmla="*/ 9 w 11"/>
                <a:gd name="T21" fmla="*/ 20 h 20"/>
                <a:gd name="T22" fmla="*/ 11 w 11"/>
                <a:gd name="T23" fmla="*/ 17 h 20"/>
                <a:gd name="T24" fmla="*/ 11 w 11"/>
                <a:gd name="T25" fmla="*/ 14 h 20"/>
                <a:gd name="T26" fmla="*/ 11 w 11"/>
                <a:gd name="T27" fmla="*/ 14 h 20"/>
                <a:gd name="T28" fmla="*/ 8 w 11"/>
                <a:gd name="T29" fmla="*/ 3 h 20"/>
                <a:gd name="T30" fmla="*/ 8 w 11"/>
                <a:gd name="T31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" h="20">
                  <a:moveTo>
                    <a:pt x="8" y="3"/>
                  </a:moveTo>
                  <a:lnTo>
                    <a:pt x="8" y="3"/>
                  </a:lnTo>
                  <a:lnTo>
                    <a:pt x="6" y="1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6" y="20"/>
                  </a:lnTo>
                  <a:lnTo>
                    <a:pt x="9" y="20"/>
                  </a:lnTo>
                  <a:lnTo>
                    <a:pt x="11" y="17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8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71">
              <a:extLst>
                <a:ext uri="{FF2B5EF4-FFF2-40B4-BE49-F238E27FC236}">
                  <a16:creationId xmlns:a16="http://schemas.microsoft.com/office/drawing/2014/main" id="{0B532F64-F414-4F22-A3CB-79346FD44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7126" y="2127393"/>
              <a:ext cx="22225" cy="14288"/>
            </a:xfrm>
            <a:custGeom>
              <a:avLst/>
              <a:gdLst>
                <a:gd name="T0" fmla="*/ 12 w 14"/>
                <a:gd name="T1" fmla="*/ 3 h 9"/>
                <a:gd name="T2" fmla="*/ 12 w 14"/>
                <a:gd name="T3" fmla="*/ 3 h 9"/>
                <a:gd name="T4" fmla="*/ 6 w 14"/>
                <a:gd name="T5" fmla="*/ 0 h 9"/>
                <a:gd name="T6" fmla="*/ 6 w 14"/>
                <a:gd name="T7" fmla="*/ 0 h 9"/>
                <a:gd name="T8" fmla="*/ 3 w 14"/>
                <a:gd name="T9" fmla="*/ 0 h 9"/>
                <a:gd name="T10" fmla="*/ 0 w 14"/>
                <a:gd name="T11" fmla="*/ 1 h 9"/>
                <a:gd name="T12" fmla="*/ 0 w 14"/>
                <a:gd name="T13" fmla="*/ 4 h 9"/>
                <a:gd name="T14" fmla="*/ 1 w 14"/>
                <a:gd name="T15" fmla="*/ 7 h 9"/>
                <a:gd name="T16" fmla="*/ 1 w 14"/>
                <a:gd name="T17" fmla="*/ 7 h 9"/>
                <a:gd name="T18" fmla="*/ 8 w 14"/>
                <a:gd name="T19" fmla="*/ 9 h 9"/>
                <a:gd name="T20" fmla="*/ 8 w 14"/>
                <a:gd name="T21" fmla="*/ 9 h 9"/>
                <a:gd name="T22" fmla="*/ 11 w 14"/>
                <a:gd name="T23" fmla="*/ 9 h 9"/>
                <a:gd name="T24" fmla="*/ 14 w 14"/>
                <a:gd name="T25" fmla="*/ 7 h 9"/>
                <a:gd name="T26" fmla="*/ 14 w 14"/>
                <a:gd name="T27" fmla="*/ 4 h 9"/>
                <a:gd name="T28" fmla="*/ 12 w 14"/>
                <a:gd name="T29" fmla="*/ 3 h 9"/>
                <a:gd name="T30" fmla="*/ 12 w 14"/>
                <a:gd name="T3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" h="9">
                  <a:moveTo>
                    <a:pt x="12" y="3"/>
                  </a:moveTo>
                  <a:lnTo>
                    <a:pt x="12" y="3"/>
                  </a:lnTo>
                  <a:lnTo>
                    <a:pt x="6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4"/>
                  </a:lnTo>
                  <a:lnTo>
                    <a:pt x="1" y="7"/>
                  </a:lnTo>
                  <a:lnTo>
                    <a:pt x="1" y="7"/>
                  </a:lnTo>
                  <a:lnTo>
                    <a:pt x="8" y="9"/>
                  </a:lnTo>
                  <a:lnTo>
                    <a:pt x="8" y="9"/>
                  </a:lnTo>
                  <a:lnTo>
                    <a:pt x="11" y="9"/>
                  </a:lnTo>
                  <a:lnTo>
                    <a:pt x="14" y="7"/>
                  </a:lnTo>
                  <a:lnTo>
                    <a:pt x="14" y="4"/>
                  </a:lnTo>
                  <a:lnTo>
                    <a:pt x="12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72">
              <a:extLst>
                <a:ext uri="{FF2B5EF4-FFF2-40B4-BE49-F238E27FC236}">
                  <a16:creationId xmlns:a16="http://schemas.microsoft.com/office/drawing/2014/main" id="{77849BBB-BD87-440D-947C-352E551E69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4113" y="2065481"/>
              <a:ext cx="26988" cy="17463"/>
            </a:xfrm>
            <a:custGeom>
              <a:avLst/>
              <a:gdLst>
                <a:gd name="T0" fmla="*/ 12 w 17"/>
                <a:gd name="T1" fmla="*/ 0 h 11"/>
                <a:gd name="T2" fmla="*/ 12 w 17"/>
                <a:gd name="T3" fmla="*/ 0 h 11"/>
                <a:gd name="T4" fmla="*/ 1 w 17"/>
                <a:gd name="T5" fmla="*/ 2 h 11"/>
                <a:gd name="T6" fmla="*/ 1 w 17"/>
                <a:gd name="T7" fmla="*/ 2 h 11"/>
                <a:gd name="T8" fmla="*/ 0 w 17"/>
                <a:gd name="T9" fmla="*/ 5 h 11"/>
                <a:gd name="T10" fmla="*/ 0 w 17"/>
                <a:gd name="T11" fmla="*/ 8 h 11"/>
                <a:gd name="T12" fmla="*/ 1 w 17"/>
                <a:gd name="T13" fmla="*/ 11 h 11"/>
                <a:gd name="T14" fmla="*/ 4 w 17"/>
                <a:gd name="T15" fmla="*/ 11 h 11"/>
                <a:gd name="T16" fmla="*/ 4 w 17"/>
                <a:gd name="T17" fmla="*/ 11 h 11"/>
                <a:gd name="T18" fmla="*/ 12 w 17"/>
                <a:gd name="T19" fmla="*/ 9 h 11"/>
                <a:gd name="T20" fmla="*/ 12 w 17"/>
                <a:gd name="T21" fmla="*/ 9 h 11"/>
                <a:gd name="T22" fmla="*/ 15 w 17"/>
                <a:gd name="T23" fmla="*/ 8 h 11"/>
                <a:gd name="T24" fmla="*/ 17 w 17"/>
                <a:gd name="T25" fmla="*/ 5 h 11"/>
                <a:gd name="T26" fmla="*/ 15 w 17"/>
                <a:gd name="T27" fmla="*/ 2 h 11"/>
                <a:gd name="T28" fmla="*/ 12 w 17"/>
                <a:gd name="T29" fmla="*/ 0 h 11"/>
                <a:gd name="T30" fmla="*/ 12 w 17"/>
                <a:gd name="T3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1">
                  <a:moveTo>
                    <a:pt x="12" y="0"/>
                  </a:moveTo>
                  <a:lnTo>
                    <a:pt x="12" y="0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5" y="8"/>
                  </a:lnTo>
                  <a:lnTo>
                    <a:pt x="17" y="5"/>
                  </a:lnTo>
                  <a:lnTo>
                    <a:pt x="15" y="2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73">
              <a:extLst>
                <a:ext uri="{FF2B5EF4-FFF2-40B4-BE49-F238E27FC236}">
                  <a16:creationId xmlns:a16="http://schemas.microsoft.com/office/drawing/2014/main" id="{D909AD04-96C9-45C4-9BB9-AB4766F7E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8401" y="2019443"/>
              <a:ext cx="25400" cy="14288"/>
            </a:xfrm>
            <a:custGeom>
              <a:avLst/>
              <a:gdLst>
                <a:gd name="T0" fmla="*/ 9 w 16"/>
                <a:gd name="T1" fmla="*/ 0 h 9"/>
                <a:gd name="T2" fmla="*/ 9 w 16"/>
                <a:gd name="T3" fmla="*/ 0 h 9"/>
                <a:gd name="T4" fmla="*/ 3 w 16"/>
                <a:gd name="T5" fmla="*/ 1 h 9"/>
                <a:gd name="T6" fmla="*/ 3 w 16"/>
                <a:gd name="T7" fmla="*/ 1 h 9"/>
                <a:gd name="T8" fmla="*/ 2 w 16"/>
                <a:gd name="T9" fmla="*/ 3 h 9"/>
                <a:gd name="T10" fmla="*/ 0 w 16"/>
                <a:gd name="T11" fmla="*/ 6 h 9"/>
                <a:gd name="T12" fmla="*/ 3 w 16"/>
                <a:gd name="T13" fmla="*/ 9 h 9"/>
                <a:gd name="T14" fmla="*/ 6 w 16"/>
                <a:gd name="T15" fmla="*/ 9 h 9"/>
                <a:gd name="T16" fmla="*/ 6 w 16"/>
                <a:gd name="T17" fmla="*/ 9 h 9"/>
                <a:gd name="T18" fmla="*/ 12 w 16"/>
                <a:gd name="T19" fmla="*/ 7 h 9"/>
                <a:gd name="T20" fmla="*/ 12 w 16"/>
                <a:gd name="T21" fmla="*/ 7 h 9"/>
                <a:gd name="T22" fmla="*/ 14 w 16"/>
                <a:gd name="T23" fmla="*/ 6 h 9"/>
                <a:gd name="T24" fmla="*/ 16 w 16"/>
                <a:gd name="T25" fmla="*/ 3 h 9"/>
                <a:gd name="T26" fmla="*/ 12 w 16"/>
                <a:gd name="T27" fmla="*/ 0 h 9"/>
                <a:gd name="T28" fmla="*/ 9 w 16"/>
                <a:gd name="T29" fmla="*/ 0 h 9"/>
                <a:gd name="T30" fmla="*/ 9 w 16"/>
                <a:gd name="T3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9">
                  <a:moveTo>
                    <a:pt x="9" y="0"/>
                  </a:moveTo>
                  <a:lnTo>
                    <a:pt x="9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3"/>
                  </a:lnTo>
                  <a:lnTo>
                    <a:pt x="0" y="6"/>
                  </a:lnTo>
                  <a:lnTo>
                    <a:pt x="3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4" y="6"/>
                  </a:lnTo>
                  <a:lnTo>
                    <a:pt x="16" y="3"/>
                  </a:lnTo>
                  <a:lnTo>
                    <a:pt x="12" y="0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74">
              <a:extLst>
                <a:ext uri="{FF2B5EF4-FFF2-40B4-BE49-F238E27FC236}">
                  <a16:creationId xmlns:a16="http://schemas.microsoft.com/office/drawing/2014/main" id="{1E51C287-111E-42CF-A691-692F1CD692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3463" y="2106756"/>
              <a:ext cx="17463" cy="26988"/>
            </a:xfrm>
            <a:custGeom>
              <a:avLst/>
              <a:gdLst>
                <a:gd name="T0" fmla="*/ 8 w 11"/>
                <a:gd name="T1" fmla="*/ 3 h 17"/>
                <a:gd name="T2" fmla="*/ 8 w 11"/>
                <a:gd name="T3" fmla="*/ 3 h 17"/>
                <a:gd name="T4" fmla="*/ 6 w 11"/>
                <a:gd name="T5" fmla="*/ 0 h 17"/>
                <a:gd name="T6" fmla="*/ 3 w 11"/>
                <a:gd name="T7" fmla="*/ 0 h 17"/>
                <a:gd name="T8" fmla="*/ 3 w 11"/>
                <a:gd name="T9" fmla="*/ 0 h 17"/>
                <a:gd name="T10" fmla="*/ 0 w 11"/>
                <a:gd name="T11" fmla="*/ 2 h 17"/>
                <a:gd name="T12" fmla="*/ 0 w 11"/>
                <a:gd name="T13" fmla="*/ 5 h 17"/>
                <a:gd name="T14" fmla="*/ 0 w 11"/>
                <a:gd name="T15" fmla="*/ 5 h 17"/>
                <a:gd name="T16" fmla="*/ 3 w 11"/>
                <a:gd name="T17" fmla="*/ 14 h 17"/>
                <a:gd name="T18" fmla="*/ 3 w 11"/>
                <a:gd name="T19" fmla="*/ 14 h 17"/>
                <a:gd name="T20" fmla="*/ 5 w 11"/>
                <a:gd name="T21" fmla="*/ 17 h 17"/>
                <a:gd name="T22" fmla="*/ 8 w 11"/>
                <a:gd name="T23" fmla="*/ 17 h 17"/>
                <a:gd name="T24" fmla="*/ 11 w 11"/>
                <a:gd name="T25" fmla="*/ 16 h 17"/>
                <a:gd name="T26" fmla="*/ 11 w 11"/>
                <a:gd name="T27" fmla="*/ 13 h 17"/>
                <a:gd name="T28" fmla="*/ 11 w 11"/>
                <a:gd name="T29" fmla="*/ 13 h 17"/>
                <a:gd name="T30" fmla="*/ 8 w 11"/>
                <a:gd name="T31" fmla="*/ 3 h 17"/>
                <a:gd name="T32" fmla="*/ 8 w 11"/>
                <a:gd name="T33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7">
                  <a:moveTo>
                    <a:pt x="8" y="3"/>
                  </a:moveTo>
                  <a:lnTo>
                    <a:pt x="8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5" y="17"/>
                  </a:lnTo>
                  <a:lnTo>
                    <a:pt x="8" y="17"/>
                  </a:lnTo>
                  <a:lnTo>
                    <a:pt x="11" y="16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8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75">
              <a:extLst>
                <a:ext uri="{FF2B5EF4-FFF2-40B4-BE49-F238E27FC236}">
                  <a16:creationId xmlns:a16="http://schemas.microsoft.com/office/drawing/2014/main" id="{F5BEEF46-C129-4C77-A057-E6DC28244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6163" y="2057543"/>
              <a:ext cx="28575" cy="15875"/>
            </a:xfrm>
            <a:custGeom>
              <a:avLst/>
              <a:gdLst>
                <a:gd name="T0" fmla="*/ 15 w 18"/>
                <a:gd name="T1" fmla="*/ 0 h 10"/>
                <a:gd name="T2" fmla="*/ 15 w 18"/>
                <a:gd name="T3" fmla="*/ 0 h 10"/>
                <a:gd name="T4" fmla="*/ 5 w 18"/>
                <a:gd name="T5" fmla="*/ 0 h 10"/>
                <a:gd name="T6" fmla="*/ 5 w 18"/>
                <a:gd name="T7" fmla="*/ 0 h 10"/>
                <a:gd name="T8" fmla="*/ 1 w 18"/>
                <a:gd name="T9" fmla="*/ 0 h 10"/>
                <a:gd name="T10" fmla="*/ 0 w 18"/>
                <a:gd name="T11" fmla="*/ 3 h 10"/>
                <a:gd name="T12" fmla="*/ 0 w 18"/>
                <a:gd name="T13" fmla="*/ 7 h 10"/>
                <a:gd name="T14" fmla="*/ 3 w 18"/>
                <a:gd name="T15" fmla="*/ 8 h 10"/>
                <a:gd name="T16" fmla="*/ 3 w 18"/>
                <a:gd name="T17" fmla="*/ 8 h 10"/>
                <a:gd name="T18" fmla="*/ 9 w 18"/>
                <a:gd name="T19" fmla="*/ 10 h 10"/>
                <a:gd name="T20" fmla="*/ 15 w 18"/>
                <a:gd name="T21" fmla="*/ 10 h 10"/>
                <a:gd name="T22" fmla="*/ 15 w 18"/>
                <a:gd name="T23" fmla="*/ 10 h 10"/>
                <a:gd name="T24" fmla="*/ 18 w 18"/>
                <a:gd name="T25" fmla="*/ 8 h 10"/>
                <a:gd name="T26" fmla="*/ 18 w 18"/>
                <a:gd name="T27" fmla="*/ 5 h 10"/>
                <a:gd name="T28" fmla="*/ 18 w 18"/>
                <a:gd name="T29" fmla="*/ 2 h 10"/>
                <a:gd name="T30" fmla="*/ 15 w 18"/>
                <a:gd name="T31" fmla="*/ 0 h 10"/>
                <a:gd name="T32" fmla="*/ 15 w 18"/>
                <a:gd name="T3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0">
                  <a:moveTo>
                    <a:pt x="15" y="0"/>
                  </a:moveTo>
                  <a:lnTo>
                    <a:pt x="1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3" y="8"/>
                  </a:lnTo>
                  <a:lnTo>
                    <a:pt x="3" y="8"/>
                  </a:lnTo>
                  <a:lnTo>
                    <a:pt x="9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8" y="8"/>
                  </a:lnTo>
                  <a:lnTo>
                    <a:pt x="18" y="5"/>
                  </a:lnTo>
                  <a:lnTo>
                    <a:pt x="18" y="2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76">
              <a:extLst>
                <a:ext uri="{FF2B5EF4-FFF2-40B4-BE49-F238E27FC236}">
                  <a16:creationId xmlns:a16="http://schemas.microsoft.com/office/drawing/2014/main" id="{61FB9668-D991-49D1-9020-E48EB994C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2201" y="2089293"/>
              <a:ext cx="30163" cy="15875"/>
            </a:xfrm>
            <a:custGeom>
              <a:avLst/>
              <a:gdLst>
                <a:gd name="T0" fmla="*/ 16 w 19"/>
                <a:gd name="T1" fmla="*/ 2 h 10"/>
                <a:gd name="T2" fmla="*/ 16 w 19"/>
                <a:gd name="T3" fmla="*/ 2 h 10"/>
                <a:gd name="T4" fmla="*/ 9 w 19"/>
                <a:gd name="T5" fmla="*/ 2 h 10"/>
                <a:gd name="T6" fmla="*/ 5 w 19"/>
                <a:gd name="T7" fmla="*/ 0 h 10"/>
                <a:gd name="T8" fmla="*/ 5 w 19"/>
                <a:gd name="T9" fmla="*/ 0 h 10"/>
                <a:gd name="T10" fmla="*/ 2 w 19"/>
                <a:gd name="T11" fmla="*/ 0 h 10"/>
                <a:gd name="T12" fmla="*/ 0 w 19"/>
                <a:gd name="T13" fmla="*/ 4 h 10"/>
                <a:gd name="T14" fmla="*/ 0 w 19"/>
                <a:gd name="T15" fmla="*/ 7 h 10"/>
                <a:gd name="T16" fmla="*/ 3 w 19"/>
                <a:gd name="T17" fmla="*/ 8 h 10"/>
                <a:gd name="T18" fmla="*/ 3 w 19"/>
                <a:gd name="T19" fmla="*/ 8 h 10"/>
                <a:gd name="T20" fmla="*/ 9 w 19"/>
                <a:gd name="T21" fmla="*/ 10 h 10"/>
                <a:gd name="T22" fmla="*/ 16 w 19"/>
                <a:gd name="T23" fmla="*/ 10 h 10"/>
                <a:gd name="T24" fmla="*/ 16 w 19"/>
                <a:gd name="T25" fmla="*/ 10 h 10"/>
                <a:gd name="T26" fmla="*/ 19 w 19"/>
                <a:gd name="T27" fmla="*/ 8 h 10"/>
                <a:gd name="T28" fmla="*/ 19 w 19"/>
                <a:gd name="T29" fmla="*/ 5 h 10"/>
                <a:gd name="T30" fmla="*/ 19 w 19"/>
                <a:gd name="T31" fmla="*/ 2 h 10"/>
                <a:gd name="T32" fmla="*/ 16 w 19"/>
                <a:gd name="T33" fmla="*/ 2 h 10"/>
                <a:gd name="T34" fmla="*/ 16 w 19"/>
                <a:gd name="T3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10">
                  <a:moveTo>
                    <a:pt x="16" y="2"/>
                  </a:moveTo>
                  <a:lnTo>
                    <a:pt x="16" y="2"/>
                  </a:lnTo>
                  <a:lnTo>
                    <a:pt x="9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8"/>
                  </a:lnTo>
                  <a:lnTo>
                    <a:pt x="3" y="8"/>
                  </a:lnTo>
                  <a:lnTo>
                    <a:pt x="9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9" y="8"/>
                  </a:lnTo>
                  <a:lnTo>
                    <a:pt x="19" y="5"/>
                  </a:lnTo>
                  <a:lnTo>
                    <a:pt x="19" y="2"/>
                  </a:lnTo>
                  <a:lnTo>
                    <a:pt x="16" y="2"/>
                  </a:lnTo>
                  <a:lnTo>
                    <a:pt x="16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77">
              <a:extLst>
                <a:ext uri="{FF2B5EF4-FFF2-40B4-BE49-F238E27FC236}">
                  <a16:creationId xmlns:a16="http://schemas.microsoft.com/office/drawing/2014/main" id="{F6C081F1-568E-4BE3-9155-DCDB52383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9663" y="2040081"/>
              <a:ext cx="22225" cy="17463"/>
            </a:xfrm>
            <a:custGeom>
              <a:avLst/>
              <a:gdLst>
                <a:gd name="T0" fmla="*/ 5 w 14"/>
                <a:gd name="T1" fmla="*/ 11 h 11"/>
                <a:gd name="T2" fmla="*/ 5 w 14"/>
                <a:gd name="T3" fmla="*/ 11 h 11"/>
                <a:gd name="T4" fmla="*/ 12 w 14"/>
                <a:gd name="T5" fmla="*/ 8 h 11"/>
                <a:gd name="T6" fmla="*/ 12 w 14"/>
                <a:gd name="T7" fmla="*/ 8 h 11"/>
                <a:gd name="T8" fmla="*/ 14 w 14"/>
                <a:gd name="T9" fmla="*/ 7 h 11"/>
                <a:gd name="T10" fmla="*/ 14 w 14"/>
                <a:gd name="T11" fmla="*/ 4 h 11"/>
                <a:gd name="T12" fmla="*/ 12 w 14"/>
                <a:gd name="T13" fmla="*/ 0 h 11"/>
                <a:gd name="T14" fmla="*/ 9 w 14"/>
                <a:gd name="T15" fmla="*/ 0 h 11"/>
                <a:gd name="T16" fmla="*/ 9 w 14"/>
                <a:gd name="T17" fmla="*/ 0 h 11"/>
                <a:gd name="T18" fmla="*/ 3 w 14"/>
                <a:gd name="T19" fmla="*/ 2 h 11"/>
                <a:gd name="T20" fmla="*/ 3 w 14"/>
                <a:gd name="T21" fmla="*/ 2 h 11"/>
                <a:gd name="T22" fmla="*/ 0 w 14"/>
                <a:gd name="T23" fmla="*/ 5 h 11"/>
                <a:gd name="T24" fmla="*/ 0 w 14"/>
                <a:gd name="T25" fmla="*/ 8 h 11"/>
                <a:gd name="T26" fmla="*/ 2 w 14"/>
                <a:gd name="T27" fmla="*/ 11 h 11"/>
                <a:gd name="T28" fmla="*/ 5 w 14"/>
                <a:gd name="T29" fmla="*/ 11 h 11"/>
                <a:gd name="T30" fmla="*/ 5 w 14"/>
                <a:gd name="T3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" h="11">
                  <a:moveTo>
                    <a:pt x="5" y="11"/>
                  </a:moveTo>
                  <a:lnTo>
                    <a:pt x="5" y="11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4" y="7"/>
                  </a:lnTo>
                  <a:lnTo>
                    <a:pt x="14" y="4"/>
                  </a:lnTo>
                  <a:lnTo>
                    <a:pt x="12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2" y="11"/>
                  </a:lnTo>
                  <a:lnTo>
                    <a:pt x="5" y="11"/>
                  </a:lnTo>
                  <a:lnTo>
                    <a:pt x="5" y="1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26E4262-EC0B-4251-8ABE-56AE21AB0BD3}"/>
              </a:ext>
            </a:extLst>
          </p:cNvPr>
          <p:cNvGrpSpPr/>
          <p:nvPr/>
        </p:nvGrpSpPr>
        <p:grpSpPr>
          <a:xfrm>
            <a:off x="9402409" y="4275020"/>
            <a:ext cx="447366" cy="378251"/>
            <a:chOff x="4491442" y="4572889"/>
            <a:chExt cx="565150" cy="477838"/>
          </a:xfrm>
        </p:grpSpPr>
        <p:sp>
          <p:nvSpPr>
            <p:cNvPr id="61" name="Freeform 167">
              <a:extLst>
                <a:ext uri="{FF2B5EF4-FFF2-40B4-BE49-F238E27FC236}">
                  <a16:creationId xmlns:a16="http://schemas.microsoft.com/office/drawing/2014/main" id="{76F95DC9-7152-431D-ABCB-5A2CB7C123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1442" y="4572889"/>
              <a:ext cx="565150" cy="477838"/>
            </a:xfrm>
            <a:custGeom>
              <a:avLst/>
              <a:gdLst>
                <a:gd name="T0" fmla="*/ 346 w 356"/>
                <a:gd name="T1" fmla="*/ 136 h 301"/>
                <a:gd name="T2" fmla="*/ 301 w 356"/>
                <a:gd name="T3" fmla="*/ 49 h 301"/>
                <a:gd name="T4" fmla="*/ 199 w 356"/>
                <a:gd name="T5" fmla="*/ 3 h 301"/>
                <a:gd name="T6" fmla="*/ 99 w 356"/>
                <a:gd name="T7" fmla="*/ 14 h 301"/>
                <a:gd name="T8" fmla="*/ 34 w 356"/>
                <a:gd name="T9" fmla="*/ 74 h 301"/>
                <a:gd name="T10" fmla="*/ 11 w 356"/>
                <a:gd name="T11" fmla="*/ 141 h 301"/>
                <a:gd name="T12" fmla="*/ 11 w 356"/>
                <a:gd name="T13" fmla="*/ 173 h 301"/>
                <a:gd name="T14" fmla="*/ 5 w 356"/>
                <a:gd name="T15" fmla="*/ 204 h 301"/>
                <a:gd name="T16" fmla="*/ 25 w 356"/>
                <a:gd name="T17" fmla="*/ 213 h 301"/>
                <a:gd name="T18" fmla="*/ 14 w 356"/>
                <a:gd name="T19" fmla="*/ 244 h 301"/>
                <a:gd name="T20" fmla="*/ 20 w 356"/>
                <a:gd name="T21" fmla="*/ 292 h 301"/>
                <a:gd name="T22" fmla="*/ 79 w 356"/>
                <a:gd name="T23" fmla="*/ 300 h 301"/>
                <a:gd name="T24" fmla="*/ 288 w 356"/>
                <a:gd name="T25" fmla="*/ 300 h 301"/>
                <a:gd name="T26" fmla="*/ 342 w 356"/>
                <a:gd name="T27" fmla="*/ 281 h 301"/>
                <a:gd name="T28" fmla="*/ 329 w 356"/>
                <a:gd name="T29" fmla="*/ 235 h 301"/>
                <a:gd name="T30" fmla="*/ 329 w 356"/>
                <a:gd name="T31" fmla="*/ 201 h 301"/>
                <a:gd name="T32" fmla="*/ 352 w 356"/>
                <a:gd name="T33" fmla="*/ 193 h 301"/>
                <a:gd name="T34" fmla="*/ 337 w 356"/>
                <a:gd name="T35" fmla="*/ 162 h 301"/>
                <a:gd name="T36" fmla="*/ 64 w 356"/>
                <a:gd name="T37" fmla="*/ 49 h 301"/>
                <a:gd name="T38" fmla="*/ 135 w 356"/>
                <a:gd name="T39" fmla="*/ 12 h 301"/>
                <a:gd name="T40" fmla="*/ 252 w 356"/>
                <a:gd name="T41" fmla="*/ 26 h 301"/>
                <a:gd name="T42" fmla="*/ 326 w 356"/>
                <a:gd name="T43" fmla="*/ 97 h 301"/>
                <a:gd name="T44" fmla="*/ 328 w 356"/>
                <a:gd name="T45" fmla="*/ 156 h 301"/>
                <a:gd name="T46" fmla="*/ 182 w 356"/>
                <a:gd name="T47" fmla="*/ 168 h 301"/>
                <a:gd name="T48" fmla="*/ 34 w 356"/>
                <a:gd name="T49" fmla="*/ 164 h 301"/>
                <a:gd name="T50" fmla="*/ 20 w 356"/>
                <a:gd name="T51" fmla="*/ 120 h 301"/>
                <a:gd name="T52" fmla="*/ 334 w 356"/>
                <a:gd name="T53" fmla="*/ 275 h 301"/>
                <a:gd name="T54" fmla="*/ 289 w 356"/>
                <a:gd name="T55" fmla="*/ 291 h 301"/>
                <a:gd name="T56" fmla="*/ 56 w 356"/>
                <a:gd name="T57" fmla="*/ 291 h 301"/>
                <a:gd name="T58" fmla="*/ 19 w 356"/>
                <a:gd name="T59" fmla="*/ 269 h 301"/>
                <a:gd name="T60" fmla="*/ 42 w 356"/>
                <a:gd name="T61" fmla="*/ 244 h 301"/>
                <a:gd name="T62" fmla="*/ 193 w 356"/>
                <a:gd name="T63" fmla="*/ 247 h 301"/>
                <a:gd name="T64" fmla="*/ 308 w 356"/>
                <a:gd name="T65" fmla="*/ 240 h 301"/>
                <a:gd name="T66" fmla="*/ 335 w 356"/>
                <a:gd name="T67" fmla="*/ 254 h 301"/>
                <a:gd name="T68" fmla="*/ 136 w 356"/>
                <a:gd name="T69" fmla="*/ 240 h 301"/>
                <a:gd name="T70" fmla="*/ 42 w 356"/>
                <a:gd name="T71" fmla="*/ 230 h 301"/>
                <a:gd name="T72" fmla="*/ 42 w 356"/>
                <a:gd name="T73" fmla="*/ 209 h 301"/>
                <a:gd name="T74" fmla="*/ 76 w 356"/>
                <a:gd name="T75" fmla="*/ 221 h 301"/>
                <a:gd name="T76" fmla="*/ 116 w 356"/>
                <a:gd name="T77" fmla="*/ 206 h 301"/>
                <a:gd name="T78" fmla="*/ 153 w 356"/>
                <a:gd name="T79" fmla="*/ 209 h 301"/>
                <a:gd name="T80" fmla="*/ 199 w 356"/>
                <a:gd name="T81" fmla="*/ 218 h 301"/>
                <a:gd name="T82" fmla="*/ 240 w 356"/>
                <a:gd name="T83" fmla="*/ 215 h 301"/>
                <a:gd name="T84" fmla="*/ 284 w 356"/>
                <a:gd name="T85" fmla="*/ 210 h 301"/>
                <a:gd name="T86" fmla="*/ 312 w 356"/>
                <a:gd name="T87" fmla="*/ 202 h 301"/>
                <a:gd name="T88" fmla="*/ 322 w 356"/>
                <a:gd name="T89" fmla="*/ 221 h 301"/>
                <a:gd name="T90" fmla="*/ 255 w 356"/>
                <a:gd name="T91" fmla="*/ 235 h 301"/>
                <a:gd name="T92" fmla="*/ 311 w 356"/>
                <a:gd name="T93" fmla="*/ 189 h 301"/>
                <a:gd name="T94" fmla="*/ 283 w 356"/>
                <a:gd name="T95" fmla="*/ 201 h 301"/>
                <a:gd name="T96" fmla="*/ 254 w 356"/>
                <a:gd name="T97" fmla="*/ 196 h 301"/>
                <a:gd name="T98" fmla="*/ 210 w 356"/>
                <a:gd name="T99" fmla="*/ 210 h 301"/>
                <a:gd name="T100" fmla="*/ 167 w 356"/>
                <a:gd name="T101" fmla="*/ 195 h 301"/>
                <a:gd name="T102" fmla="*/ 125 w 356"/>
                <a:gd name="T103" fmla="*/ 199 h 301"/>
                <a:gd name="T104" fmla="*/ 85 w 356"/>
                <a:gd name="T105" fmla="*/ 204 h 301"/>
                <a:gd name="T106" fmla="*/ 54 w 356"/>
                <a:gd name="T107" fmla="*/ 209 h 301"/>
                <a:gd name="T108" fmla="*/ 39 w 356"/>
                <a:gd name="T109" fmla="*/ 193 h 301"/>
                <a:gd name="T110" fmla="*/ 11 w 356"/>
                <a:gd name="T111" fmla="*/ 195 h 301"/>
                <a:gd name="T112" fmla="*/ 60 w 356"/>
                <a:gd name="T113" fmla="*/ 175 h 301"/>
                <a:gd name="T114" fmla="*/ 264 w 356"/>
                <a:gd name="T115" fmla="*/ 176 h 301"/>
                <a:gd name="T116" fmla="*/ 339 w 356"/>
                <a:gd name="T117" fmla="*/ 173 h 301"/>
                <a:gd name="T118" fmla="*/ 340 w 356"/>
                <a:gd name="T119" fmla="*/ 19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6" h="301">
                  <a:moveTo>
                    <a:pt x="337" y="162"/>
                  </a:moveTo>
                  <a:lnTo>
                    <a:pt x="337" y="162"/>
                  </a:lnTo>
                  <a:lnTo>
                    <a:pt x="343" y="154"/>
                  </a:lnTo>
                  <a:lnTo>
                    <a:pt x="345" y="150"/>
                  </a:lnTo>
                  <a:lnTo>
                    <a:pt x="346" y="145"/>
                  </a:lnTo>
                  <a:lnTo>
                    <a:pt x="346" y="145"/>
                  </a:lnTo>
                  <a:lnTo>
                    <a:pt x="346" y="136"/>
                  </a:lnTo>
                  <a:lnTo>
                    <a:pt x="346" y="128"/>
                  </a:lnTo>
                  <a:lnTo>
                    <a:pt x="345" y="119"/>
                  </a:lnTo>
                  <a:lnTo>
                    <a:pt x="343" y="110"/>
                  </a:lnTo>
                  <a:lnTo>
                    <a:pt x="335" y="93"/>
                  </a:lnTo>
                  <a:lnTo>
                    <a:pt x="326" y="77"/>
                  </a:lnTo>
                  <a:lnTo>
                    <a:pt x="314" y="63"/>
                  </a:lnTo>
                  <a:lnTo>
                    <a:pt x="301" y="49"/>
                  </a:lnTo>
                  <a:lnTo>
                    <a:pt x="288" y="38"/>
                  </a:lnTo>
                  <a:lnTo>
                    <a:pt x="272" y="29"/>
                  </a:lnTo>
                  <a:lnTo>
                    <a:pt x="272" y="29"/>
                  </a:lnTo>
                  <a:lnTo>
                    <a:pt x="255" y="20"/>
                  </a:lnTo>
                  <a:lnTo>
                    <a:pt x="237" y="12"/>
                  </a:lnTo>
                  <a:lnTo>
                    <a:pt x="218" y="8"/>
                  </a:lnTo>
                  <a:lnTo>
                    <a:pt x="199" y="3"/>
                  </a:lnTo>
                  <a:lnTo>
                    <a:pt x="181" y="1"/>
                  </a:lnTo>
                  <a:lnTo>
                    <a:pt x="162" y="0"/>
                  </a:lnTo>
                  <a:lnTo>
                    <a:pt x="142" y="3"/>
                  </a:lnTo>
                  <a:lnTo>
                    <a:pt x="122" y="6"/>
                  </a:lnTo>
                  <a:lnTo>
                    <a:pt x="122" y="6"/>
                  </a:lnTo>
                  <a:lnTo>
                    <a:pt x="111" y="9"/>
                  </a:lnTo>
                  <a:lnTo>
                    <a:pt x="99" y="14"/>
                  </a:lnTo>
                  <a:lnTo>
                    <a:pt x="90" y="18"/>
                  </a:lnTo>
                  <a:lnTo>
                    <a:pt x="81" y="25"/>
                  </a:lnTo>
                  <a:lnTo>
                    <a:pt x="71" y="32"/>
                  </a:lnTo>
                  <a:lnTo>
                    <a:pt x="62" y="40"/>
                  </a:lnTo>
                  <a:lnTo>
                    <a:pt x="47" y="57"/>
                  </a:lnTo>
                  <a:lnTo>
                    <a:pt x="47" y="57"/>
                  </a:lnTo>
                  <a:lnTo>
                    <a:pt x="34" y="74"/>
                  </a:lnTo>
                  <a:lnTo>
                    <a:pt x="22" y="93"/>
                  </a:lnTo>
                  <a:lnTo>
                    <a:pt x="17" y="102"/>
                  </a:lnTo>
                  <a:lnTo>
                    <a:pt x="14" y="113"/>
                  </a:lnTo>
                  <a:lnTo>
                    <a:pt x="11" y="122"/>
                  </a:lnTo>
                  <a:lnTo>
                    <a:pt x="9" y="133"/>
                  </a:lnTo>
                  <a:lnTo>
                    <a:pt x="9" y="133"/>
                  </a:lnTo>
                  <a:lnTo>
                    <a:pt x="11" y="141"/>
                  </a:lnTo>
                  <a:lnTo>
                    <a:pt x="13" y="150"/>
                  </a:lnTo>
                  <a:lnTo>
                    <a:pt x="14" y="159"/>
                  </a:lnTo>
                  <a:lnTo>
                    <a:pt x="19" y="165"/>
                  </a:lnTo>
                  <a:lnTo>
                    <a:pt x="19" y="165"/>
                  </a:lnTo>
                  <a:lnTo>
                    <a:pt x="20" y="167"/>
                  </a:lnTo>
                  <a:lnTo>
                    <a:pt x="20" y="167"/>
                  </a:lnTo>
                  <a:lnTo>
                    <a:pt x="11" y="173"/>
                  </a:lnTo>
                  <a:lnTo>
                    <a:pt x="3" y="181"/>
                  </a:lnTo>
                  <a:lnTo>
                    <a:pt x="2" y="185"/>
                  </a:lnTo>
                  <a:lnTo>
                    <a:pt x="0" y="190"/>
                  </a:lnTo>
                  <a:lnTo>
                    <a:pt x="0" y="196"/>
                  </a:lnTo>
                  <a:lnTo>
                    <a:pt x="2" y="201"/>
                  </a:lnTo>
                  <a:lnTo>
                    <a:pt x="2" y="201"/>
                  </a:lnTo>
                  <a:lnTo>
                    <a:pt x="5" y="204"/>
                  </a:lnTo>
                  <a:lnTo>
                    <a:pt x="8" y="206"/>
                  </a:lnTo>
                  <a:lnTo>
                    <a:pt x="14" y="207"/>
                  </a:lnTo>
                  <a:lnTo>
                    <a:pt x="17" y="207"/>
                  </a:lnTo>
                  <a:lnTo>
                    <a:pt x="17" y="207"/>
                  </a:lnTo>
                  <a:lnTo>
                    <a:pt x="25" y="204"/>
                  </a:lnTo>
                  <a:lnTo>
                    <a:pt x="25" y="204"/>
                  </a:lnTo>
                  <a:lnTo>
                    <a:pt x="25" y="213"/>
                  </a:lnTo>
                  <a:lnTo>
                    <a:pt x="25" y="221"/>
                  </a:lnTo>
                  <a:lnTo>
                    <a:pt x="28" y="229"/>
                  </a:lnTo>
                  <a:lnTo>
                    <a:pt x="31" y="237"/>
                  </a:lnTo>
                  <a:lnTo>
                    <a:pt x="31" y="237"/>
                  </a:lnTo>
                  <a:lnTo>
                    <a:pt x="25" y="238"/>
                  </a:lnTo>
                  <a:lnTo>
                    <a:pt x="19" y="241"/>
                  </a:lnTo>
                  <a:lnTo>
                    <a:pt x="14" y="244"/>
                  </a:lnTo>
                  <a:lnTo>
                    <a:pt x="11" y="249"/>
                  </a:lnTo>
                  <a:lnTo>
                    <a:pt x="11" y="249"/>
                  </a:lnTo>
                  <a:lnTo>
                    <a:pt x="9" y="260"/>
                  </a:lnTo>
                  <a:lnTo>
                    <a:pt x="9" y="272"/>
                  </a:lnTo>
                  <a:lnTo>
                    <a:pt x="14" y="283"/>
                  </a:lnTo>
                  <a:lnTo>
                    <a:pt x="16" y="289"/>
                  </a:lnTo>
                  <a:lnTo>
                    <a:pt x="20" y="292"/>
                  </a:lnTo>
                  <a:lnTo>
                    <a:pt x="20" y="292"/>
                  </a:lnTo>
                  <a:lnTo>
                    <a:pt x="23" y="294"/>
                  </a:lnTo>
                  <a:lnTo>
                    <a:pt x="28" y="295"/>
                  </a:lnTo>
                  <a:lnTo>
                    <a:pt x="37" y="295"/>
                  </a:lnTo>
                  <a:lnTo>
                    <a:pt x="37" y="295"/>
                  </a:lnTo>
                  <a:lnTo>
                    <a:pt x="57" y="298"/>
                  </a:lnTo>
                  <a:lnTo>
                    <a:pt x="79" y="300"/>
                  </a:lnTo>
                  <a:lnTo>
                    <a:pt x="79" y="300"/>
                  </a:lnTo>
                  <a:lnTo>
                    <a:pt x="175" y="301"/>
                  </a:lnTo>
                  <a:lnTo>
                    <a:pt x="175" y="301"/>
                  </a:lnTo>
                  <a:lnTo>
                    <a:pt x="224" y="301"/>
                  </a:lnTo>
                  <a:lnTo>
                    <a:pt x="272" y="300"/>
                  </a:lnTo>
                  <a:lnTo>
                    <a:pt x="272" y="300"/>
                  </a:lnTo>
                  <a:lnTo>
                    <a:pt x="288" y="300"/>
                  </a:lnTo>
                  <a:lnTo>
                    <a:pt x="305" y="298"/>
                  </a:lnTo>
                  <a:lnTo>
                    <a:pt x="320" y="295"/>
                  </a:lnTo>
                  <a:lnTo>
                    <a:pt x="328" y="292"/>
                  </a:lnTo>
                  <a:lnTo>
                    <a:pt x="334" y="289"/>
                  </a:lnTo>
                  <a:lnTo>
                    <a:pt x="334" y="289"/>
                  </a:lnTo>
                  <a:lnTo>
                    <a:pt x="339" y="286"/>
                  </a:lnTo>
                  <a:lnTo>
                    <a:pt x="342" y="281"/>
                  </a:lnTo>
                  <a:lnTo>
                    <a:pt x="345" y="272"/>
                  </a:lnTo>
                  <a:lnTo>
                    <a:pt x="346" y="261"/>
                  </a:lnTo>
                  <a:lnTo>
                    <a:pt x="343" y="250"/>
                  </a:lnTo>
                  <a:lnTo>
                    <a:pt x="343" y="250"/>
                  </a:lnTo>
                  <a:lnTo>
                    <a:pt x="340" y="243"/>
                  </a:lnTo>
                  <a:lnTo>
                    <a:pt x="335" y="238"/>
                  </a:lnTo>
                  <a:lnTo>
                    <a:pt x="329" y="235"/>
                  </a:lnTo>
                  <a:lnTo>
                    <a:pt x="322" y="232"/>
                  </a:lnTo>
                  <a:lnTo>
                    <a:pt x="322" y="232"/>
                  </a:lnTo>
                  <a:lnTo>
                    <a:pt x="326" y="226"/>
                  </a:lnTo>
                  <a:lnTo>
                    <a:pt x="331" y="219"/>
                  </a:lnTo>
                  <a:lnTo>
                    <a:pt x="331" y="210"/>
                  </a:lnTo>
                  <a:lnTo>
                    <a:pt x="329" y="201"/>
                  </a:lnTo>
                  <a:lnTo>
                    <a:pt x="329" y="201"/>
                  </a:lnTo>
                  <a:lnTo>
                    <a:pt x="334" y="202"/>
                  </a:lnTo>
                  <a:lnTo>
                    <a:pt x="334" y="202"/>
                  </a:lnTo>
                  <a:lnTo>
                    <a:pt x="339" y="202"/>
                  </a:lnTo>
                  <a:lnTo>
                    <a:pt x="345" y="199"/>
                  </a:lnTo>
                  <a:lnTo>
                    <a:pt x="348" y="196"/>
                  </a:lnTo>
                  <a:lnTo>
                    <a:pt x="352" y="193"/>
                  </a:lnTo>
                  <a:lnTo>
                    <a:pt x="352" y="193"/>
                  </a:lnTo>
                  <a:lnTo>
                    <a:pt x="356" y="189"/>
                  </a:lnTo>
                  <a:lnTo>
                    <a:pt x="356" y="184"/>
                  </a:lnTo>
                  <a:lnTo>
                    <a:pt x="356" y="179"/>
                  </a:lnTo>
                  <a:lnTo>
                    <a:pt x="352" y="175"/>
                  </a:lnTo>
                  <a:lnTo>
                    <a:pt x="346" y="168"/>
                  </a:lnTo>
                  <a:lnTo>
                    <a:pt x="337" y="162"/>
                  </a:lnTo>
                  <a:lnTo>
                    <a:pt x="337" y="162"/>
                  </a:lnTo>
                  <a:close/>
                  <a:moveTo>
                    <a:pt x="23" y="111"/>
                  </a:moveTo>
                  <a:lnTo>
                    <a:pt x="23" y="111"/>
                  </a:lnTo>
                  <a:lnTo>
                    <a:pt x="30" y="99"/>
                  </a:lnTo>
                  <a:lnTo>
                    <a:pt x="36" y="85"/>
                  </a:lnTo>
                  <a:lnTo>
                    <a:pt x="43" y="72"/>
                  </a:lnTo>
                  <a:lnTo>
                    <a:pt x="53" y="60"/>
                  </a:lnTo>
                  <a:lnTo>
                    <a:pt x="64" y="49"/>
                  </a:lnTo>
                  <a:lnTo>
                    <a:pt x="74" y="40"/>
                  </a:lnTo>
                  <a:lnTo>
                    <a:pt x="85" y="31"/>
                  </a:lnTo>
                  <a:lnTo>
                    <a:pt x="98" y="23"/>
                  </a:lnTo>
                  <a:lnTo>
                    <a:pt x="98" y="23"/>
                  </a:lnTo>
                  <a:lnTo>
                    <a:pt x="108" y="18"/>
                  </a:lnTo>
                  <a:lnTo>
                    <a:pt x="121" y="15"/>
                  </a:lnTo>
                  <a:lnTo>
                    <a:pt x="135" y="12"/>
                  </a:lnTo>
                  <a:lnTo>
                    <a:pt x="147" y="9"/>
                  </a:lnTo>
                  <a:lnTo>
                    <a:pt x="175" y="8"/>
                  </a:lnTo>
                  <a:lnTo>
                    <a:pt x="199" y="11"/>
                  </a:lnTo>
                  <a:lnTo>
                    <a:pt x="199" y="11"/>
                  </a:lnTo>
                  <a:lnTo>
                    <a:pt x="216" y="14"/>
                  </a:lnTo>
                  <a:lnTo>
                    <a:pt x="235" y="20"/>
                  </a:lnTo>
                  <a:lnTo>
                    <a:pt x="252" y="26"/>
                  </a:lnTo>
                  <a:lnTo>
                    <a:pt x="269" y="35"/>
                  </a:lnTo>
                  <a:lnTo>
                    <a:pt x="284" y="46"/>
                  </a:lnTo>
                  <a:lnTo>
                    <a:pt x="298" y="57"/>
                  </a:lnTo>
                  <a:lnTo>
                    <a:pt x="311" y="71"/>
                  </a:lnTo>
                  <a:lnTo>
                    <a:pt x="320" y="85"/>
                  </a:lnTo>
                  <a:lnTo>
                    <a:pt x="320" y="85"/>
                  </a:lnTo>
                  <a:lnTo>
                    <a:pt x="326" y="97"/>
                  </a:lnTo>
                  <a:lnTo>
                    <a:pt x="332" y="110"/>
                  </a:lnTo>
                  <a:lnTo>
                    <a:pt x="335" y="122"/>
                  </a:lnTo>
                  <a:lnTo>
                    <a:pt x="337" y="134"/>
                  </a:lnTo>
                  <a:lnTo>
                    <a:pt x="337" y="134"/>
                  </a:lnTo>
                  <a:lnTo>
                    <a:pt x="335" y="144"/>
                  </a:lnTo>
                  <a:lnTo>
                    <a:pt x="332" y="151"/>
                  </a:lnTo>
                  <a:lnTo>
                    <a:pt x="328" y="156"/>
                  </a:lnTo>
                  <a:lnTo>
                    <a:pt x="322" y="161"/>
                  </a:lnTo>
                  <a:lnTo>
                    <a:pt x="314" y="162"/>
                  </a:lnTo>
                  <a:lnTo>
                    <a:pt x="305" y="165"/>
                  </a:lnTo>
                  <a:lnTo>
                    <a:pt x="288" y="167"/>
                  </a:lnTo>
                  <a:lnTo>
                    <a:pt x="288" y="167"/>
                  </a:lnTo>
                  <a:lnTo>
                    <a:pt x="235" y="168"/>
                  </a:lnTo>
                  <a:lnTo>
                    <a:pt x="182" y="168"/>
                  </a:lnTo>
                  <a:lnTo>
                    <a:pt x="182" y="168"/>
                  </a:lnTo>
                  <a:lnTo>
                    <a:pt x="84" y="167"/>
                  </a:lnTo>
                  <a:lnTo>
                    <a:pt x="84" y="167"/>
                  </a:lnTo>
                  <a:lnTo>
                    <a:pt x="68" y="167"/>
                  </a:lnTo>
                  <a:lnTo>
                    <a:pt x="51" y="167"/>
                  </a:lnTo>
                  <a:lnTo>
                    <a:pt x="42" y="165"/>
                  </a:lnTo>
                  <a:lnTo>
                    <a:pt x="34" y="164"/>
                  </a:lnTo>
                  <a:lnTo>
                    <a:pt x="28" y="161"/>
                  </a:lnTo>
                  <a:lnTo>
                    <a:pt x="23" y="156"/>
                  </a:lnTo>
                  <a:lnTo>
                    <a:pt x="23" y="156"/>
                  </a:lnTo>
                  <a:lnTo>
                    <a:pt x="20" y="151"/>
                  </a:lnTo>
                  <a:lnTo>
                    <a:pt x="19" y="145"/>
                  </a:lnTo>
                  <a:lnTo>
                    <a:pt x="19" y="133"/>
                  </a:lnTo>
                  <a:lnTo>
                    <a:pt x="20" y="120"/>
                  </a:lnTo>
                  <a:lnTo>
                    <a:pt x="23" y="111"/>
                  </a:lnTo>
                  <a:lnTo>
                    <a:pt x="23" y="111"/>
                  </a:lnTo>
                  <a:close/>
                  <a:moveTo>
                    <a:pt x="335" y="254"/>
                  </a:moveTo>
                  <a:lnTo>
                    <a:pt x="335" y="254"/>
                  </a:lnTo>
                  <a:lnTo>
                    <a:pt x="337" y="260"/>
                  </a:lnTo>
                  <a:lnTo>
                    <a:pt x="337" y="267"/>
                  </a:lnTo>
                  <a:lnTo>
                    <a:pt x="334" y="275"/>
                  </a:lnTo>
                  <a:lnTo>
                    <a:pt x="329" y="281"/>
                  </a:lnTo>
                  <a:lnTo>
                    <a:pt x="329" y="281"/>
                  </a:lnTo>
                  <a:lnTo>
                    <a:pt x="326" y="284"/>
                  </a:lnTo>
                  <a:lnTo>
                    <a:pt x="322" y="286"/>
                  </a:lnTo>
                  <a:lnTo>
                    <a:pt x="311" y="289"/>
                  </a:lnTo>
                  <a:lnTo>
                    <a:pt x="289" y="291"/>
                  </a:lnTo>
                  <a:lnTo>
                    <a:pt x="289" y="291"/>
                  </a:lnTo>
                  <a:lnTo>
                    <a:pt x="232" y="292"/>
                  </a:lnTo>
                  <a:lnTo>
                    <a:pt x="175" y="294"/>
                  </a:lnTo>
                  <a:lnTo>
                    <a:pt x="175" y="294"/>
                  </a:lnTo>
                  <a:lnTo>
                    <a:pt x="122" y="292"/>
                  </a:lnTo>
                  <a:lnTo>
                    <a:pt x="70" y="291"/>
                  </a:lnTo>
                  <a:lnTo>
                    <a:pt x="70" y="291"/>
                  </a:lnTo>
                  <a:lnTo>
                    <a:pt x="56" y="291"/>
                  </a:lnTo>
                  <a:lnTo>
                    <a:pt x="42" y="289"/>
                  </a:lnTo>
                  <a:lnTo>
                    <a:pt x="34" y="288"/>
                  </a:lnTo>
                  <a:lnTo>
                    <a:pt x="28" y="284"/>
                  </a:lnTo>
                  <a:lnTo>
                    <a:pt x="23" y="281"/>
                  </a:lnTo>
                  <a:lnTo>
                    <a:pt x="20" y="275"/>
                  </a:lnTo>
                  <a:lnTo>
                    <a:pt x="20" y="275"/>
                  </a:lnTo>
                  <a:lnTo>
                    <a:pt x="19" y="269"/>
                  </a:lnTo>
                  <a:lnTo>
                    <a:pt x="19" y="263"/>
                  </a:lnTo>
                  <a:lnTo>
                    <a:pt x="19" y="258"/>
                  </a:lnTo>
                  <a:lnTo>
                    <a:pt x="22" y="254"/>
                  </a:lnTo>
                  <a:lnTo>
                    <a:pt x="25" y="250"/>
                  </a:lnTo>
                  <a:lnTo>
                    <a:pt x="30" y="247"/>
                  </a:lnTo>
                  <a:lnTo>
                    <a:pt x="36" y="246"/>
                  </a:lnTo>
                  <a:lnTo>
                    <a:pt x="42" y="244"/>
                  </a:lnTo>
                  <a:lnTo>
                    <a:pt x="42" y="244"/>
                  </a:lnTo>
                  <a:lnTo>
                    <a:pt x="53" y="246"/>
                  </a:lnTo>
                  <a:lnTo>
                    <a:pt x="64" y="246"/>
                  </a:lnTo>
                  <a:lnTo>
                    <a:pt x="64" y="246"/>
                  </a:lnTo>
                  <a:lnTo>
                    <a:pt x="128" y="249"/>
                  </a:lnTo>
                  <a:lnTo>
                    <a:pt x="161" y="249"/>
                  </a:lnTo>
                  <a:lnTo>
                    <a:pt x="193" y="247"/>
                  </a:lnTo>
                  <a:lnTo>
                    <a:pt x="193" y="247"/>
                  </a:lnTo>
                  <a:lnTo>
                    <a:pt x="226" y="246"/>
                  </a:lnTo>
                  <a:lnTo>
                    <a:pt x="260" y="244"/>
                  </a:lnTo>
                  <a:lnTo>
                    <a:pt x="260" y="244"/>
                  </a:lnTo>
                  <a:lnTo>
                    <a:pt x="284" y="244"/>
                  </a:lnTo>
                  <a:lnTo>
                    <a:pt x="297" y="243"/>
                  </a:lnTo>
                  <a:lnTo>
                    <a:pt x="308" y="240"/>
                  </a:lnTo>
                  <a:lnTo>
                    <a:pt x="308" y="240"/>
                  </a:lnTo>
                  <a:lnTo>
                    <a:pt x="317" y="241"/>
                  </a:lnTo>
                  <a:lnTo>
                    <a:pt x="325" y="241"/>
                  </a:lnTo>
                  <a:lnTo>
                    <a:pt x="328" y="243"/>
                  </a:lnTo>
                  <a:lnTo>
                    <a:pt x="331" y="246"/>
                  </a:lnTo>
                  <a:lnTo>
                    <a:pt x="334" y="249"/>
                  </a:lnTo>
                  <a:lnTo>
                    <a:pt x="335" y="254"/>
                  </a:lnTo>
                  <a:lnTo>
                    <a:pt x="335" y="254"/>
                  </a:lnTo>
                  <a:close/>
                  <a:moveTo>
                    <a:pt x="255" y="235"/>
                  </a:moveTo>
                  <a:lnTo>
                    <a:pt x="255" y="235"/>
                  </a:lnTo>
                  <a:lnTo>
                    <a:pt x="215" y="238"/>
                  </a:lnTo>
                  <a:lnTo>
                    <a:pt x="173" y="240"/>
                  </a:lnTo>
                  <a:lnTo>
                    <a:pt x="173" y="240"/>
                  </a:lnTo>
                  <a:lnTo>
                    <a:pt x="136" y="240"/>
                  </a:lnTo>
                  <a:lnTo>
                    <a:pt x="98" y="238"/>
                  </a:lnTo>
                  <a:lnTo>
                    <a:pt x="98" y="238"/>
                  </a:lnTo>
                  <a:lnTo>
                    <a:pt x="60" y="237"/>
                  </a:lnTo>
                  <a:lnTo>
                    <a:pt x="60" y="237"/>
                  </a:lnTo>
                  <a:lnTo>
                    <a:pt x="53" y="237"/>
                  </a:lnTo>
                  <a:lnTo>
                    <a:pt x="47" y="233"/>
                  </a:lnTo>
                  <a:lnTo>
                    <a:pt x="42" y="230"/>
                  </a:lnTo>
                  <a:lnTo>
                    <a:pt x="39" y="227"/>
                  </a:lnTo>
                  <a:lnTo>
                    <a:pt x="36" y="223"/>
                  </a:lnTo>
                  <a:lnTo>
                    <a:pt x="34" y="216"/>
                  </a:lnTo>
                  <a:lnTo>
                    <a:pt x="34" y="202"/>
                  </a:lnTo>
                  <a:lnTo>
                    <a:pt x="34" y="202"/>
                  </a:lnTo>
                  <a:lnTo>
                    <a:pt x="39" y="206"/>
                  </a:lnTo>
                  <a:lnTo>
                    <a:pt x="42" y="209"/>
                  </a:lnTo>
                  <a:lnTo>
                    <a:pt x="47" y="216"/>
                  </a:lnTo>
                  <a:lnTo>
                    <a:pt x="47" y="216"/>
                  </a:lnTo>
                  <a:lnTo>
                    <a:pt x="51" y="221"/>
                  </a:lnTo>
                  <a:lnTo>
                    <a:pt x="57" y="223"/>
                  </a:lnTo>
                  <a:lnTo>
                    <a:pt x="64" y="224"/>
                  </a:lnTo>
                  <a:lnTo>
                    <a:pt x="70" y="223"/>
                  </a:lnTo>
                  <a:lnTo>
                    <a:pt x="76" y="221"/>
                  </a:lnTo>
                  <a:lnTo>
                    <a:pt x="82" y="218"/>
                  </a:lnTo>
                  <a:lnTo>
                    <a:pt x="91" y="210"/>
                  </a:lnTo>
                  <a:lnTo>
                    <a:pt x="91" y="210"/>
                  </a:lnTo>
                  <a:lnTo>
                    <a:pt x="98" y="206"/>
                  </a:lnTo>
                  <a:lnTo>
                    <a:pt x="104" y="202"/>
                  </a:lnTo>
                  <a:lnTo>
                    <a:pt x="110" y="202"/>
                  </a:lnTo>
                  <a:lnTo>
                    <a:pt x="116" y="206"/>
                  </a:lnTo>
                  <a:lnTo>
                    <a:pt x="116" y="206"/>
                  </a:lnTo>
                  <a:lnTo>
                    <a:pt x="122" y="209"/>
                  </a:lnTo>
                  <a:lnTo>
                    <a:pt x="128" y="212"/>
                  </a:lnTo>
                  <a:lnTo>
                    <a:pt x="128" y="212"/>
                  </a:lnTo>
                  <a:lnTo>
                    <a:pt x="135" y="213"/>
                  </a:lnTo>
                  <a:lnTo>
                    <a:pt x="141" y="213"/>
                  </a:lnTo>
                  <a:lnTo>
                    <a:pt x="153" y="209"/>
                  </a:lnTo>
                  <a:lnTo>
                    <a:pt x="153" y="209"/>
                  </a:lnTo>
                  <a:lnTo>
                    <a:pt x="167" y="206"/>
                  </a:lnTo>
                  <a:lnTo>
                    <a:pt x="175" y="206"/>
                  </a:lnTo>
                  <a:lnTo>
                    <a:pt x="182" y="209"/>
                  </a:lnTo>
                  <a:lnTo>
                    <a:pt x="193" y="215"/>
                  </a:lnTo>
                  <a:lnTo>
                    <a:pt x="193" y="215"/>
                  </a:lnTo>
                  <a:lnTo>
                    <a:pt x="199" y="218"/>
                  </a:lnTo>
                  <a:lnTo>
                    <a:pt x="207" y="219"/>
                  </a:lnTo>
                  <a:lnTo>
                    <a:pt x="207" y="219"/>
                  </a:lnTo>
                  <a:lnTo>
                    <a:pt x="215" y="221"/>
                  </a:lnTo>
                  <a:lnTo>
                    <a:pt x="224" y="219"/>
                  </a:lnTo>
                  <a:lnTo>
                    <a:pt x="232" y="218"/>
                  </a:lnTo>
                  <a:lnTo>
                    <a:pt x="240" y="215"/>
                  </a:lnTo>
                  <a:lnTo>
                    <a:pt x="240" y="215"/>
                  </a:lnTo>
                  <a:lnTo>
                    <a:pt x="247" y="209"/>
                  </a:lnTo>
                  <a:lnTo>
                    <a:pt x="255" y="206"/>
                  </a:lnTo>
                  <a:lnTo>
                    <a:pt x="258" y="204"/>
                  </a:lnTo>
                  <a:lnTo>
                    <a:pt x="263" y="204"/>
                  </a:lnTo>
                  <a:lnTo>
                    <a:pt x="275" y="206"/>
                  </a:lnTo>
                  <a:lnTo>
                    <a:pt x="275" y="206"/>
                  </a:lnTo>
                  <a:lnTo>
                    <a:pt x="284" y="210"/>
                  </a:lnTo>
                  <a:lnTo>
                    <a:pt x="284" y="210"/>
                  </a:lnTo>
                  <a:lnTo>
                    <a:pt x="291" y="212"/>
                  </a:lnTo>
                  <a:lnTo>
                    <a:pt x="295" y="212"/>
                  </a:lnTo>
                  <a:lnTo>
                    <a:pt x="300" y="210"/>
                  </a:lnTo>
                  <a:lnTo>
                    <a:pt x="305" y="207"/>
                  </a:lnTo>
                  <a:lnTo>
                    <a:pt x="305" y="207"/>
                  </a:lnTo>
                  <a:lnTo>
                    <a:pt x="312" y="202"/>
                  </a:lnTo>
                  <a:lnTo>
                    <a:pt x="315" y="199"/>
                  </a:lnTo>
                  <a:lnTo>
                    <a:pt x="318" y="199"/>
                  </a:lnTo>
                  <a:lnTo>
                    <a:pt x="318" y="199"/>
                  </a:lnTo>
                  <a:lnTo>
                    <a:pt x="322" y="206"/>
                  </a:lnTo>
                  <a:lnTo>
                    <a:pt x="323" y="212"/>
                  </a:lnTo>
                  <a:lnTo>
                    <a:pt x="323" y="216"/>
                  </a:lnTo>
                  <a:lnTo>
                    <a:pt x="322" y="221"/>
                  </a:lnTo>
                  <a:lnTo>
                    <a:pt x="318" y="224"/>
                  </a:lnTo>
                  <a:lnTo>
                    <a:pt x="314" y="227"/>
                  </a:lnTo>
                  <a:lnTo>
                    <a:pt x="303" y="232"/>
                  </a:lnTo>
                  <a:lnTo>
                    <a:pt x="291" y="233"/>
                  </a:lnTo>
                  <a:lnTo>
                    <a:pt x="277" y="235"/>
                  </a:lnTo>
                  <a:lnTo>
                    <a:pt x="255" y="235"/>
                  </a:lnTo>
                  <a:lnTo>
                    <a:pt x="255" y="235"/>
                  </a:lnTo>
                  <a:close/>
                  <a:moveTo>
                    <a:pt x="328" y="192"/>
                  </a:moveTo>
                  <a:lnTo>
                    <a:pt x="328" y="192"/>
                  </a:lnTo>
                  <a:lnTo>
                    <a:pt x="322" y="189"/>
                  </a:lnTo>
                  <a:lnTo>
                    <a:pt x="318" y="187"/>
                  </a:lnTo>
                  <a:lnTo>
                    <a:pt x="314" y="187"/>
                  </a:lnTo>
                  <a:lnTo>
                    <a:pt x="314" y="187"/>
                  </a:lnTo>
                  <a:lnTo>
                    <a:pt x="311" y="189"/>
                  </a:lnTo>
                  <a:lnTo>
                    <a:pt x="308" y="192"/>
                  </a:lnTo>
                  <a:lnTo>
                    <a:pt x="303" y="196"/>
                  </a:lnTo>
                  <a:lnTo>
                    <a:pt x="303" y="196"/>
                  </a:lnTo>
                  <a:lnTo>
                    <a:pt x="300" y="199"/>
                  </a:lnTo>
                  <a:lnTo>
                    <a:pt x="295" y="201"/>
                  </a:lnTo>
                  <a:lnTo>
                    <a:pt x="289" y="202"/>
                  </a:lnTo>
                  <a:lnTo>
                    <a:pt x="283" y="201"/>
                  </a:lnTo>
                  <a:lnTo>
                    <a:pt x="283" y="201"/>
                  </a:lnTo>
                  <a:lnTo>
                    <a:pt x="278" y="198"/>
                  </a:lnTo>
                  <a:lnTo>
                    <a:pt x="274" y="196"/>
                  </a:lnTo>
                  <a:lnTo>
                    <a:pt x="274" y="196"/>
                  </a:lnTo>
                  <a:lnTo>
                    <a:pt x="267" y="195"/>
                  </a:lnTo>
                  <a:lnTo>
                    <a:pt x="263" y="195"/>
                  </a:lnTo>
                  <a:lnTo>
                    <a:pt x="254" y="196"/>
                  </a:lnTo>
                  <a:lnTo>
                    <a:pt x="244" y="201"/>
                  </a:lnTo>
                  <a:lnTo>
                    <a:pt x="235" y="207"/>
                  </a:lnTo>
                  <a:lnTo>
                    <a:pt x="235" y="207"/>
                  </a:lnTo>
                  <a:lnTo>
                    <a:pt x="229" y="210"/>
                  </a:lnTo>
                  <a:lnTo>
                    <a:pt x="223" y="212"/>
                  </a:lnTo>
                  <a:lnTo>
                    <a:pt x="216" y="212"/>
                  </a:lnTo>
                  <a:lnTo>
                    <a:pt x="210" y="210"/>
                  </a:lnTo>
                  <a:lnTo>
                    <a:pt x="199" y="207"/>
                  </a:lnTo>
                  <a:lnTo>
                    <a:pt x="187" y="201"/>
                  </a:lnTo>
                  <a:lnTo>
                    <a:pt x="187" y="201"/>
                  </a:lnTo>
                  <a:lnTo>
                    <a:pt x="178" y="196"/>
                  </a:lnTo>
                  <a:lnTo>
                    <a:pt x="172" y="195"/>
                  </a:lnTo>
                  <a:lnTo>
                    <a:pt x="167" y="195"/>
                  </a:lnTo>
                  <a:lnTo>
                    <a:pt x="167" y="195"/>
                  </a:lnTo>
                  <a:lnTo>
                    <a:pt x="159" y="196"/>
                  </a:lnTo>
                  <a:lnTo>
                    <a:pt x="153" y="199"/>
                  </a:lnTo>
                  <a:lnTo>
                    <a:pt x="145" y="201"/>
                  </a:lnTo>
                  <a:lnTo>
                    <a:pt x="139" y="202"/>
                  </a:lnTo>
                  <a:lnTo>
                    <a:pt x="139" y="202"/>
                  </a:lnTo>
                  <a:lnTo>
                    <a:pt x="130" y="201"/>
                  </a:lnTo>
                  <a:lnTo>
                    <a:pt x="125" y="199"/>
                  </a:lnTo>
                  <a:lnTo>
                    <a:pt x="121" y="196"/>
                  </a:lnTo>
                  <a:lnTo>
                    <a:pt x="113" y="193"/>
                  </a:lnTo>
                  <a:lnTo>
                    <a:pt x="113" y="193"/>
                  </a:lnTo>
                  <a:lnTo>
                    <a:pt x="105" y="193"/>
                  </a:lnTo>
                  <a:lnTo>
                    <a:pt x="99" y="195"/>
                  </a:lnTo>
                  <a:lnTo>
                    <a:pt x="91" y="199"/>
                  </a:lnTo>
                  <a:lnTo>
                    <a:pt x="85" y="204"/>
                  </a:lnTo>
                  <a:lnTo>
                    <a:pt x="85" y="204"/>
                  </a:lnTo>
                  <a:lnTo>
                    <a:pt x="81" y="209"/>
                  </a:lnTo>
                  <a:lnTo>
                    <a:pt x="76" y="210"/>
                  </a:lnTo>
                  <a:lnTo>
                    <a:pt x="71" y="210"/>
                  </a:lnTo>
                  <a:lnTo>
                    <a:pt x="64" y="210"/>
                  </a:lnTo>
                  <a:lnTo>
                    <a:pt x="64" y="210"/>
                  </a:lnTo>
                  <a:lnTo>
                    <a:pt x="54" y="209"/>
                  </a:lnTo>
                  <a:lnTo>
                    <a:pt x="51" y="207"/>
                  </a:lnTo>
                  <a:lnTo>
                    <a:pt x="50" y="204"/>
                  </a:lnTo>
                  <a:lnTo>
                    <a:pt x="47" y="199"/>
                  </a:lnTo>
                  <a:lnTo>
                    <a:pt x="47" y="199"/>
                  </a:lnTo>
                  <a:lnTo>
                    <a:pt x="43" y="196"/>
                  </a:lnTo>
                  <a:lnTo>
                    <a:pt x="39" y="193"/>
                  </a:lnTo>
                  <a:lnTo>
                    <a:pt x="39" y="193"/>
                  </a:lnTo>
                  <a:lnTo>
                    <a:pt x="34" y="193"/>
                  </a:lnTo>
                  <a:lnTo>
                    <a:pt x="30" y="195"/>
                  </a:lnTo>
                  <a:lnTo>
                    <a:pt x="26" y="196"/>
                  </a:lnTo>
                  <a:lnTo>
                    <a:pt x="22" y="198"/>
                  </a:lnTo>
                  <a:lnTo>
                    <a:pt x="22" y="198"/>
                  </a:lnTo>
                  <a:lnTo>
                    <a:pt x="14" y="196"/>
                  </a:lnTo>
                  <a:lnTo>
                    <a:pt x="11" y="195"/>
                  </a:lnTo>
                  <a:lnTo>
                    <a:pt x="11" y="190"/>
                  </a:lnTo>
                  <a:lnTo>
                    <a:pt x="13" y="187"/>
                  </a:lnTo>
                  <a:lnTo>
                    <a:pt x="20" y="178"/>
                  </a:lnTo>
                  <a:lnTo>
                    <a:pt x="30" y="172"/>
                  </a:lnTo>
                  <a:lnTo>
                    <a:pt x="30" y="172"/>
                  </a:lnTo>
                  <a:lnTo>
                    <a:pt x="47" y="175"/>
                  </a:lnTo>
                  <a:lnTo>
                    <a:pt x="60" y="175"/>
                  </a:lnTo>
                  <a:lnTo>
                    <a:pt x="60" y="175"/>
                  </a:lnTo>
                  <a:lnTo>
                    <a:pt x="91" y="176"/>
                  </a:lnTo>
                  <a:lnTo>
                    <a:pt x="121" y="176"/>
                  </a:lnTo>
                  <a:lnTo>
                    <a:pt x="182" y="176"/>
                  </a:lnTo>
                  <a:lnTo>
                    <a:pt x="182" y="176"/>
                  </a:lnTo>
                  <a:lnTo>
                    <a:pt x="237" y="178"/>
                  </a:lnTo>
                  <a:lnTo>
                    <a:pt x="264" y="176"/>
                  </a:lnTo>
                  <a:lnTo>
                    <a:pt x="292" y="175"/>
                  </a:lnTo>
                  <a:lnTo>
                    <a:pt x="292" y="175"/>
                  </a:lnTo>
                  <a:lnTo>
                    <a:pt x="311" y="173"/>
                  </a:lnTo>
                  <a:lnTo>
                    <a:pt x="320" y="172"/>
                  </a:lnTo>
                  <a:lnTo>
                    <a:pt x="328" y="167"/>
                  </a:lnTo>
                  <a:lnTo>
                    <a:pt x="328" y="167"/>
                  </a:lnTo>
                  <a:lnTo>
                    <a:pt x="339" y="173"/>
                  </a:lnTo>
                  <a:lnTo>
                    <a:pt x="343" y="176"/>
                  </a:lnTo>
                  <a:lnTo>
                    <a:pt x="346" y="179"/>
                  </a:lnTo>
                  <a:lnTo>
                    <a:pt x="346" y="179"/>
                  </a:lnTo>
                  <a:lnTo>
                    <a:pt x="346" y="184"/>
                  </a:lnTo>
                  <a:lnTo>
                    <a:pt x="345" y="187"/>
                  </a:lnTo>
                  <a:lnTo>
                    <a:pt x="343" y="189"/>
                  </a:lnTo>
                  <a:lnTo>
                    <a:pt x="340" y="190"/>
                  </a:lnTo>
                  <a:lnTo>
                    <a:pt x="334" y="192"/>
                  </a:lnTo>
                  <a:lnTo>
                    <a:pt x="328" y="192"/>
                  </a:lnTo>
                  <a:lnTo>
                    <a:pt x="328" y="19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68">
              <a:extLst>
                <a:ext uri="{FF2B5EF4-FFF2-40B4-BE49-F238E27FC236}">
                  <a16:creationId xmlns:a16="http://schemas.microsoft.com/office/drawing/2014/main" id="{E366C728-CDCA-4412-A7B3-425118CDE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0654" y="4731639"/>
              <a:ext cx="63500" cy="88900"/>
            </a:xfrm>
            <a:custGeom>
              <a:avLst/>
              <a:gdLst>
                <a:gd name="T0" fmla="*/ 37 w 40"/>
                <a:gd name="T1" fmla="*/ 56 h 56"/>
                <a:gd name="T2" fmla="*/ 37 w 40"/>
                <a:gd name="T3" fmla="*/ 56 h 56"/>
                <a:gd name="T4" fmla="*/ 40 w 40"/>
                <a:gd name="T5" fmla="*/ 54 h 56"/>
                <a:gd name="T6" fmla="*/ 40 w 40"/>
                <a:gd name="T7" fmla="*/ 51 h 56"/>
                <a:gd name="T8" fmla="*/ 40 w 40"/>
                <a:gd name="T9" fmla="*/ 48 h 56"/>
                <a:gd name="T10" fmla="*/ 37 w 40"/>
                <a:gd name="T11" fmla="*/ 47 h 56"/>
                <a:gd name="T12" fmla="*/ 37 w 40"/>
                <a:gd name="T13" fmla="*/ 47 h 56"/>
                <a:gd name="T14" fmla="*/ 28 w 40"/>
                <a:gd name="T15" fmla="*/ 47 h 56"/>
                <a:gd name="T16" fmla="*/ 19 w 40"/>
                <a:gd name="T17" fmla="*/ 47 h 56"/>
                <a:gd name="T18" fmla="*/ 16 w 40"/>
                <a:gd name="T19" fmla="*/ 45 h 56"/>
                <a:gd name="T20" fmla="*/ 12 w 40"/>
                <a:gd name="T21" fmla="*/ 42 h 56"/>
                <a:gd name="T22" fmla="*/ 11 w 40"/>
                <a:gd name="T23" fmla="*/ 39 h 56"/>
                <a:gd name="T24" fmla="*/ 11 w 40"/>
                <a:gd name="T25" fmla="*/ 34 h 56"/>
                <a:gd name="T26" fmla="*/ 11 w 40"/>
                <a:gd name="T27" fmla="*/ 34 h 56"/>
                <a:gd name="T28" fmla="*/ 12 w 40"/>
                <a:gd name="T29" fmla="*/ 28 h 56"/>
                <a:gd name="T30" fmla="*/ 16 w 40"/>
                <a:gd name="T31" fmla="*/ 20 h 56"/>
                <a:gd name="T32" fmla="*/ 25 w 40"/>
                <a:gd name="T33" fmla="*/ 8 h 56"/>
                <a:gd name="T34" fmla="*/ 25 w 40"/>
                <a:gd name="T35" fmla="*/ 8 h 56"/>
                <a:gd name="T36" fmla="*/ 26 w 40"/>
                <a:gd name="T37" fmla="*/ 5 h 56"/>
                <a:gd name="T38" fmla="*/ 25 w 40"/>
                <a:gd name="T39" fmla="*/ 2 h 56"/>
                <a:gd name="T40" fmla="*/ 22 w 40"/>
                <a:gd name="T41" fmla="*/ 0 h 56"/>
                <a:gd name="T42" fmla="*/ 19 w 40"/>
                <a:gd name="T43" fmla="*/ 2 h 56"/>
                <a:gd name="T44" fmla="*/ 19 w 40"/>
                <a:gd name="T45" fmla="*/ 2 h 56"/>
                <a:gd name="T46" fmla="*/ 12 w 40"/>
                <a:gd name="T47" fmla="*/ 11 h 56"/>
                <a:gd name="T48" fmla="*/ 6 w 40"/>
                <a:gd name="T49" fmla="*/ 20 h 56"/>
                <a:gd name="T50" fmla="*/ 2 w 40"/>
                <a:gd name="T51" fmla="*/ 33 h 56"/>
                <a:gd name="T52" fmla="*/ 0 w 40"/>
                <a:gd name="T53" fmla="*/ 37 h 56"/>
                <a:gd name="T54" fmla="*/ 2 w 40"/>
                <a:gd name="T55" fmla="*/ 44 h 56"/>
                <a:gd name="T56" fmla="*/ 2 w 40"/>
                <a:gd name="T57" fmla="*/ 44 h 56"/>
                <a:gd name="T58" fmla="*/ 3 w 40"/>
                <a:gd name="T59" fmla="*/ 48 h 56"/>
                <a:gd name="T60" fmla="*/ 6 w 40"/>
                <a:gd name="T61" fmla="*/ 51 h 56"/>
                <a:gd name="T62" fmla="*/ 11 w 40"/>
                <a:gd name="T63" fmla="*/ 53 h 56"/>
                <a:gd name="T64" fmla="*/ 16 w 40"/>
                <a:gd name="T65" fmla="*/ 54 h 56"/>
                <a:gd name="T66" fmla="*/ 26 w 40"/>
                <a:gd name="T67" fmla="*/ 56 h 56"/>
                <a:gd name="T68" fmla="*/ 37 w 40"/>
                <a:gd name="T69" fmla="*/ 56 h 56"/>
                <a:gd name="T70" fmla="*/ 37 w 40"/>
                <a:gd name="T71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0" h="56">
                  <a:moveTo>
                    <a:pt x="37" y="56"/>
                  </a:moveTo>
                  <a:lnTo>
                    <a:pt x="37" y="56"/>
                  </a:lnTo>
                  <a:lnTo>
                    <a:pt x="40" y="54"/>
                  </a:lnTo>
                  <a:lnTo>
                    <a:pt x="40" y="51"/>
                  </a:lnTo>
                  <a:lnTo>
                    <a:pt x="40" y="48"/>
                  </a:lnTo>
                  <a:lnTo>
                    <a:pt x="37" y="47"/>
                  </a:lnTo>
                  <a:lnTo>
                    <a:pt x="37" y="47"/>
                  </a:lnTo>
                  <a:lnTo>
                    <a:pt x="28" y="47"/>
                  </a:lnTo>
                  <a:lnTo>
                    <a:pt x="19" y="47"/>
                  </a:lnTo>
                  <a:lnTo>
                    <a:pt x="16" y="45"/>
                  </a:lnTo>
                  <a:lnTo>
                    <a:pt x="12" y="42"/>
                  </a:lnTo>
                  <a:lnTo>
                    <a:pt x="11" y="39"/>
                  </a:lnTo>
                  <a:lnTo>
                    <a:pt x="11" y="34"/>
                  </a:lnTo>
                  <a:lnTo>
                    <a:pt x="11" y="34"/>
                  </a:lnTo>
                  <a:lnTo>
                    <a:pt x="12" y="28"/>
                  </a:lnTo>
                  <a:lnTo>
                    <a:pt x="16" y="20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6" y="5"/>
                  </a:lnTo>
                  <a:lnTo>
                    <a:pt x="25" y="2"/>
                  </a:lnTo>
                  <a:lnTo>
                    <a:pt x="22" y="0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2" y="11"/>
                  </a:lnTo>
                  <a:lnTo>
                    <a:pt x="6" y="20"/>
                  </a:lnTo>
                  <a:lnTo>
                    <a:pt x="2" y="33"/>
                  </a:lnTo>
                  <a:lnTo>
                    <a:pt x="0" y="37"/>
                  </a:lnTo>
                  <a:lnTo>
                    <a:pt x="2" y="44"/>
                  </a:lnTo>
                  <a:lnTo>
                    <a:pt x="2" y="44"/>
                  </a:lnTo>
                  <a:lnTo>
                    <a:pt x="3" y="48"/>
                  </a:lnTo>
                  <a:lnTo>
                    <a:pt x="6" y="51"/>
                  </a:lnTo>
                  <a:lnTo>
                    <a:pt x="11" y="53"/>
                  </a:lnTo>
                  <a:lnTo>
                    <a:pt x="16" y="54"/>
                  </a:lnTo>
                  <a:lnTo>
                    <a:pt x="26" y="56"/>
                  </a:lnTo>
                  <a:lnTo>
                    <a:pt x="37" y="56"/>
                  </a:lnTo>
                  <a:lnTo>
                    <a:pt x="37" y="5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69">
              <a:extLst>
                <a:ext uri="{FF2B5EF4-FFF2-40B4-BE49-F238E27FC236}">
                  <a16:creationId xmlns:a16="http://schemas.microsoft.com/office/drawing/2014/main" id="{91508944-5243-41B4-BE3D-3D3DEFEE4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792" y="4806251"/>
              <a:ext cx="11113" cy="14288"/>
            </a:xfrm>
            <a:custGeom>
              <a:avLst/>
              <a:gdLst>
                <a:gd name="T0" fmla="*/ 4 w 7"/>
                <a:gd name="T1" fmla="*/ 9 h 9"/>
                <a:gd name="T2" fmla="*/ 4 w 7"/>
                <a:gd name="T3" fmla="*/ 9 h 9"/>
                <a:gd name="T4" fmla="*/ 7 w 7"/>
                <a:gd name="T5" fmla="*/ 7 h 9"/>
                <a:gd name="T6" fmla="*/ 7 w 7"/>
                <a:gd name="T7" fmla="*/ 4 h 9"/>
                <a:gd name="T8" fmla="*/ 7 w 7"/>
                <a:gd name="T9" fmla="*/ 1 h 9"/>
                <a:gd name="T10" fmla="*/ 4 w 7"/>
                <a:gd name="T11" fmla="*/ 0 h 9"/>
                <a:gd name="T12" fmla="*/ 4 w 7"/>
                <a:gd name="T13" fmla="*/ 0 h 9"/>
                <a:gd name="T14" fmla="*/ 1 w 7"/>
                <a:gd name="T15" fmla="*/ 1 h 9"/>
                <a:gd name="T16" fmla="*/ 0 w 7"/>
                <a:gd name="T17" fmla="*/ 4 h 9"/>
                <a:gd name="T18" fmla="*/ 1 w 7"/>
                <a:gd name="T19" fmla="*/ 7 h 9"/>
                <a:gd name="T20" fmla="*/ 4 w 7"/>
                <a:gd name="T21" fmla="*/ 9 h 9"/>
                <a:gd name="T22" fmla="*/ 4 w 7"/>
                <a:gd name="T2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9">
                  <a:moveTo>
                    <a:pt x="4" y="9"/>
                  </a:moveTo>
                  <a:lnTo>
                    <a:pt x="4" y="9"/>
                  </a:lnTo>
                  <a:lnTo>
                    <a:pt x="7" y="7"/>
                  </a:lnTo>
                  <a:lnTo>
                    <a:pt x="7" y="4"/>
                  </a:lnTo>
                  <a:lnTo>
                    <a:pt x="7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1" y="7"/>
                  </a:lnTo>
                  <a:lnTo>
                    <a:pt x="4" y="9"/>
                  </a:lnTo>
                  <a:lnTo>
                    <a:pt x="4" y="9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70">
              <a:extLst>
                <a:ext uri="{FF2B5EF4-FFF2-40B4-BE49-F238E27FC236}">
                  <a16:creationId xmlns:a16="http://schemas.microsoft.com/office/drawing/2014/main" id="{CE2B1517-F7EF-483B-9E39-DD0ACE6696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3367" y="4622101"/>
              <a:ext cx="14288" cy="22225"/>
            </a:xfrm>
            <a:custGeom>
              <a:avLst/>
              <a:gdLst>
                <a:gd name="T0" fmla="*/ 5 w 9"/>
                <a:gd name="T1" fmla="*/ 14 h 14"/>
                <a:gd name="T2" fmla="*/ 5 w 9"/>
                <a:gd name="T3" fmla="*/ 14 h 14"/>
                <a:gd name="T4" fmla="*/ 8 w 9"/>
                <a:gd name="T5" fmla="*/ 12 h 14"/>
                <a:gd name="T6" fmla="*/ 9 w 9"/>
                <a:gd name="T7" fmla="*/ 9 h 14"/>
                <a:gd name="T8" fmla="*/ 9 w 9"/>
                <a:gd name="T9" fmla="*/ 9 h 14"/>
                <a:gd name="T10" fmla="*/ 9 w 9"/>
                <a:gd name="T11" fmla="*/ 4 h 14"/>
                <a:gd name="T12" fmla="*/ 9 w 9"/>
                <a:gd name="T13" fmla="*/ 4 h 14"/>
                <a:gd name="T14" fmla="*/ 8 w 9"/>
                <a:gd name="T15" fmla="*/ 1 h 14"/>
                <a:gd name="T16" fmla="*/ 5 w 9"/>
                <a:gd name="T17" fmla="*/ 0 h 14"/>
                <a:gd name="T18" fmla="*/ 5 w 9"/>
                <a:gd name="T19" fmla="*/ 0 h 14"/>
                <a:gd name="T20" fmla="*/ 2 w 9"/>
                <a:gd name="T21" fmla="*/ 1 h 14"/>
                <a:gd name="T22" fmla="*/ 0 w 9"/>
                <a:gd name="T23" fmla="*/ 4 h 14"/>
                <a:gd name="T24" fmla="*/ 0 w 9"/>
                <a:gd name="T25" fmla="*/ 4 h 14"/>
                <a:gd name="T26" fmla="*/ 0 w 9"/>
                <a:gd name="T27" fmla="*/ 9 h 14"/>
                <a:gd name="T28" fmla="*/ 0 w 9"/>
                <a:gd name="T29" fmla="*/ 9 h 14"/>
                <a:gd name="T30" fmla="*/ 2 w 9"/>
                <a:gd name="T31" fmla="*/ 12 h 14"/>
                <a:gd name="T32" fmla="*/ 5 w 9"/>
                <a:gd name="T33" fmla="*/ 14 h 14"/>
                <a:gd name="T34" fmla="*/ 5 w 9"/>
                <a:gd name="T3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" h="14">
                  <a:moveTo>
                    <a:pt x="5" y="14"/>
                  </a:moveTo>
                  <a:lnTo>
                    <a:pt x="5" y="14"/>
                  </a:lnTo>
                  <a:lnTo>
                    <a:pt x="8" y="12"/>
                  </a:lnTo>
                  <a:lnTo>
                    <a:pt x="9" y="9"/>
                  </a:lnTo>
                  <a:lnTo>
                    <a:pt x="9" y="9"/>
                  </a:lnTo>
                  <a:lnTo>
                    <a:pt x="9" y="4"/>
                  </a:lnTo>
                  <a:lnTo>
                    <a:pt x="9" y="4"/>
                  </a:lnTo>
                  <a:lnTo>
                    <a:pt x="8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9"/>
                  </a:lnTo>
                  <a:lnTo>
                    <a:pt x="2" y="12"/>
                  </a:lnTo>
                  <a:lnTo>
                    <a:pt x="5" y="14"/>
                  </a:lnTo>
                  <a:lnTo>
                    <a:pt x="5" y="1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71">
              <a:extLst>
                <a:ext uri="{FF2B5EF4-FFF2-40B4-BE49-F238E27FC236}">
                  <a16:creationId xmlns:a16="http://schemas.microsoft.com/office/drawing/2014/main" id="{13C7E56D-8C3E-475D-A4A5-D74F43A8C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629" y="4612576"/>
              <a:ext cx="22225" cy="19050"/>
            </a:xfrm>
            <a:custGeom>
              <a:avLst/>
              <a:gdLst>
                <a:gd name="T0" fmla="*/ 8 w 14"/>
                <a:gd name="T1" fmla="*/ 10 h 12"/>
                <a:gd name="T2" fmla="*/ 8 w 14"/>
                <a:gd name="T3" fmla="*/ 10 h 12"/>
                <a:gd name="T4" fmla="*/ 13 w 14"/>
                <a:gd name="T5" fmla="*/ 7 h 12"/>
                <a:gd name="T6" fmla="*/ 13 w 14"/>
                <a:gd name="T7" fmla="*/ 7 h 12"/>
                <a:gd name="T8" fmla="*/ 14 w 14"/>
                <a:gd name="T9" fmla="*/ 6 h 12"/>
                <a:gd name="T10" fmla="*/ 14 w 14"/>
                <a:gd name="T11" fmla="*/ 3 h 12"/>
                <a:gd name="T12" fmla="*/ 13 w 14"/>
                <a:gd name="T13" fmla="*/ 0 h 12"/>
                <a:gd name="T14" fmla="*/ 8 w 14"/>
                <a:gd name="T15" fmla="*/ 1 h 12"/>
                <a:gd name="T16" fmla="*/ 8 w 14"/>
                <a:gd name="T17" fmla="*/ 1 h 12"/>
                <a:gd name="T18" fmla="*/ 2 w 14"/>
                <a:gd name="T19" fmla="*/ 4 h 12"/>
                <a:gd name="T20" fmla="*/ 2 w 14"/>
                <a:gd name="T21" fmla="*/ 4 h 12"/>
                <a:gd name="T22" fmla="*/ 0 w 14"/>
                <a:gd name="T23" fmla="*/ 7 h 12"/>
                <a:gd name="T24" fmla="*/ 2 w 14"/>
                <a:gd name="T25" fmla="*/ 10 h 12"/>
                <a:gd name="T26" fmla="*/ 5 w 14"/>
                <a:gd name="T27" fmla="*/ 12 h 12"/>
                <a:gd name="T28" fmla="*/ 8 w 14"/>
                <a:gd name="T29" fmla="*/ 10 h 12"/>
                <a:gd name="T30" fmla="*/ 8 w 14"/>
                <a:gd name="T31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" h="12">
                  <a:moveTo>
                    <a:pt x="8" y="10"/>
                  </a:moveTo>
                  <a:lnTo>
                    <a:pt x="8" y="10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4" y="6"/>
                  </a:lnTo>
                  <a:lnTo>
                    <a:pt x="14" y="3"/>
                  </a:lnTo>
                  <a:lnTo>
                    <a:pt x="13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7"/>
                  </a:lnTo>
                  <a:lnTo>
                    <a:pt x="2" y="10"/>
                  </a:lnTo>
                  <a:lnTo>
                    <a:pt x="5" y="12"/>
                  </a:lnTo>
                  <a:lnTo>
                    <a:pt x="8" y="10"/>
                  </a:lnTo>
                  <a:lnTo>
                    <a:pt x="8" y="1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72">
              <a:extLst>
                <a:ext uri="{FF2B5EF4-FFF2-40B4-BE49-F238E27FC236}">
                  <a16:creationId xmlns:a16="http://schemas.microsoft.com/office/drawing/2014/main" id="{ED2DB2FE-904F-407C-B96F-6EFB40AD0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242" y="4606226"/>
              <a:ext cx="23813" cy="20638"/>
            </a:xfrm>
            <a:custGeom>
              <a:avLst/>
              <a:gdLst>
                <a:gd name="T0" fmla="*/ 7 w 15"/>
                <a:gd name="T1" fmla="*/ 13 h 13"/>
                <a:gd name="T2" fmla="*/ 7 w 15"/>
                <a:gd name="T3" fmla="*/ 13 h 13"/>
                <a:gd name="T4" fmla="*/ 12 w 15"/>
                <a:gd name="T5" fmla="*/ 13 h 13"/>
                <a:gd name="T6" fmla="*/ 14 w 15"/>
                <a:gd name="T7" fmla="*/ 11 h 13"/>
                <a:gd name="T8" fmla="*/ 15 w 15"/>
                <a:gd name="T9" fmla="*/ 8 h 13"/>
                <a:gd name="T10" fmla="*/ 12 w 15"/>
                <a:gd name="T11" fmla="*/ 5 h 13"/>
                <a:gd name="T12" fmla="*/ 12 w 15"/>
                <a:gd name="T13" fmla="*/ 5 h 13"/>
                <a:gd name="T14" fmla="*/ 6 w 15"/>
                <a:gd name="T15" fmla="*/ 2 h 13"/>
                <a:gd name="T16" fmla="*/ 6 w 15"/>
                <a:gd name="T17" fmla="*/ 2 h 13"/>
                <a:gd name="T18" fmla="*/ 3 w 15"/>
                <a:gd name="T19" fmla="*/ 0 h 13"/>
                <a:gd name="T20" fmla="*/ 0 w 15"/>
                <a:gd name="T21" fmla="*/ 2 h 13"/>
                <a:gd name="T22" fmla="*/ 0 w 15"/>
                <a:gd name="T23" fmla="*/ 7 h 13"/>
                <a:gd name="T24" fmla="*/ 1 w 15"/>
                <a:gd name="T25" fmla="*/ 8 h 13"/>
                <a:gd name="T26" fmla="*/ 1 w 15"/>
                <a:gd name="T27" fmla="*/ 8 h 13"/>
                <a:gd name="T28" fmla="*/ 7 w 15"/>
                <a:gd name="T29" fmla="*/ 13 h 13"/>
                <a:gd name="T30" fmla="*/ 7 w 15"/>
                <a:gd name="T3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" h="13">
                  <a:moveTo>
                    <a:pt x="7" y="13"/>
                  </a:moveTo>
                  <a:lnTo>
                    <a:pt x="7" y="13"/>
                  </a:lnTo>
                  <a:lnTo>
                    <a:pt x="12" y="13"/>
                  </a:lnTo>
                  <a:lnTo>
                    <a:pt x="14" y="11"/>
                  </a:lnTo>
                  <a:lnTo>
                    <a:pt x="15" y="8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6" y="2"/>
                  </a:lnTo>
                  <a:lnTo>
                    <a:pt x="6" y="2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7" y="13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73">
              <a:extLst>
                <a:ext uri="{FF2B5EF4-FFF2-40B4-BE49-F238E27FC236}">
                  <a16:creationId xmlns:a16="http://schemas.microsoft.com/office/drawing/2014/main" id="{5146F21D-FB63-4246-B930-475E47CFD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7042" y="4626864"/>
              <a:ext cx="22225" cy="19050"/>
            </a:xfrm>
            <a:custGeom>
              <a:avLst/>
              <a:gdLst>
                <a:gd name="T0" fmla="*/ 6 w 14"/>
                <a:gd name="T1" fmla="*/ 11 h 12"/>
                <a:gd name="T2" fmla="*/ 6 w 14"/>
                <a:gd name="T3" fmla="*/ 11 h 12"/>
                <a:gd name="T4" fmla="*/ 11 w 14"/>
                <a:gd name="T5" fmla="*/ 9 h 12"/>
                <a:gd name="T6" fmla="*/ 11 w 14"/>
                <a:gd name="T7" fmla="*/ 9 h 12"/>
                <a:gd name="T8" fmla="*/ 13 w 14"/>
                <a:gd name="T9" fmla="*/ 6 h 12"/>
                <a:gd name="T10" fmla="*/ 14 w 14"/>
                <a:gd name="T11" fmla="*/ 3 h 12"/>
                <a:gd name="T12" fmla="*/ 11 w 14"/>
                <a:gd name="T13" fmla="*/ 1 h 12"/>
                <a:gd name="T14" fmla="*/ 8 w 14"/>
                <a:gd name="T15" fmla="*/ 0 h 12"/>
                <a:gd name="T16" fmla="*/ 8 w 14"/>
                <a:gd name="T17" fmla="*/ 0 h 12"/>
                <a:gd name="T18" fmla="*/ 5 w 14"/>
                <a:gd name="T19" fmla="*/ 1 h 12"/>
                <a:gd name="T20" fmla="*/ 0 w 14"/>
                <a:gd name="T21" fmla="*/ 4 h 12"/>
                <a:gd name="T22" fmla="*/ 0 w 14"/>
                <a:gd name="T23" fmla="*/ 4 h 12"/>
                <a:gd name="T24" fmla="*/ 0 w 14"/>
                <a:gd name="T25" fmla="*/ 8 h 12"/>
                <a:gd name="T26" fmla="*/ 2 w 14"/>
                <a:gd name="T27" fmla="*/ 11 h 12"/>
                <a:gd name="T28" fmla="*/ 3 w 14"/>
                <a:gd name="T29" fmla="*/ 12 h 12"/>
                <a:gd name="T30" fmla="*/ 6 w 14"/>
                <a:gd name="T31" fmla="*/ 11 h 12"/>
                <a:gd name="T32" fmla="*/ 6 w 14"/>
                <a:gd name="T33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2">
                  <a:moveTo>
                    <a:pt x="6" y="11"/>
                  </a:moveTo>
                  <a:lnTo>
                    <a:pt x="6" y="11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3" y="6"/>
                  </a:lnTo>
                  <a:lnTo>
                    <a:pt x="14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2" y="11"/>
                  </a:lnTo>
                  <a:lnTo>
                    <a:pt x="3" y="12"/>
                  </a:lnTo>
                  <a:lnTo>
                    <a:pt x="6" y="11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74">
              <a:extLst>
                <a:ext uri="{FF2B5EF4-FFF2-40B4-BE49-F238E27FC236}">
                  <a16:creationId xmlns:a16="http://schemas.microsoft.com/office/drawing/2014/main" id="{01948DB5-EFD0-4457-B9EA-A5787FC882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6079" y="4666551"/>
              <a:ext cx="17463" cy="19050"/>
            </a:xfrm>
            <a:custGeom>
              <a:avLst/>
              <a:gdLst>
                <a:gd name="T0" fmla="*/ 3 w 11"/>
                <a:gd name="T1" fmla="*/ 10 h 12"/>
                <a:gd name="T2" fmla="*/ 3 w 11"/>
                <a:gd name="T3" fmla="*/ 10 h 12"/>
                <a:gd name="T4" fmla="*/ 6 w 11"/>
                <a:gd name="T5" fmla="*/ 12 h 12"/>
                <a:gd name="T6" fmla="*/ 9 w 11"/>
                <a:gd name="T7" fmla="*/ 10 h 12"/>
                <a:gd name="T8" fmla="*/ 11 w 11"/>
                <a:gd name="T9" fmla="*/ 7 h 12"/>
                <a:gd name="T10" fmla="*/ 9 w 11"/>
                <a:gd name="T11" fmla="*/ 4 h 12"/>
                <a:gd name="T12" fmla="*/ 9 w 11"/>
                <a:gd name="T13" fmla="*/ 4 h 12"/>
                <a:gd name="T14" fmla="*/ 6 w 11"/>
                <a:gd name="T15" fmla="*/ 1 h 12"/>
                <a:gd name="T16" fmla="*/ 6 w 11"/>
                <a:gd name="T17" fmla="*/ 1 h 12"/>
                <a:gd name="T18" fmla="*/ 3 w 11"/>
                <a:gd name="T19" fmla="*/ 0 h 12"/>
                <a:gd name="T20" fmla="*/ 0 w 11"/>
                <a:gd name="T21" fmla="*/ 1 h 12"/>
                <a:gd name="T22" fmla="*/ 0 w 11"/>
                <a:gd name="T23" fmla="*/ 4 h 12"/>
                <a:gd name="T24" fmla="*/ 2 w 11"/>
                <a:gd name="T25" fmla="*/ 7 h 12"/>
                <a:gd name="T26" fmla="*/ 2 w 11"/>
                <a:gd name="T27" fmla="*/ 7 h 12"/>
                <a:gd name="T28" fmla="*/ 3 w 11"/>
                <a:gd name="T29" fmla="*/ 10 h 12"/>
                <a:gd name="T30" fmla="*/ 3 w 11"/>
                <a:gd name="T31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" h="12">
                  <a:moveTo>
                    <a:pt x="3" y="10"/>
                  </a:moveTo>
                  <a:lnTo>
                    <a:pt x="3" y="10"/>
                  </a:lnTo>
                  <a:lnTo>
                    <a:pt x="6" y="12"/>
                  </a:lnTo>
                  <a:lnTo>
                    <a:pt x="9" y="10"/>
                  </a:lnTo>
                  <a:lnTo>
                    <a:pt x="11" y="7"/>
                  </a:lnTo>
                  <a:lnTo>
                    <a:pt x="9" y="4"/>
                  </a:lnTo>
                  <a:lnTo>
                    <a:pt x="9" y="4"/>
                  </a:lnTo>
                  <a:lnTo>
                    <a:pt x="6" y="1"/>
                  </a:lnTo>
                  <a:lnTo>
                    <a:pt x="6" y="1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4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75">
              <a:extLst>
                <a:ext uri="{FF2B5EF4-FFF2-40B4-BE49-F238E27FC236}">
                  <a16:creationId xmlns:a16="http://schemas.microsoft.com/office/drawing/2014/main" id="{C16FB75A-893F-4549-8EE8-6F7E7D87F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0354" y="4663376"/>
              <a:ext cx="20638" cy="19050"/>
            </a:xfrm>
            <a:custGeom>
              <a:avLst/>
              <a:gdLst>
                <a:gd name="T0" fmla="*/ 6 w 13"/>
                <a:gd name="T1" fmla="*/ 11 h 12"/>
                <a:gd name="T2" fmla="*/ 6 w 13"/>
                <a:gd name="T3" fmla="*/ 11 h 12"/>
                <a:gd name="T4" fmla="*/ 11 w 13"/>
                <a:gd name="T5" fmla="*/ 8 h 12"/>
                <a:gd name="T6" fmla="*/ 11 w 13"/>
                <a:gd name="T7" fmla="*/ 8 h 12"/>
                <a:gd name="T8" fmla="*/ 13 w 13"/>
                <a:gd name="T9" fmla="*/ 5 h 12"/>
                <a:gd name="T10" fmla="*/ 13 w 13"/>
                <a:gd name="T11" fmla="*/ 2 h 12"/>
                <a:gd name="T12" fmla="*/ 9 w 13"/>
                <a:gd name="T13" fmla="*/ 0 h 12"/>
                <a:gd name="T14" fmla="*/ 6 w 13"/>
                <a:gd name="T15" fmla="*/ 0 h 12"/>
                <a:gd name="T16" fmla="*/ 6 w 13"/>
                <a:gd name="T17" fmla="*/ 0 h 12"/>
                <a:gd name="T18" fmla="*/ 0 w 13"/>
                <a:gd name="T19" fmla="*/ 5 h 12"/>
                <a:gd name="T20" fmla="*/ 0 w 13"/>
                <a:gd name="T21" fmla="*/ 5 h 12"/>
                <a:gd name="T22" fmla="*/ 0 w 13"/>
                <a:gd name="T23" fmla="*/ 8 h 12"/>
                <a:gd name="T24" fmla="*/ 0 w 13"/>
                <a:gd name="T25" fmla="*/ 11 h 12"/>
                <a:gd name="T26" fmla="*/ 3 w 13"/>
                <a:gd name="T27" fmla="*/ 12 h 12"/>
                <a:gd name="T28" fmla="*/ 6 w 13"/>
                <a:gd name="T29" fmla="*/ 11 h 12"/>
                <a:gd name="T30" fmla="*/ 6 w 13"/>
                <a:gd name="T31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2">
                  <a:moveTo>
                    <a:pt x="6" y="11"/>
                  </a:moveTo>
                  <a:lnTo>
                    <a:pt x="6" y="11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3" y="5"/>
                  </a:lnTo>
                  <a:lnTo>
                    <a:pt x="13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1"/>
                  </a:lnTo>
                  <a:lnTo>
                    <a:pt x="3" y="12"/>
                  </a:lnTo>
                  <a:lnTo>
                    <a:pt x="6" y="11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76">
              <a:extLst>
                <a:ext uri="{FF2B5EF4-FFF2-40B4-BE49-F238E27FC236}">
                  <a16:creationId xmlns:a16="http://schemas.microsoft.com/office/drawing/2014/main" id="{170C17AD-F69F-415E-BBEF-205CA1BB45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3229" y="4663376"/>
              <a:ext cx="22225" cy="22225"/>
            </a:xfrm>
            <a:custGeom>
              <a:avLst/>
              <a:gdLst>
                <a:gd name="T0" fmla="*/ 7 w 14"/>
                <a:gd name="T1" fmla="*/ 12 h 14"/>
                <a:gd name="T2" fmla="*/ 7 w 14"/>
                <a:gd name="T3" fmla="*/ 12 h 14"/>
                <a:gd name="T4" fmla="*/ 11 w 14"/>
                <a:gd name="T5" fmla="*/ 14 h 14"/>
                <a:gd name="T6" fmla="*/ 14 w 14"/>
                <a:gd name="T7" fmla="*/ 11 h 14"/>
                <a:gd name="T8" fmla="*/ 14 w 14"/>
                <a:gd name="T9" fmla="*/ 8 h 14"/>
                <a:gd name="T10" fmla="*/ 12 w 14"/>
                <a:gd name="T11" fmla="*/ 6 h 14"/>
                <a:gd name="T12" fmla="*/ 12 w 14"/>
                <a:gd name="T13" fmla="*/ 6 h 14"/>
                <a:gd name="T14" fmla="*/ 7 w 14"/>
                <a:gd name="T15" fmla="*/ 2 h 14"/>
                <a:gd name="T16" fmla="*/ 7 w 14"/>
                <a:gd name="T17" fmla="*/ 2 h 14"/>
                <a:gd name="T18" fmla="*/ 4 w 14"/>
                <a:gd name="T19" fmla="*/ 0 h 14"/>
                <a:gd name="T20" fmla="*/ 1 w 14"/>
                <a:gd name="T21" fmla="*/ 0 h 14"/>
                <a:gd name="T22" fmla="*/ 0 w 14"/>
                <a:gd name="T23" fmla="*/ 3 h 14"/>
                <a:gd name="T24" fmla="*/ 0 w 14"/>
                <a:gd name="T25" fmla="*/ 6 h 14"/>
                <a:gd name="T26" fmla="*/ 0 w 14"/>
                <a:gd name="T27" fmla="*/ 6 h 14"/>
                <a:gd name="T28" fmla="*/ 3 w 14"/>
                <a:gd name="T29" fmla="*/ 9 h 14"/>
                <a:gd name="T30" fmla="*/ 7 w 14"/>
                <a:gd name="T31" fmla="*/ 12 h 14"/>
                <a:gd name="T32" fmla="*/ 7 w 14"/>
                <a:gd name="T33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4">
                  <a:moveTo>
                    <a:pt x="7" y="12"/>
                  </a:moveTo>
                  <a:lnTo>
                    <a:pt x="7" y="12"/>
                  </a:lnTo>
                  <a:lnTo>
                    <a:pt x="11" y="14"/>
                  </a:lnTo>
                  <a:lnTo>
                    <a:pt x="14" y="11"/>
                  </a:lnTo>
                  <a:lnTo>
                    <a:pt x="14" y="8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7" y="2"/>
                  </a:lnTo>
                  <a:lnTo>
                    <a:pt x="7" y="2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3" y="9"/>
                  </a:lnTo>
                  <a:lnTo>
                    <a:pt x="7" y="12"/>
                  </a:lnTo>
                  <a:lnTo>
                    <a:pt x="7" y="1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77">
              <a:extLst>
                <a:ext uri="{FF2B5EF4-FFF2-40B4-BE49-F238E27FC236}">
                  <a16:creationId xmlns:a16="http://schemas.microsoft.com/office/drawing/2014/main" id="{4730B0A1-C605-47E3-824E-1ACD2AF078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917" y="4660201"/>
              <a:ext cx="17463" cy="22225"/>
            </a:xfrm>
            <a:custGeom>
              <a:avLst/>
              <a:gdLst>
                <a:gd name="T0" fmla="*/ 8 w 11"/>
                <a:gd name="T1" fmla="*/ 11 h 14"/>
                <a:gd name="T2" fmla="*/ 8 w 11"/>
                <a:gd name="T3" fmla="*/ 11 h 14"/>
                <a:gd name="T4" fmla="*/ 10 w 11"/>
                <a:gd name="T5" fmla="*/ 8 h 14"/>
                <a:gd name="T6" fmla="*/ 10 w 11"/>
                <a:gd name="T7" fmla="*/ 8 h 14"/>
                <a:gd name="T8" fmla="*/ 11 w 11"/>
                <a:gd name="T9" fmla="*/ 5 h 14"/>
                <a:gd name="T10" fmla="*/ 11 w 11"/>
                <a:gd name="T11" fmla="*/ 2 h 14"/>
                <a:gd name="T12" fmla="*/ 8 w 11"/>
                <a:gd name="T13" fmla="*/ 0 h 14"/>
                <a:gd name="T14" fmla="*/ 5 w 11"/>
                <a:gd name="T15" fmla="*/ 0 h 14"/>
                <a:gd name="T16" fmla="*/ 5 w 11"/>
                <a:gd name="T17" fmla="*/ 0 h 14"/>
                <a:gd name="T18" fmla="*/ 2 w 11"/>
                <a:gd name="T19" fmla="*/ 4 h 14"/>
                <a:gd name="T20" fmla="*/ 0 w 11"/>
                <a:gd name="T21" fmla="*/ 8 h 14"/>
                <a:gd name="T22" fmla="*/ 0 w 11"/>
                <a:gd name="T23" fmla="*/ 8 h 14"/>
                <a:gd name="T24" fmla="*/ 0 w 11"/>
                <a:gd name="T25" fmla="*/ 11 h 14"/>
                <a:gd name="T26" fmla="*/ 3 w 11"/>
                <a:gd name="T27" fmla="*/ 14 h 14"/>
                <a:gd name="T28" fmla="*/ 7 w 11"/>
                <a:gd name="T29" fmla="*/ 13 h 14"/>
                <a:gd name="T30" fmla="*/ 8 w 11"/>
                <a:gd name="T31" fmla="*/ 11 h 14"/>
                <a:gd name="T32" fmla="*/ 8 w 11"/>
                <a:gd name="T33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4">
                  <a:moveTo>
                    <a:pt x="8" y="11"/>
                  </a:moveTo>
                  <a:lnTo>
                    <a:pt x="8" y="11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1" y="5"/>
                  </a:lnTo>
                  <a:lnTo>
                    <a:pt x="11" y="2"/>
                  </a:lnTo>
                  <a:lnTo>
                    <a:pt x="8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3" y="14"/>
                  </a:lnTo>
                  <a:lnTo>
                    <a:pt x="7" y="13"/>
                  </a:lnTo>
                  <a:lnTo>
                    <a:pt x="8" y="11"/>
                  </a:lnTo>
                  <a:lnTo>
                    <a:pt x="8" y="1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78">
              <a:extLst>
                <a:ext uri="{FF2B5EF4-FFF2-40B4-BE49-F238E27FC236}">
                  <a16:creationId xmlns:a16="http://schemas.microsoft.com/office/drawing/2014/main" id="{CD3A94A4-5DDA-4437-BF8C-FB41D0A48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729" y="4653851"/>
              <a:ext cx="22225" cy="17463"/>
            </a:xfrm>
            <a:custGeom>
              <a:avLst/>
              <a:gdLst>
                <a:gd name="T0" fmla="*/ 6 w 14"/>
                <a:gd name="T1" fmla="*/ 9 h 11"/>
                <a:gd name="T2" fmla="*/ 6 w 14"/>
                <a:gd name="T3" fmla="*/ 9 h 11"/>
                <a:gd name="T4" fmla="*/ 9 w 14"/>
                <a:gd name="T5" fmla="*/ 11 h 11"/>
                <a:gd name="T6" fmla="*/ 12 w 14"/>
                <a:gd name="T7" fmla="*/ 9 h 11"/>
                <a:gd name="T8" fmla="*/ 14 w 14"/>
                <a:gd name="T9" fmla="*/ 6 h 11"/>
                <a:gd name="T10" fmla="*/ 12 w 14"/>
                <a:gd name="T11" fmla="*/ 3 h 11"/>
                <a:gd name="T12" fmla="*/ 12 w 14"/>
                <a:gd name="T13" fmla="*/ 3 h 11"/>
                <a:gd name="T14" fmla="*/ 8 w 14"/>
                <a:gd name="T15" fmla="*/ 0 h 11"/>
                <a:gd name="T16" fmla="*/ 8 w 14"/>
                <a:gd name="T17" fmla="*/ 0 h 11"/>
                <a:gd name="T18" fmla="*/ 5 w 14"/>
                <a:gd name="T19" fmla="*/ 0 h 11"/>
                <a:gd name="T20" fmla="*/ 1 w 14"/>
                <a:gd name="T21" fmla="*/ 1 h 11"/>
                <a:gd name="T22" fmla="*/ 0 w 14"/>
                <a:gd name="T23" fmla="*/ 3 h 11"/>
                <a:gd name="T24" fmla="*/ 1 w 14"/>
                <a:gd name="T25" fmla="*/ 6 h 11"/>
                <a:gd name="T26" fmla="*/ 1 w 14"/>
                <a:gd name="T27" fmla="*/ 6 h 11"/>
                <a:gd name="T28" fmla="*/ 6 w 14"/>
                <a:gd name="T29" fmla="*/ 9 h 11"/>
                <a:gd name="T30" fmla="*/ 6 w 14"/>
                <a:gd name="T31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" h="11">
                  <a:moveTo>
                    <a:pt x="6" y="9"/>
                  </a:moveTo>
                  <a:lnTo>
                    <a:pt x="6" y="9"/>
                  </a:lnTo>
                  <a:lnTo>
                    <a:pt x="9" y="11"/>
                  </a:lnTo>
                  <a:lnTo>
                    <a:pt x="12" y="9"/>
                  </a:lnTo>
                  <a:lnTo>
                    <a:pt x="14" y="6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6"/>
                  </a:lnTo>
                  <a:lnTo>
                    <a:pt x="1" y="6"/>
                  </a:lnTo>
                  <a:lnTo>
                    <a:pt x="6" y="9"/>
                  </a:lnTo>
                  <a:lnTo>
                    <a:pt x="6" y="9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636B5CF-A16B-4241-B439-6E888A7A1B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14E820-5749-447B-AEFE-76A87917A6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995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F02A64-7BDD-48E5-8B83-B68C821098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4061" y="1680403"/>
            <a:ext cx="3249917" cy="548738"/>
          </a:xfrm>
        </p:spPr>
        <p:txBody>
          <a:bodyPr/>
          <a:lstStyle/>
          <a:p>
            <a:r>
              <a:rPr lang="en-US" dirty="0"/>
              <a:t>Our Portfolio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C0AD6407-161C-48CA-8545-B058A2CB55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7879" r="2787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2DA1AB0D-DF6F-4F7C-AC38-B7756B3B008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8023" r="1802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B2B97A9-D03F-413B-9F63-511EE71D0070}"/>
              </a:ext>
            </a:extLst>
          </p:cNvPr>
          <p:cNvSpPr/>
          <p:nvPr/>
        </p:nvSpPr>
        <p:spPr>
          <a:xfrm>
            <a:off x="547708" y="2335184"/>
            <a:ext cx="3842621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Lorem Ipsum is simply dummy text of the printing and typesetting industry. Lorem Ipsum has been the industry's standard dummy text ever since the 1500s, </a:t>
            </a: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when an unknown printer took a galley of type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8E83AE6-00F1-481A-BF22-810EADBAED68}"/>
              </a:ext>
            </a:extLst>
          </p:cNvPr>
          <p:cNvGrpSpPr/>
          <p:nvPr/>
        </p:nvGrpSpPr>
        <p:grpSpPr>
          <a:xfrm>
            <a:off x="968288" y="4471391"/>
            <a:ext cx="1410469" cy="677552"/>
            <a:chOff x="333533" y="3763514"/>
            <a:chExt cx="1443793" cy="69356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C9F9C54-FC97-4AF7-8F99-E39EE643BA3D}"/>
                </a:ext>
              </a:extLst>
            </p:cNvPr>
            <p:cNvSpPr txBox="1"/>
            <p:nvPr/>
          </p:nvSpPr>
          <p:spPr>
            <a:xfrm>
              <a:off x="529365" y="3763514"/>
              <a:ext cx="1052129" cy="535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B89E6C"/>
                  </a:solidFill>
                  <a:latin typeface="Montserrat" panose="00000500000000000000" pitchFamily="50" charset="0"/>
                </a:rPr>
                <a:t>352+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B173B11-1B70-4709-8313-50CC51DAE2F0}"/>
                </a:ext>
              </a:extLst>
            </p:cNvPr>
            <p:cNvSpPr/>
            <p:nvPr/>
          </p:nvSpPr>
          <p:spPr>
            <a:xfrm>
              <a:off x="333533" y="4180075"/>
              <a:ext cx="144379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 Light" panose="020B0306030504020204" pitchFamily="34" charset="0"/>
                  <a:cs typeface="Open Sans Light" panose="020B0306030504020204" pitchFamily="34" charset="0"/>
                </a:rPr>
                <a:t>Your Short Text Here</a:t>
              </a:r>
              <a:endParaRPr lang="en-US" sz="1200" i="1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3D8D25F-B84B-4D11-81D3-6CBE50004395}"/>
              </a:ext>
            </a:extLst>
          </p:cNvPr>
          <p:cNvGrpSpPr/>
          <p:nvPr/>
        </p:nvGrpSpPr>
        <p:grpSpPr>
          <a:xfrm>
            <a:off x="2584599" y="4471391"/>
            <a:ext cx="1410469" cy="677552"/>
            <a:chOff x="333533" y="3763514"/>
            <a:chExt cx="1443793" cy="69356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AC12070-4030-4195-879D-3F46FF636404}"/>
                </a:ext>
              </a:extLst>
            </p:cNvPr>
            <p:cNvSpPr txBox="1"/>
            <p:nvPr/>
          </p:nvSpPr>
          <p:spPr>
            <a:xfrm>
              <a:off x="529365" y="3763514"/>
              <a:ext cx="1052129" cy="535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B89E6C"/>
                  </a:solidFill>
                  <a:latin typeface="Montserrat" panose="00000500000000000000" pitchFamily="50" charset="0"/>
                </a:rPr>
                <a:t>352+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A2BCDB2-F1F2-4B1A-9C94-F3285B3F654E}"/>
                </a:ext>
              </a:extLst>
            </p:cNvPr>
            <p:cNvSpPr/>
            <p:nvPr/>
          </p:nvSpPr>
          <p:spPr>
            <a:xfrm>
              <a:off x="333533" y="4180075"/>
              <a:ext cx="144379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 Light" panose="020B0306030504020204" pitchFamily="34" charset="0"/>
                  <a:cs typeface="Open Sans Light" panose="020B0306030504020204" pitchFamily="34" charset="0"/>
                </a:rPr>
                <a:t>Your Short Text Here</a:t>
              </a:r>
              <a:endParaRPr lang="en-US" sz="1200" i="1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0B6AEE-3707-4C49-8CFF-8656386C4819}"/>
              </a:ext>
            </a:extLst>
          </p:cNvPr>
          <p:cNvGrpSpPr/>
          <p:nvPr/>
        </p:nvGrpSpPr>
        <p:grpSpPr>
          <a:xfrm>
            <a:off x="1489505" y="3882016"/>
            <a:ext cx="368033" cy="566085"/>
            <a:chOff x="5475692" y="3634676"/>
            <a:chExt cx="374650" cy="576263"/>
          </a:xfrm>
        </p:grpSpPr>
        <p:sp>
          <p:nvSpPr>
            <p:cNvPr id="24" name="Freeform 134">
              <a:extLst>
                <a:ext uri="{FF2B5EF4-FFF2-40B4-BE49-F238E27FC236}">
                  <a16:creationId xmlns:a16="http://schemas.microsoft.com/office/drawing/2014/main" id="{C7574C04-2CC7-4FCA-9CEF-7EF7FF73C0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5692" y="3634676"/>
              <a:ext cx="374650" cy="576263"/>
            </a:xfrm>
            <a:custGeom>
              <a:avLst/>
              <a:gdLst>
                <a:gd name="T0" fmla="*/ 163 w 236"/>
                <a:gd name="T1" fmla="*/ 14 h 363"/>
                <a:gd name="T2" fmla="*/ 109 w 236"/>
                <a:gd name="T3" fmla="*/ 0 h 363"/>
                <a:gd name="T4" fmla="*/ 10 w 236"/>
                <a:gd name="T5" fmla="*/ 60 h 363"/>
                <a:gd name="T6" fmla="*/ 31 w 236"/>
                <a:gd name="T7" fmla="*/ 102 h 363"/>
                <a:gd name="T8" fmla="*/ 6 w 236"/>
                <a:gd name="T9" fmla="*/ 216 h 363"/>
                <a:gd name="T10" fmla="*/ 17 w 236"/>
                <a:gd name="T11" fmla="*/ 261 h 363"/>
                <a:gd name="T12" fmla="*/ 20 w 236"/>
                <a:gd name="T13" fmla="*/ 317 h 363"/>
                <a:gd name="T14" fmla="*/ 21 w 236"/>
                <a:gd name="T15" fmla="*/ 354 h 363"/>
                <a:gd name="T16" fmla="*/ 55 w 236"/>
                <a:gd name="T17" fmla="*/ 325 h 363"/>
                <a:gd name="T18" fmla="*/ 57 w 236"/>
                <a:gd name="T19" fmla="*/ 252 h 363"/>
                <a:gd name="T20" fmla="*/ 72 w 236"/>
                <a:gd name="T21" fmla="*/ 281 h 363"/>
                <a:gd name="T22" fmla="*/ 75 w 236"/>
                <a:gd name="T23" fmla="*/ 342 h 363"/>
                <a:gd name="T24" fmla="*/ 97 w 236"/>
                <a:gd name="T25" fmla="*/ 359 h 363"/>
                <a:gd name="T26" fmla="*/ 106 w 236"/>
                <a:gd name="T27" fmla="*/ 286 h 363"/>
                <a:gd name="T28" fmla="*/ 131 w 236"/>
                <a:gd name="T29" fmla="*/ 255 h 363"/>
                <a:gd name="T30" fmla="*/ 137 w 236"/>
                <a:gd name="T31" fmla="*/ 328 h 363"/>
                <a:gd name="T32" fmla="*/ 146 w 236"/>
                <a:gd name="T33" fmla="*/ 363 h 363"/>
                <a:gd name="T34" fmla="*/ 171 w 236"/>
                <a:gd name="T35" fmla="*/ 331 h 363"/>
                <a:gd name="T36" fmla="*/ 163 w 236"/>
                <a:gd name="T37" fmla="*/ 257 h 363"/>
                <a:gd name="T38" fmla="*/ 180 w 236"/>
                <a:gd name="T39" fmla="*/ 277 h 363"/>
                <a:gd name="T40" fmla="*/ 199 w 236"/>
                <a:gd name="T41" fmla="*/ 326 h 363"/>
                <a:gd name="T42" fmla="*/ 217 w 236"/>
                <a:gd name="T43" fmla="*/ 352 h 363"/>
                <a:gd name="T44" fmla="*/ 231 w 236"/>
                <a:gd name="T45" fmla="*/ 309 h 363"/>
                <a:gd name="T46" fmla="*/ 216 w 236"/>
                <a:gd name="T47" fmla="*/ 247 h 363"/>
                <a:gd name="T48" fmla="*/ 233 w 236"/>
                <a:gd name="T49" fmla="*/ 221 h 363"/>
                <a:gd name="T50" fmla="*/ 221 w 236"/>
                <a:gd name="T51" fmla="*/ 93 h 363"/>
                <a:gd name="T52" fmla="*/ 18 w 236"/>
                <a:gd name="T53" fmla="*/ 62 h 363"/>
                <a:gd name="T54" fmla="*/ 86 w 236"/>
                <a:gd name="T55" fmla="*/ 14 h 363"/>
                <a:gd name="T56" fmla="*/ 34 w 236"/>
                <a:gd name="T57" fmla="*/ 94 h 363"/>
                <a:gd name="T58" fmla="*/ 41 w 236"/>
                <a:gd name="T59" fmla="*/ 283 h 363"/>
                <a:gd name="T60" fmla="*/ 46 w 236"/>
                <a:gd name="T61" fmla="*/ 326 h 363"/>
                <a:gd name="T62" fmla="*/ 23 w 236"/>
                <a:gd name="T63" fmla="*/ 332 h 363"/>
                <a:gd name="T64" fmla="*/ 27 w 236"/>
                <a:gd name="T65" fmla="*/ 275 h 363"/>
                <a:gd name="T66" fmla="*/ 44 w 236"/>
                <a:gd name="T67" fmla="*/ 258 h 363"/>
                <a:gd name="T68" fmla="*/ 92 w 236"/>
                <a:gd name="T69" fmla="*/ 351 h 363"/>
                <a:gd name="T70" fmla="*/ 86 w 236"/>
                <a:gd name="T71" fmla="*/ 325 h 363"/>
                <a:gd name="T72" fmla="*/ 85 w 236"/>
                <a:gd name="T73" fmla="*/ 263 h 363"/>
                <a:gd name="T74" fmla="*/ 105 w 236"/>
                <a:gd name="T75" fmla="*/ 255 h 363"/>
                <a:gd name="T76" fmla="*/ 102 w 236"/>
                <a:gd name="T77" fmla="*/ 329 h 363"/>
                <a:gd name="T78" fmla="*/ 163 w 236"/>
                <a:gd name="T79" fmla="*/ 331 h 363"/>
                <a:gd name="T80" fmla="*/ 143 w 236"/>
                <a:gd name="T81" fmla="*/ 348 h 363"/>
                <a:gd name="T82" fmla="*/ 142 w 236"/>
                <a:gd name="T83" fmla="*/ 308 h 363"/>
                <a:gd name="T84" fmla="*/ 154 w 236"/>
                <a:gd name="T85" fmla="*/ 255 h 363"/>
                <a:gd name="T86" fmla="*/ 207 w 236"/>
                <a:gd name="T87" fmla="*/ 286 h 363"/>
                <a:gd name="T88" fmla="*/ 217 w 236"/>
                <a:gd name="T89" fmla="*/ 342 h 363"/>
                <a:gd name="T90" fmla="*/ 207 w 236"/>
                <a:gd name="T91" fmla="*/ 326 h 363"/>
                <a:gd name="T92" fmla="*/ 190 w 236"/>
                <a:gd name="T93" fmla="*/ 272 h 363"/>
                <a:gd name="T94" fmla="*/ 205 w 236"/>
                <a:gd name="T95" fmla="*/ 258 h 363"/>
                <a:gd name="T96" fmla="*/ 225 w 236"/>
                <a:gd name="T97" fmla="*/ 223 h 363"/>
                <a:gd name="T98" fmla="*/ 160 w 236"/>
                <a:gd name="T99" fmla="*/ 246 h 363"/>
                <a:gd name="T100" fmla="*/ 40 w 236"/>
                <a:gd name="T101" fmla="*/ 238 h 363"/>
                <a:gd name="T102" fmla="*/ 15 w 236"/>
                <a:gd name="T103" fmla="*/ 199 h 363"/>
                <a:gd name="T104" fmla="*/ 52 w 236"/>
                <a:gd name="T105" fmla="*/ 77 h 363"/>
                <a:gd name="T106" fmla="*/ 120 w 236"/>
                <a:gd name="T107" fmla="*/ 9 h 363"/>
                <a:gd name="T108" fmla="*/ 150 w 236"/>
                <a:gd name="T109" fmla="*/ 28 h 363"/>
                <a:gd name="T110" fmla="*/ 216 w 236"/>
                <a:gd name="T111" fmla="*/ 156 h 363"/>
                <a:gd name="T112" fmla="*/ 188 w 236"/>
                <a:gd name="T113" fmla="*/ 65 h 363"/>
                <a:gd name="T114" fmla="*/ 200 w 236"/>
                <a:gd name="T115" fmla="*/ 49 h 363"/>
                <a:gd name="T116" fmla="*/ 222 w 236"/>
                <a:gd name="T117" fmla="*/ 82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6" h="363">
                  <a:moveTo>
                    <a:pt x="236" y="79"/>
                  </a:moveTo>
                  <a:lnTo>
                    <a:pt x="236" y="79"/>
                  </a:lnTo>
                  <a:lnTo>
                    <a:pt x="227" y="65"/>
                  </a:lnTo>
                  <a:lnTo>
                    <a:pt x="216" y="52"/>
                  </a:lnTo>
                  <a:lnTo>
                    <a:pt x="204" y="40"/>
                  </a:lnTo>
                  <a:lnTo>
                    <a:pt x="191" y="31"/>
                  </a:lnTo>
                  <a:lnTo>
                    <a:pt x="177" y="21"/>
                  </a:lnTo>
                  <a:lnTo>
                    <a:pt x="163" y="14"/>
                  </a:lnTo>
                  <a:lnTo>
                    <a:pt x="150" y="7"/>
                  </a:lnTo>
                  <a:lnTo>
                    <a:pt x="133" y="3"/>
                  </a:lnTo>
                  <a:lnTo>
                    <a:pt x="133" y="3"/>
                  </a:lnTo>
                  <a:lnTo>
                    <a:pt x="128" y="0"/>
                  </a:lnTo>
                  <a:lnTo>
                    <a:pt x="122" y="0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109" y="0"/>
                  </a:lnTo>
                  <a:lnTo>
                    <a:pt x="109" y="0"/>
                  </a:lnTo>
                  <a:lnTo>
                    <a:pt x="92" y="4"/>
                  </a:lnTo>
                  <a:lnTo>
                    <a:pt x="75" y="9"/>
                  </a:lnTo>
                  <a:lnTo>
                    <a:pt x="60" y="15"/>
                  </a:lnTo>
                  <a:lnTo>
                    <a:pt x="46" y="24"/>
                  </a:lnTo>
                  <a:lnTo>
                    <a:pt x="32" y="34"/>
                  </a:lnTo>
                  <a:lnTo>
                    <a:pt x="21" y="46"/>
                  </a:lnTo>
                  <a:lnTo>
                    <a:pt x="10" y="60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9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5" y="93"/>
                  </a:lnTo>
                  <a:lnTo>
                    <a:pt x="31" y="102"/>
                  </a:lnTo>
                  <a:lnTo>
                    <a:pt x="31" y="102"/>
                  </a:lnTo>
                  <a:lnTo>
                    <a:pt x="24" y="119"/>
                  </a:lnTo>
                  <a:lnTo>
                    <a:pt x="18" y="137"/>
                  </a:lnTo>
                  <a:lnTo>
                    <a:pt x="14" y="156"/>
                  </a:lnTo>
                  <a:lnTo>
                    <a:pt x="9" y="175"/>
                  </a:lnTo>
                  <a:lnTo>
                    <a:pt x="9" y="175"/>
                  </a:lnTo>
                  <a:lnTo>
                    <a:pt x="7" y="190"/>
                  </a:lnTo>
                  <a:lnTo>
                    <a:pt x="6" y="207"/>
                  </a:lnTo>
                  <a:lnTo>
                    <a:pt x="6" y="216"/>
                  </a:lnTo>
                  <a:lnTo>
                    <a:pt x="7" y="224"/>
                  </a:lnTo>
                  <a:lnTo>
                    <a:pt x="10" y="232"/>
                  </a:lnTo>
                  <a:lnTo>
                    <a:pt x="15" y="238"/>
                  </a:lnTo>
                  <a:lnTo>
                    <a:pt x="15" y="238"/>
                  </a:lnTo>
                  <a:lnTo>
                    <a:pt x="23" y="243"/>
                  </a:lnTo>
                  <a:lnTo>
                    <a:pt x="23" y="243"/>
                  </a:lnTo>
                  <a:lnTo>
                    <a:pt x="18" y="255"/>
                  </a:lnTo>
                  <a:lnTo>
                    <a:pt x="17" y="261"/>
                  </a:lnTo>
                  <a:lnTo>
                    <a:pt x="17" y="267"/>
                  </a:lnTo>
                  <a:lnTo>
                    <a:pt x="17" y="267"/>
                  </a:lnTo>
                  <a:lnTo>
                    <a:pt x="17" y="280"/>
                  </a:lnTo>
                  <a:lnTo>
                    <a:pt x="20" y="292"/>
                  </a:lnTo>
                  <a:lnTo>
                    <a:pt x="21" y="305"/>
                  </a:lnTo>
                  <a:lnTo>
                    <a:pt x="21" y="311"/>
                  </a:lnTo>
                  <a:lnTo>
                    <a:pt x="20" y="317"/>
                  </a:lnTo>
                  <a:lnTo>
                    <a:pt x="20" y="317"/>
                  </a:lnTo>
                  <a:lnTo>
                    <a:pt x="17" y="325"/>
                  </a:lnTo>
                  <a:lnTo>
                    <a:pt x="14" y="334"/>
                  </a:lnTo>
                  <a:lnTo>
                    <a:pt x="12" y="339"/>
                  </a:lnTo>
                  <a:lnTo>
                    <a:pt x="12" y="343"/>
                  </a:lnTo>
                  <a:lnTo>
                    <a:pt x="14" y="346"/>
                  </a:lnTo>
                  <a:lnTo>
                    <a:pt x="17" y="351"/>
                  </a:lnTo>
                  <a:lnTo>
                    <a:pt x="17" y="351"/>
                  </a:lnTo>
                  <a:lnTo>
                    <a:pt x="21" y="354"/>
                  </a:lnTo>
                  <a:lnTo>
                    <a:pt x="27" y="356"/>
                  </a:lnTo>
                  <a:lnTo>
                    <a:pt x="32" y="356"/>
                  </a:lnTo>
                  <a:lnTo>
                    <a:pt x="38" y="352"/>
                  </a:lnTo>
                  <a:lnTo>
                    <a:pt x="43" y="349"/>
                  </a:lnTo>
                  <a:lnTo>
                    <a:pt x="46" y="345"/>
                  </a:lnTo>
                  <a:lnTo>
                    <a:pt x="52" y="335"/>
                  </a:lnTo>
                  <a:lnTo>
                    <a:pt x="52" y="335"/>
                  </a:lnTo>
                  <a:lnTo>
                    <a:pt x="55" y="325"/>
                  </a:lnTo>
                  <a:lnTo>
                    <a:pt x="55" y="314"/>
                  </a:lnTo>
                  <a:lnTo>
                    <a:pt x="54" y="305"/>
                  </a:lnTo>
                  <a:lnTo>
                    <a:pt x="52" y="294"/>
                  </a:lnTo>
                  <a:lnTo>
                    <a:pt x="51" y="283"/>
                  </a:lnTo>
                  <a:lnTo>
                    <a:pt x="51" y="274"/>
                  </a:lnTo>
                  <a:lnTo>
                    <a:pt x="52" y="263"/>
                  </a:lnTo>
                  <a:lnTo>
                    <a:pt x="57" y="252"/>
                  </a:lnTo>
                  <a:lnTo>
                    <a:pt x="57" y="252"/>
                  </a:lnTo>
                  <a:lnTo>
                    <a:pt x="57" y="252"/>
                  </a:lnTo>
                  <a:lnTo>
                    <a:pt x="57" y="252"/>
                  </a:lnTo>
                  <a:lnTo>
                    <a:pt x="78" y="253"/>
                  </a:lnTo>
                  <a:lnTo>
                    <a:pt x="78" y="253"/>
                  </a:lnTo>
                  <a:lnTo>
                    <a:pt x="75" y="260"/>
                  </a:lnTo>
                  <a:lnTo>
                    <a:pt x="74" y="266"/>
                  </a:lnTo>
                  <a:lnTo>
                    <a:pt x="72" y="274"/>
                  </a:lnTo>
                  <a:lnTo>
                    <a:pt x="72" y="281"/>
                  </a:lnTo>
                  <a:lnTo>
                    <a:pt x="72" y="281"/>
                  </a:lnTo>
                  <a:lnTo>
                    <a:pt x="74" y="291"/>
                  </a:lnTo>
                  <a:lnTo>
                    <a:pt x="75" y="300"/>
                  </a:lnTo>
                  <a:lnTo>
                    <a:pt x="78" y="309"/>
                  </a:lnTo>
                  <a:lnTo>
                    <a:pt x="78" y="318"/>
                  </a:lnTo>
                  <a:lnTo>
                    <a:pt x="78" y="318"/>
                  </a:lnTo>
                  <a:lnTo>
                    <a:pt x="77" y="329"/>
                  </a:lnTo>
                  <a:lnTo>
                    <a:pt x="75" y="342"/>
                  </a:lnTo>
                  <a:lnTo>
                    <a:pt x="75" y="348"/>
                  </a:lnTo>
                  <a:lnTo>
                    <a:pt x="77" y="354"/>
                  </a:lnTo>
                  <a:lnTo>
                    <a:pt x="80" y="357"/>
                  </a:lnTo>
                  <a:lnTo>
                    <a:pt x="85" y="362"/>
                  </a:lnTo>
                  <a:lnTo>
                    <a:pt x="85" y="362"/>
                  </a:lnTo>
                  <a:lnTo>
                    <a:pt x="89" y="362"/>
                  </a:lnTo>
                  <a:lnTo>
                    <a:pt x="94" y="362"/>
                  </a:lnTo>
                  <a:lnTo>
                    <a:pt x="97" y="359"/>
                  </a:lnTo>
                  <a:lnTo>
                    <a:pt x="100" y="354"/>
                  </a:lnTo>
                  <a:lnTo>
                    <a:pt x="105" y="345"/>
                  </a:lnTo>
                  <a:lnTo>
                    <a:pt x="108" y="337"/>
                  </a:lnTo>
                  <a:lnTo>
                    <a:pt x="108" y="337"/>
                  </a:lnTo>
                  <a:lnTo>
                    <a:pt x="109" y="326"/>
                  </a:lnTo>
                  <a:lnTo>
                    <a:pt x="109" y="315"/>
                  </a:lnTo>
                  <a:lnTo>
                    <a:pt x="106" y="295"/>
                  </a:lnTo>
                  <a:lnTo>
                    <a:pt x="106" y="286"/>
                  </a:lnTo>
                  <a:lnTo>
                    <a:pt x="106" y="275"/>
                  </a:lnTo>
                  <a:lnTo>
                    <a:pt x="109" y="266"/>
                  </a:lnTo>
                  <a:lnTo>
                    <a:pt x="116" y="255"/>
                  </a:lnTo>
                  <a:lnTo>
                    <a:pt x="116" y="255"/>
                  </a:lnTo>
                  <a:lnTo>
                    <a:pt x="116" y="255"/>
                  </a:lnTo>
                  <a:lnTo>
                    <a:pt x="116" y="255"/>
                  </a:lnTo>
                  <a:lnTo>
                    <a:pt x="131" y="255"/>
                  </a:lnTo>
                  <a:lnTo>
                    <a:pt x="131" y="255"/>
                  </a:lnTo>
                  <a:lnTo>
                    <a:pt x="128" y="272"/>
                  </a:lnTo>
                  <a:lnTo>
                    <a:pt x="126" y="281"/>
                  </a:lnTo>
                  <a:lnTo>
                    <a:pt x="128" y="291"/>
                  </a:lnTo>
                  <a:lnTo>
                    <a:pt x="128" y="291"/>
                  </a:lnTo>
                  <a:lnTo>
                    <a:pt x="131" y="301"/>
                  </a:lnTo>
                  <a:lnTo>
                    <a:pt x="134" y="312"/>
                  </a:lnTo>
                  <a:lnTo>
                    <a:pt x="137" y="322"/>
                  </a:lnTo>
                  <a:lnTo>
                    <a:pt x="137" y="328"/>
                  </a:lnTo>
                  <a:lnTo>
                    <a:pt x="137" y="334"/>
                  </a:lnTo>
                  <a:lnTo>
                    <a:pt x="137" y="334"/>
                  </a:lnTo>
                  <a:lnTo>
                    <a:pt x="136" y="343"/>
                  </a:lnTo>
                  <a:lnTo>
                    <a:pt x="136" y="351"/>
                  </a:lnTo>
                  <a:lnTo>
                    <a:pt x="136" y="356"/>
                  </a:lnTo>
                  <a:lnTo>
                    <a:pt x="137" y="359"/>
                  </a:lnTo>
                  <a:lnTo>
                    <a:pt x="140" y="362"/>
                  </a:lnTo>
                  <a:lnTo>
                    <a:pt x="146" y="363"/>
                  </a:lnTo>
                  <a:lnTo>
                    <a:pt x="146" y="363"/>
                  </a:lnTo>
                  <a:lnTo>
                    <a:pt x="150" y="363"/>
                  </a:lnTo>
                  <a:lnTo>
                    <a:pt x="154" y="362"/>
                  </a:lnTo>
                  <a:lnTo>
                    <a:pt x="160" y="357"/>
                  </a:lnTo>
                  <a:lnTo>
                    <a:pt x="167" y="349"/>
                  </a:lnTo>
                  <a:lnTo>
                    <a:pt x="170" y="342"/>
                  </a:lnTo>
                  <a:lnTo>
                    <a:pt x="170" y="342"/>
                  </a:lnTo>
                  <a:lnTo>
                    <a:pt x="171" y="331"/>
                  </a:lnTo>
                  <a:lnTo>
                    <a:pt x="171" y="320"/>
                  </a:lnTo>
                  <a:lnTo>
                    <a:pt x="168" y="309"/>
                  </a:lnTo>
                  <a:lnTo>
                    <a:pt x="165" y="298"/>
                  </a:lnTo>
                  <a:lnTo>
                    <a:pt x="162" y="288"/>
                  </a:lnTo>
                  <a:lnTo>
                    <a:pt x="160" y="277"/>
                  </a:lnTo>
                  <a:lnTo>
                    <a:pt x="160" y="267"/>
                  </a:lnTo>
                  <a:lnTo>
                    <a:pt x="163" y="257"/>
                  </a:lnTo>
                  <a:lnTo>
                    <a:pt x="163" y="257"/>
                  </a:lnTo>
                  <a:lnTo>
                    <a:pt x="163" y="255"/>
                  </a:lnTo>
                  <a:lnTo>
                    <a:pt x="163" y="255"/>
                  </a:lnTo>
                  <a:lnTo>
                    <a:pt x="183" y="253"/>
                  </a:lnTo>
                  <a:lnTo>
                    <a:pt x="183" y="253"/>
                  </a:lnTo>
                  <a:lnTo>
                    <a:pt x="183" y="253"/>
                  </a:lnTo>
                  <a:lnTo>
                    <a:pt x="183" y="253"/>
                  </a:lnTo>
                  <a:lnTo>
                    <a:pt x="180" y="269"/>
                  </a:lnTo>
                  <a:lnTo>
                    <a:pt x="180" y="277"/>
                  </a:lnTo>
                  <a:lnTo>
                    <a:pt x="182" y="284"/>
                  </a:lnTo>
                  <a:lnTo>
                    <a:pt x="182" y="284"/>
                  </a:lnTo>
                  <a:lnTo>
                    <a:pt x="187" y="295"/>
                  </a:lnTo>
                  <a:lnTo>
                    <a:pt x="193" y="305"/>
                  </a:lnTo>
                  <a:lnTo>
                    <a:pt x="197" y="314"/>
                  </a:lnTo>
                  <a:lnTo>
                    <a:pt x="199" y="320"/>
                  </a:lnTo>
                  <a:lnTo>
                    <a:pt x="199" y="326"/>
                  </a:lnTo>
                  <a:lnTo>
                    <a:pt x="199" y="326"/>
                  </a:lnTo>
                  <a:lnTo>
                    <a:pt x="197" y="335"/>
                  </a:lnTo>
                  <a:lnTo>
                    <a:pt x="197" y="345"/>
                  </a:lnTo>
                  <a:lnTo>
                    <a:pt x="199" y="349"/>
                  </a:lnTo>
                  <a:lnTo>
                    <a:pt x="202" y="352"/>
                  </a:lnTo>
                  <a:lnTo>
                    <a:pt x="207" y="354"/>
                  </a:lnTo>
                  <a:lnTo>
                    <a:pt x="213" y="354"/>
                  </a:lnTo>
                  <a:lnTo>
                    <a:pt x="213" y="354"/>
                  </a:lnTo>
                  <a:lnTo>
                    <a:pt x="217" y="352"/>
                  </a:lnTo>
                  <a:lnTo>
                    <a:pt x="221" y="351"/>
                  </a:lnTo>
                  <a:lnTo>
                    <a:pt x="225" y="348"/>
                  </a:lnTo>
                  <a:lnTo>
                    <a:pt x="227" y="343"/>
                  </a:lnTo>
                  <a:lnTo>
                    <a:pt x="231" y="334"/>
                  </a:lnTo>
                  <a:lnTo>
                    <a:pt x="233" y="325"/>
                  </a:lnTo>
                  <a:lnTo>
                    <a:pt x="233" y="325"/>
                  </a:lnTo>
                  <a:lnTo>
                    <a:pt x="233" y="317"/>
                  </a:lnTo>
                  <a:lnTo>
                    <a:pt x="231" y="309"/>
                  </a:lnTo>
                  <a:lnTo>
                    <a:pt x="228" y="303"/>
                  </a:lnTo>
                  <a:lnTo>
                    <a:pt x="224" y="295"/>
                  </a:lnTo>
                  <a:lnTo>
                    <a:pt x="224" y="295"/>
                  </a:lnTo>
                  <a:lnTo>
                    <a:pt x="217" y="284"/>
                  </a:lnTo>
                  <a:lnTo>
                    <a:pt x="213" y="272"/>
                  </a:lnTo>
                  <a:lnTo>
                    <a:pt x="213" y="260"/>
                  </a:lnTo>
                  <a:lnTo>
                    <a:pt x="216" y="247"/>
                  </a:lnTo>
                  <a:lnTo>
                    <a:pt x="216" y="247"/>
                  </a:lnTo>
                  <a:lnTo>
                    <a:pt x="216" y="247"/>
                  </a:lnTo>
                  <a:lnTo>
                    <a:pt x="216" y="247"/>
                  </a:lnTo>
                  <a:lnTo>
                    <a:pt x="225" y="243"/>
                  </a:lnTo>
                  <a:lnTo>
                    <a:pt x="228" y="238"/>
                  </a:lnTo>
                  <a:lnTo>
                    <a:pt x="231" y="235"/>
                  </a:lnTo>
                  <a:lnTo>
                    <a:pt x="231" y="235"/>
                  </a:lnTo>
                  <a:lnTo>
                    <a:pt x="233" y="227"/>
                  </a:lnTo>
                  <a:lnTo>
                    <a:pt x="233" y="221"/>
                  </a:lnTo>
                  <a:lnTo>
                    <a:pt x="233" y="204"/>
                  </a:lnTo>
                  <a:lnTo>
                    <a:pt x="228" y="173"/>
                  </a:lnTo>
                  <a:lnTo>
                    <a:pt x="228" y="173"/>
                  </a:lnTo>
                  <a:lnTo>
                    <a:pt x="224" y="154"/>
                  </a:lnTo>
                  <a:lnTo>
                    <a:pt x="219" y="137"/>
                  </a:lnTo>
                  <a:lnTo>
                    <a:pt x="205" y="102"/>
                  </a:lnTo>
                  <a:lnTo>
                    <a:pt x="205" y="102"/>
                  </a:lnTo>
                  <a:lnTo>
                    <a:pt x="221" y="93"/>
                  </a:lnTo>
                  <a:lnTo>
                    <a:pt x="234" y="83"/>
                  </a:lnTo>
                  <a:lnTo>
                    <a:pt x="234" y="83"/>
                  </a:lnTo>
                  <a:lnTo>
                    <a:pt x="236" y="80"/>
                  </a:lnTo>
                  <a:lnTo>
                    <a:pt x="236" y="79"/>
                  </a:lnTo>
                  <a:lnTo>
                    <a:pt x="236" y="79"/>
                  </a:lnTo>
                  <a:close/>
                  <a:moveTo>
                    <a:pt x="14" y="69"/>
                  </a:moveTo>
                  <a:lnTo>
                    <a:pt x="14" y="69"/>
                  </a:lnTo>
                  <a:lnTo>
                    <a:pt x="18" y="62"/>
                  </a:lnTo>
                  <a:lnTo>
                    <a:pt x="24" y="54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49" y="31"/>
                  </a:lnTo>
                  <a:lnTo>
                    <a:pt x="61" y="23"/>
                  </a:lnTo>
                  <a:lnTo>
                    <a:pt x="74" y="18"/>
                  </a:lnTo>
                  <a:lnTo>
                    <a:pt x="86" y="14"/>
                  </a:lnTo>
                  <a:lnTo>
                    <a:pt x="86" y="14"/>
                  </a:lnTo>
                  <a:lnTo>
                    <a:pt x="78" y="21"/>
                  </a:lnTo>
                  <a:lnTo>
                    <a:pt x="71" y="31"/>
                  </a:lnTo>
                  <a:lnTo>
                    <a:pt x="57" y="51"/>
                  </a:lnTo>
                  <a:lnTo>
                    <a:pt x="46" y="69"/>
                  </a:lnTo>
                  <a:lnTo>
                    <a:pt x="38" y="85"/>
                  </a:lnTo>
                  <a:lnTo>
                    <a:pt x="38" y="85"/>
                  </a:lnTo>
                  <a:lnTo>
                    <a:pt x="34" y="94"/>
                  </a:lnTo>
                  <a:lnTo>
                    <a:pt x="34" y="94"/>
                  </a:lnTo>
                  <a:lnTo>
                    <a:pt x="26" y="89"/>
                  </a:lnTo>
                  <a:lnTo>
                    <a:pt x="17" y="85"/>
                  </a:lnTo>
                  <a:lnTo>
                    <a:pt x="14" y="82"/>
                  </a:lnTo>
                  <a:lnTo>
                    <a:pt x="12" y="79"/>
                  </a:lnTo>
                  <a:lnTo>
                    <a:pt x="12" y="74"/>
                  </a:lnTo>
                  <a:lnTo>
                    <a:pt x="14" y="69"/>
                  </a:lnTo>
                  <a:lnTo>
                    <a:pt x="14" y="69"/>
                  </a:lnTo>
                  <a:close/>
                  <a:moveTo>
                    <a:pt x="41" y="283"/>
                  </a:moveTo>
                  <a:lnTo>
                    <a:pt x="41" y="283"/>
                  </a:lnTo>
                  <a:lnTo>
                    <a:pt x="43" y="294"/>
                  </a:lnTo>
                  <a:lnTo>
                    <a:pt x="44" y="305"/>
                  </a:lnTo>
                  <a:lnTo>
                    <a:pt x="44" y="305"/>
                  </a:lnTo>
                  <a:lnTo>
                    <a:pt x="48" y="315"/>
                  </a:lnTo>
                  <a:lnTo>
                    <a:pt x="48" y="322"/>
                  </a:lnTo>
                  <a:lnTo>
                    <a:pt x="46" y="326"/>
                  </a:lnTo>
                  <a:lnTo>
                    <a:pt x="46" y="326"/>
                  </a:lnTo>
                  <a:lnTo>
                    <a:pt x="44" y="332"/>
                  </a:lnTo>
                  <a:lnTo>
                    <a:pt x="40" y="337"/>
                  </a:lnTo>
                  <a:lnTo>
                    <a:pt x="35" y="342"/>
                  </a:lnTo>
                  <a:lnTo>
                    <a:pt x="32" y="343"/>
                  </a:lnTo>
                  <a:lnTo>
                    <a:pt x="27" y="343"/>
                  </a:lnTo>
                  <a:lnTo>
                    <a:pt x="24" y="342"/>
                  </a:lnTo>
                  <a:lnTo>
                    <a:pt x="23" y="339"/>
                  </a:lnTo>
                  <a:lnTo>
                    <a:pt x="23" y="332"/>
                  </a:lnTo>
                  <a:lnTo>
                    <a:pt x="23" y="332"/>
                  </a:lnTo>
                  <a:lnTo>
                    <a:pt x="24" y="325"/>
                  </a:lnTo>
                  <a:lnTo>
                    <a:pt x="27" y="318"/>
                  </a:lnTo>
                  <a:lnTo>
                    <a:pt x="31" y="312"/>
                  </a:lnTo>
                  <a:lnTo>
                    <a:pt x="31" y="305"/>
                  </a:lnTo>
                  <a:lnTo>
                    <a:pt x="31" y="305"/>
                  </a:lnTo>
                  <a:lnTo>
                    <a:pt x="29" y="289"/>
                  </a:lnTo>
                  <a:lnTo>
                    <a:pt x="27" y="275"/>
                  </a:lnTo>
                  <a:lnTo>
                    <a:pt x="26" y="267"/>
                  </a:lnTo>
                  <a:lnTo>
                    <a:pt x="27" y="261"/>
                  </a:lnTo>
                  <a:lnTo>
                    <a:pt x="29" y="253"/>
                  </a:lnTo>
                  <a:lnTo>
                    <a:pt x="32" y="246"/>
                  </a:lnTo>
                  <a:lnTo>
                    <a:pt x="32" y="246"/>
                  </a:lnTo>
                  <a:lnTo>
                    <a:pt x="48" y="250"/>
                  </a:lnTo>
                  <a:lnTo>
                    <a:pt x="48" y="250"/>
                  </a:lnTo>
                  <a:lnTo>
                    <a:pt x="44" y="258"/>
                  </a:lnTo>
                  <a:lnTo>
                    <a:pt x="41" y="266"/>
                  </a:lnTo>
                  <a:lnTo>
                    <a:pt x="40" y="274"/>
                  </a:lnTo>
                  <a:lnTo>
                    <a:pt x="41" y="283"/>
                  </a:lnTo>
                  <a:lnTo>
                    <a:pt x="41" y="283"/>
                  </a:lnTo>
                  <a:close/>
                  <a:moveTo>
                    <a:pt x="99" y="343"/>
                  </a:moveTo>
                  <a:lnTo>
                    <a:pt x="99" y="343"/>
                  </a:lnTo>
                  <a:lnTo>
                    <a:pt x="95" y="348"/>
                  </a:lnTo>
                  <a:lnTo>
                    <a:pt x="92" y="351"/>
                  </a:lnTo>
                  <a:lnTo>
                    <a:pt x="89" y="351"/>
                  </a:lnTo>
                  <a:lnTo>
                    <a:pt x="88" y="351"/>
                  </a:lnTo>
                  <a:lnTo>
                    <a:pt x="85" y="345"/>
                  </a:lnTo>
                  <a:lnTo>
                    <a:pt x="85" y="345"/>
                  </a:lnTo>
                  <a:lnTo>
                    <a:pt x="85" y="340"/>
                  </a:lnTo>
                  <a:lnTo>
                    <a:pt x="86" y="335"/>
                  </a:lnTo>
                  <a:lnTo>
                    <a:pt x="86" y="335"/>
                  </a:lnTo>
                  <a:lnTo>
                    <a:pt x="86" y="325"/>
                  </a:lnTo>
                  <a:lnTo>
                    <a:pt x="88" y="315"/>
                  </a:lnTo>
                  <a:lnTo>
                    <a:pt x="88" y="315"/>
                  </a:lnTo>
                  <a:lnTo>
                    <a:pt x="88" y="306"/>
                  </a:lnTo>
                  <a:lnTo>
                    <a:pt x="86" y="298"/>
                  </a:lnTo>
                  <a:lnTo>
                    <a:pt x="83" y="284"/>
                  </a:lnTo>
                  <a:lnTo>
                    <a:pt x="82" y="277"/>
                  </a:lnTo>
                  <a:lnTo>
                    <a:pt x="83" y="270"/>
                  </a:lnTo>
                  <a:lnTo>
                    <a:pt x="85" y="263"/>
                  </a:lnTo>
                  <a:lnTo>
                    <a:pt x="89" y="253"/>
                  </a:lnTo>
                  <a:lnTo>
                    <a:pt x="89" y="253"/>
                  </a:lnTo>
                  <a:lnTo>
                    <a:pt x="89" y="253"/>
                  </a:lnTo>
                  <a:lnTo>
                    <a:pt x="89" y="253"/>
                  </a:lnTo>
                  <a:lnTo>
                    <a:pt x="89" y="253"/>
                  </a:lnTo>
                  <a:lnTo>
                    <a:pt x="89" y="253"/>
                  </a:lnTo>
                  <a:lnTo>
                    <a:pt x="105" y="255"/>
                  </a:lnTo>
                  <a:lnTo>
                    <a:pt x="105" y="255"/>
                  </a:lnTo>
                  <a:lnTo>
                    <a:pt x="100" y="263"/>
                  </a:lnTo>
                  <a:lnTo>
                    <a:pt x="97" y="270"/>
                  </a:lnTo>
                  <a:lnTo>
                    <a:pt x="95" y="278"/>
                  </a:lnTo>
                  <a:lnTo>
                    <a:pt x="95" y="289"/>
                  </a:lnTo>
                  <a:lnTo>
                    <a:pt x="95" y="289"/>
                  </a:lnTo>
                  <a:lnTo>
                    <a:pt x="97" y="301"/>
                  </a:lnTo>
                  <a:lnTo>
                    <a:pt x="100" y="315"/>
                  </a:lnTo>
                  <a:lnTo>
                    <a:pt x="102" y="329"/>
                  </a:lnTo>
                  <a:lnTo>
                    <a:pt x="102" y="335"/>
                  </a:lnTo>
                  <a:lnTo>
                    <a:pt x="99" y="343"/>
                  </a:lnTo>
                  <a:lnTo>
                    <a:pt x="99" y="343"/>
                  </a:lnTo>
                  <a:close/>
                  <a:moveTo>
                    <a:pt x="154" y="292"/>
                  </a:moveTo>
                  <a:lnTo>
                    <a:pt x="154" y="292"/>
                  </a:lnTo>
                  <a:lnTo>
                    <a:pt x="159" y="306"/>
                  </a:lnTo>
                  <a:lnTo>
                    <a:pt x="162" y="323"/>
                  </a:lnTo>
                  <a:lnTo>
                    <a:pt x="163" y="331"/>
                  </a:lnTo>
                  <a:lnTo>
                    <a:pt x="163" y="339"/>
                  </a:lnTo>
                  <a:lnTo>
                    <a:pt x="160" y="346"/>
                  </a:lnTo>
                  <a:lnTo>
                    <a:pt x="156" y="351"/>
                  </a:lnTo>
                  <a:lnTo>
                    <a:pt x="156" y="351"/>
                  </a:lnTo>
                  <a:lnTo>
                    <a:pt x="151" y="354"/>
                  </a:lnTo>
                  <a:lnTo>
                    <a:pt x="148" y="354"/>
                  </a:lnTo>
                  <a:lnTo>
                    <a:pt x="145" y="351"/>
                  </a:lnTo>
                  <a:lnTo>
                    <a:pt x="143" y="348"/>
                  </a:lnTo>
                  <a:lnTo>
                    <a:pt x="143" y="348"/>
                  </a:lnTo>
                  <a:lnTo>
                    <a:pt x="143" y="342"/>
                  </a:lnTo>
                  <a:lnTo>
                    <a:pt x="145" y="335"/>
                  </a:lnTo>
                  <a:lnTo>
                    <a:pt x="145" y="335"/>
                  </a:lnTo>
                  <a:lnTo>
                    <a:pt x="146" y="328"/>
                  </a:lnTo>
                  <a:lnTo>
                    <a:pt x="146" y="318"/>
                  </a:lnTo>
                  <a:lnTo>
                    <a:pt x="146" y="318"/>
                  </a:lnTo>
                  <a:lnTo>
                    <a:pt x="142" y="308"/>
                  </a:lnTo>
                  <a:lnTo>
                    <a:pt x="137" y="297"/>
                  </a:lnTo>
                  <a:lnTo>
                    <a:pt x="137" y="297"/>
                  </a:lnTo>
                  <a:lnTo>
                    <a:pt x="136" y="286"/>
                  </a:lnTo>
                  <a:lnTo>
                    <a:pt x="136" y="275"/>
                  </a:lnTo>
                  <a:lnTo>
                    <a:pt x="137" y="266"/>
                  </a:lnTo>
                  <a:lnTo>
                    <a:pt x="140" y="255"/>
                  </a:lnTo>
                  <a:lnTo>
                    <a:pt x="140" y="255"/>
                  </a:lnTo>
                  <a:lnTo>
                    <a:pt x="154" y="255"/>
                  </a:lnTo>
                  <a:lnTo>
                    <a:pt x="154" y="255"/>
                  </a:lnTo>
                  <a:lnTo>
                    <a:pt x="151" y="264"/>
                  </a:lnTo>
                  <a:lnTo>
                    <a:pt x="151" y="274"/>
                  </a:lnTo>
                  <a:lnTo>
                    <a:pt x="151" y="283"/>
                  </a:lnTo>
                  <a:lnTo>
                    <a:pt x="154" y="292"/>
                  </a:lnTo>
                  <a:lnTo>
                    <a:pt x="154" y="292"/>
                  </a:lnTo>
                  <a:close/>
                  <a:moveTo>
                    <a:pt x="207" y="286"/>
                  </a:moveTo>
                  <a:lnTo>
                    <a:pt x="207" y="286"/>
                  </a:lnTo>
                  <a:lnTo>
                    <a:pt x="213" y="298"/>
                  </a:lnTo>
                  <a:lnTo>
                    <a:pt x="221" y="309"/>
                  </a:lnTo>
                  <a:lnTo>
                    <a:pt x="222" y="315"/>
                  </a:lnTo>
                  <a:lnTo>
                    <a:pt x="224" y="322"/>
                  </a:lnTo>
                  <a:lnTo>
                    <a:pt x="224" y="328"/>
                  </a:lnTo>
                  <a:lnTo>
                    <a:pt x="222" y="335"/>
                  </a:lnTo>
                  <a:lnTo>
                    <a:pt x="222" y="335"/>
                  </a:lnTo>
                  <a:lnTo>
                    <a:pt x="217" y="342"/>
                  </a:lnTo>
                  <a:lnTo>
                    <a:pt x="211" y="346"/>
                  </a:lnTo>
                  <a:lnTo>
                    <a:pt x="210" y="348"/>
                  </a:lnTo>
                  <a:lnTo>
                    <a:pt x="207" y="346"/>
                  </a:lnTo>
                  <a:lnTo>
                    <a:pt x="205" y="343"/>
                  </a:lnTo>
                  <a:lnTo>
                    <a:pt x="204" y="337"/>
                  </a:lnTo>
                  <a:lnTo>
                    <a:pt x="204" y="337"/>
                  </a:lnTo>
                  <a:lnTo>
                    <a:pt x="207" y="326"/>
                  </a:lnTo>
                  <a:lnTo>
                    <a:pt x="207" y="326"/>
                  </a:lnTo>
                  <a:lnTo>
                    <a:pt x="207" y="318"/>
                  </a:lnTo>
                  <a:lnTo>
                    <a:pt x="205" y="309"/>
                  </a:lnTo>
                  <a:lnTo>
                    <a:pt x="205" y="309"/>
                  </a:lnTo>
                  <a:lnTo>
                    <a:pt x="200" y="300"/>
                  </a:lnTo>
                  <a:lnTo>
                    <a:pt x="194" y="291"/>
                  </a:lnTo>
                  <a:lnTo>
                    <a:pt x="194" y="291"/>
                  </a:lnTo>
                  <a:lnTo>
                    <a:pt x="191" y="281"/>
                  </a:lnTo>
                  <a:lnTo>
                    <a:pt x="190" y="272"/>
                  </a:lnTo>
                  <a:lnTo>
                    <a:pt x="191" y="263"/>
                  </a:lnTo>
                  <a:lnTo>
                    <a:pt x="193" y="252"/>
                  </a:lnTo>
                  <a:lnTo>
                    <a:pt x="193" y="252"/>
                  </a:lnTo>
                  <a:lnTo>
                    <a:pt x="193" y="252"/>
                  </a:lnTo>
                  <a:lnTo>
                    <a:pt x="193" y="252"/>
                  </a:lnTo>
                  <a:lnTo>
                    <a:pt x="207" y="250"/>
                  </a:lnTo>
                  <a:lnTo>
                    <a:pt x="207" y="250"/>
                  </a:lnTo>
                  <a:lnTo>
                    <a:pt x="205" y="258"/>
                  </a:lnTo>
                  <a:lnTo>
                    <a:pt x="204" y="267"/>
                  </a:lnTo>
                  <a:lnTo>
                    <a:pt x="205" y="277"/>
                  </a:lnTo>
                  <a:lnTo>
                    <a:pt x="207" y="286"/>
                  </a:lnTo>
                  <a:lnTo>
                    <a:pt x="207" y="286"/>
                  </a:lnTo>
                  <a:close/>
                  <a:moveTo>
                    <a:pt x="222" y="198"/>
                  </a:moveTo>
                  <a:lnTo>
                    <a:pt x="222" y="198"/>
                  </a:lnTo>
                  <a:lnTo>
                    <a:pt x="224" y="213"/>
                  </a:lnTo>
                  <a:lnTo>
                    <a:pt x="225" y="223"/>
                  </a:lnTo>
                  <a:lnTo>
                    <a:pt x="224" y="230"/>
                  </a:lnTo>
                  <a:lnTo>
                    <a:pt x="224" y="230"/>
                  </a:lnTo>
                  <a:lnTo>
                    <a:pt x="221" y="233"/>
                  </a:lnTo>
                  <a:lnTo>
                    <a:pt x="217" y="236"/>
                  </a:lnTo>
                  <a:lnTo>
                    <a:pt x="208" y="241"/>
                  </a:lnTo>
                  <a:lnTo>
                    <a:pt x="197" y="244"/>
                  </a:lnTo>
                  <a:lnTo>
                    <a:pt x="185" y="246"/>
                  </a:lnTo>
                  <a:lnTo>
                    <a:pt x="160" y="246"/>
                  </a:lnTo>
                  <a:lnTo>
                    <a:pt x="142" y="246"/>
                  </a:lnTo>
                  <a:lnTo>
                    <a:pt x="142" y="246"/>
                  </a:lnTo>
                  <a:lnTo>
                    <a:pt x="120" y="246"/>
                  </a:lnTo>
                  <a:lnTo>
                    <a:pt x="97" y="246"/>
                  </a:lnTo>
                  <a:lnTo>
                    <a:pt x="75" y="244"/>
                  </a:lnTo>
                  <a:lnTo>
                    <a:pt x="54" y="241"/>
                  </a:lnTo>
                  <a:lnTo>
                    <a:pt x="54" y="241"/>
                  </a:lnTo>
                  <a:lnTo>
                    <a:pt x="40" y="238"/>
                  </a:lnTo>
                  <a:lnTo>
                    <a:pt x="34" y="236"/>
                  </a:lnTo>
                  <a:lnTo>
                    <a:pt x="27" y="233"/>
                  </a:lnTo>
                  <a:lnTo>
                    <a:pt x="23" y="230"/>
                  </a:lnTo>
                  <a:lnTo>
                    <a:pt x="20" y="226"/>
                  </a:lnTo>
                  <a:lnTo>
                    <a:pt x="17" y="219"/>
                  </a:lnTo>
                  <a:lnTo>
                    <a:pt x="15" y="212"/>
                  </a:lnTo>
                  <a:lnTo>
                    <a:pt x="15" y="212"/>
                  </a:lnTo>
                  <a:lnTo>
                    <a:pt x="15" y="199"/>
                  </a:lnTo>
                  <a:lnTo>
                    <a:pt x="17" y="187"/>
                  </a:lnTo>
                  <a:lnTo>
                    <a:pt x="20" y="161"/>
                  </a:lnTo>
                  <a:lnTo>
                    <a:pt x="20" y="161"/>
                  </a:lnTo>
                  <a:lnTo>
                    <a:pt x="26" y="139"/>
                  </a:lnTo>
                  <a:lnTo>
                    <a:pt x="34" y="117"/>
                  </a:lnTo>
                  <a:lnTo>
                    <a:pt x="41" y="97"/>
                  </a:lnTo>
                  <a:lnTo>
                    <a:pt x="52" y="77"/>
                  </a:lnTo>
                  <a:lnTo>
                    <a:pt x="52" y="77"/>
                  </a:lnTo>
                  <a:lnTo>
                    <a:pt x="63" y="57"/>
                  </a:lnTo>
                  <a:lnTo>
                    <a:pt x="71" y="46"/>
                  </a:lnTo>
                  <a:lnTo>
                    <a:pt x="80" y="35"/>
                  </a:lnTo>
                  <a:lnTo>
                    <a:pt x="89" y="24"/>
                  </a:lnTo>
                  <a:lnTo>
                    <a:pt x="99" y="17"/>
                  </a:lnTo>
                  <a:lnTo>
                    <a:pt x="109" y="11"/>
                  </a:lnTo>
                  <a:lnTo>
                    <a:pt x="116" y="9"/>
                  </a:lnTo>
                  <a:lnTo>
                    <a:pt x="120" y="9"/>
                  </a:lnTo>
                  <a:lnTo>
                    <a:pt x="120" y="9"/>
                  </a:lnTo>
                  <a:lnTo>
                    <a:pt x="120" y="9"/>
                  </a:lnTo>
                  <a:lnTo>
                    <a:pt x="120" y="9"/>
                  </a:lnTo>
                  <a:lnTo>
                    <a:pt x="129" y="11"/>
                  </a:lnTo>
                  <a:lnTo>
                    <a:pt x="129" y="11"/>
                  </a:lnTo>
                  <a:lnTo>
                    <a:pt x="134" y="12"/>
                  </a:lnTo>
                  <a:lnTo>
                    <a:pt x="134" y="12"/>
                  </a:lnTo>
                  <a:lnTo>
                    <a:pt x="150" y="28"/>
                  </a:lnTo>
                  <a:lnTo>
                    <a:pt x="163" y="43"/>
                  </a:lnTo>
                  <a:lnTo>
                    <a:pt x="174" y="60"/>
                  </a:lnTo>
                  <a:lnTo>
                    <a:pt x="185" y="77"/>
                  </a:lnTo>
                  <a:lnTo>
                    <a:pt x="194" y="97"/>
                  </a:lnTo>
                  <a:lnTo>
                    <a:pt x="202" y="116"/>
                  </a:lnTo>
                  <a:lnTo>
                    <a:pt x="210" y="136"/>
                  </a:lnTo>
                  <a:lnTo>
                    <a:pt x="216" y="156"/>
                  </a:lnTo>
                  <a:lnTo>
                    <a:pt x="216" y="156"/>
                  </a:lnTo>
                  <a:lnTo>
                    <a:pt x="219" y="176"/>
                  </a:lnTo>
                  <a:lnTo>
                    <a:pt x="222" y="198"/>
                  </a:lnTo>
                  <a:lnTo>
                    <a:pt x="222" y="198"/>
                  </a:lnTo>
                  <a:close/>
                  <a:moveTo>
                    <a:pt x="202" y="93"/>
                  </a:moveTo>
                  <a:lnTo>
                    <a:pt x="202" y="93"/>
                  </a:lnTo>
                  <a:lnTo>
                    <a:pt x="197" y="83"/>
                  </a:lnTo>
                  <a:lnTo>
                    <a:pt x="197" y="83"/>
                  </a:lnTo>
                  <a:lnTo>
                    <a:pt x="188" y="65"/>
                  </a:lnTo>
                  <a:lnTo>
                    <a:pt x="179" y="48"/>
                  </a:lnTo>
                  <a:lnTo>
                    <a:pt x="167" y="32"/>
                  </a:lnTo>
                  <a:lnTo>
                    <a:pt x="153" y="17"/>
                  </a:lnTo>
                  <a:lnTo>
                    <a:pt x="153" y="17"/>
                  </a:lnTo>
                  <a:lnTo>
                    <a:pt x="171" y="28"/>
                  </a:lnTo>
                  <a:lnTo>
                    <a:pt x="190" y="40"/>
                  </a:lnTo>
                  <a:lnTo>
                    <a:pt x="190" y="40"/>
                  </a:lnTo>
                  <a:lnTo>
                    <a:pt x="200" y="49"/>
                  </a:lnTo>
                  <a:lnTo>
                    <a:pt x="211" y="60"/>
                  </a:lnTo>
                  <a:lnTo>
                    <a:pt x="211" y="60"/>
                  </a:lnTo>
                  <a:lnTo>
                    <a:pt x="219" y="68"/>
                  </a:lnTo>
                  <a:lnTo>
                    <a:pt x="224" y="72"/>
                  </a:lnTo>
                  <a:lnTo>
                    <a:pt x="225" y="77"/>
                  </a:lnTo>
                  <a:lnTo>
                    <a:pt x="225" y="77"/>
                  </a:lnTo>
                  <a:lnTo>
                    <a:pt x="224" y="80"/>
                  </a:lnTo>
                  <a:lnTo>
                    <a:pt x="222" y="82"/>
                  </a:lnTo>
                  <a:lnTo>
                    <a:pt x="216" y="86"/>
                  </a:lnTo>
                  <a:lnTo>
                    <a:pt x="202" y="93"/>
                  </a:lnTo>
                  <a:lnTo>
                    <a:pt x="202" y="93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35">
              <a:extLst>
                <a:ext uri="{FF2B5EF4-FFF2-40B4-BE49-F238E27FC236}">
                  <a16:creationId xmlns:a16="http://schemas.microsoft.com/office/drawing/2014/main" id="{AFF0558A-4C7E-42A9-BC6F-9965675833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6654" y="3742626"/>
              <a:ext cx="50800" cy="117475"/>
            </a:xfrm>
            <a:custGeom>
              <a:avLst/>
              <a:gdLst>
                <a:gd name="T0" fmla="*/ 24 w 32"/>
                <a:gd name="T1" fmla="*/ 1 h 74"/>
                <a:gd name="T2" fmla="*/ 24 w 32"/>
                <a:gd name="T3" fmla="*/ 1 h 74"/>
                <a:gd name="T4" fmla="*/ 15 w 32"/>
                <a:gd name="T5" fmla="*/ 18 h 74"/>
                <a:gd name="T6" fmla="*/ 7 w 32"/>
                <a:gd name="T7" fmla="*/ 34 h 74"/>
                <a:gd name="T8" fmla="*/ 3 w 32"/>
                <a:gd name="T9" fmla="*/ 51 h 74"/>
                <a:gd name="T10" fmla="*/ 0 w 32"/>
                <a:gd name="T11" fmla="*/ 69 h 74"/>
                <a:gd name="T12" fmla="*/ 0 w 32"/>
                <a:gd name="T13" fmla="*/ 69 h 74"/>
                <a:gd name="T14" fmla="*/ 1 w 32"/>
                <a:gd name="T15" fmla="*/ 73 h 74"/>
                <a:gd name="T16" fmla="*/ 4 w 32"/>
                <a:gd name="T17" fmla="*/ 74 h 74"/>
                <a:gd name="T18" fmla="*/ 7 w 32"/>
                <a:gd name="T19" fmla="*/ 73 h 74"/>
                <a:gd name="T20" fmla="*/ 9 w 32"/>
                <a:gd name="T21" fmla="*/ 69 h 74"/>
                <a:gd name="T22" fmla="*/ 9 w 32"/>
                <a:gd name="T23" fmla="*/ 69 h 74"/>
                <a:gd name="T24" fmla="*/ 12 w 32"/>
                <a:gd name="T25" fmla="*/ 52 h 74"/>
                <a:gd name="T26" fmla="*/ 17 w 32"/>
                <a:gd name="T27" fmla="*/ 37 h 74"/>
                <a:gd name="T28" fmla="*/ 23 w 32"/>
                <a:gd name="T29" fmla="*/ 21 h 74"/>
                <a:gd name="T30" fmla="*/ 32 w 32"/>
                <a:gd name="T31" fmla="*/ 6 h 74"/>
                <a:gd name="T32" fmla="*/ 32 w 32"/>
                <a:gd name="T33" fmla="*/ 6 h 74"/>
                <a:gd name="T34" fmla="*/ 32 w 32"/>
                <a:gd name="T35" fmla="*/ 3 h 74"/>
                <a:gd name="T36" fmla="*/ 31 w 32"/>
                <a:gd name="T37" fmla="*/ 0 h 74"/>
                <a:gd name="T38" fmla="*/ 27 w 32"/>
                <a:gd name="T39" fmla="*/ 0 h 74"/>
                <a:gd name="T40" fmla="*/ 24 w 32"/>
                <a:gd name="T41" fmla="*/ 1 h 74"/>
                <a:gd name="T42" fmla="*/ 24 w 32"/>
                <a:gd name="T43" fmla="*/ 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74">
                  <a:moveTo>
                    <a:pt x="24" y="1"/>
                  </a:moveTo>
                  <a:lnTo>
                    <a:pt x="24" y="1"/>
                  </a:lnTo>
                  <a:lnTo>
                    <a:pt x="15" y="18"/>
                  </a:lnTo>
                  <a:lnTo>
                    <a:pt x="7" y="34"/>
                  </a:lnTo>
                  <a:lnTo>
                    <a:pt x="3" y="51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1" y="73"/>
                  </a:lnTo>
                  <a:lnTo>
                    <a:pt x="4" y="74"/>
                  </a:lnTo>
                  <a:lnTo>
                    <a:pt x="7" y="73"/>
                  </a:lnTo>
                  <a:lnTo>
                    <a:pt x="9" y="69"/>
                  </a:lnTo>
                  <a:lnTo>
                    <a:pt x="9" y="69"/>
                  </a:lnTo>
                  <a:lnTo>
                    <a:pt x="12" y="52"/>
                  </a:lnTo>
                  <a:lnTo>
                    <a:pt x="17" y="37"/>
                  </a:lnTo>
                  <a:lnTo>
                    <a:pt x="23" y="21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3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4" y="1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36">
              <a:extLst>
                <a:ext uri="{FF2B5EF4-FFF2-40B4-BE49-F238E27FC236}">
                  <a16:creationId xmlns:a16="http://schemas.microsoft.com/office/drawing/2014/main" id="{8E4C37D1-10CA-4F28-85FB-C9D1587D8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217" y="3712464"/>
              <a:ext cx="12700" cy="15875"/>
            </a:xfrm>
            <a:custGeom>
              <a:avLst/>
              <a:gdLst>
                <a:gd name="T0" fmla="*/ 3 w 8"/>
                <a:gd name="T1" fmla="*/ 0 h 10"/>
                <a:gd name="T2" fmla="*/ 3 w 8"/>
                <a:gd name="T3" fmla="*/ 0 h 10"/>
                <a:gd name="T4" fmla="*/ 0 w 8"/>
                <a:gd name="T5" fmla="*/ 2 h 10"/>
                <a:gd name="T6" fmla="*/ 0 w 8"/>
                <a:gd name="T7" fmla="*/ 5 h 10"/>
                <a:gd name="T8" fmla="*/ 0 w 8"/>
                <a:gd name="T9" fmla="*/ 8 h 10"/>
                <a:gd name="T10" fmla="*/ 3 w 8"/>
                <a:gd name="T11" fmla="*/ 10 h 10"/>
                <a:gd name="T12" fmla="*/ 3 w 8"/>
                <a:gd name="T13" fmla="*/ 10 h 10"/>
                <a:gd name="T14" fmla="*/ 6 w 8"/>
                <a:gd name="T15" fmla="*/ 8 h 10"/>
                <a:gd name="T16" fmla="*/ 8 w 8"/>
                <a:gd name="T17" fmla="*/ 5 h 10"/>
                <a:gd name="T18" fmla="*/ 6 w 8"/>
                <a:gd name="T19" fmla="*/ 2 h 10"/>
                <a:gd name="T20" fmla="*/ 3 w 8"/>
                <a:gd name="T21" fmla="*/ 0 h 10"/>
                <a:gd name="T22" fmla="*/ 3 w 8"/>
                <a:gd name="T2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6" y="8"/>
                  </a:lnTo>
                  <a:lnTo>
                    <a:pt x="8" y="5"/>
                  </a:lnTo>
                  <a:lnTo>
                    <a:pt x="6" y="2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ECB404F-7D71-4B2F-B2F5-F07583B53075}"/>
              </a:ext>
            </a:extLst>
          </p:cNvPr>
          <p:cNvGrpSpPr/>
          <p:nvPr/>
        </p:nvGrpSpPr>
        <p:grpSpPr>
          <a:xfrm>
            <a:off x="2929131" y="4030688"/>
            <a:ext cx="576263" cy="373063"/>
            <a:chOff x="9059514" y="4609799"/>
            <a:chExt cx="576263" cy="373063"/>
          </a:xfrm>
        </p:grpSpPr>
        <p:sp>
          <p:nvSpPr>
            <p:cNvPr id="28" name="Freeform 222">
              <a:extLst>
                <a:ext uri="{FF2B5EF4-FFF2-40B4-BE49-F238E27FC236}">
                  <a16:creationId xmlns:a16="http://schemas.microsoft.com/office/drawing/2014/main" id="{F2B3BF06-9854-4D9E-B444-2576CD9988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34139" y="4684412"/>
              <a:ext cx="215900" cy="90488"/>
            </a:xfrm>
            <a:custGeom>
              <a:avLst/>
              <a:gdLst>
                <a:gd name="T0" fmla="*/ 43 w 136"/>
                <a:gd name="T1" fmla="*/ 55 h 57"/>
                <a:gd name="T2" fmla="*/ 74 w 136"/>
                <a:gd name="T3" fmla="*/ 57 h 57"/>
                <a:gd name="T4" fmla="*/ 105 w 136"/>
                <a:gd name="T5" fmla="*/ 52 h 57"/>
                <a:gd name="T6" fmla="*/ 114 w 136"/>
                <a:gd name="T7" fmla="*/ 49 h 57"/>
                <a:gd name="T8" fmla="*/ 131 w 136"/>
                <a:gd name="T9" fmla="*/ 41 h 57"/>
                <a:gd name="T10" fmla="*/ 136 w 136"/>
                <a:gd name="T11" fmla="*/ 34 h 57"/>
                <a:gd name="T12" fmla="*/ 136 w 136"/>
                <a:gd name="T13" fmla="*/ 26 h 57"/>
                <a:gd name="T14" fmla="*/ 128 w 136"/>
                <a:gd name="T15" fmla="*/ 13 h 57"/>
                <a:gd name="T16" fmla="*/ 113 w 136"/>
                <a:gd name="T17" fmla="*/ 6 h 57"/>
                <a:gd name="T18" fmla="*/ 91 w 136"/>
                <a:gd name="T19" fmla="*/ 0 h 57"/>
                <a:gd name="T20" fmla="*/ 69 w 136"/>
                <a:gd name="T21" fmla="*/ 0 h 57"/>
                <a:gd name="T22" fmla="*/ 42 w 136"/>
                <a:gd name="T23" fmla="*/ 0 h 57"/>
                <a:gd name="T24" fmla="*/ 18 w 136"/>
                <a:gd name="T25" fmla="*/ 7 h 57"/>
                <a:gd name="T26" fmla="*/ 4 w 136"/>
                <a:gd name="T27" fmla="*/ 18 h 57"/>
                <a:gd name="T28" fmla="*/ 1 w 136"/>
                <a:gd name="T29" fmla="*/ 23 h 57"/>
                <a:gd name="T30" fmla="*/ 0 w 136"/>
                <a:gd name="T31" fmla="*/ 30 h 57"/>
                <a:gd name="T32" fmla="*/ 1 w 136"/>
                <a:gd name="T33" fmla="*/ 38 h 57"/>
                <a:gd name="T34" fmla="*/ 12 w 136"/>
                <a:gd name="T35" fmla="*/ 48 h 57"/>
                <a:gd name="T36" fmla="*/ 29 w 136"/>
                <a:gd name="T37" fmla="*/ 54 h 57"/>
                <a:gd name="T38" fmla="*/ 43 w 136"/>
                <a:gd name="T39" fmla="*/ 55 h 57"/>
                <a:gd name="T40" fmla="*/ 43 w 136"/>
                <a:gd name="T41" fmla="*/ 48 h 57"/>
                <a:gd name="T42" fmla="*/ 31 w 136"/>
                <a:gd name="T43" fmla="*/ 46 h 57"/>
                <a:gd name="T44" fmla="*/ 46 w 136"/>
                <a:gd name="T45" fmla="*/ 40 h 57"/>
                <a:gd name="T46" fmla="*/ 75 w 136"/>
                <a:gd name="T47" fmla="*/ 38 h 57"/>
                <a:gd name="T48" fmla="*/ 94 w 136"/>
                <a:gd name="T49" fmla="*/ 41 h 57"/>
                <a:gd name="T50" fmla="*/ 102 w 136"/>
                <a:gd name="T51" fmla="*/ 43 h 57"/>
                <a:gd name="T52" fmla="*/ 72 w 136"/>
                <a:gd name="T53" fmla="*/ 48 h 57"/>
                <a:gd name="T54" fmla="*/ 43 w 136"/>
                <a:gd name="T55" fmla="*/ 48 h 57"/>
                <a:gd name="T56" fmla="*/ 32 w 136"/>
                <a:gd name="T57" fmla="*/ 12 h 57"/>
                <a:gd name="T58" fmla="*/ 46 w 136"/>
                <a:gd name="T59" fmla="*/ 9 h 57"/>
                <a:gd name="T60" fmla="*/ 75 w 136"/>
                <a:gd name="T61" fmla="*/ 7 h 57"/>
                <a:gd name="T62" fmla="*/ 91 w 136"/>
                <a:gd name="T63" fmla="*/ 9 h 57"/>
                <a:gd name="T64" fmla="*/ 106 w 136"/>
                <a:gd name="T65" fmla="*/ 10 h 57"/>
                <a:gd name="T66" fmla="*/ 119 w 136"/>
                <a:gd name="T67" fmla="*/ 20 h 57"/>
                <a:gd name="T68" fmla="*/ 122 w 136"/>
                <a:gd name="T69" fmla="*/ 23 h 57"/>
                <a:gd name="T70" fmla="*/ 123 w 136"/>
                <a:gd name="T71" fmla="*/ 29 h 57"/>
                <a:gd name="T72" fmla="*/ 117 w 136"/>
                <a:gd name="T73" fmla="*/ 37 h 57"/>
                <a:gd name="T74" fmla="*/ 111 w 136"/>
                <a:gd name="T75" fmla="*/ 40 h 57"/>
                <a:gd name="T76" fmla="*/ 102 w 136"/>
                <a:gd name="T77" fmla="*/ 34 h 57"/>
                <a:gd name="T78" fmla="*/ 77 w 136"/>
                <a:gd name="T79" fmla="*/ 30 h 57"/>
                <a:gd name="T80" fmla="*/ 65 w 136"/>
                <a:gd name="T81" fmla="*/ 30 h 57"/>
                <a:gd name="T82" fmla="*/ 40 w 136"/>
                <a:gd name="T83" fmla="*/ 32 h 57"/>
                <a:gd name="T84" fmla="*/ 20 w 136"/>
                <a:gd name="T85" fmla="*/ 43 h 57"/>
                <a:gd name="T86" fmla="*/ 14 w 136"/>
                <a:gd name="T87" fmla="*/ 38 h 57"/>
                <a:gd name="T88" fmla="*/ 11 w 136"/>
                <a:gd name="T89" fmla="*/ 34 h 57"/>
                <a:gd name="T90" fmla="*/ 11 w 136"/>
                <a:gd name="T91" fmla="*/ 29 h 57"/>
                <a:gd name="T92" fmla="*/ 14 w 136"/>
                <a:gd name="T93" fmla="*/ 21 h 57"/>
                <a:gd name="T94" fmla="*/ 25 w 136"/>
                <a:gd name="T95" fmla="*/ 15 h 57"/>
                <a:gd name="T96" fmla="*/ 32 w 136"/>
                <a:gd name="T97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6" h="57">
                  <a:moveTo>
                    <a:pt x="43" y="55"/>
                  </a:moveTo>
                  <a:lnTo>
                    <a:pt x="43" y="55"/>
                  </a:lnTo>
                  <a:lnTo>
                    <a:pt x="58" y="57"/>
                  </a:lnTo>
                  <a:lnTo>
                    <a:pt x="74" y="57"/>
                  </a:lnTo>
                  <a:lnTo>
                    <a:pt x="89" y="55"/>
                  </a:lnTo>
                  <a:lnTo>
                    <a:pt x="105" y="52"/>
                  </a:lnTo>
                  <a:lnTo>
                    <a:pt x="105" y="52"/>
                  </a:lnTo>
                  <a:lnTo>
                    <a:pt x="114" y="49"/>
                  </a:lnTo>
                  <a:lnTo>
                    <a:pt x="123" y="46"/>
                  </a:lnTo>
                  <a:lnTo>
                    <a:pt x="131" y="41"/>
                  </a:lnTo>
                  <a:lnTo>
                    <a:pt x="134" y="38"/>
                  </a:lnTo>
                  <a:lnTo>
                    <a:pt x="136" y="34"/>
                  </a:lnTo>
                  <a:lnTo>
                    <a:pt x="136" y="34"/>
                  </a:lnTo>
                  <a:lnTo>
                    <a:pt x="136" y="26"/>
                  </a:lnTo>
                  <a:lnTo>
                    <a:pt x="133" y="20"/>
                  </a:lnTo>
                  <a:lnTo>
                    <a:pt x="128" y="13"/>
                  </a:lnTo>
                  <a:lnTo>
                    <a:pt x="120" y="9"/>
                  </a:lnTo>
                  <a:lnTo>
                    <a:pt x="113" y="6"/>
                  </a:lnTo>
                  <a:lnTo>
                    <a:pt x="105" y="3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69" y="0"/>
                  </a:lnTo>
                  <a:lnTo>
                    <a:pt x="55" y="0"/>
                  </a:lnTo>
                  <a:lnTo>
                    <a:pt x="42" y="0"/>
                  </a:lnTo>
                  <a:lnTo>
                    <a:pt x="29" y="3"/>
                  </a:lnTo>
                  <a:lnTo>
                    <a:pt x="18" y="7"/>
                  </a:lnTo>
                  <a:lnTo>
                    <a:pt x="8" y="13"/>
                  </a:lnTo>
                  <a:lnTo>
                    <a:pt x="4" y="18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1" y="38"/>
                  </a:lnTo>
                  <a:lnTo>
                    <a:pt x="6" y="43"/>
                  </a:lnTo>
                  <a:lnTo>
                    <a:pt x="12" y="48"/>
                  </a:lnTo>
                  <a:lnTo>
                    <a:pt x="21" y="51"/>
                  </a:lnTo>
                  <a:lnTo>
                    <a:pt x="29" y="54"/>
                  </a:lnTo>
                  <a:lnTo>
                    <a:pt x="43" y="55"/>
                  </a:lnTo>
                  <a:lnTo>
                    <a:pt x="43" y="55"/>
                  </a:lnTo>
                  <a:close/>
                  <a:moveTo>
                    <a:pt x="43" y="48"/>
                  </a:moveTo>
                  <a:lnTo>
                    <a:pt x="43" y="48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8" y="43"/>
                  </a:lnTo>
                  <a:lnTo>
                    <a:pt x="46" y="40"/>
                  </a:lnTo>
                  <a:lnTo>
                    <a:pt x="66" y="38"/>
                  </a:lnTo>
                  <a:lnTo>
                    <a:pt x="75" y="38"/>
                  </a:lnTo>
                  <a:lnTo>
                    <a:pt x="86" y="38"/>
                  </a:lnTo>
                  <a:lnTo>
                    <a:pt x="94" y="41"/>
                  </a:lnTo>
                  <a:lnTo>
                    <a:pt x="102" y="43"/>
                  </a:lnTo>
                  <a:lnTo>
                    <a:pt x="102" y="43"/>
                  </a:lnTo>
                  <a:lnTo>
                    <a:pt x="88" y="46"/>
                  </a:lnTo>
                  <a:lnTo>
                    <a:pt x="72" y="48"/>
                  </a:lnTo>
                  <a:lnTo>
                    <a:pt x="58" y="48"/>
                  </a:lnTo>
                  <a:lnTo>
                    <a:pt x="43" y="48"/>
                  </a:lnTo>
                  <a:lnTo>
                    <a:pt x="43" y="48"/>
                  </a:lnTo>
                  <a:close/>
                  <a:moveTo>
                    <a:pt x="32" y="12"/>
                  </a:moveTo>
                  <a:lnTo>
                    <a:pt x="32" y="12"/>
                  </a:lnTo>
                  <a:lnTo>
                    <a:pt x="46" y="9"/>
                  </a:lnTo>
                  <a:lnTo>
                    <a:pt x="62" y="7"/>
                  </a:lnTo>
                  <a:lnTo>
                    <a:pt x="75" y="7"/>
                  </a:lnTo>
                  <a:lnTo>
                    <a:pt x="91" y="9"/>
                  </a:lnTo>
                  <a:lnTo>
                    <a:pt x="91" y="9"/>
                  </a:lnTo>
                  <a:lnTo>
                    <a:pt x="99" y="9"/>
                  </a:lnTo>
                  <a:lnTo>
                    <a:pt x="106" y="10"/>
                  </a:lnTo>
                  <a:lnTo>
                    <a:pt x="114" y="13"/>
                  </a:lnTo>
                  <a:lnTo>
                    <a:pt x="119" y="20"/>
                  </a:lnTo>
                  <a:lnTo>
                    <a:pt x="119" y="20"/>
                  </a:lnTo>
                  <a:lnTo>
                    <a:pt x="122" y="23"/>
                  </a:lnTo>
                  <a:lnTo>
                    <a:pt x="123" y="26"/>
                  </a:lnTo>
                  <a:lnTo>
                    <a:pt x="123" y="29"/>
                  </a:lnTo>
                  <a:lnTo>
                    <a:pt x="122" y="32"/>
                  </a:lnTo>
                  <a:lnTo>
                    <a:pt x="117" y="37"/>
                  </a:lnTo>
                  <a:lnTo>
                    <a:pt x="111" y="40"/>
                  </a:lnTo>
                  <a:lnTo>
                    <a:pt x="111" y="40"/>
                  </a:lnTo>
                  <a:lnTo>
                    <a:pt x="106" y="37"/>
                  </a:lnTo>
                  <a:lnTo>
                    <a:pt x="102" y="34"/>
                  </a:lnTo>
                  <a:lnTo>
                    <a:pt x="89" y="30"/>
                  </a:lnTo>
                  <a:lnTo>
                    <a:pt x="77" y="30"/>
                  </a:lnTo>
                  <a:lnTo>
                    <a:pt x="65" y="30"/>
                  </a:lnTo>
                  <a:lnTo>
                    <a:pt x="65" y="30"/>
                  </a:lnTo>
                  <a:lnTo>
                    <a:pt x="52" y="30"/>
                  </a:lnTo>
                  <a:lnTo>
                    <a:pt x="40" y="32"/>
                  </a:lnTo>
                  <a:lnTo>
                    <a:pt x="29" y="37"/>
                  </a:lnTo>
                  <a:lnTo>
                    <a:pt x="20" y="43"/>
                  </a:lnTo>
                  <a:lnTo>
                    <a:pt x="20" y="43"/>
                  </a:lnTo>
                  <a:lnTo>
                    <a:pt x="14" y="38"/>
                  </a:lnTo>
                  <a:lnTo>
                    <a:pt x="12" y="37"/>
                  </a:lnTo>
                  <a:lnTo>
                    <a:pt x="11" y="34"/>
                  </a:lnTo>
                  <a:lnTo>
                    <a:pt x="11" y="34"/>
                  </a:lnTo>
                  <a:lnTo>
                    <a:pt x="11" y="29"/>
                  </a:lnTo>
                  <a:lnTo>
                    <a:pt x="12" y="26"/>
                  </a:lnTo>
                  <a:lnTo>
                    <a:pt x="14" y="21"/>
                  </a:lnTo>
                  <a:lnTo>
                    <a:pt x="17" y="20"/>
                  </a:lnTo>
                  <a:lnTo>
                    <a:pt x="25" y="15"/>
                  </a:lnTo>
                  <a:lnTo>
                    <a:pt x="32" y="12"/>
                  </a:lnTo>
                  <a:lnTo>
                    <a:pt x="32" y="1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23">
              <a:extLst>
                <a:ext uri="{FF2B5EF4-FFF2-40B4-BE49-F238E27FC236}">
                  <a16:creationId xmlns:a16="http://schemas.microsoft.com/office/drawing/2014/main" id="{19E27888-41C5-4CAF-8664-EDBDB6A0FA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59514" y="4609799"/>
              <a:ext cx="576263" cy="373063"/>
            </a:xfrm>
            <a:custGeom>
              <a:avLst/>
              <a:gdLst>
                <a:gd name="T0" fmla="*/ 362 w 363"/>
                <a:gd name="T1" fmla="*/ 102 h 235"/>
                <a:gd name="T2" fmla="*/ 332 w 363"/>
                <a:gd name="T3" fmla="*/ 45 h 235"/>
                <a:gd name="T4" fmla="*/ 266 w 363"/>
                <a:gd name="T5" fmla="*/ 13 h 235"/>
                <a:gd name="T6" fmla="*/ 178 w 363"/>
                <a:gd name="T7" fmla="*/ 0 h 235"/>
                <a:gd name="T8" fmla="*/ 96 w 363"/>
                <a:gd name="T9" fmla="*/ 8 h 235"/>
                <a:gd name="T10" fmla="*/ 25 w 363"/>
                <a:gd name="T11" fmla="*/ 45 h 235"/>
                <a:gd name="T12" fmla="*/ 2 w 363"/>
                <a:gd name="T13" fmla="*/ 95 h 235"/>
                <a:gd name="T14" fmla="*/ 5 w 363"/>
                <a:gd name="T15" fmla="*/ 153 h 235"/>
                <a:gd name="T16" fmla="*/ 51 w 363"/>
                <a:gd name="T17" fmla="*/ 211 h 235"/>
                <a:gd name="T18" fmla="*/ 172 w 363"/>
                <a:gd name="T19" fmla="*/ 235 h 235"/>
                <a:gd name="T20" fmla="*/ 244 w 363"/>
                <a:gd name="T21" fmla="*/ 229 h 235"/>
                <a:gd name="T22" fmla="*/ 332 w 363"/>
                <a:gd name="T23" fmla="*/ 189 h 235"/>
                <a:gd name="T24" fmla="*/ 363 w 363"/>
                <a:gd name="T25" fmla="*/ 121 h 235"/>
                <a:gd name="T26" fmla="*/ 22 w 363"/>
                <a:gd name="T27" fmla="*/ 65 h 235"/>
                <a:gd name="T28" fmla="*/ 74 w 363"/>
                <a:gd name="T29" fmla="*/ 23 h 235"/>
                <a:gd name="T30" fmla="*/ 181 w 363"/>
                <a:gd name="T31" fmla="*/ 9 h 235"/>
                <a:gd name="T32" fmla="*/ 253 w 363"/>
                <a:gd name="T33" fmla="*/ 17 h 235"/>
                <a:gd name="T34" fmla="*/ 328 w 363"/>
                <a:gd name="T35" fmla="*/ 53 h 235"/>
                <a:gd name="T36" fmla="*/ 354 w 363"/>
                <a:gd name="T37" fmla="*/ 115 h 235"/>
                <a:gd name="T38" fmla="*/ 352 w 363"/>
                <a:gd name="T39" fmla="*/ 129 h 235"/>
                <a:gd name="T40" fmla="*/ 338 w 363"/>
                <a:gd name="T41" fmla="*/ 132 h 235"/>
                <a:gd name="T42" fmla="*/ 325 w 363"/>
                <a:gd name="T43" fmla="*/ 138 h 235"/>
                <a:gd name="T44" fmla="*/ 314 w 363"/>
                <a:gd name="T45" fmla="*/ 167 h 235"/>
                <a:gd name="T46" fmla="*/ 300 w 363"/>
                <a:gd name="T47" fmla="*/ 149 h 235"/>
                <a:gd name="T48" fmla="*/ 281 w 363"/>
                <a:gd name="T49" fmla="*/ 152 h 235"/>
                <a:gd name="T50" fmla="*/ 261 w 363"/>
                <a:gd name="T51" fmla="*/ 164 h 235"/>
                <a:gd name="T52" fmla="*/ 223 w 363"/>
                <a:gd name="T53" fmla="*/ 158 h 235"/>
                <a:gd name="T54" fmla="*/ 207 w 363"/>
                <a:gd name="T55" fmla="*/ 190 h 235"/>
                <a:gd name="T56" fmla="*/ 176 w 363"/>
                <a:gd name="T57" fmla="*/ 178 h 235"/>
                <a:gd name="T58" fmla="*/ 153 w 363"/>
                <a:gd name="T59" fmla="*/ 164 h 235"/>
                <a:gd name="T60" fmla="*/ 122 w 363"/>
                <a:gd name="T61" fmla="*/ 180 h 235"/>
                <a:gd name="T62" fmla="*/ 104 w 363"/>
                <a:gd name="T63" fmla="*/ 172 h 235"/>
                <a:gd name="T64" fmla="*/ 87 w 363"/>
                <a:gd name="T65" fmla="*/ 184 h 235"/>
                <a:gd name="T66" fmla="*/ 71 w 363"/>
                <a:gd name="T67" fmla="*/ 172 h 235"/>
                <a:gd name="T68" fmla="*/ 62 w 363"/>
                <a:gd name="T69" fmla="*/ 149 h 235"/>
                <a:gd name="T70" fmla="*/ 43 w 363"/>
                <a:gd name="T71" fmla="*/ 149 h 235"/>
                <a:gd name="T72" fmla="*/ 22 w 363"/>
                <a:gd name="T73" fmla="*/ 158 h 235"/>
                <a:gd name="T74" fmla="*/ 11 w 363"/>
                <a:gd name="T75" fmla="*/ 144 h 235"/>
                <a:gd name="T76" fmla="*/ 9 w 363"/>
                <a:gd name="T77" fmla="*/ 102 h 235"/>
                <a:gd name="T78" fmla="*/ 250 w 363"/>
                <a:gd name="T79" fmla="*/ 218 h 235"/>
                <a:gd name="T80" fmla="*/ 173 w 363"/>
                <a:gd name="T81" fmla="*/ 226 h 235"/>
                <a:gd name="T82" fmla="*/ 56 w 363"/>
                <a:gd name="T83" fmla="*/ 204 h 235"/>
                <a:gd name="T84" fmla="*/ 20 w 363"/>
                <a:gd name="T85" fmla="*/ 170 h 235"/>
                <a:gd name="T86" fmla="*/ 40 w 363"/>
                <a:gd name="T87" fmla="*/ 164 h 235"/>
                <a:gd name="T88" fmla="*/ 59 w 363"/>
                <a:gd name="T89" fmla="*/ 160 h 235"/>
                <a:gd name="T90" fmla="*/ 71 w 363"/>
                <a:gd name="T91" fmla="*/ 195 h 235"/>
                <a:gd name="T92" fmla="*/ 94 w 363"/>
                <a:gd name="T93" fmla="*/ 189 h 235"/>
                <a:gd name="T94" fmla="*/ 114 w 363"/>
                <a:gd name="T95" fmla="*/ 190 h 235"/>
                <a:gd name="T96" fmla="*/ 142 w 363"/>
                <a:gd name="T97" fmla="*/ 178 h 235"/>
                <a:gd name="T98" fmla="*/ 167 w 363"/>
                <a:gd name="T99" fmla="*/ 180 h 235"/>
                <a:gd name="T100" fmla="*/ 201 w 363"/>
                <a:gd name="T101" fmla="*/ 206 h 235"/>
                <a:gd name="T102" fmla="*/ 226 w 363"/>
                <a:gd name="T103" fmla="*/ 172 h 235"/>
                <a:gd name="T104" fmla="*/ 247 w 363"/>
                <a:gd name="T105" fmla="*/ 167 h 235"/>
                <a:gd name="T106" fmla="*/ 280 w 363"/>
                <a:gd name="T107" fmla="*/ 169 h 235"/>
                <a:gd name="T108" fmla="*/ 294 w 363"/>
                <a:gd name="T109" fmla="*/ 156 h 235"/>
                <a:gd name="T110" fmla="*/ 314 w 363"/>
                <a:gd name="T111" fmla="*/ 180 h 235"/>
                <a:gd name="T112" fmla="*/ 328 w 363"/>
                <a:gd name="T113" fmla="*/ 153 h 235"/>
                <a:gd name="T114" fmla="*/ 338 w 363"/>
                <a:gd name="T115" fmla="*/ 139 h 235"/>
                <a:gd name="T116" fmla="*/ 346 w 363"/>
                <a:gd name="T117" fmla="*/ 158 h 235"/>
                <a:gd name="T118" fmla="*/ 311 w 363"/>
                <a:gd name="T119" fmla="*/ 19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3" h="235">
                  <a:moveTo>
                    <a:pt x="363" y="119"/>
                  </a:moveTo>
                  <a:lnTo>
                    <a:pt x="363" y="119"/>
                  </a:lnTo>
                  <a:lnTo>
                    <a:pt x="363" y="116"/>
                  </a:lnTo>
                  <a:lnTo>
                    <a:pt x="363" y="116"/>
                  </a:lnTo>
                  <a:lnTo>
                    <a:pt x="362" y="102"/>
                  </a:lnTo>
                  <a:lnTo>
                    <a:pt x="362" y="102"/>
                  </a:lnTo>
                  <a:lnTo>
                    <a:pt x="360" y="91"/>
                  </a:lnTo>
                  <a:lnTo>
                    <a:pt x="357" y="81"/>
                  </a:lnTo>
                  <a:lnTo>
                    <a:pt x="352" y="71"/>
                  </a:lnTo>
                  <a:lnTo>
                    <a:pt x="346" y="62"/>
                  </a:lnTo>
                  <a:lnTo>
                    <a:pt x="340" y="54"/>
                  </a:lnTo>
                  <a:lnTo>
                    <a:pt x="332" y="45"/>
                  </a:lnTo>
                  <a:lnTo>
                    <a:pt x="325" y="39"/>
                  </a:lnTo>
                  <a:lnTo>
                    <a:pt x="314" y="31"/>
                  </a:lnTo>
                  <a:lnTo>
                    <a:pt x="314" y="31"/>
                  </a:lnTo>
                  <a:lnTo>
                    <a:pt x="303" y="25"/>
                  </a:lnTo>
                  <a:lnTo>
                    <a:pt x="291" y="20"/>
                  </a:lnTo>
                  <a:lnTo>
                    <a:pt x="266" y="13"/>
                  </a:lnTo>
                  <a:lnTo>
                    <a:pt x="263" y="11"/>
                  </a:lnTo>
                  <a:lnTo>
                    <a:pt x="263" y="11"/>
                  </a:lnTo>
                  <a:lnTo>
                    <a:pt x="235" y="3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178" y="0"/>
                  </a:lnTo>
                  <a:lnTo>
                    <a:pt x="178" y="0"/>
                  </a:lnTo>
                  <a:lnTo>
                    <a:pt x="156" y="0"/>
                  </a:lnTo>
                  <a:lnTo>
                    <a:pt x="135" y="2"/>
                  </a:lnTo>
                  <a:lnTo>
                    <a:pt x="116" y="3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76" y="13"/>
                  </a:lnTo>
                  <a:lnTo>
                    <a:pt x="67" y="17"/>
                  </a:lnTo>
                  <a:lnTo>
                    <a:pt x="56" y="22"/>
                  </a:lnTo>
                  <a:lnTo>
                    <a:pt x="45" y="28"/>
                  </a:lnTo>
                  <a:lnTo>
                    <a:pt x="34" y="36"/>
                  </a:lnTo>
                  <a:lnTo>
                    <a:pt x="25" y="45"/>
                  </a:lnTo>
                  <a:lnTo>
                    <a:pt x="17" y="56"/>
                  </a:lnTo>
                  <a:lnTo>
                    <a:pt x="17" y="56"/>
                  </a:lnTo>
                  <a:lnTo>
                    <a:pt x="12" y="64"/>
                  </a:lnTo>
                  <a:lnTo>
                    <a:pt x="8" y="74"/>
                  </a:lnTo>
                  <a:lnTo>
                    <a:pt x="5" y="84"/>
                  </a:lnTo>
                  <a:lnTo>
                    <a:pt x="2" y="95"/>
                  </a:lnTo>
                  <a:lnTo>
                    <a:pt x="0" y="105"/>
                  </a:lnTo>
                  <a:lnTo>
                    <a:pt x="0" y="118"/>
                  </a:lnTo>
                  <a:lnTo>
                    <a:pt x="0" y="129"/>
                  </a:lnTo>
                  <a:lnTo>
                    <a:pt x="2" y="141"/>
                  </a:lnTo>
                  <a:lnTo>
                    <a:pt x="2" y="141"/>
                  </a:lnTo>
                  <a:lnTo>
                    <a:pt x="5" y="153"/>
                  </a:lnTo>
                  <a:lnTo>
                    <a:pt x="9" y="166"/>
                  </a:lnTo>
                  <a:lnTo>
                    <a:pt x="14" y="177"/>
                  </a:lnTo>
                  <a:lnTo>
                    <a:pt x="22" y="187"/>
                  </a:lnTo>
                  <a:lnTo>
                    <a:pt x="29" y="197"/>
                  </a:lnTo>
                  <a:lnTo>
                    <a:pt x="40" y="204"/>
                  </a:lnTo>
                  <a:lnTo>
                    <a:pt x="51" y="211"/>
                  </a:lnTo>
                  <a:lnTo>
                    <a:pt x="63" y="217"/>
                  </a:lnTo>
                  <a:lnTo>
                    <a:pt x="63" y="217"/>
                  </a:lnTo>
                  <a:lnTo>
                    <a:pt x="87" y="224"/>
                  </a:lnTo>
                  <a:lnTo>
                    <a:pt x="113" y="229"/>
                  </a:lnTo>
                  <a:lnTo>
                    <a:pt x="141" y="234"/>
                  </a:lnTo>
                  <a:lnTo>
                    <a:pt x="172" y="235"/>
                  </a:lnTo>
                  <a:lnTo>
                    <a:pt x="172" y="235"/>
                  </a:lnTo>
                  <a:lnTo>
                    <a:pt x="181" y="235"/>
                  </a:lnTo>
                  <a:lnTo>
                    <a:pt x="181" y="235"/>
                  </a:lnTo>
                  <a:lnTo>
                    <a:pt x="199" y="235"/>
                  </a:lnTo>
                  <a:lnTo>
                    <a:pt x="221" y="234"/>
                  </a:lnTo>
                  <a:lnTo>
                    <a:pt x="244" y="229"/>
                  </a:lnTo>
                  <a:lnTo>
                    <a:pt x="267" y="223"/>
                  </a:lnTo>
                  <a:lnTo>
                    <a:pt x="267" y="223"/>
                  </a:lnTo>
                  <a:lnTo>
                    <a:pt x="287" y="215"/>
                  </a:lnTo>
                  <a:lnTo>
                    <a:pt x="306" y="207"/>
                  </a:lnTo>
                  <a:lnTo>
                    <a:pt x="325" y="197"/>
                  </a:lnTo>
                  <a:lnTo>
                    <a:pt x="332" y="189"/>
                  </a:lnTo>
                  <a:lnTo>
                    <a:pt x="340" y="181"/>
                  </a:lnTo>
                  <a:lnTo>
                    <a:pt x="340" y="181"/>
                  </a:lnTo>
                  <a:lnTo>
                    <a:pt x="349" y="169"/>
                  </a:lnTo>
                  <a:lnTo>
                    <a:pt x="357" y="153"/>
                  </a:lnTo>
                  <a:lnTo>
                    <a:pt x="362" y="138"/>
                  </a:lnTo>
                  <a:lnTo>
                    <a:pt x="363" y="121"/>
                  </a:lnTo>
                  <a:lnTo>
                    <a:pt x="363" y="121"/>
                  </a:lnTo>
                  <a:lnTo>
                    <a:pt x="363" y="119"/>
                  </a:lnTo>
                  <a:lnTo>
                    <a:pt x="363" y="119"/>
                  </a:lnTo>
                  <a:close/>
                  <a:moveTo>
                    <a:pt x="17" y="76"/>
                  </a:moveTo>
                  <a:lnTo>
                    <a:pt x="17" y="76"/>
                  </a:lnTo>
                  <a:lnTo>
                    <a:pt x="22" y="65"/>
                  </a:lnTo>
                  <a:lnTo>
                    <a:pt x="28" y="57"/>
                  </a:lnTo>
                  <a:lnTo>
                    <a:pt x="34" y="48"/>
                  </a:lnTo>
                  <a:lnTo>
                    <a:pt x="43" y="40"/>
                  </a:lnTo>
                  <a:lnTo>
                    <a:pt x="53" y="34"/>
                  </a:lnTo>
                  <a:lnTo>
                    <a:pt x="62" y="28"/>
                  </a:lnTo>
                  <a:lnTo>
                    <a:pt x="74" y="23"/>
                  </a:lnTo>
                  <a:lnTo>
                    <a:pt x="87" y="19"/>
                  </a:lnTo>
                  <a:lnTo>
                    <a:pt x="87" y="19"/>
                  </a:lnTo>
                  <a:lnTo>
                    <a:pt x="108" y="14"/>
                  </a:lnTo>
                  <a:lnTo>
                    <a:pt x="131" y="11"/>
                  </a:lnTo>
                  <a:lnTo>
                    <a:pt x="156" y="9"/>
                  </a:lnTo>
                  <a:lnTo>
                    <a:pt x="181" y="9"/>
                  </a:lnTo>
                  <a:lnTo>
                    <a:pt x="181" y="9"/>
                  </a:lnTo>
                  <a:lnTo>
                    <a:pt x="185" y="8"/>
                  </a:lnTo>
                  <a:lnTo>
                    <a:pt x="185" y="8"/>
                  </a:lnTo>
                  <a:lnTo>
                    <a:pt x="209" y="9"/>
                  </a:lnTo>
                  <a:lnTo>
                    <a:pt x="230" y="13"/>
                  </a:lnTo>
                  <a:lnTo>
                    <a:pt x="253" y="17"/>
                  </a:lnTo>
                  <a:lnTo>
                    <a:pt x="278" y="25"/>
                  </a:lnTo>
                  <a:lnTo>
                    <a:pt x="278" y="25"/>
                  </a:lnTo>
                  <a:lnTo>
                    <a:pt x="297" y="33"/>
                  </a:lnTo>
                  <a:lnTo>
                    <a:pt x="308" y="37"/>
                  </a:lnTo>
                  <a:lnTo>
                    <a:pt x="317" y="45"/>
                  </a:lnTo>
                  <a:lnTo>
                    <a:pt x="328" y="53"/>
                  </a:lnTo>
                  <a:lnTo>
                    <a:pt x="337" y="62"/>
                  </a:lnTo>
                  <a:lnTo>
                    <a:pt x="343" y="71"/>
                  </a:lnTo>
                  <a:lnTo>
                    <a:pt x="349" y="84"/>
                  </a:lnTo>
                  <a:lnTo>
                    <a:pt x="349" y="84"/>
                  </a:lnTo>
                  <a:lnTo>
                    <a:pt x="352" y="99"/>
                  </a:lnTo>
                  <a:lnTo>
                    <a:pt x="354" y="115"/>
                  </a:lnTo>
                  <a:lnTo>
                    <a:pt x="354" y="115"/>
                  </a:lnTo>
                  <a:lnTo>
                    <a:pt x="354" y="118"/>
                  </a:lnTo>
                  <a:lnTo>
                    <a:pt x="354" y="118"/>
                  </a:lnTo>
                  <a:lnTo>
                    <a:pt x="354" y="119"/>
                  </a:lnTo>
                  <a:lnTo>
                    <a:pt x="354" y="119"/>
                  </a:lnTo>
                  <a:lnTo>
                    <a:pt x="352" y="129"/>
                  </a:lnTo>
                  <a:lnTo>
                    <a:pt x="351" y="133"/>
                  </a:lnTo>
                  <a:lnTo>
                    <a:pt x="349" y="136"/>
                  </a:lnTo>
                  <a:lnTo>
                    <a:pt x="349" y="136"/>
                  </a:lnTo>
                  <a:lnTo>
                    <a:pt x="345" y="136"/>
                  </a:lnTo>
                  <a:lnTo>
                    <a:pt x="342" y="135"/>
                  </a:lnTo>
                  <a:lnTo>
                    <a:pt x="338" y="132"/>
                  </a:lnTo>
                  <a:lnTo>
                    <a:pt x="335" y="130"/>
                  </a:lnTo>
                  <a:lnTo>
                    <a:pt x="335" y="130"/>
                  </a:lnTo>
                  <a:lnTo>
                    <a:pt x="331" y="130"/>
                  </a:lnTo>
                  <a:lnTo>
                    <a:pt x="326" y="133"/>
                  </a:lnTo>
                  <a:lnTo>
                    <a:pt x="326" y="133"/>
                  </a:lnTo>
                  <a:lnTo>
                    <a:pt x="325" y="138"/>
                  </a:lnTo>
                  <a:lnTo>
                    <a:pt x="321" y="142"/>
                  </a:lnTo>
                  <a:lnTo>
                    <a:pt x="320" y="152"/>
                  </a:lnTo>
                  <a:lnTo>
                    <a:pt x="320" y="152"/>
                  </a:lnTo>
                  <a:lnTo>
                    <a:pt x="318" y="160"/>
                  </a:lnTo>
                  <a:lnTo>
                    <a:pt x="315" y="164"/>
                  </a:lnTo>
                  <a:lnTo>
                    <a:pt x="314" y="167"/>
                  </a:lnTo>
                  <a:lnTo>
                    <a:pt x="312" y="167"/>
                  </a:lnTo>
                  <a:lnTo>
                    <a:pt x="311" y="166"/>
                  </a:lnTo>
                  <a:lnTo>
                    <a:pt x="308" y="163"/>
                  </a:lnTo>
                  <a:lnTo>
                    <a:pt x="308" y="163"/>
                  </a:lnTo>
                  <a:lnTo>
                    <a:pt x="304" y="156"/>
                  </a:lnTo>
                  <a:lnTo>
                    <a:pt x="300" y="149"/>
                  </a:lnTo>
                  <a:lnTo>
                    <a:pt x="297" y="147"/>
                  </a:lnTo>
                  <a:lnTo>
                    <a:pt x="294" y="146"/>
                  </a:lnTo>
                  <a:lnTo>
                    <a:pt x="291" y="146"/>
                  </a:lnTo>
                  <a:lnTo>
                    <a:pt x="286" y="147"/>
                  </a:lnTo>
                  <a:lnTo>
                    <a:pt x="286" y="147"/>
                  </a:lnTo>
                  <a:lnTo>
                    <a:pt x="281" y="152"/>
                  </a:lnTo>
                  <a:lnTo>
                    <a:pt x="278" y="158"/>
                  </a:lnTo>
                  <a:lnTo>
                    <a:pt x="274" y="163"/>
                  </a:lnTo>
                  <a:lnTo>
                    <a:pt x="270" y="164"/>
                  </a:lnTo>
                  <a:lnTo>
                    <a:pt x="267" y="166"/>
                  </a:lnTo>
                  <a:lnTo>
                    <a:pt x="267" y="166"/>
                  </a:lnTo>
                  <a:lnTo>
                    <a:pt x="261" y="164"/>
                  </a:lnTo>
                  <a:lnTo>
                    <a:pt x="253" y="163"/>
                  </a:lnTo>
                  <a:lnTo>
                    <a:pt x="241" y="158"/>
                  </a:lnTo>
                  <a:lnTo>
                    <a:pt x="241" y="158"/>
                  </a:lnTo>
                  <a:lnTo>
                    <a:pt x="232" y="156"/>
                  </a:lnTo>
                  <a:lnTo>
                    <a:pt x="226" y="156"/>
                  </a:lnTo>
                  <a:lnTo>
                    <a:pt x="223" y="158"/>
                  </a:lnTo>
                  <a:lnTo>
                    <a:pt x="219" y="160"/>
                  </a:lnTo>
                  <a:lnTo>
                    <a:pt x="216" y="167"/>
                  </a:lnTo>
                  <a:lnTo>
                    <a:pt x="216" y="167"/>
                  </a:lnTo>
                  <a:lnTo>
                    <a:pt x="212" y="180"/>
                  </a:lnTo>
                  <a:lnTo>
                    <a:pt x="210" y="186"/>
                  </a:lnTo>
                  <a:lnTo>
                    <a:pt x="207" y="190"/>
                  </a:lnTo>
                  <a:lnTo>
                    <a:pt x="202" y="194"/>
                  </a:lnTo>
                  <a:lnTo>
                    <a:pt x="198" y="195"/>
                  </a:lnTo>
                  <a:lnTo>
                    <a:pt x="193" y="194"/>
                  </a:lnTo>
                  <a:lnTo>
                    <a:pt x="187" y="189"/>
                  </a:lnTo>
                  <a:lnTo>
                    <a:pt x="187" y="189"/>
                  </a:lnTo>
                  <a:lnTo>
                    <a:pt x="176" y="178"/>
                  </a:lnTo>
                  <a:lnTo>
                    <a:pt x="172" y="172"/>
                  </a:lnTo>
                  <a:lnTo>
                    <a:pt x="165" y="167"/>
                  </a:lnTo>
                  <a:lnTo>
                    <a:pt x="165" y="167"/>
                  </a:lnTo>
                  <a:lnTo>
                    <a:pt x="161" y="164"/>
                  </a:lnTo>
                  <a:lnTo>
                    <a:pt x="156" y="164"/>
                  </a:lnTo>
                  <a:lnTo>
                    <a:pt x="153" y="164"/>
                  </a:lnTo>
                  <a:lnTo>
                    <a:pt x="148" y="164"/>
                  </a:lnTo>
                  <a:lnTo>
                    <a:pt x="142" y="169"/>
                  </a:lnTo>
                  <a:lnTo>
                    <a:pt x="135" y="175"/>
                  </a:lnTo>
                  <a:lnTo>
                    <a:pt x="135" y="175"/>
                  </a:lnTo>
                  <a:lnTo>
                    <a:pt x="128" y="178"/>
                  </a:lnTo>
                  <a:lnTo>
                    <a:pt x="122" y="180"/>
                  </a:lnTo>
                  <a:lnTo>
                    <a:pt x="118" y="180"/>
                  </a:lnTo>
                  <a:lnTo>
                    <a:pt x="110" y="177"/>
                  </a:lnTo>
                  <a:lnTo>
                    <a:pt x="110" y="177"/>
                  </a:lnTo>
                  <a:lnTo>
                    <a:pt x="107" y="173"/>
                  </a:lnTo>
                  <a:lnTo>
                    <a:pt x="104" y="172"/>
                  </a:lnTo>
                  <a:lnTo>
                    <a:pt x="104" y="172"/>
                  </a:lnTo>
                  <a:lnTo>
                    <a:pt x="99" y="172"/>
                  </a:lnTo>
                  <a:lnTo>
                    <a:pt x="97" y="172"/>
                  </a:lnTo>
                  <a:lnTo>
                    <a:pt x="91" y="177"/>
                  </a:lnTo>
                  <a:lnTo>
                    <a:pt x="91" y="177"/>
                  </a:lnTo>
                  <a:lnTo>
                    <a:pt x="88" y="180"/>
                  </a:lnTo>
                  <a:lnTo>
                    <a:pt x="87" y="184"/>
                  </a:lnTo>
                  <a:lnTo>
                    <a:pt x="85" y="187"/>
                  </a:lnTo>
                  <a:lnTo>
                    <a:pt x="80" y="187"/>
                  </a:lnTo>
                  <a:lnTo>
                    <a:pt x="80" y="187"/>
                  </a:lnTo>
                  <a:lnTo>
                    <a:pt x="76" y="186"/>
                  </a:lnTo>
                  <a:lnTo>
                    <a:pt x="73" y="183"/>
                  </a:lnTo>
                  <a:lnTo>
                    <a:pt x="71" y="172"/>
                  </a:lnTo>
                  <a:lnTo>
                    <a:pt x="71" y="172"/>
                  </a:lnTo>
                  <a:lnTo>
                    <a:pt x="68" y="161"/>
                  </a:lnTo>
                  <a:lnTo>
                    <a:pt x="67" y="156"/>
                  </a:lnTo>
                  <a:lnTo>
                    <a:pt x="65" y="152"/>
                  </a:lnTo>
                  <a:lnTo>
                    <a:pt x="65" y="152"/>
                  </a:lnTo>
                  <a:lnTo>
                    <a:pt x="62" y="149"/>
                  </a:lnTo>
                  <a:lnTo>
                    <a:pt x="57" y="146"/>
                  </a:lnTo>
                  <a:lnTo>
                    <a:pt x="53" y="146"/>
                  </a:lnTo>
                  <a:lnTo>
                    <a:pt x="48" y="146"/>
                  </a:lnTo>
                  <a:lnTo>
                    <a:pt x="48" y="146"/>
                  </a:lnTo>
                  <a:lnTo>
                    <a:pt x="46" y="147"/>
                  </a:lnTo>
                  <a:lnTo>
                    <a:pt x="43" y="149"/>
                  </a:lnTo>
                  <a:lnTo>
                    <a:pt x="40" y="153"/>
                  </a:lnTo>
                  <a:lnTo>
                    <a:pt x="40" y="153"/>
                  </a:lnTo>
                  <a:lnTo>
                    <a:pt x="36" y="156"/>
                  </a:lnTo>
                  <a:lnTo>
                    <a:pt x="31" y="158"/>
                  </a:lnTo>
                  <a:lnTo>
                    <a:pt x="26" y="158"/>
                  </a:lnTo>
                  <a:lnTo>
                    <a:pt x="22" y="158"/>
                  </a:lnTo>
                  <a:lnTo>
                    <a:pt x="19" y="156"/>
                  </a:lnTo>
                  <a:lnTo>
                    <a:pt x="16" y="153"/>
                  </a:lnTo>
                  <a:lnTo>
                    <a:pt x="12" y="149"/>
                  </a:lnTo>
                  <a:lnTo>
                    <a:pt x="11" y="144"/>
                  </a:lnTo>
                  <a:lnTo>
                    <a:pt x="11" y="144"/>
                  </a:lnTo>
                  <a:lnTo>
                    <a:pt x="11" y="144"/>
                  </a:lnTo>
                  <a:lnTo>
                    <a:pt x="11" y="144"/>
                  </a:lnTo>
                  <a:lnTo>
                    <a:pt x="9" y="138"/>
                  </a:lnTo>
                  <a:lnTo>
                    <a:pt x="9" y="132"/>
                  </a:lnTo>
                  <a:lnTo>
                    <a:pt x="9" y="132"/>
                  </a:lnTo>
                  <a:lnTo>
                    <a:pt x="8" y="116"/>
                  </a:lnTo>
                  <a:lnTo>
                    <a:pt x="9" y="102"/>
                  </a:lnTo>
                  <a:lnTo>
                    <a:pt x="12" y="88"/>
                  </a:lnTo>
                  <a:lnTo>
                    <a:pt x="17" y="76"/>
                  </a:lnTo>
                  <a:lnTo>
                    <a:pt x="17" y="76"/>
                  </a:lnTo>
                  <a:close/>
                  <a:moveTo>
                    <a:pt x="270" y="212"/>
                  </a:moveTo>
                  <a:lnTo>
                    <a:pt x="270" y="212"/>
                  </a:lnTo>
                  <a:lnTo>
                    <a:pt x="250" y="218"/>
                  </a:lnTo>
                  <a:lnTo>
                    <a:pt x="230" y="223"/>
                  </a:lnTo>
                  <a:lnTo>
                    <a:pt x="206" y="226"/>
                  </a:lnTo>
                  <a:lnTo>
                    <a:pt x="179" y="226"/>
                  </a:lnTo>
                  <a:lnTo>
                    <a:pt x="179" y="226"/>
                  </a:lnTo>
                  <a:lnTo>
                    <a:pt x="173" y="226"/>
                  </a:lnTo>
                  <a:lnTo>
                    <a:pt x="173" y="226"/>
                  </a:lnTo>
                  <a:lnTo>
                    <a:pt x="152" y="226"/>
                  </a:lnTo>
                  <a:lnTo>
                    <a:pt x="130" y="224"/>
                  </a:lnTo>
                  <a:lnTo>
                    <a:pt x="107" y="221"/>
                  </a:lnTo>
                  <a:lnTo>
                    <a:pt x="85" y="215"/>
                  </a:lnTo>
                  <a:lnTo>
                    <a:pt x="65" y="209"/>
                  </a:lnTo>
                  <a:lnTo>
                    <a:pt x="56" y="204"/>
                  </a:lnTo>
                  <a:lnTo>
                    <a:pt x="46" y="198"/>
                  </a:lnTo>
                  <a:lnTo>
                    <a:pt x="39" y="192"/>
                  </a:lnTo>
                  <a:lnTo>
                    <a:pt x="31" y="186"/>
                  </a:lnTo>
                  <a:lnTo>
                    <a:pt x="25" y="178"/>
                  </a:lnTo>
                  <a:lnTo>
                    <a:pt x="20" y="170"/>
                  </a:lnTo>
                  <a:lnTo>
                    <a:pt x="20" y="170"/>
                  </a:lnTo>
                  <a:lnTo>
                    <a:pt x="23" y="170"/>
                  </a:lnTo>
                  <a:lnTo>
                    <a:pt x="28" y="172"/>
                  </a:lnTo>
                  <a:lnTo>
                    <a:pt x="31" y="170"/>
                  </a:lnTo>
                  <a:lnTo>
                    <a:pt x="36" y="169"/>
                  </a:lnTo>
                  <a:lnTo>
                    <a:pt x="36" y="169"/>
                  </a:lnTo>
                  <a:lnTo>
                    <a:pt x="40" y="164"/>
                  </a:lnTo>
                  <a:lnTo>
                    <a:pt x="45" y="160"/>
                  </a:lnTo>
                  <a:lnTo>
                    <a:pt x="45" y="160"/>
                  </a:lnTo>
                  <a:lnTo>
                    <a:pt x="51" y="158"/>
                  </a:lnTo>
                  <a:lnTo>
                    <a:pt x="54" y="156"/>
                  </a:lnTo>
                  <a:lnTo>
                    <a:pt x="57" y="158"/>
                  </a:lnTo>
                  <a:lnTo>
                    <a:pt x="59" y="160"/>
                  </a:lnTo>
                  <a:lnTo>
                    <a:pt x="60" y="164"/>
                  </a:lnTo>
                  <a:lnTo>
                    <a:pt x="62" y="170"/>
                  </a:lnTo>
                  <a:lnTo>
                    <a:pt x="62" y="170"/>
                  </a:lnTo>
                  <a:lnTo>
                    <a:pt x="65" y="183"/>
                  </a:lnTo>
                  <a:lnTo>
                    <a:pt x="67" y="190"/>
                  </a:lnTo>
                  <a:lnTo>
                    <a:pt x="71" y="195"/>
                  </a:lnTo>
                  <a:lnTo>
                    <a:pt x="71" y="195"/>
                  </a:lnTo>
                  <a:lnTo>
                    <a:pt x="76" y="200"/>
                  </a:lnTo>
                  <a:lnTo>
                    <a:pt x="80" y="201"/>
                  </a:lnTo>
                  <a:lnTo>
                    <a:pt x="84" y="200"/>
                  </a:lnTo>
                  <a:lnTo>
                    <a:pt x="88" y="197"/>
                  </a:lnTo>
                  <a:lnTo>
                    <a:pt x="94" y="189"/>
                  </a:lnTo>
                  <a:lnTo>
                    <a:pt x="97" y="186"/>
                  </a:lnTo>
                  <a:lnTo>
                    <a:pt x="101" y="184"/>
                  </a:lnTo>
                  <a:lnTo>
                    <a:pt x="101" y="184"/>
                  </a:lnTo>
                  <a:lnTo>
                    <a:pt x="105" y="184"/>
                  </a:lnTo>
                  <a:lnTo>
                    <a:pt x="110" y="187"/>
                  </a:lnTo>
                  <a:lnTo>
                    <a:pt x="114" y="190"/>
                  </a:lnTo>
                  <a:lnTo>
                    <a:pt x="121" y="192"/>
                  </a:lnTo>
                  <a:lnTo>
                    <a:pt x="121" y="192"/>
                  </a:lnTo>
                  <a:lnTo>
                    <a:pt x="125" y="192"/>
                  </a:lnTo>
                  <a:lnTo>
                    <a:pt x="128" y="190"/>
                  </a:lnTo>
                  <a:lnTo>
                    <a:pt x="136" y="184"/>
                  </a:lnTo>
                  <a:lnTo>
                    <a:pt x="142" y="178"/>
                  </a:lnTo>
                  <a:lnTo>
                    <a:pt x="148" y="173"/>
                  </a:lnTo>
                  <a:lnTo>
                    <a:pt x="148" y="173"/>
                  </a:lnTo>
                  <a:lnTo>
                    <a:pt x="152" y="172"/>
                  </a:lnTo>
                  <a:lnTo>
                    <a:pt x="155" y="172"/>
                  </a:lnTo>
                  <a:lnTo>
                    <a:pt x="161" y="175"/>
                  </a:lnTo>
                  <a:lnTo>
                    <a:pt x="167" y="180"/>
                  </a:lnTo>
                  <a:lnTo>
                    <a:pt x="173" y="186"/>
                  </a:lnTo>
                  <a:lnTo>
                    <a:pt x="184" y="200"/>
                  </a:lnTo>
                  <a:lnTo>
                    <a:pt x="190" y="204"/>
                  </a:lnTo>
                  <a:lnTo>
                    <a:pt x="196" y="206"/>
                  </a:lnTo>
                  <a:lnTo>
                    <a:pt x="196" y="206"/>
                  </a:lnTo>
                  <a:lnTo>
                    <a:pt x="201" y="206"/>
                  </a:lnTo>
                  <a:lnTo>
                    <a:pt x="206" y="204"/>
                  </a:lnTo>
                  <a:lnTo>
                    <a:pt x="212" y="200"/>
                  </a:lnTo>
                  <a:lnTo>
                    <a:pt x="215" y="194"/>
                  </a:lnTo>
                  <a:lnTo>
                    <a:pt x="219" y="186"/>
                  </a:lnTo>
                  <a:lnTo>
                    <a:pt x="223" y="178"/>
                  </a:lnTo>
                  <a:lnTo>
                    <a:pt x="226" y="172"/>
                  </a:lnTo>
                  <a:lnTo>
                    <a:pt x="230" y="167"/>
                  </a:lnTo>
                  <a:lnTo>
                    <a:pt x="233" y="166"/>
                  </a:lnTo>
                  <a:lnTo>
                    <a:pt x="236" y="166"/>
                  </a:lnTo>
                  <a:lnTo>
                    <a:pt x="236" y="166"/>
                  </a:lnTo>
                  <a:lnTo>
                    <a:pt x="243" y="166"/>
                  </a:lnTo>
                  <a:lnTo>
                    <a:pt x="247" y="167"/>
                  </a:lnTo>
                  <a:lnTo>
                    <a:pt x="258" y="172"/>
                  </a:lnTo>
                  <a:lnTo>
                    <a:pt x="264" y="173"/>
                  </a:lnTo>
                  <a:lnTo>
                    <a:pt x="269" y="173"/>
                  </a:lnTo>
                  <a:lnTo>
                    <a:pt x="274" y="172"/>
                  </a:lnTo>
                  <a:lnTo>
                    <a:pt x="280" y="169"/>
                  </a:lnTo>
                  <a:lnTo>
                    <a:pt x="280" y="169"/>
                  </a:lnTo>
                  <a:lnTo>
                    <a:pt x="284" y="163"/>
                  </a:lnTo>
                  <a:lnTo>
                    <a:pt x="286" y="158"/>
                  </a:lnTo>
                  <a:lnTo>
                    <a:pt x="289" y="156"/>
                  </a:lnTo>
                  <a:lnTo>
                    <a:pt x="289" y="156"/>
                  </a:lnTo>
                  <a:lnTo>
                    <a:pt x="292" y="156"/>
                  </a:lnTo>
                  <a:lnTo>
                    <a:pt x="294" y="156"/>
                  </a:lnTo>
                  <a:lnTo>
                    <a:pt x="297" y="160"/>
                  </a:lnTo>
                  <a:lnTo>
                    <a:pt x="301" y="169"/>
                  </a:lnTo>
                  <a:lnTo>
                    <a:pt x="301" y="169"/>
                  </a:lnTo>
                  <a:lnTo>
                    <a:pt x="306" y="175"/>
                  </a:lnTo>
                  <a:lnTo>
                    <a:pt x="309" y="178"/>
                  </a:lnTo>
                  <a:lnTo>
                    <a:pt x="314" y="180"/>
                  </a:lnTo>
                  <a:lnTo>
                    <a:pt x="314" y="180"/>
                  </a:lnTo>
                  <a:lnTo>
                    <a:pt x="317" y="178"/>
                  </a:lnTo>
                  <a:lnTo>
                    <a:pt x="320" y="177"/>
                  </a:lnTo>
                  <a:lnTo>
                    <a:pt x="323" y="170"/>
                  </a:lnTo>
                  <a:lnTo>
                    <a:pt x="323" y="170"/>
                  </a:lnTo>
                  <a:lnTo>
                    <a:pt x="328" y="153"/>
                  </a:lnTo>
                  <a:lnTo>
                    <a:pt x="331" y="144"/>
                  </a:lnTo>
                  <a:lnTo>
                    <a:pt x="332" y="141"/>
                  </a:lnTo>
                  <a:lnTo>
                    <a:pt x="334" y="139"/>
                  </a:lnTo>
                  <a:lnTo>
                    <a:pt x="334" y="139"/>
                  </a:lnTo>
                  <a:lnTo>
                    <a:pt x="335" y="139"/>
                  </a:lnTo>
                  <a:lnTo>
                    <a:pt x="338" y="139"/>
                  </a:lnTo>
                  <a:lnTo>
                    <a:pt x="342" y="142"/>
                  </a:lnTo>
                  <a:lnTo>
                    <a:pt x="346" y="146"/>
                  </a:lnTo>
                  <a:lnTo>
                    <a:pt x="348" y="146"/>
                  </a:lnTo>
                  <a:lnTo>
                    <a:pt x="351" y="146"/>
                  </a:lnTo>
                  <a:lnTo>
                    <a:pt x="351" y="146"/>
                  </a:lnTo>
                  <a:lnTo>
                    <a:pt x="346" y="158"/>
                  </a:lnTo>
                  <a:lnTo>
                    <a:pt x="340" y="167"/>
                  </a:lnTo>
                  <a:lnTo>
                    <a:pt x="340" y="167"/>
                  </a:lnTo>
                  <a:lnTo>
                    <a:pt x="334" y="175"/>
                  </a:lnTo>
                  <a:lnTo>
                    <a:pt x="328" y="183"/>
                  </a:lnTo>
                  <a:lnTo>
                    <a:pt x="318" y="189"/>
                  </a:lnTo>
                  <a:lnTo>
                    <a:pt x="311" y="195"/>
                  </a:lnTo>
                  <a:lnTo>
                    <a:pt x="292" y="204"/>
                  </a:lnTo>
                  <a:lnTo>
                    <a:pt x="270" y="212"/>
                  </a:lnTo>
                  <a:lnTo>
                    <a:pt x="270" y="21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24">
              <a:extLst>
                <a:ext uri="{FF2B5EF4-FFF2-40B4-BE49-F238E27FC236}">
                  <a16:creationId xmlns:a16="http://schemas.microsoft.com/office/drawing/2014/main" id="{778650E7-386C-496D-9B3D-60B05C3DD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3489" y="4730449"/>
              <a:ext cx="84138" cy="71438"/>
            </a:xfrm>
            <a:custGeom>
              <a:avLst/>
              <a:gdLst>
                <a:gd name="T0" fmla="*/ 46 w 53"/>
                <a:gd name="T1" fmla="*/ 45 h 45"/>
                <a:gd name="T2" fmla="*/ 46 w 53"/>
                <a:gd name="T3" fmla="*/ 45 h 45"/>
                <a:gd name="T4" fmla="*/ 51 w 53"/>
                <a:gd name="T5" fmla="*/ 43 h 45"/>
                <a:gd name="T6" fmla="*/ 53 w 53"/>
                <a:gd name="T7" fmla="*/ 42 h 45"/>
                <a:gd name="T8" fmla="*/ 53 w 53"/>
                <a:gd name="T9" fmla="*/ 39 h 45"/>
                <a:gd name="T10" fmla="*/ 50 w 53"/>
                <a:gd name="T11" fmla="*/ 36 h 45"/>
                <a:gd name="T12" fmla="*/ 50 w 53"/>
                <a:gd name="T13" fmla="*/ 36 h 45"/>
                <a:gd name="T14" fmla="*/ 36 w 53"/>
                <a:gd name="T15" fmla="*/ 31 h 45"/>
                <a:gd name="T16" fmla="*/ 25 w 53"/>
                <a:gd name="T17" fmla="*/ 25 h 45"/>
                <a:gd name="T18" fmla="*/ 20 w 53"/>
                <a:gd name="T19" fmla="*/ 20 h 45"/>
                <a:gd name="T20" fmla="*/ 16 w 53"/>
                <a:gd name="T21" fmla="*/ 14 h 45"/>
                <a:gd name="T22" fmla="*/ 11 w 53"/>
                <a:gd name="T23" fmla="*/ 9 h 45"/>
                <a:gd name="T24" fmla="*/ 9 w 53"/>
                <a:gd name="T25" fmla="*/ 3 h 45"/>
                <a:gd name="T26" fmla="*/ 9 w 53"/>
                <a:gd name="T27" fmla="*/ 3 h 45"/>
                <a:gd name="T28" fmla="*/ 6 w 53"/>
                <a:gd name="T29" fmla="*/ 0 h 45"/>
                <a:gd name="T30" fmla="*/ 3 w 53"/>
                <a:gd name="T31" fmla="*/ 0 h 45"/>
                <a:gd name="T32" fmla="*/ 0 w 53"/>
                <a:gd name="T33" fmla="*/ 1 h 45"/>
                <a:gd name="T34" fmla="*/ 0 w 53"/>
                <a:gd name="T35" fmla="*/ 5 h 45"/>
                <a:gd name="T36" fmla="*/ 0 w 53"/>
                <a:gd name="T37" fmla="*/ 5 h 45"/>
                <a:gd name="T38" fmla="*/ 3 w 53"/>
                <a:gd name="T39" fmla="*/ 12 h 45"/>
                <a:gd name="T40" fmla="*/ 8 w 53"/>
                <a:gd name="T41" fmla="*/ 19 h 45"/>
                <a:gd name="T42" fmla="*/ 12 w 53"/>
                <a:gd name="T43" fmla="*/ 25 h 45"/>
                <a:gd name="T44" fmla="*/ 19 w 53"/>
                <a:gd name="T45" fmla="*/ 29 h 45"/>
                <a:gd name="T46" fmla="*/ 33 w 53"/>
                <a:gd name="T47" fmla="*/ 39 h 45"/>
                <a:gd name="T48" fmla="*/ 46 w 53"/>
                <a:gd name="T49" fmla="*/ 45 h 45"/>
                <a:gd name="T50" fmla="*/ 46 w 53"/>
                <a:gd name="T51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3" h="45">
                  <a:moveTo>
                    <a:pt x="46" y="45"/>
                  </a:moveTo>
                  <a:lnTo>
                    <a:pt x="46" y="45"/>
                  </a:lnTo>
                  <a:lnTo>
                    <a:pt x="51" y="43"/>
                  </a:lnTo>
                  <a:lnTo>
                    <a:pt x="53" y="42"/>
                  </a:lnTo>
                  <a:lnTo>
                    <a:pt x="53" y="39"/>
                  </a:lnTo>
                  <a:lnTo>
                    <a:pt x="50" y="36"/>
                  </a:lnTo>
                  <a:lnTo>
                    <a:pt x="50" y="36"/>
                  </a:lnTo>
                  <a:lnTo>
                    <a:pt x="36" y="31"/>
                  </a:lnTo>
                  <a:lnTo>
                    <a:pt x="25" y="25"/>
                  </a:lnTo>
                  <a:lnTo>
                    <a:pt x="20" y="20"/>
                  </a:lnTo>
                  <a:lnTo>
                    <a:pt x="16" y="14"/>
                  </a:lnTo>
                  <a:lnTo>
                    <a:pt x="11" y="9"/>
                  </a:lnTo>
                  <a:lnTo>
                    <a:pt x="9" y="3"/>
                  </a:lnTo>
                  <a:lnTo>
                    <a:pt x="9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12"/>
                  </a:lnTo>
                  <a:lnTo>
                    <a:pt x="8" y="19"/>
                  </a:lnTo>
                  <a:lnTo>
                    <a:pt x="12" y="25"/>
                  </a:lnTo>
                  <a:lnTo>
                    <a:pt x="19" y="29"/>
                  </a:lnTo>
                  <a:lnTo>
                    <a:pt x="33" y="39"/>
                  </a:lnTo>
                  <a:lnTo>
                    <a:pt x="46" y="45"/>
                  </a:lnTo>
                  <a:lnTo>
                    <a:pt x="46" y="45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25">
              <a:extLst>
                <a:ext uri="{FF2B5EF4-FFF2-40B4-BE49-F238E27FC236}">
                  <a16:creationId xmlns:a16="http://schemas.microsoft.com/office/drawing/2014/main" id="{07283442-DE9D-48EB-A03C-14E711C21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1914" y="4793949"/>
              <a:ext cx="12700" cy="12700"/>
            </a:xfrm>
            <a:custGeom>
              <a:avLst/>
              <a:gdLst>
                <a:gd name="T0" fmla="*/ 5 w 8"/>
                <a:gd name="T1" fmla="*/ 8 h 8"/>
                <a:gd name="T2" fmla="*/ 5 w 8"/>
                <a:gd name="T3" fmla="*/ 8 h 8"/>
                <a:gd name="T4" fmla="*/ 8 w 8"/>
                <a:gd name="T5" fmla="*/ 6 h 8"/>
                <a:gd name="T6" fmla="*/ 8 w 8"/>
                <a:gd name="T7" fmla="*/ 5 h 8"/>
                <a:gd name="T8" fmla="*/ 8 w 8"/>
                <a:gd name="T9" fmla="*/ 2 h 8"/>
                <a:gd name="T10" fmla="*/ 5 w 8"/>
                <a:gd name="T11" fmla="*/ 0 h 8"/>
                <a:gd name="T12" fmla="*/ 5 w 8"/>
                <a:gd name="T13" fmla="*/ 0 h 8"/>
                <a:gd name="T14" fmla="*/ 1 w 8"/>
                <a:gd name="T15" fmla="*/ 2 h 8"/>
                <a:gd name="T16" fmla="*/ 0 w 8"/>
                <a:gd name="T17" fmla="*/ 5 h 8"/>
                <a:gd name="T18" fmla="*/ 1 w 8"/>
                <a:gd name="T19" fmla="*/ 6 h 8"/>
                <a:gd name="T20" fmla="*/ 5 w 8"/>
                <a:gd name="T21" fmla="*/ 8 h 8"/>
                <a:gd name="T22" fmla="*/ 5 w 8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8">
                  <a:moveTo>
                    <a:pt x="5" y="8"/>
                  </a:moveTo>
                  <a:lnTo>
                    <a:pt x="5" y="8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1" y="2"/>
                  </a:lnTo>
                  <a:lnTo>
                    <a:pt x="0" y="5"/>
                  </a:lnTo>
                  <a:lnTo>
                    <a:pt x="1" y="6"/>
                  </a:lnTo>
                  <a:lnTo>
                    <a:pt x="5" y="8"/>
                  </a:lnTo>
                  <a:lnTo>
                    <a:pt x="5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F2F412-D70E-47E7-9DCD-2595FE12B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DC850A-BA5E-428A-B233-250C3129FE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91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4">
            <a:extLst>
              <a:ext uri="{FF2B5EF4-FFF2-40B4-BE49-F238E27FC236}">
                <a16:creationId xmlns:a16="http://schemas.microsoft.com/office/drawing/2014/main" id="{72ECDAFF-1A82-4118-B413-7608F1BF557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4002" b="14002"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16CBF341-1228-4059-948C-88A031F2F13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6326" r="1632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77E438-A2E9-404C-B777-A703FD52C9E9}"/>
              </a:ext>
            </a:extLst>
          </p:cNvPr>
          <p:cNvSpPr/>
          <p:nvPr/>
        </p:nvSpPr>
        <p:spPr>
          <a:xfrm>
            <a:off x="6203852" y="1164101"/>
            <a:ext cx="4936588" cy="45297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60400" sx="102000" sy="102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86D8487-92E8-4CCE-83C0-735040693111}"/>
              </a:ext>
            </a:extLst>
          </p:cNvPr>
          <p:cNvSpPr txBox="1">
            <a:spLocks/>
          </p:cNvSpPr>
          <p:nvPr/>
        </p:nvSpPr>
        <p:spPr>
          <a:xfrm>
            <a:off x="6494744" y="1488685"/>
            <a:ext cx="3249917" cy="5487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Montserrat" panose="00000500000000000000" pitchFamily="50" charset="0"/>
              </a:rPr>
              <a:t>Best Showcase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4F7E37-8BF8-4DB7-9218-13E1C0A7622F}"/>
              </a:ext>
            </a:extLst>
          </p:cNvPr>
          <p:cNvSpPr/>
          <p:nvPr/>
        </p:nvSpPr>
        <p:spPr>
          <a:xfrm>
            <a:off x="6494744" y="1961223"/>
            <a:ext cx="3842621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Lorem Ipsum is simply dummy text of the printing and typesetting industry. Lorem Ipsum has been the industry's standard dummy text ever since the 1500s, </a:t>
            </a: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when an unknown printer took a galley of type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922C991-47A9-4F85-B20B-41B126C6AF69}"/>
              </a:ext>
            </a:extLst>
          </p:cNvPr>
          <p:cNvGrpSpPr/>
          <p:nvPr/>
        </p:nvGrpSpPr>
        <p:grpSpPr>
          <a:xfrm>
            <a:off x="6575325" y="3568065"/>
            <a:ext cx="439738" cy="574675"/>
            <a:chOff x="2660964" y="2037556"/>
            <a:chExt cx="439738" cy="574675"/>
          </a:xfrm>
        </p:grpSpPr>
        <p:sp>
          <p:nvSpPr>
            <p:cNvPr id="15" name="Freeform 34">
              <a:extLst>
                <a:ext uri="{FF2B5EF4-FFF2-40B4-BE49-F238E27FC236}">
                  <a16:creationId xmlns:a16="http://schemas.microsoft.com/office/drawing/2014/main" id="{C6D4A95B-58C2-4C4D-8DF4-6D68CD0B4A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9864" y="2069306"/>
              <a:ext cx="77788" cy="149225"/>
            </a:xfrm>
            <a:custGeom>
              <a:avLst/>
              <a:gdLst>
                <a:gd name="T0" fmla="*/ 23 w 49"/>
                <a:gd name="T1" fmla="*/ 88 h 94"/>
                <a:gd name="T2" fmla="*/ 25 w 49"/>
                <a:gd name="T3" fmla="*/ 93 h 94"/>
                <a:gd name="T4" fmla="*/ 28 w 49"/>
                <a:gd name="T5" fmla="*/ 94 h 94"/>
                <a:gd name="T6" fmla="*/ 31 w 49"/>
                <a:gd name="T7" fmla="*/ 93 h 94"/>
                <a:gd name="T8" fmla="*/ 43 w 49"/>
                <a:gd name="T9" fmla="*/ 79 h 94"/>
                <a:gd name="T10" fmla="*/ 49 w 49"/>
                <a:gd name="T11" fmla="*/ 66 h 94"/>
                <a:gd name="T12" fmla="*/ 49 w 49"/>
                <a:gd name="T13" fmla="*/ 62 h 94"/>
                <a:gd name="T14" fmla="*/ 43 w 49"/>
                <a:gd name="T15" fmla="*/ 48 h 94"/>
                <a:gd name="T16" fmla="*/ 29 w 49"/>
                <a:gd name="T17" fmla="*/ 26 h 94"/>
                <a:gd name="T18" fmla="*/ 29 w 49"/>
                <a:gd name="T19" fmla="*/ 15 h 94"/>
                <a:gd name="T20" fmla="*/ 32 w 49"/>
                <a:gd name="T21" fmla="*/ 11 h 94"/>
                <a:gd name="T22" fmla="*/ 37 w 49"/>
                <a:gd name="T23" fmla="*/ 9 h 94"/>
                <a:gd name="T24" fmla="*/ 40 w 49"/>
                <a:gd name="T25" fmla="*/ 3 h 94"/>
                <a:gd name="T26" fmla="*/ 35 w 49"/>
                <a:gd name="T27" fmla="*/ 0 h 94"/>
                <a:gd name="T28" fmla="*/ 23 w 49"/>
                <a:gd name="T29" fmla="*/ 1 h 94"/>
                <a:gd name="T30" fmla="*/ 12 w 49"/>
                <a:gd name="T31" fmla="*/ 6 h 94"/>
                <a:gd name="T32" fmla="*/ 4 w 49"/>
                <a:gd name="T33" fmla="*/ 12 h 94"/>
                <a:gd name="T34" fmla="*/ 0 w 49"/>
                <a:gd name="T35" fmla="*/ 25 h 94"/>
                <a:gd name="T36" fmla="*/ 1 w 49"/>
                <a:gd name="T37" fmla="*/ 34 h 94"/>
                <a:gd name="T38" fmla="*/ 11 w 49"/>
                <a:gd name="T39" fmla="*/ 49 h 94"/>
                <a:gd name="T40" fmla="*/ 21 w 49"/>
                <a:gd name="T41" fmla="*/ 63 h 94"/>
                <a:gd name="T42" fmla="*/ 26 w 49"/>
                <a:gd name="T43" fmla="*/ 79 h 94"/>
                <a:gd name="T44" fmla="*/ 23 w 49"/>
                <a:gd name="T45" fmla="*/ 88 h 94"/>
                <a:gd name="T46" fmla="*/ 17 w 49"/>
                <a:gd name="T47" fmla="*/ 43 h 94"/>
                <a:gd name="T48" fmla="*/ 11 w 49"/>
                <a:gd name="T49" fmla="*/ 34 h 94"/>
                <a:gd name="T50" fmla="*/ 11 w 49"/>
                <a:gd name="T51" fmla="*/ 25 h 94"/>
                <a:gd name="T52" fmla="*/ 14 w 49"/>
                <a:gd name="T53" fmla="*/ 17 h 94"/>
                <a:gd name="T54" fmla="*/ 20 w 49"/>
                <a:gd name="T55" fmla="*/ 12 h 94"/>
                <a:gd name="T56" fmla="*/ 18 w 49"/>
                <a:gd name="T57" fmla="*/ 18 h 94"/>
                <a:gd name="T58" fmla="*/ 20 w 49"/>
                <a:gd name="T59" fmla="*/ 28 h 94"/>
                <a:gd name="T60" fmla="*/ 29 w 49"/>
                <a:gd name="T61" fmla="*/ 45 h 94"/>
                <a:gd name="T62" fmla="*/ 35 w 49"/>
                <a:gd name="T63" fmla="*/ 52 h 94"/>
                <a:gd name="T64" fmla="*/ 38 w 49"/>
                <a:gd name="T65" fmla="*/ 69 h 94"/>
                <a:gd name="T66" fmla="*/ 35 w 49"/>
                <a:gd name="T67" fmla="*/ 77 h 94"/>
                <a:gd name="T68" fmla="*/ 31 w 49"/>
                <a:gd name="T69" fmla="*/ 60 h 94"/>
                <a:gd name="T70" fmla="*/ 25 w 49"/>
                <a:gd name="T71" fmla="*/ 51 h 94"/>
                <a:gd name="T72" fmla="*/ 17 w 49"/>
                <a:gd name="T73" fmla="*/ 4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9" h="94">
                  <a:moveTo>
                    <a:pt x="23" y="88"/>
                  </a:moveTo>
                  <a:lnTo>
                    <a:pt x="23" y="88"/>
                  </a:lnTo>
                  <a:lnTo>
                    <a:pt x="23" y="91"/>
                  </a:lnTo>
                  <a:lnTo>
                    <a:pt x="25" y="93"/>
                  </a:lnTo>
                  <a:lnTo>
                    <a:pt x="25" y="93"/>
                  </a:lnTo>
                  <a:lnTo>
                    <a:pt x="28" y="94"/>
                  </a:lnTo>
                  <a:lnTo>
                    <a:pt x="31" y="93"/>
                  </a:lnTo>
                  <a:lnTo>
                    <a:pt x="31" y="93"/>
                  </a:lnTo>
                  <a:lnTo>
                    <a:pt x="37" y="87"/>
                  </a:lnTo>
                  <a:lnTo>
                    <a:pt x="43" y="79"/>
                  </a:lnTo>
                  <a:lnTo>
                    <a:pt x="48" y="71"/>
                  </a:lnTo>
                  <a:lnTo>
                    <a:pt x="49" y="66"/>
                  </a:lnTo>
                  <a:lnTo>
                    <a:pt x="49" y="62"/>
                  </a:lnTo>
                  <a:lnTo>
                    <a:pt x="49" y="62"/>
                  </a:lnTo>
                  <a:lnTo>
                    <a:pt x="46" y="56"/>
                  </a:lnTo>
                  <a:lnTo>
                    <a:pt x="43" y="48"/>
                  </a:lnTo>
                  <a:lnTo>
                    <a:pt x="32" y="34"/>
                  </a:lnTo>
                  <a:lnTo>
                    <a:pt x="29" y="26"/>
                  </a:lnTo>
                  <a:lnTo>
                    <a:pt x="28" y="18"/>
                  </a:lnTo>
                  <a:lnTo>
                    <a:pt x="29" y="15"/>
                  </a:lnTo>
                  <a:lnTo>
                    <a:pt x="31" y="12"/>
                  </a:lnTo>
                  <a:lnTo>
                    <a:pt x="32" y="11"/>
                  </a:lnTo>
                  <a:lnTo>
                    <a:pt x="37" y="9"/>
                  </a:lnTo>
                  <a:lnTo>
                    <a:pt x="37" y="9"/>
                  </a:lnTo>
                  <a:lnTo>
                    <a:pt x="38" y="6"/>
                  </a:lnTo>
                  <a:lnTo>
                    <a:pt x="40" y="3"/>
                  </a:lnTo>
                  <a:lnTo>
                    <a:pt x="38" y="1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23" y="1"/>
                  </a:lnTo>
                  <a:lnTo>
                    <a:pt x="17" y="3"/>
                  </a:lnTo>
                  <a:lnTo>
                    <a:pt x="12" y="6"/>
                  </a:lnTo>
                  <a:lnTo>
                    <a:pt x="8" y="9"/>
                  </a:lnTo>
                  <a:lnTo>
                    <a:pt x="4" y="12"/>
                  </a:lnTo>
                  <a:lnTo>
                    <a:pt x="1" y="18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1" y="34"/>
                  </a:lnTo>
                  <a:lnTo>
                    <a:pt x="4" y="42"/>
                  </a:lnTo>
                  <a:lnTo>
                    <a:pt x="11" y="49"/>
                  </a:lnTo>
                  <a:lnTo>
                    <a:pt x="15" y="56"/>
                  </a:lnTo>
                  <a:lnTo>
                    <a:pt x="21" y="63"/>
                  </a:lnTo>
                  <a:lnTo>
                    <a:pt x="25" y="71"/>
                  </a:lnTo>
                  <a:lnTo>
                    <a:pt x="26" y="79"/>
                  </a:lnTo>
                  <a:lnTo>
                    <a:pt x="23" y="88"/>
                  </a:lnTo>
                  <a:lnTo>
                    <a:pt x="23" y="88"/>
                  </a:lnTo>
                  <a:close/>
                  <a:moveTo>
                    <a:pt x="17" y="43"/>
                  </a:moveTo>
                  <a:lnTo>
                    <a:pt x="17" y="43"/>
                  </a:lnTo>
                  <a:lnTo>
                    <a:pt x="14" y="39"/>
                  </a:lnTo>
                  <a:lnTo>
                    <a:pt x="11" y="34"/>
                  </a:lnTo>
                  <a:lnTo>
                    <a:pt x="11" y="29"/>
                  </a:lnTo>
                  <a:lnTo>
                    <a:pt x="11" y="25"/>
                  </a:lnTo>
                  <a:lnTo>
                    <a:pt x="11" y="20"/>
                  </a:lnTo>
                  <a:lnTo>
                    <a:pt x="14" y="17"/>
                  </a:lnTo>
                  <a:lnTo>
                    <a:pt x="17" y="14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18" y="1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5" y="37"/>
                  </a:lnTo>
                  <a:lnTo>
                    <a:pt x="29" y="45"/>
                  </a:lnTo>
                  <a:lnTo>
                    <a:pt x="29" y="45"/>
                  </a:lnTo>
                  <a:lnTo>
                    <a:pt x="35" y="52"/>
                  </a:lnTo>
                  <a:lnTo>
                    <a:pt x="38" y="62"/>
                  </a:lnTo>
                  <a:lnTo>
                    <a:pt x="38" y="69"/>
                  </a:lnTo>
                  <a:lnTo>
                    <a:pt x="35" y="77"/>
                  </a:lnTo>
                  <a:lnTo>
                    <a:pt x="35" y="77"/>
                  </a:lnTo>
                  <a:lnTo>
                    <a:pt x="34" y="68"/>
                  </a:lnTo>
                  <a:lnTo>
                    <a:pt x="31" y="60"/>
                  </a:lnTo>
                  <a:lnTo>
                    <a:pt x="31" y="60"/>
                  </a:lnTo>
                  <a:lnTo>
                    <a:pt x="25" y="51"/>
                  </a:lnTo>
                  <a:lnTo>
                    <a:pt x="17" y="43"/>
                  </a:lnTo>
                  <a:lnTo>
                    <a:pt x="17" y="43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35">
              <a:extLst>
                <a:ext uri="{FF2B5EF4-FFF2-40B4-BE49-F238E27FC236}">
                  <a16:creationId xmlns:a16="http://schemas.microsoft.com/office/drawing/2014/main" id="{424B5D48-E042-4D2F-9A79-7D6F4B30CD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32414" y="2037556"/>
              <a:ext cx="92075" cy="179388"/>
            </a:xfrm>
            <a:custGeom>
              <a:avLst/>
              <a:gdLst>
                <a:gd name="T0" fmla="*/ 30 w 58"/>
                <a:gd name="T1" fmla="*/ 107 h 113"/>
                <a:gd name="T2" fmla="*/ 31 w 58"/>
                <a:gd name="T3" fmla="*/ 111 h 113"/>
                <a:gd name="T4" fmla="*/ 33 w 58"/>
                <a:gd name="T5" fmla="*/ 113 h 113"/>
                <a:gd name="T6" fmla="*/ 36 w 58"/>
                <a:gd name="T7" fmla="*/ 111 h 113"/>
                <a:gd name="T8" fmla="*/ 51 w 58"/>
                <a:gd name="T9" fmla="*/ 94 h 113"/>
                <a:gd name="T10" fmla="*/ 58 w 58"/>
                <a:gd name="T11" fmla="*/ 79 h 113"/>
                <a:gd name="T12" fmla="*/ 58 w 58"/>
                <a:gd name="T13" fmla="*/ 72 h 113"/>
                <a:gd name="T14" fmla="*/ 50 w 58"/>
                <a:gd name="T15" fmla="*/ 57 h 113"/>
                <a:gd name="T16" fmla="*/ 34 w 58"/>
                <a:gd name="T17" fmla="*/ 29 h 113"/>
                <a:gd name="T18" fmla="*/ 33 w 58"/>
                <a:gd name="T19" fmla="*/ 17 h 113"/>
                <a:gd name="T20" fmla="*/ 39 w 58"/>
                <a:gd name="T21" fmla="*/ 11 h 113"/>
                <a:gd name="T22" fmla="*/ 44 w 58"/>
                <a:gd name="T23" fmla="*/ 7 h 113"/>
                <a:gd name="T24" fmla="*/ 47 w 58"/>
                <a:gd name="T25" fmla="*/ 3 h 113"/>
                <a:gd name="T26" fmla="*/ 42 w 58"/>
                <a:gd name="T27" fmla="*/ 0 h 113"/>
                <a:gd name="T28" fmla="*/ 28 w 58"/>
                <a:gd name="T29" fmla="*/ 1 h 113"/>
                <a:gd name="T30" fmla="*/ 14 w 58"/>
                <a:gd name="T31" fmla="*/ 6 h 113"/>
                <a:gd name="T32" fmla="*/ 5 w 58"/>
                <a:gd name="T33" fmla="*/ 15 h 113"/>
                <a:gd name="T34" fmla="*/ 0 w 58"/>
                <a:gd name="T35" fmla="*/ 29 h 113"/>
                <a:gd name="T36" fmla="*/ 0 w 58"/>
                <a:gd name="T37" fmla="*/ 35 h 113"/>
                <a:gd name="T38" fmla="*/ 7 w 58"/>
                <a:gd name="T39" fmla="*/ 49 h 113"/>
                <a:gd name="T40" fmla="*/ 19 w 58"/>
                <a:gd name="T41" fmla="*/ 66 h 113"/>
                <a:gd name="T42" fmla="*/ 30 w 58"/>
                <a:gd name="T43" fmla="*/ 83 h 113"/>
                <a:gd name="T44" fmla="*/ 31 w 58"/>
                <a:gd name="T45" fmla="*/ 94 h 113"/>
                <a:gd name="T46" fmla="*/ 30 w 58"/>
                <a:gd name="T47" fmla="*/ 107 h 113"/>
                <a:gd name="T48" fmla="*/ 20 w 58"/>
                <a:gd name="T49" fmla="*/ 52 h 113"/>
                <a:gd name="T50" fmla="*/ 14 w 58"/>
                <a:gd name="T51" fmla="*/ 45 h 113"/>
                <a:gd name="T52" fmla="*/ 11 w 58"/>
                <a:gd name="T53" fmla="*/ 32 h 113"/>
                <a:gd name="T54" fmla="*/ 13 w 58"/>
                <a:gd name="T55" fmla="*/ 21 h 113"/>
                <a:gd name="T56" fmla="*/ 20 w 58"/>
                <a:gd name="T57" fmla="*/ 14 h 113"/>
                <a:gd name="T58" fmla="*/ 27 w 58"/>
                <a:gd name="T59" fmla="*/ 11 h 113"/>
                <a:gd name="T60" fmla="*/ 24 w 58"/>
                <a:gd name="T61" fmla="*/ 20 h 113"/>
                <a:gd name="T62" fmla="*/ 25 w 58"/>
                <a:gd name="T63" fmla="*/ 32 h 113"/>
                <a:gd name="T64" fmla="*/ 30 w 58"/>
                <a:gd name="T65" fmla="*/ 43 h 113"/>
                <a:gd name="T66" fmla="*/ 36 w 58"/>
                <a:gd name="T67" fmla="*/ 52 h 113"/>
                <a:gd name="T68" fmla="*/ 47 w 58"/>
                <a:gd name="T69" fmla="*/ 74 h 113"/>
                <a:gd name="T70" fmla="*/ 45 w 58"/>
                <a:gd name="T71" fmla="*/ 85 h 113"/>
                <a:gd name="T72" fmla="*/ 41 w 58"/>
                <a:gd name="T73" fmla="*/ 94 h 113"/>
                <a:gd name="T74" fmla="*/ 39 w 58"/>
                <a:gd name="T75" fmla="*/ 83 h 113"/>
                <a:gd name="T76" fmla="*/ 36 w 58"/>
                <a:gd name="T77" fmla="*/ 71 h 113"/>
                <a:gd name="T78" fmla="*/ 20 w 58"/>
                <a:gd name="T79" fmla="*/ 5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8" h="113">
                  <a:moveTo>
                    <a:pt x="30" y="107"/>
                  </a:moveTo>
                  <a:lnTo>
                    <a:pt x="30" y="107"/>
                  </a:lnTo>
                  <a:lnTo>
                    <a:pt x="30" y="110"/>
                  </a:lnTo>
                  <a:lnTo>
                    <a:pt x="31" y="111"/>
                  </a:lnTo>
                  <a:lnTo>
                    <a:pt x="31" y="111"/>
                  </a:lnTo>
                  <a:lnTo>
                    <a:pt x="33" y="113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44" y="103"/>
                  </a:lnTo>
                  <a:lnTo>
                    <a:pt x="51" y="94"/>
                  </a:lnTo>
                  <a:lnTo>
                    <a:pt x="56" y="85"/>
                  </a:lnTo>
                  <a:lnTo>
                    <a:pt x="58" y="79"/>
                  </a:lnTo>
                  <a:lnTo>
                    <a:pt x="58" y="72"/>
                  </a:lnTo>
                  <a:lnTo>
                    <a:pt x="58" y="72"/>
                  </a:lnTo>
                  <a:lnTo>
                    <a:pt x="56" y="66"/>
                  </a:lnTo>
                  <a:lnTo>
                    <a:pt x="50" y="57"/>
                  </a:lnTo>
                  <a:lnTo>
                    <a:pt x="37" y="38"/>
                  </a:lnTo>
                  <a:lnTo>
                    <a:pt x="34" y="29"/>
                  </a:lnTo>
                  <a:lnTo>
                    <a:pt x="33" y="21"/>
                  </a:lnTo>
                  <a:lnTo>
                    <a:pt x="33" y="17"/>
                  </a:lnTo>
                  <a:lnTo>
                    <a:pt x="34" y="14"/>
                  </a:lnTo>
                  <a:lnTo>
                    <a:pt x="39" y="11"/>
                  </a:lnTo>
                  <a:lnTo>
                    <a:pt x="44" y="7"/>
                  </a:lnTo>
                  <a:lnTo>
                    <a:pt x="44" y="7"/>
                  </a:lnTo>
                  <a:lnTo>
                    <a:pt x="47" y="6"/>
                  </a:lnTo>
                  <a:lnTo>
                    <a:pt x="47" y="3"/>
                  </a:lnTo>
                  <a:lnTo>
                    <a:pt x="45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28" y="1"/>
                  </a:lnTo>
                  <a:lnTo>
                    <a:pt x="20" y="3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5" y="15"/>
                  </a:lnTo>
                  <a:lnTo>
                    <a:pt x="2" y="21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0"/>
                  </a:lnTo>
                  <a:lnTo>
                    <a:pt x="7" y="49"/>
                  </a:lnTo>
                  <a:lnTo>
                    <a:pt x="13" y="59"/>
                  </a:lnTo>
                  <a:lnTo>
                    <a:pt x="19" y="66"/>
                  </a:lnTo>
                  <a:lnTo>
                    <a:pt x="27" y="76"/>
                  </a:lnTo>
                  <a:lnTo>
                    <a:pt x="30" y="83"/>
                  </a:lnTo>
                  <a:lnTo>
                    <a:pt x="31" y="89"/>
                  </a:lnTo>
                  <a:lnTo>
                    <a:pt x="31" y="94"/>
                  </a:lnTo>
                  <a:lnTo>
                    <a:pt x="31" y="100"/>
                  </a:lnTo>
                  <a:lnTo>
                    <a:pt x="30" y="107"/>
                  </a:lnTo>
                  <a:lnTo>
                    <a:pt x="30" y="107"/>
                  </a:lnTo>
                  <a:close/>
                  <a:moveTo>
                    <a:pt x="20" y="52"/>
                  </a:moveTo>
                  <a:lnTo>
                    <a:pt x="20" y="52"/>
                  </a:lnTo>
                  <a:lnTo>
                    <a:pt x="14" y="45"/>
                  </a:lnTo>
                  <a:lnTo>
                    <a:pt x="11" y="38"/>
                  </a:lnTo>
                  <a:lnTo>
                    <a:pt x="11" y="32"/>
                  </a:lnTo>
                  <a:lnTo>
                    <a:pt x="11" y="28"/>
                  </a:lnTo>
                  <a:lnTo>
                    <a:pt x="13" y="21"/>
                  </a:lnTo>
                  <a:lnTo>
                    <a:pt x="16" y="17"/>
                  </a:lnTo>
                  <a:lnTo>
                    <a:pt x="20" y="14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5" y="15"/>
                  </a:lnTo>
                  <a:lnTo>
                    <a:pt x="24" y="20"/>
                  </a:lnTo>
                  <a:lnTo>
                    <a:pt x="24" y="26"/>
                  </a:lnTo>
                  <a:lnTo>
                    <a:pt x="25" y="32"/>
                  </a:lnTo>
                  <a:lnTo>
                    <a:pt x="25" y="32"/>
                  </a:lnTo>
                  <a:lnTo>
                    <a:pt x="30" y="43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44" y="63"/>
                  </a:lnTo>
                  <a:lnTo>
                    <a:pt x="47" y="74"/>
                  </a:lnTo>
                  <a:lnTo>
                    <a:pt x="47" y="80"/>
                  </a:lnTo>
                  <a:lnTo>
                    <a:pt x="45" y="85"/>
                  </a:lnTo>
                  <a:lnTo>
                    <a:pt x="44" y="89"/>
                  </a:lnTo>
                  <a:lnTo>
                    <a:pt x="41" y="94"/>
                  </a:lnTo>
                  <a:lnTo>
                    <a:pt x="41" y="94"/>
                  </a:lnTo>
                  <a:lnTo>
                    <a:pt x="39" y="83"/>
                  </a:lnTo>
                  <a:lnTo>
                    <a:pt x="36" y="71"/>
                  </a:lnTo>
                  <a:lnTo>
                    <a:pt x="36" y="71"/>
                  </a:lnTo>
                  <a:lnTo>
                    <a:pt x="28" y="62"/>
                  </a:lnTo>
                  <a:lnTo>
                    <a:pt x="20" y="52"/>
                  </a:lnTo>
                  <a:lnTo>
                    <a:pt x="20" y="5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36">
              <a:extLst>
                <a:ext uri="{FF2B5EF4-FFF2-40B4-BE49-F238E27FC236}">
                  <a16:creationId xmlns:a16="http://schemas.microsoft.com/office/drawing/2014/main" id="{FB792041-9E46-4BE4-874E-5CD483E049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60964" y="2228056"/>
              <a:ext cx="439738" cy="384175"/>
            </a:xfrm>
            <a:custGeom>
              <a:avLst/>
              <a:gdLst>
                <a:gd name="T0" fmla="*/ 271 w 277"/>
                <a:gd name="T1" fmla="*/ 59 h 242"/>
                <a:gd name="T2" fmla="*/ 254 w 277"/>
                <a:gd name="T3" fmla="*/ 36 h 242"/>
                <a:gd name="T4" fmla="*/ 220 w 277"/>
                <a:gd name="T5" fmla="*/ 33 h 242"/>
                <a:gd name="T6" fmla="*/ 206 w 277"/>
                <a:gd name="T7" fmla="*/ 8 h 242"/>
                <a:gd name="T8" fmla="*/ 198 w 277"/>
                <a:gd name="T9" fmla="*/ 7 h 242"/>
                <a:gd name="T10" fmla="*/ 64 w 277"/>
                <a:gd name="T11" fmla="*/ 5 h 242"/>
                <a:gd name="T12" fmla="*/ 59 w 277"/>
                <a:gd name="T13" fmla="*/ 0 h 242"/>
                <a:gd name="T14" fmla="*/ 54 w 277"/>
                <a:gd name="T15" fmla="*/ 5 h 242"/>
                <a:gd name="T16" fmla="*/ 8 w 277"/>
                <a:gd name="T17" fmla="*/ 13 h 242"/>
                <a:gd name="T18" fmla="*/ 0 w 277"/>
                <a:gd name="T19" fmla="*/ 47 h 242"/>
                <a:gd name="T20" fmla="*/ 2 w 277"/>
                <a:gd name="T21" fmla="*/ 172 h 242"/>
                <a:gd name="T22" fmla="*/ 11 w 277"/>
                <a:gd name="T23" fmla="*/ 211 h 242"/>
                <a:gd name="T24" fmla="*/ 39 w 277"/>
                <a:gd name="T25" fmla="*/ 237 h 242"/>
                <a:gd name="T26" fmla="*/ 155 w 277"/>
                <a:gd name="T27" fmla="*/ 242 h 242"/>
                <a:gd name="T28" fmla="*/ 190 w 277"/>
                <a:gd name="T29" fmla="*/ 233 h 242"/>
                <a:gd name="T30" fmla="*/ 216 w 277"/>
                <a:gd name="T31" fmla="*/ 192 h 242"/>
                <a:gd name="T32" fmla="*/ 243 w 277"/>
                <a:gd name="T33" fmla="*/ 189 h 242"/>
                <a:gd name="T34" fmla="*/ 267 w 277"/>
                <a:gd name="T35" fmla="*/ 171 h 242"/>
                <a:gd name="T36" fmla="*/ 277 w 277"/>
                <a:gd name="T37" fmla="*/ 115 h 242"/>
                <a:gd name="T38" fmla="*/ 229 w 277"/>
                <a:gd name="T39" fmla="*/ 86 h 242"/>
                <a:gd name="T40" fmla="*/ 238 w 277"/>
                <a:gd name="T41" fmla="*/ 115 h 242"/>
                <a:gd name="T42" fmla="*/ 226 w 277"/>
                <a:gd name="T43" fmla="*/ 149 h 242"/>
                <a:gd name="T44" fmla="*/ 210 w 277"/>
                <a:gd name="T45" fmla="*/ 169 h 242"/>
                <a:gd name="T46" fmla="*/ 198 w 277"/>
                <a:gd name="T47" fmla="*/ 211 h 242"/>
                <a:gd name="T48" fmla="*/ 164 w 277"/>
                <a:gd name="T49" fmla="*/ 233 h 242"/>
                <a:gd name="T50" fmla="*/ 56 w 277"/>
                <a:gd name="T51" fmla="*/ 233 h 242"/>
                <a:gd name="T52" fmla="*/ 25 w 277"/>
                <a:gd name="T53" fmla="*/ 219 h 242"/>
                <a:gd name="T54" fmla="*/ 11 w 277"/>
                <a:gd name="T55" fmla="*/ 132 h 242"/>
                <a:gd name="T56" fmla="*/ 9 w 277"/>
                <a:gd name="T57" fmla="*/ 41 h 242"/>
                <a:gd name="T58" fmla="*/ 17 w 277"/>
                <a:gd name="T59" fmla="*/ 19 h 242"/>
                <a:gd name="T60" fmla="*/ 56 w 277"/>
                <a:gd name="T61" fmla="*/ 70 h 242"/>
                <a:gd name="T62" fmla="*/ 33 w 277"/>
                <a:gd name="T63" fmla="*/ 93 h 242"/>
                <a:gd name="T64" fmla="*/ 31 w 277"/>
                <a:gd name="T65" fmla="*/ 127 h 242"/>
                <a:gd name="T66" fmla="*/ 31 w 277"/>
                <a:gd name="T67" fmla="*/ 157 h 242"/>
                <a:gd name="T68" fmla="*/ 62 w 277"/>
                <a:gd name="T69" fmla="*/ 160 h 242"/>
                <a:gd name="T70" fmla="*/ 85 w 277"/>
                <a:gd name="T71" fmla="*/ 158 h 242"/>
                <a:gd name="T72" fmla="*/ 90 w 277"/>
                <a:gd name="T73" fmla="*/ 104 h 242"/>
                <a:gd name="T74" fmla="*/ 74 w 277"/>
                <a:gd name="T75" fmla="*/ 81 h 242"/>
                <a:gd name="T76" fmla="*/ 64 w 277"/>
                <a:gd name="T77" fmla="*/ 14 h 242"/>
                <a:gd name="T78" fmla="*/ 198 w 277"/>
                <a:gd name="T79" fmla="*/ 16 h 242"/>
                <a:gd name="T80" fmla="*/ 210 w 277"/>
                <a:gd name="T81" fmla="*/ 30 h 242"/>
                <a:gd name="T82" fmla="*/ 210 w 277"/>
                <a:gd name="T83" fmla="*/ 89 h 242"/>
                <a:gd name="T84" fmla="*/ 81 w 277"/>
                <a:gd name="T85" fmla="*/ 154 h 242"/>
                <a:gd name="T86" fmla="*/ 81 w 277"/>
                <a:gd name="T87" fmla="*/ 138 h 242"/>
                <a:gd name="T88" fmla="*/ 74 w 277"/>
                <a:gd name="T89" fmla="*/ 149 h 242"/>
                <a:gd name="T90" fmla="*/ 40 w 277"/>
                <a:gd name="T91" fmla="*/ 151 h 242"/>
                <a:gd name="T92" fmla="*/ 39 w 277"/>
                <a:gd name="T93" fmla="*/ 124 h 242"/>
                <a:gd name="T94" fmla="*/ 56 w 277"/>
                <a:gd name="T95" fmla="*/ 81 h 242"/>
                <a:gd name="T96" fmla="*/ 71 w 277"/>
                <a:gd name="T97" fmla="*/ 92 h 242"/>
                <a:gd name="T98" fmla="*/ 81 w 277"/>
                <a:gd name="T99" fmla="*/ 109 h 242"/>
                <a:gd name="T100" fmla="*/ 260 w 277"/>
                <a:gd name="T101" fmla="*/ 166 h 242"/>
                <a:gd name="T102" fmla="*/ 232 w 277"/>
                <a:gd name="T103" fmla="*/ 183 h 242"/>
                <a:gd name="T104" fmla="*/ 220 w 277"/>
                <a:gd name="T105" fmla="*/ 158 h 242"/>
                <a:gd name="T106" fmla="*/ 244 w 277"/>
                <a:gd name="T107" fmla="*/ 140 h 242"/>
                <a:gd name="T108" fmla="*/ 244 w 277"/>
                <a:gd name="T109" fmla="*/ 95 h 242"/>
                <a:gd name="T110" fmla="*/ 220 w 277"/>
                <a:gd name="T111" fmla="*/ 73 h 242"/>
                <a:gd name="T112" fmla="*/ 220 w 277"/>
                <a:gd name="T113" fmla="*/ 41 h 242"/>
                <a:gd name="T114" fmla="*/ 255 w 277"/>
                <a:gd name="T115" fmla="*/ 53 h 242"/>
                <a:gd name="T116" fmla="*/ 267 w 277"/>
                <a:gd name="T117" fmla="*/ 92 h 242"/>
                <a:gd name="T118" fmla="*/ 263 w 277"/>
                <a:gd name="T119" fmla="*/ 16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" h="242">
                  <a:moveTo>
                    <a:pt x="277" y="115"/>
                  </a:moveTo>
                  <a:lnTo>
                    <a:pt x="277" y="115"/>
                  </a:lnTo>
                  <a:lnTo>
                    <a:pt x="277" y="98"/>
                  </a:lnTo>
                  <a:lnTo>
                    <a:pt x="274" y="78"/>
                  </a:lnTo>
                  <a:lnTo>
                    <a:pt x="271" y="59"/>
                  </a:lnTo>
                  <a:lnTo>
                    <a:pt x="267" y="52"/>
                  </a:lnTo>
                  <a:lnTo>
                    <a:pt x="263" y="44"/>
                  </a:lnTo>
                  <a:lnTo>
                    <a:pt x="263" y="44"/>
                  </a:lnTo>
                  <a:lnTo>
                    <a:pt x="258" y="39"/>
                  </a:lnTo>
                  <a:lnTo>
                    <a:pt x="254" y="36"/>
                  </a:lnTo>
                  <a:lnTo>
                    <a:pt x="249" y="34"/>
                  </a:lnTo>
                  <a:lnTo>
                    <a:pt x="243" y="33"/>
                  </a:lnTo>
                  <a:lnTo>
                    <a:pt x="230" y="31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18" y="24"/>
                  </a:lnTo>
                  <a:lnTo>
                    <a:pt x="215" y="16"/>
                  </a:lnTo>
                  <a:lnTo>
                    <a:pt x="212" y="13"/>
                  </a:lnTo>
                  <a:lnTo>
                    <a:pt x="209" y="10"/>
                  </a:lnTo>
                  <a:lnTo>
                    <a:pt x="206" y="8"/>
                  </a:lnTo>
                  <a:lnTo>
                    <a:pt x="199" y="7"/>
                  </a:lnTo>
                  <a:lnTo>
                    <a:pt x="199" y="7"/>
                  </a:lnTo>
                  <a:lnTo>
                    <a:pt x="199" y="7"/>
                  </a:lnTo>
                  <a:lnTo>
                    <a:pt x="199" y="7"/>
                  </a:lnTo>
                  <a:lnTo>
                    <a:pt x="198" y="7"/>
                  </a:lnTo>
                  <a:lnTo>
                    <a:pt x="198" y="7"/>
                  </a:lnTo>
                  <a:lnTo>
                    <a:pt x="136" y="5"/>
                  </a:lnTo>
                  <a:lnTo>
                    <a:pt x="73" y="5"/>
                  </a:lnTo>
                  <a:lnTo>
                    <a:pt x="73" y="5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2" y="2"/>
                  </a:lnTo>
                  <a:lnTo>
                    <a:pt x="59" y="0"/>
                  </a:lnTo>
                  <a:lnTo>
                    <a:pt x="56" y="2"/>
                  </a:lnTo>
                  <a:lnTo>
                    <a:pt x="54" y="5"/>
                  </a:lnTo>
                  <a:lnTo>
                    <a:pt x="54" y="5"/>
                  </a:lnTo>
                  <a:lnTo>
                    <a:pt x="54" y="5"/>
                  </a:lnTo>
                  <a:lnTo>
                    <a:pt x="54" y="5"/>
                  </a:lnTo>
                  <a:lnTo>
                    <a:pt x="36" y="5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3" y="10"/>
                  </a:lnTo>
                  <a:lnTo>
                    <a:pt x="8" y="13"/>
                  </a:lnTo>
                  <a:lnTo>
                    <a:pt x="5" y="16"/>
                  </a:lnTo>
                  <a:lnTo>
                    <a:pt x="3" y="22"/>
                  </a:lnTo>
                  <a:lnTo>
                    <a:pt x="3" y="22"/>
                  </a:lnTo>
                  <a:lnTo>
                    <a:pt x="0" y="34"/>
                  </a:lnTo>
                  <a:lnTo>
                    <a:pt x="0" y="47"/>
                  </a:lnTo>
                  <a:lnTo>
                    <a:pt x="2" y="75"/>
                  </a:lnTo>
                  <a:lnTo>
                    <a:pt x="2" y="75"/>
                  </a:lnTo>
                  <a:lnTo>
                    <a:pt x="3" y="132"/>
                  </a:lnTo>
                  <a:lnTo>
                    <a:pt x="3" y="132"/>
                  </a:lnTo>
                  <a:lnTo>
                    <a:pt x="2" y="172"/>
                  </a:lnTo>
                  <a:lnTo>
                    <a:pt x="3" y="181"/>
                  </a:lnTo>
                  <a:lnTo>
                    <a:pt x="5" y="192"/>
                  </a:lnTo>
                  <a:lnTo>
                    <a:pt x="6" y="202"/>
                  </a:lnTo>
                  <a:lnTo>
                    <a:pt x="11" y="211"/>
                  </a:lnTo>
                  <a:lnTo>
                    <a:pt x="11" y="211"/>
                  </a:lnTo>
                  <a:lnTo>
                    <a:pt x="14" y="217"/>
                  </a:lnTo>
                  <a:lnTo>
                    <a:pt x="20" y="223"/>
                  </a:lnTo>
                  <a:lnTo>
                    <a:pt x="25" y="229"/>
                  </a:lnTo>
                  <a:lnTo>
                    <a:pt x="31" y="234"/>
                  </a:lnTo>
                  <a:lnTo>
                    <a:pt x="39" y="237"/>
                  </a:lnTo>
                  <a:lnTo>
                    <a:pt x="45" y="239"/>
                  </a:lnTo>
                  <a:lnTo>
                    <a:pt x="53" y="240"/>
                  </a:lnTo>
                  <a:lnTo>
                    <a:pt x="62" y="242"/>
                  </a:lnTo>
                  <a:lnTo>
                    <a:pt x="62" y="242"/>
                  </a:lnTo>
                  <a:lnTo>
                    <a:pt x="155" y="242"/>
                  </a:lnTo>
                  <a:lnTo>
                    <a:pt x="155" y="242"/>
                  </a:lnTo>
                  <a:lnTo>
                    <a:pt x="172" y="240"/>
                  </a:lnTo>
                  <a:lnTo>
                    <a:pt x="178" y="239"/>
                  </a:lnTo>
                  <a:lnTo>
                    <a:pt x="184" y="236"/>
                  </a:lnTo>
                  <a:lnTo>
                    <a:pt x="190" y="233"/>
                  </a:lnTo>
                  <a:lnTo>
                    <a:pt x="195" y="228"/>
                  </a:lnTo>
                  <a:lnTo>
                    <a:pt x="206" y="216"/>
                  </a:lnTo>
                  <a:lnTo>
                    <a:pt x="206" y="216"/>
                  </a:lnTo>
                  <a:lnTo>
                    <a:pt x="212" y="203"/>
                  </a:lnTo>
                  <a:lnTo>
                    <a:pt x="216" y="192"/>
                  </a:lnTo>
                  <a:lnTo>
                    <a:pt x="216" y="192"/>
                  </a:lnTo>
                  <a:lnTo>
                    <a:pt x="216" y="192"/>
                  </a:lnTo>
                  <a:lnTo>
                    <a:pt x="216" y="192"/>
                  </a:lnTo>
                  <a:lnTo>
                    <a:pt x="229" y="192"/>
                  </a:lnTo>
                  <a:lnTo>
                    <a:pt x="243" y="189"/>
                  </a:lnTo>
                  <a:lnTo>
                    <a:pt x="254" y="185"/>
                  </a:lnTo>
                  <a:lnTo>
                    <a:pt x="260" y="181"/>
                  </a:lnTo>
                  <a:lnTo>
                    <a:pt x="264" y="177"/>
                  </a:lnTo>
                  <a:lnTo>
                    <a:pt x="264" y="177"/>
                  </a:lnTo>
                  <a:lnTo>
                    <a:pt x="267" y="171"/>
                  </a:lnTo>
                  <a:lnTo>
                    <a:pt x="272" y="163"/>
                  </a:lnTo>
                  <a:lnTo>
                    <a:pt x="274" y="155"/>
                  </a:lnTo>
                  <a:lnTo>
                    <a:pt x="275" y="147"/>
                  </a:lnTo>
                  <a:lnTo>
                    <a:pt x="277" y="130"/>
                  </a:lnTo>
                  <a:lnTo>
                    <a:pt x="277" y="115"/>
                  </a:lnTo>
                  <a:lnTo>
                    <a:pt x="277" y="115"/>
                  </a:lnTo>
                  <a:close/>
                  <a:moveTo>
                    <a:pt x="220" y="82"/>
                  </a:moveTo>
                  <a:lnTo>
                    <a:pt x="220" y="82"/>
                  </a:lnTo>
                  <a:lnTo>
                    <a:pt x="226" y="84"/>
                  </a:lnTo>
                  <a:lnTo>
                    <a:pt x="229" y="86"/>
                  </a:lnTo>
                  <a:lnTo>
                    <a:pt x="233" y="89"/>
                  </a:lnTo>
                  <a:lnTo>
                    <a:pt x="235" y="93"/>
                  </a:lnTo>
                  <a:lnTo>
                    <a:pt x="238" y="104"/>
                  </a:lnTo>
                  <a:lnTo>
                    <a:pt x="238" y="115"/>
                  </a:lnTo>
                  <a:lnTo>
                    <a:pt x="238" y="115"/>
                  </a:lnTo>
                  <a:lnTo>
                    <a:pt x="238" y="127"/>
                  </a:lnTo>
                  <a:lnTo>
                    <a:pt x="237" y="138"/>
                  </a:lnTo>
                  <a:lnTo>
                    <a:pt x="235" y="143"/>
                  </a:lnTo>
                  <a:lnTo>
                    <a:pt x="230" y="146"/>
                  </a:lnTo>
                  <a:lnTo>
                    <a:pt x="226" y="149"/>
                  </a:lnTo>
                  <a:lnTo>
                    <a:pt x="220" y="151"/>
                  </a:lnTo>
                  <a:lnTo>
                    <a:pt x="220" y="151"/>
                  </a:lnTo>
                  <a:lnTo>
                    <a:pt x="220" y="82"/>
                  </a:lnTo>
                  <a:lnTo>
                    <a:pt x="220" y="82"/>
                  </a:lnTo>
                  <a:close/>
                  <a:moveTo>
                    <a:pt x="210" y="169"/>
                  </a:moveTo>
                  <a:lnTo>
                    <a:pt x="210" y="169"/>
                  </a:lnTo>
                  <a:lnTo>
                    <a:pt x="210" y="180"/>
                  </a:lnTo>
                  <a:lnTo>
                    <a:pt x="207" y="191"/>
                  </a:lnTo>
                  <a:lnTo>
                    <a:pt x="204" y="202"/>
                  </a:lnTo>
                  <a:lnTo>
                    <a:pt x="198" y="211"/>
                  </a:lnTo>
                  <a:lnTo>
                    <a:pt x="192" y="219"/>
                  </a:lnTo>
                  <a:lnTo>
                    <a:pt x="184" y="226"/>
                  </a:lnTo>
                  <a:lnTo>
                    <a:pt x="175" y="231"/>
                  </a:lnTo>
                  <a:lnTo>
                    <a:pt x="164" y="233"/>
                  </a:lnTo>
                  <a:lnTo>
                    <a:pt x="164" y="233"/>
                  </a:lnTo>
                  <a:lnTo>
                    <a:pt x="142" y="234"/>
                  </a:lnTo>
                  <a:lnTo>
                    <a:pt x="121" y="234"/>
                  </a:lnTo>
                  <a:lnTo>
                    <a:pt x="77" y="233"/>
                  </a:lnTo>
                  <a:lnTo>
                    <a:pt x="77" y="233"/>
                  </a:lnTo>
                  <a:lnTo>
                    <a:pt x="56" y="233"/>
                  </a:lnTo>
                  <a:lnTo>
                    <a:pt x="45" y="231"/>
                  </a:lnTo>
                  <a:lnTo>
                    <a:pt x="36" y="226"/>
                  </a:lnTo>
                  <a:lnTo>
                    <a:pt x="36" y="226"/>
                  </a:lnTo>
                  <a:lnTo>
                    <a:pt x="31" y="223"/>
                  </a:lnTo>
                  <a:lnTo>
                    <a:pt x="25" y="219"/>
                  </a:lnTo>
                  <a:lnTo>
                    <a:pt x="19" y="206"/>
                  </a:lnTo>
                  <a:lnTo>
                    <a:pt x="14" y="195"/>
                  </a:lnTo>
                  <a:lnTo>
                    <a:pt x="13" y="181"/>
                  </a:lnTo>
                  <a:lnTo>
                    <a:pt x="13" y="181"/>
                  </a:lnTo>
                  <a:lnTo>
                    <a:pt x="11" y="132"/>
                  </a:lnTo>
                  <a:lnTo>
                    <a:pt x="11" y="81"/>
                  </a:lnTo>
                  <a:lnTo>
                    <a:pt x="11" y="81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9" y="41"/>
                  </a:lnTo>
                  <a:lnTo>
                    <a:pt x="9" y="31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3" y="21"/>
                  </a:lnTo>
                  <a:lnTo>
                    <a:pt x="17" y="19"/>
                  </a:lnTo>
                  <a:lnTo>
                    <a:pt x="28" y="16"/>
                  </a:lnTo>
                  <a:lnTo>
                    <a:pt x="40" y="14"/>
                  </a:lnTo>
                  <a:lnTo>
                    <a:pt x="54" y="13"/>
                  </a:lnTo>
                  <a:lnTo>
                    <a:pt x="54" y="13"/>
                  </a:lnTo>
                  <a:lnTo>
                    <a:pt x="56" y="70"/>
                  </a:lnTo>
                  <a:lnTo>
                    <a:pt x="56" y="70"/>
                  </a:lnTo>
                  <a:lnTo>
                    <a:pt x="50" y="75"/>
                  </a:lnTo>
                  <a:lnTo>
                    <a:pt x="43" y="81"/>
                  </a:lnTo>
                  <a:lnTo>
                    <a:pt x="33" y="93"/>
                  </a:lnTo>
                  <a:lnTo>
                    <a:pt x="33" y="93"/>
                  </a:lnTo>
                  <a:lnTo>
                    <a:pt x="33" y="95"/>
                  </a:lnTo>
                  <a:lnTo>
                    <a:pt x="31" y="96"/>
                  </a:lnTo>
                  <a:lnTo>
                    <a:pt x="31" y="96"/>
                  </a:lnTo>
                  <a:lnTo>
                    <a:pt x="31" y="112"/>
                  </a:lnTo>
                  <a:lnTo>
                    <a:pt x="31" y="127"/>
                  </a:lnTo>
                  <a:lnTo>
                    <a:pt x="31" y="127"/>
                  </a:lnTo>
                  <a:lnTo>
                    <a:pt x="30" y="141"/>
                  </a:lnTo>
                  <a:lnTo>
                    <a:pt x="30" y="149"/>
                  </a:lnTo>
                  <a:lnTo>
                    <a:pt x="31" y="157"/>
                  </a:lnTo>
                  <a:lnTo>
                    <a:pt x="31" y="157"/>
                  </a:lnTo>
                  <a:lnTo>
                    <a:pt x="33" y="158"/>
                  </a:lnTo>
                  <a:lnTo>
                    <a:pt x="36" y="160"/>
                  </a:lnTo>
                  <a:lnTo>
                    <a:pt x="36" y="160"/>
                  </a:lnTo>
                  <a:lnTo>
                    <a:pt x="48" y="160"/>
                  </a:lnTo>
                  <a:lnTo>
                    <a:pt x="62" y="160"/>
                  </a:lnTo>
                  <a:lnTo>
                    <a:pt x="62" y="160"/>
                  </a:lnTo>
                  <a:lnTo>
                    <a:pt x="73" y="160"/>
                  </a:lnTo>
                  <a:lnTo>
                    <a:pt x="79" y="160"/>
                  </a:lnTo>
                  <a:lnTo>
                    <a:pt x="85" y="158"/>
                  </a:lnTo>
                  <a:lnTo>
                    <a:pt x="85" y="158"/>
                  </a:lnTo>
                  <a:lnTo>
                    <a:pt x="88" y="157"/>
                  </a:lnTo>
                  <a:lnTo>
                    <a:pt x="88" y="154"/>
                  </a:lnTo>
                  <a:lnTo>
                    <a:pt x="88" y="154"/>
                  </a:lnTo>
                  <a:lnTo>
                    <a:pt x="90" y="129"/>
                  </a:lnTo>
                  <a:lnTo>
                    <a:pt x="90" y="104"/>
                  </a:lnTo>
                  <a:lnTo>
                    <a:pt x="90" y="104"/>
                  </a:lnTo>
                  <a:lnTo>
                    <a:pt x="88" y="98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74" y="81"/>
                  </a:lnTo>
                  <a:lnTo>
                    <a:pt x="64" y="72"/>
                  </a:lnTo>
                  <a:lnTo>
                    <a:pt x="64" y="72"/>
                  </a:lnTo>
                  <a:lnTo>
                    <a:pt x="64" y="72"/>
                  </a:lnTo>
                  <a:lnTo>
                    <a:pt x="64" y="72"/>
                  </a:lnTo>
                  <a:lnTo>
                    <a:pt x="64" y="14"/>
                  </a:lnTo>
                  <a:lnTo>
                    <a:pt x="64" y="14"/>
                  </a:lnTo>
                  <a:lnTo>
                    <a:pt x="77" y="14"/>
                  </a:lnTo>
                  <a:lnTo>
                    <a:pt x="77" y="14"/>
                  </a:lnTo>
                  <a:lnTo>
                    <a:pt x="138" y="14"/>
                  </a:lnTo>
                  <a:lnTo>
                    <a:pt x="198" y="16"/>
                  </a:lnTo>
                  <a:lnTo>
                    <a:pt x="198" y="16"/>
                  </a:lnTo>
                  <a:lnTo>
                    <a:pt x="203" y="17"/>
                  </a:lnTo>
                  <a:lnTo>
                    <a:pt x="207" y="21"/>
                  </a:lnTo>
                  <a:lnTo>
                    <a:pt x="209" y="25"/>
                  </a:lnTo>
                  <a:lnTo>
                    <a:pt x="210" y="30"/>
                  </a:lnTo>
                  <a:lnTo>
                    <a:pt x="210" y="41"/>
                  </a:lnTo>
                  <a:lnTo>
                    <a:pt x="210" y="52"/>
                  </a:lnTo>
                  <a:lnTo>
                    <a:pt x="210" y="52"/>
                  </a:lnTo>
                  <a:lnTo>
                    <a:pt x="210" y="89"/>
                  </a:lnTo>
                  <a:lnTo>
                    <a:pt x="210" y="89"/>
                  </a:lnTo>
                  <a:lnTo>
                    <a:pt x="212" y="129"/>
                  </a:lnTo>
                  <a:lnTo>
                    <a:pt x="210" y="169"/>
                  </a:lnTo>
                  <a:lnTo>
                    <a:pt x="210" y="169"/>
                  </a:lnTo>
                  <a:close/>
                  <a:moveTo>
                    <a:pt x="81" y="154"/>
                  </a:moveTo>
                  <a:lnTo>
                    <a:pt x="81" y="154"/>
                  </a:lnTo>
                  <a:lnTo>
                    <a:pt x="81" y="152"/>
                  </a:lnTo>
                  <a:lnTo>
                    <a:pt x="81" y="152"/>
                  </a:lnTo>
                  <a:lnTo>
                    <a:pt x="81" y="154"/>
                  </a:lnTo>
                  <a:lnTo>
                    <a:pt x="81" y="154"/>
                  </a:lnTo>
                  <a:close/>
                  <a:moveTo>
                    <a:pt x="81" y="138"/>
                  </a:moveTo>
                  <a:lnTo>
                    <a:pt x="81" y="138"/>
                  </a:lnTo>
                  <a:lnTo>
                    <a:pt x="79" y="144"/>
                  </a:lnTo>
                  <a:lnTo>
                    <a:pt x="79" y="149"/>
                  </a:lnTo>
                  <a:lnTo>
                    <a:pt x="79" y="149"/>
                  </a:lnTo>
                  <a:lnTo>
                    <a:pt x="74" y="149"/>
                  </a:lnTo>
                  <a:lnTo>
                    <a:pt x="67" y="149"/>
                  </a:lnTo>
                  <a:lnTo>
                    <a:pt x="53" y="151"/>
                  </a:lnTo>
                  <a:lnTo>
                    <a:pt x="53" y="151"/>
                  </a:lnTo>
                  <a:lnTo>
                    <a:pt x="47" y="151"/>
                  </a:lnTo>
                  <a:lnTo>
                    <a:pt x="40" y="151"/>
                  </a:lnTo>
                  <a:lnTo>
                    <a:pt x="40" y="151"/>
                  </a:lnTo>
                  <a:lnTo>
                    <a:pt x="40" y="144"/>
                  </a:lnTo>
                  <a:lnTo>
                    <a:pt x="40" y="137"/>
                  </a:lnTo>
                  <a:lnTo>
                    <a:pt x="39" y="124"/>
                  </a:lnTo>
                  <a:lnTo>
                    <a:pt x="39" y="124"/>
                  </a:lnTo>
                  <a:lnTo>
                    <a:pt x="39" y="112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50" y="87"/>
                  </a:lnTo>
                  <a:lnTo>
                    <a:pt x="56" y="81"/>
                  </a:lnTo>
                  <a:lnTo>
                    <a:pt x="59" y="79"/>
                  </a:lnTo>
                  <a:lnTo>
                    <a:pt x="59" y="79"/>
                  </a:lnTo>
                  <a:lnTo>
                    <a:pt x="62" y="81"/>
                  </a:lnTo>
                  <a:lnTo>
                    <a:pt x="65" y="84"/>
                  </a:lnTo>
                  <a:lnTo>
                    <a:pt x="71" y="92"/>
                  </a:lnTo>
                  <a:lnTo>
                    <a:pt x="71" y="92"/>
                  </a:lnTo>
                  <a:lnTo>
                    <a:pt x="79" y="99"/>
                  </a:lnTo>
                  <a:lnTo>
                    <a:pt x="81" y="103"/>
                  </a:lnTo>
                  <a:lnTo>
                    <a:pt x="81" y="109"/>
                  </a:lnTo>
                  <a:lnTo>
                    <a:pt x="81" y="109"/>
                  </a:lnTo>
                  <a:lnTo>
                    <a:pt x="81" y="138"/>
                  </a:lnTo>
                  <a:lnTo>
                    <a:pt x="81" y="138"/>
                  </a:lnTo>
                  <a:close/>
                  <a:moveTo>
                    <a:pt x="263" y="160"/>
                  </a:moveTo>
                  <a:lnTo>
                    <a:pt x="263" y="160"/>
                  </a:lnTo>
                  <a:lnTo>
                    <a:pt x="260" y="166"/>
                  </a:lnTo>
                  <a:lnTo>
                    <a:pt x="255" y="172"/>
                  </a:lnTo>
                  <a:lnTo>
                    <a:pt x="250" y="177"/>
                  </a:lnTo>
                  <a:lnTo>
                    <a:pt x="244" y="180"/>
                  </a:lnTo>
                  <a:lnTo>
                    <a:pt x="238" y="181"/>
                  </a:lnTo>
                  <a:lnTo>
                    <a:pt x="232" y="183"/>
                  </a:lnTo>
                  <a:lnTo>
                    <a:pt x="218" y="185"/>
                  </a:lnTo>
                  <a:lnTo>
                    <a:pt x="218" y="185"/>
                  </a:lnTo>
                  <a:lnTo>
                    <a:pt x="220" y="172"/>
                  </a:lnTo>
                  <a:lnTo>
                    <a:pt x="220" y="158"/>
                  </a:lnTo>
                  <a:lnTo>
                    <a:pt x="220" y="158"/>
                  </a:lnTo>
                  <a:lnTo>
                    <a:pt x="227" y="158"/>
                  </a:lnTo>
                  <a:lnTo>
                    <a:pt x="233" y="155"/>
                  </a:lnTo>
                  <a:lnTo>
                    <a:pt x="238" y="152"/>
                  </a:lnTo>
                  <a:lnTo>
                    <a:pt x="243" y="146"/>
                  </a:lnTo>
                  <a:lnTo>
                    <a:pt x="244" y="140"/>
                  </a:lnTo>
                  <a:lnTo>
                    <a:pt x="246" y="134"/>
                  </a:lnTo>
                  <a:lnTo>
                    <a:pt x="247" y="118"/>
                  </a:lnTo>
                  <a:lnTo>
                    <a:pt x="247" y="118"/>
                  </a:lnTo>
                  <a:lnTo>
                    <a:pt x="246" y="103"/>
                  </a:lnTo>
                  <a:lnTo>
                    <a:pt x="244" y="95"/>
                  </a:lnTo>
                  <a:lnTo>
                    <a:pt x="243" y="87"/>
                  </a:lnTo>
                  <a:lnTo>
                    <a:pt x="240" y="82"/>
                  </a:lnTo>
                  <a:lnTo>
                    <a:pt x="233" y="78"/>
                  </a:lnTo>
                  <a:lnTo>
                    <a:pt x="227" y="75"/>
                  </a:lnTo>
                  <a:lnTo>
                    <a:pt x="220" y="73"/>
                  </a:lnTo>
                  <a:lnTo>
                    <a:pt x="220" y="73"/>
                  </a:lnTo>
                  <a:lnTo>
                    <a:pt x="218" y="56"/>
                  </a:lnTo>
                  <a:lnTo>
                    <a:pt x="218" y="56"/>
                  </a:lnTo>
                  <a:lnTo>
                    <a:pt x="220" y="41"/>
                  </a:lnTo>
                  <a:lnTo>
                    <a:pt x="220" y="41"/>
                  </a:lnTo>
                  <a:lnTo>
                    <a:pt x="233" y="41"/>
                  </a:lnTo>
                  <a:lnTo>
                    <a:pt x="240" y="42"/>
                  </a:lnTo>
                  <a:lnTo>
                    <a:pt x="246" y="44"/>
                  </a:lnTo>
                  <a:lnTo>
                    <a:pt x="250" y="48"/>
                  </a:lnTo>
                  <a:lnTo>
                    <a:pt x="255" y="53"/>
                  </a:lnTo>
                  <a:lnTo>
                    <a:pt x="260" y="61"/>
                  </a:lnTo>
                  <a:lnTo>
                    <a:pt x="263" y="69"/>
                  </a:lnTo>
                  <a:lnTo>
                    <a:pt x="263" y="69"/>
                  </a:lnTo>
                  <a:lnTo>
                    <a:pt x="264" y="79"/>
                  </a:lnTo>
                  <a:lnTo>
                    <a:pt x="267" y="92"/>
                  </a:lnTo>
                  <a:lnTo>
                    <a:pt x="267" y="115"/>
                  </a:lnTo>
                  <a:lnTo>
                    <a:pt x="267" y="115"/>
                  </a:lnTo>
                  <a:lnTo>
                    <a:pt x="267" y="138"/>
                  </a:lnTo>
                  <a:lnTo>
                    <a:pt x="266" y="149"/>
                  </a:lnTo>
                  <a:lnTo>
                    <a:pt x="263" y="160"/>
                  </a:lnTo>
                  <a:lnTo>
                    <a:pt x="263" y="16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37">
              <a:extLst>
                <a:ext uri="{FF2B5EF4-FFF2-40B4-BE49-F238E27FC236}">
                  <a16:creationId xmlns:a16="http://schemas.microsoft.com/office/drawing/2014/main" id="{3D860861-BCAC-4C64-A4F2-634F13DE7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3852" y="2272506"/>
              <a:ext cx="63500" cy="125413"/>
            </a:xfrm>
            <a:custGeom>
              <a:avLst/>
              <a:gdLst>
                <a:gd name="T0" fmla="*/ 36 w 40"/>
                <a:gd name="T1" fmla="*/ 16 h 79"/>
                <a:gd name="T2" fmla="*/ 36 w 40"/>
                <a:gd name="T3" fmla="*/ 16 h 79"/>
                <a:gd name="T4" fmla="*/ 34 w 40"/>
                <a:gd name="T5" fmla="*/ 11 h 79"/>
                <a:gd name="T6" fmla="*/ 31 w 40"/>
                <a:gd name="T7" fmla="*/ 8 h 79"/>
                <a:gd name="T8" fmla="*/ 28 w 40"/>
                <a:gd name="T9" fmla="*/ 5 h 79"/>
                <a:gd name="T10" fmla="*/ 23 w 40"/>
                <a:gd name="T11" fmla="*/ 3 h 79"/>
                <a:gd name="T12" fmla="*/ 14 w 40"/>
                <a:gd name="T13" fmla="*/ 2 h 79"/>
                <a:gd name="T14" fmla="*/ 5 w 40"/>
                <a:gd name="T15" fmla="*/ 0 h 79"/>
                <a:gd name="T16" fmla="*/ 5 w 40"/>
                <a:gd name="T17" fmla="*/ 0 h 79"/>
                <a:gd name="T18" fmla="*/ 2 w 40"/>
                <a:gd name="T19" fmla="*/ 2 h 79"/>
                <a:gd name="T20" fmla="*/ 0 w 40"/>
                <a:gd name="T21" fmla="*/ 5 h 79"/>
                <a:gd name="T22" fmla="*/ 2 w 40"/>
                <a:gd name="T23" fmla="*/ 8 h 79"/>
                <a:gd name="T24" fmla="*/ 5 w 40"/>
                <a:gd name="T25" fmla="*/ 10 h 79"/>
                <a:gd name="T26" fmla="*/ 5 w 40"/>
                <a:gd name="T27" fmla="*/ 10 h 79"/>
                <a:gd name="T28" fmla="*/ 16 w 40"/>
                <a:gd name="T29" fmla="*/ 10 h 79"/>
                <a:gd name="T30" fmla="*/ 22 w 40"/>
                <a:gd name="T31" fmla="*/ 11 h 79"/>
                <a:gd name="T32" fmla="*/ 26 w 40"/>
                <a:gd name="T33" fmla="*/ 14 h 79"/>
                <a:gd name="T34" fmla="*/ 26 w 40"/>
                <a:gd name="T35" fmla="*/ 14 h 79"/>
                <a:gd name="T36" fmla="*/ 28 w 40"/>
                <a:gd name="T37" fmla="*/ 19 h 79"/>
                <a:gd name="T38" fmla="*/ 29 w 40"/>
                <a:gd name="T39" fmla="*/ 25 h 79"/>
                <a:gd name="T40" fmla="*/ 29 w 40"/>
                <a:gd name="T41" fmla="*/ 36 h 79"/>
                <a:gd name="T42" fmla="*/ 29 w 40"/>
                <a:gd name="T43" fmla="*/ 36 h 79"/>
                <a:gd name="T44" fmla="*/ 31 w 40"/>
                <a:gd name="T45" fmla="*/ 75 h 79"/>
                <a:gd name="T46" fmla="*/ 31 w 40"/>
                <a:gd name="T47" fmla="*/ 75 h 79"/>
                <a:gd name="T48" fmla="*/ 33 w 40"/>
                <a:gd name="T49" fmla="*/ 78 h 79"/>
                <a:gd name="T50" fmla="*/ 36 w 40"/>
                <a:gd name="T51" fmla="*/ 79 h 79"/>
                <a:gd name="T52" fmla="*/ 39 w 40"/>
                <a:gd name="T53" fmla="*/ 78 h 79"/>
                <a:gd name="T54" fmla="*/ 40 w 40"/>
                <a:gd name="T55" fmla="*/ 75 h 79"/>
                <a:gd name="T56" fmla="*/ 40 w 40"/>
                <a:gd name="T57" fmla="*/ 75 h 79"/>
                <a:gd name="T58" fmla="*/ 39 w 40"/>
                <a:gd name="T59" fmla="*/ 39 h 79"/>
                <a:gd name="T60" fmla="*/ 39 w 40"/>
                <a:gd name="T61" fmla="*/ 39 h 79"/>
                <a:gd name="T62" fmla="*/ 39 w 40"/>
                <a:gd name="T63" fmla="*/ 27 h 79"/>
                <a:gd name="T64" fmla="*/ 37 w 40"/>
                <a:gd name="T65" fmla="*/ 22 h 79"/>
                <a:gd name="T66" fmla="*/ 36 w 40"/>
                <a:gd name="T67" fmla="*/ 16 h 79"/>
                <a:gd name="T68" fmla="*/ 36 w 40"/>
                <a:gd name="T69" fmla="*/ 1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79">
                  <a:moveTo>
                    <a:pt x="36" y="16"/>
                  </a:moveTo>
                  <a:lnTo>
                    <a:pt x="36" y="16"/>
                  </a:lnTo>
                  <a:lnTo>
                    <a:pt x="34" y="11"/>
                  </a:lnTo>
                  <a:lnTo>
                    <a:pt x="31" y="8"/>
                  </a:lnTo>
                  <a:lnTo>
                    <a:pt x="28" y="5"/>
                  </a:lnTo>
                  <a:lnTo>
                    <a:pt x="23" y="3"/>
                  </a:lnTo>
                  <a:lnTo>
                    <a:pt x="14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16" y="10"/>
                  </a:lnTo>
                  <a:lnTo>
                    <a:pt x="22" y="11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8" y="19"/>
                  </a:lnTo>
                  <a:lnTo>
                    <a:pt x="29" y="25"/>
                  </a:lnTo>
                  <a:lnTo>
                    <a:pt x="29" y="36"/>
                  </a:lnTo>
                  <a:lnTo>
                    <a:pt x="29" y="36"/>
                  </a:lnTo>
                  <a:lnTo>
                    <a:pt x="31" y="75"/>
                  </a:lnTo>
                  <a:lnTo>
                    <a:pt x="31" y="75"/>
                  </a:lnTo>
                  <a:lnTo>
                    <a:pt x="33" y="78"/>
                  </a:lnTo>
                  <a:lnTo>
                    <a:pt x="36" y="79"/>
                  </a:lnTo>
                  <a:lnTo>
                    <a:pt x="39" y="78"/>
                  </a:lnTo>
                  <a:lnTo>
                    <a:pt x="40" y="75"/>
                  </a:lnTo>
                  <a:lnTo>
                    <a:pt x="40" y="75"/>
                  </a:lnTo>
                  <a:lnTo>
                    <a:pt x="39" y="39"/>
                  </a:lnTo>
                  <a:lnTo>
                    <a:pt x="39" y="39"/>
                  </a:lnTo>
                  <a:lnTo>
                    <a:pt x="39" y="27"/>
                  </a:lnTo>
                  <a:lnTo>
                    <a:pt x="37" y="22"/>
                  </a:lnTo>
                  <a:lnTo>
                    <a:pt x="36" y="16"/>
                  </a:lnTo>
                  <a:lnTo>
                    <a:pt x="36" y="1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38">
              <a:extLst>
                <a:ext uri="{FF2B5EF4-FFF2-40B4-BE49-F238E27FC236}">
                  <a16:creationId xmlns:a16="http://schemas.microsoft.com/office/drawing/2014/main" id="{D57E8906-9E2F-4C78-81FC-E9BA2375D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6864" y="2272506"/>
              <a:ext cx="12700" cy="15875"/>
            </a:xfrm>
            <a:custGeom>
              <a:avLst/>
              <a:gdLst>
                <a:gd name="T0" fmla="*/ 3 w 8"/>
                <a:gd name="T1" fmla="*/ 0 h 10"/>
                <a:gd name="T2" fmla="*/ 3 w 8"/>
                <a:gd name="T3" fmla="*/ 0 h 10"/>
                <a:gd name="T4" fmla="*/ 0 w 8"/>
                <a:gd name="T5" fmla="*/ 2 h 10"/>
                <a:gd name="T6" fmla="*/ 0 w 8"/>
                <a:gd name="T7" fmla="*/ 5 h 10"/>
                <a:gd name="T8" fmla="*/ 0 w 8"/>
                <a:gd name="T9" fmla="*/ 8 h 10"/>
                <a:gd name="T10" fmla="*/ 3 w 8"/>
                <a:gd name="T11" fmla="*/ 10 h 10"/>
                <a:gd name="T12" fmla="*/ 3 w 8"/>
                <a:gd name="T13" fmla="*/ 10 h 10"/>
                <a:gd name="T14" fmla="*/ 6 w 8"/>
                <a:gd name="T15" fmla="*/ 8 h 10"/>
                <a:gd name="T16" fmla="*/ 8 w 8"/>
                <a:gd name="T17" fmla="*/ 5 h 10"/>
                <a:gd name="T18" fmla="*/ 6 w 8"/>
                <a:gd name="T19" fmla="*/ 2 h 10"/>
                <a:gd name="T20" fmla="*/ 3 w 8"/>
                <a:gd name="T21" fmla="*/ 0 h 10"/>
                <a:gd name="T22" fmla="*/ 3 w 8"/>
                <a:gd name="T2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6" y="8"/>
                  </a:lnTo>
                  <a:lnTo>
                    <a:pt x="8" y="5"/>
                  </a:lnTo>
                  <a:lnTo>
                    <a:pt x="6" y="2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B314D70-337A-4D0B-A7B8-DCBC6F8761F2}"/>
              </a:ext>
            </a:extLst>
          </p:cNvPr>
          <p:cNvGrpSpPr/>
          <p:nvPr/>
        </p:nvGrpSpPr>
        <p:grpSpPr>
          <a:xfrm>
            <a:off x="6558656" y="4597060"/>
            <a:ext cx="477838" cy="577850"/>
            <a:chOff x="8157813" y="2590943"/>
            <a:chExt cx="477838" cy="577850"/>
          </a:xfrm>
        </p:grpSpPr>
        <p:sp>
          <p:nvSpPr>
            <p:cNvPr id="21" name="Freeform 106">
              <a:extLst>
                <a:ext uri="{FF2B5EF4-FFF2-40B4-BE49-F238E27FC236}">
                  <a16:creationId xmlns:a16="http://schemas.microsoft.com/office/drawing/2014/main" id="{9B7681F5-EFBF-48AA-803F-5FB424D4C3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7813" y="2590943"/>
              <a:ext cx="477838" cy="577850"/>
            </a:xfrm>
            <a:custGeom>
              <a:avLst/>
              <a:gdLst>
                <a:gd name="T0" fmla="*/ 257 w 301"/>
                <a:gd name="T1" fmla="*/ 64 h 364"/>
                <a:gd name="T2" fmla="*/ 220 w 301"/>
                <a:gd name="T3" fmla="*/ 64 h 364"/>
                <a:gd name="T4" fmla="*/ 161 w 301"/>
                <a:gd name="T5" fmla="*/ 33 h 364"/>
                <a:gd name="T6" fmla="*/ 158 w 301"/>
                <a:gd name="T7" fmla="*/ 2 h 364"/>
                <a:gd name="T8" fmla="*/ 102 w 301"/>
                <a:gd name="T9" fmla="*/ 5 h 364"/>
                <a:gd name="T10" fmla="*/ 40 w 301"/>
                <a:gd name="T11" fmla="*/ 62 h 364"/>
                <a:gd name="T12" fmla="*/ 2 w 301"/>
                <a:gd name="T13" fmla="*/ 64 h 364"/>
                <a:gd name="T14" fmla="*/ 0 w 301"/>
                <a:gd name="T15" fmla="*/ 70 h 364"/>
                <a:gd name="T16" fmla="*/ 54 w 301"/>
                <a:gd name="T17" fmla="*/ 187 h 364"/>
                <a:gd name="T18" fmla="*/ 56 w 301"/>
                <a:gd name="T19" fmla="*/ 248 h 364"/>
                <a:gd name="T20" fmla="*/ 40 w 301"/>
                <a:gd name="T21" fmla="*/ 310 h 364"/>
                <a:gd name="T22" fmla="*/ 34 w 301"/>
                <a:gd name="T23" fmla="*/ 358 h 364"/>
                <a:gd name="T24" fmla="*/ 138 w 301"/>
                <a:gd name="T25" fmla="*/ 362 h 364"/>
                <a:gd name="T26" fmla="*/ 223 w 301"/>
                <a:gd name="T27" fmla="*/ 358 h 364"/>
                <a:gd name="T28" fmla="*/ 207 w 301"/>
                <a:gd name="T29" fmla="*/ 274 h 364"/>
                <a:gd name="T30" fmla="*/ 201 w 301"/>
                <a:gd name="T31" fmla="*/ 228 h 364"/>
                <a:gd name="T32" fmla="*/ 204 w 301"/>
                <a:gd name="T33" fmla="*/ 161 h 364"/>
                <a:gd name="T34" fmla="*/ 246 w 301"/>
                <a:gd name="T35" fmla="*/ 115 h 364"/>
                <a:gd name="T36" fmla="*/ 253 w 301"/>
                <a:gd name="T37" fmla="*/ 158 h 364"/>
                <a:gd name="T38" fmla="*/ 232 w 301"/>
                <a:gd name="T39" fmla="*/ 189 h 364"/>
                <a:gd name="T40" fmla="*/ 213 w 301"/>
                <a:gd name="T41" fmla="*/ 220 h 364"/>
                <a:gd name="T42" fmla="*/ 246 w 301"/>
                <a:gd name="T43" fmla="*/ 238 h 364"/>
                <a:gd name="T44" fmla="*/ 289 w 301"/>
                <a:gd name="T45" fmla="*/ 183 h 364"/>
                <a:gd name="T46" fmla="*/ 291 w 301"/>
                <a:gd name="T47" fmla="*/ 79 h 364"/>
                <a:gd name="T48" fmla="*/ 138 w 301"/>
                <a:gd name="T49" fmla="*/ 34 h 364"/>
                <a:gd name="T50" fmla="*/ 56 w 301"/>
                <a:gd name="T51" fmla="*/ 62 h 364"/>
                <a:gd name="T52" fmla="*/ 121 w 301"/>
                <a:gd name="T53" fmla="*/ 34 h 364"/>
                <a:gd name="T54" fmla="*/ 192 w 301"/>
                <a:gd name="T55" fmla="*/ 243 h 364"/>
                <a:gd name="T56" fmla="*/ 94 w 301"/>
                <a:gd name="T57" fmla="*/ 246 h 364"/>
                <a:gd name="T58" fmla="*/ 63 w 301"/>
                <a:gd name="T59" fmla="*/ 234 h 364"/>
                <a:gd name="T60" fmla="*/ 65 w 301"/>
                <a:gd name="T61" fmla="*/ 220 h 364"/>
                <a:gd name="T62" fmla="*/ 135 w 301"/>
                <a:gd name="T63" fmla="*/ 218 h 364"/>
                <a:gd name="T64" fmla="*/ 135 w 301"/>
                <a:gd name="T65" fmla="*/ 211 h 364"/>
                <a:gd name="T66" fmla="*/ 161 w 301"/>
                <a:gd name="T67" fmla="*/ 71 h 364"/>
                <a:gd name="T68" fmla="*/ 135 w 301"/>
                <a:gd name="T69" fmla="*/ 211 h 364"/>
                <a:gd name="T70" fmla="*/ 13 w 301"/>
                <a:gd name="T71" fmla="*/ 71 h 364"/>
                <a:gd name="T72" fmla="*/ 104 w 301"/>
                <a:gd name="T73" fmla="*/ 211 h 364"/>
                <a:gd name="T74" fmla="*/ 63 w 301"/>
                <a:gd name="T75" fmla="*/ 184 h 364"/>
                <a:gd name="T76" fmla="*/ 51 w 301"/>
                <a:gd name="T77" fmla="*/ 354 h 364"/>
                <a:gd name="T78" fmla="*/ 43 w 301"/>
                <a:gd name="T79" fmla="*/ 333 h 364"/>
                <a:gd name="T80" fmla="*/ 79 w 301"/>
                <a:gd name="T81" fmla="*/ 254 h 364"/>
                <a:gd name="T82" fmla="*/ 90 w 301"/>
                <a:gd name="T83" fmla="*/ 354 h 364"/>
                <a:gd name="T84" fmla="*/ 97 w 301"/>
                <a:gd name="T85" fmla="*/ 354 h 364"/>
                <a:gd name="T86" fmla="*/ 145 w 301"/>
                <a:gd name="T87" fmla="*/ 254 h 364"/>
                <a:gd name="T88" fmla="*/ 133 w 301"/>
                <a:gd name="T89" fmla="*/ 353 h 364"/>
                <a:gd name="T90" fmla="*/ 213 w 301"/>
                <a:gd name="T91" fmla="*/ 353 h 364"/>
                <a:gd name="T92" fmla="*/ 169 w 301"/>
                <a:gd name="T93" fmla="*/ 330 h 364"/>
                <a:gd name="T94" fmla="*/ 192 w 301"/>
                <a:gd name="T95" fmla="*/ 252 h 364"/>
                <a:gd name="T96" fmla="*/ 215 w 301"/>
                <a:gd name="T97" fmla="*/ 351 h 364"/>
                <a:gd name="T98" fmla="*/ 158 w 301"/>
                <a:gd name="T99" fmla="*/ 141 h 364"/>
                <a:gd name="T100" fmla="*/ 199 w 301"/>
                <a:gd name="T101" fmla="*/ 141 h 364"/>
                <a:gd name="T102" fmla="*/ 215 w 301"/>
                <a:gd name="T103" fmla="*/ 105 h 364"/>
                <a:gd name="T104" fmla="*/ 252 w 301"/>
                <a:gd name="T105" fmla="*/ 71 h 364"/>
                <a:gd name="T106" fmla="*/ 257 w 301"/>
                <a:gd name="T107" fmla="*/ 93 h 364"/>
                <a:gd name="T108" fmla="*/ 229 w 301"/>
                <a:gd name="T109" fmla="*/ 105 h 364"/>
                <a:gd name="T110" fmla="*/ 253 w 301"/>
                <a:gd name="T111" fmla="*/ 226 h 364"/>
                <a:gd name="T112" fmla="*/ 226 w 301"/>
                <a:gd name="T113" fmla="*/ 221 h 364"/>
                <a:gd name="T114" fmla="*/ 233 w 301"/>
                <a:gd name="T115" fmla="*/ 198 h 364"/>
                <a:gd name="T116" fmla="*/ 255 w 301"/>
                <a:gd name="T117" fmla="*/ 190 h 364"/>
                <a:gd name="T118" fmla="*/ 269 w 301"/>
                <a:gd name="T119" fmla="*/ 118 h 364"/>
                <a:gd name="T120" fmla="*/ 264 w 301"/>
                <a:gd name="T121" fmla="*/ 99 h 364"/>
                <a:gd name="T122" fmla="*/ 275 w 301"/>
                <a:gd name="T123" fmla="*/ 79 h 364"/>
                <a:gd name="T124" fmla="*/ 291 w 301"/>
                <a:gd name="T125" fmla="*/ 14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01" h="364">
                  <a:moveTo>
                    <a:pt x="261" y="65"/>
                  </a:moveTo>
                  <a:lnTo>
                    <a:pt x="261" y="65"/>
                  </a:lnTo>
                  <a:lnTo>
                    <a:pt x="261" y="65"/>
                  </a:lnTo>
                  <a:lnTo>
                    <a:pt x="261" y="65"/>
                  </a:lnTo>
                  <a:lnTo>
                    <a:pt x="261" y="65"/>
                  </a:lnTo>
                  <a:lnTo>
                    <a:pt x="261" y="65"/>
                  </a:lnTo>
                  <a:lnTo>
                    <a:pt x="257" y="64"/>
                  </a:lnTo>
                  <a:lnTo>
                    <a:pt x="252" y="64"/>
                  </a:lnTo>
                  <a:lnTo>
                    <a:pt x="244" y="64"/>
                  </a:lnTo>
                  <a:lnTo>
                    <a:pt x="244" y="64"/>
                  </a:lnTo>
                  <a:lnTo>
                    <a:pt x="221" y="64"/>
                  </a:lnTo>
                  <a:lnTo>
                    <a:pt x="221" y="64"/>
                  </a:lnTo>
                  <a:lnTo>
                    <a:pt x="220" y="64"/>
                  </a:lnTo>
                  <a:lnTo>
                    <a:pt x="220" y="64"/>
                  </a:lnTo>
                  <a:lnTo>
                    <a:pt x="218" y="64"/>
                  </a:lnTo>
                  <a:lnTo>
                    <a:pt x="218" y="64"/>
                  </a:lnTo>
                  <a:lnTo>
                    <a:pt x="216" y="64"/>
                  </a:lnTo>
                  <a:lnTo>
                    <a:pt x="216" y="64"/>
                  </a:lnTo>
                  <a:lnTo>
                    <a:pt x="203" y="54"/>
                  </a:lnTo>
                  <a:lnTo>
                    <a:pt x="189" y="46"/>
                  </a:lnTo>
                  <a:lnTo>
                    <a:pt x="161" y="33"/>
                  </a:lnTo>
                  <a:lnTo>
                    <a:pt x="161" y="33"/>
                  </a:lnTo>
                  <a:lnTo>
                    <a:pt x="150" y="28"/>
                  </a:lnTo>
                  <a:lnTo>
                    <a:pt x="150" y="28"/>
                  </a:lnTo>
                  <a:lnTo>
                    <a:pt x="158" y="5"/>
                  </a:lnTo>
                  <a:lnTo>
                    <a:pt x="158" y="5"/>
                  </a:lnTo>
                  <a:lnTo>
                    <a:pt x="158" y="3"/>
                  </a:lnTo>
                  <a:lnTo>
                    <a:pt x="158" y="2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07" y="0"/>
                  </a:lnTo>
                  <a:lnTo>
                    <a:pt x="107" y="0"/>
                  </a:lnTo>
                  <a:lnTo>
                    <a:pt x="105" y="0"/>
                  </a:lnTo>
                  <a:lnTo>
                    <a:pt x="104" y="2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8" y="28"/>
                  </a:lnTo>
                  <a:lnTo>
                    <a:pt x="108" y="28"/>
                  </a:lnTo>
                  <a:lnTo>
                    <a:pt x="101" y="31"/>
                  </a:lnTo>
                  <a:lnTo>
                    <a:pt x="91" y="34"/>
                  </a:lnTo>
                  <a:lnTo>
                    <a:pt x="73" y="43"/>
                  </a:lnTo>
                  <a:lnTo>
                    <a:pt x="40" y="62"/>
                  </a:lnTo>
                  <a:lnTo>
                    <a:pt x="40" y="62"/>
                  </a:lnTo>
                  <a:lnTo>
                    <a:pt x="39" y="62"/>
                  </a:lnTo>
                  <a:lnTo>
                    <a:pt x="39" y="62"/>
                  </a:lnTo>
                  <a:lnTo>
                    <a:pt x="5" y="64"/>
                  </a:lnTo>
                  <a:lnTo>
                    <a:pt x="5" y="64"/>
                  </a:lnTo>
                  <a:lnTo>
                    <a:pt x="2" y="64"/>
                  </a:lnTo>
                  <a:lnTo>
                    <a:pt x="2" y="64"/>
                  </a:lnTo>
                  <a:lnTo>
                    <a:pt x="0" y="65"/>
                  </a:lnTo>
                  <a:lnTo>
                    <a:pt x="0" y="67"/>
                  </a:lnTo>
                  <a:lnTo>
                    <a:pt x="0" y="6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20" y="91"/>
                  </a:lnTo>
                  <a:lnTo>
                    <a:pt x="31" y="102"/>
                  </a:lnTo>
                  <a:lnTo>
                    <a:pt x="42" y="111"/>
                  </a:lnTo>
                  <a:lnTo>
                    <a:pt x="42" y="111"/>
                  </a:lnTo>
                  <a:lnTo>
                    <a:pt x="48" y="136"/>
                  </a:lnTo>
                  <a:lnTo>
                    <a:pt x="51" y="163"/>
                  </a:lnTo>
                  <a:lnTo>
                    <a:pt x="54" y="187"/>
                  </a:lnTo>
                  <a:lnTo>
                    <a:pt x="60" y="214"/>
                  </a:lnTo>
                  <a:lnTo>
                    <a:pt x="60" y="214"/>
                  </a:lnTo>
                  <a:lnTo>
                    <a:pt x="57" y="215"/>
                  </a:lnTo>
                  <a:lnTo>
                    <a:pt x="56" y="220"/>
                  </a:lnTo>
                  <a:lnTo>
                    <a:pt x="54" y="229"/>
                  </a:lnTo>
                  <a:lnTo>
                    <a:pt x="54" y="238"/>
                  </a:lnTo>
                  <a:lnTo>
                    <a:pt x="56" y="248"/>
                  </a:lnTo>
                  <a:lnTo>
                    <a:pt x="56" y="248"/>
                  </a:lnTo>
                  <a:lnTo>
                    <a:pt x="56" y="249"/>
                  </a:lnTo>
                  <a:lnTo>
                    <a:pt x="56" y="249"/>
                  </a:lnTo>
                  <a:lnTo>
                    <a:pt x="56" y="249"/>
                  </a:lnTo>
                  <a:lnTo>
                    <a:pt x="56" y="249"/>
                  </a:lnTo>
                  <a:lnTo>
                    <a:pt x="48" y="279"/>
                  </a:lnTo>
                  <a:lnTo>
                    <a:pt x="40" y="310"/>
                  </a:lnTo>
                  <a:lnTo>
                    <a:pt x="40" y="310"/>
                  </a:lnTo>
                  <a:lnTo>
                    <a:pt x="34" y="331"/>
                  </a:lnTo>
                  <a:lnTo>
                    <a:pt x="33" y="345"/>
                  </a:lnTo>
                  <a:lnTo>
                    <a:pt x="31" y="350"/>
                  </a:lnTo>
                  <a:lnTo>
                    <a:pt x="33" y="354"/>
                  </a:lnTo>
                  <a:lnTo>
                    <a:pt x="33" y="354"/>
                  </a:lnTo>
                  <a:lnTo>
                    <a:pt x="34" y="358"/>
                  </a:lnTo>
                  <a:lnTo>
                    <a:pt x="37" y="361"/>
                  </a:lnTo>
                  <a:lnTo>
                    <a:pt x="46" y="362"/>
                  </a:lnTo>
                  <a:lnTo>
                    <a:pt x="56" y="364"/>
                  </a:lnTo>
                  <a:lnTo>
                    <a:pt x="63" y="362"/>
                  </a:lnTo>
                  <a:lnTo>
                    <a:pt x="63" y="362"/>
                  </a:lnTo>
                  <a:lnTo>
                    <a:pt x="138" y="362"/>
                  </a:lnTo>
                  <a:lnTo>
                    <a:pt x="138" y="362"/>
                  </a:lnTo>
                  <a:lnTo>
                    <a:pt x="173" y="362"/>
                  </a:lnTo>
                  <a:lnTo>
                    <a:pt x="192" y="364"/>
                  </a:lnTo>
                  <a:lnTo>
                    <a:pt x="209" y="362"/>
                  </a:lnTo>
                  <a:lnTo>
                    <a:pt x="209" y="362"/>
                  </a:lnTo>
                  <a:lnTo>
                    <a:pt x="215" y="362"/>
                  </a:lnTo>
                  <a:lnTo>
                    <a:pt x="220" y="361"/>
                  </a:lnTo>
                  <a:lnTo>
                    <a:pt x="223" y="358"/>
                  </a:lnTo>
                  <a:lnTo>
                    <a:pt x="224" y="351"/>
                  </a:lnTo>
                  <a:lnTo>
                    <a:pt x="224" y="351"/>
                  </a:lnTo>
                  <a:lnTo>
                    <a:pt x="224" y="340"/>
                  </a:lnTo>
                  <a:lnTo>
                    <a:pt x="221" y="327"/>
                  </a:lnTo>
                  <a:lnTo>
                    <a:pt x="215" y="300"/>
                  </a:lnTo>
                  <a:lnTo>
                    <a:pt x="215" y="300"/>
                  </a:lnTo>
                  <a:lnTo>
                    <a:pt x="207" y="274"/>
                  </a:lnTo>
                  <a:lnTo>
                    <a:pt x="204" y="262"/>
                  </a:lnTo>
                  <a:lnTo>
                    <a:pt x="199" y="249"/>
                  </a:lnTo>
                  <a:lnTo>
                    <a:pt x="199" y="249"/>
                  </a:lnTo>
                  <a:lnTo>
                    <a:pt x="199" y="248"/>
                  </a:lnTo>
                  <a:lnTo>
                    <a:pt x="199" y="248"/>
                  </a:lnTo>
                  <a:lnTo>
                    <a:pt x="201" y="238"/>
                  </a:lnTo>
                  <a:lnTo>
                    <a:pt x="201" y="228"/>
                  </a:lnTo>
                  <a:lnTo>
                    <a:pt x="199" y="218"/>
                  </a:lnTo>
                  <a:lnTo>
                    <a:pt x="198" y="214"/>
                  </a:lnTo>
                  <a:lnTo>
                    <a:pt x="195" y="211"/>
                  </a:lnTo>
                  <a:lnTo>
                    <a:pt x="195" y="211"/>
                  </a:lnTo>
                  <a:lnTo>
                    <a:pt x="195" y="211"/>
                  </a:lnTo>
                  <a:lnTo>
                    <a:pt x="195" y="211"/>
                  </a:lnTo>
                  <a:lnTo>
                    <a:pt x="204" y="161"/>
                  </a:lnTo>
                  <a:lnTo>
                    <a:pt x="213" y="113"/>
                  </a:lnTo>
                  <a:lnTo>
                    <a:pt x="213" y="113"/>
                  </a:lnTo>
                  <a:lnTo>
                    <a:pt x="215" y="113"/>
                  </a:lnTo>
                  <a:lnTo>
                    <a:pt x="215" y="113"/>
                  </a:lnTo>
                  <a:lnTo>
                    <a:pt x="230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53" y="116"/>
                  </a:lnTo>
                  <a:lnTo>
                    <a:pt x="258" y="119"/>
                  </a:lnTo>
                  <a:lnTo>
                    <a:pt x="260" y="124"/>
                  </a:lnTo>
                  <a:lnTo>
                    <a:pt x="258" y="132"/>
                  </a:lnTo>
                  <a:lnTo>
                    <a:pt x="258" y="132"/>
                  </a:lnTo>
                  <a:lnTo>
                    <a:pt x="253" y="158"/>
                  </a:lnTo>
                  <a:lnTo>
                    <a:pt x="253" y="158"/>
                  </a:lnTo>
                  <a:lnTo>
                    <a:pt x="252" y="170"/>
                  </a:lnTo>
                  <a:lnTo>
                    <a:pt x="249" y="181"/>
                  </a:lnTo>
                  <a:lnTo>
                    <a:pt x="246" y="186"/>
                  </a:lnTo>
                  <a:lnTo>
                    <a:pt x="243" y="189"/>
                  </a:lnTo>
                  <a:lnTo>
                    <a:pt x="238" y="190"/>
                  </a:lnTo>
                  <a:lnTo>
                    <a:pt x="232" y="189"/>
                  </a:lnTo>
                  <a:lnTo>
                    <a:pt x="232" y="189"/>
                  </a:lnTo>
                  <a:lnTo>
                    <a:pt x="229" y="189"/>
                  </a:lnTo>
                  <a:lnTo>
                    <a:pt x="227" y="190"/>
                  </a:lnTo>
                  <a:lnTo>
                    <a:pt x="227" y="190"/>
                  </a:lnTo>
                  <a:lnTo>
                    <a:pt x="221" y="200"/>
                  </a:lnTo>
                  <a:lnTo>
                    <a:pt x="216" y="209"/>
                  </a:lnTo>
                  <a:lnTo>
                    <a:pt x="215" y="215"/>
                  </a:lnTo>
                  <a:lnTo>
                    <a:pt x="213" y="220"/>
                  </a:lnTo>
                  <a:lnTo>
                    <a:pt x="215" y="224"/>
                  </a:lnTo>
                  <a:lnTo>
                    <a:pt x="216" y="229"/>
                  </a:lnTo>
                  <a:lnTo>
                    <a:pt x="216" y="229"/>
                  </a:lnTo>
                  <a:lnTo>
                    <a:pt x="223" y="234"/>
                  </a:lnTo>
                  <a:lnTo>
                    <a:pt x="230" y="237"/>
                  </a:lnTo>
                  <a:lnTo>
                    <a:pt x="238" y="238"/>
                  </a:lnTo>
                  <a:lnTo>
                    <a:pt x="246" y="238"/>
                  </a:lnTo>
                  <a:lnTo>
                    <a:pt x="253" y="235"/>
                  </a:lnTo>
                  <a:lnTo>
                    <a:pt x="261" y="232"/>
                  </a:lnTo>
                  <a:lnTo>
                    <a:pt x="267" y="228"/>
                  </a:lnTo>
                  <a:lnTo>
                    <a:pt x="272" y="221"/>
                  </a:lnTo>
                  <a:lnTo>
                    <a:pt x="272" y="221"/>
                  </a:lnTo>
                  <a:lnTo>
                    <a:pt x="280" y="204"/>
                  </a:lnTo>
                  <a:lnTo>
                    <a:pt x="289" y="183"/>
                  </a:lnTo>
                  <a:lnTo>
                    <a:pt x="297" y="158"/>
                  </a:lnTo>
                  <a:lnTo>
                    <a:pt x="301" y="133"/>
                  </a:lnTo>
                  <a:lnTo>
                    <a:pt x="301" y="121"/>
                  </a:lnTo>
                  <a:lnTo>
                    <a:pt x="301" y="108"/>
                  </a:lnTo>
                  <a:lnTo>
                    <a:pt x="300" y="98"/>
                  </a:lnTo>
                  <a:lnTo>
                    <a:pt x="297" y="87"/>
                  </a:lnTo>
                  <a:lnTo>
                    <a:pt x="291" y="79"/>
                  </a:lnTo>
                  <a:lnTo>
                    <a:pt x="283" y="73"/>
                  </a:lnTo>
                  <a:lnTo>
                    <a:pt x="274" y="67"/>
                  </a:lnTo>
                  <a:lnTo>
                    <a:pt x="261" y="65"/>
                  </a:lnTo>
                  <a:lnTo>
                    <a:pt x="261" y="65"/>
                  </a:lnTo>
                  <a:close/>
                  <a:moveTo>
                    <a:pt x="121" y="34"/>
                  </a:moveTo>
                  <a:lnTo>
                    <a:pt x="121" y="34"/>
                  </a:lnTo>
                  <a:lnTo>
                    <a:pt x="138" y="34"/>
                  </a:lnTo>
                  <a:lnTo>
                    <a:pt x="147" y="36"/>
                  </a:lnTo>
                  <a:lnTo>
                    <a:pt x="155" y="39"/>
                  </a:lnTo>
                  <a:lnTo>
                    <a:pt x="155" y="39"/>
                  </a:lnTo>
                  <a:lnTo>
                    <a:pt x="178" y="50"/>
                  </a:lnTo>
                  <a:lnTo>
                    <a:pt x="201" y="64"/>
                  </a:lnTo>
                  <a:lnTo>
                    <a:pt x="201" y="64"/>
                  </a:lnTo>
                  <a:lnTo>
                    <a:pt x="56" y="62"/>
                  </a:lnTo>
                  <a:lnTo>
                    <a:pt x="56" y="62"/>
                  </a:lnTo>
                  <a:lnTo>
                    <a:pt x="71" y="53"/>
                  </a:lnTo>
                  <a:lnTo>
                    <a:pt x="88" y="45"/>
                  </a:lnTo>
                  <a:lnTo>
                    <a:pt x="105" y="37"/>
                  </a:lnTo>
                  <a:lnTo>
                    <a:pt x="113" y="36"/>
                  </a:lnTo>
                  <a:lnTo>
                    <a:pt x="121" y="34"/>
                  </a:lnTo>
                  <a:lnTo>
                    <a:pt x="121" y="34"/>
                  </a:lnTo>
                  <a:close/>
                  <a:moveTo>
                    <a:pt x="190" y="218"/>
                  </a:moveTo>
                  <a:lnTo>
                    <a:pt x="190" y="218"/>
                  </a:lnTo>
                  <a:lnTo>
                    <a:pt x="192" y="224"/>
                  </a:lnTo>
                  <a:lnTo>
                    <a:pt x="192" y="232"/>
                  </a:lnTo>
                  <a:lnTo>
                    <a:pt x="192" y="232"/>
                  </a:lnTo>
                  <a:lnTo>
                    <a:pt x="192" y="243"/>
                  </a:lnTo>
                  <a:lnTo>
                    <a:pt x="192" y="243"/>
                  </a:lnTo>
                  <a:lnTo>
                    <a:pt x="186" y="245"/>
                  </a:lnTo>
                  <a:lnTo>
                    <a:pt x="186" y="245"/>
                  </a:lnTo>
                  <a:lnTo>
                    <a:pt x="165" y="245"/>
                  </a:lnTo>
                  <a:lnTo>
                    <a:pt x="145" y="245"/>
                  </a:lnTo>
                  <a:lnTo>
                    <a:pt x="145" y="245"/>
                  </a:lnTo>
                  <a:lnTo>
                    <a:pt x="94" y="246"/>
                  </a:lnTo>
                  <a:lnTo>
                    <a:pt x="94" y="246"/>
                  </a:lnTo>
                  <a:lnTo>
                    <a:pt x="71" y="245"/>
                  </a:lnTo>
                  <a:lnTo>
                    <a:pt x="71" y="245"/>
                  </a:lnTo>
                  <a:lnTo>
                    <a:pt x="67" y="245"/>
                  </a:lnTo>
                  <a:lnTo>
                    <a:pt x="65" y="243"/>
                  </a:lnTo>
                  <a:lnTo>
                    <a:pt x="63" y="240"/>
                  </a:lnTo>
                  <a:lnTo>
                    <a:pt x="63" y="234"/>
                  </a:lnTo>
                  <a:lnTo>
                    <a:pt x="63" y="234"/>
                  </a:lnTo>
                  <a:lnTo>
                    <a:pt x="63" y="229"/>
                  </a:lnTo>
                  <a:lnTo>
                    <a:pt x="63" y="223"/>
                  </a:lnTo>
                  <a:lnTo>
                    <a:pt x="63" y="223"/>
                  </a:lnTo>
                  <a:lnTo>
                    <a:pt x="65" y="221"/>
                  </a:lnTo>
                  <a:lnTo>
                    <a:pt x="65" y="221"/>
                  </a:lnTo>
                  <a:lnTo>
                    <a:pt x="65" y="220"/>
                  </a:lnTo>
                  <a:lnTo>
                    <a:pt x="65" y="220"/>
                  </a:lnTo>
                  <a:lnTo>
                    <a:pt x="70" y="220"/>
                  </a:lnTo>
                  <a:lnTo>
                    <a:pt x="74" y="218"/>
                  </a:lnTo>
                  <a:lnTo>
                    <a:pt x="84" y="220"/>
                  </a:lnTo>
                  <a:lnTo>
                    <a:pt x="84" y="220"/>
                  </a:lnTo>
                  <a:lnTo>
                    <a:pt x="110" y="218"/>
                  </a:lnTo>
                  <a:lnTo>
                    <a:pt x="135" y="218"/>
                  </a:lnTo>
                  <a:lnTo>
                    <a:pt x="135" y="218"/>
                  </a:lnTo>
                  <a:lnTo>
                    <a:pt x="155" y="218"/>
                  </a:lnTo>
                  <a:lnTo>
                    <a:pt x="175" y="218"/>
                  </a:lnTo>
                  <a:lnTo>
                    <a:pt x="175" y="218"/>
                  </a:lnTo>
                  <a:lnTo>
                    <a:pt x="190" y="218"/>
                  </a:lnTo>
                  <a:lnTo>
                    <a:pt x="190" y="218"/>
                  </a:lnTo>
                  <a:close/>
                  <a:moveTo>
                    <a:pt x="135" y="211"/>
                  </a:moveTo>
                  <a:lnTo>
                    <a:pt x="135" y="211"/>
                  </a:lnTo>
                  <a:lnTo>
                    <a:pt x="113" y="209"/>
                  </a:lnTo>
                  <a:lnTo>
                    <a:pt x="113" y="209"/>
                  </a:lnTo>
                  <a:lnTo>
                    <a:pt x="107" y="175"/>
                  </a:lnTo>
                  <a:lnTo>
                    <a:pt x="102" y="141"/>
                  </a:lnTo>
                  <a:lnTo>
                    <a:pt x="93" y="71"/>
                  </a:lnTo>
                  <a:lnTo>
                    <a:pt x="93" y="71"/>
                  </a:lnTo>
                  <a:lnTo>
                    <a:pt x="161" y="71"/>
                  </a:lnTo>
                  <a:lnTo>
                    <a:pt x="161" y="71"/>
                  </a:lnTo>
                  <a:lnTo>
                    <a:pt x="155" y="107"/>
                  </a:lnTo>
                  <a:lnTo>
                    <a:pt x="150" y="141"/>
                  </a:lnTo>
                  <a:lnTo>
                    <a:pt x="145" y="175"/>
                  </a:lnTo>
                  <a:lnTo>
                    <a:pt x="141" y="209"/>
                  </a:lnTo>
                  <a:lnTo>
                    <a:pt x="141" y="209"/>
                  </a:lnTo>
                  <a:lnTo>
                    <a:pt x="135" y="211"/>
                  </a:lnTo>
                  <a:lnTo>
                    <a:pt x="135" y="211"/>
                  </a:lnTo>
                  <a:close/>
                  <a:moveTo>
                    <a:pt x="48" y="105"/>
                  </a:moveTo>
                  <a:lnTo>
                    <a:pt x="48" y="105"/>
                  </a:lnTo>
                  <a:lnTo>
                    <a:pt x="39" y="98"/>
                  </a:lnTo>
                  <a:lnTo>
                    <a:pt x="29" y="90"/>
                  </a:lnTo>
                  <a:lnTo>
                    <a:pt x="13" y="71"/>
                  </a:lnTo>
                  <a:lnTo>
                    <a:pt x="13" y="71"/>
                  </a:lnTo>
                  <a:lnTo>
                    <a:pt x="84" y="71"/>
                  </a:lnTo>
                  <a:lnTo>
                    <a:pt x="84" y="71"/>
                  </a:lnTo>
                  <a:lnTo>
                    <a:pt x="84" y="71"/>
                  </a:lnTo>
                  <a:lnTo>
                    <a:pt x="84" y="71"/>
                  </a:lnTo>
                  <a:lnTo>
                    <a:pt x="93" y="141"/>
                  </a:lnTo>
                  <a:lnTo>
                    <a:pt x="97" y="175"/>
                  </a:lnTo>
                  <a:lnTo>
                    <a:pt x="104" y="211"/>
                  </a:lnTo>
                  <a:lnTo>
                    <a:pt x="104" y="211"/>
                  </a:lnTo>
                  <a:lnTo>
                    <a:pt x="93" y="211"/>
                  </a:lnTo>
                  <a:lnTo>
                    <a:pt x="93" y="211"/>
                  </a:lnTo>
                  <a:lnTo>
                    <a:pt x="80" y="211"/>
                  </a:lnTo>
                  <a:lnTo>
                    <a:pt x="68" y="211"/>
                  </a:lnTo>
                  <a:lnTo>
                    <a:pt x="68" y="211"/>
                  </a:lnTo>
                  <a:lnTo>
                    <a:pt x="63" y="184"/>
                  </a:lnTo>
                  <a:lnTo>
                    <a:pt x="59" y="159"/>
                  </a:lnTo>
                  <a:lnTo>
                    <a:pt x="56" y="133"/>
                  </a:lnTo>
                  <a:lnTo>
                    <a:pt x="51" y="108"/>
                  </a:lnTo>
                  <a:lnTo>
                    <a:pt x="51" y="108"/>
                  </a:lnTo>
                  <a:lnTo>
                    <a:pt x="48" y="105"/>
                  </a:lnTo>
                  <a:lnTo>
                    <a:pt x="48" y="105"/>
                  </a:lnTo>
                  <a:close/>
                  <a:moveTo>
                    <a:pt x="51" y="354"/>
                  </a:moveTo>
                  <a:lnTo>
                    <a:pt x="51" y="354"/>
                  </a:lnTo>
                  <a:lnTo>
                    <a:pt x="45" y="353"/>
                  </a:lnTo>
                  <a:lnTo>
                    <a:pt x="43" y="353"/>
                  </a:lnTo>
                  <a:lnTo>
                    <a:pt x="42" y="350"/>
                  </a:lnTo>
                  <a:lnTo>
                    <a:pt x="42" y="345"/>
                  </a:lnTo>
                  <a:lnTo>
                    <a:pt x="42" y="345"/>
                  </a:lnTo>
                  <a:lnTo>
                    <a:pt x="43" y="333"/>
                  </a:lnTo>
                  <a:lnTo>
                    <a:pt x="46" y="320"/>
                  </a:lnTo>
                  <a:lnTo>
                    <a:pt x="53" y="296"/>
                  </a:lnTo>
                  <a:lnTo>
                    <a:pt x="53" y="296"/>
                  </a:lnTo>
                  <a:lnTo>
                    <a:pt x="63" y="252"/>
                  </a:lnTo>
                  <a:lnTo>
                    <a:pt x="63" y="252"/>
                  </a:lnTo>
                  <a:lnTo>
                    <a:pt x="71" y="254"/>
                  </a:lnTo>
                  <a:lnTo>
                    <a:pt x="79" y="254"/>
                  </a:lnTo>
                  <a:lnTo>
                    <a:pt x="94" y="254"/>
                  </a:lnTo>
                  <a:lnTo>
                    <a:pt x="94" y="254"/>
                  </a:lnTo>
                  <a:lnTo>
                    <a:pt x="104" y="254"/>
                  </a:lnTo>
                  <a:lnTo>
                    <a:pt x="104" y="254"/>
                  </a:lnTo>
                  <a:lnTo>
                    <a:pt x="96" y="303"/>
                  </a:lnTo>
                  <a:lnTo>
                    <a:pt x="90" y="354"/>
                  </a:lnTo>
                  <a:lnTo>
                    <a:pt x="90" y="354"/>
                  </a:lnTo>
                  <a:lnTo>
                    <a:pt x="73" y="354"/>
                  </a:lnTo>
                  <a:lnTo>
                    <a:pt x="73" y="354"/>
                  </a:lnTo>
                  <a:lnTo>
                    <a:pt x="51" y="354"/>
                  </a:lnTo>
                  <a:lnTo>
                    <a:pt x="51" y="354"/>
                  </a:lnTo>
                  <a:close/>
                  <a:moveTo>
                    <a:pt x="133" y="353"/>
                  </a:moveTo>
                  <a:lnTo>
                    <a:pt x="133" y="353"/>
                  </a:lnTo>
                  <a:lnTo>
                    <a:pt x="97" y="354"/>
                  </a:lnTo>
                  <a:lnTo>
                    <a:pt x="97" y="354"/>
                  </a:lnTo>
                  <a:lnTo>
                    <a:pt x="105" y="303"/>
                  </a:lnTo>
                  <a:lnTo>
                    <a:pt x="113" y="254"/>
                  </a:lnTo>
                  <a:lnTo>
                    <a:pt x="113" y="254"/>
                  </a:lnTo>
                  <a:lnTo>
                    <a:pt x="142" y="254"/>
                  </a:lnTo>
                  <a:lnTo>
                    <a:pt x="142" y="254"/>
                  </a:lnTo>
                  <a:lnTo>
                    <a:pt x="145" y="254"/>
                  </a:lnTo>
                  <a:lnTo>
                    <a:pt x="145" y="254"/>
                  </a:lnTo>
                  <a:lnTo>
                    <a:pt x="150" y="279"/>
                  </a:lnTo>
                  <a:lnTo>
                    <a:pt x="155" y="303"/>
                  </a:lnTo>
                  <a:lnTo>
                    <a:pt x="159" y="328"/>
                  </a:lnTo>
                  <a:lnTo>
                    <a:pt x="165" y="353"/>
                  </a:lnTo>
                  <a:lnTo>
                    <a:pt x="165" y="353"/>
                  </a:lnTo>
                  <a:lnTo>
                    <a:pt x="133" y="353"/>
                  </a:lnTo>
                  <a:lnTo>
                    <a:pt x="133" y="353"/>
                  </a:lnTo>
                  <a:close/>
                  <a:moveTo>
                    <a:pt x="215" y="351"/>
                  </a:moveTo>
                  <a:lnTo>
                    <a:pt x="215" y="351"/>
                  </a:lnTo>
                  <a:lnTo>
                    <a:pt x="215" y="353"/>
                  </a:lnTo>
                  <a:lnTo>
                    <a:pt x="215" y="353"/>
                  </a:lnTo>
                  <a:lnTo>
                    <a:pt x="213" y="353"/>
                  </a:lnTo>
                  <a:lnTo>
                    <a:pt x="213" y="353"/>
                  </a:lnTo>
                  <a:lnTo>
                    <a:pt x="209" y="354"/>
                  </a:lnTo>
                  <a:lnTo>
                    <a:pt x="203" y="354"/>
                  </a:lnTo>
                  <a:lnTo>
                    <a:pt x="192" y="354"/>
                  </a:lnTo>
                  <a:lnTo>
                    <a:pt x="192" y="354"/>
                  </a:lnTo>
                  <a:lnTo>
                    <a:pt x="175" y="354"/>
                  </a:lnTo>
                  <a:lnTo>
                    <a:pt x="175" y="354"/>
                  </a:lnTo>
                  <a:lnTo>
                    <a:pt x="169" y="330"/>
                  </a:lnTo>
                  <a:lnTo>
                    <a:pt x="164" y="303"/>
                  </a:lnTo>
                  <a:lnTo>
                    <a:pt x="159" y="279"/>
                  </a:lnTo>
                  <a:lnTo>
                    <a:pt x="153" y="254"/>
                  </a:lnTo>
                  <a:lnTo>
                    <a:pt x="153" y="254"/>
                  </a:lnTo>
                  <a:lnTo>
                    <a:pt x="173" y="255"/>
                  </a:lnTo>
                  <a:lnTo>
                    <a:pt x="182" y="254"/>
                  </a:lnTo>
                  <a:lnTo>
                    <a:pt x="192" y="252"/>
                  </a:lnTo>
                  <a:lnTo>
                    <a:pt x="192" y="252"/>
                  </a:lnTo>
                  <a:lnTo>
                    <a:pt x="199" y="275"/>
                  </a:lnTo>
                  <a:lnTo>
                    <a:pt x="206" y="297"/>
                  </a:lnTo>
                  <a:lnTo>
                    <a:pt x="213" y="344"/>
                  </a:lnTo>
                  <a:lnTo>
                    <a:pt x="213" y="344"/>
                  </a:lnTo>
                  <a:lnTo>
                    <a:pt x="215" y="348"/>
                  </a:lnTo>
                  <a:lnTo>
                    <a:pt x="215" y="351"/>
                  </a:lnTo>
                  <a:lnTo>
                    <a:pt x="215" y="351"/>
                  </a:lnTo>
                  <a:close/>
                  <a:moveTo>
                    <a:pt x="170" y="209"/>
                  </a:moveTo>
                  <a:lnTo>
                    <a:pt x="170" y="209"/>
                  </a:lnTo>
                  <a:lnTo>
                    <a:pt x="148" y="209"/>
                  </a:lnTo>
                  <a:lnTo>
                    <a:pt x="148" y="209"/>
                  </a:lnTo>
                  <a:lnTo>
                    <a:pt x="155" y="175"/>
                  </a:lnTo>
                  <a:lnTo>
                    <a:pt x="158" y="141"/>
                  </a:lnTo>
                  <a:lnTo>
                    <a:pt x="162" y="105"/>
                  </a:lnTo>
                  <a:lnTo>
                    <a:pt x="169" y="71"/>
                  </a:lnTo>
                  <a:lnTo>
                    <a:pt x="169" y="71"/>
                  </a:lnTo>
                  <a:lnTo>
                    <a:pt x="213" y="71"/>
                  </a:lnTo>
                  <a:lnTo>
                    <a:pt x="213" y="71"/>
                  </a:lnTo>
                  <a:lnTo>
                    <a:pt x="206" y="105"/>
                  </a:lnTo>
                  <a:lnTo>
                    <a:pt x="199" y="141"/>
                  </a:lnTo>
                  <a:lnTo>
                    <a:pt x="193" y="175"/>
                  </a:lnTo>
                  <a:lnTo>
                    <a:pt x="186" y="209"/>
                  </a:lnTo>
                  <a:lnTo>
                    <a:pt x="186" y="209"/>
                  </a:lnTo>
                  <a:lnTo>
                    <a:pt x="170" y="209"/>
                  </a:lnTo>
                  <a:lnTo>
                    <a:pt x="170" y="209"/>
                  </a:lnTo>
                  <a:close/>
                  <a:moveTo>
                    <a:pt x="215" y="105"/>
                  </a:moveTo>
                  <a:lnTo>
                    <a:pt x="215" y="105"/>
                  </a:lnTo>
                  <a:lnTo>
                    <a:pt x="215" y="105"/>
                  </a:lnTo>
                  <a:lnTo>
                    <a:pt x="215" y="105"/>
                  </a:lnTo>
                  <a:lnTo>
                    <a:pt x="221" y="71"/>
                  </a:lnTo>
                  <a:lnTo>
                    <a:pt x="221" y="71"/>
                  </a:lnTo>
                  <a:lnTo>
                    <a:pt x="244" y="71"/>
                  </a:lnTo>
                  <a:lnTo>
                    <a:pt x="244" y="71"/>
                  </a:lnTo>
                  <a:lnTo>
                    <a:pt x="252" y="71"/>
                  </a:lnTo>
                  <a:lnTo>
                    <a:pt x="255" y="73"/>
                  </a:lnTo>
                  <a:lnTo>
                    <a:pt x="257" y="76"/>
                  </a:lnTo>
                  <a:lnTo>
                    <a:pt x="257" y="76"/>
                  </a:lnTo>
                  <a:lnTo>
                    <a:pt x="258" y="81"/>
                  </a:lnTo>
                  <a:lnTo>
                    <a:pt x="257" y="87"/>
                  </a:lnTo>
                  <a:lnTo>
                    <a:pt x="257" y="87"/>
                  </a:lnTo>
                  <a:lnTo>
                    <a:pt x="257" y="93"/>
                  </a:lnTo>
                  <a:lnTo>
                    <a:pt x="255" y="98"/>
                  </a:lnTo>
                  <a:lnTo>
                    <a:pt x="255" y="98"/>
                  </a:lnTo>
                  <a:lnTo>
                    <a:pt x="253" y="102"/>
                  </a:lnTo>
                  <a:lnTo>
                    <a:pt x="250" y="104"/>
                  </a:lnTo>
                  <a:lnTo>
                    <a:pt x="243" y="105"/>
                  </a:lnTo>
                  <a:lnTo>
                    <a:pt x="243" y="105"/>
                  </a:lnTo>
                  <a:lnTo>
                    <a:pt x="229" y="105"/>
                  </a:lnTo>
                  <a:lnTo>
                    <a:pt x="215" y="105"/>
                  </a:lnTo>
                  <a:lnTo>
                    <a:pt x="215" y="105"/>
                  </a:lnTo>
                  <a:close/>
                  <a:moveTo>
                    <a:pt x="269" y="209"/>
                  </a:moveTo>
                  <a:lnTo>
                    <a:pt x="269" y="209"/>
                  </a:lnTo>
                  <a:lnTo>
                    <a:pt x="263" y="218"/>
                  </a:lnTo>
                  <a:lnTo>
                    <a:pt x="258" y="221"/>
                  </a:lnTo>
                  <a:lnTo>
                    <a:pt x="253" y="226"/>
                  </a:lnTo>
                  <a:lnTo>
                    <a:pt x="247" y="228"/>
                  </a:lnTo>
                  <a:lnTo>
                    <a:pt x="243" y="229"/>
                  </a:lnTo>
                  <a:lnTo>
                    <a:pt x="237" y="229"/>
                  </a:lnTo>
                  <a:lnTo>
                    <a:pt x="232" y="226"/>
                  </a:lnTo>
                  <a:lnTo>
                    <a:pt x="232" y="226"/>
                  </a:lnTo>
                  <a:lnTo>
                    <a:pt x="227" y="224"/>
                  </a:lnTo>
                  <a:lnTo>
                    <a:pt x="226" y="221"/>
                  </a:lnTo>
                  <a:lnTo>
                    <a:pt x="224" y="218"/>
                  </a:lnTo>
                  <a:lnTo>
                    <a:pt x="224" y="215"/>
                  </a:lnTo>
                  <a:lnTo>
                    <a:pt x="226" y="209"/>
                  </a:lnTo>
                  <a:lnTo>
                    <a:pt x="229" y="203"/>
                  </a:lnTo>
                  <a:lnTo>
                    <a:pt x="229" y="203"/>
                  </a:lnTo>
                  <a:lnTo>
                    <a:pt x="233" y="198"/>
                  </a:lnTo>
                  <a:lnTo>
                    <a:pt x="233" y="198"/>
                  </a:lnTo>
                  <a:lnTo>
                    <a:pt x="238" y="200"/>
                  </a:lnTo>
                  <a:lnTo>
                    <a:pt x="243" y="201"/>
                  </a:lnTo>
                  <a:lnTo>
                    <a:pt x="243" y="201"/>
                  </a:lnTo>
                  <a:lnTo>
                    <a:pt x="247" y="200"/>
                  </a:lnTo>
                  <a:lnTo>
                    <a:pt x="250" y="198"/>
                  </a:lnTo>
                  <a:lnTo>
                    <a:pt x="253" y="195"/>
                  </a:lnTo>
                  <a:lnTo>
                    <a:pt x="255" y="190"/>
                  </a:lnTo>
                  <a:lnTo>
                    <a:pt x="255" y="190"/>
                  </a:lnTo>
                  <a:lnTo>
                    <a:pt x="260" y="178"/>
                  </a:lnTo>
                  <a:lnTo>
                    <a:pt x="263" y="164"/>
                  </a:lnTo>
                  <a:lnTo>
                    <a:pt x="266" y="136"/>
                  </a:lnTo>
                  <a:lnTo>
                    <a:pt x="266" y="136"/>
                  </a:lnTo>
                  <a:lnTo>
                    <a:pt x="269" y="124"/>
                  </a:lnTo>
                  <a:lnTo>
                    <a:pt x="269" y="118"/>
                  </a:lnTo>
                  <a:lnTo>
                    <a:pt x="267" y="113"/>
                  </a:lnTo>
                  <a:lnTo>
                    <a:pt x="267" y="113"/>
                  </a:lnTo>
                  <a:lnTo>
                    <a:pt x="264" y="110"/>
                  </a:lnTo>
                  <a:lnTo>
                    <a:pt x="261" y="108"/>
                  </a:lnTo>
                  <a:lnTo>
                    <a:pt x="261" y="108"/>
                  </a:lnTo>
                  <a:lnTo>
                    <a:pt x="263" y="104"/>
                  </a:lnTo>
                  <a:lnTo>
                    <a:pt x="264" y="99"/>
                  </a:lnTo>
                  <a:lnTo>
                    <a:pt x="266" y="88"/>
                  </a:lnTo>
                  <a:lnTo>
                    <a:pt x="266" y="88"/>
                  </a:lnTo>
                  <a:lnTo>
                    <a:pt x="266" y="82"/>
                  </a:lnTo>
                  <a:lnTo>
                    <a:pt x="266" y="74"/>
                  </a:lnTo>
                  <a:lnTo>
                    <a:pt x="266" y="74"/>
                  </a:lnTo>
                  <a:lnTo>
                    <a:pt x="270" y="76"/>
                  </a:lnTo>
                  <a:lnTo>
                    <a:pt x="275" y="79"/>
                  </a:lnTo>
                  <a:lnTo>
                    <a:pt x="283" y="85"/>
                  </a:lnTo>
                  <a:lnTo>
                    <a:pt x="287" y="93"/>
                  </a:lnTo>
                  <a:lnTo>
                    <a:pt x="291" y="104"/>
                  </a:lnTo>
                  <a:lnTo>
                    <a:pt x="292" y="115"/>
                  </a:lnTo>
                  <a:lnTo>
                    <a:pt x="294" y="125"/>
                  </a:lnTo>
                  <a:lnTo>
                    <a:pt x="292" y="135"/>
                  </a:lnTo>
                  <a:lnTo>
                    <a:pt x="291" y="144"/>
                  </a:lnTo>
                  <a:lnTo>
                    <a:pt x="291" y="144"/>
                  </a:lnTo>
                  <a:lnTo>
                    <a:pt x="286" y="161"/>
                  </a:lnTo>
                  <a:lnTo>
                    <a:pt x="281" y="178"/>
                  </a:lnTo>
                  <a:lnTo>
                    <a:pt x="275" y="193"/>
                  </a:lnTo>
                  <a:lnTo>
                    <a:pt x="269" y="209"/>
                  </a:lnTo>
                  <a:lnTo>
                    <a:pt x="269" y="209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7">
              <a:extLst>
                <a:ext uri="{FF2B5EF4-FFF2-40B4-BE49-F238E27FC236}">
                  <a16:creationId xmlns:a16="http://schemas.microsoft.com/office/drawing/2014/main" id="{0A1E719D-5092-4669-BCCB-AE541220C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6238" y="2792556"/>
              <a:ext cx="26988" cy="93663"/>
            </a:xfrm>
            <a:custGeom>
              <a:avLst/>
              <a:gdLst>
                <a:gd name="T0" fmla="*/ 9 w 17"/>
                <a:gd name="T1" fmla="*/ 56 h 59"/>
                <a:gd name="T2" fmla="*/ 9 w 17"/>
                <a:gd name="T3" fmla="*/ 56 h 59"/>
                <a:gd name="T4" fmla="*/ 11 w 17"/>
                <a:gd name="T5" fmla="*/ 57 h 59"/>
                <a:gd name="T6" fmla="*/ 14 w 17"/>
                <a:gd name="T7" fmla="*/ 59 h 59"/>
                <a:gd name="T8" fmla="*/ 17 w 17"/>
                <a:gd name="T9" fmla="*/ 56 h 59"/>
                <a:gd name="T10" fmla="*/ 17 w 17"/>
                <a:gd name="T11" fmla="*/ 53 h 59"/>
                <a:gd name="T12" fmla="*/ 17 w 17"/>
                <a:gd name="T13" fmla="*/ 53 h 59"/>
                <a:gd name="T14" fmla="*/ 14 w 17"/>
                <a:gd name="T15" fmla="*/ 28 h 59"/>
                <a:gd name="T16" fmla="*/ 9 w 17"/>
                <a:gd name="T17" fmla="*/ 3 h 59"/>
                <a:gd name="T18" fmla="*/ 9 w 17"/>
                <a:gd name="T19" fmla="*/ 3 h 59"/>
                <a:gd name="T20" fmla="*/ 6 w 17"/>
                <a:gd name="T21" fmla="*/ 0 h 59"/>
                <a:gd name="T22" fmla="*/ 3 w 17"/>
                <a:gd name="T23" fmla="*/ 0 h 59"/>
                <a:gd name="T24" fmla="*/ 0 w 17"/>
                <a:gd name="T25" fmla="*/ 2 h 59"/>
                <a:gd name="T26" fmla="*/ 0 w 17"/>
                <a:gd name="T27" fmla="*/ 5 h 59"/>
                <a:gd name="T28" fmla="*/ 0 w 17"/>
                <a:gd name="T29" fmla="*/ 5 h 59"/>
                <a:gd name="T30" fmla="*/ 5 w 17"/>
                <a:gd name="T31" fmla="*/ 29 h 59"/>
                <a:gd name="T32" fmla="*/ 9 w 17"/>
                <a:gd name="T33" fmla="*/ 56 h 59"/>
                <a:gd name="T34" fmla="*/ 9 w 17"/>
                <a:gd name="T35" fmla="*/ 5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59">
                  <a:moveTo>
                    <a:pt x="9" y="56"/>
                  </a:moveTo>
                  <a:lnTo>
                    <a:pt x="9" y="56"/>
                  </a:lnTo>
                  <a:lnTo>
                    <a:pt x="11" y="57"/>
                  </a:lnTo>
                  <a:lnTo>
                    <a:pt x="14" y="59"/>
                  </a:lnTo>
                  <a:lnTo>
                    <a:pt x="17" y="56"/>
                  </a:lnTo>
                  <a:lnTo>
                    <a:pt x="17" y="53"/>
                  </a:lnTo>
                  <a:lnTo>
                    <a:pt x="17" y="53"/>
                  </a:lnTo>
                  <a:lnTo>
                    <a:pt x="14" y="28"/>
                  </a:lnTo>
                  <a:lnTo>
                    <a:pt x="9" y="3"/>
                  </a:lnTo>
                  <a:lnTo>
                    <a:pt x="9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5" y="29"/>
                  </a:lnTo>
                  <a:lnTo>
                    <a:pt x="9" y="56"/>
                  </a:lnTo>
                  <a:lnTo>
                    <a:pt x="9" y="5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8">
              <a:extLst>
                <a:ext uri="{FF2B5EF4-FFF2-40B4-BE49-F238E27FC236}">
                  <a16:creationId xmlns:a16="http://schemas.microsoft.com/office/drawing/2014/main" id="{B2A2FD8F-6A79-4227-8B17-57DC1640E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1476" y="2765568"/>
              <a:ext cx="12700" cy="14288"/>
            </a:xfrm>
            <a:custGeom>
              <a:avLst/>
              <a:gdLst>
                <a:gd name="T0" fmla="*/ 4 w 8"/>
                <a:gd name="T1" fmla="*/ 0 h 9"/>
                <a:gd name="T2" fmla="*/ 4 w 8"/>
                <a:gd name="T3" fmla="*/ 0 h 9"/>
                <a:gd name="T4" fmla="*/ 1 w 8"/>
                <a:gd name="T5" fmla="*/ 1 h 9"/>
                <a:gd name="T6" fmla="*/ 0 w 8"/>
                <a:gd name="T7" fmla="*/ 5 h 9"/>
                <a:gd name="T8" fmla="*/ 1 w 8"/>
                <a:gd name="T9" fmla="*/ 8 h 9"/>
                <a:gd name="T10" fmla="*/ 4 w 8"/>
                <a:gd name="T11" fmla="*/ 9 h 9"/>
                <a:gd name="T12" fmla="*/ 4 w 8"/>
                <a:gd name="T13" fmla="*/ 9 h 9"/>
                <a:gd name="T14" fmla="*/ 8 w 8"/>
                <a:gd name="T15" fmla="*/ 8 h 9"/>
                <a:gd name="T16" fmla="*/ 8 w 8"/>
                <a:gd name="T17" fmla="*/ 5 h 9"/>
                <a:gd name="T18" fmla="*/ 8 w 8"/>
                <a:gd name="T19" fmla="*/ 1 h 9"/>
                <a:gd name="T20" fmla="*/ 4 w 8"/>
                <a:gd name="T21" fmla="*/ 0 h 9"/>
                <a:gd name="T22" fmla="*/ 4 w 8"/>
                <a:gd name="T2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9">
                  <a:moveTo>
                    <a:pt x="4" y="0"/>
                  </a:moveTo>
                  <a:lnTo>
                    <a:pt x="4" y="0"/>
                  </a:lnTo>
                  <a:lnTo>
                    <a:pt x="1" y="1"/>
                  </a:lnTo>
                  <a:lnTo>
                    <a:pt x="0" y="5"/>
                  </a:lnTo>
                  <a:lnTo>
                    <a:pt x="1" y="8"/>
                  </a:lnTo>
                  <a:lnTo>
                    <a:pt x="4" y="9"/>
                  </a:lnTo>
                  <a:lnTo>
                    <a:pt x="4" y="9"/>
                  </a:lnTo>
                  <a:lnTo>
                    <a:pt x="8" y="8"/>
                  </a:lnTo>
                  <a:lnTo>
                    <a:pt x="8" y="5"/>
                  </a:lnTo>
                  <a:lnTo>
                    <a:pt x="8" y="1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056370F-4E12-47E3-897A-1AB5FD63FFF8}"/>
              </a:ext>
            </a:extLst>
          </p:cNvPr>
          <p:cNvGrpSpPr/>
          <p:nvPr/>
        </p:nvGrpSpPr>
        <p:grpSpPr>
          <a:xfrm>
            <a:off x="7335772" y="3586149"/>
            <a:ext cx="3505390" cy="684558"/>
            <a:chOff x="2095311" y="2046124"/>
            <a:chExt cx="3505390" cy="68455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5348877-24F2-428B-AE59-F3A8FA601893}"/>
                </a:ext>
              </a:extLst>
            </p:cNvPr>
            <p:cNvSpPr txBox="1"/>
            <p:nvPr/>
          </p:nvSpPr>
          <p:spPr>
            <a:xfrm>
              <a:off x="2095311" y="2046124"/>
              <a:ext cx="3505390" cy="268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50" charset="0"/>
                  <a:ea typeface="Lato Black" panose="020F0502020204030203" pitchFamily="34" charset="0"/>
                  <a:cs typeface="Lato Black" panose="020F0502020204030203" pitchFamily="34" charset="0"/>
                </a:rPr>
                <a:t>Your Text Here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AFC03F8-ACF9-4B1E-B9F8-B825DBBA1D0E}"/>
                </a:ext>
              </a:extLst>
            </p:cNvPr>
            <p:cNvSpPr/>
            <p:nvPr/>
          </p:nvSpPr>
          <p:spPr>
            <a:xfrm>
              <a:off x="2095311" y="2232084"/>
              <a:ext cx="3505390" cy="498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Lorem Ipsum is simply dummy text of the printing and typesetting </a:t>
              </a:r>
              <a:r>
                <a:rPr lang="en-US" sz="11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of type and scrambled it to make a type.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060B5E9-7F9C-42EB-9535-6F7580EC3D37}"/>
              </a:ext>
            </a:extLst>
          </p:cNvPr>
          <p:cNvGrpSpPr/>
          <p:nvPr/>
        </p:nvGrpSpPr>
        <p:grpSpPr>
          <a:xfrm>
            <a:off x="7335772" y="4591342"/>
            <a:ext cx="3505390" cy="684558"/>
            <a:chOff x="2095311" y="2046124"/>
            <a:chExt cx="3505390" cy="68455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364C003-2CFC-4EE1-8727-5F3F799581AC}"/>
                </a:ext>
              </a:extLst>
            </p:cNvPr>
            <p:cNvSpPr txBox="1"/>
            <p:nvPr/>
          </p:nvSpPr>
          <p:spPr>
            <a:xfrm>
              <a:off x="2095311" y="2046124"/>
              <a:ext cx="3505390" cy="268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50" charset="0"/>
                  <a:ea typeface="Lato Black" panose="020F0502020204030203" pitchFamily="34" charset="0"/>
                  <a:cs typeface="Lato Black" panose="020F0502020204030203" pitchFamily="34" charset="0"/>
                </a:rPr>
                <a:t>Your Text Here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867A7D0-BD7A-43A8-B85D-ADB1122ACD25}"/>
                </a:ext>
              </a:extLst>
            </p:cNvPr>
            <p:cNvSpPr/>
            <p:nvPr/>
          </p:nvSpPr>
          <p:spPr>
            <a:xfrm>
              <a:off x="2095311" y="2232084"/>
              <a:ext cx="3505390" cy="498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Lorem Ipsum is simply dummy text of the printing and typesetting </a:t>
              </a:r>
              <a:r>
                <a:rPr lang="en-US" sz="11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of type and scrambled it to make a type.</a:t>
              </a: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DF8BE2-FE86-47AD-A67C-6339BDA3BB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CDC3EE-5EA1-46F4-82E2-27C8C7F6C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310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D432FDA-3577-4ED1-ACB8-0F900CE853CD}"/>
              </a:ext>
            </a:extLst>
          </p:cNvPr>
          <p:cNvSpPr/>
          <p:nvPr/>
        </p:nvSpPr>
        <p:spPr>
          <a:xfrm rot="2684331">
            <a:off x="3249249" y="695194"/>
            <a:ext cx="5934369" cy="5937392"/>
          </a:xfrm>
          <a:custGeom>
            <a:avLst/>
            <a:gdLst>
              <a:gd name="connsiteX0" fmla="*/ 0 w 5934369"/>
              <a:gd name="connsiteY0" fmla="*/ 2812144 h 5937392"/>
              <a:gd name="connsiteX1" fmla="*/ 2837897 w 5934369"/>
              <a:gd name="connsiteY1" fmla="*/ 0 h 5937392"/>
              <a:gd name="connsiteX2" fmla="*/ 5915410 w 5934369"/>
              <a:gd name="connsiteY2" fmla="*/ 3105696 h 5937392"/>
              <a:gd name="connsiteX3" fmla="*/ 5921024 w 5934369"/>
              <a:gd name="connsiteY3" fmla="*/ 3108021 h 5937392"/>
              <a:gd name="connsiteX4" fmla="*/ 5923401 w 5934369"/>
              <a:gd name="connsiteY4" fmla="*/ 3113760 h 5937392"/>
              <a:gd name="connsiteX5" fmla="*/ 5927295 w 5934369"/>
              <a:gd name="connsiteY5" fmla="*/ 3117690 h 5937392"/>
              <a:gd name="connsiteX6" fmla="*/ 5925688 w 5934369"/>
              <a:gd name="connsiteY6" fmla="*/ 3119282 h 5937392"/>
              <a:gd name="connsiteX7" fmla="*/ 5934369 w 5934369"/>
              <a:gd name="connsiteY7" fmla="*/ 3140240 h 5937392"/>
              <a:gd name="connsiteX8" fmla="*/ 5934369 w 5934369"/>
              <a:gd name="connsiteY8" fmla="*/ 3322489 h 5937392"/>
              <a:gd name="connsiteX9" fmla="*/ 5888805 w 5934369"/>
              <a:gd name="connsiteY9" fmla="*/ 3368053 h 5937392"/>
              <a:gd name="connsiteX10" fmla="*/ 5706556 w 5934369"/>
              <a:gd name="connsiteY10" fmla="*/ 3368053 h 5937392"/>
              <a:gd name="connsiteX11" fmla="*/ 5694136 w 5934369"/>
              <a:gd name="connsiteY11" fmla="*/ 3362908 h 5937392"/>
              <a:gd name="connsiteX12" fmla="*/ 5698654 w 5934369"/>
              <a:gd name="connsiteY12" fmla="*/ 3373816 h 5937392"/>
              <a:gd name="connsiteX13" fmla="*/ 5698654 w 5934369"/>
              <a:gd name="connsiteY13" fmla="*/ 3556065 h 5937392"/>
              <a:gd name="connsiteX14" fmla="*/ 5653090 w 5934369"/>
              <a:gd name="connsiteY14" fmla="*/ 3601629 h 5937392"/>
              <a:gd name="connsiteX15" fmla="*/ 5470841 w 5934369"/>
              <a:gd name="connsiteY15" fmla="*/ 3601629 h 5937392"/>
              <a:gd name="connsiteX16" fmla="*/ 5458421 w 5934369"/>
              <a:gd name="connsiteY16" fmla="*/ 3596484 h 5937392"/>
              <a:gd name="connsiteX17" fmla="*/ 5462940 w 5934369"/>
              <a:gd name="connsiteY17" fmla="*/ 3607391 h 5937392"/>
              <a:gd name="connsiteX18" fmla="*/ 5462939 w 5934369"/>
              <a:gd name="connsiteY18" fmla="*/ 3789641 h 5937392"/>
              <a:gd name="connsiteX19" fmla="*/ 5417376 w 5934369"/>
              <a:gd name="connsiteY19" fmla="*/ 3835205 h 5937392"/>
              <a:gd name="connsiteX20" fmla="*/ 5235126 w 5934369"/>
              <a:gd name="connsiteY20" fmla="*/ 3835205 h 5937392"/>
              <a:gd name="connsiteX21" fmla="*/ 5222705 w 5934369"/>
              <a:gd name="connsiteY21" fmla="*/ 3830059 h 5937392"/>
              <a:gd name="connsiteX22" fmla="*/ 5227224 w 5934369"/>
              <a:gd name="connsiteY22" fmla="*/ 3840968 h 5937392"/>
              <a:gd name="connsiteX23" fmla="*/ 5227224 w 5934369"/>
              <a:gd name="connsiteY23" fmla="*/ 4023217 h 5937392"/>
              <a:gd name="connsiteX24" fmla="*/ 5181660 w 5934369"/>
              <a:gd name="connsiteY24" fmla="*/ 4068781 h 5937392"/>
              <a:gd name="connsiteX25" fmla="*/ 4999411 w 5934369"/>
              <a:gd name="connsiteY25" fmla="*/ 4068781 h 5937392"/>
              <a:gd name="connsiteX26" fmla="*/ 4986990 w 5934369"/>
              <a:gd name="connsiteY26" fmla="*/ 4063636 h 5937392"/>
              <a:gd name="connsiteX27" fmla="*/ 4991509 w 5934369"/>
              <a:gd name="connsiteY27" fmla="*/ 4074544 h 5937392"/>
              <a:gd name="connsiteX28" fmla="*/ 4991508 w 5934369"/>
              <a:gd name="connsiteY28" fmla="*/ 4256793 h 5937392"/>
              <a:gd name="connsiteX29" fmla="*/ 4945945 w 5934369"/>
              <a:gd name="connsiteY29" fmla="*/ 4302358 h 5937392"/>
              <a:gd name="connsiteX30" fmla="*/ 4763695 w 5934369"/>
              <a:gd name="connsiteY30" fmla="*/ 4302357 h 5937392"/>
              <a:gd name="connsiteX31" fmla="*/ 4751274 w 5934369"/>
              <a:gd name="connsiteY31" fmla="*/ 4297212 h 5937392"/>
              <a:gd name="connsiteX32" fmla="*/ 4755793 w 5934369"/>
              <a:gd name="connsiteY32" fmla="*/ 4308121 h 5937392"/>
              <a:gd name="connsiteX33" fmla="*/ 4755793 w 5934369"/>
              <a:gd name="connsiteY33" fmla="*/ 4490370 h 5937392"/>
              <a:gd name="connsiteX34" fmla="*/ 4710229 w 5934369"/>
              <a:gd name="connsiteY34" fmla="*/ 4535934 h 5937392"/>
              <a:gd name="connsiteX35" fmla="*/ 4527980 w 5934369"/>
              <a:gd name="connsiteY35" fmla="*/ 4535934 h 5937392"/>
              <a:gd name="connsiteX36" fmla="*/ 4515560 w 5934369"/>
              <a:gd name="connsiteY36" fmla="*/ 4530790 h 5937392"/>
              <a:gd name="connsiteX37" fmla="*/ 4520078 w 5934369"/>
              <a:gd name="connsiteY37" fmla="*/ 4541697 h 5937392"/>
              <a:gd name="connsiteX38" fmla="*/ 4520078 w 5934369"/>
              <a:gd name="connsiteY38" fmla="*/ 4723946 h 5937392"/>
              <a:gd name="connsiteX39" fmla="*/ 4474514 w 5934369"/>
              <a:gd name="connsiteY39" fmla="*/ 4769510 h 5937392"/>
              <a:gd name="connsiteX40" fmla="*/ 4292265 w 5934369"/>
              <a:gd name="connsiteY40" fmla="*/ 4769510 h 5937392"/>
              <a:gd name="connsiteX41" fmla="*/ 4279844 w 5934369"/>
              <a:gd name="connsiteY41" fmla="*/ 4764365 h 5937392"/>
              <a:gd name="connsiteX42" fmla="*/ 4284363 w 5934369"/>
              <a:gd name="connsiteY42" fmla="*/ 4775273 h 5937392"/>
              <a:gd name="connsiteX43" fmla="*/ 4284363 w 5934369"/>
              <a:gd name="connsiteY43" fmla="*/ 4957522 h 5937392"/>
              <a:gd name="connsiteX44" fmla="*/ 4238799 w 5934369"/>
              <a:gd name="connsiteY44" fmla="*/ 5003086 h 5937392"/>
              <a:gd name="connsiteX45" fmla="*/ 4056550 w 5934369"/>
              <a:gd name="connsiteY45" fmla="*/ 5003086 h 5937392"/>
              <a:gd name="connsiteX46" fmla="*/ 4044129 w 5934369"/>
              <a:gd name="connsiteY46" fmla="*/ 4997941 h 5937392"/>
              <a:gd name="connsiteX47" fmla="*/ 4048647 w 5934369"/>
              <a:gd name="connsiteY47" fmla="*/ 5008850 h 5937392"/>
              <a:gd name="connsiteX48" fmla="*/ 4048647 w 5934369"/>
              <a:gd name="connsiteY48" fmla="*/ 5191099 h 5937392"/>
              <a:gd name="connsiteX49" fmla="*/ 4003083 w 5934369"/>
              <a:gd name="connsiteY49" fmla="*/ 5236663 h 5937392"/>
              <a:gd name="connsiteX50" fmla="*/ 3820834 w 5934369"/>
              <a:gd name="connsiteY50" fmla="*/ 5236663 h 5937392"/>
              <a:gd name="connsiteX51" fmla="*/ 3808413 w 5934369"/>
              <a:gd name="connsiteY51" fmla="*/ 5231518 h 5937392"/>
              <a:gd name="connsiteX52" fmla="*/ 3812932 w 5934369"/>
              <a:gd name="connsiteY52" fmla="*/ 5242426 h 5937392"/>
              <a:gd name="connsiteX53" fmla="*/ 3812932 w 5934369"/>
              <a:gd name="connsiteY53" fmla="*/ 5424675 h 5937392"/>
              <a:gd name="connsiteX54" fmla="*/ 3767368 w 5934369"/>
              <a:gd name="connsiteY54" fmla="*/ 5470239 h 5937392"/>
              <a:gd name="connsiteX55" fmla="*/ 3585119 w 5934369"/>
              <a:gd name="connsiteY55" fmla="*/ 5470239 h 5937392"/>
              <a:gd name="connsiteX56" fmla="*/ 3572699 w 5934369"/>
              <a:gd name="connsiteY56" fmla="*/ 5465095 h 5937392"/>
              <a:gd name="connsiteX57" fmla="*/ 3577217 w 5934369"/>
              <a:gd name="connsiteY57" fmla="*/ 5476002 h 5937392"/>
              <a:gd name="connsiteX58" fmla="*/ 3577217 w 5934369"/>
              <a:gd name="connsiteY58" fmla="*/ 5658251 h 5937392"/>
              <a:gd name="connsiteX59" fmla="*/ 3531653 w 5934369"/>
              <a:gd name="connsiteY59" fmla="*/ 5703815 h 5937392"/>
              <a:gd name="connsiteX60" fmla="*/ 3349404 w 5934369"/>
              <a:gd name="connsiteY60" fmla="*/ 5703815 h 5937392"/>
              <a:gd name="connsiteX61" fmla="*/ 3336983 w 5934369"/>
              <a:gd name="connsiteY61" fmla="*/ 5698670 h 5937392"/>
              <a:gd name="connsiteX62" fmla="*/ 3341501 w 5934369"/>
              <a:gd name="connsiteY62" fmla="*/ 5709578 h 5937392"/>
              <a:gd name="connsiteX63" fmla="*/ 3341501 w 5934369"/>
              <a:gd name="connsiteY63" fmla="*/ 5891828 h 5937392"/>
              <a:gd name="connsiteX64" fmla="*/ 3295937 w 5934369"/>
              <a:gd name="connsiteY64" fmla="*/ 5937392 h 5937392"/>
              <a:gd name="connsiteX65" fmla="*/ 3113688 w 5934369"/>
              <a:gd name="connsiteY65" fmla="*/ 5937392 h 5937392"/>
              <a:gd name="connsiteX66" fmla="*/ 3091180 w 5934369"/>
              <a:gd name="connsiteY66" fmla="*/ 5928068 h 5937392"/>
              <a:gd name="connsiteX67" fmla="*/ 3089398 w 5934369"/>
              <a:gd name="connsiteY67" fmla="*/ 5929834 h 5937392"/>
              <a:gd name="connsiteX68" fmla="*/ 3085188 w 5934369"/>
              <a:gd name="connsiteY68" fmla="*/ 5925586 h 5937392"/>
              <a:gd name="connsiteX69" fmla="*/ 3081470 w 5934369"/>
              <a:gd name="connsiteY69" fmla="*/ 5924046 h 5937392"/>
              <a:gd name="connsiteX70" fmla="*/ 3079895 w 5934369"/>
              <a:gd name="connsiteY70" fmla="*/ 5920244 h 5937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934369" h="5937392">
                <a:moveTo>
                  <a:pt x="0" y="2812144"/>
                </a:moveTo>
                <a:lnTo>
                  <a:pt x="2837897" y="0"/>
                </a:lnTo>
                <a:lnTo>
                  <a:pt x="5915410" y="3105696"/>
                </a:lnTo>
                <a:lnTo>
                  <a:pt x="5921024" y="3108021"/>
                </a:lnTo>
                <a:lnTo>
                  <a:pt x="5923401" y="3113760"/>
                </a:lnTo>
                <a:lnTo>
                  <a:pt x="5927295" y="3117690"/>
                </a:lnTo>
                <a:lnTo>
                  <a:pt x="5925688" y="3119282"/>
                </a:lnTo>
                <a:lnTo>
                  <a:pt x="5934369" y="3140240"/>
                </a:lnTo>
                <a:lnTo>
                  <a:pt x="5934369" y="3322489"/>
                </a:lnTo>
                <a:cubicBezTo>
                  <a:pt x="5934369" y="3347653"/>
                  <a:pt x="5913969" y="3368053"/>
                  <a:pt x="5888805" y="3368053"/>
                </a:cubicBezTo>
                <a:lnTo>
                  <a:pt x="5706556" y="3368053"/>
                </a:lnTo>
                <a:lnTo>
                  <a:pt x="5694136" y="3362908"/>
                </a:lnTo>
                <a:lnTo>
                  <a:pt x="5698654" y="3373816"/>
                </a:lnTo>
                <a:lnTo>
                  <a:pt x="5698654" y="3556065"/>
                </a:lnTo>
                <a:cubicBezTo>
                  <a:pt x="5698654" y="3581229"/>
                  <a:pt x="5678254" y="3601629"/>
                  <a:pt x="5653090" y="3601629"/>
                </a:cubicBezTo>
                <a:lnTo>
                  <a:pt x="5470841" y="3601629"/>
                </a:lnTo>
                <a:lnTo>
                  <a:pt x="5458421" y="3596484"/>
                </a:lnTo>
                <a:lnTo>
                  <a:pt x="5462940" y="3607391"/>
                </a:lnTo>
                <a:lnTo>
                  <a:pt x="5462939" y="3789641"/>
                </a:lnTo>
                <a:cubicBezTo>
                  <a:pt x="5462939" y="3814805"/>
                  <a:pt x="5442539" y="3835204"/>
                  <a:pt x="5417376" y="3835205"/>
                </a:cubicBezTo>
                <a:lnTo>
                  <a:pt x="5235126" y="3835205"/>
                </a:lnTo>
                <a:lnTo>
                  <a:pt x="5222705" y="3830059"/>
                </a:lnTo>
                <a:lnTo>
                  <a:pt x="5227224" y="3840968"/>
                </a:lnTo>
                <a:lnTo>
                  <a:pt x="5227224" y="4023217"/>
                </a:lnTo>
                <a:cubicBezTo>
                  <a:pt x="5227224" y="4048381"/>
                  <a:pt x="5206824" y="4068781"/>
                  <a:pt x="5181660" y="4068781"/>
                </a:cubicBezTo>
                <a:lnTo>
                  <a:pt x="4999411" y="4068781"/>
                </a:lnTo>
                <a:lnTo>
                  <a:pt x="4986990" y="4063636"/>
                </a:lnTo>
                <a:lnTo>
                  <a:pt x="4991509" y="4074544"/>
                </a:lnTo>
                <a:lnTo>
                  <a:pt x="4991508" y="4256793"/>
                </a:lnTo>
                <a:cubicBezTo>
                  <a:pt x="4991508" y="4281958"/>
                  <a:pt x="4971108" y="4302357"/>
                  <a:pt x="4945945" y="4302358"/>
                </a:cubicBezTo>
                <a:lnTo>
                  <a:pt x="4763695" y="4302357"/>
                </a:lnTo>
                <a:lnTo>
                  <a:pt x="4751274" y="4297212"/>
                </a:lnTo>
                <a:lnTo>
                  <a:pt x="4755793" y="4308121"/>
                </a:lnTo>
                <a:lnTo>
                  <a:pt x="4755793" y="4490370"/>
                </a:lnTo>
                <a:cubicBezTo>
                  <a:pt x="4755793" y="4515534"/>
                  <a:pt x="4735393" y="4535934"/>
                  <a:pt x="4710229" y="4535934"/>
                </a:cubicBezTo>
                <a:lnTo>
                  <a:pt x="4527980" y="4535934"/>
                </a:lnTo>
                <a:lnTo>
                  <a:pt x="4515560" y="4530790"/>
                </a:lnTo>
                <a:lnTo>
                  <a:pt x="4520078" y="4541697"/>
                </a:lnTo>
                <a:lnTo>
                  <a:pt x="4520078" y="4723946"/>
                </a:lnTo>
                <a:cubicBezTo>
                  <a:pt x="4520078" y="4749110"/>
                  <a:pt x="4499678" y="4769510"/>
                  <a:pt x="4474514" y="4769510"/>
                </a:cubicBezTo>
                <a:lnTo>
                  <a:pt x="4292265" y="4769510"/>
                </a:lnTo>
                <a:lnTo>
                  <a:pt x="4279844" y="4764365"/>
                </a:lnTo>
                <a:lnTo>
                  <a:pt x="4284363" y="4775273"/>
                </a:lnTo>
                <a:lnTo>
                  <a:pt x="4284363" y="4957522"/>
                </a:lnTo>
                <a:cubicBezTo>
                  <a:pt x="4284362" y="4982686"/>
                  <a:pt x="4263962" y="5003086"/>
                  <a:pt x="4238799" y="5003086"/>
                </a:cubicBezTo>
                <a:lnTo>
                  <a:pt x="4056550" y="5003086"/>
                </a:lnTo>
                <a:lnTo>
                  <a:pt x="4044129" y="4997941"/>
                </a:lnTo>
                <a:lnTo>
                  <a:pt x="4048647" y="5008850"/>
                </a:lnTo>
                <a:lnTo>
                  <a:pt x="4048647" y="5191099"/>
                </a:lnTo>
                <a:cubicBezTo>
                  <a:pt x="4048647" y="5216263"/>
                  <a:pt x="4028247" y="5236663"/>
                  <a:pt x="4003083" y="5236663"/>
                </a:cubicBezTo>
                <a:lnTo>
                  <a:pt x="3820834" y="5236663"/>
                </a:lnTo>
                <a:lnTo>
                  <a:pt x="3808413" y="5231518"/>
                </a:lnTo>
                <a:lnTo>
                  <a:pt x="3812932" y="5242426"/>
                </a:lnTo>
                <a:lnTo>
                  <a:pt x="3812932" y="5424675"/>
                </a:lnTo>
                <a:cubicBezTo>
                  <a:pt x="3812931" y="5449839"/>
                  <a:pt x="3792531" y="5470239"/>
                  <a:pt x="3767368" y="5470239"/>
                </a:cubicBezTo>
                <a:lnTo>
                  <a:pt x="3585119" y="5470239"/>
                </a:lnTo>
                <a:lnTo>
                  <a:pt x="3572699" y="5465095"/>
                </a:lnTo>
                <a:lnTo>
                  <a:pt x="3577217" y="5476002"/>
                </a:lnTo>
                <a:lnTo>
                  <a:pt x="3577217" y="5658251"/>
                </a:lnTo>
                <a:cubicBezTo>
                  <a:pt x="3577217" y="5683415"/>
                  <a:pt x="3556817" y="5703815"/>
                  <a:pt x="3531653" y="5703815"/>
                </a:cubicBezTo>
                <a:lnTo>
                  <a:pt x="3349404" y="5703815"/>
                </a:lnTo>
                <a:lnTo>
                  <a:pt x="3336983" y="5698670"/>
                </a:lnTo>
                <a:lnTo>
                  <a:pt x="3341501" y="5709578"/>
                </a:lnTo>
                <a:lnTo>
                  <a:pt x="3341501" y="5891828"/>
                </a:lnTo>
                <a:cubicBezTo>
                  <a:pt x="3341501" y="5916992"/>
                  <a:pt x="3321101" y="5937391"/>
                  <a:pt x="3295937" y="5937392"/>
                </a:cubicBezTo>
                <a:lnTo>
                  <a:pt x="3113688" y="5937392"/>
                </a:lnTo>
                <a:lnTo>
                  <a:pt x="3091180" y="5928068"/>
                </a:lnTo>
                <a:lnTo>
                  <a:pt x="3089398" y="5929834"/>
                </a:lnTo>
                <a:lnTo>
                  <a:pt x="3085188" y="5925586"/>
                </a:lnTo>
                <a:lnTo>
                  <a:pt x="3081470" y="5924046"/>
                </a:lnTo>
                <a:lnTo>
                  <a:pt x="3079895" y="592024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51">
            <a:extLst>
              <a:ext uri="{FF2B5EF4-FFF2-40B4-BE49-F238E27FC236}">
                <a16:creationId xmlns:a16="http://schemas.microsoft.com/office/drawing/2014/main" id="{324FF596-CF0A-4B2D-ABDA-10C6A038478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" r="1696"/>
          <a:stretch>
            <a:fillRect/>
          </a:stretch>
        </p:blipFill>
        <p:spPr>
          <a:xfrm>
            <a:off x="3707498" y="75848"/>
            <a:ext cx="4777002" cy="1790466"/>
          </a:xfrm>
        </p:spPr>
      </p:pic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D10363ED-DC8E-466B-9AC3-3505D44F1965}"/>
              </a:ext>
            </a:extLst>
          </p:cNvPr>
          <p:cNvSpPr txBox="1">
            <a:spLocks/>
          </p:cNvSpPr>
          <p:nvPr/>
        </p:nvSpPr>
        <p:spPr>
          <a:xfrm>
            <a:off x="4486881" y="2155397"/>
            <a:ext cx="3249917" cy="5487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rPr>
              <a:t>Your Text Here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846AC06-D066-483B-BDD2-23887F6B54C5}"/>
              </a:ext>
            </a:extLst>
          </p:cNvPr>
          <p:cNvSpPr/>
          <p:nvPr/>
        </p:nvSpPr>
        <p:spPr>
          <a:xfrm>
            <a:off x="4481399" y="2605451"/>
            <a:ext cx="34700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Lorem Ipsum is simply dummy text of the printing and typesetting industry. Lorem Ipsum has been the industry's standard dummy text ever since the 1500s, </a:t>
            </a: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when an unknown took a galley of type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</a:p>
          <a:p>
            <a:pPr algn="ctr">
              <a:lnSpc>
                <a:spcPct val="120000"/>
              </a:lnSpc>
            </a:pP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Lorem Ipsum is simply dummy text of the printing and typesetting industry. Lorem Ipsum has been the industry's standard text ever since the 1500s, </a:t>
            </a: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when an unknown printer took a galley of type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  <a:p>
            <a:pPr algn="ctr">
              <a:lnSpc>
                <a:spcPct val="120000"/>
              </a:lnSpc>
            </a:pP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11C4905-22C4-49B5-8147-D0559D6DD145}"/>
              </a:ext>
            </a:extLst>
          </p:cNvPr>
          <p:cNvGrpSpPr/>
          <p:nvPr/>
        </p:nvGrpSpPr>
        <p:grpSpPr>
          <a:xfrm>
            <a:off x="1197305" y="1665145"/>
            <a:ext cx="3083905" cy="1880612"/>
            <a:chOff x="457582" y="2146967"/>
            <a:chExt cx="3083905" cy="1880612"/>
          </a:xfrm>
        </p:grpSpPr>
        <p:sp>
          <p:nvSpPr>
            <p:cNvPr id="25" name="Text Placeholder 4">
              <a:extLst>
                <a:ext uri="{FF2B5EF4-FFF2-40B4-BE49-F238E27FC236}">
                  <a16:creationId xmlns:a16="http://schemas.microsoft.com/office/drawing/2014/main" id="{578980B7-6A9B-41B9-86C8-EFB6AE1786C8}"/>
                </a:ext>
              </a:extLst>
            </p:cNvPr>
            <p:cNvSpPr txBox="1">
              <a:spLocks/>
            </p:cNvSpPr>
            <p:nvPr/>
          </p:nvSpPr>
          <p:spPr>
            <a:xfrm>
              <a:off x="457583" y="2735969"/>
              <a:ext cx="3083904" cy="31203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dirty="0">
                  <a:latin typeface="Montserrat" panose="00000500000000000000" pitchFamily="50" charset="0"/>
                </a:rPr>
                <a:t>The Product Here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41C6D4-A676-4FA6-81C9-1D4B9AC05EBD}"/>
                </a:ext>
              </a:extLst>
            </p:cNvPr>
            <p:cNvSpPr/>
            <p:nvPr/>
          </p:nvSpPr>
          <p:spPr>
            <a:xfrm>
              <a:off x="457582" y="3048850"/>
              <a:ext cx="2851675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Lorem Ipsum is simply dummy text of the printing and typesetting industry. Lorem Ipsum has been the </a:t>
              </a:r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industry's standard dummy text.</a:t>
              </a:r>
            </a:p>
          </p:txBody>
        </p:sp>
        <p:sp>
          <p:nvSpPr>
            <p:cNvPr id="27" name="Text Placeholder 4">
              <a:extLst>
                <a:ext uri="{FF2B5EF4-FFF2-40B4-BE49-F238E27FC236}">
                  <a16:creationId xmlns:a16="http://schemas.microsoft.com/office/drawing/2014/main" id="{0E5F7C4F-614D-4C0F-BAC8-2A6637A55E42}"/>
                </a:ext>
              </a:extLst>
            </p:cNvPr>
            <p:cNvSpPr txBox="1">
              <a:spLocks/>
            </p:cNvSpPr>
            <p:nvPr/>
          </p:nvSpPr>
          <p:spPr>
            <a:xfrm>
              <a:off x="457582" y="2146967"/>
              <a:ext cx="1154717" cy="689200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4400" b="1" dirty="0">
                  <a:solidFill>
                    <a:schemeClr val="bg1">
                      <a:lumMod val="85000"/>
                    </a:schemeClr>
                  </a:solidFill>
                  <a:latin typeface="Montserrat" panose="00000500000000000000" pitchFamily="50" charset="0"/>
                </a:rPr>
                <a:t>01.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CE533E8-6932-4FD8-BFB4-3EC3DDA615C0}"/>
              </a:ext>
            </a:extLst>
          </p:cNvPr>
          <p:cNvGrpSpPr/>
          <p:nvPr/>
        </p:nvGrpSpPr>
        <p:grpSpPr>
          <a:xfrm>
            <a:off x="1197305" y="3783570"/>
            <a:ext cx="3083905" cy="1880612"/>
            <a:chOff x="457582" y="2146967"/>
            <a:chExt cx="3083905" cy="1880612"/>
          </a:xfrm>
        </p:grpSpPr>
        <p:sp>
          <p:nvSpPr>
            <p:cNvPr id="30" name="Text Placeholder 4">
              <a:extLst>
                <a:ext uri="{FF2B5EF4-FFF2-40B4-BE49-F238E27FC236}">
                  <a16:creationId xmlns:a16="http://schemas.microsoft.com/office/drawing/2014/main" id="{A1DA81B9-CECF-4181-813B-338E9E26BCEB}"/>
                </a:ext>
              </a:extLst>
            </p:cNvPr>
            <p:cNvSpPr txBox="1">
              <a:spLocks/>
            </p:cNvSpPr>
            <p:nvPr/>
          </p:nvSpPr>
          <p:spPr>
            <a:xfrm>
              <a:off x="457583" y="2735969"/>
              <a:ext cx="3083904" cy="31203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dirty="0">
                  <a:latin typeface="Montserrat" panose="00000500000000000000" pitchFamily="50" charset="0"/>
                </a:rPr>
                <a:t>The Product Here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19D3A29-D984-49E4-8C03-D104CD5A4BD1}"/>
                </a:ext>
              </a:extLst>
            </p:cNvPr>
            <p:cNvSpPr/>
            <p:nvPr/>
          </p:nvSpPr>
          <p:spPr>
            <a:xfrm>
              <a:off x="457582" y="3048850"/>
              <a:ext cx="2851675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Lorem Ipsum is simply dummy text of the printing and typesetting industry. Lorem Ipsum has been the </a:t>
              </a:r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Open Sans Light" panose="020B0306030504020204" pitchFamily="34" charset="0"/>
                  <a:cs typeface="Open Sans Light" panose="020B0306030504020204" pitchFamily="34" charset="0"/>
                </a:rPr>
                <a:t>industry's standard dummy text.</a:t>
              </a:r>
            </a:p>
          </p:txBody>
        </p:sp>
        <p:sp>
          <p:nvSpPr>
            <p:cNvPr id="32" name="Text Placeholder 4">
              <a:extLst>
                <a:ext uri="{FF2B5EF4-FFF2-40B4-BE49-F238E27FC236}">
                  <a16:creationId xmlns:a16="http://schemas.microsoft.com/office/drawing/2014/main" id="{FFB48EBC-745D-4635-B933-BF323F2670C3}"/>
                </a:ext>
              </a:extLst>
            </p:cNvPr>
            <p:cNvSpPr txBox="1">
              <a:spLocks/>
            </p:cNvSpPr>
            <p:nvPr/>
          </p:nvSpPr>
          <p:spPr>
            <a:xfrm>
              <a:off x="457582" y="2146967"/>
              <a:ext cx="1154717" cy="689200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4400" b="1" dirty="0">
                  <a:solidFill>
                    <a:schemeClr val="bg1">
                      <a:lumMod val="85000"/>
                    </a:schemeClr>
                  </a:solidFill>
                  <a:latin typeface="Montserrat" panose="00000500000000000000" pitchFamily="50" charset="0"/>
                </a:rPr>
                <a:t>02.</a:t>
              </a:r>
            </a:p>
          </p:txBody>
        </p:sp>
      </p:grp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2E09CB38-2115-45D4-B0F4-6FC6DF031745}"/>
              </a:ext>
            </a:extLst>
          </p:cNvPr>
          <p:cNvSpPr txBox="1">
            <a:spLocks/>
          </p:cNvSpPr>
          <p:nvPr/>
        </p:nvSpPr>
        <p:spPr>
          <a:xfrm>
            <a:off x="8137146" y="2253373"/>
            <a:ext cx="3083904" cy="3120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000" dirty="0">
                <a:latin typeface="Montserrat" panose="00000500000000000000" pitchFamily="50" charset="0"/>
              </a:rPr>
              <a:t>The Product Here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EEB1382-C177-4380-B167-351B5120C0FE}"/>
              </a:ext>
            </a:extLst>
          </p:cNvPr>
          <p:cNvSpPr/>
          <p:nvPr/>
        </p:nvSpPr>
        <p:spPr>
          <a:xfrm>
            <a:off x="8369375" y="2566254"/>
            <a:ext cx="2851675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Lorem Ipsum is simply dummy text of the printing and typesetting industry. Lorem Ipsum has been the </a:t>
            </a: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industry's standard dummy text.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BA88D02F-D62D-40F9-93C3-42B9C80B9A64}"/>
              </a:ext>
            </a:extLst>
          </p:cNvPr>
          <p:cNvSpPr txBox="1">
            <a:spLocks/>
          </p:cNvSpPr>
          <p:nvPr/>
        </p:nvSpPr>
        <p:spPr>
          <a:xfrm>
            <a:off x="10066333" y="1664371"/>
            <a:ext cx="1154717" cy="689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4400" b="1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</a:rPr>
              <a:t>03.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07D4126A-3A96-44A7-B590-13744A58CDB9}"/>
              </a:ext>
            </a:extLst>
          </p:cNvPr>
          <p:cNvSpPr txBox="1">
            <a:spLocks/>
          </p:cNvSpPr>
          <p:nvPr/>
        </p:nvSpPr>
        <p:spPr>
          <a:xfrm>
            <a:off x="8137146" y="4371798"/>
            <a:ext cx="3083904" cy="3120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000" dirty="0">
                <a:latin typeface="Montserrat" panose="00000500000000000000" pitchFamily="50" charset="0"/>
              </a:rPr>
              <a:t>The Product Here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83FCC1C-B031-4216-9393-D585A768B28B}"/>
              </a:ext>
            </a:extLst>
          </p:cNvPr>
          <p:cNvSpPr/>
          <p:nvPr/>
        </p:nvSpPr>
        <p:spPr>
          <a:xfrm>
            <a:off x="8369375" y="4684679"/>
            <a:ext cx="2851675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Lorem Ipsum is simply dummy text of the printing and typesetting industry. Lorem Ipsum has been the </a:t>
            </a: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industry's standard dummy text.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AEC96B2E-6922-45C1-B212-C1F984EC4C5B}"/>
              </a:ext>
            </a:extLst>
          </p:cNvPr>
          <p:cNvSpPr txBox="1">
            <a:spLocks/>
          </p:cNvSpPr>
          <p:nvPr/>
        </p:nvSpPr>
        <p:spPr>
          <a:xfrm>
            <a:off x="10066333" y="3782796"/>
            <a:ext cx="1154717" cy="689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4400" b="1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50" charset="0"/>
              </a:rPr>
              <a:t>04.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7E533F0-1718-46C0-B41A-E4C5CDAE12D0}"/>
              </a:ext>
            </a:extLst>
          </p:cNvPr>
          <p:cNvGrpSpPr/>
          <p:nvPr/>
        </p:nvGrpSpPr>
        <p:grpSpPr>
          <a:xfrm>
            <a:off x="618290" y="1670928"/>
            <a:ext cx="493713" cy="533401"/>
            <a:chOff x="-44136" y="2039143"/>
            <a:chExt cx="493713" cy="533401"/>
          </a:xfrm>
        </p:grpSpPr>
        <p:sp>
          <p:nvSpPr>
            <p:cNvPr id="45" name="Freeform 27">
              <a:extLst>
                <a:ext uri="{FF2B5EF4-FFF2-40B4-BE49-F238E27FC236}">
                  <a16:creationId xmlns:a16="http://schemas.microsoft.com/office/drawing/2014/main" id="{06C9EA95-A6D5-48B0-9746-8C0ACCEA80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802" y="2069306"/>
              <a:ext cx="76200" cy="144463"/>
            </a:xfrm>
            <a:custGeom>
              <a:avLst/>
              <a:gdLst>
                <a:gd name="T0" fmla="*/ 23 w 48"/>
                <a:gd name="T1" fmla="*/ 87 h 91"/>
                <a:gd name="T2" fmla="*/ 25 w 48"/>
                <a:gd name="T3" fmla="*/ 91 h 91"/>
                <a:gd name="T4" fmla="*/ 27 w 48"/>
                <a:gd name="T5" fmla="*/ 91 h 91"/>
                <a:gd name="T6" fmla="*/ 30 w 48"/>
                <a:gd name="T7" fmla="*/ 91 h 91"/>
                <a:gd name="T8" fmla="*/ 42 w 48"/>
                <a:gd name="T9" fmla="*/ 77 h 91"/>
                <a:gd name="T10" fmla="*/ 48 w 48"/>
                <a:gd name="T11" fmla="*/ 65 h 91"/>
                <a:gd name="T12" fmla="*/ 48 w 48"/>
                <a:gd name="T13" fmla="*/ 60 h 91"/>
                <a:gd name="T14" fmla="*/ 42 w 48"/>
                <a:gd name="T15" fmla="*/ 48 h 91"/>
                <a:gd name="T16" fmla="*/ 28 w 48"/>
                <a:gd name="T17" fmla="*/ 26 h 91"/>
                <a:gd name="T18" fmla="*/ 28 w 48"/>
                <a:gd name="T19" fmla="*/ 15 h 91"/>
                <a:gd name="T20" fmla="*/ 33 w 48"/>
                <a:gd name="T21" fmla="*/ 11 h 91"/>
                <a:gd name="T22" fmla="*/ 36 w 48"/>
                <a:gd name="T23" fmla="*/ 9 h 91"/>
                <a:gd name="T24" fmla="*/ 39 w 48"/>
                <a:gd name="T25" fmla="*/ 5 h 91"/>
                <a:gd name="T26" fmla="*/ 34 w 48"/>
                <a:gd name="T27" fmla="*/ 0 h 91"/>
                <a:gd name="T28" fmla="*/ 22 w 48"/>
                <a:gd name="T29" fmla="*/ 1 h 91"/>
                <a:gd name="T30" fmla="*/ 11 w 48"/>
                <a:gd name="T31" fmla="*/ 6 h 91"/>
                <a:gd name="T32" fmla="*/ 3 w 48"/>
                <a:gd name="T33" fmla="*/ 14 h 91"/>
                <a:gd name="T34" fmla="*/ 0 w 48"/>
                <a:gd name="T35" fmla="*/ 25 h 91"/>
                <a:gd name="T36" fmla="*/ 2 w 48"/>
                <a:gd name="T37" fmla="*/ 34 h 91"/>
                <a:gd name="T38" fmla="*/ 16 w 48"/>
                <a:gd name="T39" fmla="*/ 54 h 91"/>
                <a:gd name="T40" fmla="*/ 23 w 48"/>
                <a:gd name="T41" fmla="*/ 68 h 91"/>
                <a:gd name="T42" fmla="*/ 23 w 48"/>
                <a:gd name="T43" fmla="*/ 87 h 91"/>
                <a:gd name="T44" fmla="*/ 17 w 48"/>
                <a:gd name="T45" fmla="*/ 43 h 91"/>
                <a:gd name="T46" fmla="*/ 14 w 48"/>
                <a:gd name="T47" fmla="*/ 37 h 91"/>
                <a:gd name="T48" fmla="*/ 10 w 48"/>
                <a:gd name="T49" fmla="*/ 28 h 91"/>
                <a:gd name="T50" fmla="*/ 11 w 48"/>
                <a:gd name="T51" fmla="*/ 20 h 91"/>
                <a:gd name="T52" fmla="*/ 16 w 48"/>
                <a:gd name="T53" fmla="*/ 14 h 91"/>
                <a:gd name="T54" fmla="*/ 20 w 48"/>
                <a:gd name="T55" fmla="*/ 12 h 91"/>
                <a:gd name="T56" fmla="*/ 19 w 48"/>
                <a:gd name="T57" fmla="*/ 28 h 91"/>
                <a:gd name="T58" fmla="*/ 23 w 48"/>
                <a:gd name="T59" fmla="*/ 35 h 91"/>
                <a:gd name="T60" fmla="*/ 30 w 48"/>
                <a:gd name="T61" fmla="*/ 43 h 91"/>
                <a:gd name="T62" fmla="*/ 37 w 48"/>
                <a:gd name="T63" fmla="*/ 60 h 91"/>
                <a:gd name="T64" fmla="*/ 34 w 48"/>
                <a:gd name="T65" fmla="*/ 74 h 91"/>
                <a:gd name="T66" fmla="*/ 33 w 48"/>
                <a:gd name="T67" fmla="*/ 66 h 91"/>
                <a:gd name="T68" fmla="*/ 30 w 48"/>
                <a:gd name="T69" fmla="*/ 59 h 91"/>
                <a:gd name="T70" fmla="*/ 17 w 48"/>
                <a:gd name="T71" fmla="*/ 4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" h="91">
                  <a:moveTo>
                    <a:pt x="23" y="87"/>
                  </a:moveTo>
                  <a:lnTo>
                    <a:pt x="23" y="87"/>
                  </a:lnTo>
                  <a:lnTo>
                    <a:pt x="23" y="88"/>
                  </a:lnTo>
                  <a:lnTo>
                    <a:pt x="25" y="91"/>
                  </a:lnTo>
                  <a:lnTo>
                    <a:pt x="25" y="91"/>
                  </a:lnTo>
                  <a:lnTo>
                    <a:pt x="27" y="91"/>
                  </a:lnTo>
                  <a:lnTo>
                    <a:pt x="30" y="91"/>
                  </a:lnTo>
                  <a:lnTo>
                    <a:pt x="30" y="91"/>
                  </a:lnTo>
                  <a:lnTo>
                    <a:pt x="36" y="85"/>
                  </a:lnTo>
                  <a:lnTo>
                    <a:pt x="42" y="77"/>
                  </a:lnTo>
                  <a:lnTo>
                    <a:pt x="47" y="69"/>
                  </a:lnTo>
                  <a:lnTo>
                    <a:pt x="48" y="65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5" y="54"/>
                  </a:lnTo>
                  <a:lnTo>
                    <a:pt x="42" y="48"/>
                  </a:lnTo>
                  <a:lnTo>
                    <a:pt x="33" y="32"/>
                  </a:lnTo>
                  <a:lnTo>
                    <a:pt x="28" y="26"/>
                  </a:lnTo>
                  <a:lnTo>
                    <a:pt x="28" y="18"/>
                  </a:lnTo>
                  <a:lnTo>
                    <a:pt x="28" y="15"/>
                  </a:lnTo>
                  <a:lnTo>
                    <a:pt x="30" y="14"/>
                  </a:lnTo>
                  <a:lnTo>
                    <a:pt x="33" y="11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7" y="8"/>
                  </a:lnTo>
                  <a:lnTo>
                    <a:pt x="39" y="5"/>
                  </a:lnTo>
                  <a:lnTo>
                    <a:pt x="37" y="1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2" y="1"/>
                  </a:lnTo>
                  <a:lnTo>
                    <a:pt x="17" y="3"/>
                  </a:lnTo>
                  <a:lnTo>
                    <a:pt x="11" y="6"/>
                  </a:lnTo>
                  <a:lnTo>
                    <a:pt x="8" y="9"/>
                  </a:lnTo>
                  <a:lnTo>
                    <a:pt x="3" y="14"/>
                  </a:lnTo>
                  <a:lnTo>
                    <a:pt x="2" y="18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5" y="42"/>
                  </a:lnTo>
                  <a:lnTo>
                    <a:pt x="16" y="54"/>
                  </a:lnTo>
                  <a:lnTo>
                    <a:pt x="20" y="62"/>
                  </a:lnTo>
                  <a:lnTo>
                    <a:pt x="23" y="68"/>
                  </a:lnTo>
                  <a:lnTo>
                    <a:pt x="25" y="77"/>
                  </a:lnTo>
                  <a:lnTo>
                    <a:pt x="23" y="87"/>
                  </a:lnTo>
                  <a:lnTo>
                    <a:pt x="23" y="87"/>
                  </a:lnTo>
                  <a:close/>
                  <a:moveTo>
                    <a:pt x="17" y="43"/>
                  </a:moveTo>
                  <a:lnTo>
                    <a:pt x="17" y="43"/>
                  </a:lnTo>
                  <a:lnTo>
                    <a:pt x="14" y="37"/>
                  </a:lnTo>
                  <a:lnTo>
                    <a:pt x="11" y="32"/>
                  </a:lnTo>
                  <a:lnTo>
                    <a:pt x="10" y="28"/>
                  </a:lnTo>
                  <a:lnTo>
                    <a:pt x="10" y="25"/>
                  </a:lnTo>
                  <a:lnTo>
                    <a:pt x="11" y="20"/>
                  </a:lnTo>
                  <a:lnTo>
                    <a:pt x="13" y="17"/>
                  </a:lnTo>
                  <a:lnTo>
                    <a:pt x="16" y="14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19" y="18"/>
                  </a:lnTo>
                  <a:lnTo>
                    <a:pt x="19" y="28"/>
                  </a:lnTo>
                  <a:lnTo>
                    <a:pt x="19" y="28"/>
                  </a:lnTo>
                  <a:lnTo>
                    <a:pt x="23" y="35"/>
                  </a:lnTo>
                  <a:lnTo>
                    <a:pt x="30" y="43"/>
                  </a:lnTo>
                  <a:lnTo>
                    <a:pt x="30" y="43"/>
                  </a:lnTo>
                  <a:lnTo>
                    <a:pt x="34" y="52"/>
                  </a:lnTo>
                  <a:lnTo>
                    <a:pt x="37" y="60"/>
                  </a:lnTo>
                  <a:lnTo>
                    <a:pt x="37" y="68"/>
                  </a:lnTo>
                  <a:lnTo>
                    <a:pt x="34" y="74"/>
                  </a:lnTo>
                  <a:lnTo>
                    <a:pt x="34" y="74"/>
                  </a:lnTo>
                  <a:lnTo>
                    <a:pt x="33" y="66"/>
                  </a:lnTo>
                  <a:lnTo>
                    <a:pt x="30" y="59"/>
                  </a:lnTo>
                  <a:lnTo>
                    <a:pt x="30" y="59"/>
                  </a:lnTo>
                  <a:lnTo>
                    <a:pt x="23" y="49"/>
                  </a:lnTo>
                  <a:lnTo>
                    <a:pt x="17" y="43"/>
                  </a:lnTo>
                  <a:lnTo>
                    <a:pt x="17" y="43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A68CF499-00F0-44DA-9C17-CE87D37B7E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1764" y="2039143"/>
              <a:ext cx="88900" cy="173038"/>
            </a:xfrm>
            <a:custGeom>
              <a:avLst/>
              <a:gdLst>
                <a:gd name="T0" fmla="*/ 28 w 56"/>
                <a:gd name="T1" fmla="*/ 102 h 109"/>
                <a:gd name="T2" fmla="*/ 30 w 56"/>
                <a:gd name="T3" fmla="*/ 107 h 109"/>
                <a:gd name="T4" fmla="*/ 31 w 56"/>
                <a:gd name="T5" fmla="*/ 109 h 109"/>
                <a:gd name="T6" fmla="*/ 34 w 56"/>
                <a:gd name="T7" fmla="*/ 109 h 109"/>
                <a:gd name="T8" fmla="*/ 50 w 56"/>
                <a:gd name="T9" fmla="*/ 92 h 109"/>
                <a:gd name="T10" fmla="*/ 56 w 56"/>
                <a:gd name="T11" fmla="*/ 76 h 109"/>
                <a:gd name="T12" fmla="*/ 56 w 56"/>
                <a:gd name="T13" fmla="*/ 70 h 109"/>
                <a:gd name="T14" fmla="*/ 48 w 56"/>
                <a:gd name="T15" fmla="*/ 56 h 109"/>
                <a:gd name="T16" fmla="*/ 33 w 56"/>
                <a:gd name="T17" fmla="*/ 30 h 109"/>
                <a:gd name="T18" fmla="*/ 31 w 56"/>
                <a:gd name="T19" fmla="*/ 17 h 109"/>
                <a:gd name="T20" fmla="*/ 37 w 56"/>
                <a:gd name="T21" fmla="*/ 11 h 109"/>
                <a:gd name="T22" fmla="*/ 42 w 56"/>
                <a:gd name="T23" fmla="*/ 8 h 109"/>
                <a:gd name="T24" fmla="*/ 45 w 56"/>
                <a:gd name="T25" fmla="*/ 3 h 109"/>
                <a:gd name="T26" fmla="*/ 40 w 56"/>
                <a:gd name="T27" fmla="*/ 0 h 109"/>
                <a:gd name="T28" fmla="*/ 26 w 56"/>
                <a:gd name="T29" fmla="*/ 2 h 109"/>
                <a:gd name="T30" fmla="*/ 14 w 56"/>
                <a:gd name="T31" fmla="*/ 6 h 109"/>
                <a:gd name="T32" fmla="*/ 5 w 56"/>
                <a:gd name="T33" fmla="*/ 14 h 109"/>
                <a:gd name="T34" fmla="*/ 0 w 56"/>
                <a:gd name="T35" fmla="*/ 28 h 109"/>
                <a:gd name="T36" fmla="*/ 0 w 56"/>
                <a:gd name="T37" fmla="*/ 34 h 109"/>
                <a:gd name="T38" fmla="*/ 5 w 56"/>
                <a:gd name="T39" fmla="*/ 48 h 109"/>
                <a:gd name="T40" fmla="*/ 19 w 56"/>
                <a:gd name="T41" fmla="*/ 64 h 109"/>
                <a:gd name="T42" fmla="*/ 28 w 56"/>
                <a:gd name="T43" fmla="*/ 81 h 109"/>
                <a:gd name="T44" fmla="*/ 30 w 56"/>
                <a:gd name="T45" fmla="*/ 92 h 109"/>
                <a:gd name="T46" fmla="*/ 28 w 56"/>
                <a:gd name="T47" fmla="*/ 102 h 109"/>
                <a:gd name="T48" fmla="*/ 19 w 56"/>
                <a:gd name="T49" fmla="*/ 51 h 109"/>
                <a:gd name="T50" fmla="*/ 14 w 56"/>
                <a:gd name="T51" fmla="*/ 44 h 109"/>
                <a:gd name="T52" fmla="*/ 10 w 56"/>
                <a:gd name="T53" fmla="*/ 31 h 109"/>
                <a:gd name="T54" fmla="*/ 11 w 56"/>
                <a:gd name="T55" fmla="*/ 22 h 109"/>
                <a:gd name="T56" fmla="*/ 19 w 56"/>
                <a:gd name="T57" fmla="*/ 14 h 109"/>
                <a:gd name="T58" fmla="*/ 25 w 56"/>
                <a:gd name="T59" fmla="*/ 11 h 109"/>
                <a:gd name="T60" fmla="*/ 22 w 56"/>
                <a:gd name="T61" fmla="*/ 20 h 109"/>
                <a:gd name="T62" fmla="*/ 23 w 56"/>
                <a:gd name="T63" fmla="*/ 31 h 109"/>
                <a:gd name="T64" fmla="*/ 28 w 56"/>
                <a:gd name="T65" fmla="*/ 42 h 109"/>
                <a:gd name="T66" fmla="*/ 34 w 56"/>
                <a:gd name="T67" fmla="*/ 51 h 109"/>
                <a:gd name="T68" fmla="*/ 45 w 56"/>
                <a:gd name="T69" fmla="*/ 71 h 109"/>
                <a:gd name="T70" fmla="*/ 43 w 56"/>
                <a:gd name="T71" fmla="*/ 82 h 109"/>
                <a:gd name="T72" fmla="*/ 39 w 56"/>
                <a:gd name="T73" fmla="*/ 92 h 109"/>
                <a:gd name="T74" fmla="*/ 37 w 56"/>
                <a:gd name="T75" fmla="*/ 79 h 109"/>
                <a:gd name="T76" fmla="*/ 34 w 56"/>
                <a:gd name="T77" fmla="*/ 70 h 109"/>
                <a:gd name="T78" fmla="*/ 19 w 56"/>
                <a:gd name="T79" fmla="*/ 51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6" h="109">
                  <a:moveTo>
                    <a:pt x="28" y="102"/>
                  </a:moveTo>
                  <a:lnTo>
                    <a:pt x="28" y="102"/>
                  </a:lnTo>
                  <a:lnTo>
                    <a:pt x="28" y="106"/>
                  </a:lnTo>
                  <a:lnTo>
                    <a:pt x="30" y="107"/>
                  </a:lnTo>
                  <a:lnTo>
                    <a:pt x="30" y="107"/>
                  </a:lnTo>
                  <a:lnTo>
                    <a:pt x="31" y="109"/>
                  </a:lnTo>
                  <a:lnTo>
                    <a:pt x="34" y="109"/>
                  </a:lnTo>
                  <a:lnTo>
                    <a:pt x="34" y="109"/>
                  </a:lnTo>
                  <a:lnTo>
                    <a:pt x="42" y="101"/>
                  </a:lnTo>
                  <a:lnTo>
                    <a:pt x="50" y="92"/>
                  </a:lnTo>
                  <a:lnTo>
                    <a:pt x="54" y="82"/>
                  </a:lnTo>
                  <a:lnTo>
                    <a:pt x="56" y="76"/>
                  </a:lnTo>
                  <a:lnTo>
                    <a:pt x="56" y="70"/>
                  </a:lnTo>
                  <a:lnTo>
                    <a:pt x="56" y="70"/>
                  </a:lnTo>
                  <a:lnTo>
                    <a:pt x="53" y="64"/>
                  </a:lnTo>
                  <a:lnTo>
                    <a:pt x="48" y="56"/>
                  </a:lnTo>
                  <a:lnTo>
                    <a:pt x="36" y="37"/>
                  </a:lnTo>
                  <a:lnTo>
                    <a:pt x="33" y="30"/>
                  </a:lnTo>
                  <a:lnTo>
                    <a:pt x="31" y="20"/>
                  </a:lnTo>
                  <a:lnTo>
                    <a:pt x="31" y="17"/>
                  </a:lnTo>
                  <a:lnTo>
                    <a:pt x="34" y="14"/>
                  </a:lnTo>
                  <a:lnTo>
                    <a:pt x="37" y="11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3" y="6"/>
                  </a:lnTo>
                  <a:lnTo>
                    <a:pt x="45" y="3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9" y="3"/>
                  </a:lnTo>
                  <a:lnTo>
                    <a:pt x="14" y="6"/>
                  </a:lnTo>
                  <a:lnTo>
                    <a:pt x="8" y="10"/>
                  </a:lnTo>
                  <a:lnTo>
                    <a:pt x="5" y="14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39"/>
                  </a:lnTo>
                  <a:lnTo>
                    <a:pt x="5" y="48"/>
                  </a:lnTo>
                  <a:lnTo>
                    <a:pt x="11" y="56"/>
                  </a:lnTo>
                  <a:lnTo>
                    <a:pt x="19" y="64"/>
                  </a:lnTo>
                  <a:lnTo>
                    <a:pt x="25" y="73"/>
                  </a:lnTo>
                  <a:lnTo>
                    <a:pt x="28" y="81"/>
                  </a:lnTo>
                  <a:lnTo>
                    <a:pt x="30" y="85"/>
                  </a:lnTo>
                  <a:lnTo>
                    <a:pt x="30" y="92"/>
                  </a:lnTo>
                  <a:lnTo>
                    <a:pt x="30" y="96"/>
                  </a:lnTo>
                  <a:lnTo>
                    <a:pt x="28" y="102"/>
                  </a:lnTo>
                  <a:lnTo>
                    <a:pt x="28" y="102"/>
                  </a:lnTo>
                  <a:close/>
                  <a:moveTo>
                    <a:pt x="19" y="51"/>
                  </a:moveTo>
                  <a:lnTo>
                    <a:pt x="19" y="51"/>
                  </a:lnTo>
                  <a:lnTo>
                    <a:pt x="14" y="44"/>
                  </a:lnTo>
                  <a:lnTo>
                    <a:pt x="11" y="37"/>
                  </a:lnTo>
                  <a:lnTo>
                    <a:pt x="10" y="31"/>
                  </a:lnTo>
                  <a:lnTo>
                    <a:pt x="10" y="27"/>
                  </a:lnTo>
                  <a:lnTo>
                    <a:pt x="11" y="22"/>
                  </a:lnTo>
                  <a:lnTo>
                    <a:pt x="14" y="17"/>
                  </a:lnTo>
                  <a:lnTo>
                    <a:pt x="19" y="14"/>
                  </a:lnTo>
                  <a:lnTo>
                    <a:pt x="25" y="11"/>
                  </a:lnTo>
                  <a:lnTo>
                    <a:pt x="25" y="11"/>
                  </a:lnTo>
                  <a:lnTo>
                    <a:pt x="23" y="16"/>
                  </a:lnTo>
                  <a:lnTo>
                    <a:pt x="22" y="20"/>
                  </a:lnTo>
                  <a:lnTo>
                    <a:pt x="22" y="25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28" y="42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0" y="62"/>
                  </a:lnTo>
                  <a:lnTo>
                    <a:pt x="45" y="71"/>
                  </a:lnTo>
                  <a:lnTo>
                    <a:pt x="45" y="78"/>
                  </a:lnTo>
                  <a:lnTo>
                    <a:pt x="43" y="82"/>
                  </a:lnTo>
                  <a:lnTo>
                    <a:pt x="42" y="87"/>
                  </a:lnTo>
                  <a:lnTo>
                    <a:pt x="39" y="92"/>
                  </a:lnTo>
                  <a:lnTo>
                    <a:pt x="39" y="92"/>
                  </a:lnTo>
                  <a:lnTo>
                    <a:pt x="37" y="79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26" y="59"/>
                  </a:lnTo>
                  <a:lnTo>
                    <a:pt x="19" y="51"/>
                  </a:lnTo>
                  <a:lnTo>
                    <a:pt x="19" y="5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49A5221D-0F7C-40A6-9B14-EAD214552E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4136" y="2228056"/>
              <a:ext cx="493713" cy="344488"/>
            </a:xfrm>
            <a:custGeom>
              <a:avLst/>
              <a:gdLst>
                <a:gd name="T0" fmla="*/ 274 w 311"/>
                <a:gd name="T1" fmla="*/ 27 h 217"/>
                <a:gd name="T2" fmla="*/ 258 w 311"/>
                <a:gd name="T3" fmla="*/ 7 h 217"/>
                <a:gd name="T4" fmla="*/ 251 w 311"/>
                <a:gd name="T5" fmla="*/ 4 h 217"/>
                <a:gd name="T6" fmla="*/ 37 w 311"/>
                <a:gd name="T7" fmla="*/ 4 h 217"/>
                <a:gd name="T8" fmla="*/ 17 w 311"/>
                <a:gd name="T9" fmla="*/ 21 h 217"/>
                <a:gd name="T10" fmla="*/ 23 w 311"/>
                <a:gd name="T11" fmla="*/ 75 h 217"/>
                <a:gd name="T12" fmla="*/ 44 w 311"/>
                <a:gd name="T13" fmla="*/ 124 h 217"/>
                <a:gd name="T14" fmla="*/ 13 w 311"/>
                <a:gd name="T15" fmla="*/ 151 h 217"/>
                <a:gd name="T16" fmla="*/ 2 w 311"/>
                <a:gd name="T17" fmla="*/ 174 h 217"/>
                <a:gd name="T18" fmla="*/ 39 w 311"/>
                <a:gd name="T19" fmla="*/ 191 h 217"/>
                <a:gd name="T20" fmla="*/ 59 w 311"/>
                <a:gd name="T21" fmla="*/ 202 h 217"/>
                <a:gd name="T22" fmla="*/ 115 w 311"/>
                <a:gd name="T23" fmla="*/ 217 h 217"/>
                <a:gd name="T24" fmla="*/ 204 w 311"/>
                <a:gd name="T25" fmla="*/ 214 h 217"/>
                <a:gd name="T26" fmla="*/ 232 w 311"/>
                <a:gd name="T27" fmla="*/ 191 h 217"/>
                <a:gd name="T28" fmla="*/ 274 w 311"/>
                <a:gd name="T29" fmla="*/ 180 h 217"/>
                <a:gd name="T30" fmla="*/ 281 w 311"/>
                <a:gd name="T31" fmla="*/ 166 h 217"/>
                <a:gd name="T32" fmla="*/ 249 w 311"/>
                <a:gd name="T33" fmla="*/ 147 h 217"/>
                <a:gd name="T34" fmla="*/ 223 w 311"/>
                <a:gd name="T35" fmla="*/ 135 h 217"/>
                <a:gd name="T36" fmla="*/ 266 w 311"/>
                <a:gd name="T37" fmla="*/ 126 h 217"/>
                <a:gd name="T38" fmla="*/ 309 w 311"/>
                <a:gd name="T39" fmla="*/ 81 h 217"/>
                <a:gd name="T40" fmla="*/ 305 w 311"/>
                <a:gd name="T41" fmla="*/ 41 h 217"/>
                <a:gd name="T42" fmla="*/ 261 w 311"/>
                <a:gd name="T43" fmla="*/ 64 h 217"/>
                <a:gd name="T44" fmla="*/ 275 w 311"/>
                <a:gd name="T45" fmla="*/ 64 h 217"/>
                <a:gd name="T46" fmla="*/ 277 w 311"/>
                <a:gd name="T47" fmla="*/ 78 h 217"/>
                <a:gd name="T48" fmla="*/ 247 w 311"/>
                <a:gd name="T49" fmla="*/ 98 h 217"/>
                <a:gd name="T50" fmla="*/ 261 w 311"/>
                <a:gd name="T51" fmla="*/ 64 h 217"/>
                <a:gd name="T52" fmla="*/ 144 w 311"/>
                <a:gd name="T53" fmla="*/ 208 h 217"/>
                <a:gd name="T54" fmla="*/ 70 w 311"/>
                <a:gd name="T55" fmla="*/ 200 h 217"/>
                <a:gd name="T56" fmla="*/ 129 w 311"/>
                <a:gd name="T57" fmla="*/ 195 h 217"/>
                <a:gd name="T58" fmla="*/ 212 w 311"/>
                <a:gd name="T59" fmla="*/ 198 h 217"/>
                <a:gd name="T60" fmla="*/ 209 w 311"/>
                <a:gd name="T61" fmla="*/ 149 h 217"/>
                <a:gd name="T62" fmla="*/ 261 w 311"/>
                <a:gd name="T63" fmla="*/ 160 h 217"/>
                <a:gd name="T64" fmla="*/ 269 w 311"/>
                <a:gd name="T65" fmla="*/ 171 h 217"/>
                <a:gd name="T66" fmla="*/ 246 w 311"/>
                <a:gd name="T67" fmla="*/ 180 h 217"/>
                <a:gd name="T68" fmla="*/ 132 w 311"/>
                <a:gd name="T69" fmla="*/ 188 h 217"/>
                <a:gd name="T70" fmla="*/ 25 w 311"/>
                <a:gd name="T71" fmla="*/ 180 h 217"/>
                <a:gd name="T72" fmla="*/ 13 w 311"/>
                <a:gd name="T73" fmla="*/ 163 h 217"/>
                <a:gd name="T74" fmla="*/ 53 w 311"/>
                <a:gd name="T75" fmla="*/ 149 h 217"/>
                <a:gd name="T76" fmla="*/ 81 w 311"/>
                <a:gd name="T77" fmla="*/ 157 h 217"/>
                <a:gd name="T78" fmla="*/ 141 w 311"/>
                <a:gd name="T79" fmla="*/ 172 h 217"/>
                <a:gd name="T80" fmla="*/ 190 w 311"/>
                <a:gd name="T81" fmla="*/ 160 h 217"/>
                <a:gd name="T82" fmla="*/ 209 w 311"/>
                <a:gd name="T83" fmla="*/ 149 h 217"/>
                <a:gd name="T84" fmla="*/ 186 w 311"/>
                <a:gd name="T85" fmla="*/ 154 h 217"/>
                <a:gd name="T86" fmla="*/ 101 w 311"/>
                <a:gd name="T87" fmla="*/ 157 h 217"/>
                <a:gd name="T88" fmla="*/ 54 w 311"/>
                <a:gd name="T89" fmla="*/ 126 h 217"/>
                <a:gd name="T90" fmla="*/ 30 w 311"/>
                <a:gd name="T91" fmla="*/ 61 h 217"/>
                <a:gd name="T92" fmla="*/ 25 w 311"/>
                <a:gd name="T93" fmla="*/ 24 h 217"/>
                <a:gd name="T94" fmla="*/ 47 w 311"/>
                <a:gd name="T95" fmla="*/ 11 h 217"/>
                <a:gd name="T96" fmla="*/ 249 w 311"/>
                <a:gd name="T97" fmla="*/ 13 h 217"/>
                <a:gd name="T98" fmla="*/ 255 w 311"/>
                <a:gd name="T99" fmla="*/ 42 h 217"/>
                <a:gd name="T100" fmla="*/ 232 w 311"/>
                <a:gd name="T101" fmla="*/ 110 h 217"/>
                <a:gd name="T102" fmla="*/ 286 w 311"/>
                <a:gd name="T103" fmla="*/ 99 h 217"/>
                <a:gd name="T104" fmla="*/ 230 w 311"/>
                <a:gd name="T105" fmla="*/ 127 h 217"/>
                <a:gd name="T106" fmla="*/ 243 w 311"/>
                <a:gd name="T107" fmla="*/ 107 h 217"/>
                <a:gd name="T108" fmla="*/ 277 w 311"/>
                <a:gd name="T109" fmla="*/ 90 h 217"/>
                <a:gd name="T110" fmla="*/ 288 w 311"/>
                <a:gd name="T111" fmla="*/ 70 h 217"/>
                <a:gd name="T112" fmla="*/ 274 w 311"/>
                <a:gd name="T113" fmla="*/ 53 h 217"/>
                <a:gd name="T114" fmla="*/ 266 w 311"/>
                <a:gd name="T115" fmla="*/ 39 h 217"/>
                <a:gd name="T116" fmla="*/ 294 w 311"/>
                <a:gd name="T117" fmla="*/ 42 h 217"/>
                <a:gd name="T118" fmla="*/ 302 w 311"/>
                <a:gd name="T119" fmla="*/ 72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1" h="217">
                  <a:moveTo>
                    <a:pt x="297" y="31"/>
                  </a:moveTo>
                  <a:lnTo>
                    <a:pt x="297" y="31"/>
                  </a:lnTo>
                  <a:lnTo>
                    <a:pt x="289" y="28"/>
                  </a:lnTo>
                  <a:lnTo>
                    <a:pt x="281" y="27"/>
                  </a:lnTo>
                  <a:lnTo>
                    <a:pt x="274" y="27"/>
                  </a:lnTo>
                  <a:lnTo>
                    <a:pt x="266" y="28"/>
                  </a:lnTo>
                  <a:lnTo>
                    <a:pt x="266" y="28"/>
                  </a:lnTo>
                  <a:lnTo>
                    <a:pt x="266" y="21"/>
                  </a:lnTo>
                  <a:lnTo>
                    <a:pt x="263" y="13"/>
                  </a:lnTo>
                  <a:lnTo>
                    <a:pt x="258" y="7"/>
                  </a:lnTo>
                  <a:lnTo>
                    <a:pt x="251" y="4"/>
                  </a:lnTo>
                  <a:lnTo>
                    <a:pt x="251" y="4"/>
                  </a:lnTo>
                  <a:lnTo>
                    <a:pt x="251" y="4"/>
                  </a:lnTo>
                  <a:lnTo>
                    <a:pt x="251" y="4"/>
                  </a:lnTo>
                  <a:lnTo>
                    <a:pt x="251" y="4"/>
                  </a:lnTo>
                  <a:lnTo>
                    <a:pt x="251" y="4"/>
                  </a:lnTo>
                  <a:lnTo>
                    <a:pt x="144" y="0"/>
                  </a:lnTo>
                  <a:lnTo>
                    <a:pt x="90" y="0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0" y="5"/>
                  </a:lnTo>
                  <a:lnTo>
                    <a:pt x="23" y="8"/>
                  </a:lnTo>
                  <a:lnTo>
                    <a:pt x="20" y="11"/>
                  </a:lnTo>
                  <a:lnTo>
                    <a:pt x="19" y="16"/>
                  </a:lnTo>
                  <a:lnTo>
                    <a:pt x="17" y="21"/>
                  </a:lnTo>
                  <a:lnTo>
                    <a:pt x="17" y="27"/>
                  </a:lnTo>
                  <a:lnTo>
                    <a:pt x="17" y="41"/>
                  </a:lnTo>
                  <a:lnTo>
                    <a:pt x="17" y="41"/>
                  </a:lnTo>
                  <a:lnTo>
                    <a:pt x="20" y="58"/>
                  </a:lnTo>
                  <a:lnTo>
                    <a:pt x="23" y="75"/>
                  </a:lnTo>
                  <a:lnTo>
                    <a:pt x="28" y="90"/>
                  </a:lnTo>
                  <a:lnTo>
                    <a:pt x="33" y="106"/>
                  </a:lnTo>
                  <a:lnTo>
                    <a:pt x="33" y="106"/>
                  </a:lnTo>
                  <a:lnTo>
                    <a:pt x="39" y="115"/>
                  </a:lnTo>
                  <a:lnTo>
                    <a:pt x="44" y="124"/>
                  </a:lnTo>
                  <a:lnTo>
                    <a:pt x="57" y="140"/>
                  </a:lnTo>
                  <a:lnTo>
                    <a:pt x="57" y="140"/>
                  </a:lnTo>
                  <a:lnTo>
                    <a:pt x="39" y="141"/>
                  </a:lnTo>
                  <a:lnTo>
                    <a:pt x="20" y="147"/>
                  </a:lnTo>
                  <a:lnTo>
                    <a:pt x="13" y="151"/>
                  </a:lnTo>
                  <a:lnTo>
                    <a:pt x="6" y="157"/>
                  </a:lnTo>
                  <a:lnTo>
                    <a:pt x="2" y="161"/>
                  </a:lnTo>
                  <a:lnTo>
                    <a:pt x="0" y="169"/>
                  </a:lnTo>
                  <a:lnTo>
                    <a:pt x="0" y="169"/>
                  </a:lnTo>
                  <a:lnTo>
                    <a:pt x="2" y="174"/>
                  </a:lnTo>
                  <a:lnTo>
                    <a:pt x="5" y="178"/>
                  </a:lnTo>
                  <a:lnTo>
                    <a:pt x="10" y="183"/>
                  </a:lnTo>
                  <a:lnTo>
                    <a:pt x="16" y="185"/>
                  </a:lnTo>
                  <a:lnTo>
                    <a:pt x="28" y="189"/>
                  </a:lnTo>
                  <a:lnTo>
                    <a:pt x="39" y="191"/>
                  </a:lnTo>
                  <a:lnTo>
                    <a:pt x="39" y="191"/>
                  </a:lnTo>
                  <a:lnTo>
                    <a:pt x="53" y="194"/>
                  </a:lnTo>
                  <a:lnTo>
                    <a:pt x="53" y="194"/>
                  </a:lnTo>
                  <a:lnTo>
                    <a:pt x="54" y="198"/>
                  </a:lnTo>
                  <a:lnTo>
                    <a:pt x="59" y="202"/>
                  </a:lnTo>
                  <a:lnTo>
                    <a:pt x="67" y="209"/>
                  </a:lnTo>
                  <a:lnTo>
                    <a:pt x="78" y="212"/>
                  </a:lnTo>
                  <a:lnTo>
                    <a:pt x="90" y="216"/>
                  </a:lnTo>
                  <a:lnTo>
                    <a:pt x="102" y="217"/>
                  </a:lnTo>
                  <a:lnTo>
                    <a:pt x="115" y="217"/>
                  </a:lnTo>
                  <a:lnTo>
                    <a:pt x="136" y="217"/>
                  </a:lnTo>
                  <a:lnTo>
                    <a:pt x="136" y="217"/>
                  </a:lnTo>
                  <a:lnTo>
                    <a:pt x="170" y="217"/>
                  </a:lnTo>
                  <a:lnTo>
                    <a:pt x="187" y="216"/>
                  </a:lnTo>
                  <a:lnTo>
                    <a:pt x="204" y="214"/>
                  </a:lnTo>
                  <a:lnTo>
                    <a:pt x="204" y="214"/>
                  </a:lnTo>
                  <a:lnTo>
                    <a:pt x="213" y="209"/>
                  </a:lnTo>
                  <a:lnTo>
                    <a:pt x="220" y="205"/>
                  </a:lnTo>
                  <a:lnTo>
                    <a:pt x="226" y="198"/>
                  </a:lnTo>
                  <a:lnTo>
                    <a:pt x="232" y="191"/>
                  </a:lnTo>
                  <a:lnTo>
                    <a:pt x="232" y="191"/>
                  </a:lnTo>
                  <a:lnTo>
                    <a:pt x="246" y="189"/>
                  </a:lnTo>
                  <a:lnTo>
                    <a:pt x="260" y="186"/>
                  </a:lnTo>
                  <a:lnTo>
                    <a:pt x="268" y="183"/>
                  </a:lnTo>
                  <a:lnTo>
                    <a:pt x="274" y="180"/>
                  </a:lnTo>
                  <a:lnTo>
                    <a:pt x="278" y="177"/>
                  </a:lnTo>
                  <a:lnTo>
                    <a:pt x="281" y="172"/>
                  </a:lnTo>
                  <a:lnTo>
                    <a:pt x="281" y="172"/>
                  </a:lnTo>
                  <a:lnTo>
                    <a:pt x="281" y="169"/>
                  </a:lnTo>
                  <a:lnTo>
                    <a:pt x="281" y="166"/>
                  </a:lnTo>
                  <a:lnTo>
                    <a:pt x="280" y="163"/>
                  </a:lnTo>
                  <a:lnTo>
                    <a:pt x="278" y="160"/>
                  </a:lnTo>
                  <a:lnTo>
                    <a:pt x="271" y="155"/>
                  </a:lnTo>
                  <a:lnTo>
                    <a:pt x="261" y="151"/>
                  </a:lnTo>
                  <a:lnTo>
                    <a:pt x="249" y="147"/>
                  </a:lnTo>
                  <a:lnTo>
                    <a:pt x="238" y="144"/>
                  </a:lnTo>
                  <a:lnTo>
                    <a:pt x="217" y="141"/>
                  </a:lnTo>
                  <a:lnTo>
                    <a:pt x="217" y="141"/>
                  </a:lnTo>
                  <a:lnTo>
                    <a:pt x="223" y="135"/>
                  </a:lnTo>
                  <a:lnTo>
                    <a:pt x="223" y="135"/>
                  </a:lnTo>
                  <a:lnTo>
                    <a:pt x="224" y="135"/>
                  </a:lnTo>
                  <a:lnTo>
                    <a:pt x="224" y="135"/>
                  </a:lnTo>
                  <a:lnTo>
                    <a:pt x="238" y="134"/>
                  </a:lnTo>
                  <a:lnTo>
                    <a:pt x="252" y="130"/>
                  </a:lnTo>
                  <a:lnTo>
                    <a:pt x="266" y="126"/>
                  </a:lnTo>
                  <a:lnTo>
                    <a:pt x="278" y="118"/>
                  </a:lnTo>
                  <a:lnTo>
                    <a:pt x="291" y="110"/>
                  </a:lnTo>
                  <a:lnTo>
                    <a:pt x="300" y="99"/>
                  </a:lnTo>
                  <a:lnTo>
                    <a:pt x="308" y="87"/>
                  </a:lnTo>
                  <a:lnTo>
                    <a:pt x="309" y="81"/>
                  </a:lnTo>
                  <a:lnTo>
                    <a:pt x="311" y="73"/>
                  </a:lnTo>
                  <a:lnTo>
                    <a:pt x="311" y="73"/>
                  </a:lnTo>
                  <a:lnTo>
                    <a:pt x="311" y="62"/>
                  </a:lnTo>
                  <a:lnTo>
                    <a:pt x="309" y="50"/>
                  </a:lnTo>
                  <a:lnTo>
                    <a:pt x="305" y="41"/>
                  </a:lnTo>
                  <a:lnTo>
                    <a:pt x="302" y="36"/>
                  </a:lnTo>
                  <a:lnTo>
                    <a:pt x="297" y="31"/>
                  </a:lnTo>
                  <a:lnTo>
                    <a:pt x="297" y="31"/>
                  </a:lnTo>
                  <a:close/>
                  <a:moveTo>
                    <a:pt x="261" y="64"/>
                  </a:moveTo>
                  <a:lnTo>
                    <a:pt x="261" y="64"/>
                  </a:lnTo>
                  <a:lnTo>
                    <a:pt x="266" y="62"/>
                  </a:lnTo>
                  <a:lnTo>
                    <a:pt x="269" y="62"/>
                  </a:lnTo>
                  <a:lnTo>
                    <a:pt x="272" y="62"/>
                  </a:lnTo>
                  <a:lnTo>
                    <a:pt x="272" y="62"/>
                  </a:lnTo>
                  <a:lnTo>
                    <a:pt x="275" y="64"/>
                  </a:lnTo>
                  <a:lnTo>
                    <a:pt x="277" y="67"/>
                  </a:lnTo>
                  <a:lnTo>
                    <a:pt x="278" y="70"/>
                  </a:lnTo>
                  <a:lnTo>
                    <a:pt x="278" y="73"/>
                  </a:lnTo>
                  <a:lnTo>
                    <a:pt x="278" y="73"/>
                  </a:lnTo>
                  <a:lnTo>
                    <a:pt x="277" y="78"/>
                  </a:lnTo>
                  <a:lnTo>
                    <a:pt x="274" y="82"/>
                  </a:lnTo>
                  <a:lnTo>
                    <a:pt x="268" y="89"/>
                  </a:lnTo>
                  <a:lnTo>
                    <a:pt x="268" y="89"/>
                  </a:lnTo>
                  <a:lnTo>
                    <a:pt x="258" y="95"/>
                  </a:lnTo>
                  <a:lnTo>
                    <a:pt x="247" y="98"/>
                  </a:lnTo>
                  <a:lnTo>
                    <a:pt x="247" y="98"/>
                  </a:lnTo>
                  <a:lnTo>
                    <a:pt x="254" y="82"/>
                  </a:lnTo>
                  <a:lnTo>
                    <a:pt x="260" y="64"/>
                  </a:lnTo>
                  <a:lnTo>
                    <a:pt x="260" y="64"/>
                  </a:lnTo>
                  <a:lnTo>
                    <a:pt x="261" y="64"/>
                  </a:lnTo>
                  <a:lnTo>
                    <a:pt x="261" y="64"/>
                  </a:lnTo>
                  <a:close/>
                  <a:moveTo>
                    <a:pt x="184" y="206"/>
                  </a:moveTo>
                  <a:lnTo>
                    <a:pt x="184" y="206"/>
                  </a:lnTo>
                  <a:lnTo>
                    <a:pt x="144" y="208"/>
                  </a:lnTo>
                  <a:lnTo>
                    <a:pt x="144" y="208"/>
                  </a:lnTo>
                  <a:lnTo>
                    <a:pt x="125" y="208"/>
                  </a:lnTo>
                  <a:lnTo>
                    <a:pt x="102" y="208"/>
                  </a:lnTo>
                  <a:lnTo>
                    <a:pt x="90" y="206"/>
                  </a:lnTo>
                  <a:lnTo>
                    <a:pt x="79" y="205"/>
                  </a:lnTo>
                  <a:lnTo>
                    <a:pt x="70" y="200"/>
                  </a:lnTo>
                  <a:lnTo>
                    <a:pt x="62" y="194"/>
                  </a:lnTo>
                  <a:lnTo>
                    <a:pt x="62" y="194"/>
                  </a:lnTo>
                  <a:lnTo>
                    <a:pt x="96" y="195"/>
                  </a:lnTo>
                  <a:lnTo>
                    <a:pt x="129" y="195"/>
                  </a:lnTo>
                  <a:lnTo>
                    <a:pt x="129" y="195"/>
                  </a:lnTo>
                  <a:lnTo>
                    <a:pt x="173" y="195"/>
                  </a:lnTo>
                  <a:lnTo>
                    <a:pt x="196" y="194"/>
                  </a:lnTo>
                  <a:lnTo>
                    <a:pt x="220" y="192"/>
                  </a:lnTo>
                  <a:lnTo>
                    <a:pt x="220" y="192"/>
                  </a:lnTo>
                  <a:lnTo>
                    <a:pt x="212" y="198"/>
                  </a:lnTo>
                  <a:lnTo>
                    <a:pt x="204" y="203"/>
                  </a:lnTo>
                  <a:lnTo>
                    <a:pt x="195" y="205"/>
                  </a:lnTo>
                  <a:lnTo>
                    <a:pt x="184" y="206"/>
                  </a:lnTo>
                  <a:lnTo>
                    <a:pt x="184" y="206"/>
                  </a:lnTo>
                  <a:close/>
                  <a:moveTo>
                    <a:pt x="209" y="149"/>
                  </a:moveTo>
                  <a:lnTo>
                    <a:pt x="209" y="149"/>
                  </a:lnTo>
                  <a:lnTo>
                    <a:pt x="230" y="152"/>
                  </a:lnTo>
                  <a:lnTo>
                    <a:pt x="251" y="158"/>
                  </a:lnTo>
                  <a:lnTo>
                    <a:pt x="251" y="158"/>
                  </a:lnTo>
                  <a:lnTo>
                    <a:pt x="261" y="160"/>
                  </a:lnTo>
                  <a:lnTo>
                    <a:pt x="266" y="163"/>
                  </a:lnTo>
                  <a:lnTo>
                    <a:pt x="269" y="164"/>
                  </a:lnTo>
                  <a:lnTo>
                    <a:pt x="269" y="164"/>
                  </a:lnTo>
                  <a:lnTo>
                    <a:pt x="271" y="168"/>
                  </a:lnTo>
                  <a:lnTo>
                    <a:pt x="269" y="171"/>
                  </a:lnTo>
                  <a:lnTo>
                    <a:pt x="266" y="172"/>
                  </a:lnTo>
                  <a:lnTo>
                    <a:pt x="261" y="175"/>
                  </a:lnTo>
                  <a:lnTo>
                    <a:pt x="252" y="178"/>
                  </a:lnTo>
                  <a:lnTo>
                    <a:pt x="246" y="180"/>
                  </a:lnTo>
                  <a:lnTo>
                    <a:pt x="246" y="180"/>
                  </a:lnTo>
                  <a:lnTo>
                    <a:pt x="218" y="185"/>
                  </a:lnTo>
                  <a:lnTo>
                    <a:pt x="189" y="186"/>
                  </a:lnTo>
                  <a:lnTo>
                    <a:pt x="161" y="188"/>
                  </a:lnTo>
                  <a:lnTo>
                    <a:pt x="132" y="188"/>
                  </a:lnTo>
                  <a:lnTo>
                    <a:pt x="132" y="188"/>
                  </a:lnTo>
                  <a:lnTo>
                    <a:pt x="79" y="186"/>
                  </a:lnTo>
                  <a:lnTo>
                    <a:pt x="79" y="186"/>
                  </a:lnTo>
                  <a:lnTo>
                    <a:pt x="48" y="185"/>
                  </a:lnTo>
                  <a:lnTo>
                    <a:pt x="31" y="181"/>
                  </a:lnTo>
                  <a:lnTo>
                    <a:pt x="25" y="180"/>
                  </a:lnTo>
                  <a:lnTo>
                    <a:pt x="19" y="177"/>
                  </a:lnTo>
                  <a:lnTo>
                    <a:pt x="19" y="177"/>
                  </a:lnTo>
                  <a:lnTo>
                    <a:pt x="13" y="172"/>
                  </a:lnTo>
                  <a:lnTo>
                    <a:pt x="11" y="168"/>
                  </a:lnTo>
                  <a:lnTo>
                    <a:pt x="13" y="163"/>
                  </a:lnTo>
                  <a:lnTo>
                    <a:pt x="17" y="160"/>
                  </a:lnTo>
                  <a:lnTo>
                    <a:pt x="28" y="155"/>
                  </a:lnTo>
                  <a:lnTo>
                    <a:pt x="39" y="152"/>
                  </a:lnTo>
                  <a:lnTo>
                    <a:pt x="39" y="152"/>
                  </a:lnTo>
                  <a:lnTo>
                    <a:pt x="53" y="149"/>
                  </a:lnTo>
                  <a:lnTo>
                    <a:pt x="65" y="147"/>
                  </a:lnTo>
                  <a:lnTo>
                    <a:pt x="65" y="147"/>
                  </a:lnTo>
                  <a:lnTo>
                    <a:pt x="65" y="147"/>
                  </a:lnTo>
                  <a:lnTo>
                    <a:pt x="65" y="147"/>
                  </a:lnTo>
                  <a:lnTo>
                    <a:pt x="81" y="157"/>
                  </a:lnTo>
                  <a:lnTo>
                    <a:pt x="96" y="164"/>
                  </a:lnTo>
                  <a:lnTo>
                    <a:pt x="112" y="169"/>
                  </a:lnTo>
                  <a:lnTo>
                    <a:pt x="130" y="172"/>
                  </a:lnTo>
                  <a:lnTo>
                    <a:pt x="130" y="172"/>
                  </a:lnTo>
                  <a:lnTo>
                    <a:pt x="141" y="172"/>
                  </a:lnTo>
                  <a:lnTo>
                    <a:pt x="152" y="171"/>
                  </a:lnTo>
                  <a:lnTo>
                    <a:pt x="162" y="171"/>
                  </a:lnTo>
                  <a:lnTo>
                    <a:pt x="172" y="168"/>
                  </a:lnTo>
                  <a:lnTo>
                    <a:pt x="181" y="164"/>
                  </a:lnTo>
                  <a:lnTo>
                    <a:pt x="190" y="160"/>
                  </a:lnTo>
                  <a:lnTo>
                    <a:pt x="200" y="155"/>
                  </a:lnTo>
                  <a:lnTo>
                    <a:pt x="207" y="149"/>
                  </a:lnTo>
                  <a:lnTo>
                    <a:pt x="207" y="149"/>
                  </a:lnTo>
                  <a:lnTo>
                    <a:pt x="209" y="149"/>
                  </a:lnTo>
                  <a:lnTo>
                    <a:pt x="209" y="149"/>
                  </a:lnTo>
                  <a:close/>
                  <a:moveTo>
                    <a:pt x="210" y="137"/>
                  </a:moveTo>
                  <a:lnTo>
                    <a:pt x="210" y="137"/>
                  </a:lnTo>
                  <a:lnTo>
                    <a:pt x="203" y="143"/>
                  </a:lnTo>
                  <a:lnTo>
                    <a:pt x="195" y="149"/>
                  </a:lnTo>
                  <a:lnTo>
                    <a:pt x="186" y="154"/>
                  </a:lnTo>
                  <a:lnTo>
                    <a:pt x="176" y="157"/>
                  </a:lnTo>
                  <a:lnTo>
                    <a:pt x="158" y="161"/>
                  </a:lnTo>
                  <a:lnTo>
                    <a:pt x="139" y="164"/>
                  </a:lnTo>
                  <a:lnTo>
                    <a:pt x="119" y="161"/>
                  </a:lnTo>
                  <a:lnTo>
                    <a:pt x="101" y="157"/>
                  </a:lnTo>
                  <a:lnTo>
                    <a:pt x="82" y="149"/>
                  </a:lnTo>
                  <a:lnTo>
                    <a:pt x="74" y="144"/>
                  </a:lnTo>
                  <a:lnTo>
                    <a:pt x="67" y="138"/>
                  </a:lnTo>
                  <a:lnTo>
                    <a:pt x="67" y="138"/>
                  </a:lnTo>
                  <a:lnTo>
                    <a:pt x="54" y="126"/>
                  </a:lnTo>
                  <a:lnTo>
                    <a:pt x="45" y="112"/>
                  </a:lnTo>
                  <a:lnTo>
                    <a:pt x="39" y="96"/>
                  </a:lnTo>
                  <a:lnTo>
                    <a:pt x="33" y="79"/>
                  </a:lnTo>
                  <a:lnTo>
                    <a:pt x="33" y="79"/>
                  </a:lnTo>
                  <a:lnTo>
                    <a:pt x="30" y="61"/>
                  </a:lnTo>
                  <a:lnTo>
                    <a:pt x="27" y="41"/>
                  </a:lnTo>
                  <a:lnTo>
                    <a:pt x="27" y="41"/>
                  </a:lnTo>
                  <a:lnTo>
                    <a:pt x="25" y="33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8" y="19"/>
                  </a:lnTo>
                  <a:lnTo>
                    <a:pt x="30" y="16"/>
                  </a:lnTo>
                  <a:lnTo>
                    <a:pt x="34" y="14"/>
                  </a:lnTo>
                  <a:lnTo>
                    <a:pt x="37" y="13"/>
                  </a:lnTo>
                  <a:lnTo>
                    <a:pt x="47" y="11"/>
                  </a:lnTo>
                  <a:lnTo>
                    <a:pt x="54" y="11"/>
                  </a:lnTo>
                  <a:lnTo>
                    <a:pt x="54" y="11"/>
                  </a:lnTo>
                  <a:lnTo>
                    <a:pt x="152" y="11"/>
                  </a:lnTo>
                  <a:lnTo>
                    <a:pt x="249" y="13"/>
                  </a:lnTo>
                  <a:lnTo>
                    <a:pt x="249" y="13"/>
                  </a:lnTo>
                  <a:lnTo>
                    <a:pt x="252" y="14"/>
                  </a:lnTo>
                  <a:lnTo>
                    <a:pt x="254" y="16"/>
                  </a:lnTo>
                  <a:lnTo>
                    <a:pt x="257" y="24"/>
                  </a:lnTo>
                  <a:lnTo>
                    <a:pt x="257" y="33"/>
                  </a:lnTo>
                  <a:lnTo>
                    <a:pt x="255" y="42"/>
                  </a:lnTo>
                  <a:lnTo>
                    <a:pt x="251" y="64"/>
                  </a:lnTo>
                  <a:lnTo>
                    <a:pt x="246" y="78"/>
                  </a:lnTo>
                  <a:lnTo>
                    <a:pt x="246" y="78"/>
                  </a:lnTo>
                  <a:lnTo>
                    <a:pt x="240" y="95"/>
                  </a:lnTo>
                  <a:lnTo>
                    <a:pt x="232" y="110"/>
                  </a:lnTo>
                  <a:lnTo>
                    <a:pt x="221" y="124"/>
                  </a:lnTo>
                  <a:lnTo>
                    <a:pt x="210" y="137"/>
                  </a:lnTo>
                  <a:lnTo>
                    <a:pt x="210" y="137"/>
                  </a:lnTo>
                  <a:close/>
                  <a:moveTo>
                    <a:pt x="286" y="99"/>
                  </a:moveTo>
                  <a:lnTo>
                    <a:pt x="286" y="99"/>
                  </a:lnTo>
                  <a:lnTo>
                    <a:pt x="275" y="110"/>
                  </a:lnTo>
                  <a:lnTo>
                    <a:pt x="261" y="118"/>
                  </a:lnTo>
                  <a:lnTo>
                    <a:pt x="246" y="124"/>
                  </a:lnTo>
                  <a:lnTo>
                    <a:pt x="230" y="127"/>
                  </a:lnTo>
                  <a:lnTo>
                    <a:pt x="230" y="127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43" y="107"/>
                  </a:lnTo>
                  <a:lnTo>
                    <a:pt x="243" y="107"/>
                  </a:lnTo>
                  <a:lnTo>
                    <a:pt x="243" y="107"/>
                  </a:lnTo>
                  <a:lnTo>
                    <a:pt x="243" y="107"/>
                  </a:lnTo>
                  <a:lnTo>
                    <a:pt x="249" y="107"/>
                  </a:lnTo>
                  <a:lnTo>
                    <a:pt x="255" y="104"/>
                  </a:lnTo>
                  <a:lnTo>
                    <a:pt x="268" y="99"/>
                  </a:lnTo>
                  <a:lnTo>
                    <a:pt x="277" y="90"/>
                  </a:lnTo>
                  <a:lnTo>
                    <a:pt x="281" y="86"/>
                  </a:lnTo>
                  <a:lnTo>
                    <a:pt x="285" y="81"/>
                  </a:lnTo>
                  <a:lnTo>
                    <a:pt x="285" y="81"/>
                  </a:lnTo>
                  <a:lnTo>
                    <a:pt x="286" y="75"/>
                  </a:lnTo>
                  <a:lnTo>
                    <a:pt x="288" y="70"/>
                  </a:lnTo>
                  <a:lnTo>
                    <a:pt x="286" y="64"/>
                  </a:lnTo>
                  <a:lnTo>
                    <a:pt x="283" y="59"/>
                  </a:lnTo>
                  <a:lnTo>
                    <a:pt x="283" y="59"/>
                  </a:lnTo>
                  <a:lnTo>
                    <a:pt x="280" y="56"/>
                  </a:lnTo>
                  <a:lnTo>
                    <a:pt x="274" y="53"/>
                  </a:lnTo>
                  <a:lnTo>
                    <a:pt x="269" y="53"/>
                  </a:lnTo>
                  <a:lnTo>
                    <a:pt x="263" y="55"/>
                  </a:lnTo>
                  <a:lnTo>
                    <a:pt x="263" y="55"/>
                  </a:lnTo>
                  <a:lnTo>
                    <a:pt x="266" y="39"/>
                  </a:lnTo>
                  <a:lnTo>
                    <a:pt x="266" y="39"/>
                  </a:lnTo>
                  <a:lnTo>
                    <a:pt x="272" y="36"/>
                  </a:lnTo>
                  <a:lnTo>
                    <a:pt x="278" y="34"/>
                  </a:lnTo>
                  <a:lnTo>
                    <a:pt x="285" y="36"/>
                  </a:lnTo>
                  <a:lnTo>
                    <a:pt x="289" y="38"/>
                  </a:lnTo>
                  <a:lnTo>
                    <a:pt x="294" y="42"/>
                  </a:lnTo>
                  <a:lnTo>
                    <a:pt x="297" y="47"/>
                  </a:lnTo>
                  <a:lnTo>
                    <a:pt x="300" y="53"/>
                  </a:lnTo>
                  <a:lnTo>
                    <a:pt x="302" y="59"/>
                  </a:lnTo>
                  <a:lnTo>
                    <a:pt x="302" y="59"/>
                  </a:lnTo>
                  <a:lnTo>
                    <a:pt x="302" y="72"/>
                  </a:lnTo>
                  <a:lnTo>
                    <a:pt x="298" y="82"/>
                  </a:lnTo>
                  <a:lnTo>
                    <a:pt x="294" y="92"/>
                  </a:lnTo>
                  <a:lnTo>
                    <a:pt x="286" y="99"/>
                  </a:lnTo>
                  <a:lnTo>
                    <a:pt x="286" y="99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id="{BDCA65C4-6A1D-47DC-8B90-CE7BAF8CE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14" y="2277268"/>
              <a:ext cx="46038" cy="107950"/>
            </a:xfrm>
            <a:custGeom>
              <a:avLst/>
              <a:gdLst>
                <a:gd name="T0" fmla="*/ 9 w 29"/>
                <a:gd name="T1" fmla="*/ 3 h 68"/>
                <a:gd name="T2" fmla="*/ 9 w 29"/>
                <a:gd name="T3" fmla="*/ 3 h 68"/>
                <a:gd name="T4" fmla="*/ 8 w 29"/>
                <a:gd name="T5" fmla="*/ 0 h 68"/>
                <a:gd name="T6" fmla="*/ 4 w 29"/>
                <a:gd name="T7" fmla="*/ 0 h 68"/>
                <a:gd name="T8" fmla="*/ 1 w 29"/>
                <a:gd name="T9" fmla="*/ 0 h 68"/>
                <a:gd name="T10" fmla="*/ 0 w 29"/>
                <a:gd name="T11" fmla="*/ 3 h 68"/>
                <a:gd name="T12" fmla="*/ 0 w 29"/>
                <a:gd name="T13" fmla="*/ 3 h 68"/>
                <a:gd name="T14" fmla="*/ 3 w 29"/>
                <a:gd name="T15" fmla="*/ 21 h 68"/>
                <a:gd name="T16" fmla="*/ 6 w 29"/>
                <a:gd name="T17" fmla="*/ 36 h 68"/>
                <a:gd name="T18" fmla="*/ 12 w 29"/>
                <a:gd name="T19" fmla="*/ 51 h 68"/>
                <a:gd name="T20" fmla="*/ 20 w 29"/>
                <a:gd name="T21" fmla="*/ 65 h 68"/>
                <a:gd name="T22" fmla="*/ 20 w 29"/>
                <a:gd name="T23" fmla="*/ 65 h 68"/>
                <a:gd name="T24" fmla="*/ 23 w 29"/>
                <a:gd name="T25" fmla="*/ 68 h 68"/>
                <a:gd name="T26" fmla="*/ 26 w 29"/>
                <a:gd name="T27" fmla="*/ 67 h 68"/>
                <a:gd name="T28" fmla="*/ 29 w 29"/>
                <a:gd name="T29" fmla="*/ 65 h 68"/>
                <a:gd name="T30" fmla="*/ 28 w 29"/>
                <a:gd name="T31" fmla="*/ 61 h 68"/>
                <a:gd name="T32" fmla="*/ 28 w 29"/>
                <a:gd name="T33" fmla="*/ 61 h 68"/>
                <a:gd name="T34" fmla="*/ 20 w 29"/>
                <a:gd name="T35" fmla="*/ 48 h 68"/>
                <a:gd name="T36" fmla="*/ 15 w 29"/>
                <a:gd name="T37" fmla="*/ 34 h 68"/>
                <a:gd name="T38" fmla="*/ 11 w 29"/>
                <a:gd name="T39" fmla="*/ 19 h 68"/>
                <a:gd name="T40" fmla="*/ 9 w 29"/>
                <a:gd name="T41" fmla="*/ 3 h 68"/>
                <a:gd name="T42" fmla="*/ 9 w 29"/>
                <a:gd name="T43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68">
                  <a:moveTo>
                    <a:pt x="9" y="3"/>
                  </a:moveTo>
                  <a:lnTo>
                    <a:pt x="9" y="3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21"/>
                  </a:lnTo>
                  <a:lnTo>
                    <a:pt x="6" y="36"/>
                  </a:lnTo>
                  <a:lnTo>
                    <a:pt x="12" y="51"/>
                  </a:lnTo>
                  <a:lnTo>
                    <a:pt x="20" y="65"/>
                  </a:lnTo>
                  <a:lnTo>
                    <a:pt x="20" y="65"/>
                  </a:lnTo>
                  <a:lnTo>
                    <a:pt x="23" y="68"/>
                  </a:lnTo>
                  <a:lnTo>
                    <a:pt x="26" y="67"/>
                  </a:lnTo>
                  <a:lnTo>
                    <a:pt x="29" y="65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20" y="48"/>
                  </a:lnTo>
                  <a:lnTo>
                    <a:pt x="15" y="34"/>
                  </a:lnTo>
                  <a:lnTo>
                    <a:pt x="11" y="19"/>
                  </a:lnTo>
                  <a:lnTo>
                    <a:pt x="9" y="3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1">
              <a:extLst>
                <a:ext uri="{FF2B5EF4-FFF2-40B4-BE49-F238E27FC236}">
                  <a16:creationId xmlns:a16="http://schemas.microsoft.com/office/drawing/2014/main" id="{5CC43C70-AEBE-444E-BCC2-4A9F3C7983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52" y="2397918"/>
              <a:ext cx="12700" cy="12700"/>
            </a:xfrm>
            <a:custGeom>
              <a:avLst/>
              <a:gdLst>
                <a:gd name="T0" fmla="*/ 3 w 8"/>
                <a:gd name="T1" fmla="*/ 0 h 8"/>
                <a:gd name="T2" fmla="*/ 3 w 8"/>
                <a:gd name="T3" fmla="*/ 0 h 8"/>
                <a:gd name="T4" fmla="*/ 0 w 8"/>
                <a:gd name="T5" fmla="*/ 2 h 8"/>
                <a:gd name="T6" fmla="*/ 0 w 8"/>
                <a:gd name="T7" fmla="*/ 5 h 8"/>
                <a:gd name="T8" fmla="*/ 0 w 8"/>
                <a:gd name="T9" fmla="*/ 8 h 8"/>
                <a:gd name="T10" fmla="*/ 3 w 8"/>
                <a:gd name="T11" fmla="*/ 8 h 8"/>
                <a:gd name="T12" fmla="*/ 3 w 8"/>
                <a:gd name="T13" fmla="*/ 8 h 8"/>
                <a:gd name="T14" fmla="*/ 6 w 8"/>
                <a:gd name="T15" fmla="*/ 8 h 8"/>
                <a:gd name="T16" fmla="*/ 8 w 8"/>
                <a:gd name="T17" fmla="*/ 5 h 8"/>
                <a:gd name="T18" fmla="*/ 6 w 8"/>
                <a:gd name="T19" fmla="*/ 2 h 8"/>
                <a:gd name="T20" fmla="*/ 3 w 8"/>
                <a:gd name="T21" fmla="*/ 0 h 8"/>
                <a:gd name="T22" fmla="*/ 3 w 8"/>
                <a:gd name="T2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8">
                  <a:moveTo>
                    <a:pt x="3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6" y="8"/>
                  </a:lnTo>
                  <a:lnTo>
                    <a:pt x="8" y="5"/>
                  </a:lnTo>
                  <a:lnTo>
                    <a:pt x="6" y="2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88C4BC5-CFE4-465E-A164-907B25E45A05}"/>
              </a:ext>
            </a:extLst>
          </p:cNvPr>
          <p:cNvGrpSpPr/>
          <p:nvPr/>
        </p:nvGrpSpPr>
        <p:grpSpPr>
          <a:xfrm>
            <a:off x="11344298" y="1711409"/>
            <a:ext cx="468313" cy="503238"/>
            <a:chOff x="9953276" y="1738456"/>
            <a:chExt cx="468313" cy="503238"/>
          </a:xfrm>
        </p:grpSpPr>
        <p:sp>
          <p:nvSpPr>
            <p:cNvPr id="51" name="Freeform 64">
              <a:extLst>
                <a:ext uri="{FF2B5EF4-FFF2-40B4-BE49-F238E27FC236}">
                  <a16:creationId xmlns:a16="http://schemas.microsoft.com/office/drawing/2014/main" id="{5A33FC46-7286-4190-8D35-0F74AE4B58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53276" y="1738456"/>
              <a:ext cx="468313" cy="503238"/>
            </a:xfrm>
            <a:custGeom>
              <a:avLst/>
              <a:gdLst>
                <a:gd name="T0" fmla="*/ 239 w 295"/>
                <a:gd name="T1" fmla="*/ 2 h 317"/>
                <a:gd name="T2" fmla="*/ 236 w 295"/>
                <a:gd name="T3" fmla="*/ 0 h 317"/>
                <a:gd name="T4" fmla="*/ 119 w 295"/>
                <a:gd name="T5" fmla="*/ 33 h 317"/>
                <a:gd name="T6" fmla="*/ 187 w 295"/>
                <a:gd name="T7" fmla="*/ 98 h 317"/>
                <a:gd name="T8" fmla="*/ 99 w 295"/>
                <a:gd name="T9" fmla="*/ 56 h 317"/>
                <a:gd name="T10" fmla="*/ 46 w 295"/>
                <a:gd name="T11" fmla="*/ 22 h 317"/>
                <a:gd name="T12" fmla="*/ 5 w 295"/>
                <a:gd name="T13" fmla="*/ 54 h 317"/>
                <a:gd name="T14" fmla="*/ 45 w 295"/>
                <a:gd name="T15" fmla="*/ 48 h 317"/>
                <a:gd name="T16" fmla="*/ 76 w 295"/>
                <a:gd name="T17" fmla="*/ 79 h 317"/>
                <a:gd name="T18" fmla="*/ 35 w 295"/>
                <a:gd name="T19" fmla="*/ 119 h 317"/>
                <a:gd name="T20" fmla="*/ 18 w 295"/>
                <a:gd name="T21" fmla="*/ 184 h 317"/>
                <a:gd name="T22" fmla="*/ 12 w 295"/>
                <a:gd name="T23" fmla="*/ 192 h 317"/>
                <a:gd name="T24" fmla="*/ 14 w 295"/>
                <a:gd name="T25" fmla="*/ 237 h 317"/>
                <a:gd name="T26" fmla="*/ 26 w 295"/>
                <a:gd name="T27" fmla="*/ 246 h 317"/>
                <a:gd name="T28" fmla="*/ 49 w 295"/>
                <a:gd name="T29" fmla="*/ 285 h 317"/>
                <a:gd name="T30" fmla="*/ 90 w 295"/>
                <a:gd name="T31" fmla="*/ 303 h 317"/>
                <a:gd name="T32" fmla="*/ 97 w 295"/>
                <a:gd name="T33" fmla="*/ 305 h 317"/>
                <a:gd name="T34" fmla="*/ 165 w 295"/>
                <a:gd name="T35" fmla="*/ 314 h 317"/>
                <a:gd name="T36" fmla="*/ 173 w 295"/>
                <a:gd name="T37" fmla="*/ 310 h 317"/>
                <a:gd name="T38" fmla="*/ 216 w 295"/>
                <a:gd name="T39" fmla="*/ 294 h 317"/>
                <a:gd name="T40" fmla="*/ 244 w 295"/>
                <a:gd name="T41" fmla="*/ 257 h 317"/>
                <a:gd name="T42" fmla="*/ 264 w 295"/>
                <a:gd name="T43" fmla="*/ 245 h 317"/>
                <a:gd name="T44" fmla="*/ 264 w 295"/>
                <a:gd name="T45" fmla="*/ 204 h 317"/>
                <a:gd name="T46" fmla="*/ 270 w 295"/>
                <a:gd name="T47" fmla="*/ 163 h 317"/>
                <a:gd name="T48" fmla="*/ 249 w 295"/>
                <a:gd name="T49" fmla="*/ 124 h 317"/>
                <a:gd name="T50" fmla="*/ 195 w 295"/>
                <a:gd name="T51" fmla="*/ 99 h 317"/>
                <a:gd name="T52" fmla="*/ 292 w 295"/>
                <a:gd name="T53" fmla="*/ 104 h 317"/>
                <a:gd name="T54" fmla="*/ 179 w 295"/>
                <a:gd name="T55" fmla="*/ 116 h 317"/>
                <a:gd name="T56" fmla="*/ 111 w 295"/>
                <a:gd name="T57" fmla="*/ 104 h 317"/>
                <a:gd name="T58" fmla="*/ 196 w 295"/>
                <a:gd name="T59" fmla="*/ 129 h 317"/>
                <a:gd name="T60" fmla="*/ 176 w 295"/>
                <a:gd name="T61" fmla="*/ 147 h 317"/>
                <a:gd name="T62" fmla="*/ 122 w 295"/>
                <a:gd name="T63" fmla="*/ 149 h 317"/>
                <a:gd name="T64" fmla="*/ 167 w 295"/>
                <a:gd name="T65" fmla="*/ 149 h 317"/>
                <a:gd name="T66" fmla="*/ 28 w 295"/>
                <a:gd name="T67" fmla="*/ 42 h 317"/>
                <a:gd name="T68" fmla="*/ 56 w 295"/>
                <a:gd name="T69" fmla="*/ 31 h 317"/>
                <a:gd name="T70" fmla="*/ 91 w 295"/>
                <a:gd name="T71" fmla="*/ 62 h 317"/>
                <a:gd name="T72" fmla="*/ 105 w 295"/>
                <a:gd name="T73" fmla="*/ 147 h 317"/>
                <a:gd name="T74" fmla="*/ 96 w 295"/>
                <a:gd name="T75" fmla="*/ 144 h 317"/>
                <a:gd name="T76" fmla="*/ 79 w 295"/>
                <a:gd name="T77" fmla="*/ 133 h 317"/>
                <a:gd name="T78" fmla="*/ 238 w 295"/>
                <a:gd name="T79" fmla="*/ 249 h 317"/>
                <a:gd name="T80" fmla="*/ 130 w 295"/>
                <a:gd name="T81" fmla="*/ 303 h 317"/>
                <a:gd name="T82" fmla="*/ 42 w 295"/>
                <a:gd name="T83" fmla="*/ 255 h 317"/>
                <a:gd name="T84" fmla="*/ 28 w 295"/>
                <a:gd name="T85" fmla="*/ 167 h 317"/>
                <a:gd name="T86" fmla="*/ 74 w 295"/>
                <a:gd name="T87" fmla="*/ 172 h 317"/>
                <a:gd name="T88" fmla="*/ 212 w 295"/>
                <a:gd name="T89" fmla="*/ 166 h 317"/>
                <a:gd name="T90" fmla="*/ 256 w 295"/>
                <a:gd name="T91" fmla="*/ 181 h 317"/>
                <a:gd name="T92" fmla="*/ 212 w 295"/>
                <a:gd name="T93" fmla="*/ 113 h 317"/>
                <a:gd name="T94" fmla="*/ 233 w 295"/>
                <a:gd name="T95" fmla="*/ 141 h 317"/>
                <a:gd name="T96" fmla="*/ 170 w 295"/>
                <a:gd name="T97" fmla="*/ 169 h 317"/>
                <a:gd name="T98" fmla="*/ 49 w 295"/>
                <a:gd name="T99" fmla="*/ 149 h 317"/>
                <a:gd name="T100" fmla="*/ 52 w 295"/>
                <a:gd name="T101" fmla="*/ 116 h 317"/>
                <a:gd name="T102" fmla="*/ 74 w 295"/>
                <a:gd name="T103" fmla="*/ 124 h 317"/>
                <a:gd name="T104" fmla="*/ 80 w 295"/>
                <a:gd name="T105" fmla="*/ 149 h 317"/>
                <a:gd name="T106" fmla="*/ 187 w 295"/>
                <a:gd name="T107" fmla="*/ 153 h 317"/>
                <a:gd name="T108" fmla="*/ 208 w 295"/>
                <a:gd name="T109" fmla="*/ 126 h 317"/>
                <a:gd name="T110" fmla="*/ 212 w 295"/>
                <a:gd name="T111" fmla="*/ 113 h 317"/>
                <a:gd name="T112" fmla="*/ 241 w 295"/>
                <a:gd name="T113" fmla="*/ 19 h 317"/>
                <a:gd name="T114" fmla="*/ 175 w 295"/>
                <a:gd name="T115" fmla="*/ 54 h 317"/>
                <a:gd name="T116" fmla="*/ 175 w 295"/>
                <a:gd name="T117" fmla="*/ 54 h 317"/>
                <a:gd name="T118" fmla="*/ 165 w 295"/>
                <a:gd name="T119" fmla="*/ 5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5" h="317">
                  <a:moveTo>
                    <a:pt x="295" y="98"/>
                  </a:moveTo>
                  <a:lnTo>
                    <a:pt x="295" y="98"/>
                  </a:lnTo>
                  <a:lnTo>
                    <a:pt x="295" y="96"/>
                  </a:lnTo>
                  <a:lnTo>
                    <a:pt x="295" y="96"/>
                  </a:lnTo>
                  <a:lnTo>
                    <a:pt x="269" y="48"/>
                  </a:lnTo>
                  <a:lnTo>
                    <a:pt x="241" y="2"/>
                  </a:lnTo>
                  <a:lnTo>
                    <a:pt x="241" y="2"/>
                  </a:lnTo>
                  <a:lnTo>
                    <a:pt x="239" y="2"/>
                  </a:lnTo>
                  <a:lnTo>
                    <a:pt x="239" y="2"/>
                  </a:lnTo>
                  <a:lnTo>
                    <a:pt x="239" y="2"/>
                  </a:lnTo>
                  <a:lnTo>
                    <a:pt x="239" y="2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236" y="0"/>
                  </a:lnTo>
                  <a:lnTo>
                    <a:pt x="236" y="0"/>
                  </a:lnTo>
                  <a:lnTo>
                    <a:pt x="236" y="0"/>
                  </a:lnTo>
                  <a:lnTo>
                    <a:pt x="236" y="0"/>
                  </a:lnTo>
                  <a:lnTo>
                    <a:pt x="179" y="14"/>
                  </a:lnTo>
                  <a:lnTo>
                    <a:pt x="122" y="26"/>
                  </a:lnTo>
                  <a:lnTo>
                    <a:pt x="122" y="26"/>
                  </a:lnTo>
                  <a:lnTo>
                    <a:pt x="120" y="26"/>
                  </a:lnTo>
                  <a:lnTo>
                    <a:pt x="119" y="28"/>
                  </a:lnTo>
                  <a:lnTo>
                    <a:pt x="119" y="28"/>
                  </a:lnTo>
                  <a:lnTo>
                    <a:pt x="119" y="33"/>
                  </a:lnTo>
                  <a:lnTo>
                    <a:pt x="119" y="34"/>
                  </a:lnTo>
                  <a:lnTo>
                    <a:pt x="120" y="36"/>
                  </a:lnTo>
                  <a:lnTo>
                    <a:pt x="120" y="36"/>
                  </a:lnTo>
                  <a:lnTo>
                    <a:pt x="158" y="56"/>
                  </a:lnTo>
                  <a:lnTo>
                    <a:pt x="196" y="73"/>
                  </a:lnTo>
                  <a:lnTo>
                    <a:pt x="196" y="73"/>
                  </a:lnTo>
                  <a:lnTo>
                    <a:pt x="187" y="98"/>
                  </a:lnTo>
                  <a:lnTo>
                    <a:pt x="187" y="98"/>
                  </a:lnTo>
                  <a:lnTo>
                    <a:pt x="167" y="95"/>
                  </a:lnTo>
                  <a:lnTo>
                    <a:pt x="148" y="93"/>
                  </a:lnTo>
                  <a:lnTo>
                    <a:pt x="128" y="95"/>
                  </a:lnTo>
                  <a:lnTo>
                    <a:pt x="110" y="96"/>
                  </a:lnTo>
                  <a:lnTo>
                    <a:pt x="110" y="96"/>
                  </a:lnTo>
                  <a:lnTo>
                    <a:pt x="107" y="82"/>
                  </a:lnTo>
                  <a:lnTo>
                    <a:pt x="107" y="82"/>
                  </a:lnTo>
                  <a:lnTo>
                    <a:pt x="99" y="56"/>
                  </a:lnTo>
                  <a:lnTo>
                    <a:pt x="94" y="43"/>
                  </a:lnTo>
                  <a:lnTo>
                    <a:pt x="88" y="31"/>
                  </a:lnTo>
                  <a:lnTo>
                    <a:pt x="88" y="31"/>
                  </a:lnTo>
                  <a:lnTo>
                    <a:pt x="83" y="28"/>
                  </a:lnTo>
                  <a:lnTo>
                    <a:pt x="79" y="25"/>
                  </a:lnTo>
                  <a:lnTo>
                    <a:pt x="69" y="22"/>
                  </a:lnTo>
                  <a:lnTo>
                    <a:pt x="59" y="20"/>
                  </a:lnTo>
                  <a:lnTo>
                    <a:pt x="46" y="22"/>
                  </a:lnTo>
                  <a:lnTo>
                    <a:pt x="35" y="25"/>
                  </a:lnTo>
                  <a:lnTo>
                    <a:pt x="23" y="28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1" y="37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5" y="54"/>
                  </a:lnTo>
                  <a:lnTo>
                    <a:pt x="5" y="54"/>
                  </a:lnTo>
                  <a:lnTo>
                    <a:pt x="5" y="56"/>
                  </a:lnTo>
                  <a:lnTo>
                    <a:pt x="6" y="57"/>
                  </a:lnTo>
                  <a:lnTo>
                    <a:pt x="6" y="57"/>
                  </a:lnTo>
                  <a:lnTo>
                    <a:pt x="9" y="57"/>
                  </a:lnTo>
                  <a:lnTo>
                    <a:pt x="9" y="57"/>
                  </a:lnTo>
                  <a:lnTo>
                    <a:pt x="45" y="48"/>
                  </a:lnTo>
                  <a:lnTo>
                    <a:pt x="45" y="48"/>
                  </a:lnTo>
                  <a:lnTo>
                    <a:pt x="52" y="47"/>
                  </a:lnTo>
                  <a:lnTo>
                    <a:pt x="60" y="48"/>
                  </a:lnTo>
                  <a:lnTo>
                    <a:pt x="65" y="53"/>
                  </a:lnTo>
                  <a:lnTo>
                    <a:pt x="71" y="61"/>
                  </a:lnTo>
                  <a:lnTo>
                    <a:pt x="71" y="61"/>
                  </a:lnTo>
                  <a:lnTo>
                    <a:pt x="74" y="70"/>
                  </a:lnTo>
                  <a:lnTo>
                    <a:pt x="76" y="79"/>
                  </a:lnTo>
                  <a:lnTo>
                    <a:pt x="76" y="79"/>
                  </a:lnTo>
                  <a:lnTo>
                    <a:pt x="82" y="99"/>
                  </a:lnTo>
                  <a:lnTo>
                    <a:pt x="82" y="99"/>
                  </a:lnTo>
                  <a:lnTo>
                    <a:pt x="69" y="102"/>
                  </a:lnTo>
                  <a:lnTo>
                    <a:pt x="57" y="105"/>
                  </a:lnTo>
                  <a:lnTo>
                    <a:pt x="45" y="112"/>
                  </a:lnTo>
                  <a:lnTo>
                    <a:pt x="40" y="115"/>
                  </a:lnTo>
                  <a:lnTo>
                    <a:pt x="35" y="119"/>
                  </a:lnTo>
                  <a:lnTo>
                    <a:pt x="35" y="119"/>
                  </a:lnTo>
                  <a:lnTo>
                    <a:pt x="34" y="124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26" y="139"/>
                  </a:lnTo>
                  <a:lnTo>
                    <a:pt x="22" y="153"/>
                  </a:lnTo>
                  <a:lnTo>
                    <a:pt x="20" y="169"/>
                  </a:lnTo>
                  <a:lnTo>
                    <a:pt x="18" y="184"/>
                  </a:lnTo>
                  <a:lnTo>
                    <a:pt x="18" y="184"/>
                  </a:lnTo>
                  <a:lnTo>
                    <a:pt x="14" y="184"/>
                  </a:lnTo>
                  <a:lnTo>
                    <a:pt x="14" y="184"/>
                  </a:lnTo>
                  <a:lnTo>
                    <a:pt x="11" y="184"/>
                  </a:lnTo>
                  <a:lnTo>
                    <a:pt x="9" y="187"/>
                  </a:lnTo>
                  <a:lnTo>
                    <a:pt x="9" y="187"/>
                  </a:lnTo>
                  <a:lnTo>
                    <a:pt x="9" y="190"/>
                  </a:lnTo>
                  <a:lnTo>
                    <a:pt x="12" y="192"/>
                  </a:lnTo>
                  <a:lnTo>
                    <a:pt x="12" y="192"/>
                  </a:lnTo>
                  <a:lnTo>
                    <a:pt x="17" y="194"/>
                  </a:lnTo>
                  <a:lnTo>
                    <a:pt x="17" y="194"/>
                  </a:lnTo>
                  <a:lnTo>
                    <a:pt x="18" y="212"/>
                  </a:lnTo>
                  <a:lnTo>
                    <a:pt x="22" y="231"/>
                  </a:lnTo>
                  <a:lnTo>
                    <a:pt x="22" y="231"/>
                  </a:lnTo>
                  <a:lnTo>
                    <a:pt x="15" y="234"/>
                  </a:lnTo>
                  <a:lnTo>
                    <a:pt x="15" y="234"/>
                  </a:lnTo>
                  <a:lnTo>
                    <a:pt x="14" y="237"/>
                  </a:lnTo>
                  <a:lnTo>
                    <a:pt x="14" y="240"/>
                  </a:lnTo>
                  <a:lnTo>
                    <a:pt x="17" y="242"/>
                  </a:lnTo>
                  <a:lnTo>
                    <a:pt x="20" y="242"/>
                  </a:lnTo>
                  <a:lnTo>
                    <a:pt x="20" y="242"/>
                  </a:lnTo>
                  <a:lnTo>
                    <a:pt x="25" y="238"/>
                  </a:lnTo>
                  <a:lnTo>
                    <a:pt x="25" y="238"/>
                  </a:lnTo>
                  <a:lnTo>
                    <a:pt x="26" y="246"/>
                  </a:lnTo>
                  <a:lnTo>
                    <a:pt x="26" y="246"/>
                  </a:lnTo>
                  <a:lnTo>
                    <a:pt x="35" y="262"/>
                  </a:lnTo>
                  <a:lnTo>
                    <a:pt x="46" y="276"/>
                  </a:lnTo>
                  <a:lnTo>
                    <a:pt x="46" y="276"/>
                  </a:lnTo>
                  <a:lnTo>
                    <a:pt x="45" y="277"/>
                  </a:lnTo>
                  <a:lnTo>
                    <a:pt x="45" y="277"/>
                  </a:lnTo>
                  <a:lnTo>
                    <a:pt x="45" y="282"/>
                  </a:lnTo>
                  <a:lnTo>
                    <a:pt x="46" y="283"/>
                  </a:lnTo>
                  <a:lnTo>
                    <a:pt x="49" y="285"/>
                  </a:lnTo>
                  <a:lnTo>
                    <a:pt x="52" y="282"/>
                  </a:lnTo>
                  <a:lnTo>
                    <a:pt x="52" y="282"/>
                  </a:lnTo>
                  <a:lnTo>
                    <a:pt x="52" y="282"/>
                  </a:lnTo>
                  <a:lnTo>
                    <a:pt x="52" y="282"/>
                  </a:lnTo>
                  <a:lnTo>
                    <a:pt x="62" y="288"/>
                  </a:lnTo>
                  <a:lnTo>
                    <a:pt x="71" y="294"/>
                  </a:lnTo>
                  <a:lnTo>
                    <a:pt x="90" y="303"/>
                  </a:lnTo>
                  <a:lnTo>
                    <a:pt x="90" y="303"/>
                  </a:lnTo>
                  <a:lnTo>
                    <a:pt x="88" y="307"/>
                  </a:lnTo>
                  <a:lnTo>
                    <a:pt x="88" y="307"/>
                  </a:lnTo>
                  <a:lnTo>
                    <a:pt x="88" y="310"/>
                  </a:lnTo>
                  <a:lnTo>
                    <a:pt x="91" y="313"/>
                  </a:lnTo>
                  <a:lnTo>
                    <a:pt x="94" y="311"/>
                  </a:lnTo>
                  <a:lnTo>
                    <a:pt x="96" y="310"/>
                  </a:lnTo>
                  <a:lnTo>
                    <a:pt x="96" y="310"/>
                  </a:lnTo>
                  <a:lnTo>
                    <a:pt x="97" y="305"/>
                  </a:lnTo>
                  <a:lnTo>
                    <a:pt x="97" y="305"/>
                  </a:lnTo>
                  <a:lnTo>
                    <a:pt x="114" y="310"/>
                  </a:lnTo>
                  <a:lnTo>
                    <a:pt x="133" y="313"/>
                  </a:lnTo>
                  <a:lnTo>
                    <a:pt x="133" y="313"/>
                  </a:lnTo>
                  <a:lnTo>
                    <a:pt x="148" y="313"/>
                  </a:lnTo>
                  <a:lnTo>
                    <a:pt x="164" y="311"/>
                  </a:lnTo>
                  <a:lnTo>
                    <a:pt x="164" y="311"/>
                  </a:lnTo>
                  <a:lnTo>
                    <a:pt x="165" y="314"/>
                  </a:lnTo>
                  <a:lnTo>
                    <a:pt x="165" y="314"/>
                  </a:lnTo>
                  <a:lnTo>
                    <a:pt x="167" y="317"/>
                  </a:lnTo>
                  <a:lnTo>
                    <a:pt x="170" y="317"/>
                  </a:lnTo>
                  <a:lnTo>
                    <a:pt x="173" y="316"/>
                  </a:lnTo>
                  <a:lnTo>
                    <a:pt x="173" y="313"/>
                  </a:lnTo>
                  <a:lnTo>
                    <a:pt x="173" y="313"/>
                  </a:lnTo>
                  <a:lnTo>
                    <a:pt x="173" y="310"/>
                  </a:lnTo>
                  <a:lnTo>
                    <a:pt x="173" y="310"/>
                  </a:lnTo>
                  <a:lnTo>
                    <a:pt x="184" y="307"/>
                  </a:lnTo>
                  <a:lnTo>
                    <a:pt x="193" y="302"/>
                  </a:lnTo>
                  <a:lnTo>
                    <a:pt x="202" y="297"/>
                  </a:lnTo>
                  <a:lnTo>
                    <a:pt x="212" y="291"/>
                  </a:lnTo>
                  <a:lnTo>
                    <a:pt x="212" y="291"/>
                  </a:lnTo>
                  <a:lnTo>
                    <a:pt x="213" y="293"/>
                  </a:lnTo>
                  <a:lnTo>
                    <a:pt x="213" y="293"/>
                  </a:lnTo>
                  <a:lnTo>
                    <a:pt x="216" y="294"/>
                  </a:lnTo>
                  <a:lnTo>
                    <a:pt x="219" y="293"/>
                  </a:lnTo>
                  <a:lnTo>
                    <a:pt x="221" y="290"/>
                  </a:lnTo>
                  <a:lnTo>
                    <a:pt x="219" y="286"/>
                  </a:lnTo>
                  <a:lnTo>
                    <a:pt x="219" y="286"/>
                  </a:lnTo>
                  <a:lnTo>
                    <a:pt x="219" y="285"/>
                  </a:lnTo>
                  <a:lnTo>
                    <a:pt x="219" y="285"/>
                  </a:lnTo>
                  <a:lnTo>
                    <a:pt x="232" y="272"/>
                  </a:lnTo>
                  <a:lnTo>
                    <a:pt x="244" y="257"/>
                  </a:lnTo>
                  <a:lnTo>
                    <a:pt x="244" y="257"/>
                  </a:lnTo>
                  <a:lnTo>
                    <a:pt x="250" y="245"/>
                  </a:lnTo>
                  <a:lnTo>
                    <a:pt x="250" y="245"/>
                  </a:lnTo>
                  <a:lnTo>
                    <a:pt x="258" y="249"/>
                  </a:lnTo>
                  <a:lnTo>
                    <a:pt x="258" y="249"/>
                  </a:lnTo>
                  <a:lnTo>
                    <a:pt x="261" y="251"/>
                  </a:lnTo>
                  <a:lnTo>
                    <a:pt x="263" y="248"/>
                  </a:lnTo>
                  <a:lnTo>
                    <a:pt x="264" y="245"/>
                  </a:lnTo>
                  <a:lnTo>
                    <a:pt x="261" y="243"/>
                  </a:lnTo>
                  <a:lnTo>
                    <a:pt x="261" y="243"/>
                  </a:lnTo>
                  <a:lnTo>
                    <a:pt x="255" y="238"/>
                  </a:lnTo>
                  <a:lnTo>
                    <a:pt x="255" y="238"/>
                  </a:lnTo>
                  <a:lnTo>
                    <a:pt x="255" y="237"/>
                  </a:lnTo>
                  <a:lnTo>
                    <a:pt x="255" y="237"/>
                  </a:lnTo>
                  <a:lnTo>
                    <a:pt x="261" y="221"/>
                  </a:lnTo>
                  <a:lnTo>
                    <a:pt x="264" y="204"/>
                  </a:lnTo>
                  <a:lnTo>
                    <a:pt x="266" y="187"/>
                  </a:lnTo>
                  <a:lnTo>
                    <a:pt x="264" y="170"/>
                  </a:lnTo>
                  <a:lnTo>
                    <a:pt x="264" y="170"/>
                  </a:lnTo>
                  <a:lnTo>
                    <a:pt x="269" y="170"/>
                  </a:lnTo>
                  <a:lnTo>
                    <a:pt x="269" y="170"/>
                  </a:lnTo>
                  <a:lnTo>
                    <a:pt x="272" y="167"/>
                  </a:lnTo>
                  <a:lnTo>
                    <a:pt x="272" y="164"/>
                  </a:lnTo>
                  <a:lnTo>
                    <a:pt x="270" y="163"/>
                  </a:lnTo>
                  <a:lnTo>
                    <a:pt x="267" y="161"/>
                  </a:lnTo>
                  <a:lnTo>
                    <a:pt x="267" y="161"/>
                  </a:lnTo>
                  <a:lnTo>
                    <a:pt x="263" y="161"/>
                  </a:lnTo>
                  <a:lnTo>
                    <a:pt x="263" y="161"/>
                  </a:lnTo>
                  <a:lnTo>
                    <a:pt x="258" y="144"/>
                  </a:lnTo>
                  <a:lnTo>
                    <a:pt x="250" y="129"/>
                  </a:lnTo>
                  <a:lnTo>
                    <a:pt x="250" y="129"/>
                  </a:lnTo>
                  <a:lnTo>
                    <a:pt x="249" y="124"/>
                  </a:lnTo>
                  <a:lnTo>
                    <a:pt x="246" y="119"/>
                  </a:lnTo>
                  <a:lnTo>
                    <a:pt x="246" y="119"/>
                  </a:lnTo>
                  <a:lnTo>
                    <a:pt x="241" y="115"/>
                  </a:lnTo>
                  <a:lnTo>
                    <a:pt x="236" y="112"/>
                  </a:lnTo>
                  <a:lnTo>
                    <a:pt x="222" y="105"/>
                  </a:lnTo>
                  <a:lnTo>
                    <a:pt x="208" y="102"/>
                  </a:lnTo>
                  <a:lnTo>
                    <a:pt x="195" y="99"/>
                  </a:lnTo>
                  <a:lnTo>
                    <a:pt x="195" y="99"/>
                  </a:lnTo>
                  <a:lnTo>
                    <a:pt x="204" y="78"/>
                  </a:lnTo>
                  <a:lnTo>
                    <a:pt x="204" y="78"/>
                  </a:lnTo>
                  <a:lnTo>
                    <a:pt x="224" y="85"/>
                  </a:lnTo>
                  <a:lnTo>
                    <a:pt x="246" y="93"/>
                  </a:lnTo>
                  <a:lnTo>
                    <a:pt x="267" y="99"/>
                  </a:lnTo>
                  <a:lnTo>
                    <a:pt x="290" y="104"/>
                  </a:lnTo>
                  <a:lnTo>
                    <a:pt x="290" y="104"/>
                  </a:lnTo>
                  <a:lnTo>
                    <a:pt x="292" y="104"/>
                  </a:lnTo>
                  <a:lnTo>
                    <a:pt x="295" y="102"/>
                  </a:lnTo>
                  <a:lnTo>
                    <a:pt x="295" y="99"/>
                  </a:lnTo>
                  <a:lnTo>
                    <a:pt x="295" y="98"/>
                  </a:lnTo>
                  <a:lnTo>
                    <a:pt x="295" y="98"/>
                  </a:lnTo>
                  <a:close/>
                  <a:moveTo>
                    <a:pt x="184" y="105"/>
                  </a:moveTo>
                  <a:lnTo>
                    <a:pt x="184" y="105"/>
                  </a:lnTo>
                  <a:lnTo>
                    <a:pt x="179" y="116"/>
                  </a:lnTo>
                  <a:lnTo>
                    <a:pt x="179" y="116"/>
                  </a:lnTo>
                  <a:lnTo>
                    <a:pt x="171" y="115"/>
                  </a:lnTo>
                  <a:lnTo>
                    <a:pt x="171" y="115"/>
                  </a:lnTo>
                  <a:lnTo>
                    <a:pt x="156" y="113"/>
                  </a:lnTo>
                  <a:lnTo>
                    <a:pt x="142" y="113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1" y="104"/>
                  </a:lnTo>
                  <a:lnTo>
                    <a:pt x="111" y="104"/>
                  </a:lnTo>
                  <a:lnTo>
                    <a:pt x="130" y="102"/>
                  </a:lnTo>
                  <a:lnTo>
                    <a:pt x="148" y="102"/>
                  </a:lnTo>
                  <a:lnTo>
                    <a:pt x="165" y="104"/>
                  </a:lnTo>
                  <a:lnTo>
                    <a:pt x="184" y="105"/>
                  </a:lnTo>
                  <a:lnTo>
                    <a:pt x="184" y="105"/>
                  </a:lnTo>
                  <a:close/>
                  <a:moveTo>
                    <a:pt x="185" y="126"/>
                  </a:moveTo>
                  <a:lnTo>
                    <a:pt x="185" y="126"/>
                  </a:lnTo>
                  <a:lnTo>
                    <a:pt x="196" y="129"/>
                  </a:lnTo>
                  <a:lnTo>
                    <a:pt x="199" y="130"/>
                  </a:lnTo>
                  <a:lnTo>
                    <a:pt x="202" y="133"/>
                  </a:lnTo>
                  <a:lnTo>
                    <a:pt x="202" y="133"/>
                  </a:lnTo>
                  <a:lnTo>
                    <a:pt x="201" y="136"/>
                  </a:lnTo>
                  <a:lnTo>
                    <a:pt x="199" y="139"/>
                  </a:lnTo>
                  <a:lnTo>
                    <a:pt x="191" y="143"/>
                  </a:lnTo>
                  <a:lnTo>
                    <a:pt x="176" y="147"/>
                  </a:lnTo>
                  <a:lnTo>
                    <a:pt x="176" y="147"/>
                  </a:lnTo>
                  <a:lnTo>
                    <a:pt x="185" y="126"/>
                  </a:lnTo>
                  <a:lnTo>
                    <a:pt x="185" y="126"/>
                  </a:lnTo>
                  <a:close/>
                  <a:moveTo>
                    <a:pt x="167" y="149"/>
                  </a:moveTo>
                  <a:lnTo>
                    <a:pt x="167" y="149"/>
                  </a:lnTo>
                  <a:lnTo>
                    <a:pt x="167" y="149"/>
                  </a:lnTo>
                  <a:lnTo>
                    <a:pt x="167" y="149"/>
                  </a:lnTo>
                  <a:lnTo>
                    <a:pt x="144" y="150"/>
                  </a:lnTo>
                  <a:lnTo>
                    <a:pt x="122" y="149"/>
                  </a:lnTo>
                  <a:lnTo>
                    <a:pt x="122" y="149"/>
                  </a:lnTo>
                  <a:lnTo>
                    <a:pt x="116" y="124"/>
                  </a:lnTo>
                  <a:lnTo>
                    <a:pt x="116" y="124"/>
                  </a:lnTo>
                  <a:lnTo>
                    <a:pt x="147" y="122"/>
                  </a:lnTo>
                  <a:lnTo>
                    <a:pt x="162" y="122"/>
                  </a:lnTo>
                  <a:lnTo>
                    <a:pt x="176" y="124"/>
                  </a:lnTo>
                  <a:lnTo>
                    <a:pt x="176" y="124"/>
                  </a:lnTo>
                  <a:lnTo>
                    <a:pt x="167" y="149"/>
                  </a:lnTo>
                  <a:lnTo>
                    <a:pt x="167" y="149"/>
                  </a:lnTo>
                  <a:close/>
                  <a:moveTo>
                    <a:pt x="76" y="47"/>
                  </a:moveTo>
                  <a:lnTo>
                    <a:pt x="76" y="47"/>
                  </a:lnTo>
                  <a:lnTo>
                    <a:pt x="69" y="40"/>
                  </a:lnTo>
                  <a:lnTo>
                    <a:pt x="62" y="37"/>
                  </a:lnTo>
                  <a:lnTo>
                    <a:pt x="54" y="37"/>
                  </a:lnTo>
                  <a:lnTo>
                    <a:pt x="46" y="37"/>
                  </a:lnTo>
                  <a:lnTo>
                    <a:pt x="28" y="42"/>
                  </a:lnTo>
                  <a:lnTo>
                    <a:pt x="11" y="48"/>
                  </a:lnTo>
                  <a:lnTo>
                    <a:pt x="11" y="48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48" y="31"/>
                  </a:lnTo>
                  <a:lnTo>
                    <a:pt x="56" y="31"/>
                  </a:lnTo>
                  <a:lnTo>
                    <a:pt x="62" y="30"/>
                  </a:lnTo>
                  <a:lnTo>
                    <a:pt x="62" y="30"/>
                  </a:lnTo>
                  <a:lnTo>
                    <a:pt x="69" y="31"/>
                  </a:lnTo>
                  <a:lnTo>
                    <a:pt x="76" y="34"/>
                  </a:lnTo>
                  <a:lnTo>
                    <a:pt x="79" y="37"/>
                  </a:lnTo>
                  <a:lnTo>
                    <a:pt x="83" y="40"/>
                  </a:lnTo>
                  <a:lnTo>
                    <a:pt x="88" y="51"/>
                  </a:lnTo>
                  <a:lnTo>
                    <a:pt x="91" y="62"/>
                  </a:lnTo>
                  <a:lnTo>
                    <a:pt x="91" y="62"/>
                  </a:lnTo>
                  <a:lnTo>
                    <a:pt x="102" y="105"/>
                  </a:lnTo>
                  <a:lnTo>
                    <a:pt x="113" y="147"/>
                  </a:lnTo>
                  <a:lnTo>
                    <a:pt x="113" y="147"/>
                  </a:lnTo>
                  <a:lnTo>
                    <a:pt x="105" y="147"/>
                  </a:lnTo>
                  <a:lnTo>
                    <a:pt x="105" y="147"/>
                  </a:lnTo>
                  <a:lnTo>
                    <a:pt x="105" y="147"/>
                  </a:lnTo>
                  <a:lnTo>
                    <a:pt x="105" y="147"/>
                  </a:lnTo>
                  <a:lnTo>
                    <a:pt x="90" y="95"/>
                  </a:lnTo>
                  <a:lnTo>
                    <a:pt x="90" y="95"/>
                  </a:lnTo>
                  <a:lnTo>
                    <a:pt x="83" y="70"/>
                  </a:lnTo>
                  <a:lnTo>
                    <a:pt x="80" y="57"/>
                  </a:lnTo>
                  <a:lnTo>
                    <a:pt x="76" y="47"/>
                  </a:lnTo>
                  <a:lnTo>
                    <a:pt x="76" y="47"/>
                  </a:lnTo>
                  <a:close/>
                  <a:moveTo>
                    <a:pt x="96" y="144"/>
                  </a:moveTo>
                  <a:lnTo>
                    <a:pt x="96" y="144"/>
                  </a:lnTo>
                  <a:lnTo>
                    <a:pt x="91" y="144"/>
                  </a:lnTo>
                  <a:lnTo>
                    <a:pt x="91" y="144"/>
                  </a:lnTo>
                  <a:lnTo>
                    <a:pt x="85" y="143"/>
                  </a:lnTo>
                  <a:lnTo>
                    <a:pt x="80" y="139"/>
                  </a:lnTo>
                  <a:lnTo>
                    <a:pt x="80" y="139"/>
                  </a:lnTo>
                  <a:lnTo>
                    <a:pt x="79" y="136"/>
                  </a:lnTo>
                  <a:lnTo>
                    <a:pt x="77" y="135"/>
                  </a:lnTo>
                  <a:lnTo>
                    <a:pt x="79" y="133"/>
                  </a:lnTo>
                  <a:lnTo>
                    <a:pt x="80" y="132"/>
                  </a:lnTo>
                  <a:lnTo>
                    <a:pt x="85" y="129"/>
                  </a:lnTo>
                  <a:lnTo>
                    <a:pt x="91" y="127"/>
                  </a:lnTo>
                  <a:lnTo>
                    <a:pt x="91" y="127"/>
                  </a:lnTo>
                  <a:lnTo>
                    <a:pt x="96" y="144"/>
                  </a:lnTo>
                  <a:lnTo>
                    <a:pt x="96" y="144"/>
                  </a:lnTo>
                  <a:close/>
                  <a:moveTo>
                    <a:pt x="238" y="249"/>
                  </a:moveTo>
                  <a:lnTo>
                    <a:pt x="238" y="249"/>
                  </a:lnTo>
                  <a:lnTo>
                    <a:pt x="229" y="263"/>
                  </a:lnTo>
                  <a:lnTo>
                    <a:pt x="218" y="276"/>
                  </a:lnTo>
                  <a:lnTo>
                    <a:pt x="205" y="285"/>
                  </a:lnTo>
                  <a:lnTo>
                    <a:pt x="191" y="293"/>
                  </a:lnTo>
                  <a:lnTo>
                    <a:pt x="178" y="299"/>
                  </a:lnTo>
                  <a:lnTo>
                    <a:pt x="162" y="303"/>
                  </a:lnTo>
                  <a:lnTo>
                    <a:pt x="145" y="305"/>
                  </a:lnTo>
                  <a:lnTo>
                    <a:pt x="130" y="303"/>
                  </a:lnTo>
                  <a:lnTo>
                    <a:pt x="130" y="303"/>
                  </a:lnTo>
                  <a:lnTo>
                    <a:pt x="114" y="302"/>
                  </a:lnTo>
                  <a:lnTo>
                    <a:pt x="100" y="297"/>
                  </a:lnTo>
                  <a:lnTo>
                    <a:pt x="86" y="293"/>
                  </a:lnTo>
                  <a:lnTo>
                    <a:pt x="74" y="285"/>
                  </a:lnTo>
                  <a:lnTo>
                    <a:pt x="62" y="277"/>
                  </a:lnTo>
                  <a:lnTo>
                    <a:pt x="51" y="268"/>
                  </a:lnTo>
                  <a:lnTo>
                    <a:pt x="42" y="255"/>
                  </a:lnTo>
                  <a:lnTo>
                    <a:pt x="35" y="243"/>
                  </a:lnTo>
                  <a:lnTo>
                    <a:pt x="35" y="243"/>
                  </a:lnTo>
                  <a:lnTo>
                    <a:pt x="31" y="232"/>
                  </a:lnTo>
                  <a:lnTo>
                    <a:pt x="29" y="220"/>
                  </a:lnTo>
                  <a:lnTo>
                    <a:pt x="28" y="208"/>
                  </a:lnTo>
                  <a:lnTo>
                    <a:pt x="26" y="195"/>
                  </a:lnTo>
                  <a:lnTo>
                    <a:pt x="28" y="181"/>
                  </a:lnTo>
                  <a:lnTo>
                    <a:pt x="28" y="167"/>
                  </a:lnTo>
                  <a:lnTo>
                    <a:pt x="31" y="155"/>
                  </a:lnTo>
                  <a:lnTo>
                    <a:pt x="34" y="144"/>
                  </a:lnTo>
                  <a:lnTo>
                    <a:pt x="34" y="144"/>
                  </a:lnTo>
                  <a:lnTo>
                    <a:pt x="39" y="150"/>
                  </a:lnTo>
                  <a:lnTo>
                    <a:pt x="45" y="156"/>
                  </a:lnTo>
                  <a:lnTo>
                    <a:pt x="45" y="156"/>
                  </a:lnTo>
                  <a:lnTo>
                    <a:pt x="59" y="166"/>
                  </a:lnTo>
                  <a:lnTo>
                    <a:pt x="74" y="172"/>
                  </a:lnTo>
                  <a:lnTo>
                    <a:pt x="90" y="175"/>
                  </a:lnTo>
                  <a:lnTo>
                    <a:pt x="108" y="178"/>
                  </a:lnTo>
                  <a:lnTo>
                    <a:pt x="125" y="180"/>
                  </a:lnTo>
                  <a:lnTo>
                    <a:pt x="144" y="180"/>
                  </a:lnTo>
                  <a:lnTo>
                    <a:pt x="176" y="177"/>
                  </a:lnTo>
                  <a:lnTo>
                    <a:pt x="176" y="177"/>
                  </a:lnTo>
                  <a:lnTo>
                    <a:pt x="190" y="172"/>
                  </a:lnTo>
                  <a:lnTo>
                    <a:pt x="212" y="166"/>
                  </a:lnTo>
                  <a:lnTo>
                    <a:pt x="222" y="160"/>
                  </a:lnTo>
                  <a:lnTo>
                    <a:pt x="232" y="155"/>
                  </a:lnTo>
                  <a:lnTo>
                    <a:pt x="239" y="147"/>
                  </a:lnTo>
                  <a:lnTo>
                    <a:pt x="246" y="141"/>
                  </a:lnTo>
                  <a:lnTo>
                    <a:pt x="246" y="141"/>
                  </a:lnTo>
                  <a:lnTo>
                    <a:pt x="252" y="155"/>
                  </a:lnTo>
                  <a:lnTo>
                    <a:pt x="255" y="169"/>
                  </a:lnTo>
                  <a:lnTo>
                    <a:pt x="256" y="181"/>
                  </a:lnTo>
                  <a:lnTo>
                    <a:pt x="256" y="195"/>
                  </a:lnTo>
                  <a:lnTo>
                    <a:pt x="255" y="209"/>
                  </a:lnTo>
                  <a:lnTo>
                    <a:pt x="252" y="223"/>
                  </a:lnTo>
                  <a:lnTo>
                    <a:pt x="246" y="237"/>
                  </a:lnTo>
                  <a:lnTo>
                    <a:pt x="238" y="249"/>
                  </a:lnTo>
                  <a:lnTo>
                    <a:pt x="238" y="249"/>
                  </a:lnTo>
                  <a:close/>
                  <a:moveTo>
                    <a:pt x="212" y="113"/>
                  </a:moveTo>
                  <a:lnTo>
                    <a:pt x="212" y="113"/>
                  </a:lnTo>
                  <a:lnTo>
                    <a:pt x="225" y="116"/>
                  </a:lnTo>
                  <a:lnTo>
                    <a:pt x="233" y="119"/>
                  </a:lnTo>
                  <a:lnTo>
                    <a:pt x="238" y="124"/>
                  </a:lnTo>
                  <a:lnTo>
                    <a:pt x="238" y="124"/>
                  </a:lnTo>
                  <a:lnTo>
                    <a:pt x="238" y="126"/>
                  </a:lnTo>
                  <a:lnTo>
                    <a:pt x="238" y="129"/>
                  </a:lnTo>
                  <a:lnTo>
                    <a:pt x="236" y="135"/>
                  </a:lnTo>
                  <a:lnTo>
                    <a:pt x="233" y="141"/>
                  </a:lnTo>
                  <a:lnTo>
                    <a:pt x="229" y="146"/>
                  </a:lnTo>
                  <a:lnTo>
                    <a:pt x="229" y="146"/>
                  </a:lnTo>
                  <a:lnTo>
                    <a:pt x="219" y="152"/>
                  </a:lnTo>
                  <a:lnTo>
                    <a:pt x="207" y="158"/>
                  </a:lnTo>
                  <a:lnTo>
                    <a:pt x="195" y="163"/>
                  </a:lnTo>
                  <a:lnTo>
                    <a:pt x="182" y="166"/>
                  </a:lnTo>
                  <a:lnTo>
                    <a:pt x="182" y="166"/>
                  </a:lnTo>
                  <a:lnTo>
                    <a:pt x="170" y="169"/>
                  </a:lnTo>
                  <a:lnTo>
                    <a:pt x="158" y="170"/>
                  </a:lnTo>
                  <a:lnTo>
                    <a:pt x="130" y="170"/>
                  </a:lnTo>
                  <a:lnTo>
                    <a:pt x="103" y="167"/>
                  </a:lnTo>
                  <a:lnTo>
                    <a:pt x="77" y="163"/>
                  </a:lnTo>
                  <a:lnTo>
                    <a:pt x="77" y="163"/>
                  </a:lnTo>
                  <a:lnTo>
                    <a:pt x="63" y="158"/>
                  </a:lnTo>
                  <a:lnTo>
                    <a:pt x="56" y="153"/>
                  </a:lnTo>
                  <a:lnTo>
                    <a:pt x="49" y="149"/>
                  </a:lnTo>
                  <a:lnTo>
                    <a:pt x="43" y="143"/>
                  </a:lnTo>
                  <a:lnTo>
                    <a:pt x="40" y="136"/>
                  </a:lnTo>
                  <a:lnTo>
                    <a:pt x="40" y="130"/>
                  </a:lnTo>
                  <a:lnTo>
                    <a:pt x="42" y="127"/>
                  </a:lnTo>
                  <a:lnTo>
                    <a:pt x="45" y="122"/>
                  </a:lnTo>
                  <a:lnTo>
                    <a:pt x="45" y="122"/>
                  </a:lnTo>
                  <a:lnTo>
                    <a:pt x="48" y="119"/>
                  </a:lnTo>
                  <a:lnTo>
                    <a:pt x="52" y="116"/>
                  </a:lnTo>
                  <a:lnTo>
                    <a:pt x="63" y="113"/>
                  </a:lnTo>
                  <a:lnTo>
                    <a:pt x="74" y="110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88" y="119"/>
                  </a:lnTo>
                  <a:lnTo>
                    <a:pt x="88" y="119"/>
                  </a:lnTo>
                  <a:lnTo>
                    <a:pt x="80" y="121"/>
                  </a:lnTo>
                  <a:lnTo>
                    <a:pt x="74" y="124"/>
                  </a:lnTo>
                  <a:lnTo>
                    <a:pt x="68" y="129"/>
                  </a:lnTo>
                  <a:lnTo>
                    <a:pt x="66" y="132"/>
                  </a:lnTo>
                  <a:lnTo>
                    <a:pt x="65" y="135"/>
                  </a:lnTo>
                  <a:lnTo>
                    <a:pt x="65" y="135"/>
                  </a:lnTo>
                  <a:lnTo>
                    <a:pt x="66" y="139"/>
                  </a:lnTo>
                  <a:lnTo>
                    <a:pt x="71" y="144"/>
                  </a:lnTo>
                  <a:lnTo>
                    <a:pt x="76" y="147"/>
                  </a:lnTo>
                  <a:lnTo>
                    <a:pt x="80" y="149"/>
                  </a:lnTo>
                  <a:lnTo>
                    <a:pt x="80" y="149"/>
                  </a:lnTo>
                  <a:lnTo>
                    <a:pt x="91" y="153"/>
                  </a:lnTo>
                  <a:lnTo>
                    <a:pt x="102" y="155"/>
                  </a:lnTo>
                  <a:lnTo>
                    <a:pt x="127" y="160"/>
                  </a:lnTo>
                  <a:lnTo>
                    <a:pt x="151" y="160"/>
                  </a:lnTo>
                  <a:lnTo>
                    <a:pt x="175" y="156"/>
                  </a:lnTo>
                  <a:lnTo>
                    <a:pt x="175" y="156"/>
                  </a:lnTo>
                  <a:lnTo>
                    <a:pt x="187" y="153"/>
                  </a:lnTo>
                  <a:lnTo>
                    <a:pt x="195" y="150"/>
                  </a:lnTo>
                  <a:lnTo>
                    <a:pt x="202" y="147"/>
                  </a:lnTo>
                  <a:lnTo>
                    <a:pt x="210" y="143"/>
                  </a:lnTo>
                  <a:lnTo>
                    <a:pt x="213" y="138"/>
                  </a:lnTo>
                  <a:lnTo>
                    <a:pt x="213" y="135"/>
                  </a:lnTo>
                  <a:lnTo>
                    <a:pt x="213" y="132"/>
                  </a:lnTo>
                  <a:lnTo>
                    <a:pt x="212" y="129"/>
                  </a:lnTo>
                  <a:lnTo>
                    <a:pt x="208" y="126"/>
                  </a:lnTo>
                  <a:lnTo>
                    <a:pt x="208" y="126"/>
                  </a:lnTo>
                  <a:lnTo>
                    <a:pt x="204" y="122"/>
                  </a:lnTo>
                  <a:lnTo>
                    <a:pt x="199" y="121"/>
                  </a:lnTo>
                  <a:lnTo>
                    <a:pt x="188" y="118"/>
                  </a:lnTo>
                  <a:lnTo>
                    <a:pt x="188" y="118"/>
                  </a:lnTo>
                  <a:lnTo>
                    <a:pt x="191" y="107"/>
                  </a:lnTo>
                  <a:lnTo>
                    <a:pt x="191" y="107"/>
                  </a:lnTo>
                  <a:lnTo>
                    <a:pt x="212" y="113"/>
                  </a:lnTo>
                  <a:lnTo>
                    <a:pt x="212" y="113"/>
                  </a:lnTo>
                  <a:close/>
                  <a:moveTo>
                    <a:pt x="283" y="93"/>
                  </a:moveTo>
                  <a:lnTo>
                    <a:pt x="283" y="93"/>
                  </a:lnTo>
                  <a:lnTo>
                    <a:pt x="261" y="88"/>
                  </a:lnTo>
                  <a:lnTo>
                    <a:pt x="239" y="81"/>
                  </a:lnTo>
                  <a:lnTo>
                    <a:pt x="239" y="81"/>
                  </a:lnTo>
                  <a:lnTo>
                    <a:pt x="241" y="19"/>
                  </a:lnTo>
                  <a:lnTo>
                    <a:pt x="241" y="19"/>
                  </a:lnTo>
                  <a:lnTo>
                    <a:pt x="247" y="26"/>
                  </a:lnTo>
                  <a:lnTo>
                    <a:pt x="252" y="34"/>
                  </a:lnTo>
                  <a:lnTo>
                    <a:pt x="258" y="50"/>
                  </a:lnTo>
                  <a:lnTo>
                    <a:pt x="258" y="50"/>
                  </a:lnTo>
                  <a:lnTo>
                    <a:pt x="283" y="93"/>
                  </a:lnTo>
                  <a:lnTo>
                    <a:pt x="283" y="93"/>
                  </a:lnTo>
                  <a:close/>
                  <a:moveTo>
                    <a:pt x="175" y="54"/>
                  </a:moveTo>
                  <a:lnTo>
                    <a:pt x="175" y="54"/>
                  </a:lnTo>
                  <a:lnTo>
                    <a:pt x="204" y="33"/>
                  </a:lnTo>
                  <a:lnTo>
                    <a:pt x="233" y="13"/>
                  </a:lnTo>
                  <a:lnTo>
                    <a:pt x="233" y="13"/>
                  </a:lnTo>
                  <a:lnTo>
                    <a:pt x="232" y="45"/>
                  </a:lnTo>
                  <a:lnTo>
                    <a:pt x="232" y="78"/>
                  </a:lnTo>
                  <a:lnTo>
                    <a:pt x="232" y="78"/>
                  </a:lnTo>
                  <a:lnTo>
                    <a:pt x="202" y="67"/>
                  </a:lnTo>
                  <a:lnTo>
                    <a:pt x="175" y="54"/>
                  </a:lnTo>
                  <a:lnTo>
                    <a:pt x="175" y="54"/>
                  </a:lnTo>
                  <a:close/>
                  <a:moveTo>
                    <a:pt x="205" y="17"/>
                  </a:moveTo>
                  <a:lnTo>
                    <a:pt x="205" y="17"/>
                  </a:lnTo>
                  <a:lnTo>
                    <a:pt x="216" y="14"/>
                  </a:lnTo>
                  <a:lnTo>
                    <a:pt x="216" y="14"/>
                  </a:lnTo>
                  <a:lnTo>
                    <a:pt x="191" y="31"/>
                  </a:lnTo>
                  <a:lnTo>
                    <a:pt x="165" y="50"/>
                  </a:lnTo>
                  <a:lnTo>
                    <a:pt x="165" y="50"/>
                  </a:lnTo>
                  <a:lnTo>
                    <a:pt x="134" y="33"/>
                  </a:lnTo>
                  <a:lnTo>
                    <a:pt x="134" y="33"/>
                  </a:lnTo>
                  <a:lnTo>
                    <a:pt x="178" y="23"/>
                  </a:lnTo>
                  <a:lnTo>
                    <a:pt x="178" y="23"/>
                  </a:lnTo>
                  <a:lnTo>
                    <a:pt x="205" y="17"/>
                  </a:lnTo>
                  <a:lnTo>
                    <a:pt x="205" y="17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65">
              <a:extLst>
                <a:ext uri="{FF2B5EF4-FFF2-40B4-BE49-F238E27FC236}">
                  <a16:creationId xmlns:a16="http://schemas.microsoft.com/office/drawing/2014/main" id="{0FB8F94E-C715-4FB2-8050-2FC910761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201" y="2060718"/>
              <a:ext cx="23813" cy="23813"/>
            </a:xfrm>
            <a:custGeom>
              <a:avLst/>
              <a:gdLst>
                <a:gd name="T0" fmla="*/ 8 w 15"/>
                <a:gd name="T1" fmla="*/ 1 h 15"/>
                <a:gd name="T2" fmla="*/ 8 w 15"/>
                <a:gd name="T3" fmla="*/ 1 h 15"/>
                <a:gd name="T4" fmla="*/ 1 w 15"/>
                <a:gd name="T5" fmla="*/ 8 h 15"/>
                <a:gd name="T6" fmla="*/ 1 w 15"/>
                <a:gd name="T7" fmla="*/ 8 h 15"/>
                <a:gd name="T8" fmla="*/ 0 w 15"/>
                <a:gd name="T9" fmla="*/ 11 h 15"/>
                <a:gd name="T10" fmla="*/ 1 w 15"/>
                <a:gd name="T11" fmla="*/ 14 h 15"/>
                <a:gd name="T12" fmla="*/ 5 w 15"/>
                <a:gd name="T13" fmla="*/ 15 h 15"/>
                <a:gd name="T14" fmla="*/ 8 w 15"/>
                <a:gd name="T15" fmla="*/ 14 h 15"/>
                <a:gd name="T16" fmla="*/ 8 w 15"/>
                <a:gd name="T17" fmla="*/ 14 h 15"/>
                <a:gd name="T18" fmla="*/ 14 w 15"/>
                <a:gd name="T19" fmla="*/ 8 h 15"/>
                <a:gd name="T20" fmla="*/ 14 w 15"/>
                <a:gd name="T21" fmla="*/ 8 h 15"/>
                <a:gd name="T22" fmla="*/ 15 w 15"/>
                <a:gd name="T23" fmla="*/ 3 h 15"/>
                <a:gd name="T24" fmla="*/ 14 w 15"/>
                <a:gd name="T25" fmla="*/ 1 h 15"/>
                <a:gd name="T26" fmla="*/ 11 w 15"/>
                <a:gd name="T27" fmla="*/ 0 h 15"/>
                <a:gd name="T28" fmla="*/ 8 w 15"/>
                <a:gd name="T29" fmla="*/ 1 h 15"/>
                <a:gd name="T30" fmla="*/ 8 w 15"/>
                <a:gd name="T31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" h="15">
                  <a:moveTo>
                    <a:pt x="8" y="1"/>
                  </a:moveTo>
                  <a:lnTo>
                    <a:pt x="8" y="1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5" y="15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5" y="3"/>
                  </a:lnTo>
                  <a:lnTo>
                    <a:pt x="14" y="1"/>
                  </a:lnTo>
                  <a:lnTo>
                    <a:pt x="11" y="0"/>
                  </a:lnTo>
                  <a:lnTo>
                    <a:pt x="8" y="1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66">
              <a:extLst>
                <a:ext uri="{FF2B5EF4-FFF2-40B4-BE49-F238E27FC236}">
                  <a16:creationId xmlns:a16="http://schemas.microsoft.com/office/drawing/2014/main" id="{E508C72F-F80A-4234-B6C5-0E713F481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43763" y="2046431"/>
              <a:ext cx="22225" cy="11113"/>
            </a:xfrm>
            <a:custGeom>
              <a:avLst/>
              <a:gdLst>
                <a:gd name="T0" fmla="*/ 5 w 14"/>
                <a:gd name="T1" fmla="*/ 7 h 7"/>
                <a:gd name="T2" fmla="*/ 5 w 14"/>
                <a:gd name="T3" fmla="*/ 7 h 7"/>
                <a:gd name="T4" fmla="*/ 11 w 14"/>
                <a:gd name="T5" fmla="*/ 7 h 7"/>
                <a:gd name="T6" fmla="*/ 11 w 14"/>
                <a:gd name="T7" fmla="*/ 7 h 7"/>
                <a:gd name="T8" fmla="*/ 14 w 14"/>
                <a:gd name="T9" fmla="*/ 6 h 7"/>
                <a:gd name="T10" fmla="*/ 14 w 14"/>
                <a:gd name="T11" fmla="*/ 4 h 7"/>
                <a:gd name="T12" fmla="*/ 14 w 14"/>
                <a:gd name="T13" fmla="*/ 1 h 7"/>
                <a:gd name="T14" fmla="*/ 11 w 14"/>
                <a:gd name="T15" fmla="*/ 0 h 7"/>
                <a:gd name="T16" fmla="*/ 11 w 14"/>
                <a:gd name="T17" fmla="*/ 0 h 7"/>
                <a:gd name="T18" fmla="*/ 5 w 14"/>
                <a:gd name="T19" fmla="*/ 0 h 7"/>
                <a:gd name="T20" fmla="*/ 5 w 14"/>
                <a:gd name="T21" fmla="*/ 0 h 7"/>
                <a:gd name="T22" fmla="*/ 2 w 14"/>
                <a:gd name="T23" fmla="*/ 1 h 7"/>
                <a:gd name="T24" fmla="*/ 0 w 14"/>
                <a:gd name="T25" fmla="*/ 4 h 7"/>
                <a:gd name="T26" fmla="*/ 2 w 14"/>
                <a:gd name="T27" fmla="*/ 6 h 7"/>
                <a:gd name="T28" fmla="*/ 5 w 14"/>
                <a:gd name="T29" fmla="*/ 7 h 7"/>
                <a:gd name="T30" fmla="*/ 5 w 14"/>
                <a:gd name="T3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" h="7">
                  <a:moveTo>
                    <a:pt x="5" y="7"/>
                  </a:moveTo>
                  <a:lnTo>
                    <a:pt x="5" y="7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14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0" y="4"/>
                  </a:lnTo>
                  <a:lnTo>
                    <a:pt x="2" y="6"/>
                  </a:lnTo>
                  <a:lnTo>
                    <a:pt x="5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67">
              <a:extLst>
                <a:ext uri="{FF2B5EF4-FFF2-40B4-BE49-F238E27FC236}">
                  <a16:creationId xmlns:a16="http://schemas.microsoft.com/office/drawing/2014/main" id="{5E02D60F-AEF5-4E35-93E4-840BC5C572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43763" y="2106756"/>
              <a:ext cx="30163" cy="25400"/>
            </a:xfrm>
            <a:custGeom>
              <a:avLst/>
              <a:gdLst>
                <a:gd name="T0" fmla="*/ 11 w 19"/>
                <a:gd name="T1" fmla="*/ 0 h 16"/>
                <a:gd name="T2" fmla="*/ 11 w 19"/>
                <a:gd name="T3" fmla="*/ 0 h 16"/>
                <a:gd name="T4" fmla="*/ 2 w 19"/>
                <a:gd name="T5" fmla="*/ 10 h 16"/>
                <a:gd name="T6" fmla="*/ 2 w 19"/>
                <a:gd name="T7" fmla="*/ 10 h 16"/>
                <a:gd name="T8" fmla="*/ 0 w 19"/>
                <a:gd name="T9" fmla="*/ 13 h 16"/>
                <a:gd name="T10" fmla="*/ 2 w 19"/>
                <a:gd name="T11" fmla="*/ 14 h 16"/>
                <a:gd name="T12" fmla="*/ 3 w 19"/>
                <a:gd name="T13" fmla="*/ 16 h 16"/>
                <a:gd name="T14" fmla="*/ 8 w 19"/>
                <a:gd name="T15" fmla="*/ 16 h 16"/>
                <a:gd name="T16" fmla="*/ 8 w 19"/>
                <a:gd name="T17" fmla="*/ 16 h 16"/>
                <a:gd name="T18" fmla="*/ 17 w 19"/>
                <a:gd name="T19" fmla="*/ 6 h 16"/>
                <a:gd name="T20" fmla="*/ 17 w 19"/>
                <a:gd name="T21" fmla="*/ 6 h 16"/>
                <a:gd name="T22" fmla="*/ 19 w 19"/>
                <a:gd name="T23" fmla="*/ 3 h 16"/>
                <a:gd name="T24" fmla="*/ 17 w 19"/>
                <a:gd name="T25" fmla="*/ 2 h 16"/>
                <a:gd name="T26" fmla="*/ 14 w 19"/>
                <a:gd name="T27" fmla="*/ 0 h 16"/>
                <a:gd name="T28" fmla="*/ 11 w 19"/>
                <a:gd name="T29" fmla="*/ 0 h 16"/>
                <a:gd name="T30" fmla="*/ 11 w 19"/>
                <a:gd name="T3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16">
                  <a:moveTo>
                    <a:pt x="11" y="0"/>
                  </a:moveTo>
                  <a:lnTo>
                    <a:pt x="11" y="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0" y="13"/>
                  </a:lnTo>
                  <a:lnTo>
                    <a:pt x="2" y="14"/>
                  </a:lnTo>
                  <a:lnTo>
                    <a:pt x="3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9" y="3"/>
                  </a:lnTo>
                  <a:lnTo>
                    <a:pt x="17" y="2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68">
              <a:extLst>
                <a:ext uri="{FF2B5EF4-FFF2-40B4-BE49-F238E27FC236}">
                  <a16:creationId xmlns:a16="http://schemas.microsoft.com/office/drawing/2014/main" id="{F0B30BA6-7138-42DF-8325-7B86A43FB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8688" y="2138506"/>
              <a:ext cx="14288" cy="26988"/>
            </a:xfrm>
            <a:custGeom>
              <a:avLst/>
              <a:gdLst>
                <a:gd name="T0" fmla="*/ 1 w 9"/>
                <a:gd name="T1" fmla="*/ 3 h 17"/>
                <a:gd name="T2" fmla="*/ 1 w 9"/>
                <a:gd name="T3" fmla="*/ 3 h 17"/>
                <a:gd name="T4" fmla="*/ 0 w 9"/>
                <a:gd name="T5" fmla="*/ 13 h 17"/>
                <a:gd name="T6" fmla="*/ 0 w 9"/>
                <a:gd name="T7" fmla="*/ 13 h 17"/>
                <a:gd name="T8" fmla="*/ 0 w 9"/>
                <a:gd name="T9" fmla="*/ 16 h 17"/>
                <a:gd name="T10" fmla="*/ 3 w 9"/>
                <a:gd name="T11" fmla="*/ 17 h 17"/>
                <a:gd name="T12" fmla="*/ 6 w 9"/>
                <a:gd name="T13" fmla="*/ 17 h 17"/>
                <a:gd name="T14" fmla="*/ 7 w 9"/>
                <a:gd name="T15" fmla="*/ 14 h 17"/>
                <a:gd name="T16" fmla="*/ 7 w 9"/>
                <a:gd name="T17" fmla="*/ 14 h 17"/>
                <a:gd name="T18" fmla="*/ 9 w 9"/>
                <a:gd name="T19" fmla="*/ 5 h 17"/>
                <a:gd name="T20" fmla="*/ 9 w 9"/>
                <a:gd name="T21" fmla="*/ 5 h 17"/>
                <a:gd name="T22" fmla="*/ 9 w 9"/>
                <a:gd name="T23" fmla="*/ 2 h 17"/>
                <a:gd name="T24" fmla="*/ 6 w 9"/>
                <a:gd name="T25" fmla="*/ 0 h 17"/>
                <a:gd name="T26" fmla="*/ 3 w 9"/>
                <a:gd name="T27" fmla="*/ 0 h 17"/>
                <a:gd name="T28" fmla="*/ 1 w 9"/>
                <a:gd name="T29" fmla="*/ 3 h 17"/>
                <a:gd name="T30" fmla="*/ 1 w 9"/>
                <a:gd name="T31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17">
                  <a:moveTo>
                    <a:pt x="1" y="3"/>
                  </a:moveTo>
                  <a:lnTo>
                    <a:pt x="1" y="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6"/>
                  </a:lnTo>
                  <a:lnTo>
                    <a:pt x="3" y="17"/>
                  </a:lnTo>
                  <a:lnTo>
                    <a:pt x="6" y="17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2"/>
                  </a:lnTo>
                  <a:lnTo>
                    <a:pt x="6" y="0"/>
                  </a:lnTo>
                  <a:lnTo>
                    <a:pt x="3" y="0"/>
                  </a:lnTo>
                  <a:lnTo>
                    <a:pt x="1" y="3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69">
              <a:extLst>
                <a:ext uri="{FF2B5EF4-FFF2-40B4-BE49-F238E27FC236}">
                  <a16:creationId xmlns:a16="http://schemas.microsoft.com/office/drawing/2014/main" id="{974EC949-36C5-4BE0-AC90-3762F8557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488" y="2160731"/>
              <a:ext cx="14288" cy="31750"/>
            </a:xfrm>
            <a:custGeom>
              <a:avLst/>
              <a:gdLst>
                <a:gd name="T0" fmla="*/ 9 w 9"/>
                <a:gd name="T1" fmla="*/ 5 h 20"/>
                <a:gd name="T2" fmla="*/ 9 w 9"/>
                <a:gd name="T3" fmla="*/ 5 h 20"/>
                <a:gd name="T4" fmla="*/ 8 w 9"/>
                <a:gd name="T5" fmla="*/ 2 h 20"/>
                <a:gd name="T6" fmla="*/ 5 w 9"/>
                <a:gd name="T7" fmla="*/ 0 h 20"/>
                <a:gd name="T8" fmla="*/ 5 w 9"/>
                <a:gd name="T9" fmla="*/ 0 h 20"/>
                <a:gd name="T10" fmla="*/ 2 w 9"/>
                <a:gd name="T11" fmla="*/ 2 h 20"/>
                <a:gd name="T12" fmla="*/ 2 w 9"/>
                <a:gd name="T13" fmla="*/ 5 h 20"/>
                <a:gd name="T14" fmla="*/ 2 w 9"/>
                <a:gd name="T15" fmla="*/ 5 h 20"/>
                <a:gd name="T16" fmla="*/ 0 w 9"/>
                <a:gd name="T17" fmla="*/ 11 h 20"/>
                <a:gd name="T18" fmla="*/ 2 w 9"/>
                <a:gd name="T19" fmla="*/ 19 h 20"/>
                <a:gd name="T20" fmla="*/ 2 w 9"/>
                <a:gd name="T21" fmla="*/ 19 h 20"/>
                <a:gd name="T22" fmla="*/ 3 w 9"/>
                <a:gd name="T23" fmla="*/ 20 h 20"/>
                <a:gd name="T24" fmla="*/ 6 w 9"/>
                <a:gd name="T25" fmla="*/ 20 h 20"/>
                <a:gd name="T26" fmla="*/ 9 w 9"/>
                <a:gd name="T27" fmla="*/ 19 h 20"/>
                <a:gd name="T28" fmla="*/ 9 w 9"/>
                <a:gd name="T29" fmla="*/ 16 h 20"/>
                <a:gd name="T30" fmla="*/ 9 w 9"/>
                <a:gd name="T31" fmla="*/ 16 h 20"/>
                <a:gd name="T32" fmla="*/ 9 w 9"/>
                <a:gd name="T33" fmla="*/ 5 h 20"/>
                <a:gd name="T34" fmla="*/ 9 w 9"/>
                <a:gd name="T35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" h="20">
                  <a:moveTo>
                    <a:pt x="9" y="5"/>
                  </a:moveTo>
                  <a:lnTo>
                    <a:pt x="9" y="5"/>
                  </a:lnTo>
                  <a:lnTo>
                    <a:pt x="8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11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3" y="20"/>
                  </a:lnTo>
                  <a:lnTo>
                    <a:pt x="6" y="20"/>
                  </a:lnTo>
                  <a:lnTo>
                    <a:pt x="9" y="19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9" y="5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70">
              <a:extLst>
                <a:ext uri="{FF2B5EF4-FFF2-40B4-BE49-F238E27FC236}">
                  <a16:creationId xmlns:a16="http://schemas.microsoft.com/office/drawing/2014/main" id="{4D1030A0-196C-44EA-B6A2-4B282F0E1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7913" y="2154381"/>
              <a:ext cx="17463" cy="31750"/>
            </a:xfrm>
            <a:custGeom>
              <a:avLst/>
              <a:gdLst>
                <a:gd name="T0" fmla="*/ 8 w 11"/>
                <a:gd name="T1" fmla="*/ 3 h 20"/>
                <a:gd name="T2" fmla="*/ 8 w 11"/>
                <a:gd name="T3" fmla="*/ 3 h 20"/>
                <a:gd name="T4" fmla="*/ 6 w 11"/>
                <a:gd name="T5" fmla="*/ 1 h 20"/>
                <a:gd name="T6" fmla="*/ 3 w 11"/>
                <a:gd name="T7" fmla="*/ 0 h 20"/>
                <a:gd name="T8" fmla="*/ 0 w 11"/>
                <a:gd name="T9" fmla="*/ 3 h 20"/>
                <a:gd name="T10" fmla="*/ 0 w 11"/>
                <a:gd name="T11" fmla="*/ 6 h 20"/>
                <a:gd name="T12" fmla="*/ 0 w 11"/>
                <a:gd name="T13" fmla="*/ 6 h 20"/>
                <a:gd name="T14" fmla="*/ 3 w 11"/>
                <a:gd name="T15" fmla="*/ 18 h 20"/>
                <a:gd name="T16" fmla="*/ 3 w 11"/>
                <a:gd name="T17" fmla="*/ 18 h 20"/>
                <a:gd name="T18" fmla="*/ 6 w 11"/>
                <a:gd name="T19" fmla="*/ 20 h 20"/>
                <a:gd name="T20" fmla="*/ 9 w 11"/>
                <a:gd name="T21" fmla="*/ 20 h 20"/>
                <a:gd name="T22" fmla="*/ 11 w 11"/>
                <a:gd name="T23" fmla="*/ 17 h 20"/>
                <a:gd name="T24" fmla="*/ 11 w 11"/>
                <a:gd name="T25" fmla="*/ 14 h 20"/>
                <a:gd name="T26" fmla="*/ 11 w 11"/>
                <a:gd name="T27" fmla="*/ 14 h 20"/>
                <a:gd name="T28" fmla="*/ 8 w 11"/>
                <a:gd name="T29" fmla="*/ 3 h 20"/>
                <a:gd name="T30" fmla="*/ 8 w 11"/>
                <a:gd name="T31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" h="20">
                  <a:moveTo>
                    <a:pt x="8" y="3"/>
                  </a:moveTo>
                  <a:lnTo>
                    <a:pt x="8" y="3"/>
                  </a:lnTo>
                  <a:lnTo>
                    <a:pt x="6" y="1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6" y="20"/>
                  </a:lnTo>
                  <a:lnTo>
                    <a:pt x="9" y="20"/>
                  </a:lnTo>
                  <a:lnTo>
                    <a:pt x="11" y="17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8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71">
              <a:extLst>
                <a:ext uri="{FF2B5EF4-FFF2-40B4-BE49-F238E27FC236}">
                  <a16:creationId xmlns:a16="http://schemas.microsoft.com/office/drawing/2014/main" id="{077F065A-E50D-4D88-8587-50714CEFF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7126" y="2127393"/>
              <a:ext cx="22225" cy="14288"/>
            </a:xfrm>
            <a:custGeom>
              <a:avLst/>
              <a:gdLst>
                <a:gd name="T0" fmla="*/ 12 w 14"/>
                <a:gd name="T1" fmla="*/ 3 h 9"/>
                <a:gd name="T2" fmla="*/ 12 w 14"/>
                <a:gd name="T3" fmla="*/ 3 h 9"/>
                <a:gd name="T4" fmla="*/ 6 w 14"/>
                <a:gd name="T5" fmla="*/ 0 h 9"/>
                <a:gd name="T6" fmla="*/ 6 w 14"/>
                <a:gd name="T7" fmla="*/ 0 h 9"/>
                <a:gd name="T8" fmla="*/ 3 w 14"/>
                <a:gd name="T9" fmla="*/ 0 h 9"/>
                <a:gd name="T10" fmla="*/ 0 w 14"/>
                <a:gd name="T11" fmla="*/ 1 h 9"/>
                <a:gd name="T12" fmla="*/ 0 w 14"/>
                <a:gd name="T13" fmla="*/ 4 h 9"/>
                <a:gd name="T14" fmla="*/ 1 w 14"/>
                <a:gd name="T15" fmla="*/ 7 h 9"/>
                <a:gd name="T16" fmla="*/ 1 w 14"/>
                <a:gd name="T17" fmla="*/ 7 h 9"/>
                <a:gd name="T18" fmla="*/ 8 w 14"/>
                <a:gd name="T19" fmla="*/ 9 h 9"/>
                <a:gd name="T20" fmla="*/ 8 w 14"/>
                <a:gd name="T21" fmla="*/ 9 h 9"/>
                <a:gd name="T22" fmla="*/ 11 w 14"/>
                <a:gd name="T23" fmla="*/ 9 h 9"/>
                <a:gd name="T24" fmla="*/ 14 w 14"/>
                <a:gd name="T25" fmla="*/ 7 h 9"/>
                <a:gd name="T26" fmla="*/ 14 w 14"/>
                <a:gd name="T27" fmla="*/ 4 h 9"/>
                <a:gd name="T28" fmla="*/ 12 w 14"/>
                <a:gd name="T29" fmla="*/ 3 h 9"/>
                <a:gd name="T30" fmla="*/ 12 w 14"/>
                <a:gd name="T3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" h="9">
                  <a:moveTo>
                    <a:pt x="12" y="3"/>
                  </a:moveTo>
                  <a:lnTo>
                    <a:pt x="12" y="3"/>
                  </a:lnTo>
                  <a:lnTo>
                    <a:pt x="6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4"/>
                  </a:lnTo>
                  <a:lnTo>
                    <a:pt x="1" y="7"/>
                  </a:lnTo>
                  <a:lnTo>
                    <a:pt x="1" y="7"/>
                  </a:lnTo>
                  <a:lnTo>
                    <a:pt x="8" y="9"/>
                  </a:lnTo>
                  <a:lnTo>
                    <a:pt x="8" y="9"/>
                  </a:lnTo>
                  <a:lnTo>
                    <a:pt x="11" y="9"/>
                  </a:lnTo>
                  <a:lnTo>
                    <a:pt x="14" y="7"/>
                  </a:lnTo>
                  <a:lnTo>
                    <a:pt x="14" y="4"/>
                  </a:lnTo>
                  <a:lnTo>
                    <a:pt x="12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72">
              <a:extLst>
                <a:ext uri="{FF2B5EF4-FFF2-40B4-BE49-F238E27FC236}">
                  <a16:creationId xmlns:a16="http://schemas.microsoft.com/office/drawing/2014/main" id="{27C8EDA2-0BCE-440E-9DE3-0EE5D38DF8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4113" y="2065481"/>
              <a:ext cx="26988" cy="17463"/>
            </a:xfrm>
            <a:custGeom>
              <a:avLst/>
              <a:gdLst>
                <a:gd name="T0" fmla="*/ 12 w 17"/>
                <a:gd name="T1" fmla="*/ 0 h 11"/>
                <a:gd name="T2" fmla="*/ 12 w 17"/>
                <a:gd name="T3" fmla="*/ 0 h 11"/>
                <a:gd name="T4" fmla="*/ 1 w 17"/>
                <a:gd name="T5" fmla="*/ 2 h 11"/>
                <a:gd name="T6" fmla="*/ 1 w 17"/>
                <a:gd name="T7" fmla="*/ 2 h 11"/>
                <a:gd name="T8" fmla="*/ 0 w 17"/>
                <a:gd name="T9" fmla="*/ 5 h 11"/>
                <a:gd name="T10" fmla="*/ 0 w 17"/>
                <a:gd name="T11" fmla="*/ 8 h 11"/>
                <a:gd name="T12" fmla="*/ 1 w 17"/>
                <a:gd name="T13" fmla="*/ 11 h 11"/>
                <a:gd name="T14" fmla="*/ 4 w 17"/>
                <a:gd name="T15" fmla="*/ 11 h 11"/>
                <a:gd name="T16" fmla="*/ 4 w 17"/>
                <a:gd name="T17" fmla="*/ 11 h 11"/>
                <a:gd name="T18" fmla="*/ 12 w 17"/>
                <a:gd name="T19" fmla="*/ 9 h 11"/>
                <a:gd name="T20" fmla="*/ 12 w 17"/>
                <a:gd name="T21" fmla="*/ 9 h 11"/>
                <a:gd name="T22" fmla="*/ 15 w 17"/>
                <a:gd name="T23" fmla="*/ 8 h 11"/>
                <a:gd name="T24" fmla="*/ 17 w 17"/>
                <a:gd name="T25" fmla="*/ 5 h 11"/>
                <a:gd name="T26" fmla="*/ 15 w 17"/>
                <a:gd name="T27" fmla="*/ 2 h 11"/>
                <a:gd name="T28" fmla="*/ 12 w 17"/>
                <a:gd name="T29" fmla="*/ 0 h 11"/>
                <a:gd name="T30" fmla="*/ 12 w 17"/>
                <a:gd name="T3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1">
                  <a:moveTo>
                    <a:pt x="12" y="0"/>
                  </a:moveTo>
                  <a:lnTo>
                    <a:pt x="12" y="0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5" y="8"/>
                  </a:lnTo>
                  <a:lnTo>
                    <a:pt x="17" y="5"/>
                  </a:lnTo>
                  <a:lnTo>
                    <a:pt x="15" y="2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73">
              <a:extLst>
                <a:ext uri="{FF2B5EF4-FFF2-40B4-BE49-F238E27FC236}">
                  <a16:creationId xmlns:a16="http://schemas.microsoft.com/office/drawing/2014/main" id="{D80D068F-8F77-4A81-A369-D525DCDE0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8401" y="2019443"/>
              <a:ext cx="25400" cy="14288"/>
            </a:xfrm>
            <a:custGeom>
              <a:avLst/>
              <a:gdLst>
                <a:gd name="T0" fmla="*/ 9 w 16"/>
                <a:gd name="T1" fmla="*/ 0 h 9"/>
                <a:gd name="T2" fmla="*/ 9 w 16"/>
                <a:gd name="T3" fmla="*/ 0 h 9"/>
                <a:gd name="T4" fmla="*/ 3 w 16"/>
                <a:gd name="T5" fmla="*/ 1 h 9"/>
                <a:gd name="T6" fmla="*/ 3 w 16"/>
                <a:gd name="T7" fmla="*/ 1 h 9"/>
                <a:gd name="T8" fmla="*/ 2 w 16"/>
                <a:gd name="T9" fmla="*/ 3 h 9"/>
                <a:gd name="T10" fmla="*/ 0 w 16"/>
                <a:gd name="T11" fmla="*/ 6 h 9"/>
                <a:gd name="T12" fmla="*/ 3 w 16"/>
                <a:gd name="T13" fmla="*/ 9 h 9"/>
                <a:gd name="T14" fmla="*/ 6 w 16"/>
                <a:gd name="T15" fmla="*/ 9 h 9"/>
                <a:gd name="T16" fmla="*/ 6 w 16"/>
                <a:gd name="T17" fmla="*/ 9 h 9"/>
                <a:gd name="T18" fmla="*/ 12 w 16"/>
                <a:gd name="T19" fmla="*/ 7 h 9"/>
                <a:gd name="T20" fmla="*/ 12 w 16"/>
                <a:gd name="T21" fmla="*/ 7 h 9"/>
                <a:gd name="T22" fmla="*/ 14 w 16"/>
                <a:gd name="T23" fmla="*/ 6 h 9"/>
                <a:gd name="T24" fmla="*/ 16 w 16"/>
                <a:gd name="T25" fmla="*/ 3 h 9"/>
                <a:gd name="T26" fmla="*/ 12 w 16"/>
                <a:gd name="T27" fmla="*/ 0 h 9"/>
                <a:gd name="T28" fmla="*/ 9 w 16"/>
                <a:gd name="T29" fmla="*/ 0 h 9"/>
                <a:gd name="T30" fmla="*/ 9 w 16"/>
                <a:gd name="T3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9">
                  <a:moveTo>
                    <a:pt x="9" y="0"/>
                  </a:moveTo>
                  <a:lnTo>
                    <a:pt x="9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3"/>
                  </a:lnTo>
                  <a:lnTo>
                    <a:pt x="0" y="6"/>
                  </a:lnTo>
                  <a:lnTo>
                    <a:pt x="3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4" y="6"/>
                  </a:lnTo>
                  <a:lnTo>
                    <a:pt x="16" y="3"/>
                  </a:lnTo>
                  <a:lnTo>
                    <a:pt x="12" y="0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74">
              <a:extLst>
                <a:ext uri="{FF2B5EF4-FFF2-40B4-BE49-F238E27FC236}">
                  <a16:creationId xmlns:a16="http://schemas.microsoft.com/office/drawing/2014/main" id="{27754422-8B22-4620-B6B2-400AC0E65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3463" y="2106756"/>
              <a:ext cx="17463" cy="26988"/>
            </a:xfrm>
            <a:custGeom>
              <a:avLst/>
              <a:gdLst>
                <a:gd name="T0" fmla="*/ 8 w 11"/>
                <a:gd name="T1" fmla="*/ 3 h 17"/>
                <a:gd name="T2" fmla="*/ 8 w 11"/>
                <a:gd name="T3" fmla="*/ 3 h 17"/>
                <a:gd name="T4" fmla="*/ 6 w 11"/>
                <a:gd name="T5" fmla="*/ 0 h 17"/>
                <a:gd name="T6" fmla="*/ 3 w 11"/>
                <a:gd name="T7" fmla="*/ 0 h 17"/>
                <a:gd name="T8" fmla="*/ 3 w 11"/>
                <a:gd name="T9" fmla="*/ 0 h 17"/>
                <a:gd name="T10" fmla="*/ 0 w 11"/>
                <a:gd name="T11" fmla="*/ 2 h 17"/>
                <a:gd name="T12" fmla="*/ 0 w 11"/>
                <a:gd name="T13" fmla="*/ 5 h 17"/>
                <a:gd name="T14" fmla="*/ 0 w 11"/>
                <a:gd name="T15" fmla="*/ 5 h 17"/>
                <a:gd name="T16" fmla="*/ 3 w 11"/>
                <a:gd name="T17" fmla="*/ 14 h 17"/>
                <a:gd name="T18" fmla="*/ 3 w 11"/>
                <a:gd name="T19" fmla="*/ 14 h 17"/>
                <a:gd name="T20" fmla="*/ 5 w 11"/>
                <a:gd name="T21" fmla="*/ 17 h 17"/>
                <a:gd name="T22" fmla="*/ 8 w 11"/>
                <a:gd name="T23" fmla="*/ 17 h 17"/>
                <a:gd name="T24" fmla="*/ 11 w 11"/>
                <a:gd name="T25" fmla="*/ 16 h 17"/>
                <a:gd name="T26" fmla="*/ 11 w 11"/>
                <a:gd name="T27" fmla="*/ 13 h 17"/>
                <a:gd name="T28" fmla="*/ 11 w 11"/>
                <a:gd name="T29" fmla="*/ 13 h 17"/>
                <a:gd name="T30" fmla="*/ 8 w 11"/>
                <a:gd name="T31" fmla="*/ 3 h 17"/>
                <a:gd name="T32" fmla="*/ 8 w 11"/>
                <a:gd name="T33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7">
                  <a:moveTo>
                    <a:pt x="8" y="3"/>
                  </a:moveTo>
                  <a:lnTo>
                    <a:pt x="8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5" y="17"/>
                  </a:lnTo>
                  <a:lnTo>
                    <a:pt x="8" y="17"/>
                  </a:lnTo>
                  <a:lnTo>
                    <a:pt x="11" y="16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8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75">
              <a:extLst>
                <a:ext uri="{FF2B5EF4-FFF2-40B4-BE49-F238E27FC236}">
                  <a16:creationId xmlns:a16="http://schemas.microsoft.com/office/drawing/2014/main" id="{B442F86D-C9C7-4C18-84F9-AD10DD9F5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6163" y="2057543"/>
              <a:ext cx="28575" cy="15875"/>
            </a:xfrm>
            <a:custGeom>
              <a:avLst/>
              <a:gdLst>
                <a:gd name="T0" fmla="*/ 15 w 18"/>
                <a:gd name="T1" fmla="*/ 0 h 10"/>
                <a:gd name="T2" fmla="*/ 15 w 18"/>
                <a:gd name="T3" fmla="*/ 0 h 10"/>
                <a:gd name="T4" fmla="*/ 5 w 18"/>
                <a:gd name="T5" fmla="*/ 0 h 10"/>
                <a:gd name="T6" fmla="*/ 5 w 18"/>
                <a:gd name="T7" fmla="*/ 0 h 10"/>
                <a:gd name="T8" fmla="*/ 1 w 18"/>
                <a:gd name="T9" fmla="*/ 0 h 10"/>
                <a:gd name="T10" fmla="*/ 0 w 18"/>
                <a:gd name="T11" fmla="*/ 3 h 10"/>
                <a:gd name="T12" fmla="*/ 0 w 18"/>
                <a:gd name="T13" fmla="*/ 7 h 10"/>
                <a:gd name="T14" fmla="*/ 3 w 18"/>
                <a:gd name="T15" fmla="*/ 8 h 10"/>
                <a:gd name="T16" fmla="*/ 3 w 18"/>
                <a:gd name="T17" fmla="*/ 8 h 10"/>
                <a:gd name="T18" fmla="*/ 9 w 18"/>
                <a:gd name="T19" fmla="*/ 10 h 10"/>
                <a:gd name="T20" fmla="*/ 15 w 18"/>
                <a:gd name="T21" fmla="*/ 10 h 10"/>
                <a:gd name="T22" fmla="*/ 15 w 18"/>
                <a:gd name="T23" fmla="*/ 10 h 10"/>
                <a:gd name="T24" fmla="*/ 18 w 18"/>
                <a:gd name="T25" fmla="*/ 8 h 10"/>
                <a:gd name="T26" fmla="*/ 18 w 18"/>
                <a:gd name="T27" fmla="*/ 5 h 10"/>
                <a:gd name="T28" fmla="*/ 18 w 18"/>
                <a:gd name="T29" fmla="*/ 2 h 10"/>
                <a:gd name="T30" fmla="*/ 15 w 18"/>
                <a:gd name="T31" fmla="*/ 0 h 10"/>
                <a:gd name="T32" fmla="*/ 15 w 18"/>
                <a:gd name="T3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0">
                  <a:moveTo>
                    <a:pt x="15" y="0"/>
                  </a:moveTo>
                  <a:lnTo>
                    <a:pt x="1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3" y="8"/>
                  </a:lnTo>
                  <a:lnTo>
                    <a:pt x="3" y="8"/>
                  </a:lnTo>
                  <a:lnTo>
                    <a:pt x="9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8" y="8"/>
                  </a:lnTo>
                  <a:lnTo>
                    <a:pt x="18" y="5"/>
                  </a:lnTo>
                  <a:lnTo>
                    <a:pt x="18" y="2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76">
              <a:extLst>
                <a:ext uri="{FF2B5EF4-FFF2-40B4-BE49-F238E27FC236}">
                  <a16:creationId xmlns:a16="http://schemas.microsoft.com/office/drawing/2014/main" id="{DBC63780-E47E-4355-9583-322128D6C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2201" y="2089293"/>
              <a:ext cx="30163" cy="15875"/>
            </a:xfrm>
            <a:custGeom>
              <a:avLst/>
              <a:gdLst>
                <a:gd name="T0" fmla="*/ 16 w 19"/>
                <a:gd name="T1" fmla="*/ 2 h 10"/>
                <a:gd name="T2" fmla="*/ 16 w 19"/>
                <a:gd name="T3" fmla="*/ 2 h 10"/>
                <a:gd name="T4" fmla="*/ 9 w 19"/>
                <a:gd name="T5" fmla="*/ 2 h 10"/>
                <a:gd name="T6" fmla="*/ 5 w 19"/>
                <a:gd name="T7" fmla="*/ 0 h 10"/>
                <a:gd name="T8" fmla="*/ 5 w 19"/>
                <a:gd name="T9" fmla="*/ 0 h 10"/>
                <a:gd name="T10" fmla="*/ 2 w 19"/>
                <a:gd name="T11" fmla="*/ 0 h 10"/>
                <a:gd name="T12" fmla="*/ 0 w 19"/>
                <a:gd name="T13" fmla="*/ 4 h 10"/>
                <a:gd name="T14" fmla="*/ 0 w 19"/>
                <a:gd name="T15" fmla="*/ 7 h 10"/>
                <a:gd name="T16" fmla="*/ 3 w 19"/>
                <a:gd name="T17" fmla="*/ 8 h 10"/>
                <a:gd name="T18" fmla="*/ 3 w 19"/>
                <a:gd name="T19" fmla="*/ 8 h 10"/>
                <a:gd name="T20" fmla="*/ 9 w 19"/>
                <a:gd name="T21" fmla="*/ 10 h 10"/>
                <a:gd name="T22" fmla="*/ 16 w 19"/>
                <a:gd name="T23" fmla="*/ 10 h 10"/>
                <a:gd name="T24" fmla="*/ 16 w 19"/>
                <a:gd name="T25" fmla="*/ 10 h 10"/>
                <a:gd name="T26" fmla="*/ 19 w 19"/>
                <a:gd name="T27" fmla="*/ 8 h 10"/>
                <a:gd name="T28" fmla="*/ 19 w 19"/>
                <a:gd name="T29" fmla="*/ 5 h 10"/>
                <a:gd name="T30" fmla="*/ 19 w 19"/>
                <a:gd name="T31" fmla="*/ 2 h 10"/>
                <a:gd name="T32" fmla="*/ 16 w 19"/>
                <a:gd name="T33" fmla="*/ 2 h 10"/>
                <a:gd name="T34" fmla="*/ 16 w 19"/>
                <a:gd name="T3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10">
                  <a:moveTo>
                    <a:pt x="16" y="2"/>
                  </a:moveTo>
                  <a:lnTo>
                    <a:pt x="16" y="2"/>
                  </a:lnTo>
                  <a:lnTo>
                    <a:pt x="9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8"/>
                  </a:lnTo>
                  <a:lnTo>
                    <a:pt x="3" y="8"/>
                  </a:lnTo>
                  <a:lnTo>
                    <a:pt x="9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9" y="8"/>
                  </a:lnTo>
                  <a:lnTo>
                    <a:pt x="19" y="5"/>
                  </a:lnTo>
                  <a:lnTo>
                    <a:pt x="19" y="2"/>
                  </a:lnTo>
                  <a:lnTo>
                    <a:pt x="16" y="2"/>
                  </a:lnTo>
                  <a:lnTo>
                    <a:pt x="16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77">
              <a:extLst>
                <a:ext uri="{FF2B5EF4-FFF2-40B4-BE49-F238E27FC236}">
                  <a16:creationId xmlns:a16="http://schemas.microsoft.com/office/drawing/2014/main" id="{81C2257E-7EF5-47D8-A80A-1B6892BB5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9663" y="2040081"/>
              <a:ext cx="22225" cy="17463"/>
            </a:xfrm>
            <a:custGeom>
              <a:avLst/>
              <a:gdLst>
                <a:gd name="T0" fmla="*/ 5 w 14"/>
                <a:gd name="T1" fmla="*/ 11 h 11"/>
                <a:gd name="T2" fmla="*/ 5 w 14"/>
                <a:gd name="T3" fmla="*/ 11 h 11"/>
                <a:gd name="T4" fmla="*/ 12 w 14"/>
                <a:gd name="T5" fmla="*/ 8 h 11"/>
                <a:gd name="T6" fmla="*/ 12 w 14"/>
                <a:gd name="T7" fmla="*/ 8 h 11"/>
                <a:gd name="T8" fmla="*/ 14 w 14"/>
                <a:gd name="T9" fmla="*/ 7 h 11"/>
                <a:gd name="T10" fmla="*/ 14 w 14"/>
                <a:gd name="T11" fmla="*/ 4 h 11"/>
                <a:gd name="T12" fmla="*/ 12 w 14"/>
                <a:gd name="T13" fmla="*/ 0 h 11"/>
                <a:gd name="T14" fmla="*/ 9 w 14"/>
                <a:gd name="T15" fmla="*/ 0 h 11"/>
                <a:gd name="T16" fmla="*/ 9 w 14"/>
                <a:gd name="T17" fmla="*/ 0 h 11"/>
                <a:gd name="T18" fmla="*/ 3 w 14"/>
                <a:gd name="T19" fmla="*/ 2 h 11"/>
                <a:gd name="T20" fmla="*/ 3 w 14"/>
                <a:gd name="T21" fmla="*/ 2 h 11"/>
                <a:gd name="T22" fmla="*/ 0 w 14"/>
                <a:gd name="T23" fmla="*/ 5 h 11"/>
                <a:gd name="T24" fmla="*/ 0 w 14"/>
                <a:gd name="T25" fmla="*/ 8 h 11"/>
                <a:gd name="T26" fmla="*/ 2 w 14"/>
                <a:gd name="T27" fmla="*/ 11 h 11"/>
                <a:gd name="T28" fmla="*/ 5 w 14"/>
                <a:gd name="T29" fmla="*/ 11 h 11"/>
                <a:gd name="T30" fmla="*/ 5 w 14"/>
                <a:gd name="T3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" h="11">
                  <a:moveTo>
                    <a:pt x="5" y="11"/>
                  </a:moveTo>
                  <a:lnTo>
                    <a:pt x="5" y="11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4" y="7"/>
                  </a:lnTo>
                  <a:lnTo>
                    <a:pt x="14" y="4"/>
                  </a:lnTo>
                  <a:lnTo>
                    <a:pt x="12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2" y="11"/>
                  </a:lnTo>
                  <a:lnTo>
                    <a:pt x="5" y="11"/>
                  </a:lnTo>
                  <a:lnTo>
                    <a:pt x="5" y="1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F70D208-49CC-459D-BE0A-4F90F93DA7DF}"/>
              </a:ext>
            </a:extLst>
          </p:cNvPr>
          <p:cNvGrpSpPr/>
          <p:nvPr/>
        </p:nvGrpSpPr>
        <p:grpSpPr>
          <a:xfrm>
            <a:off x="619373" y="3838471"/>
            <a:ext cx="477838" cy="577850"/>
            <a:chOff x="8157813" y="2590943"/>
            <a:chExt cx="477838" cy="577850"/>
          </a:xfrm>
        </p:grpSpPr>
        <p:sp>
          <p:nvSpPr>
            <p:cNvPr id="66" name="Freeform 106">
              <a:extLst>
                <a:ext uri="{FF2B5EF4-FFF2-40B4-BE49-F238E27FC236}">
                  <a16:creationId xmlns:a16="http://schemas.microsoft.com/office/drawing/2014/main" id="{FF2A31D8-ADC1-48F6-985F-CC6C12EFFD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7813" y="2590943"/>
              <a:ext cx="477838" cy="577850"/>
            </a:xfrm>
            <a:custGeom>
              <a:avLst/>
              <a:gdLst>
                <a:gd name="T0" fmla="*/ 257 w 301"/>
                <a:gd name="T1" fmla="*/ 64 h 364"/>
                <a:gd name="T2" fmla="*/ 220 w 301"/>
                <a:gd name="T3" fmla="*/ 64 h 364"/>
                <a:gd name="T4" fmla="*/ 161 w 301"/>
                <a:gd name="T5" fmla="*/ 33 h 364"/>
                <a:gd name="T6" fmla="*/ 158 w 301"/>
                <a:gd name="T7" fmla="*/ 2 h 364"/>
                <a:gd name="T8" fmla="*/ 102 w 301"/>
                <a:gd name="T9" fmla="*/ 5 h 364"/>
                <a:gd name="T10" fmla="*/ 40 w 301"/>
                <a:gd name="T11" fmla="*/ 62 h 364"/>
                <a:gd name="T12" fmla="*/ 2 w 301"/>
                <a:gd name="T13" fmla="*/ 64 h 364"/>
                <a:gd name="T14" fmla="*/ 0 w 301"/>
                <a:gd name="T15" fmla="*/ 70 h 364"/>
                <a:gd name="T16" fmla="*/ 54 w 301"/>
                <a:gd name="T17" fmla="*/ 187 h 364"/>
                <a:gd name="T18" fmla="*/ 56 w 301"/>
                <a:gd name="T19" fmla="*/ 248 h 364"/>
                <a:gd name="T20" fmla="*/ 40 w 301"/>
                <a:gd name="T21" fmla="*/ 310 h 364"/>
                <a:gd name="T22" fmla="*/ 34 w 301"/>
                <a:gd name="T23" fmla="*/ 358 h 364"/>
                <a:gd name="T24" fmla="*/ 138 w 301"/>
                <a:gd name="T25" fmla="*/ 362 h 364"/>
                <a:gd name="T26" fmla="*/ 223 w 301"/>
                <a:gd name="T27" fmla="*/ 358 h 364"/>
                <a:gd name="T28" fmla="*/ 207 w 301"/>
                <a:gd name="T29" fmla="*/ 274 h 364"/>
                <a:gd name="T30" fmla="*/ 201 w 301"/>
                <a:gd name="T31" fmla="*/ 228 h 364"/>
                <a:gd name="T32" fmla="*/ 204 w 301"/>
                <a:gd name="T33" fmla="*/ 161 h 364"/>
                <a:gd name="T34" fmla="*/ 246 w 301"/>
                <a:gd name="T35" fmla="*/ 115 h 364"/>
                <a:gd name="T36" fmla="*/ 253 w 301"/>
                <a:gd name="T37" fmla="*/ 158 h 364"/>
                <a:gd name="T38" fmla="*/ 232 w 301"/>
                <a:gd name="T39" fmla="*/ 189 h 364"/>
                <a:gd name="T40" fmla="*/ 213 w 301"/>
                <a:gd name="T41" fmla="*/ 220 h 364"/>
                <a:gd name="T42" fmla="*/ 246 w 301"/>
                <a:gd name="T43" fmla="*/ 238 h 364"/>
                <a:gd name="T44" fmla="*/ 289 w 301"/>
                <a:gd name="T45" fmla="*/ 183 h 364"/>
                <a:gd name="T46" fmla="*/ 291 w 301"/>
                <a:gd name="T47" fmla="*/ 79 h 364"/>
                <a:gd name="T48" fmla="*/ 138 w 301"/>
                <a:gd name="T49" fmla="*/ 34 h 364"/>
                <a:gd name="T50" fmla="*/ 56 w 301"/>
                <a:gd name="T51" fmla="*/ 62 h 364"/>
                <a:gd name="T52" fmla="*/ 121 w 301"/>
                <a:gd name="T53" fmla="*/ 34 h 364"/>
                <a:gd name="T54" fmla="*/ 192 w 301"/>
                <a:gd name="T55" fmla="*/ 243 h 364"/>
                <a:gd name="T56" fmla="*/ 94 w 301"/>
                <a:gd name="T57" fmla="*/ 246 h 364"/>
                <a:gd name="T58" fmla="*/ 63 w 301"/>
                <a:gd name="T59" fmla="*/ 234 h 364"/>
                <a:gd name="T60" fmla="*/ 65 w 301"/>
                <a:gd name="T61" fmla="*/ 220 h 364"/>
                <a:gd name="T62" fmla="*/ 135 w 301"/>
                <a:gd name="T63" fmla="*/ 218 h 364"/>
                <a:gd name="T64" fmla="*/ 135 w 301"/>
                <a:gd name="T65" fmla="*/ 211 h 364"/>
                <a:gd name="T66" fmla="*/ 161 w 301"/>
                <a:gd name="T67" fmla="*/ 71 h 364"/>
                <a:gd name="T68" fmla="*/ 135 w 301"/>
                <a:gd name="T69" fmla="*/ 211 h 364"/>
                <a:gd name="T70" fmla="*/ 13 w 301"/>
                <a:gd name="T71" fmla="*/ 71 h 364"/>
                <a:gd name="T72" fmla="*/ 104 w 301"/>
                <a:gd name="T73" fmla="*/ 211 h 364"/>
                <a:gd name="T74" fmla="*/ 63 w 301"/>
                <a:gd name="T75" fmla="*/ 184 h 364"/>
                <a:gd name="T76" fmla="*/ 51 w 301"/>
                <a:gd name="T77" fmla="*/ 354 h 364"/>
                <a:gd name="T78" fmla="*/ 43 w 301"/>
                <a:gd name="T79" fmla="*/ 333 h 364"/>
                <a:gd name="T80" fmla="*/ 79 w 301"/>
                <a:gd name="T81" fmla="*/ 254 h 364"/>
                <a:gd name="T82" fmla="*/ 90 w 301"/>
                <a:gd name="T83" fmla="*/ 354 h 364"/>
                <a:gd name="T84" fmla="*/ 97 w 301"/>
                <a:gd name="T85" fmla="*/ 354 h 364"/>
                <a:gd name="T86" fmla="*/ 145 w 301"/>
                <a:gd name="T87" fmla="*/ 254 h 364"/>
                <a:gd name="T88" fmla="*/ 133 w 301"/>
                <a:gd name="T89" fmla="*/ 353 h 364"/>
                <a:gd name="T90" fmla="*/ 213 w 301"/>
                <a:gd name="T91" fmla="*/ 353 h 364"/>
                <a:gd name="T92" fmla="*/ 169 w 301"/>
                <a:gd name="T93" fmla="*/ 330 h 364"/>
                <a:gd name="T94" fmla="*/ 192 w 301"/>
                <a:gd name="T95" fmla="*/ 252 h 364"/>
                <a:gd name="T96" fmla="*/ 215 w 301"/>
                <a:gd name="T97" fmla="*/ 351 h 364"/>
                <a:gd name="T98" fmla="*/ 158 w 301"/>
                <a:gd name="T99" fmla="*/ 141 h 364"/>
                <a:gd name="T100" fmla="*/ 199 w 301"/>
                <a:gd name="T101" fmla="*/ 141 h 364"/>
                <a:gd name="T102" fmla="*/ 215 w 301"/>
                <a:gd name="T103" fmla="*/ 105 h 364"/>
                <a:gd name="T104" fmla="*/ 252 w 301"/>
                <a:gd name="T105" fmla="*/ 71 h 364"/>
                <a:gd name="T106" fmla="*/ 257 w 301"/>
                <a:gd name="T107" fmla="*/ 93 h 364"/>
                <a:gd name="T108" fmla="*/ 229 w 301"/>
                <a:gd name="T109" fmla="*/ 105 h 364"/>
                <a:gd name="T110" fmla="*/ 253 w 301"/>
                <a:gd name="T111" fmla="*/ 226 h 364"/>
                <a:gd name="T112" fmla="*/ 226 w 301"/>
                <a:gd name="T113" fmla="*/ 221 h 364"/>
                <a:gd name="T114" fmla="*/ 233 w 301"/>
                <a:gd name="T115" fmla="*/ 198 h 364"/>
                <a:gd name="T116" fmla="*/ 255 w 301"/>
                <a:gd name="T117" fmla="*/ 190 h 364"/>
                <a:gd name="T118" fmla="*/ 269 w 301"/>
                <a:gd name="T119" fmla="*/ 118 h 364"/>
                <a:gd name="T120" fmla="*/ 264 w 301"/>
                <a:gd name="T121" fmla="*/ 99 h 364"/>
                <a:gd name="T122" fmla="*/ 275 w 301"/>
                <a:gd name="T123" fmla="*/ 79 h 364"/>
                <a:gd name="T124" fmla="*/ 291 w 301"/>
                <a:gd name="T125" fmla="*/ 14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01" h="364">
                  <a:moveTo>
                    <a:pt x="261" y="65"/>
                  </a:moveTo>
                  <a:lnTo>
                    <a:pt x="261" y="65"/>
                  </a:lnTo>
                  <a:lnTo>
                    <a:pt x="261" y="65"/>
                  </a:lnTo>
                  <a:lnTo>
                    <a:pt x="261" y="65"/>
                  </a:lnTo>
                  <a:lnTo>
                    <a:pt x="261" y="65"/>
                  </a:lnTo>
                  <a:lnTo>
                    <a:pt x="261" y="65"/>
                  </a:lnTo>
                  <a:lnTo>
                    <a:pt x="257" y="64"/>
                  </a:lnTo>
                  <a:lnTo>
                    <a:pt x="252" y="64"/>
                  </a:lnTo>
                  <a:lnTo>
                    <a:pt x="244" y="64"/>
                  </a:lnTo>
                  <a:lnTo>
                    <a:pt x="244" y="64"/>
                  </a:lnTo>
                  <a:lnTo>
                    <a:pt x="221" y="64"/>
                  </a:lnTo>
                  <a:lnTo>
                    <a:pt x="221" y="64"/>
                  </a:lnTo>
                  <a:lnTo>
                    <a:pt x="220" y="64"/>
                  </a:lnTo>
                  <a:lnTo>
                    <a:pt x="220" y="64"/>
                  </a:lnTo>
                  <a:lnTo>
                    <a:pt x="218" y="64"/>
                  </a:lnTo>
                  <a:lnTo>
                    <a:pt x="218" y="64"/>
                  </a:lnTo>
                  <a:lnTo>
                    <a:pt x="216" y="64"/>
                  </a:lnTo>
                  <a:lnTo>
                    <a:pt x="216" y="64"/>
                  </a:lnTo>
                  <a:lnTo>
                    <a:pt x="203" y="54"/>
                  </a:lnTo>
                  <a:lnTo>
                    <a:pt x="189" y="46"/>
                  </a:lnTo>
                  <a:lnTo>
                    <a:pt x="161" y="33"/>
                  </a:lnTo>
                  <a:lnTo>
                    <a:pt x="161" y="33"/>
                  </a:lnTo>
                  <a:lnTo>
                    <a:pt x="150" y="28"/>
                  </a:lnTo>
                  <a:lnTo>
                    <a:pt x="150" y="28"/>
                  </a:lnTo>
                  <a:lnTo>
                    <a:pt x="158" y="5"/>
                  </a:lnTo>
                  <a:lnTo>
                    <a:pt x="158" y="5"/>
                  </a:lnTo>
                  <a:lnTo>
                    <a:pt x="158" y="3"/>
                  </a:lnTo>
                  <a:lnTo>
                    <a:pt x="158" y="2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07" y="0"/>
                  </a:lnTo>
                  <a:lnTo>
                    <a:pt x="107" y="0"/>
                  </a:lnTo>
                  <a:lnTo>
                    <a:pt x="105" y="0"/>
                  </a:lnTo>
                  <a:lnTo>
                    <a:pt x="104" y="2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8" y="28"/>
                  </a:lnTo>
                  <a:lnTo>
                    <a:pt x="108" y="28"/>
                  </a:lnTo>
                  <a:lnTo>
                    <a:pt x="101" y="31"/>
                  </a:lnTo>
                  <a:lnTo>
                    <a:pt x="91" y="34"/>
                  </a:lnTo>
                  <a:lnTo>
                    <a:pt x="73" y="43"/>
                  </a:lnTo>
                  <a:lnTo>
                    <a:pt x="40" y="62"/>
                  </a:lnTo>
                  <a:lnTo>
                    <a:pt x="40" y="62"/>
                  </a:lnTo>
                  <a:lnTo>
                    <a:pt x="39" y="62"/>
                  </a:lnTo>
                  <a:lnTo>
                    <a:pt x="39" y="62"/>
                  </a:lnTo>
                  <a:lnTo>
                    <a:pt x="5" y="64"/>
                  </a:lnTo>
                  <a:lnTo>
                    <a:pt x="5" y="64"/>
                  </a:lnTo>
                  <a:lnTo>
                    <a:pt x="2" y="64"/>
                  </a:lnTo>
                  <a:lnTo>
                    <a:pt x="2" y="64"/>
                  </a:lnTo>
                  <a:lnTo>
                    <a:pt x="0" y="65"/>
                  </a:lnTo>
                  <a:lnTo>
                    <a:pt x="0" y="67"/>
                  </a:lnTo>
                  <a:lnTo>
                    <a:pt x="0" y="6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20" y="91"/>
                  </a:lnTo>
                  <a:lnTo>
                    <a:pt x="31" y="102"/>
                  </a:lnTo>
                  <a:lnTo>
                    <a:pt x="42" y="111"/>
                  </a:lnTo>
                  <a:lnTo>
                    <a:pt x="42" y="111"/>
                  </a:lnTo>
                  <a:lnTo>
                    <a:pt x="48" y="136"/>
                  </a:lnTo>
                  <a:lnTo>
                    <a:pt x="51" y="163"/>
                  </a:lnTo>
                  <a:lnTo>
                    <a:pt x="54" y="187"/>
                  </a:lnTo>
                  <a:lnTo>
                    <a:pt x="60" y="214"/>
                  </a:lnTo>
                  <a:lnTo>
                    <a:pt x="60" y="214"/>
                  </a:lnTo>
                  <a:lnTo>
                    <a:pt x="57" y="215"/>
                  </a:lnTo>
                  <a:lnTo>
                    <a:pt x="56" y="220"/>
                  </a:lnTo>
                  <a:lnTo>
                    <a:pt x="54" y="229"/>
                  </a:lnTo>
                  <a:lnTo>
                    <a:pt x="54" y="238"/>
                  </a:lnTo>
                  <a:lnTo>
                    <a:pt x="56" y="248"/>
                  </a:lnTo>
                  <a:lnTo>
                    <a:pt x="56" y="248"/>
                  </a:lnTo>
                  <a:lnTo>
                    <a:pt x="56" y="249"/>
                  </a:lnTo>
                  <a:lnTo>
                    <a:pt x="56" y="249"/>
                  </a:lnTo>
                  <a:lnTo>
                    <a:pt x="56" y="249"/>
                  </a:lnTo>
                  <a:lnTo>
                    <a:pt x="56" y="249"/>
                  </a:lnTo>
                  <a:lnTo>
                    <a:pt x="48" y="279"/>
                  </a:lnTo>
                  <a:lnTo>
                    <a:pt x="40" y="310"/>
                  </a:lnTo>
                  <a:lnTo>
                    <a:pt x="40" y="310"/>
                  </a:lnTo>
                  <a:lnTo>
                    <a:pt x="34" y="331"/>
                  </a:lnTo>
                  <a:lnTo>
                    <a:pt x="33" y="345"/>
                  </a:lnTo>
                  <a:lnTo>
                    <a:pt x="31" y="350"/>
                  </a:lnTo>
                  <a:lnTo>
                    <a:pt x="33" y="354"/>
                  </a:lnTo>
                  <a:lnTo>
                    <a:pt x="33" y="354"/>
                  </a:lnTo>
                  <a:lnTo>
                    <a:pt x="34" y="358"/>
                  </a:lnTo>
                  <a:lnTo>
                    <a:pt x="37" y="361"/>
                  </a:lnTo>
                  <a:lnTo>
                    <a:pt x="46" y="362"/>
                  </a:lnTo>
                  <a:lnTo>
                    <a:pt x="56" y="364"/>
                  </a:lnTo>
                  <a:lnTo>
                    <a:pt x="63" y="362"/>
                  </a:lnTo>
                  <a:lnTo>
                    <a:pt x="63" y="362"/>
                  </a:lnTo>
                  <a:lnTo>
                    <a:pt x="138" y="362"/>
                  </a:lnTo>
                  <a:lnTo>
                    <a:pt x="138" y="362"/>
                  </a:lnTo>
                  <a:lnTo>
                    <a:pt x="173" y="362"/>
                  </a:lnTo>
                  <a:lnTo>
                    <a:pt x="192" y="364"/>
                  </a:lnTo>
                  <a:lnTo>
                    <a:pt x="209" y="362"/>
                  </a:lnTo>
                  <a:lnTo>
                    <a:pt x="209" y="362"/>
                  </a:lnTo>
                  <a:lnTo>
                    <a:pt x="215" y="362"/>
                  </a:lnTo>
                  <a:lnTo>
                    <a:pt x="220" y="361"/>
                  </a:lnTo>
                  <a:lnTo>
                    <a:pt x="223" y="358"/>
                  </a:lnTo>
                  <a:lnTo>
                    <a:pt x="224" y="351"/>
                  </a:lnTo>
                  <a:lnTo>
                    <a:pt x="224" y="351"/>
                  </a:lnTo>
                  <a:lnTo>
                    <a:pt x="224" y="340"/>
                  </a:lnTo>
                  <a:lnTo>
                    <a:pt x="221" y="327"/>
                  </a:lnTo>
                  <a:lnTo>
                    <a:pt x="215" y="300"/>
                  </a:lnTo>
                  <a:lnTo>
                    <a:pt x="215" y="300"/>
                  </a:lnTo>
                  <a:lnTo>
                    <a:pt x="207" y="274"/>
                  </a:lnTo>
                  <a:lnTo>
                    <a:pt x="204" y="262"/>
                  </a:lnTo>
                  <a:lnTo>
                    <a:pt x="199" y="249"/>
                  </a:lnTo>
                  <a:lnTo>
                    <a:pt x="199" y="249"/>
                  </a:lnTo>
                  <a:lnTo>
                    <a:pt x="199" y="248"/>
                  </a:lnTo>
                  <a:lnTo>
                    <a:pt x="199" y="248"/>
                  </a:lnTo>
                  <a:lnTo>
                    <a:pt x="201" y="238"/>
                  </a:lnTo>
                  <a:lnTo>
                    <a:pt x="201" y="228"/>
                  </a:lnTo>
                  <a:lnTo>
                    <a:pt x="199" y="218"/>
                  </a:lnTo>
                  <a:lnTo>
                    <a:pt x="198" y="214"/>
                  </a:lnTo>
                  <a:lnTo>
                    <a:pt x="195" y="211"/>
                  </a:lnTo>
                  <a:lnTo>
                    <a:pt x="195" y="211"/>
                  </a:lnTo>
                  <a:lnTo>
                    <a:pt x="195" y="211"/>
                  </a:lnTo>
                  <a:lnTo>
                    <a:pt x="195" y="211"/>
                  </a:lnTo>
                  <a:lnTo>
                    <a:pt x="204" y="161"/>
                  </a:lnTo>
                  <a:lnTo>
                    <a:pt x="213" y="113"/>
                  </a:lnTo>
                  <a:lnTo>
                    <a:pt x="213" y="113"/>
                  </a:lnTo>
                  <a:lnTo>
                    <a:pt x="215" y="113"/>
                  </a:lnTo>
                  <a:lnTo>
                    <a:pt x="215" y="113"/>
                  </a:lnTo>
                  <a:lnTo>
                    <a:pt x="230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53" y="116"/>
                  </a:lnTo>
                  <a:lnTo>
                    <a:pt x="258" y="119"/>
                  </a:lnTo>
                  <a:lnTo>
                    <a:pt x="260" y="124"/>
                  </a:lnTo>
                  <a:lnTo>
                    <a:pt x="258" y="132"/>
                  </a:lnTo>
                  <a:lnTo>
                    <a:pt x="258" y="132"/>
                  </a:lnTo>
                  <a:lnTo>
                    <a:pt x="253" y="158"/>
                  </a:lnTo>
                  <a:lnTo>
                    <a:pt x="253" y="158"/>
                  </a:lnTo>
                  <a:lnTo>
                    <a:pt x="252" y="170"/>
                  </a:lnTo>
                  <a:lnTo>
                    <a:pt x="249" y="181"/>
                  </a:lnTo>
                  <a:lnTo>
                    <a:pt x="246" y="186"/>
                  </a:lnTo>
                  <a:lnTo>
                    <a:pt x="243" y="189"/>
                  </a:lnTo>
                  <a:lnTo>
                    <a:pt x="238" y="190"/>
                  </a:lnTo>
                  <a:lnTo>
                    <a:pt x="232" y="189"/>
                  </a:lnTo>
                  <a:lnTo>
                    <a:pt x="232" y="189"/>
                  </a:lnTo>
                  <a:lnTo>
                    <a:pt x="229" y="189"/>
                  </a:lnTo>
                  <a:lnTo>
                    <a:pt x="227" y="190"/>
                  </a:lnTo>
                  <a:lnTo>
                    <a:pt x="227" y="190"/>
                  </a:lnTo>
                  <a:lnTo>
                    <a:pt x="221" y="200"/>
                  </a:lnTo>
                  <a:lnTo>
                    <a:pt x="216" y="209"/>
                  </a:lnTo>
                  <a:lnTo>
                    <a:pt x="215" y="215"/>
                  </a:lnTo>
                  <a:lnTo>
                    <a:pt x="213" y="220"/>
                  </a:lnTo>
                  <a:lnTo>
                    <a:pt x="215" y="224"/>
                  </a:lnTo>
                  <a:lnTo>
                    <a:pt x="216" y="229"/>
                  </a:lnTo>
                  <a:lnTo>
                    <a:pt x="216" y="229"/>
                  </a:lnTo>
                  <a:lnTo>
                    <a:pt x="223" y="234"/>
                  </a:lnTo>
                  <a:lnTo>
                    <a:pt x="230" y="237"/>
                  </a:lnTo>
                  <a:lnTo>
                    <a:pt x="238" y="238"/>
                  </a:lnTo>
                  <a:lnTo>
                    <a:pt x="246" y="238"/>
                  </a:lnTo>
                  <a:lnTo>
                    <a:pt x="253" y="235"/>
                  </a:lnTo>
                  <a:lnTo>
                    <a:pt x="261" y="232"/>
                  </a:lnTo>
                  <a:lnTo>
                    <a:pt x="267" y="228"/>
                  </a:lnTo>
                  <a:lnTo>
                    <a:pt x="272" y="221"/>
                  </a:lnTo>
                  <a:lnTo>
                    <a:pt x="272" y="221"/>
                  </a:lnTo>
                  <a:lnTo>
                    <a:pt x="280" y="204"/>
                  </a:lnTo>
                  <a:lnTo>
                    <a:pt x="289" y="183"/>
                  </a:lnTo>
                  <a:lnTo>
                    <a:pt x="297" y="158"/>
                  </a:lnTo>
                  <a:lnTo>
                    <a:pt x="301" y="133"/>
                  </a:lnTo>
                  <a:lnTo>
                    <a:pt x="301" y="121"/>
                  </a:lnTo>
                  <a:lnTo>
                    <a:pt x="301" y="108"/>
                  </a:lnTo>
                  <a:lnTo>
                    <a:pt x="300" y="98"/>
                  </a:lnTo>
                  <a:lnTo>
                    <a:pt x="297" y="87"/>
                  </a:lnTo>
                  <a:lnTo>
                    <a:pt x="291" y="79"/>
                  </a:lnTo>
                  <a:lnTo>
                    <a:pt x="283" y="73"/>
                  </a:lnTo>
                  <a:lnTo>
                    <a:pt x="274" y="67"/>
                  </a:lnTo>
                  <a:lnTo>
                    <a:pt x="261" y="65"/>
                  </a:lnTo>
                  <a:lnTo>
                    <a:pt x="261" y="65"/>
                  </a:lnTo>
                  <a:close/>
                  <a:moveTo>
                    <a:pt x="121" y="34"/>
                  </a:moveTo>
                  <a:lnTo>
                    <a:pt x="121" y="34"/>
                  </a:lnTo>
                  <a:lnTo>
                    <a:pt x="138" y="34"/>
                  </a:lnTo>
                  <a:lnTo>
                    <a:pt x="147" y="36"/>
                  </a:lnTo>
                  <a:lnTo>
                    <a:pt x="155" y="39"/>
                  </a:lnTo>
                  <a:lnTo>
                    <a:pt x="155" y="39"/>
                  </a:lnTo>
                  <a:lnTo>
                    <a:pt x="178" y="50"/>
                  </a:lnTo>
                  <a:lnTo>
                    <a:pt x="201" y="64"/>
                  </a:lnTo>
                  <a:lnTo>
                    <a:pt x="201" y="64"/>
                  </a:lnTo>
                  <a:lnTo>
                    <a:pt x="56" y="62"/>
                  </a:lnTo>
                  <a:lnTo>
                    <a:pt x="56" y="62"/>
                  </a:lnTo>
                  <a:lnTo>
                    <a:pt x="71" y="53"/>
                  </a:lnTo>
                  <a:lnTo>
                    <a:pt x="88" y="45"/>
                  </a:lnTo>
                  <a:lnTo>
                    <a:pt x="105" y="37"/>
                  </a:lnTo>
                  <a:lnTo>
                    <a:pt x="113" y="36"/>
                  </a:lnTo>
                  <a:lnTo>
                    <a:pt x="121" y="34"/>
                  </a:lnTo>
                  <a:lnTo>
                    <a:pt x="121" y="34"/>
                  </a:lnTo>
                  <a:close/>
                  <a:moveTo>
                    <a:pt x="190" y="218"/>
                  </a:moveTo>
                  <a:lnTo>
                    <a:pt x="190" y="218"/>
                  </a:lnTo>
                  <a:lnTo>
                    <a:pt x="192" y="224"/>
                  </a:lnTo>
                  <a:lnTo>
                    <a:pt x="192" y="232"/>
                  </a:lnTo>
                  <a:lnTo>
                    <a:pt x="192" y="232"/>
                  </a:lnTo>
                  <a:lnTo>
                    <a:pt x="192" y="243"/>
                  </a:lnTo>
                  <a:lnTo>
                    <a:pt x="192" y="243"/>
                  </a:lnTo>
                  <a:lnTo>
                    <a:pt x="186" y="245"/>
                  </a:lnTo>
                  <a:lnTo>
                    <a:pt x="186" y="245"/>
                  </a:lnTo>
                  <a:lnTo>
                    <a:pt x="165" y="245"/>
                  </a:lnTo>
                  <a:lnTo>
                    <a:pt x="145" y="245"/>
                  </a:lnTo>
                  <a:lnTo>
                    <a:pt x="145" y="245"/>
                  </a:lnTo>
                  <a:lnTo>
                    <a:pt x="94" y="246"/>
                  </a:lnTo>
                  <a:lnTo>
                    <a:pt x="94" y="246"/>
                  </a:lnTo>
                  <a:lnTo>
                    <a:pt x="71" y="245"/>
                  </a:lnTo>
                  <a:lnTo>
                    <a:pt x="71" y="245"/>
                  </a:lnTo>
                  <a:lnTo>
                    <a:pt x="67" y="245"/>
                  </a:lnTo>
                  <a:lnTo>
                    <a:pt x="65" y="243"/>
                  </a:lnTo>
                  <a:lnTo>
                    <a:pt x="63" y="240"/>
                  </a:lnTo>
                  <a:lnTo>
                    <a:pt x="63" y="234"/>
                  </a:lnTo>
                  <a:lnTo>
                    <a:pt x="63" y="234"/>
                  </a:lnTo>
                  <a:lnTo>
                    <a:pt x="63" y="229"/>
                  </a:lnTo>
                  <a:lnTo>
                    <a:pt x="63" y="223"/>
                  </a:lnTo>
                  <a:lnTo>
                    <a:pt x="63" y="223"/>
                  </a:lnTo>
                  <a:lnTo>
                    <a:pt x="65" y="221"/>
                  </a:lnTo>
                  <a:lnTo>
                    <a:pt x="65" y="221"/>
                  </a:lnTo>
                  <a:lnTo>
                    <a:pt x="65" y="220"/>
                  </a:lnTo>
                  <a:lnTo>
                    <a:pt x="65" y="220"/>
                  </a:lnTo>
                  <a:lnTo>
                    <a:pt x="70" y="220"/>
                  </a:lnTo>
                  <a:lnTo>
                    <a:pt x="74" y="218"/>
                  </a:lnTo>
                  <a:lnTo>
                    <a:pt x="84" y="220"/>
                  </a:lnTo>
                  <a:lnTo>
                    <a:pt x="84" y="220"/>
                  </a:lnTo>
                  <a:lnTo>
                    <a:pt x="110" y="218"/>
                  </a:lnTo>
                  <a:lnTo>
                    <a:pt x="135" y="218"/>
                  </a:lnTo>
                  <a:lnTo>
                    <a:pt x="135" y="218"/>
                  </a:lnTo>
                  <a:lnTo>
                    <a:pt x="155" y="218"/>
                  </a:lnTo>
                  <a:lnTo>
                    <a:pt x="175" y="218"/>
                  </a:lnTo>
                  <a:lnTo>
                    <a:pt x="175" y="218"/>
                  </a:lnTo>
                  <a:lnTo>
                    <a:pt x="190" y="218"/>
                  </a:lnTo>
                  <a:lnTo>
                    <a:pt x="190" y="218"/>
                  </a:lnTo>
                  <a:close/>
                  <a:moveTo>
                    <a:pt x="135" y="211"/>
                  </a:moveTo>
                  <a:lnTo>
                    <a:pt x="135" y="211"/>
                  </a:lnTo>
                  <a:lnTo>
                    <a:pt x="113" y="209"/>
                  </a:lnTo>
                  <a:lnTo>
                    <a:pt x="113" y="209"/>
                  </a:lnTo>
                  <a:lnTo>
                    <a:pt x="107" y="175"/>
                  </a:lnTo>
                  <a:lnTo>
                    <a:pt x="102" y="141"/>
                  </a:lnTo>
                  <a:lnTo>
                    <a:pt x="93" y="71"/>
                  </a:lnTo>
                  <a:lnTo>
                    <a:pt x="93" y="71"/>
                  </a:lnTo>
                  <a:lnTo>
                    <a:pt x="161" y="71"/>
                  </a:lnTo>
                  <a:lnTo>
                    <a:pt x="161" y="71"/>
                  </a:lnTo>
                  <a:lnTo>
                    <a:pt x="155" y="107"/>
                  </a:lnTo>
                  <a:lnTo>
                    <a:pt x="150" y="141"/>
                  </a:lnTo>
                  <a:lnTo>
                    <a:pt x="145" y="175"/>
                  </a:lnTo>
                  <a:lnTo>
                    <a:pt x="141" y="209"/>
                  </a:lnTo>
                  <a:lnTo>
                    <a:pt x="141" y="209"/>
                  </a:lnTo>
                  <a:lnTo>
                    <a:pt x="135" y="211"/>
                  </a:lnTo>
                  <a:lnTo>
                    <a:pt x="135" y="211"/>
                  </a:lnTo>
                  <a:close/>
                  <a:moveTo>
                    <a:pt x="48" y="105"/>
                  </a:moveTo>
                  <a:lnTo>
                    <a:pt x="48" y="105"/>
                  </a:lnTo>
                  <a:lnTo>
                    <a:pt x="39" y="98"/>
                  </a:lnTo>
                  <a:lnTo>
                    <a:pt x="29" y="90"/>
                  </a:lnTo>
                  <a:lnTo>
                    <a:pt x="13" y="71"/>
                  </a:lnTo>
                  <a:lnTo>
                    <a:pt x="13" y="71"/>
                  </a:lnTo>
                  <a:lnTo>
                    <a:pt x="84" y="71"/>
                  </a:lnTo>
                  <a:lnTo>
                    <a:pt x="84" y="71"/>
                  </a:lnTo>
                  <a:lnTo>
                    <a:pt x="84" y="71"/>
                  </a:lnTo>
                  <a:lnTo>
                    <a:pt x="84" y="71"/>
                  </a:lnTo>
                  <a:lnTo>
                    <a:pt x="93" y="141"/>
                  </a:lnTo>
                  <a:lnTo>
                    <a:pt x="97" y="175"/>
                  </a:lnTo>
                  <a:lnTo>
                    <a:pt x="104" y="211"/>
                  </a:lnTo>
                  <a:lnTo>
                    <a:pt x="104" y="211"/>
                  </a:lnTo>
                  <a:lnTo>
                    <a:pt x="93" y="211"/>
                  </a:lnTo>
                  <a:lnTo>
                    <a:pt x="93" y="211"/>
                  </a:lnTo>
                  <a:lnTo>
                    <a:pt x="80" y="211"/>
                  </a:lnTo>
                  <a:lnTo>
                    <a:pt x="68" y="211"/>
                  </a:lnTo>
                  <a:lnTo>
                    <a:pt x="68" y="211"/>
                  </a:lnTo>
                  <a:lnTo>
                    <a:pt x="63" y="184"/>
                  </a:lnTo>
                  <a:lnTo>
                    <a:pt x="59" y="159"/>
                  </a:lnTo>
                  <a:lnTo>
                    <a:pt x="56" y="133"/>
                  </a:lnTo>
                  <a:lnTo>
                    <a:pt x="51" y="108"/>
                  </a:lnTo>
                  <a:lnTo>
                    <a:pt x="51" y="108"/>
                  </a:lnTo>
                  <a:lnTo>
                    <a:pt x="48" y="105"/>
                  </a:lnTo>
                  <a:lnTo>
                    <a:pt x="48" y="105"/>
                  </a:lnTo>
                  <a:close/>
                  <a:moveTo>
                    <a:pt x="51" y="354"/>
                  </a:moveTo>
                  <a:lnTo>
                    <a:pt x="51" y="354"/>
                  </a:lnTo>
                  <a:lnTo>
                    <a:pt x="45" y="353"/>
                  </a:lnTo>
                  <a:lnTo>
                    <a:pt x="43" y="353"/>
                  </a:lnTo>
                  <a:lnTo>
                    <a:pt x="42" y="350"/>
                  </a:lnTo>
                  <a:lnTo>
                    <a:pt x="42" y="345"/>
                  </a:lnTo>
                  <a:lnTo>
                    <a:pt x="42" y="345"/>
                  </a:lnTo>
                  <a:lnTo>
                    <a:pt x="43" y="333"/>
                  </a:lnTo>
                  <a:lnTo>
                    <a:pt x="46" y="320"/>
                  </a:lnTo>
                  <a:lnTo>
                    <a:pt x="53" y="296"/>
                  </a:lnTo>
                  <a:lnTo>
                    <a:pt x="53" y="296"/>
                  </a:lnTo>
                  <a:lnTo>
                    <a:pt x="63" y="252"/>
                  </a:lnTo>
                  <a:lnTo>
                    <a:pt x="63" y="252"/>
                  </a:lnTo>
                  <a:lnTo>
                    <a:pt x="71" y="254"/>
                  </a:lnTo>
                  <a:lnTo>
                    <a:pt x="79" y="254"/>
                  </a:lnTo>
                  <a:lnTo>
                    <a:pt x="94" y="254"/>
                  </a:lnTo>
                  <a:lnTo>
                    <a:pt x="94" y="254"/>
                  </a:lnTo>
                  <a:lnTo>
                    <a:pt x="104" y="254"/>
                  </a:lnTo>
                  <a:lnTo>
                    <a:pt x="104" y="254"/>
                  </a:lnTo>
                  <a:lnTo>
                    <a:pt x="96" y="303"/>
                  </a:lnTo>
                  <a:lnTo>
                    <a:pt x="90" y="354"/>
                  </a:lnTo>
                  <a:lnTo>
                    <a:pt x="90" y="354"/>
                  </a:lnTo>
                  <a:lnTo>
                    <a:pt x="73" y="354"/>
                  </a:lnTo>
                  <a:lnTo>
                    <a:pt x="73" y="354"/>
                  </a:lnTo>
                  <a:lnTo>
                    <a:pt x="51" y="354"/>
                  </a:lnTo>
                  <a:lnTo>
                    <a:pt x="51" y="354"/>
                  </a:lnTo>
                  <a:close/>
                  <a:moveTo>
                    <a:pt x="133" y="353"/>
                  </a:moveTo>
                  <a:lnTo>
                    <a:pt x="133" y="353"/>
                  </a:lnTo>
                  <a:lnTo>
                    <a:pt x="97" y="354"/>
                  </a:lnTo>
                  <a:lnTo>
                    <a:pt x="97" y="354"/>
                  </a:lnTo>
                  <a:lnTo>
                    <a:pt x="105" y="303"/>
                  </a:lnTo>
                  <a:lnTo>
                    <a:pt x="113" y="254"/>
                  </a:lnTo>
                  <a:lnTo>
                    <a:pt x="113" y="254"/>
                  </a:lnTo>
                  <a:lnTo>
                    <a:pt x="142" y="254"/>
                  </a:lnTo>
                  <a:lnTo>
                    <a:pt x="142" y="254"/>
                  </a:lnTo>
                  <a:lnTo>
                    <a:pt x="145" y="254"/>
                  </a:lnTo>
                  <a:lnTo>
                    <a:pt x="145" y="254"/>
                  </a:lnTo>
                  <a:lnTo>
                    <a:pt x="150" y="279"/>
                  </a:lnTo>
                  <a:lnTo>
                    <a:pt x="155" y="303"/>
                  </a:lnTo>
                  <a:lnTo>
                    <a:pt x="159" y="328"/>
                  </a:lnTo>
                  <a:lnTo>
                    <a:pt x="165" y="353"/>
                  </a:lnTo>
                  <a:lnTo>
                    <a:pt x="165" y="353"/>
                  </a:lnTo>
                  <a:lnTo>
                    <a:pt x="133" y="353"/>
                  </a:lnTo>
                  <a:lnTo>
                    <a:pt x="133" y="353"/>
                  </a:lnTo>
                  <a:close/>
                  <a:moveTo>
                    <a:pt x="215" y="351"/>
                  </a:moveTo>
                  <a:lnTo>
                    <a:pt x="215" y="351"/>
                  </a:lnTo>
                  <a:lnTo>
                    <a:pt x="215" y="353"/>
                  </a:lnTo>
                  <a:lnTo>
                    <a:pt x="215" y="353"/>
                  </a:lnTo>
                  <a:lnTo>
                    <a:pt x="213" y="353"/>
                  </a:lnTo>
                  <a:lnTo>
                    <a:pt x="213" y="353"/>
                  </a:lnTo>
                  <a:lnTo>
                    <a:pt x="209" y="354"/>
                  </a:lnTo>
                  <a:lnTo>
                    <a:pt x="203" y="354"/>
                  </a:lnTo>
                  <a:lnTo>
                    <a:pt x="192" y="354"/>
                  </a:lnTo>
                  <a:lnTo>
                    <a:pt x="192" y="354"/>
                  </a:lnTo>
                  <a:lnTo>
                    <a:pt x="175" y="354"/>
                  </a:lnTo>
                  <a:lnTo>
                    <a:pt x="175" y="354"/>
                  </a:lnTo>
                  <a:lnTo>
                    <a:pt x="169" y="330"/>
                  </a:lnTo>
                  <a:lnTo>
                    <a:pt x="164" y="303"/>
                  </a:lnTo>
                  <a:lnTo>
                    <a:pt x="159" y="279"/>
                  </a:lnTo>
                  <a:lnTo>
                    <a:pt x="153" y="254"/>
                  </a:lnTo>
                  <a:lnTo>
                    <a:pt x="153" y="254"/>
                  </a:lnTo>
                  <a:lnTo>
                    <a:pt x="173" y="255"/>
                  </a:lnTo>
                  <a:lnTo>
                    <a:pt x="182" y="254"/>
                  </a:lnTo>
                  <a:lnTo>
                    <a:pt x="192" y="252"/>
                  </a:lnTo>
                  <a:lnTo>
                    <a:pt x="192" y="252"/>
                  </a:lnTo>
                  <a:lnTo>
                    <a:pt x="199" y="275"/>
                  </a:lnTo>
                  <a:lnTo>
                    <a:pt x="206" y="297"/>
                  </a:lnTo>
                  <a:lnTo>
                    <a:pt x="213" y="344"/>
                  </a:lnTo>
                  <a:lnTo>
                    <a:pt x="213" y="344"/>
                  </a:lnTo>
                  <a:lnTo>
                    <a:pt x="215" y="348"/>
                  </a:lnTo>
                  <a:lnTo>
                    <a:pt x="215" y="351"/>
                  </a:lnTo>
                  <a:lnTo>
                    <a:pt x="215" y="351"/>
                  </a:lnTo>
                  <a:close/>
                  <a:moveTo>
                    <a:pt x="170" y="209"/>
                  </a:moveTo>
                  <a:lnTo>
                    <a:pt x="170" y="209"/>
                  </a:lnTo>
                  <a:lnTo>
                    <a:pt x="148" y="209"/>
                  </a:lnTo>
                  <a:lnTo>
                    <a:pt x="148" y="209"/>
                  </a:lnTo>
                  <a:lnTo>
                    <a:pt x="155" y="175"/>
                  </a:lnTo>
                  <a:lnTo>
                    <a:pt x="158" y="141"/>
                  </a:lnTo>
                  <a:lnTo>
                    <a:pt x="162" y="105"/>
                  </a:lnTo>
                  <a:lnTo>
                    <a:pt x="169" y="71"/>
                  </a:lnTo>
                  <a:lnTo>
                    <a:pt x="169" y="71"/>
                  </a:lnTo>
                  <a:lnTo>
                    <a:pt x="213" y="71"/>
                  </a:lnTo>
                  <a:lnTo>
                    <a:pt x="213" y="71"/>
                  </a:lnTo>
                  <a:lnTo>
                    <a:pt x="206" y="105"/>
                  </a:lnTo>
                  <a:lnTo>
                    <a:pt x="199" y="141"/>
                  </a:lnTo>
                  <a:lnTo>
                    <a:pt x="193" y="175"/>
                  </a:lnTo>
                  <a:lnTo>
                    <a:pt x="186" y="209"/>
                  </a:lnTo>
                  <a:lnTo>
                    <a:pt x="186" y="209"/>
                  </a:lnTo>
                  <a:lnTo>
                    <a:pt x="170" y="209"/>
                  </a:lnTo>
                  <a:lnTo>
                    <a:pt x="170" y="209"/>
                  </a:lnTo>
                  <a:close/>
                  <a:moveTo>
                    <a:pt x="215" y="105"/>
                  </a:moveTo>
                  <a:lnTo>
                    <a:pt x="215" y="105"/>
                  </a:lnTo>
                  <a:lnTo>
                    <a:pt x="215" y="105"/>
                  </a:lnTo>
                  <a:lnTo>
                    <a:pt x="215" y="105"/>
                  </a:lnTo>
                  <a:lnTo>
                    <a:pt x="221" y="71"/>
                  </a:lnTo>
                  <a:lnTo>
                    <a:pt x="221" y="71"/>
                  </a:lnTo>
                  <a:lnTo>
                    <a:pt x="244" y="71"/>
                  </a:lnTo>
                  <a:lnTo>
                    <a:pt x="244" y="71"/>
                  </a:lnTo>
                  <a:lnTo>
                    <a:pt x="252" y="71"/>
                  </a:lnTo>
                  <a:lnTo>
                    <a:pt x="255" y="73"/>
                  </a:lnTo>
                  <a:lnTo>
                    <a:pt x="257" y="76"/>
                  </a:lnTo>
                  <a:lnTo>
                    <a:pt x="257" y="76"/>
                  </a:lnTo>
                  <a:lnTo>
                    <a:pt x="258" y="81"/>
                  </a:lnTo>
                  <a:lnTo>
                    <a:pt x="257" y="87"/>
                  </a:lnTo>
                  <a:lnTo>
                    <a:pt x="257" y="87"/>
                  </a:lnTo>
                  <a:lnTo>
                    <a:pt x="257" y="93"/>
                  </a:lnTo>
                  <a:lnTo>
                    <a:pt x="255" y="98"/>
                  </a:lnTo>
                  <a:lnTo>
                    <a:pt x="255" y="98"/>
                  </a:lnTo>
                  <a:lnTo>
                    <a:pt x="253" y="102"/>
                  </a:lnTo>
                  <a:lnTo>
                    <a:pt x="250" y="104"/>
                  </a:lnTo>
                  <a:lnTo>
                    <a:pt x="243" y="105"/>
                  </a:lnTo>
                  <a:lnTo>
                    <a:pt x="243" y="105"/>
                  </a:lnTo>
                  <a:lnTo>
                    <a:pt x="229" y="105"/>
                  </a:lnTo>
                  <a:lnTo>
                    <a:pt x="215" y="105"/>
                  </a:lnTo>
                  <a:lnTo>
                    <a:pt x="215" y="105"/>
                  </a:lnTo>
                  <a:close/>
                  <a:moveTo>
                    <a:pt x="269" y="209"/>
                  </a:moveTo>
                  <a:lnTo>
                    <a:pt x="269" y="209"/>
                  </a:lnTo>
                  <a:lnTo>
                    <a:pt x="263" y="218"/>
                  </a:lnTo>
                  <a:lnTo>
                    <a:pt x="258" y="221"/>
                  </a:lnTo>
                  <a:lnTo>
                    <a:pt x="253" y="226"/>
                  </a:lnTo>
                  <a:lnTo>
                    <a:pt x="247" y="228"/>
                  </a:lnTo>
                  <a:lnTo>
                    <a:pt x="243" y="229"/>
                  </a:lnTo>
                  <a:lnTo>
                    <a:pt x="237" y="229"/>
                  </a:lnTo>
                  <a:lnTo>
                    <a:pt x="232" y="226"/>
                  </a:lnTo>
                  <a:lnTo>
                    <a:pt x="232" y="226"/>
                  </a:lnTo>
                  <a:lnTo>
                    <a:pt x="227" y="224"/>
                  </a:lnTo>
                  <a:lnTo>
                    <a:pt x="226" y="221"/>
                  </a:lnTo>
                  <a:lnTo>
                    <a:pt x="224" y="218"/>
                  </a:lnTo>
                  <a:lnTo>
                    <a:pt x="224" y="215"/>
                  </a:lnTo>
                  <a:lnTo>
                    <a:pt x="226" y="209"/>
                  </a:lnTo>
                  <a:lnTo>
                    <a:pt x="229" y="203"/>
                  </a:lnTo>
                  <a:lnTo>
                    <a:pt x="229" y="203"/>
                  </a:lnTo>
                  <a:lnTo>
                    <a:pt x="233" y="198"/>
                  </a:lnTo>
                  <a:lnTo>
                    <a:pt x="233" y="198"/>
                  </a:lnTo>
                  <a:lnTo>
                    <a:pt x="238" y="200"/>
                  </a:lnTo>
                  <a:lnTo>
                    <a:pt x="243" y="201"/>
                  </a:lnTo>
                  <a:lnTo>
                    <a:pt x="243" y="201"/>
                  </a:lnTo>
                  <a:lnTo>
                    <a:pt x="247" y="200"/>
                  </a:lnTo>
                  <a:lnTo>
                    <a:pt x="250" y="198"/>
                  </a:lnTo>
                  <a:lnTo>
                    <a:pt x="253" y="195"/>
                  </a:lnTo>
                  <a:lnTo>
                    <a:pt x="255" y="190"/>
                  </a:lnTo>
                  <a:lnTo>
                    <a:pt x="255" y="190"/>
                  </a:lnTo>
                  <a:lnTo>
                    <a:pt x="260" y="178"/>
                  </a:lnTo>
                  <a:lnTo>
                    <a:pt x="263" y="164"/>
                  </a:lnTo>
                  <a:lnTo>
                    <a:pt x="266" y="136"/>
                  </a:lnTo>
                  <a:lnTo>
                    <a:pt x="266" y="136"/>
                  </a:lnTo>
                  <a:lnTo>
                    <a:pt x="269" y="124"/>
                  </a:lnTo>
                  <a:lnTo>
                    <a:pt x="269" y="118"/>
                  </a:lnTo>
                  <a:lnTo>
                    <a:pt x="267" y="113"/>
                  </a:lnTo>
                  <a:lnTo>
                    <a:pt x="267" y="113"/>
                  </a:lnTo>
                  <a:lnTo>
                    <a:pt x="264" y="110"/>
                  </a:lnTo>
                  <a:lnTo>
                    <a:pt x="261" y="108"/>
                  </a:lnTo>
                  <a:lnTo>
                    <a:pt x="261" y="108"/>
                  </a:lnTo>
                  <a:lnTo>
                    <a:pt x="263" y="104"/>
                  </a:lnTo>
                  <a:lnTo>
                    <a:pt x="264" y="99"/>
                  </a:lnTo>
                  <a:lnTo>
                    <a:pt x="266" y="88"/>
                  </a:lnTo>
                  <a:lnTo>
                    <a:pt x="266" y="88"/>
                  </a:lnTo>
                  <a:lnTo>
                    <a:pt x="266" y="82"/>
                  </a:lnTo>
                  <a:lnTo>
                    <a:pt x="266" y="74"/>
                  </a:lnTo>
                  <a:lnTo>
                    <a:pt x="266" y="74"/>
                  </a:lnTo>
                  <a:lnTo>
                    <a:pt x="270" y="76"/>
                  </a:lnTo>
                  <a:lnTo>
                    <a:pt x="275" y="79"/>
                  </a:lnTo>
                  <a:lnTo>
                    <a:pt x="283" y="85"/>
                  </a:lnTo>
                  <a:lnTo>
                    <a:pt x="287" y="93"/>
                  </a:lnTo>
                  <a:lnTo>
                    <a:pt x="291" y="104"/>
                  </a:lnTo>
                  <a:lnTo>
                    <a:pt x="292" y="115"/>
                  </a:lnTo>
                  <a:lnTo>
                    <a:pt x="294" y="125"/>
                  </a:lnTo>
                  <a:lnTo>
                    <a:pt x="292" y="135"/>
                  </a:lnTo>
                  <a:lnTo>
                    <a:pt x="291" y="144"/>
                  </a:lnTo>
                  <a:lnTo>
                    <a:pt x="291" y="144"/>
                  </a:lnTo>
                  <a:lnTo>
                    <a:pt x="286" y="161"/>
                  </a:lnTo>
                  <a:lnTo>
                    <a:pt x="281" y="178"/>
                  </a:lnTo>
                  <a:lnTo>
                    <a:pt x="275" y="193"/>
                  </a:lnTo>
                  <a:lnTo>
                    <a:pt x="269" y="209"/>
                  </a:lnTo>
                  <a:lnTo>
                    <a:pt x="269" y="209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07">
              <a:extLst>
                <a:ext uri="{FF2B5EF4-FFF2-40B4-BE49-F238E27FC236}">
                  <a16:creationId xmlns:a16="http://schemas.microsoft.com/office/drawing/2014/main" id="{99F017D5-E957-4679-928B-EAD1B255B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6238" y="2792556"/>
              <a:ext cx="26988" cy="93663"/>
            </a:xfrm>
            <a:custGeom>
              <a:avLst/>
              <a:gdLst>
                <a:gd name="T0" fmla="*/ 9 w 17"/>
                <a:gd name="T1" fmla="*/ 56 h 59"/>
                <a:gd name="T2" fmla="*/ 9 w 17"/>
                <a:gd name="T3" fmla="*/ 56 h 59"/>
                <a:gd name="T4" fmla="*/ 11 w 17"/>
                <a:gd name="T5" fmla="*/ 57 h 59"/>
                <a:gd name="T6" fmla="*/ 14 w 17"/>
                <a:gd name="T7" fmla="*/ 59 h 59"/>
                <a:gd name="T8" fmla="*/ 17 w 17"/>
                <a:gd name="T9" fmla="*/ 56 h 59"/>
                <a:gd name="T10" fmla="*/ 17 w 17"/>
                <a:gd name="T11" fmla="*/ 53 h 59"/>
                <a:gd name="T12" fmla="*/ 17 w 17"/>
                <a:gd name="T13" fmla="*/ 53 h 59"/>
                <a:gd name="T14" fmla="*/ 14 w 17"/>
                <a:gd name="T15" fmla="*/ 28 h 59"/>
                <a:gd name="T16" fmla="*/ 9 w 17"/>
                <a:gd name="T17" fmla="*/ 3 h 59"/>
                <a:gd name="T18" fmla="*/ 9 w 17"/>
                <a:gd name="T19" fmla="*/ 3 h 59"/>
                <a:gd name="T20" fmla="*/ 6 w 17"/>
                <a:gd name="T21" fmla="*/ 0 h 59"/>
                <a:gd name="T22" fmla="*/ 3 w 17"/>
                <a:gd name="T23" fmla="*/ 0 h 59"/>
                <a:gd name="T24" fmla="*/ 0 w 17"/>
                <a:gd name="T25" fmla="*/ 2 h 59"/>
                <a:gd name="T26" fmla="*/ 0 w 17"/>
                <a:gd name="T27" fmla="*/ 5 h 59"/>
                <a:gd name="T28" fmla="*/ 0 w 17"/>
                <a:gd name="T29" fmla="*/ 5 h 59"/>
                <a:gd name="T30" fmla="*/ 5 w 17"/>
                <a:gd name="T31" fmla="*/ 29 h 59"/>
                <a:gd name="T32" fmla="*/ 9 w 17"/>
                <a:gd name="T33" fmla="*/ 56 h 59"/>
                <a:gd name="T34" fmla="*/ 9 w 17"/>
                <a:gd name="T35" fmla="*/ 5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59">
                  <a:moveTo>
                    <a:pt x="9" y="56"/>
                  </a:moveTo>
                  <a:lnTo>
                    <a:pt x="9" y="56"/>
                  </a:lnTo>
                  <a:lnTo>
                    <a:pt x="11" y="57"/>
                  </a:lnTo>
                  <a:lnTo>
                    <a:pt x="14" y="59"/>
                  </a:lnTo>
                  <a:lnTo>
                    <a:pt x="17" y="56"/>
                  </a:lnTo>
                  <a:lnTo>
                    <a:pt x="17" y="53"/>
                  </a:lnTo>
                  <a:lnTo>
                    <a:pt x="17" y="53"/>
                  </a:lnTo>
                  <a:lnTo>
                    <a:pt x="14" y="28"/>
                  </a:lnTo>
                  <a:lnTo>
                    <a:pt x="9" y="3"/>
                  </a:lnTo>
                  <a:lnTo>
                    <a:pt x="9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5" y="29"/>
                  </a:lnTo>
                  <a:lnTo>
                    <a:pt x="9" y="56"/>
                  </a:lnTo>
                  <a:lnTo>
                    <a:pt x="9" y="5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08">
              <a:extLst>
                <a:ext uri="{FF2B5EF4-FFF2-40B4-BE49-F238E27FC236}">
                  <a16:creationId xmlns:a16="http://schemas.microsoft.com/office/drawing/2014/main" id="{896D69AA-B17B-4B31-A42F-AC4E8C81E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1476" y="2765568"/>
              <a:ext cx="12700" cy="14288"/>
            </a:xfrm>
            <a:custGeom>
              <a:avLst/>
              <a:gdLst>
                <a:gd name="T0" fmla="*/ 4 w 8"/>
                <a:gd name="T1" fmla="*/ 0 h 9"/>
                <a:gd name="T2" fmla="*/ 4 w 8"/>
                <a:gd name="T3" fmla="*/ 0 h 9"/>
                <a:gd name="T4" fmla="*/ 1 w 8"/>
                <a:gd name="T5" fmla="*/ 1 h 9"/>
                <a:gd name="T6" fmla="*/ 0 w 8"/>
                <a:gd name="T7" fmla="*/ 5 h 9"/>
                <a:gd name="T8" fmla="*/ 1 w 8"/>
                <a:gd name="T9" fmla="*/ 8 h 9"/>
                <a:gd name="T10" fmla="*/ 4 w 8"/>
                <a:gd name="T11" fmla="*/ 9 h 9"/>
                <a:gd name="T12" fmla="*/ 4 w 8"/>
                <a:gd name="T13" fmla="*/ 9 h 9"/>
                <a:gd name="T14" fmla="*/ 8 w 8"/>
                <a:gd name="T15" fmla="*/ 8 h 9"/>
                <a:gd name="T16" fmla="*/ 8 w 8"/>
                <a:gd name="T17" fmla="*/ 5 h 9"/>
                <a:gd name="T18" fmla="*/ 8 w 8"/>
                <a:gd name="T19" fmla="*/ 1 h 9"/>
                <a:gd name="T20" fmla="*/ 4 w 8"/>
                <a:gd name="T21" fmla="*/ 0 h 9"/>
                <a:gd name="T22" fmla="*/ 4 w 8"/>
                <a:gd name="T2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9">
                  <a:moveTo>
                    <a:pt x="4" y="0"/>
                  </a:moveTo>
                  <a:lnTo>
                    <a:pt x="4" y="0"/>
                  </a:lnTo>
                  <a:lnTo>
                    <a:pt x="1" y="1"/>
                  </a:lnTo>
                  <a:lnTo>
                    <a:pt x="0" y="5"/>
                  </a:lnTo>
                  <a:lnTo>
                    <a:pt x="1" y="8"/>
                  </a:lnTo>
                  <a:lnTo>
                    <a:pt x="4" y="9"/>
                  </a:lnTo>
                  <a:lnTo>
                    <a:pt x="4" y="9"/>
                  </a:lnTo>
                  <a:lnTo>
                    <a:pt x="8" y="8"/>
                  </a:lnTo>
                  <a:lnTo>
                    <a:pt x="8" y="5"/>
                  </a:lnTo>
                  <a:lnTo>
                    <a:pt x="8" y="1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FFBD6FA-96F6-4264-A3B3-15650E2E1AE7}"/>
              </a:ext>
            </a:extLst>
          </p:cNvPr>
          <p:cNvGrpSpPr/>
          <p:nvPr/>
        </p:nvGrpSpPr>
        <p:grpSpPr>
          <a:xfrm>
            <a:off x="11397479" y="3855366"/>
            <a:ext cx="311150" cy="581025"/>
            <a:chOff x="10021538" y="2589356"/>
            <a:chExt cx="311150" cy="581025"/>
          </a:xfrm>
        </p:grpSpPr>
        <p:sp>
          <p:nvSpPr>
            <p:cNvPr id="70" name="Freeform 111">
              <a:extLst>
                <a:ext uri="{FF2B5EF4-FFF2-40B4-BE49-F238E27FC236}">
                  <a16:creationId xmlns:a16="http://schemas.microsoft.com/office/drawing/2014/main" id="{B569B6E4-EE3F-4667-80AD-BBF3DF5C3C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21538" y="2589356"/>
              <a:ext cx="311150" cy="581025"/>
            </a:xfrm>
            <a:custGeom>
              <a:avLst/>
              <a:gdLst>
                <a:gd name="T0" fmla="*/ 145 w 196"/>
                <a:gd name="T1" fmla="*/ 174 h 366"/>
                <a:gd name="T2" fmla="*/ 132 w 196"/>
                <a:gd name="T3" fmla="*/ 165 h 366"/>
                <a:gd name="T4" fmla="*/ 142 w 196"/>
                <a:gd name="T5" fmla="*/ 147 h 366"/>
                <a:gd name="T6" fmla="*/ 135 w 196"/>
                <a:gd name="T7" fmla="*/ 97 h 366"/>
                <a:gd name="T8" fmla="*/ 132 w 196"/>
                <a:gd name="T9" fmla="*/ 78 h 366"/>
                <a:gd name="T10" fmla="*/ 135 w 196"/>
                <a:gd name="T11" fmla="*/ 61 h 366"/>
                <a:gd name="T12" fmla="*/ 136 w 196"/>
                <a:gd name="T13" fmla="*/ 7 h 366"/>
                <a:gd name="T14" fmla="*/ 128 w 196"/>
                <a:gd name="T15" fmla="*/ 1 h 366"/>
                <a:gd name="T16" fmla="*/ 98 w 196"/>
                <a:gd name="T17" fmla="*/ 0 h 366"/>
                <a:gd name="T18" fmla="*/ 65 w 196"/>
                <a:gd name="T19" fmla="*/ 3 h 366"/>
                <a:gd name="T20" fmla="*/ 60 w 196"/>
                <a:gd name="T21" fmla="*/ 18 h 366"/>
                <a:gd name="T22" fmla="*/ 60 w 196"/>
                <a:gd name="T23" fmla="*/ 71 h 366"/>
                <a:gd name="T24" fmla="*/ 68 w 196"/>
                <a:gd name="T25" fmla="*/ 78 h 366"/>
                <a:gd name="T26" fmla="*/ 54 w 196"/>
                <a:gd name="T27" fmla="*/ 128 h 366"/>
                <a:gd name="T28" fmla="*/ 59 w 196"/>
                <a:gd name="T29" fmla="*/ 156 h 366"/>
                <a:gd name="T30" fmla="*/ 57 w 196"/>
                <a:gd name="T31" fmla="*/ 170 h 366"/>
                <a:gd name="T32" fmla="*/ 34 w 196"/>
                <a:gd name="T33" fmla="*/ 187 h 366"/>
                <a:gd name="T34" fmla="*/ 11 w 196"/>
                <a:gd name="T35" fmla="*/ 208 h 366"/>
                <a:gd name="T36" fmla="*/ 0 w 196"/>
                <a:gd name="T37" fmla="*/ 238 h 366"/>
                <a:gd name="T38" fmla="*/ 9 w 196"/>
                <a:gd name="T39" fmla="*/ 307 h 366"/>
                <a:gd name="T40" fmla="*/ 23 w 196"/>
                <a:gd name="T41" fmla="*/ 363 h 366"/>
                <a:gd name="T42" fmla="*/ 173 w 196"/>
                <a:gd name="T43" fmla="*/ 363 h 366"/>
                <a:gd name="T44" fmla="*/ 176 w 196"/>
                <a:gd name="T45" fmla="*/ 360 h 366"/>
                <a:gd name="T46" fmla="*/ 195 w 196"/>
                <a:gd name="T47" fmla="*/ 255 h 366"/>
                <a:gd name="T48" fmla="*/ 192 w 196"/>
                <a:gd name="T49" fmla="*/ 221 h 366"/>
                <a:gd name="T50" fmla="*/ 172 w 196"/>
                <a:gd name="T51" fmla="*/ 193 h 366"/>
                <a:gd name="T52" fmla="*/ 71 w 196"/>
                <a:gd name="T53" fmla="*/ 71 h 366"/>
                <a:gd name="T54" fmla="*/ 70 w 196"/>
                <a:gd name="T55" fmla="*/ 65 h 366"/>
                <a:gd name="T56" fmla="*/ 101 w 196"/>
                <a:gd name="T57" fmla="*/ 65 h 366"/>
                <a:gd name="T58" fmla="*/ 125 w 196"/>
                <a:gd name="T59" fmla="*/ 66 h 366"/>
                <a:gd name="T60" fmla="*/ 125 w 196"/>
                <a:gd name="T61" fmla="*/ 71 h 366"/>
                <a:gd name="T62" fmla="*/ 82 w 196"/>
                <a:gd name="T63" fmla="*/ 71 h 366"/>
                <a:gd name="T64" fmla="*/ 98 w 196"/>
                <a:gd name="T65" fmla="*/ 7 h 366"/>
                <a:gd name="T66" fmla="*/ 121 w 196"/>
                <a:gd name="T67" fmla="*/ 9 h 366"/>
                <a:gd name="T68" fmla="*/ 127 w 196"/>
                <a:gd name="T69" fmla="*/ 9 h 366"/>
                <a:gd name="T70" fmla="*/ 127 w 196"/>
                <a:gd name="T71" fmla="*/ 55 h 366"/>
                <a:gd name="T72" fmla="*/ 70 w 196"/>
                <a:gd name="T73" fmla="*/ 57 h 366"/>
                <a:gd name="T74" fmla="*/ 70 w 196"/>
                <a:gd name="T75" fmla="*/ 37 h 366"/>
                <a:gd name="T76" fmla="*/ 70 w 196"/>
                <a:gd name="T77" fmla="*/ 10 h 366"/>
                <a:gd name="T78" fmla="*/ 98 w 196"/>
                <a:gd name="T79" fmla="*/ 7 h 366"/>
                <a:gd name="T80" fmla="*/ 173 w 196"/>
                <a:gd name="T81" fmla="*/ 335 h 366"/>
                <a:gd name="T82" fmla="*/ 159 w 196"/>
                <a:gd name="T83" fmla="*/ 355 h 366"/>
                <a:gd name="T84" fmla="*/ 104 w 196"/>
                <a:gd name="T85" fmla="*/ 357 h 366"/>
                <a:gd name="T86" fmla="*/ 37 w 196"/>
                <a:gd name="T87" fmla="*/ 355 h 366"/>
                <a:gd name="T88" fmla="*/ 25 w 196"/>
                <a:gd name="T89" fmla="*/ 343 h 366"/>
                <a:gd name="T90" fmla="*/ 14 w 196"/>
                <a:gd name="T91" fmla="*/ 286 h 366"/>
                <a:gd name="T92" fmla="*/ 13 w 196"/>
                <a:gd name="T93" fmla="*/ 229 h 366"/>
                <a:gd name="T94" fmla="*/ 26 w 196"/>
                <a:gd name="T95" fmla="*/ 204 h 366"/>
                <a:gd name="T96" fmla="*/ 59 w 196"/>
                <a:gd name="T97" fmla="*/ 181 h 366"/>
                <a:gd name="T98" fmla="*/ 74 w 196"/>
                <a:gd name="T99" fmla="*/ 168 h 366"/>
                <a:gd name="T100" fmla="*/ 73 w 196"/>
                <a:gd name="T101" fmla="*/ 160 h 366"/>
                <a:gd name="T102" fmla="*/ 64 w 196"/>
                <a:gd name="T103" fmla="*/ 136 h 366"/>
                <a:gd name="T104" fmla="*/ 76 w 196"/>
                <a:gd name="T105" fmla="*/ 80 h 366"/>
                <a:gd name="T106" fmla="*/ 118 w 196"/>
                <a:gd name="T107" fmla="*/ 80 h 366"/>
                <a:gd name="T108" fmla="*/ 128 w 196"/>
                <a:gd name="T109" fmla="*/ 106 h 366"/>
                <a:gd name="T110" fmla="*/ 133 w 196"/>
                <a:gd name="T111" fmla="*/ 143 h 366"/>
                <a:gd name="T112" fmla="*/ 122 w 196"/>
                <a:gd name="T113" fmla="*/ 164 h 366"/>
                <a:gd name="T114" fmla="*/ 124 w 196"/>
                <a:gd name="T115" fmla="*/ 170 h 366"/>
                <a:gd name="T116" fmla="*/ 150 w 196"/>
                <a:gd name="T117" fmla="*/ 188 h 366"/>
                <a:gd name="T118" fmla="*/ 176 w 196"/>
                <a:gd name="T119" fmla="*/ 212 h 366"/>
                <a:gd name="T120" fmla="*/ 186 w 196"/>
                <a:gd name="T121" fmla="*/ 264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6" h="366">
                  <a:moveTo>
                    <a:pt x="172" y="193"/>
                  </a:moveTo>
                  <a:lnTo>
                    <a:pt x="172" y="193"/>
                  </a:lnTo>
                  <a:lnTo>
                    <a:pt x="159" y="184"/>
                  </a:lnTo>
                  <a:lnTo>
                    <a:pt x="145" y="174"/>
                  </a:lnTo>
                  <a:lnTo>
                    <a:pt x="145" y="174"/>
                  </a:lnTo>
                  <a:lnTo>
                    <a:pt x="138" y="170"/>
                  </a:lnTo>
                  <a:lnTo>
                    <a:pt x="133" y="167"/>
                  </a:lnTo>
                  <a:lnTo>
                    <a:pt x="132" y="165"/>
                  </a:lnTo>
                  <a:lnTo>
                    <a:pt x="132" y="165"/>
                  </a:lnTo>
                  <a:lnTo>
                    <a:pt x="139" y="154"/>
                  </a:lnTo>
                  <a:lnTo>
                    <a:pt x="139" y="154"/>
                  </a:lnTo>
                  <a:lnTo>
                    <a:pt x="142" y="147"/>
                  </a:lnTo>
                  <a:lnTo>
                    <a:pt x="142" y="136"/>
                  </a:lnTo>
                  <a:lnTo>
                    <a:pt x="142" y="126"/>
                  </a:lnTo>
                  <a:lnTo>
                    <a:pt x="141" y="117"/>
                  </a:lnTo>
                  <a:lnTo>
                    <a:pt x="135" y="97"/>
                  </a:lnTo>
                  <a:lnTo>
                    <a:pt x="128" y="78"/>
                  </a:lnTo>
                  <a:lnTo>
                    <a:pt x="128" y="78"/>
                  </a:lnTo>
                  <a:lnTo>
                    <a:pt x="132" y="78"/>
                  </a:lnTo>
                  <a:lnTo>
                    <a:pt x="132" y="78"/>
                  </a:lnTo>
                  <a:lnTo>
                    <a:pt x="133" y="74"/>
                  </a:lnTo>
                  <a:lnTo>
                    <a:pt x="135" y="71"/>
                  </a:lnTo>
                  <a:lnTo>
                    <a:pt x="135" y="61"/>
                  </a:lnTo>
                  <a:lnTo>
                    <a:pt x="135" y="61"/>
                  </a:lnTo>
                  <a:lnTo>
                    <a:pt x="135" y="24"/>
                  </a:lnTo>
                  <a:lnTo>
                    <a:pt x="135" y="24"/>
                  </a:lnTo>
                  <a:lnTo>
                    <a:pt x="136" y="13"/>
                  </a:lnTo>
                  <a:lnTo>
                    <a:pt x="136" y="7"/>
                  </a:lnTo>
                  <a:lnTo>
                    <a:pt x="133" y="3"/>
                  </a:lnTo>
                  <a:lnTo>
                    <a:pt x="133" y="3"/>
                  </a:lnTo>
                  <a:lnTo>
                    <a:pt x="132" y="1"/>
                  </a:lnTo>
                  <a:lnTo>
                    <a:pt x="128" y="1"/>
                  </a:lnTo>
                  <a:lnTo>
                    <a:pt x="122" y="1"/>
                  </a:lnTo>
                  <a:lnTo>
                    <a:pt x="122" y="1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81" y="0"/>
                  </a:lnTo>
                  <a:lnTo>
                    <a:pt x="71" y="0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62" y="6"/>
                  </a:lnTo>
                  <a:lnTo>
                    <a:pt x="60" y="9"/>
                  </a:lnTo>
                  <a:lnTo>
                    <a:pt x="60" y="18"/>
                  </a:lnTo>
                  <a:lnTo>
                    <a:pt x="60" y="18"/>
                  </a:lnTo>
                  <a:lnTo>
                    <a:pt x="60" y="54"/>
                  </a:lnTo>
                  <a:lnTo>
                    <a:pt x="60" y="54"/>
                  </a:lnTo>
                  <a:lnTo>
                    <a:pt x="60" y="65"/>
                  </a:lnTo>
                  <a:lnTo>
                    <a:pt x="60" y="71"/>
                  </a:lnTo>
                  <a:lnTo>
                    <a:pt x="62" y="75"/>
                  </a:lnTo>
                  <a:lnTo>
                    <a:pt x="62" y="75"/>
                  </a:lnTo>
                  <a:lnTo>
                    <a:pt x="65" y="78"/>
                  </a:lnTo>
                  <a:lnTo>
                    <a:pt x="68" y="78"/>
                  </a:lnTo>
                  <a:lnTo>
                    <a:pt x="68" y="78"/>
                  </a:lnTo>
                  <a:lnTo>
                    <a:pt x="62" y="99"/>
                  </a:lnTo>
                  <a:lnTo>
                    <a:pt x="56" y="117"/>
                  </a:lnTo>
                  <a:lnTo>
                    <a:pt x="54" y="128"/>
                  </a:lnTo>
                  <a:lnTo>
                    <a:pt x="54" y="137"/>
                  </a:lnTo>
                  <a:lnTo>
                    <a:pt x="56" y="147"/>
                  </a:lnTo>
                  <a:lnTo>
                    <a:pt x="59" y="156"/>
                  </a:lnTo>
                  <a:lnTo>
                    <a:pt x="59" y="156"/>
                  </a:lnTo>
                  <a:lnTo>
                    <a:pt x="64" y="164"/>
                  </a:lnTo>
                  <a:lnTo>
                    <a:pt x="62" y="167"/>
                  </a:lnTo>
                  <a:lnTo>
                    <a:pt x="57" y="170"/>
                  </a:lnTo>
                  <a:lnTo>
                    <a:pt x="57" y="170"/>
                  </a:lnTo>
                  <a:lnTo>
                    <a:pt x="53" y="174"/>
                  </a:lnTo>
                  <a:lnTo>
                    <a:pt x="47" y="177"/>
                  </a:lnTo>
                  <a:lnTo>
                    <a:pt x="47" y="177"/>
                  </a:lnTo>
                  <a:lnTo>
                    <a:pt x="34" y="187"/>
                  </a:lnTo>
                  <a:lnTo>
                    <a:pt x="22" y="196"/>
                  </a:lnTo>
                  <a:lnTo>
                    <a:pt x="22" y="196"/>
                  </a:lnTo>
                  <a:lnTo>
                    <a:pt x="16" y="202"/>
                  </a:lnTo>
                  <a:lnTo>
                    <a:pt x="11" y="208"/>
                  </a:lnTo>
                  <a:lnTo>
                    <a:pt x="6" y="215"/>
                  </a:lnTo>
                  <a:lnTo>
                    <a:pt x="5" y="222"/>
                  </a:lnTo>
                  <a:lnTo>
                    <a:pt x="2" y="230"/>
                  </a:lnTo>
                  <a:lnTo>
                    <a:pt x="0" y="238"/>
                  </a:lnTo>
                  <a:lnTo>
                    <a:pt x="2" y="255"/>
                  </a:lnTo>
                  <a:lnTo>
                    <a:pt x="2" y="255"/>
                  </a:lnTo>
                  <a:lnTo>
                    <a:pt x="5" y="281"/>
                  </a:lnTo>
                  <a:lnTo>
                    <a:pt x="9" y="307"/>
                  </a:lnTo>
                  <a:lnTo>
                    <a:pt x="20" y="360"/>
                  </a:lnTo>
                  <a:lnTo>
                    <a:pt x="20" y="360"/>
                  </a:lnTo>
                  <a:lnTo>
                    <a:pt x="22" y="363"/>
                  </a:lnTo>
                  <a:lnTo>
                    <a:pt x="23" y="363"/>
                  </a:lnTo>
                  <a:lnTo>
                    <a:pt x="23" y="363"/>
                  </a:lnTo>
                  <a:lnTo>
                    <a:pt x="98" y="365"/>
                  </a:lnTo>
                  <a:lnTo>
                    <a:pt x="136" y="366"/>
                  </a:lnTo>
                  <a:lnTo>
                    <a:pt x="173" y="363"/>
                  </a:lnTo>
                  <a:lnTo>
                    <a:pt x="173" y="363"/>
                  </a:lnTo>
                  <a:lnTo>
                    <a:pt x="175" y="363"/>
                  </a:lnTo>
                  <a:lnTo>
                    <a:pt x="176" y="360"/>
                  </a:lnTo>
                  <a:lnTo>
                    <a:pt x="176" y="360"/>
                  </a:lnTo>
                  <a:lnTo>
                    <a:pt x="187" y="307"/>
                  </a:lnTo>
                  <a:lnTo>
                    <a:pt x="192" y="281"/>
                  </a:lnTo>
                  <a:lnTo>
                    <a:pt x="195" y="255"/>
                  </a:lnTo>
                  <a:lnTo>
                    <a:pt x="195" y="255"/>
                  </a:lnTo>
                  <a:lnTo>
                    <a:pt x="196" y="246"/>
                  </a:lnTo>
                  <a:lnTo>
                    <a:pt x="195" y="236"/>
                  </a:lnTo>
                  <a:lnTo>
                    <a:pt x="193" y="229"/>
                  </a:lnTo>
                  <a:lnTo>
                    <a:pt x="192" y="221"/>
                  </a:lnTo>
                  <a:lnTo>
                    <a:pt x="189" y="213"/>
                  </a:lnTo>
                  <a:lnTo>
                    <a:pt x="184" y="205"/>
                  </a:lnTo>
                  <a:lnTo>
                    <a:pt x="178" y="199"/>
                  </a:lnTo>
                  <a:lnTo>
                    <a:pt x="172" y="193"/>
                  </a:lnTo>
                  <a:lnTo>
                    <a:pt x="172" y="193"/>
                  </a:lnTo>
                  <a:close/>
                  <a:moveTo>
                    <a:pt x="73" y="71"/>
                  </a:moveTo>
                  <a:lnTo>
                    <a:pt x="73" y="71"/>
                  </a:lnTo>
                  <a:lnTo>
                    <a:pt x="71" y="71"/>
                  </a:lnTo>
                  <a:lnTo>
                    <a:pt x="71" y="71"/>
                  </a:lnTo>
                  <a:lnTo>
                    <a:pt x="70" y="69"/>
                  </a:lnTo>
                  <a:lnTo>
                    <a:pt x="70" y="69"/>
                  </a:lnTo>
                  <a:lnTo>
                    <a:pt x="70" y="65"/>
                  </a:lnTo>
                  <a:lnTo>
                    <a:pt x="70" y="65"/>
                  </a:lnTo>
                  <a:lnTo>
                    <a:pt x="85" y="65"/>
                  </a:lnTo>
                  <a:lnTo>
                    <a:pt x="101" y="65"/>
                  </a:lnTo>
                  <a:lnTo>
                    <a:pt x="101" y="65"/>
                  </a:lnTo>
                  <a:lnTo>
                    <a:pt x="125" y="65"/>
                  </a:lnTo>
                  <a:lnTo>
                    <a:pt x="125" y="65"/>
                  </a:lnTo>
                  <a:lnTo>
                    <a:pt x="125" y="66"/>
                  </a:lnTo>
                  <a:lnTo>
                    <a:pt x="125" y="66"/>
                  </a:lnTo>
                  <a:lnTo>
                    <a:pt x="125" y="71"/>
                  </a:lnTo>
                  <a:lnTo>
                    <a:pt x="125" y="71"/>
                  </a:lnTo>
                  <a:lnTo>
                    <a:pt x="125" y="71"/>
                  </a:lnTo>
                  <a:lnTo>
                    <a:pt x="125" y="71"/>
                  </a:lnTo>
                  <a:lnTo>
                    <a:pt x="104" y="71"/>
                  </a:lnTo>
                  <a:lnTo>
                    <a:pt x="104" y="71"/>
                  </a:lnTo>
                  <a:lnTo>
                    <a:pt x="82" y="71"/>
                  </a:lnTo>
                  <a:lnTo>
                    <a:pt x="82" y="71"/>
                  </a:lnTo>
                  <a:lnTo>
                    <a:pt x="77" y="71"/>
                  </a:lnTo>
                  <a:lnTo>
                    <a:pt x="73" y="71"/>
                  </a:lnTo>
                  <a:lnTo>
                    <a:pt x="73" y="71"/>
                  </a:lnTo>
                  <a:close/>
                  <a:moveTo>
                    <a:pt x="98" y="7"/>
                  </a:moveTo>
                  <a:lnTo>
                    <a:pt x="98" y="7"/>
                  </a:lnTo>
                  <a:lnTo>
                    <a:pt x="118" y="9"/>
                  </a:lnTo>
                  <a:lnTo>
                    <a:pt x="118" y="9"/>
                  </a:lnTo>
                  <a:lnTo>
                    <a:pt x="121" y="9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127" y="9"/>
                  </a:lnTo>
                  <a:lnTo>
                    <a:pt x="127" y="9"/>
                  </a:lnTo>
                  <a:lnTo>
                    <a:pt x="127" y="32"/>
                  </a:lnTo>
                  <a:lnTo>
                    <a:pt x="127" y="32"/>
                  </a:lnTo>
                  <a:lnTo>
                    <a:pt x="127" y="55"/>
                  </a:lnTo>
                  <a:lnTo>
                    <a:pt x="127" y="55"/>
                  </a:lnTo>
                  <a:lnTo>
                    <a:pt x="101" y="55"/>
                  </a:lnTo>
                  <a:lnTo>
                    <a:pt x="101" y="55"/>
                  </a:lnTo>
                  <a:lnTo>
                    <a:pt x="85" y="57"/>
                  </a:lnTo>
                  <a:lnTo>
                    <a:pt x="70" y="57"/>
                  </a:lnTo>
                  <a:lnTo>
                    <a:pt x="70" y="57"/>
                  </a:lnTo>
                  <a:lnTo>
                    <a:pt x="70" y="55"/>
                  </a:lnTo>
                  <a:lnTo>
                    <a:pt x="70" y="55"/>
                  </a:lnTo>
                  <a:lnTo>
                    <a:pt x="70" y="37"/>
                  </a:lnTo>
                  <a:lnTo>
                    <a:pt x="70" y="37"/>
                  </a:lnTo>
                  <a:lnTo>
                    <a:pt x="70" y="24"/>
                  </a:lnTo>
                  <a:lnTo>
                    <a:pt x="70" y="10"/>
                  </a:lnTo>
                  <a:lnTo>
                    <a:pt x="70" y="10"/>
                  </a:lnTo>
                  <a:lnTo>
                    <a:pt x="77" y="9"/>
                  </a:lnTo>
                  <a:lnTo>
                    <a:pt x="77" y="9"/>
                  </a:lnTo>
                  <a:lnTo>
                    <a:pt x="98" y="7"/>
                  </a:lnTo>
                  <a:lnTo>
                    <a:pt x="98" y="7"/>
                  </a:lnTo>
                  <a:close/>
                  <a:moveTo>
                    <a:pt x="178" y="306"/>
                  </a:moveTo>
                  <a:lnTo>
                    <a:pt x="178" y="306"/>
                  </a:lnTo>
                  <a:lnTo>
                    <a:pt x="173" y="335"/>
                  </a:lnTo>
                  <a:lnTo>
                    <a:pt x="173" y="335"/>
                  </a:lnTo>
                  <a:lnTo>
                    <a:pt x="172" y="343"/>
                  </a:lnTo>
                  <a:lnTo>
                    <a:pt x="170" y="349"/>
                  </a:lnTo>
                  <a:lnTo>
                    <a:pt x="165" y="352"/>
                  </a:lnTo>
                  <a:lnTo>
                    <a:pt x="159" y="355"/>
                  </a:lnTo>
                  <a:lnTo>
                    <a:pt x="159" y="355"/>
                  </a:lnTo>
                  <a:lnTo>
                    <a:pt x="145" y="359"/>
                  </a:lnTo>
                  <a:lnTo>
                    <a:pt x="132" y="359"/>
                  </a:lnTo>
                  <a:lnTo>
                    <a:pt x="104" y="357"/>
                  </a:lnTo>
                  <a:lnTo>
                    <a:pt x="104" y="357"/>
                  </a:lnTo>
                  <a:lnTo>
                    <a:pt x="47" y="355"/>
                  </a:lnTo>
                  <a:lnTo>
                    <a:pt x="47" y="355"/>
                  </a:lnTo>
                  <a:lnTo>
                    <a:pt x="37" y="355"/>
                  </a:lnTo>
                  <a:lnTo>
                    <a:pt x="33" y="354"/>
                  </a:lnTo>
                  <a:lnTo>
                    <a:pt x="28" y="351"/>
                  </a:lnTo>
                  <a:lnTo>
                    <a:pt x="25" y="343"/>
                  </a:lnTo>
                  <a:lnTo>
                    <a:pt x="25" y="343"/>
                  </a:lnTo>
                  <a:lnTo>
                    <a:pt x="22" y="328"/>
                  </a:lnTo>
                  <a:lnTo>
                    <a:pt x="20" y="314"/>
                  </a:lnTo>
                  <a:lnTo>
                    <a:pt x="20" y="314"/>
                  </a:lnTo>
                  <a:lnTo>
                    <a:pt x="14" y="286"/>
                  </a:lnTo>
                  <a:lnTo>
                    <a:pt x="13" y="270"/>
                  </a:lnTo>
                  <a:lnTo>
                    <a:pt x="9" y="256"/>
                  </a:lnTo>
                  <a:lnTo>
                    <a:pt x="9" y="241"/>
                  </a:lnTo>
                  <a:lnTo>
                    <a:pt x="13" y="229"/>
                  </a:lnTo>
                  <a:lnTo>
                    <a:pt x="14" y="221"/>
                  </a:lnTo>
                  <a:lnTo>
                    <a:pt x="17" y="215"/>
                  </a:lnTo>
                  <a:lnTo>
                    <a:pt x="22" y="208"/>
                  </a:lnTo>
                  <a:lnTo>
                    <a:pt x="26" y="204"/>
                  </a:lnTo>
                  <a:lnTo>
                    <a:pt x="26" y="204"/>
                  </a:lnTo>
                  <a:lnTo>
                    <a:pt x="34" y="198"/>
                  </a:lnTo>
                  <a:lnTo>
                    <a:pt x="42" y="191"/>
                  </a:lnTo>
                  <a:lnTo>
                    <a:pt x="59" y="181"/>
                  </a:lnTo>
                  <a:lnTo>
                    <a:pt x="59" y="181"/>
                  </a:lnTo>
                  <a:lnTo>
                    <a:pt x="67" y="174"/>
                  </a:lnTo>
                  <a:lnTo>
                    <a:pt x="71" y="171"/>
                  </a:lnTo>
                  <a:lnTo>
                    <a:pt x="74" y="168"/>
                  </a:lnTo>
                  <a:lnTo>
                    <a:pt x="74" y="168"/>
                  </a:lnTo>
                  <a:lnTo>
                    <a:pt x="74" y="164"/>
                  </a:lnTo>
                  <a:lnTo>
                    <a:pt x="74" y="164"/>
                  </a:lnTo>
                  <a:lnTo>
                    <a:pt x="73" y="160"/>
                  </a:lnTo>
                  <a:lnTo>
                    <a:pt x="70" y="157"/>
                  </a:lnTo>
                  <a:lnTo>
                    <a:pt x="70" y="157"/>
                  </a:lnTo>
                  <a:lnTo>
                    <a:pt x="65" y="147"/>
                  </a:lnTo>
                  <a:lnTo>
                    <a:pt x="64" y="136"/>
                  </a:lnTo>
                  <a:lnTo>
                    <a:pt x="64" y="136"/>
                  </a:lnTo>
                  <a:lnTo>
                    <a:pt x="65" y="122"/>
                  </a:lnTo>
                  <a:lnTo>
                    <a:pt x="68" y="108"/>
                  </a:lnTo>
                  <a:lnTo>
                    <a:pt x="76" y="80"/>
                  </a:lnTo>
                  <a:lnTo>
                    <a:pt x="76" y="80"/>
                  </a:lnTo>
                  <a:lnTo>
                    <a:pt x="93" y="80"/>
                  </a:lnTo>
                  <a:lnTo>
                    <a:pt x="93" y="80"/>
                  </a:lnTo>
                  <a:lnTo>
                    <a:pt x="118" y="80"/>
                  </a:lnTo>
                  <a:lnTo>
                    <a:pt x="118" y="80"/>
                  </a:lnTo>
                  <a:lnTo>
                    <a:pt x="119" y="80"/>
                  </a:lnTo>
                  <a:lnTo>
                    <a:pt x="119" y="80"/>
                  </a:lnTo>
                  <a:lnTo>
                    <a:pt x="128" y="106"/>
                  </a:lnTo>
                  <a:lnTo>
                    <a:pt x="132" y="119"/>
                  </a:lnTo>
                  <a:lnTo>
                    <a:pt x="135" y="133"/>
                  </a:lnTo>
                  <a:lnTo>
                    <a:pt x="135" y="133"/>
                  </a:lnTo>
                  <a:lnTo>
                    <a:pt x="133" y="143"/>
                  </a:lnTo>
                  <a:lnTo>
                    <a:pt x="130" y="153"/>
                  </a:lnTo>
                  <a:lnTo>
                    <a:pt x="130" y="153"/>
                  </a:lnTo>
                  <a:lnTo>
                    <a:pt x="122" y="164"/>
                  </a:lnTo>
                  <a:lnTo>
                    <a:pt x="122" y="164"/>
                  </a:lnTo>
                  <a:lnTo>
                    <a:pt x="122" y="165"/>
                  </a:lnTo>
                  <a:lnTo>
                    <a:pt x="122" y="167"/>
                  </a:lnTo>
                  <a:lnTo>
                    <a:pt x="122" y="167"/>
                  </a:lnTo>
                  <a:lnTo>
                    <a:pt x="124" y="170"/>
                  </a:lnTo>
                  <a:lnTo>
                    <a:pt x="127" y="173"/>
                  </a:lnTo>
                  <a:lnTo>
                    <a:pt x="135" y="177"/>
                  </a:lnTo>
                  <a:lnTo>
                    <a:pt x="135" y="177"/>
                  </a:lnTo>
                  <a:lnTo>
                    <a:pt x="150" y="188"/>
                  </a:lnTo>
                  <a:lnTo>
                    <a:pt x="167" y="201"/>
                  </a:lnTo>
                  <a:lnTo>
                    <a:pt x="167" y="201"/>
                  </a:lnTo>
                  <a:lnTo>
                    <a:pt x="173" y="207"/>
                  </a:lnTo>
                  <a:lnTo>
                    <a:pt x="176" y="212"/>
                  </a:lnTo>
                  <a:lnTo>
                    <a:pt x="182" y="224"/>
                  </a:lnTo>
                  <a:lnTo>
                    <a:pt x="186" y="236"/>
                  </a:lnTo>
                  <a:lnTo>
                    <a:pt x="186" y="250"/>
                  </a:lnTo>
                  <a:lnTo>
                    <a:pt x="186" y="264"/>
                  </a:lnTo>
                  <a:lnTo>
                    <a:pt x="182" y="278"/>
                  </a:lnTo>
                  <a:lnTo>
                    <a:pt x="178" y="306"/>
                  </a:lnTo>
                  <a:lnTo>
                    <a:pt x="178" y="3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12">
              <a:extLst>
                <a:ext uri="{FF2B5EF4-FFF2-40B4-BE49-F238E27FC236}">
                  <a16:creationId xmlns:a16="http://schemas.microsoft.com/office/drawing/2014/main" id="{1D3F6665-EBAB-408E-AA47-3E4125B27F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65988" y="2941781"/>
              <a:ext cx="223838" cy="152400"/>
            </a:xfrm>
            <a:custGeom>
              <a:avLst/>
              <a:gdLst>
                <a:gd name="T0" fmla="*/ 74 w 141"/>
                <a:gd name="T1" fmla="*/ 0 h 96"/>
                <a:gd name="T2" fmla="*/ 51 w 141"/>
                <a:gd name="T3" fmla="*/ 2 h 96"/>
                <a:gd name="T4" fmla="*/ 28 w 141"/>
                <a:gd name="T5" fmla="*/ 10 h 96"/>
                <a:gd name="T6" fmla="*/ 9 w 141"/>
                <a:gd name="T7" fmla="*/ 24 h 96"/>
                <a:gd name="T8" fmla="*/ 2 w 141"/>
                <a:gd name="T9" fmla="*/ 41 h 96"/>
                <a:gd name="T10" fmla="*/ 0 w 141"/>
                <a:gd name="T11" fmla="*/ 47 h 96"/>
                <a:gd name="T12" fmla="*/ 2 w 141"/>
                <a:gd name="T13" fmla="*/ 59 h 96"/>
                <a:gd name="T14" fmla="*/ 12 w 141"/>
                <a:gd name="T15" fmla="*/ 79 h 96"/>
                <a:gd name="T16" fmla="*/ 32 w 141"/>
                <a:gd name="T17" fmla="*/ 90 h 96"/>
                <a:gd name="T18" fmla="*/ 56 w 141"/>
                <a:gd name="T19" fmla="*/ 96 h 96"/>
                <a:gd name="T20" fmla="*/ 68 w 141"/>
                <a:gd name="T21" fmla="*/ 96 h 96"/>
                <a:gd name="T22" fmla="*/ 91 w 141"/>
                <a:gd name="T23" fmla="*/ 95 h 96"/>
                <a:gd name="T24" fmla="*/ 114 w 141"/>
                <a:gd name="T25" fmla="*/ 89 h 96"/>
                <a:gd name="T26" fmla="*/ 133 w 141"/>
                <a:gd name="T27" fmla="*/ 75 h 96"/>
                <a:gd name="T28" fmla="*/ 137 w 141"/>
                <a:gd name="T29" fmla="*/ 65 h 96"/>
                <a:gd name="T30" fmla="*/ 141 w 141"/>
                <a:gd name="T31" fmla="*/ 53 h 96"/>
                <a:gd name="T32" fmla="*/ 137 w 141"/>
                <a:gd name="T33" fmla="*/ 42 h 96"/>
                <a:gd name="T34" fmla="*/ 127 w 141"/>
                <a:gd name="T35" fmla="*/ 22 h 96"/>
                <a:gd name="T36" fmla="*/ 108 w 141"/>
                <a:gd name="T37" fmla="*/ 8 h 96"/>
                <a:gd name="T38" fmla="*/ 85 w 141"/>
                <a:gd name="T39" fmla="*/ 2 h 96"/>
                <a:gd name="T40" fmla="*/ 74 w 141"/>
                <a:gd name="T41" fmla="*/ 0 h 96"/>
                <a:gd name="T42" fmla="*/ 68 w 141"/>
                <a:gd name="T43" fmla="*/ 89 h 96"/>
                <a:gd name="T44" fmla="*/ 48 w 141"/>
                <a:gd name="T45" fmla="*/ 87 h 96"/>
                <a:gd name="T46" fmla="*/ 29 w 141"/>
                <a:gd name="T47" fmla="*/ 79 h 96"/>
                <a:gd name="T48" fmla="*/ 15 w 141"/>
                <a:gd name="T49" fmla="*/ 68 h 96"/>
                <a:gd name="T50" fmla="*/ 9 w 141"/>
                <a:gd name="T51" fmla="*/ 50 h 96"/>
                <a:gd name="T52" fmla="*/ 9 w 141"/>
                <a:gd name="T53" fmla="*/ 44 h 96"/>
                <a:gd name="T54" fmla="*/ 15 w 141"/>
                <a:gd name="T55" fmla="*/ 30 h 96"/>
                <a:gd name="T56" fmla="*/ 32 w 141"/>
                <a:gd name="T57" fmla="*/ 17 h 96"/>
                <a:gd name="T58" fmla="*/ 54 w 141"/>
                <a:gd name="T59" fmla="*/ 10 h 96"/>
                <a:gd name="T60" fmla="*/ 74 w 141"/>
                <a:gd name="T61" fmla="*/ 8 h 96"/>
                <a:gd name="T62" fmla="*/ 93 w 141"/>
                <a:gd name="T63" fmla="*/ 11 h 96"/>
                <a:gd name="T64" fmla="*/ 110 w 141"/>
                <a:gd name="T65" fmla="*/ 19 h 96"/>
                <a:gd name="T66" fmla="*/ 124 w 141"/>
                <a:gd name="T67" fmla="*/ 31 h 96"/>
                <a:gd name="T68" fmla="*/ 130 w 141"/>
                <a:gd name="T69" fmla="*/ 48 h 96"/>
                <a:gd name="T70" fmla="*/ 131 w 141"/>
                <a:gd name="T71" fmla="*/ 54 h 96"/>
                <a:gd name="T72" fmla="*/ 128 w 141"/>
                <a:gd name="T73" fmla="*/ 65 h 96"/>
                <a:gd name="T74" fmla="*/ 119 w 141"/>
                <a:gd name="T75" fmla="*/ 76 h 96"/>
                <a:gd name="T76" fmla="*/ 99 w 141"/>
                <a:gd name="T77" fmla="*/ 84 h 96"/>
                <a:gd name="T78" fmla="*/ 68 w 141"/>
                <a:gd name="T79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1" h="96">
                  <a:moveTo>
                    <a:pt x="74" y="0"/>
                  </a:moveTo>
                  <a:lnTo>
                    <a:pt x="74" y="0"/>
                  </a:lnTo>
                  <a:lnTo>
                    <a:pt x="63" y="0"/>
                  </a:lnTo>
                  <a:lnTo>
                    <a:pt x="51" y="2"/>
                  </a:lnTo>
                  <a:lnTo>
                    <a:pt x="39" y="5"/>
                  </a:lnTo>
                  <a:lnTo>
                    <a:pt x="28" y="10"/>
                  </a:lnTo>
                  <a:lnTo>
                    <a:pt x="17" y="16"/>
                  </a:lnTo>
                  <a:lnTo>
                    <a:pt x="9" y="24"/>
                  </a:lnTo>
                  <a:lnTo>
                    <a:pt x="3" y="34"/>
                  </a:lnTo>
                  <a:lnTo>
                    <a:pt x="2" y="41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2" y="59"/>
                  </a:lnTo>
                  <a:lnTo>
                    <a:pt x="6" y="70"/>
                  </a:lnTo>
                  <a:lnTo>
                    <a:pt x="12" y="79"/>
                  </a:lnTo>
                  <a:lnTo>
                    <a:pt x="22" y="85"/>
                  </a:lnTo>
                  <a:lnTo>
                    <a:pt x="32" y="90"/>
                  </a:lnTo>
                  <a:lnTo>
                    <a:pt x="43" y="95"/>
                  </a:lnTo>
                  <a:lnTo>
                    <a:pt x="56" y="96"/>
                  </a:lnTo>
                  <a:lnTo>
                    <a:pt x="68" y="96"/>
                  </a:lnTo>
                  <a:lnTo>
                    <a:pt x="68" y="96"/>
                  </a:lnTo>
                  <a:lnTo>
                    <a:pt x="79" y="96"/>
                  </a:lnTo>
                  <a:lnTo>
                    <a:pt x="91" y="95"/>
                  </a:lnTo>
                  <a:lnTo>
                    <a:pt x="102" y="93"/>
                  </a:lnTo>
                  <a:lnTo>
                    <a:pt x="114" y="89"/>
                  </a:lnTo>
                  <a:lnTo>
                    <a:pt x="125" y="82"/>
                  </a:lnTo>
                  <a:lnTo>
                    <a:pt x="133" y="75"/>
                  </a:lnTo>
                  <a:lnTo>
                    <a:pt x="136" y="72"/>
                  </a:lnTo>
                  <a:lnTo>
                    <a:pt x="137" y="65"/>
                  </a:lnTo>
                  <a:lnTo>
                    <a:pt x="139" y="61"/>
                  </a:lnTo>
                  <a:lnTo>
                    <a:pt x="141" y="53"/>
                  </a:lnTo>
                  <a:lnTo>
                    <a:pt x="141" y="53"/>
                  </a:lnTo>
                  <a:lnTo>
                    <a:pt x="137" y="42"/>
                  </a:lnTo>
                  <a:lnTo>
                    <a:pt x="134" y="31"/>
                  </a:lnTo>
                  <a:lnTo>
                    <a:pt x="127" y="22"/>
                  </a:lnTo>
                  <a:lnTo>
                    <a:pt x="117" y="14"/>
                  </a:lnTo>
                  <a:lnTo>
                    <a:pt x="108" y="8"/>
                  </a:lnTo>
                  <a:lnTo>
                    <a:pt x="97" y="3"/>
                  </a:lnTo>
                  <a:lnTo>
                    <a:pt x="85" y="2"/>
                  </a:lnTo>
                  <a:lnTo>
                    <a:pt x="74" y="0"/>
                  </a:lnTo>
                  <a:lnTo>
                    <a:pt x="74" y="0"/>
                  </a:lnTo>
                  <a:close/>
                  <a:moveTo>
                    <a:pt x="68" y="89"/>
                  </a:moveTo>
                  <a:lnTo>
                    <a:pt x="68" y="89"/>
                  </a:lnTo>
                  <a:lnTo>
                    <a:pt x="59" y="87"/>
                  </a:lnTo>
                  <a:lnTo>
                    <a:pt x="48" y="87"/>
                  </a:lnTo>
                  <a:lnTo>
                    <a:pt x="39" y="84"/>
                  </a:lnTo>
                  <a:lnTo>
                    <a:pt x="29" y="79"/>
                  </a:lnTo>
                  <a:lnTo>
                    <a:pt x="22" y="75"/>
                  </a:lnTo>
                  <a:lnTo>
                    <a:pt x="15" y="68"/>
                  </a:lnTo>
                  <a:lnTo>
                    <a:pt x="11" y="59"/>
                  </a:lnTo>
                  <a:lnTo>
                    <a:pt x="9" y="50"/>
                  </a:lnTo>
                  <a:lnTo>
                    <a:pt x="9" y="50"/>
                  </a:lnTo>
                  <a:lnTo>
                    <a:pt x="9" y="44"/>
                  </a:lnTo>
                  <a:lnTo>
                    <a:pt x="11" y="39"/>
                  </a:lnTo>
                  <a:lnTo>
                    <a:pt x="15" y="30"/>
                  </a:lnTo>
                  <a:lnTo>
                    <a:pt x="23" y="22"/>
                  </a:lnTo>
                  <a:lnTo>
                    <a:pt x="32" y="17"/>
                  </a:lnTo>
                  <a:lnTo>
                    <a:pt x="42" y="13"/>
                  </a:lnTo>
                  <a:lnTo>
                    <a:pt x="54" y="10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83" y="10"/>
                  </a:lnTo>
                  <a:lnTo>
                    <a:pt x="93" y="11"/>
                  </a:lnTo>
                  <a:lnTo>
                    <a:pt x="102" y="14"/>
                  </a:lnTo>
                  <a:lnTo>
                    <a:pt x="110" y="19"/>
                  </a:lnTo>
                  <a:lnTo>
                    <a:pt x="117" y="25"/>
                  </a:lnTo>
                  <a:lnTo>
                    <a:pt x="124" y="31"/>
                  </a:lnTo>
                  <a:lnTo>
                    <a:pt x="128" y="39"/>
                  </a:lnTo>
                  <a:lnTo>
                    <a:pt x="130" y="48"/>
                  </a:lnTo>
                  <a:lnTo>
                    <a:pt x="130" y="48"/>
                  </a:lnTo>
                  <a:lnTo>
                    <a:pt x="131" y="54"/>
                  </a:lnTo>
                  <a:lnTo>
                    <a:pt x="130" y="61"/>
                  </a:lnTo>
                  <a:lnTo>
                    <a:pt x="128" y="65"/>
                  </a:lnTo>
                  <a:lnTo>
                    <a:pt x="127" y="68"/>
                  </a:lnTo>
                  <a:lnTo>
                    <a:pt x="119" y="76"/>
                  </a:lnTo>
                  <a:lnTo>
                    <a:pt x="110" y="81"/>
                  </a:lnTo>
                  <a:lnTo>
                    <a:pt x="99" y="84"/>
                  </a:lnTo>
                  <a:lnTo>
                    <a:pt x="88" y="87"/>
                  </a:lnTo>
                  <a:lnTo>
                    <a:pt x="68" y="89"/>
                  </a:lnTo>
                  <a:lnTo>
                    <a:pt x="68" y="89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13">
              <a:extLst>
                <a:ext uri="{FF2B5EF4-FFF2-40B4-BE49-F238E27FC236}">
                  <a16:creationId xmlns:a16="http://schemas.microsoft.com/office/drawing/2014/main" id="{EF4AD781-1924-40CB-9CD6-376CB03A9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1701" y="2897331"/>
              <a:ext cx="63500" cy="69850"/>
            </a:xfrm>
            <a:custGeom>
              <a:avLst/>
              <a:gdLst>
                <a:gd name="T0" fmla="*/ 38 w 40"/>
                <a:gd name="T1" fmla="*/ 8 h 44"/>
                <a:gd name="T2" fmla="*/ 38 w 40"/>
                <a:gd name="T3" fmla="*/ 8 h 44"/>
                <a:gd name="T4" fmla="*/ 40 w 40"/>
                <a:gd name="T5" fmla="*/ 5 h 44"/>
                <a:gd name="T6" fmla="*/ 40 w 40"/>
                <a:gd name="T7" fmla="*/ 2 h 44"/>
                <a:gd name="T8" fmla="*/ 37 w 40"/>
                <a:gd name="T9" fmla="*/ 0 h 44"/>
                <a:gd name="T10" fmla="*/ 34 w 40"/>
                <a:gd name="T11" fmla="*/ 0 h 44"/>
                <a:gd name="T12" fmla="*/ 34 w 40"/>
                <a:gd name="T13" fmla="*/ 0 h 44"/>
                <a:gd name="T14" fmla="*/ 23 w 40"/>
                <a:gd name="T15" fmla="*/ 8 h 44"/>
                <a:gd name="T16" fmla="*/ 14 w 40"/>
                <a:gd name="T17" fmla="*/ 16 h 44"/>
                <a:gd name="T18" fmla="*/ 4 w 40"/>
                <a:gd name="T19" fmla="*/ 27 h 44"/>
                <a:gd name="T20" fmla="*/ 3 w 40"/>
                <a:gd name="T21" fmla="*/ 33 h 44"/>
                <a:gd name="T22" fmla="*/ 0 w 40"/>
                <a:gd name="T23" fmla="*/ 39 h 44"/>
                <a:gd name="T24" fmla="*/ 0 w 40"/>
                <a:gd name="T25" fmla="*/ 39 h 44"/>
                <a:gd name="T26" fmla="*/ 1 w 40"/>
                <a:gd name="T27" fmla="*/ 42 h 44"/>
                <a:gd name="T28" fmla="*/ 3 w 40"/>
                <a:gd name="T29" fmla="*/ 44 h 44"/>
                <a:gd name="T30" fmla="*/ 6 w 40"/>
                <a:gd name="T31" fmla="*/ 44 h 44"/>
                <a:gd name="T32" fmla="*/ 9 w 40"/>
                <a:gd name="T33" fmla="*/ 41 h 44"/>
                <a:gd name="T34" fmla="*/ 9 w 40"/>
                <a:gd name="T35" fmla="*/ 41 h 44"/>
                <a:gd name="T36" fmla="*/ 11 w 40"/>
                <a:gd name="T37" fmla="*/ 36 h 44"/>
                <a:gd name="T38" fmla="*/ 14 w 40"/>
                <a:gd name="T39" fmla="*/ 30 h 44"/>
                <a:gd name="T40" fmla="*/ 20 w 40"/>
                <a:gd name="T41" fmla="*/ 22 h 44"/>
                <a:gd name="T42" fmla="*/ 29 w 40"/>
                <a:gd name="T43" fmla="*/ 14 h 44"/>
                <a:gd name="T44" fmla="*/ 38 w 40"/>
                <a:gd name="T45" fmla="*/ 8 h 44"/>
                <a:gd name="T46" fmla="*/ 38 w 40"/>
                <a:gd name="T47" fmla="*/ 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44">
                  <a:moveTo>
                    <a:pt x="38" y="8"/>
                  </a:moveTo>
                  <a:lnTo>
                    <a:pt x="38" y="8"/>
                  </a:lnTo>
                  <a:lnTo>
                    <a:pt x="40" y="5"/>
                  </a:lnTo>
                  <a:lnTo>
                    <a:pt x="40" y="2"/>
                  </a:lnTo>
                  <a:lnTo>
                    <a:pt x="37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3" y="8"/>
                  </a:lnTo>
                  <a:lnTo>
                    <a:pt x="14" y="16"/>
                  </a:lnTo>
                  <a:lnTo>
                    <a:pt x="4" y="27"/>
                  </a:lnTo>
                  <a:lnTo>
                    <a:pt x="3" y="33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1" y="42"/>
                  </a:lnTo>
                  <a:lnTo>
                    <a:pt x="3" y="44"/>
                  </a:lnTo>
                  <a:lnTo>
                    <a:pt x="6" y="44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11" y="36"/>
                  </a:lnTo>
                  <a:lnTo>
                    <a:pt x="14" y="30"/>
                  </a:lnTo>
                  <a:lnTo>
                    <a:pt x="20" y="22"/>
                  </a:lnTo>
                  <a:lnTo>
                    <a:pt x="29" y="14"/>
                  </a:lnTo>
                  <a:lnTo>
                    <a:pt x="38" y="8"/>
                  </a:lnTo>
                  <a:lnTo>
                    <a:pt x="38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14">
              <a:extLst>
                <a:ext uri="{FF2B5EF4-FFF2-40B4-BE49-F238E27FC236}">
                  <a16:creationId xmlns:a16="http://schemas.microsoft.com/office/drawing/2014/main" id="{BBD91B23-4375-404C-83AE-C92C84FD3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6788" y="2886218"/>
              <a:ext cx="12700" cy="11113"/>
            </a:xfrm>
            <a:custGeom>
              <a:avLst/>
              <a:gdLst>
                <a:gd name="T0" fmla="*/ 4 w 8"/>
                <a:gd name="T1" fmla="*/ 7 h 7"/>
                <a:gd name="T2" fmla="*/ 4 w 8"/>
                <a:gd name="T3" fmla="*/ 7 h 7"/>
                <a:gd name="T4" fmla="*/ 8 w 8"/>
                <a:gd name="T5" fmla="*/ 7 h 7"/>
                <a:gd name="T6" fmla="*/ 8 w 8"/>
                <a:gd name="T7" fmla="*/ 4 h 7"/>
                <a:gd name="T8" fmla="*/ 8 w 8"/>
                <a:gd name="T9" fmla="*/ 1 h 7"/>
                <a:gd name="T10" fmla="*/ 4 w 8"/>
                <a:gd name="T11" fmla="*/ 0 h 7"/>
                <a:gd name="T12" fmla="*/ 4 w 8"/>
                <a:gd name="T13" fmla="*/ 0 h 7"/>
                <a:gd name="T14" fmla="*/ 0 w 8"/>
                <a:gd name="T15" fmla="*/ 1 h 7"/>
                <a:gd name="T16" fmla="*/ 0 w 8"/>
                <a:gd name="T17" fmla="*/ 4 h 7"/>
                <a:gd name="T18" fmla="*/ 0 w 8"/>
                <a:gd name="T19" fmla="*/ 7 h 7"/>
                <a:gd name="T20" fmla="*/ 4 w 8"/>
                <a:gd name="T21" fmla="*/ 7 h 7"/>
                <a:gd name="T22" fmla="*/ 4 w 8"/>
                <a:gd name="T2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7">
                  <a:moveTo>
                    <a:pt x="4" y="7"/>
                  </a:moveTo>
                  <a:lnTo>
                    <a:pt x="4" y="7"/>
                  </a:lnTo>
                  <a:lnTo>
                    <a:pt x="8" y="7"/>
                  </a:lnTo>
                  <a:lnTo>
                    <a:pt x="8" y="4"/>
                  </a:lnTo>
                  <a:lnTo>
                    <a:pt x="8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4"/>
                  </a:lnTo>
                  <a:lnTo>
                    <a:pt x="0" y="7"/>
                  </a:lnTo>
                  <a:lnTo>
                    <a:pt x="4" y="7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45198B-8F3F-4332-BF11-158BD9370F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A24D54-4E95-44DB-A619-5D2C641879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617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4E6AA-2F32-4A49-BB80-E5948B2E1963}"/>
              </a:ext>
            </a:extLst>
          </p:cNvPr>
          <p:cNvSpPr/>
          <p:nvPr/>
        </p:nvSpPr>
        <p:spPr>
          <a:xfrm>
            <a:off x="0" y="1047750"/>
            <a:ext cx="12192000" cy="47434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AA508D6-F99A-4E52-B585-746B76D6DF1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6" r="36350" b="9416"/>
          <a:stretch/>
        </p:blipFill>
        <p:spPr>
          <a:xfrm flipH="1">
            <a:off x="0" y="212191"/>
            <a:ext cx="5518751" cy="6462646"/>
          </a:xfr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5623577-7DA0-4C40-94D3-36148F500D2D}"/>
              </a:ext>
            </a:extLst>
          </p:cNvPr>
          <p:cNvSpPr txBox="1">
            <a:spLocks/>
          </p:cNvSpPr>
          <p:nvPr/>
        </p:nvSpPr>
        <p:spPr>
          <a:xfrm>
            <a:off x="5009430" y="1613895"/>
            <a:ext cx="6592606" cy="5487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  <a:latin typeface="Montserrat" panose="00000500000000000000" pitchFamily="50" charset="0"/>
              </a:rPr>
              <a:t>Analysis and Description For Big Burger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6EDC67-F3FF-4462-AC52-CDC517DA92F9}"/>
              </a:ext>
            </a:extLst>
          </p:cNvPr>
          <p:cNvSpPr/>
          <p:nvPr/>
        </p:nvSpPr>
        <p:spPr>
          <a:xfrm>
            <a:off x="5009430" y="2824162"/>
            <a:ext cx="6421156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Lorem Ipsum is simply dummy text of the printing and typesetting industry. Lorem Ipsum has been the industry's standard dummy text ever since the 1500s, when an unknown printer took a galley of type. Lorem Ipsum is simply dummy text of the printing and typesetting industry. Lorem Ipsum has been the industry's standard dummy text ever since the 1500s, </a:t>
            </a:r>
            <a:r>
              <a:rPr lang="en-US" sz="1200" b="1" dirty="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when an unknown printer took a galley of type.</a:t>
            </a:r>
          </a:p>
          <a:p>
            <a:pPr>
              <a:lnSpc>
                <a:spcPct val="120000"/>
              </a:lnSpc>
            </a:pPr>
            <a:endParaRPr lang="en-US" sz="1200" dirty="0">
              <a:solidFill>
                <a:schemeClr val="bg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6A9313B-FA29-4E49-A7B0-9B74DB27668C}"/>
              </a:ext>
            </a:extLst>
          </p:cNvPr>
          <p:cNvGrpSpPr/>
          <p:nvPr/>
        </p:nvGrpSpPr>
        <p:grpSpPr>
          <a:xfrm>
            <a:off x="5498697" y="4428011"/>
            <a:ext cx="1443793" cy="683945"/>
            <a:chOff x="6420717" y="4974556"/>
            <a:chExt cx="1443793" cy="68394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C6725A-8DBE-4128-A8D3-584BC69927E8}"/>
                </a:ext>
              </a:extLst>
            </p:cNvPr>
            <p:cNvSpPr txBox="1"/>
            <p:nvPr/>
          </p:nvSpPr>
          <p:spPr>
            <a:xfrm>
              <a:off x="6420717" y="4974556"/>
              <a:ext cx="10278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Montserrat" panose="00000500000000000000" pitchFamily="50" charset="0"/>
                </a:rPr>
                <a:t>352+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C5A1B7D-BCCD-45C5-8251-8D10F55E1F54}"/>
                </a:ext>
              </a:extLst>
            </p:cNvPr>
            <p:cNvSpPr/>
            <p:nvPr/>
          </p:nvSpPr>
          <p:spPr>
            <a:xfrm>
              <a:off x="6420717" y="5381502"/>
              <a:ext cx="144379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i="1" dirty="0">
                  <a:solidFill>
                    <a:schemeClr val="bg1"/>
                  </a:solidFill>
                  <a:ea typeface="Open Sans Light" panose="020B0306030504020204" pitchFamily="34" charset="0"/>
                  <a:cs typeface="Open Sans Light" panose="020B0306030504020204" pitchFamily="34" charset="0"/>
                </a:rPr>
                <a:t>Your Short Text Here</a:t>
              </a:r>
              <a:endParaRPr lang="en-US" sz="1200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A7B6723-BE2E-4093-9B10-346910080039}"/>
              </a:ext>
            </a:extLst>
          </p:cNvPr>
          <p:cNvGrpSpPr/>
          <p:nvPr/>
        </p:nvGrpSpPr>
        <p:grpSpPr>
          <a:xfrm>
            <a:off x="5092566" y="4476122"/>
            <a:ext cx="368033" cy="566085"/>
            <a:chOff x="5475692" y="3634676"/>
            <a:chExt cx="374650" cy="576263"/>
          </a:xfrm>
          <a:solidFill>
            <a:schemeClr val="bg1"/>
          </a:solidFill>
        </p:grpSpPr>
        <p:sp>
          <p:nvSpPr>
            <p:cNvPr id="14" name="Freeform 134">
              <a:extLst>
                <a:ext uri="{FF2B5EF4-FFF2-40B4-BE49-F238E27FC236}">
                  <a16:creationId xmlns:a16="http://schemas.microsoft.com/office/drawing/2014/main" id="{63DF1666-83F9-4EC6-8B4E-307621B47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5692" y="3634676"/>
              <a:ext cx="374650" cy="576263"/>
            </a:xfrm>
            <a:custGeom>
              <a:avLst/>
              <a:gdLst>
                <a:gd name="T0" fmla="*/ 163 w 236"/>
                <a:gd name="T1" fmla="*/ 14 h 363"/>
                <a:gd name="T2" fmla="*/ 109 w 236"/>
                <a:gd name="T3" fmla="*/ 0 h 363"/>
                <a:gd name="T4" fmla="*/ 10 w 236"/>
                <a:gd name="T5" fmla="*/ 60 h 363"/>
                <a:gd name="T6" fmla="*/ 31 w 236"/>
                <a:gd name="T7" fmla="*/ 102 h 363"/>
                <a:gd name="T8" fmla="*/ 6 w 236"/>
                <a:gd name="T9" fmla="*/ 216 h 363"/>
                <a:gd name="T10" fmla="*/ 17 w 236"/>
                <a:gd name="T11" fmla="*/ 261 h 363"/>
                <a:gd name="T12" fmla="*/ 20 w 236"/>
                <a:gd name="T13" fmla="*/ 317 h 363"/>
                <a:gd name="T14" fmla="*/ 21 w 236"/>
                <a:gd name="T15" fmla="*/ 354 h 363"/>
                <a:gd name="T16" fmla="*/ 55 w 236"/>
                <a:gd name="T17" fmla="*/ 325 h 363"/>
                <a:gd name="T18" fmla="*/ 57 w 236"/>
                <a:gd name="T19" fmla="*/ 252 h 363"/>
                <a:gd name="T20" fmla="*/ 72 w 236"/>
                <a:gd name="T21" fmla="*/ 281 h 363"/>
                <a:gd name="T22" fmla="*/ 75 w 236"/>
                <a:gd name="T23" fmla="*/ 342 h 363"/>
                <a:gd name="T24" fmla="*/ 97 w 236"/>
                <a:gd name="T25" fmla="*/ 359 h 363"/>
                <a:gd name="T26" fmla="*/ 106 w 236"/>
                <a:gd name="T27" fmla="*/ 286 h 363"/>
                <a:gd name="T28" fmla="*/ 131 w 236"/>
                <a:gd name="T29" fmla="*/ 255 h 363"/>
                <a:gd name="T30" fmla="*/ 137 w 236"/>
                <a:gd name="T31" fmla="*/ 328 h 363"/>
                <a:gd name="T32" fmla="*/ 146 w 236"/>
                <a:gd name="T33" fmla="*/ 363 h 363"/>
                <a:gd name="T34" fmla="*/ 171 w 236"/>
                <a:gd name="T35" fmla="*/ 331 h 363"/>
                <a:gd name="T36" fmla="*/ 163 w 236"/>
                <a:gd name="T37" fmla="*/ 257 h 363"/>
                <a:gd name="T38" fmla="*/ 180 w 236"/>
                <a:gd name="T39" fmla="*/ 277 h 363"/>
                <a:gd name="T40" fmla="*/ 199 w 236"/>
                <a:gd name="T41" fmla="*/ 326 h 363"/>
                <a:gd name="T42" fmla="*/ 217 w 236"/>
                <a:gd name="T43" fmla="*/ 352 h 363"/>
                <a:gd name="T44" fmla="*/ 231 w 236"/>
                <a:gd name="T45" fmla="*/ 309 h 363"/>
                <a:gd name="T46" fmla="*/ 216 w 236"/>
                <a:gd name="T47" fmla="*/ 247 h 363"/>
                <a:gd name="T48" fmla="*/ 233 w 236"/>
                <a:gd name="T49" fmla="*/ 221 h 363"/>
                <a:gd name="T50" fmla="*/ 221 w 236"/>
                <a:gd name="T51" fmla="*/ 93 h 363"/>
                <a:gd name="T52" fmla="*/ 18 w 236"/>
                <a:gd name="T53" fmla="*/ 62 h 363"/>
                <a:gd name="T54" fmla="*/ 86 w 236"/>
                <a:gd name="T55" fmla="*/ 14 h 363"/>
                <a:gd name="T56" fmla="*/ 34 w 236"/>
                <a:gd name="T57" fmla="*/ 94 h 363"/>
                <a:gd name="T58" fmla="*/ 41 w 236"/>
                <a:gd name="T59" fmla="*/ 283 h 363"/>
                <a:gd name="T60" fmla="*/ 46 w 236"/>
                <a:gd name="T61" fmla="*/ 326 h 363"/>
                <a:gd name="T62" fmla="*/ 23 w 236"/>
                <a:gd name="T63" fmla="*/ 332 h 363"/>
                <a:gd name="T64" fmla="*/ 27 w 236"/>
                <a:gd name="T65" fmla="*/ 275 h 363"/>
                <a:gd name="T66" fmla="*/ 44 w 236"/>
                <a:gd name="T67" fmla="*/ 258 h 363"/>
                <a:gd name="T68" fmla="*/ 92 w 236"/>
                <a:gd name="T69" fmla="*/ 351 h 363"/>
                <a:gd name="T70" fmla="*/ 86 w 236"/>
                <a:gd name="T71" fmla="*/ 325 h 363"/>
                <a:gd name="T72" fmla="*/ 85 w 236"/>
                <a:gd name="T73" fmla="*/ 263 h 363"/>
                <a:gd name="T74" fmla="*/ 105 w 236"/>
                <a:gd name="T75" fmla="*/ 255 h 363"/>
                <a:gd name="T76" fmla="*/ 102 w 236"/>
                <a:gd name="T77" fmla="*/ 329 h 363"/>
                <a:gd name="T78" fmla="*/ 163 w 236"/>
                <a:gd name="T79" fmla="*/ 331 h 363"/>
                <a:gd name="T80" fmla="*/ 143 w 236"/>
                <a:gd name="T81" fmla="*/ 348 h 363"/>
                <a:gd name="T82" fmla="*/ 142 w 236"/>
                <a:gd name="T83" fmla="*/ 308 h 363"/>
                <a:gd name="T84" fmla="*/ 154 w 236"/>
                <a:gd name="T85" fmla="*/ 255 h 363"/>
                <a:gd name="T86" fmla="*/ 207 w 236"/>
                <a:gd name="T87" fmla="*/ 286 h 363"/>
                <a:gd name="T88" fmla="*/ 217 w 236"/>
                <a:gd name="T89" fmla="*/ 342 h 363"/>
                <a:gd name="T90" fmla="*/ 207 w 236"/>
                <a:gd name="T91" fmla="*/ 326 h 363"/>
                <a:gd name="T92" fmla="*/ 190 w 236"/>
                <a:gd name="T93" fmla="*/ 272 h 363"/>
                <a:gd name="T94" fmla="*/ 205 w 236"/>
                <a:gd name="T95" fmla="*/ 258 h 363"/>
                <a:gd name="T96" fmla="*/ 225 w 236"/>
                <a:gd name="T97" fmla="*/ 223 h 363"/>
                <a:gd name="T98" fmla="*/ 160 w 236"/>
                <a:gd name="T99" fmla="*/ 246 h 363"/>
                <a:gd name="T100" fmla="*/ 40 w 236"/>
                <a:gd name="T101" fmla="*/ 238 h 363"/>
                <a:gd name="T102" fmla="*/ 15 w 236"/>
                <a:gd name="T103" fmla="*/ 199 h 363"/>
                <a:gd name="T104" fmla="*/ 52 w 236"/>
                <a:gd name="T105" fmla="*/ 77 h 363"/>
                <a:gd name="T106" fmla="*/ 120 w 236"/>
                <a:gd name="T107" fmla="*/ 9 h 363"/>
                <a:gd name="T108" fmla="*/ 150 w 236"/>
                <a:gd name="T109" fmla="*/ 28 h 363"/>
                <a:gd name="T110" fmla="*/ 216 w 236"/>
                <a:gd name="T111" fmla="*/ 156 h 363"/>
                <a:gd name="T112" fmla="*/ 188 w 236"/>
                <a:gd name="T113" fmla="*/ 65 h 363"/>
                <a:gd name="T114" fmla="*/ 200 w 236"/>
                <a:gd name="T115" fmla="*/ 49 h 363"/>
                <a:gd name="T116" fmla="*/ 222 w 236"/>
                <a:gd name="T117" fmla="*/ 82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6" h="363">
                  <a:moveTo>
                    <a:pt x="236" y="79"/>
                  </a:moveTo>
                  <a:lnTo>
                    <a:pt x="236" y="79"/>
                  </a:lnTo>
                  <a:lnTo>
                    <a:pt x="227" y="65"/>
                  </a:lnTo>
                  <a:lnTo>
                    <a:pt x="216" y="52"/>
                  </a:lnTo>
                  <a:lnTo>
                    <a:pt x="204" y="40"/>
                  </a:lnTo>
                  <a:lnTo>
                    <a:pt x="191" y="31"/>
                  </a:lnTo>
                  <a:lnTo>
                    <a:pt x="177" y="21"/>
                  </a:lnTo>
                  <a:lnTo>
                    <a:pt x="163" y="14"/>
                  </a:lnTo>
                  <a:lnTo>
                    <a:pt x="150" y="7"/>
                  </a:lnTo>
                  <a:lnTo>
                    <a:pt x="133" y="3"/>
                  </a:lnTo>
                  <a:lnTo>
                    <a:pt x="133" y="3"/>
                  </a:lnTo>
                  <a:lnTo>
                    <a:pt x="128" y="0"/>
                  </a:lnTo>
                  <a:lnTo>
                    <a:pt x="122" y="0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109" y="0"/>
                  </a:lnTo>
                  <a:lnTo>
                    <a:pt x="109" y="0"/>
                  </a:lnTo>
                  <a:lnTo>
                    <a:pt x="92" y="4"/>
                  </a:lnTo>
                  <a:lnTo>
                    <a:pt x="75" y="9"/>
                  </a:lnTo>
                  <a:lnTo>
                    <a:pt x="60" y="15"/>
                  </a:lnTo>
                  <a:lnTo>
                    <a:pt x="46" y="24"/>
                  </a:lnTo>
                  <a:lnTo>
                    <a:pt x="32" y="34"/>
                  </a:lnTo>
                  <a:lnTo>
                    <a:pt x="21" y="46"/>
                  </a:lnTo>
                  <a:lnTo>
                    <a:pt x="10" y="60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9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5" y="93"/>
                  </a:lnTo>
                  <a:lnTo>
                    <a:pt x="31" y="102"/>
                  </a:lnTo>
                  <a:lnTo>
                    <a:pt x="31" y="102"/>
                  </a:lnTo>
                  <a:lnTo>
                    <a:pt x="24" y="119"/>
                  </a:lnTo>
                  <a:lnTo>
                    <a:pt x="18" y="137"/>
                  </a:lnTo>
                  <a:lnTo>
                    <a:pt x="14" y="156"/>
                  </a:lnTo>
                  <a:lnTo>
                    <a:pt x="9" y="175"/>
                  </a:lnTo>
                  <a:lnTo>
                    <a:pt x="9" y="175"/>
                  </a:lnTo>
                  <a:lnTo>
                    <a:pt x="7" y="190"/>
                  </a:lnTo>
                  <a:lnTo>
                    <a:pt x="6" y="207"/>
                  </a:lnTo>
                  <a:lnTo>
                    <a:pt x="6" y="216"/>
                  </a:lnTo>
                  <a:lnTo>
                    <a:pt x="7" y="224"/>
                  </a:lnTo>
                  <a:lnTo>
                    <a:pt x="10" y="232"/>
                  </a:lnTo>
                  <a:lnTo>
                    <a:pt x="15" y="238"/>
                  </a:lnTo>
                  <a:lnTo>
                    <a:pt x="15" y="238"/>
                  </a:lnTo>
                  <a:lnTo>
                    <a:pt x="23" y="243"/>
                  </a:lnTo>
                  <a:lnTo>
                    <a:pt x="23" y="243"/>
                  </a:lnTo>
                  <a:lnTo>
                    <a:pt x="18" y="255"/>
                  </a:lnTo>
                  <a:lnTo>
                    <a:pt x="17" y="261"/>
                  </a:lnTo>
                  <a:lnTo>
                    <a:pt x="17" y="267"/>
                  </a:lnTo>
                  <a:lnTo>
                    <a:pt x="17" y="267"/>
                  </a:lnTo>
                  <a:lnTo>
                    <a:pt x="17" y="280"/>
                  </a:lnTo>
                  <a:lnTo>
                    <a:pt x="20" y="292"/>
                  </a:lnTo>
                  <a:lnTo>
                    <a:pt x="21" y="305"/>
                  </a:lnTo>
                  <a:lnTo>
                    <a:pt x="21" y="311"/>
                  </a:lnTo>
                  <a:lnTo>
                    <a:pt x="20" y="317"/>
                  </a:lnTo>
                  <a:lnTo>
                    <a:pt x="20" y="317"/>
                  </a:lnTo>
                  <a:lnTo>
                    <a:pt x="17" y="325"/>
                  </a:lnTo>
                  <a:lnTo>
                    <a:pt x="14" y="334"/>
                  </a:lnTo>
                  <a:lnTo>
                    <a:pt x="12" y="339"/>
                  </a:lnTo>
                  <a:lnTo>
                    <a:pt x="12" y="343"/>
                  </a:lnTo>
                  <a:lnTo>
                    <a:pt x="14" y="346"/>
                  </a:lnTo>
                  <a:lnTo>
                    <a:pt x="17" y="351"/>
                  </a:lnTo>
                  <a:lnTo>
                    <a:pt x="17" y="351"/>
                  </a:lnTo>
                  <a:lnTo>
                    <a:pt x="21" y="354"/>
                  </a:lnTo>
                  <a:lnTo>
                    <a:pt x="27" y="356"/>
                  </a:lnTo>
                  <a:lnTo>
                    <a:pt x="32" y="356"/>
                  </a:lnTo>
                  <a:lnTo>
                    <a:pt x="38" y="352"/>
                  </a:lnTo>
                  <a:lnTo>
                    <a:pt x="43" y="349"/>
                  </a:lnTo>
                  <a:lnTo>
                    <a:pt x="46" y="345"/>
                  </a:lnTo>
                  <a:lnTo>
                    <a:pt x="52" y="335"/>
                  </a:lnTo>
                  <a:lnTo>
                    <a:pt x="52" y="335"/>
                  </a:lnTo>
                  <a:lnTo>
                    <a:pt x="55" y="325"/>
                  </a:lnTo>
                  <a:lnTo>
                    <a:pt x="55" y="314"/>
                  </a:lnTo>
                  <a:lnTo>
                    <a:pt x="54" y="305"/>
                  </a:lnTo>
                  <a:lnTo>
                    <a:pt x="52" y="294"/>
                  </a:lnTo>
                  <a:lnTo>
                    <a:pt x="51" y="283"/>
                  </a:lnTo>
                  <a:lnTo>
                    <a:pt x="51" y="274"/>
                  </a:lnTo>
                  <a:lnTo>
                    <a:pt x="52" y="263"/>
                  </a:lnTo>
                  <a:lnTo>
                    <a:pt x="57" y="252"/>
                  </a:lnTo>
                  <a:lnTo>
                    <a:pt x="57" y="252"/>
                  </a:lnTo>
                  <a:lnTo>
                    <a:pt x="57" y="252"/>
                  </a:lnTo>
                  <a:lnTo>
                    <a:pt x="57" y="252"/>
                  </a:lnTo>
                  <a:lnTo>
                    <a:pt x="78" y="253"/>
                  </a:lnTo>
                  <a:lnTo>
                    <a:pt x="78" y="253"/>
                  </a:lnTo>
                  <a:lnTo>
                    <a:pt x="75" y="260"/>
                  </a:lnTo>
                  <a:lnTo>
                    <a:pt x="74" y="266"/>
                  </a:lnTo>
                  <a:lnTo>
                    <a:pt x="72" y="274"/>
                  </a:lnTo>
                  <a:lnTo>
                    <a:pt x="72" y="281"/>
                  </a:lnTo>
                  <a:lnTo>
                    <a:pt x="72" y="281"/>
                  </a:lnTo>
                  <a:lnTo>
                    <a:pt x="74" y="291"/>
                  </a:lnTo>
                  <a:lnTo>
                    <a:pt x="75" y="300"/>
                  </a:lnTo>
                  <a:lnTo>
                    <a:pt x="78" y="309"/>
                  </a:lnTo>
                  <a:lnTo>
                    <a:pt x="78" y="318"/>
                  </a:lnTo>
                  <a:lnTo>
                    <a:pt x="78" y="318"/>
                  </a:lnTo>
                  <a:lnTo>
                    <a:pt x="77" y="329"/>
                  </a:lnTo>
                  <a:lnTo>
                    <a:pt x="75" y="342"/>
                  </a:lnTo>
                  <a:lnTo>
                    <a:pt x="75" y="348"/>
                  </a:lnTo>
                  <a:lnTo>
                    <a:pt x="77" y="354"/>
                  </a:lnTo>
                  <a:lnTo>
                    <a:pt x="80" y="357"/>
                  </a:lnTo>
                  <a:lnTo>
                    <a:pt x="85" y="362"/>
                  </a:lnTo>
                  <a:lnTo>
                    <a:pt x="85" y="362"/>
                  </a:lnTo>
                  <a:lnTo>
                    <a:pt x="89" y="362"/>
                  </a:lnTo>
                  <a:lnTo>
                    <a:pt x="94" y="362"/>
                  </a:lnTo>
                  <a:lnTo>
                    <a:pt x="97" y="359"/>
                  </a:lnTo>
                  <a:lnTo>
                    <a:pt x="100" y="354"/>
                  </a:lnTo>
                  <a:lnTo>
                    <a:pt x="105" y="345"/>
                  </a:lnTo>
                  <a:lnTo>
                    <a:pt x="108" y="337"/>
                  </a:lnTo>
                  <a:lnTo>
                    <a:pt x="108" y="337"/>
                  </a:lnTo>
                  <a:lnTo>
                    <a:pt x="109" y="326"/>
                  </a:lnTo>
                  <a:lnTo>
                    <a:pt x="109" y="315"/>
                  </a:lnTo>
                  <a:lnTo>
                    <a:pt x="106" y="295"/>
                  </a:lnTo>
                  <a:lnTo>
                    <a:pt x="106" y="286"/>
                  </a:lnTo>
                  <a:lnTo>
                    <a:pt x="106" y="275"/>
                  </a:lnTo>
                  <a:lnTo>
                    <a:pt x="109" y="266"/>
                  </a:lnTo>
                  <a:lnTo>
                    <a:pt x="116" y="255"/>
                  </a:lnTo>
                  <a:lnTo>
                    <a:pt x="116" y="255"/>
                  </a:lnTo>
                  <a:lnTo>
                    <a:pt x="116" y="255"/>
                  </a:lnTo>
                  <a:lnTo>
                    <a:pt x="116" y="255"/>
                  </a:lnTo>
                  <a:lnTo>
                    <a:pt x="131" y="255"/>
                  </a:lnTo>
                  <a:lnTo>
                    <a:pt x="131" y="255"/>
                  </a:lnTo>
                  <a:lnTo>
                    <a:pt x="128" y="272"/>
                  </a:lnTo>
                  <a:lnTo>
                    <a:pt x="126" y="281"/>
                  </a:lnTo>
                  <a:lnTo>
                    <a:pt x="128" y="291"/>
                  </a:lnTo>
                  <a:lnTo>
                    <a:pt x="128" y="291"/>
                  </a:lnTo>
                  <a:lnTo>
                    <a:pt x="131" y="301"/>
                  </a:lnTo>
                  <a:lnTo>
                    <a:pt x="134" y="312"/>
                  </a:lnTo>
                  <a:lnTo>
                    <a:pt x="137" y="322"/>
                  </a:lnTo>
                  <a:lnTo>
                    <a:pt x="137" y="328"/>
                  </a:lnTo>
                  <a:lnTo>
                    <a:pt x="137" y="334"/>
                  </a:lnTo>
                  <a:lnTo>
                    <a:pt x="137" y="334"/>
                  </a:lnTo>
                  <a:lnTo>
                    <a:pt x="136" y="343"/>
                  </a:lnTo>
                  <a:lnTo>
                    <a:pt x="136" y="351"/>
                  </a:lnTo>
                  <a:lnTo>
                    <a:pt x="136" y="356"/>
                  </a:lnTo>
                  <a:lnTo>
                    <a:pt x="137" y="359"/>
                  </a:lnTo>
                  <a:lnTo>
                    <a:pt x="140" y="362"/>
                  </a:lnTo>
                  <a:lnTo>
                    <a:pt x="146" y="363"/>
                  </a:lnTo>
                  <a:lnTo>
                    <a:pt x="146" y="363"/>
                  </a:lnTo>
                  <a:lnTo>
                    <a:pt x="150" y="363"/>
                  </a:lnTo>
                  <a:lnTo>
                    <a:pt x="154" y="362"/>
                  </a:lnTo>
                  <a:lnTo>
                    <a:pt x="160" y="357"/>
                  </a:lnTo>
                  <a:lnTo>
                    <a:pt x="167" y="349"/>
                  </a:lnTo>
                  <a:lnTo>
                    <a:pt x="170" y="342"/>
                  </a:lnTo>
                  <a:lnTo>
                    <a:pt x="170" y="342"/>
                  </a:lnTo>
                  <a:lnTo>
                    <a:pt x="171" y="331"/>
                  </a:lnTo>
                  <a:lnTo>
                    <a:pt x="171" y="320"/>
                  </a:lnTo>
                  <a:lnTo>
                    <a:pt x="168" y="309"/>
                  </a:lnTo>
                  <a:lnTo>
                    <a:pt x="165" y="298"/>
                  </a:lnTo>
                  <a:lnTo>
                    <a:pt x="162" y="288"/>
                  </a:lnTo>
                  <a:lnTo>
                    <a:pt x="160" y="277"/>
                  </a:lnTo>
                  <a:lnTo>
                    <a:pt x="160" y="267"/>
                  </a:lnTo>
                  <a:lnTo>
                    <a:pt x="163" y="257"/>
                  </a:lnTo>
                  <a:lnTo>
                    <a:pt x="163" y="257"/>
                  </a:lnTo>
                  <a:lnTo>
                    <a:pt x="163" y="255"/>
                  </a:lnTo>
                  <a:lnTo>
                    <a:pt x="163" y="255"/>
                  </a:lnTo>
                  <a:lnTo>
                    <a:pt x="183" y="253"/>
                  </a:lnTo>
                  <a:lnTo>
                    <a:pt x="183" y="253"/>
                  </a:lnTo>
                  <a:lnTo>
                    <a:pt x="183" y="253"/>
                  </a:lnTo>
                  <a:lnTo>
                    <a:pt x="183" y="253"/>
                  </a:lnTo>
                  <a:lnTo>
                    <a:pt x="180" y="269"/>
                  </a:lnTo>
                  <a:lnTo>
                    <a:pt x="180" y="277"/>
                  </a:lnTo>
                  <a:lnTo>
                    <a:pt x="182" y="284"/>
                  </a:lnTo>
                  <a:lnTo>
                    <a:pt x="182" y="284"/>
                  </a:lnTo>
                  <a:lnTo>
                    <a:pt x="187" y="295"/>
                  </a:lnTo>
                  <a:lnTo>
                    <a:pt x="193" y="305"/>
                  </a:lnTo>
                  <a:lnTo>
                    <a:pt x="197" y="314"/>
                  </a:lnTo>
                  <a:lnTo>
                    <a:pt x="199" y="320"/>
                  </a:lnTo>
                  <a:lnTo>
                    <a:pt x="199" y="326"/>
                  </a:lnTo>
                  <a:lnTo>
                    <a:pt x="199" y="326"/>
                  </a:lnTo>
                  <a:lnTo>
                    <a:pt x="197" y="335"/>
                  </a:lnTo>
                  <a:lnTo>
                    <a:pt x="197" y="345"/>
                  </a:lnTo>
                  <a:lnTo>
                    <a:pt x="199" y="349"/>
                  </a:lnTo>
                  <a:lnTo>
                    <a:pt x="202" y="352"/>
                  </a:lnTo>
                  <a:lnTo>
                    <a:pt x="207" y="354"/>
                  </a:lnTo>
                  <a:lnTo>
                    <a:pt x="213" y="354"/>
                  </a:lnTo>
                  <a:lnTo>
                    <a:pt x="213" y="354"/>
                  </a:lnTo>
                  <a:lnTo>
                    <a:pt x="217" y="352"/>
                  </a:lnTo>
                  <a:lnTo>
                    <a:pt x="221" y="351"/>
                  </a:lnTo>
                  <a:lnTo>
                    <a:pt x="225" y="348"/>
                  </a:lnTo>
                  <a:lnTo>
                    <a:pt x="227" y="343"/>
                  </a:lnTo>
                  <a:lnTo>
                    <a:pt x="231" y="334"/>
                  </a:lnTo>
                  <a:lnTo>
                    <a:pt x="233" y="325"/>
                  </a:lnTo>
                  <a:lnTo>
                    <a:pt x="233" y="325"/>
                  </a:lnTo>
                  <a:lnTo>
                    <a:pt x="233" y="317"/>
                  </a:lnTo>
                  <a:lnTo>
                    <a:pt x="231" y="309"/>
                  </a:lnTo>
                  <a:lnTo>
                    <a:pt x="228" y="303"/>
                  </a:lnTo>
                  <a:lnTo>
                    <a:pt x="224" y="295"/>
                  </a:lnTo>
                  <a:lnTo>
                    <a:pt x="224" y="295"/>
                  </a:lnTo>
                  <a:lnTo>
                    <a:pt x="217" y="284"/>
                  </a:lnTo>
                  <a:lnTo>
                    <a:pt x="213" y="272"/>
                  </a:lnTo>
                  <a:lnTo>
                    <a:pt x="213" y="260"/>
                  </a:lnTo>
                  <a:lnTo>
                    <a:pt x="216" y="247"/>
                  </a:lnTo>
                  <a:lnTo>
                    <a:pt x="216" y="247"/>
                  </a:lnTo>
                  <a:lnTo>
                    <a:pt x="216" y="247"/>
                  </a:lnTo>
                  <a:lnTo>
                    <a:pt x="216" y="247"/>
                  </a:lnTo>
                  <a:lnTo>
                    <a:pt x="225" y="243"/>
                  </a:lnTo>
                  <a:lnTo>
                    <a:pt x="228" y="238"/>
                  </a:lnTo>
                  <a:lnTo>
                    <a:pt x="231" y="235"/>
                  </a:lnTo>
                  <a:lnTo>
                    <a:pt x="231" y="235"/>
                  </a:lnTo>
                  <a:lnTo>
                    <a:pt x="233" y="227"/>
                  </a:lnTo>
                  <a:lnTo>
                    <a:pt x="233" y="221"/>
                  </a:lnTo>
                  <a:lnTo>
                    <a:pt x="233" y="204"/>
                  </a:lnTo>
                  <a:lnTo>
                    <a:pt x="228" y="173"/>
                  </a:lnTo>
                  <a:lnTo>
                    <a:pt x="228" y="173"/>
                  </a:lnTo>
                  <a:lnTo>
                    <a:pt x="224" y="154"/>
                  </a:lnTo>
                  <a:lnTo>
                    <a:pt x="219" y="137"/>
                  </a:lnTo>
                  <a:lnTo>
                    <a:pt x="205" y="102"/>
                  </a:lnTo>
                  <a:lnTo>
                    <a:pt x="205" y="102"/>
                  </a:lnTo>
                  <a:lnTo>
                    <a:pt x="221" y="93"/>
                  </a:lnTo>
                  <a:lnTo>
                    <a:pt x="234" y="83"/>
                  </a:lnTo>
                  <a:lnTo>
                    <a:pt x="234" y="83"/>
                  </a:lnTo>
                  <a:lnTo>
                    <a:pt x="236" y="80"/>
                  </a:lnTo>
                  <a:lnTo>
                    <a:pt x="236" y="79"/>
                  </a:lnTo>
                  <a:lnTo>
                    <a:pt x="236" y="79"/>
                  </a:lnTo>
                  <a:close/>
                  <a:moveTo>
                    <a:pt x="14" y="69"/>
                  </a:moveTo>
                  <a:lnTo>
                    <a:pt x="14" y="69"/>
                  </a:lnTo>
                  <a:lnTo>
                    <a:pt x="18" y="62"/>
                  </a:lnTo>
                  <a:lnTo>
                    <a:pt x="24" y="54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49" y="31"/>
                  </a:lnTo>
                  <a:lnTo>
                    <a:pt x="61" y="23"/>
                  </a:lnTo>
                  <a:lnTo>
                    <a:pt x="74" y="18"/>
                  </a:lnTo>
                  <a:lnTo>
                    <a:pt x="86" y="14"/>
                  </a:lnTo>
                  <a:lnTo>
                    <a:pt x="86" y="14"/>
                  </a:lnTo>
                  <a:lnTo>
                    <a:pt x="78" y="21"/>
                  </a:lnTo>
                  <a:lnTo>
                    <a:pt x="71" y="31"/>
                  </a:lnTo>
                  <a:lnTo>
                    <a:pt x="57" y="51"/>
                  </a:lnTo>
                  <a:lnTo>
                    <a:pt x="46" y="69"/>
                  </a:lnTo>
                  <a:lnTo>
                    <a:pt x="38" y="85"/>
                  </a:lnTo>
                  <a:lnTo>
                    <a:pt x="38" y="85"/>
                  </a:lnTo>
                  <a:lnTo>
                    <a:pt x="34" y="94"/>
                  </a:lnTo>
                  <a:lnTo>
                    <a:pt x="34" y="94"/>
                  </a:lnTo>
                  <a:lnTo>
                    <a:pt x="26" y="89"/>
                  </a:lnTo>
                  <a:lnTo>
                    <a:pt x="17" y="85"/>
                  </a:lnTo>
                  <a:lnTo>
                    <a:pt x="14" y="82"/>
                  </a:lnTo>
                  <a:lnTo>
                    <a:pt x="12" y="79"/>
                  </a:lnTo>
                  <a:lnTo>
                    <a:pt x="12" y="74"/>
                  </a:lnTo>
                  <a:lnTo>
                    <a:pt x="14" y="69"/>
                  </a:lnTo>
                  <a:lnTo>
                    <a:pt x="14" y="69"/>
                  </a:lnTo>
                  <a:close/>
                  <a:moveTo>
                    <a:pt x="41" y="283"/>
                  </a:moveTo>
                  <a:lnTo>
                    <a:pt x="41" y="283"/>
                  </a:lnTo>
                  <a:lnTo>
                    <a:pt x="43" y="294"/>
                  </a:lnTo>
                  <a:lnTo>
                    <a:pt x="44" y="305"/>
                  </a:lnTo>
                  <a:lnTo>
                    <a:pt x="44" y="305"/>
                  </a:lnTo>
                  <a:lnTo>
                    <a:pt x="48" y="315"/>
                  </a:lnTo>
                  <a:lnTo>
                    <a:pt x="48" y="322"/>
                  </a:lnTo>
                  <a:lnTo>
                    <a:pt x="46" y="326"/>
                  </a:lnTo>
                  <a:lnTo>
                    <a:pt x="46" y="326"/>
                  </a:lnTo>
                  <a:lnTo>
                    <a:pt x="44" y="332"/>
                  </a:lnTo>
                  <a:lnTo>
                    <a:pt x="40" y="337"/>
                  </a:lnTo>
                  <a:lnTo>
                    <a:pt x="35" y="342"/>
                  </a:lnTo>
                  <a:lnTo>
                    <a:pt x="32" y="343"/>
                  </a:lnTo>
                  <a:lnTo>
                    <a:pt x="27" y="343"/>
                  </a:lnTo>
                  <a:lnTo>
                    <a:pt x="24" y="342"/>
                  </a:lnTo>
                  <a:lnTo>
                    <a:pt x="23" y="339"/>
                  </a:lnTo>
                  <a:lnTo>
                    <a:pt x="23" y="332"/>
                  </a:lnTo>
                  <a:lnTo>
                    <a:pt x="23" y="332"/>
                  </a:lnTo>
                  <a:lnTo>
                    <a:pt x="24" y="325"/>
                  </a:lnTo>
                  <a:lnTo>
                    <a:pt x="27" y="318"/>
                  </a:lnTo>
                  <a:lnTo>
                    <a:pt x="31" y="312"/>
                  </a:lnTo>
                  <a:lnTo>
                    <a:pt x="31" y="305"/>
                  </a:lnTo>
                  <a:lnTo>
                    <a:pt x="31" y="305"/>
                  </a:lnTo>
                  <a:lnTo>
                    <a:pt x="29" y="289"/>
                  </a:lnTo>
                  <a:lnTo>
                    <a:pt x="27" y="275"/>
                  </a:lnTo>
                  <a:lnTo>
                    <a:pt x="26" y="267"/>
                  </a:lnTo>
                  <a:lnTo>
                    <a:pt x="27" y="261"/>
                  </a:lnTo>
                  <a:lnTo>
                    <a:pt x="29" y="253"/>
                  </a:lnTo>
                  <a:lnTo>
                    <a:pt x="32" y="246"/>
                  </a:lnTo>
                  <a:lnTo>
                    <a:pt x="32" y="246"/>
                  </a:lnTo>
                  <a:lnTo>
                    <a:pt x="48" y="250"/>
                  </a:lnTo>
                  <a:lnTo>
                    <a:pt x="48" y="250"/>
                  </a:lnTo>
                  <a:lnTo>
                    <a:pt x="44" y="258"/>
                  </a:lnTo>
                  <a:lnTo>
                    <a:pt x="41" y="266"/>
                  </a:lnTo>
                  <a:lnTo>
                    <a:pt x="40" y="274"/>
                  </a:lnTo>
                  <a:lnTo>
                    <a:pt x="41" y="283"/>
                  </a:lnTo>
                  <a:lnTo>
                    <a:pt x="41" y="283"/>
                  </a:lnTo>
                  <a:close/>
                  <a:moveTo>
                    <a:pt x="99" y="343"/>
                  </a:moveTo>
                  <a:lnTo>
                    <a:pt x="99" y="343"/>
                  </a:lnTo>
                  <a:lnTo>
                    <a:pt x="95" y="348"/>
                  </a:lnTo>
                  <a:lnTo>
                    <a:pt x="92" y="351"/>
                  </a:lnTo>
                  <a:lnTo>
                    <a:pt x="89" y="351"/>
                  </a:lnTo>
                  <a:lnTo>
                    <a:pt x="88" y="351"/>
                  </a:lnTo>
                  <a:lnTo>
                    <a:pt x="85" y="345"/>
                  </a:lnTo>
                  <a:lnTo>
                    <a:pt x="85" y="345"/>
                  </a:lnTo>
                  <a:lnTo>
                    <a:pt x="85" y="340"/>
                  </a:lnTo>
                  <a:lnTo>
                    <a:pt x="86" y="335"/>
                  </a:lnTo>
                  <a:lnTo>
                    <a:pt x="86" y="335"/>
                  </a:lnTo>
                  <a:lnTo>
                    <a:pt x="86" y="325"/>
                  </a:lnTo>
                  <a:lnTo>
                    <a:pt x="88" y="315"/>
                  </a:lnTo>
                  <a:lnTo>
                    <a:pt x="88" y="315"/>
                  </a:lnTo>
                  <a:lnTo>
                    <a:pt x="88" y="306"/>
                  </a:lnTo>
                  <a:lnTo>
                    <a:pt x="86" y="298"/>
                  </a:lnTo>
                  <a:lnTo>
                    <a:pt x="83" y="284"/>
                  </a:lnTo>
                  <a:lnTo>
                    <a:pt x="82" y="277"/>
                  </a:lnTo>
                  <a:lnTo>
                    <a:pt x="83" y="270"/>
                  </a:lnTo>
                  <a:lnTo>
                    <a:pt x="85" y="263"/>
                  </a:lnTo>
                  <a:lnTo>
                    <a:pt x="89" y="253"/>
                  </a:lnTo>
                  <a:lnTo>
                    <a:pt x="89" y="253"/>
                  </a:lnTo>
                  <a:lnTo>
                    <a:pt x="89" y="253"/>
                  </a:lnTo>
                  <a:lnTo>
                    <a:pt x="89" y="253"/>
                  </a:lnTo>
                  <a:lnTo>
                    <a:pt x="89" y="253"/>
                  </a:lnTo>
                  <a:lnTo>
                    <a:pt x="89" y="253"/>
                  </a:lnTo>
                  <a:lnTo>
                    <a:pt x="105" y="255"/>
                  </a:lnTo>
                  <a:lnTo>
                    <a:pt x="105" y="255"/>
                  </a:lnTo>
                  <a:lnTo>
                    <a:pt x="100" y="263"/>
                  </a:lnTo>
                  <a:lnTo>
                    <a:pt x="97" y="270"/>
                  </a:lnTo>
                  <a:lnTo>
                    <a:pt x="95" y="278"/>
                  </a:lnTo>
                  <a:lnTo>
                    <a:pt x="95" y="289"/>
                  </a:lnTo>
                  <a:lnTo>
                    <a:pt x="95" y="289"/>
                  </a:lnTo>
                  <a:lnTo>
                    <a:pt x="97" y="301"/>
                  </a:lnTo>
                  <a:lnTo>
                    <a:pt x="100" y="315"/>
                  </a:lnTo>
                  <a:lnTo>
                    <a:pt x="102" y="329"/>
                  </a:lnTo>
                  <a:lnTo>
                    <a:pt x="102" y="335"/>
                  </a:lnTo>
                  <a:lnTo>
                    <a:pt x="99" y="343"/>
                  </a:lnTo>
                  <a:lnTo>
                    <a:pt x="99" y="343"/>
                  </a:lnTo>
                  <a:close/>
                  <a:moveTo>
                    <a:pt x="154" y="292"/>
                  </a:moveTo>
                  <a:lnTo>
                    <a:pt x="154" y="292"/>
                  </a:lnTo>
                  <a:lnTo>
                    <a:pt x="159" y="306"/>
                  </a:lnTo>
                  <a:lnTo>
                    <a:pt x="162" y="323"/>
                  </a:lnTo>
                  <a:lnTo>
                    <a:pt x="163" y="331"/>
                  </a:lnTo>
                  <a:lnTo>
                    <a:pt x="163" y="339"/>
                  </a:lnTo>
                  <a:lnTo>
                    <a:pt x="160" y="346"/>
                  </a:lnTo>
                  <a:lnTo>
                    <a:pt x="156" y="351"/>
                  </a:lnTo>
                  <a:lnTo>
                    <a:pt x="156" y="351"/>
                  </a:lnTo>
                  <a:lnTo>
                    <a:pt x="151" y="354"/>
                  </a:lnTo>
                  <a:lnTo>
                    <a:pt x="148" y="354"/>
                  </a:lnTo>
                  <a:lnTo>
                    <a:pt x="145" y="351"/>
                  </a:lnTo>
                  <a:lnTo>
                    <a:pt x="143" y="348"/>
                  </a:lnTo>
                  <a:lnTo>
                    <a:pt x="143" y="348"/>
                  </a:lnTo>
                  <a:lnTo>
                    <a:pt x="143" y="342"/>
                  </a:lnTo>
                  <a:lnTo>
                    <a:pt x="145" y="335"/>
                  </a:lnTo>
                  <a:lnTo>
                    <a:pt x="145" y="335"/>
                  </a:lnTo>
                  <a:lnTo>
                    <a:pt x="146" y="328"/>
                  </a:lnTo>
                  <a:lnTo>
                    <a:pt x="146" y="318"/>
                  </a:lnTo>
                  <a:lnTo>
                    <a:pt x="146" y="318"/>
                  </a:lnTo>
                  <a:lnTo>
                    <a:pt x="142" y="308"/>
                  </a:lnTo>
                  <a:lnTo>
                    <a:pt x="137" y="297"/>
                  </a:lnTo>
                  <a:lnTo>
                    <a:pt x="137" y="297"/>
                  </a:lnTo>
                  <a:lnTo>
                    <a:pt x="136" y="286"/>
                  </a:lnTo>
                  <a:lnTo>
                    <a:pt x="136" y="275"/>
                  </a:lnTo>
                  <a:lnTo>
                    <a:pt x="137" y="266"/>
                  </a:lnTo>
                  <a:lnTo>
                    <a:pt x="140" y="255"/>
                  </a:lnTo>
                  <a:lnTo>
                    <a:pt x="140" y="255"/>
                  </a:lnTo>
                  <a:lnTo>
                    <a:pt x="154" y="255"/>
                  </a:lnTo>
                  <a:lnTo>
                    <a:pt x="154" y="255"/>
                  </a:lnTo>
                  <a:lnTo>
                    <a:pt x="151" y="264"/>
                  </a:lnTo>
                  <a:lnTo>
                    <a:pt x="151" y="274"/>
                  </a:lnTo>
                  <a:lnTo>
                    <a:pt x="151" y="283"/>
                  </a:lnTo>
                  <a:lnTo>
                    <a:pt x="154" y="292"/>
                  </a:lnTo>
                  <a:lnTo>
                    <a:pt x="154" y="292"/>
                  </a:lnTo>
                  <a:close/>
                  <a:moveTo>
                    <a:pt x="207" y="286"/>
                  </a:moveTo>
                  <a:lnTo>
                    <a:pt x="207" y="286"/>
                  </a:lnTo>
                  <a:lnTo>
                    <a:pt x="213" y="298"/>
                  </a:lnTo>
                  <a:lnTo>
                    <a:pt x="221" y="309"/>
                  </a:lnTo>
                  <a:lnTo>
                    <a:pt x="222" y="315"/>
                  </a:lnTo>
                  <a:lnTo>
                    <a:pt x="224" y="322"/>
                  </a:lnTo>
                  <a:lnTo>
                    <a:pt x="224" y="328"/>
                  </a:lnTo>
                  <a:lnTo>
                    <a:pt x="222" y="335"/>
                  </a:lnTo>
                  <a:lnTo>
                    <a:pt x="222" y="335"/>
                  </a:lnTo>
                  <a:lnTo>
                    <a:pt x="217" y="342"/>
                  </a:lnTo>
                  <a:lnTo>
                    <a:pt x="211" y="346"/>
                  </a:lnTo>
                  <a:lnTo>
                    <a:pt x="210" y="348"/>
                  </a:lnTo>
                  <a:lnTo>
                    <a:pt x="207" y="346"/>
                  </a:lnTo>
                  <a:lnTo>
                    <a:pt x="205" y="343"/>
                  </a:lnTo>
                  <a:lnTo>
                    <a:pt x="204" y="337"/>
                  </a:lnTo>
                  <a:lnTo>
                    <a:pt x="204" y="337"/>
                  </a:lnTo>
                  <a:lnTo>
                    <a:pt x="207" y="326"/>
                  </a:lnTo>
                  <a:lnTo>
                    <a:pt x="207" y="326"/>
                  </a:lnTo>
                  <a:lnTo>
                    <a:pt x="207" y="318"/>
                  </a:lnTo>
                  <a:lnTo>
                    <a:pt x="205" y="309"/>
                  </a:lnTo>
                  <a:lnTo>
                    <a:pt x="205" y="309"/>
                  </a:lnTo>
                  <a:lnTo>
                    <a:pt x="200" y="300"/>
                  </a:lnTo>
                  <a:lnTo>
                    <a:pt x="194" y="291"/>
                  </a:lnTo>
                  <a:lnTo>
                    <a:pt x="194" y="291"/>
                  </a:lnTo>
                  <a:lnTo>
                    <a:pt x="191" y="281"/>
                  </a:lnTo>
                  <a:lnTo>
                    <a:pt x="190" y="272"/>
                  </a:lnTo>
                  <a:lnTo>
                    <a:pt x="191" y="263"/>
                  </a:lnTo>
                  <a:lnTo>
                    <a:pt x="193" y="252"/>
                  </a:lnTo>
                  <a:lnTo>
                    <a:pt x="193" y="252"/>
                  </a:lnTo>
                  <a:lnTo>
                    <a:pt x="193" y="252"/>
                  </a:lnTo>
                  <a:lnTo>
                    <a:pt x="193" y="252"/>
                  </a:lnTo>
                  <a:lnTo>
                    <a:pt x="207" y="250"/>
                  </a:lnTo>
                  <a:lnTo>
                    <a:pt x="207" y="250"/>
                  </a:lnTo>
                  <a:lnTo>
                    <a:pt x="205" y="258"/>
                  </a:lnTo>
                  <a:lnTo>
                    <a:pt x="204" y="267"/>
                  </a:lnTo>
                  <a:lnTo>
                    <a:pt x="205" y="277"/>
                  </a:lnTo>
                  <a:lnTo>
                    <a:pt x="207" y="286"/>
                  </a:lnTo>
                  <a:lnTo>
                    <a:pt x="207" y="286"/>
                  </a:lnTo>
                  <a:close/>
                  <a:moveTo>
                    <a:pt x="222" y="198"/>
                  </a:moveTo>
                  <a:lnTo>
                    <a:pt x="222" y="198"/>
                  </a:lnTo>
                  <a:lnTo>
                    <a:pt x="224" y="213"/>
                  </a:lnTo>
                  <a:lnTo>
                    <a:pt x="225" y="223"/>
                  </a:lnTo>
                  <a:lnTo>
                    <a:pt x="224" y="230"/>
                  </a:lnTo>
                  <a:lnTo>
                    <a:pt x="224" y="230"/>
                  </a:lnTo>
                  <a:lnTo>
                    <a:pt x="221" y="233"/>
                  </a:lnTo>
                  <a:lnTo>
                    <a:pt x="217" y="236"/>
                  </a:lnTo>
                  <a:lnTo>
                    <a:pt x="208" y="241"/>
                  </a:lnTo>
                  <a:lnTo>
                    <a:pt x="197" y="244"/>
                  </a:lnTo>
                  <a:lnTo>
                    <a:pt x="185" y="246"/>
                  </a:lnTo>
                  <a:lnTo>
                    <a:pt x="160" y="246"/>
                  </a:lnTo>
                  <a:lnTo>
                    <a:pt x="142" y="246"/>
                  </a:lnTo>
                  <a:lnTo>
                    <a:pt x="142" y="246"/>
                  </a:lnTo>
                  <a:lnTo>
                    <a:pt x="120" y="246"/>
                  </a:lnTo>
                  <a:lnTo>
                    <a:pt x="97" y="246"/>
                  </a:lnTo>
                  <a:lnTo>
                    <a:pt x="75" y="244"/>
                  </a:lnTo>
                  <a:lnTo>
                    <a:pt x="54" y="241"/>
                  </a:lnTo>
                  <a:lnTo>
                    <a:pt x="54" y="241"/>
                  </a:lnTo>
                  <a:lnTo>
                    <a:pt x="40" y="238"/>
                  </a:lnTo>
                  <a:lnTo>
                    <a:pt x="34" y="236"/>
                  </a:lnTo>
                  <a:lnTo>
                    <a:pt x="27" y="233"/>
                  </a:lnTo>
                  <a:lnTo>
                    <a:pt x="23" y="230"/>
                  </a:lnTo>
                  <a:lnTo>
                    <a:pt x="20" y="226"/>
                  </a:lnTo>
                  <a:lnTo>
                    <a:pt x="17" y="219"/>
                  </a:lnTo>
                  <a:lnTo>
                    <a:pt x="15" y="212"/>
                  </a:lnTo>
                  <a:lnTo>
                    <a:pt x="15" y="212"/>
                  </a:lnTo>
                  <a:lnTo>
                    <a:pt x="15" y="199"/>
                  </a:lnTo>
                  <a:lnTo>
                    <a:pt x="17" y="187"/>
                  </a:lnTo>
                  <a:lnTo>
                    <a:pt x="20" y="161"/>
                  </a:lnTo>
                  <a:lnTo>
                    <a:pt x="20" y="161"/>
                  </a:lnTo>
                  <a:lnTo>
                    <a:pt x="26" y="139"/>
                  </a:lnTo>
                  <a:lnTo>
                    <a:pt x="34" y="117"/>
                  </a:lnTo>
                  <a:lnTo>
                    <a:pt x="41" y="97"/>
                  </a:lnTo>
                  <a:lnTo>
                    <a:pt x="52" y="77"/>
                  </a:lnTo>
                  <a:lnTo>
                    <a:pt x="52" y="77"/>
                  </a:lnTo>
                  <a:lnTo>
                    <a:pt x="63" y="57"/>
                  </a:lnTo>
                  <a:lnTo>
                    <a:pt x="71" y="46"/>
                  </a:lnTo>
                  <a:lnTo>
                    <a:pt x="80" y="35"/>
                  </a:lnTo>
                  <a:lnTo>
                    <a:pt x="89" y="24"/>
                  </a:lnTo>
                  <a:lnTo>
                    <a:pt x="99" y="17"/>
                  </a:lnTo>
                  <a:lnTo>
                    <a:pt x="109" y="11"/>
                  </a:lnTo>
                  <a:lnTo>
                    <a:pt x="116" y="9"/>
                  </a:lnTo>
                  <a:lnTo>
                    <a:pt x="120" y="9"/>
                  </a:lnTo>
                  <a:lnTo>
                    <a:pt x="120" y="9"/>
                  </a:lnTo>
                  <a:lnTo>
                    <a:pt x="120" y="9"/>
                  </a:lnTo>
                  <a:lnTo>
                    <a:pt x="120" y="9"/>
                  </a:lnTo>
                  <a:lnTo>
                    <a:pt x="129" y="11"/>
                  </a:lnTo>
                  <a:lnTo>
                    <a:pt x="129" y="11"/>
                  </a:lnTo>
                  <a:lnTo>
                    <a:pt x="134" y="12"/>
                  </a:lnTo>
                  <a:lnTo>
                    <a:pt x="134" y="12"/>
                  </a:lnTo>
                  <a:lnTo>
                    <a:pt x="150" y="28"/>
                  </a:lnTo>
                  <a:lnTo>
                    <a:pt x="163" y="43"/>
                  </a:lnTo>
                  <a:lnTo>
                    <a:pt x="174" y="60"/>
                  </a:lnTo>
                  <a:lnTo>
                    <a:pt x="185" y="77"/>
                  </a:lnTo>
                  <a:lnTo>
                    <a:pt x="194" y="97"/>
                  </a:lnTo>
                  <a:lnTo>
                    <a:pt x="202" y="116"/>
                  </a:lnTo>
                  <a:lnTo>
                    <a:pt x="210" y="136"/>
                  </a:lnTo>
                  <a:lnTo>
                    <a:pt x="216" y="156"/>
                  </a:lnTo>
                  <a:lnTo>
                    <a:pt x="216" y="156"/>
                  </a:lnTo>
                  <a:lnTo>
                    <a:pt x="219" y="176"/>
                  </a:lnTo>
                  <a:lnTo>
                    <a:pt x="222" y="198"/>
                  </a:lnTo>
                  <a:lnTo>
                    <a:pt x="222" y="198"/>
                  </a:lnTo>
                  <a:close/>
                  <a:moveTo>
                    <a:pt x="202" y="93"/>
                  </a:moveTo>
                  <a:lnTo>
                    <a:pt x="202" y="93"/>
                  </a:lnTo>
                  <a:lnTo>
                    <a:pt x="197" y="83"/>
                  </a:lnTo>
                  <a:lnTo>
                    <a:pt x="197" y="83"/>
                  </a:lnTo>
                  <a:lnTo>
                    <a:pt x="188" y="65"/>
                  </a:lnTo>
                  <a:lnTo>
                    <a:pt x="179" y="48"/>
                  </a:lnTo>
                  <a:lnTo>
                    <a:pt x="167" y="32"/>
                  </a:lnTo>
                  <a:lnTo>
                    <a:pt x="153" y="17"/>
                  </a:lnTo>
                  <a:lnTo>
                    <a:pt x="153" y="17"/>
                  </a:lnTo>
                  <a:lnTo>
                    <a:pt x="171" y="28"/>
                  </a:lnTo>
                  <a:lnTo>
                    <a:pt x="190" y="40"/>
                  </a:lnTo>
                  <a:lnTo>
                    <a:pt x="190" y="40"/>
                  </a:lnTo>
                  <a:lnTo>
                    <a:pt x="200" y="49"/>
                  </a:lnTo>
                  <a:lnTo>
                    <a:pt x="211" y="60"/>
                  </a:lnTo>
                  <a:lnTo>
                    <a:pt x="211" y="60"/>
                  </a:lnTo>
                  <a:lnTo>
                    <a:pt x="219" y="68"/>
                  </a:lnTo>
                  <a:lnTo>
                    <a:pt x="224" y="72"/>
                  </a:lnTo>
                  <a:lnTo>
                    <a:pt x="225" y="77"/>
                  </a:lnTo>
                  <a:lnTo>
                    <a:pt x="225" y="77"/>
                  </a:lnTo>
                  <a:lnTo>
                    <a:pt x="224" y="80"/>
                  </a:lnTo>
                  <a:lnTo>
                    <a:pt x="222" y="82"/>
                  </a:lnTo>
                  <a:lnTo>
                    <a:pt x="216" y="86"/>
                  </a:lnTo>
                  <a:lnTo>
                    <a:pt x="202" y="93"/>
                  </a:lnTo>
                  <a:lnTo>
                    <a:pt x="202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35">
              <a:extLst>
                <a:ext uri="{FF2B5EF4-FFF2-40B4-BE49-F238E27FC236}">
                  <a16:creationId xmlns:a16="http://schemas.microsoft.com/office/drawing/2014/main" id="{9531FE5D-DA1C-407A-A9E0-D1861944F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6654" y="3742626"/>
              <a:ext cx="50800" cy="117475"/>
            </a:xfrm>
            <a:custGeom>
              <a:avLst/>
              <a:gdLst>
                <a:gd name="T0" fmla="*/ 24 w 32"/>
                <a:gd name="T1" fmla="*/ 1 h 74"/>
                <a:gd name="T2" fmla="*/ 24 w 32"/>
                <a:gd name="T3" fmla="*/ 1 h 74"/>
                <a:gd name="T4" fmla="*/ 15 w 32"/>
                <a:gd name="T5" fmla="*/ 18 h 74"/>
                <a:gd name="T6" fmla="*/ 7 w 32"/>
                <a:gd name="T7" fmla="*/ 34 h 74"/>
                <a:gd name="T8" fmla="*/ 3 w 32"/>
                <a:gd name="T9" fmla="*/ 51 h 74"/>
                <a:gd name="T10" fmla="*/ 0 w 32"/>
                <a:gd name="T11" fmla="*/ 69 h 74"/>
                <a:gd name="T12" fmla="*/ 0 w 32"/>
                <a:gd name="T13" fmla="*/ 69 h 74"/>
                <a:gd name="T14" fmla="*/ 1 w 32"/>
                <a:gd name="T15" fmla="*/ 73 h 74"/>
                <a:gd name="T16" fmla="*/ 4 w 32"/>
                <a:gd name="T17" fmla="*/ 74 h 74"/>
                <a:gd name="T18" fmla="*/ 7 w 32"/>
                <a:gd name="T19" fmla="*/ 73 h 74"/>
                <a:gd name="T20" fmla="*/ 9 w 32"/>
                <a:gd name="T21" fmla="*/ 69 h 74"/>
                <a:gd name="T22" fmla="*/ 9 w 32"/>
                <a:gd name="T23" fmla="*/ 69 h 74"/>
                <a:gd name="T24" fmla="*/ 12 w 32"/>
                <a:gd name="T25" fmla="*/ 52 h 74"/>
                <a:gd name="T26" fmla="*/ 17 w 32"/>
                <a:gd name="T27" fmla="*/ 37 h 74"/>
                <a:gd name="T28" fmla="*/ 23 w 32"/>
                <a:gd name="T29" fmla="*/ 21 h 74"/>
                <a:gd name="T30" fmla="*/ 32 w 32"/>
                <a:gd name="T31" fmla="*/ 6 h 74"/>
                <a:gd name="T32" fmla="*/ 32 w 32"/>
                <a:gd name="T33" fmla="*/ 6 h 74"/>
                <a:gd name="T34" fmla="*/ 32 w 32"/>
                <a:gd name="T35" fmla="*/ 3 h 74"/>
                <a:gd name="T36" fmla="*/ 31 w 32"/>
                <a:gd name="T37" fmla="*/ 0 h 74"/>
                <a:gd name="T38" fmla="*/ 27 w 32"/>
                <a:gd name="T39" fmla="*/ 0 h 74"/>
                <a:gd name="T40" fmla="*/ 24 w 32"/>
                <a:gd name="T41" fmla="*/ 1 h 74"/>
                <a:gd name="T42" fmla="*/ 24 w 32"/>
                <a:gd name="T43" fmla="*/ 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74">
                  <a:moveTo>
                    <a:pt x="24" y="1"/>
                  </a:moveTo>
                  <a:lnTo>
                    <a:pt x="24" y="1"/>
                  </a:lnTo>
                  <a:lnTo>
                    <a:pt x="15" y="18"/>
                  </a:lnTo>
                  <a:lnTo>
                    <a:pt x="7" y="34"/>
                  </a:lnTo>
                  <a:lnTo>
                    <a:pt x="3" y="51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1" y="73"/>
                  </a:lnTo>
                  <a:lnTo>
                    <a:pt x="4" y="74"/>
                  </a:lnTo>
                  <a:lnTo>
                    <a:pt x="7" y="73"/>
                  </a:lnTo>
                  <a:lnTo>
                    <a:pt x="9" y="69"/>
                  </a:lnTo>
                  <a:lnTo>
                    <a:pt x="9" y="69"/>
                  </a:lnTo>
                  <a:lnTo>
                    <a:pt x="12" y="52"/>
                  </a:lnTo>
                  <a:lnTo>
                    <a:pt x="17" y="37"/>
                  </a:lnTo>
                  <a:lnTo>
                    <a:pt x="23" y="21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3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4" y="1"/>
                  </a:lnTo>
                  <a:lnTo>
                    <a:pt x="24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36">
              <a:extLst>
                <a:ext uri="{FF2B5EF4-FFF2-40B4-BE49-F238E27FC236}">
                  <a16:creationId xmlns:a16="http://schemas.microsoft.com/office/drawing/2014/main" id="{F5940FCA-CB87-4054-9C69-22BC7F838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217" y="3712464"/>
              <a:ext cx="12700" cy="15875"/>
            </a:xfrm>
            <a:custGeom>
              <a:avLst/>
              <a:gdLst>
                <a:gd name="T0" fmla="*/ 3 w 8"/>
                <a:gd name="T1" fmla="*/ 0 h 10"/>
                <a:gd name="T2" fmla="*/ 3 w 8"/>
                <a:gd name="T3" fmla="*/ 0 h 10"/>
                <a:gd name="T4" fmla="*/ 0 w 8"/>
                <a:gd name="T5" fmla="*/ 2 h 10"/>
                <a:gd name="T6" fmla="*/ 0 w 8"/>
                <a:gd name="T7" fmla="*/ 5 h 10"/>
                <a:gd name="T8" fmla="*/ 0 w 8"/>
                <a:gd name="T9" fmla="*/ 8 h 10"/>
                <a:gd name="T10" fmla="*/ 3 w 8"/>
                <a:gd name="T11" fmla="*/ 10 h 10"/>
                <a:gd name="T12" fmla="*/ 3 w 8"/>
                <a:gd name="T13" fmla="*/ 10 h 10"/>
                <a:gd name="T14" fmla="*/ 6 w 8"/>
                <a:gd name="T15" fmla="*/ 8 h 10"/>
                <a:gd name="T16" fmla="*/ 8 w 8"/>
                <a:gd name="T17" fmla="*/ 5 h 10"/>
                <a:gd name="T18" fmla="*/ 6 w 8"/>
                <a:gd name="T19" fmla="*/ 2 h 10"/>
                <a:gd name="T20" fmla="*/ 3 w 8"/>
                <a:gd name="T21" fmla="*/ 0 h 10"/>
                <a:gd name="T22" fmla="*/ 3 w 8"/>
                <a:gd name="T2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6" y="8"/>
                  </a:lnTo>
                  <a:lnTo>
                    <a:pt x="8" y="5"/>
                  </a:lnTo>
                  <a:lnTo>
                    <a:pt x="6" y="2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A7DEEBD-8C82-4921-843D-B6A5078269A0}"/>
              </a:ext>
            </a:extLst>
          </p:cNvPr>
          <p:cNvGrpSpPr/>
          <p:nvPr/>
        </p:nvGrpSpPr>
        <p:grpSpPr>
          <a:xfrm>
            <a:off x="7729752" y="4428011"/>
            <a:ext cx="1443793" cy="683945"/>
            <a:chOff x="6420717" y="4974556"/>
            <a:chExt cx="1443793" cy="68394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BDA5CEC-A24B-4DC3-ABD7-7E2064CDD05D}"/>
                </a:ext>
              </a:extLst>
            </p:cNvPr>
            <p:cNvSpPr txBox="1"/>
            <p:nvPr/>
          </p:nvSpPr>
          <p:spPr>
            <a:xfrm>
              <a:off x="6420717" y="4974556"/>
              <a:ext cx="10278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Montserrat" panose="00000500000000000000" pitchFamily="50" charset="0"/>
                </a:rPr>
                <a:t>352+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09C49AC-7077-4EC9-AC14-519E1949652E}"/>
                </a:ext>
              </a:extLst>
            </p:cNvPr>
            <p:cNvSpPr/>
            <p:nvPr/>
          </p:nvSpPr>
          <p:spPr>
            <a:xfrm>
              <a:off x="6420717" y="5381502"/>
              <a:ext cx="144379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i="1" dirty="0">
                  <a:solidFill>
                    <a:schemeClr val="bg1"/>
                  </a:solidFill>
                  <a:ea typeface="Open Sans Light" panose="020B0306030504020204" pitchFamily="34" charset="0"/>
                  <a:cs typeface="Open Sans Light" panose="020B0306030504020204" pitchFamily="34" charset="0"/>
                </a:rPr>
                <a:t>Your Short Text Here</a:t>
              </a:r>
              <a:endParaRPr lang="en-US" sz="1200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8ADBA2C-E754-4D53-AE88-F913273D80D0}"/>
              </a:ext>
            </a:extLst>
          </p:cNvPr>
          <p:cNvGrpSpPr/>
          <p:nvPr/>
        </p:nvGrpSpPr>
        <p:grpSpPr>
          <a:xfrm>
            <a:off x="9792613" y="4428011"/>
            <a:ext cx="1443793" cy="683945"/>
            <a:chOff x="6420717" y="4974556"/>
            <a:chExt cx="1443793" cy="683945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85A81C7-1F33-4FE4-A1CA-AE8CC496F644}"/>
                </a:ext>
              </a:extLst>
            </p:cNvPr>
            <p:cNvSpPr txBox="1"/>
            <p:nvPr/>
          </p:nvSpPr>
          <p:spPr>
            <a:xfrm>
              <a:off x="6420717" y="4974556"/>
              <a:ext cx="10278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Montserrat" panose="00000500000000000000" pitchFamily="50" charset="0"/>
                </a:rPr>
                <a:t>352+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BFD4A71-1658-4EC9-9476-4B6C3672DC41}"/>
                </a:ext>
              </a:extLst>
            </p:cNvPr>
            <p:cNvSpPr/>
            <p:nvPr/>
          </p:nvSpPr>
          <p:spPr>
            <a:xfrm>
              <a:off x="6420717" y="5381502"/>
              <a:ext cx="144379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i="1" dirty="0">
                  <a:solidFill>
                    <a:schemeClr val="bg1"/>
                  </a:solidFill>
                  <a:ea typeface="Open Sans Light" panose="020B0306030504020204" pitchFamily="34" charset="0"/>
                  <a:cs typeface="Open Sans Light" panose="020B0306030504020204" pitchFamily="34" charset="0"/>
                </a:rPr>
                <a:t>Your Short Text Here</a:t>
              </a:r>
              <a:endParaRPr lang="en-US" sz="1200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2244E4B-754A-485D-80F1-B227E6E20959}"/>
              </a:ext>
            </a:extLst>
          </p:cNvPr>
          <p:cNvGrpSpPr/>
          <p:nvPr/>
        </p:nvGrpSpPr>
        <p:grpSpPr>
          <a:xfrm>
            <a:off x="7285229" y="4459261"/>
            <a:ext cx="477838" cy="577850"/>
            <a:chOff x="8157813" y="2590943"/>
            <a:chExt cx="477838" cy="577850"/>
          </a:xfrm>
          <a:solidFill>
            <a:schemeClr val="bg1"/>
          </a:solidFill>
        </p:grpSpPr>
        <p:sp>
          <p:nvSpPr>
            <p:cNvPr id="44" name="Freeform 106">
              <a:extLst>
                <a:ext uri="{FF2B5EF4-FFF2-40B4-BE49-F238E27FC236}">
                  <a16:creationId xmlns:a16="http://schemas.microsoft.com/office/drawing/2014/main" id="{32A01498-3BF7-49EC-AABF-340CFFFF3F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7813" y="2590943"/>
              <a:ext cx="477838" cy="577850"/>
            </a:xfrm>
            <a:custGeom>
              <a:avLst/>
              <a:gdLst>
                <a:gd name="T0" fmla="*/ 257 w 301"/>
                <a:gd name="T1" fmla="*/ 64 h 364"/>
                <a:gd name="T2" fmla="*/ 220 w 301"/>
                <a:gd name="T3" fmla="*/ 64 h 364"/>
                <a:gd name="T4" fmla="*/ 161 w 301"/>
                <a:gd name="T5" fmla="*/ 33 h 364"/>
                <a:gd name="T6" fmla="*/ 158 w 301"/>
                <a:gd name="T7" fmla="*/ 2 h 364"/>
                <a:gd name="T8" fmla="*/ 102 w 301"/>
                <a:gd name="T9" fmla="*/ 5 h 364"/>
                <a:gd name="T10" fmla="*/ 40 w 301"/>
                <a:gd name="T11" fmla="*/ 62 h 364"/>
                <a:gd name="T12" fmla="*/ 2 w 301"/>
                <a:gd name="T13" fmla="*/ 64 h 364"/>
                <a:gd name="T14" fmla="*/ 0 w 301"/>
                <a:gd name="T15" fmla="*/ 70 h 364"/>
                <a:gd name="T16" fmla="*/ 54 w 301"/>
                <a:gd name="T17" fmla="*/ 187 h 364"/>
                <a:gd name="T18" fmla="*/ 56 w 301"/>
                <a:gd name="T19" fmla="*/ 248 h 364"/>
                <a:gd name="T20" fmla="*/ 40 w 301"/>
                <a:gd name="T21" fmla="*/ 310 h 364"/>
                <a:gd name="T22" fmla="*/ 34 w 301"/>
                <a:gd name="T23" fmla="*/ 358 h 364"/>
                <a:gd name="T24" fmla="*/ 138 w 301"/>
                <a:gd name="T25" fmla="*/ 362 h 364"/>
                <a:gd name="T26" fmla="*/ 223 w 301"/>
                <a:gd name="T27" fmla="*/ 358 h 364"/>
                <a:gd name="T28" fmla="*/ 207 w 301"/>
                <a:gd name="T29" fmla="*/ 274 h 364"/>
                <a:gd name="T30" fmla="*/ 201 w 301"/>
                <a:gd name="T31" fmla="*/ 228 h 364"/>
                <a:gd name="T32" fmla="*/ 204 w 301"/>
                <a:gd name="T33" fmla="*/ 161 h 364"/>
                <a:gd name="T34" fmla="*/ 246 w 301"/>
                <a:gd name="T35" fmla="*/ 115 h 364"/>
                <a:gd name="T36" fmla="*/ 253 w 301"/>
                <a:gd name="T37" fmla="*/ 158 h 364"/>
                <a:gd name="T38" fmla="*/ 232 w 301"/>
                <a:gd name="T39" fmla="*/ 189 h 364"/>
                <a:gd name="T40" fmla="*/ 213 w 301"/>
                <a:gd name="T41" fmla="*/ 220 h 364"/>
                <a:gd name="T42" fmla="*/ 246 w 301"/>
                <a:gd name="T43" fmla="*/ 238 h 364"/>
                <a:gd name="T44" fmla="*/ 289 w 301"/>
                <a:gd name="T45" fmla="*/ 183 h 364"/>
                <a:gd name="T46" fmla="*/ 291 w 301"/>
                <a:gd name="T47" fmla="*/ 79 h 364"/>
                <a:gd name="T48" fmla="*/ 138 w 301"/>
                <a:gd name="T49" fmla="*/ 34 h 364"/>
                <a:gd name="T50" fmla="*/ 56 w 301"/>
                <a:gd name="T51" fmla="*/ 62 h 364"/>
                <a:gd name="T52" fmla="*/ 121 w 301"/>
                <a:gd name="T53" fmla="*/ 34 h 364"/>
                <a:gd name="T54" fmla="*/ 192 w 301"/>
                <a:gd name="T55" fmla="*/ 243 h 364"/>
                <a:gd name="T56" fmla="*/ 94 w 301"/>
                <a:gd name="T57" fmla="*/ 246 h 364"/>
                <a:gd name="T58" fmla="*/ 63 w 301"/>
                <a:gd name="T59" fmla="*/ 234 h 364"/>
                <a:gd name="T60" fmla="*/ 65 w 301"/>
                <a:gd name="T61" fmla="*/ 220 h 364"/>
                <a:gd name="T62" fmla="*/ 135 w 301"/>
                <a:gd name="T63" fmla="*/ 218 h 364"/>
                <a:gd name="T64" fmla="*/ 135 w 301"/>
                <a:gd name="T65" fmla="*/ 211 h 364"/>
                <a:gd name="T66" fmla="*/ 161 w 301"/>
                <a:gd name="T67" fmla="*/ 71 h 364"/>
                <a:gd name="T68" fmla="*/ 135 w 301"/>
                <a:gd name="T69" fmla="*/ 211 h 364"/>
                <a:gd name="T70" fmla="*/ 13 w 301"/>
                <a:gd name="T71" fmla="*/ 71 h 364"/>
                <a:gd name="T72" fmla="*/ 104 w 301"/>
                <a:gd name="T73" fmla="*/ 211 h 364"/>
                <a:gd name="T74" fmla="*/ 63 w 301"/>
                <a:gd name="T75" fmla="*/ 184 h 364"/>
                <a:gd name="T76" fmla="*/ 51 w 301"/>
                <a:gd name="T77" fmla="*/ 354 h 364"/>
                <a:gd name="T78" fmla="*/ 43 w 301"/>
                <a:gd name="T79" fmla="*/ 333 h 364"/>
                <a:gd name="T80" fmla="*/ 79 w 301"/>
                <a:gd name="T81" fmla="*/ 254 h 364"/>
                <a:gd name="T82" fmla="*/ 90 w 301"/>
                <a:gd name="T83" fmla="*/ 354 h 364"/>
                <a:gd name="T84" fmla="*/ 97 w 301"/>
                <a:gd name="T85" fmla="*/ 354 h 364"/>
                <a:gd name="T86" fmla="*/ 145 w 301"/>
                <a:gd name="T87" fmla="*/ 254 h 364"/>
                <a:gd name="T88" fmla="*/ 133 w 301"/>
                <a:gd name="T89" fmla="*/ 353 h 364"/>
                <a:gd name="T90" fmla="*/ 213 w 301"/>
                <a:gd name="T91" fmla="*/ 353 h 364"/>
                <a:gd name="T92" fmla="*/ 169 w 301"/>
                <a:gd name="T93" fmla="*/ 330 h 364"/>
                <a:gd name="T94" fmla="*/ 192 w 301"/>
                <a:gd name="T95" fmla="*/ 252 h 364"/>
                <a:gd name="T96" fmla="*/ 215 w 301"/>
                <a:gd name="T97" fmla="*/ 351 h 364"/>
                <a:gd name="T98" fmla="*/ 158 w 301"/>
                <a:gd name="T99" fmla="*/ 141 h 364"/>
                <a:gd name="T100" fmla="*/ 199 w 301"/>
                <a:gd name="T101" fmla="*/ 141 h 364"/>
                <a:gd name="T102" fmla="*/ 215 w 301"/>
                <a:gd name="T103" fmla="*/ 105 h 364"/>
                <a:gd name="T104" fmla="*/ 252 w 301"/>
                <a:gd name="T105" fmla="*/ 71 h 364"/>
                <a:gd name="T106" fmla="*/ 257 w 301"/>
                <a:gd name="T107" fmla="*/ 93 h 364"/>
                <a:gd name="T108" fmla="*/ 229 w 301"/>
                <a:gd name="T109" fmla="*/ 105 h 364"/>
                <a:gd name="T110" fmla="*/ 253 w 301"/>
                <a:gd name="T111" fmla="*/ 226 h 364"/>
                <a:gd name="T112" fmla="*/ 226 w 301"/>
                <a:gd name="T113" fmla="*/ 221 h 364"/>
                <a:gd name="T114" fmla="*/ 233 w 301"/>
                <a:gd name="T115" fmla="*/ 198 h 364"/>
                <a:gd name="T116" fmla="*/ 255 w 301"/>
                <a:gd name="T117" fmla="*/ 190 h 364"/>
                <a:gd name="T118" fmla="*/ 269 w 301"/>
                <a:gd name="T119" fmla="*/ 118 h 364"/>
                <a:gd name="T120" fmla="*/ 264 w 301"/>
                <a:gd name="T121" fmla="*/ 99 h 364"/>
                <a:gd name="T122" fmla="*/ 275 w 301"/>
                <a:gd name="T123" fmla="*/ 79 h 364"/>
                <a:gd name="T124" fmla="*/ 291 w 301"/>
                <a:gd name="T125" fmla="*/ 14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01" h="364">
                  <a:moveTo>
                    <a:pt x="261" y="65"/>
                  </a:moveTo>
                  <a:lnTo>
                    <a:pt x="261" y="65"/>
                  </a:lnTo>
                  <a:lnTo>
                    <a:pt x="261" y="65"/>
                  </a:lnTo>
                  <a:lnTo>
                    <a:pt x="261" y="65"/>
                  </a:lnTo>
                  <a:lnTo>
                    <a:pt x="261" y="65"/>
                  </a:lnTo>
                  <a:lnTo>
                    <a:pt x="261" y="65"/>
                  </a:lnTo>
                  <a:lnTo>
                    <a:pt x="257" y="64"/>
                  </a:lnTo>
                  <a:lnTo>
                    <a:pt x="252" y="64"/>
                  </a:lnTo>
                  <a:lnTo>
                    <a:pt x="244" y="64"/>
                  </a:lnTo>
                  <a:lnTo>
                    <a:pt x="244" y="64"/>
                  </a:lnTo>
                  <a:lnTo>
                    <a:pt x="221" y="64"/>
                  </a:lnTo>
                  <a:lnTo>
                    <a:pt x="221" y="64"/>
                  </a:lnTo>
                  <a:lnTo>
                    <a:pt x="220" y="64"/>
                  </a:lnTo>
                  <a:lnTo>
                    <a:pt x="220" y="64"/>
                  </a:lnTo>
                  <a:lnTo>
                    <a:pt x="218" y="64"/>
                  </a:lnTo>
                  <a:lnTo>
                    <a:pt x="218" y="64"/>
                  </a:lnTo>
                  <a:lnTo>
                    <a:pt x="216" y="64"/>
                  </a:lnTo>
                  <a:lnTo>
                    <a:pt x="216" y="64"/>
                  </a:lnTo>
                  <a:lnTo>
                    <a:pt x="203" y="54"/>
                  </a:lnTo>
                  <a:lnTo>
                    <a:pt x="189" y="46"/>
                  </a:lnTo>
                  <a:lnTo>
                    <a:pt x="161" y="33"/>
                  </a:lnTo>
                  <a:lnTo>
                    <a:pt x="161" y="33"/>
                  </a:lnTo>
                  <a:lnTo>
                    <a:pt x="150" y="28"/>
                  </a:lnTo>
                  <a:lnTo>
                    <a:pt x="150" y="28"/>
                  </a:lnTo>
                  <a:lnTo>
                    <a:pt x="158" y="5"/>
                  </a:lnTo>
                  <a:lnTo>
                    <a:pt x="158" y="5"/>
                  </a:lnTo>
                  <a:lnTo>
                    <a:pt x="158" y="3"/>
                  </a:lnTo>
                  <a:lnTo>
                    <a:pt x="158" y="2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07" y="0"/>
                  </a:lnTo>
                  <a:lnTo>
                    <a:pt x="107" y="0"/>
                  </a:lnTo>
                  <a:lnTo>
                    <a:pt x="105" y="0"/>
                  </a:lnTo>
                  <a:lnTo>
                    <a:pt x="104" y="2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8" y="28"/>
                  </a:lnTo>
                  <a:lnTo>
                    <a:pt x="108" y="28"/>
                  </a:lnTo>
                  <a:lnTo>
                    <a:pt x="101" y="31"/>
                  </a:lnTo>
                  <a:lnTo>
                    <a:pt x="91" y="34"/>
                  </a:lnTo>
                  <a:lnTo>
                    <a:pt x="73" y="43"/>
                  </a:lnTo>
                  <a:lnTo>
                    <a:pt x="40" y="62"/>
                  </a:lnTo>
                  <a:lnTo>
                    <a:pt x="40" y="62"/>
                  </a:lnTo>
                  <a:lnTo>
                    <a:pt x="39" y="62"/>
                  </a:lnTo>
                  <a:lnTo>
                    <a:pt x="39" y="62"/>
                  </a:lnTo>
                  <a:lnTo>
                    <a:pt x="5" y="64"/>
                  </a:lnTo>
                  <a:lnTo>
                    <a:pt x="5" y="64"/>
                  </a:lnTo>
                  <a:lnTo>
                    <a:pt x="2" y="64"/>
                  </a:lnTo>
                  <a:lnTo>
                    <a:pt x="2" y="64"/>
                  </a:lnTo>
                  <a:lnTo>
                    <a:pt x="0" y="65"/>
                  </a:lnTo>
                  <a:lnTo>
                    <a:pt x="0" y="67"/>
                  </a:lnTo>
                  <a:lnTo>
                    <a:pt x="0" y="6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20" y="91"/>
                  </a:lnTo>
                  <a:lnTo>
                    <a:pt x="31" y="102"/>
                  </a:lnTo>
                  <a:lnTo>
                    <a:pt x="42" y="111"/>
                  </a:lnTo>
                  <a:lnTo>
                    <a:pt x="42" y="111"/>
                  </a:lnTo>
                  <a:lnTo>
                    <a:pt x="48" y="136"/>
                  </a:lnTo>
                  <a:lnTo>
                    <a:pt x="51" y="163"/>
                  </a:lnTo>
                  <a:lnTo>
                    <a:pt x="54" y="187"/>
                  </a:lnTo>
                  <a:lnTo>
                    <a:pt x="60" y="214"/>
                  </a:lnTo>
                  <a:lnTo>
                    <a:pt x="60" y="214"/>
                  </a:lnTo>
                  <a:lnTo>
                    <a:pt x="57" y="215"/>
                  </a:lnTo>
                  <a:lnTo>
                    <a:pt x="56" y="220"/>
                  </a:lnTo>
                  <a:lnTo>
                    <a:pt x="54" y="229"/>
                  </a:lnTo>
                  <a:lnTo>
                    <a:pt x="54" y="238"/>
                  </a:lnTo>
                  <a:lnTo>
                    <a:pt x="56" y="248"/>
                  </a:lnTo>
                  <a:lnTo>
                    <a:pt x="56" y="248"/>
                  </a:lnTo>
                  <a:lnTo>
                    <a:pt x="56" y="249"/>
                  </a:lnTo>
                  <a:lnTo>
                    <a:pt x="56" y="249"/>
                  </a:lnTo>
                  <a:lnTo>
                    <a:pt x="56" y="249"/>
                  </a:lnTo>
                  <a:lnTo>
                    <a:pt x="56" y="249"/>
                  </a:lnTo>
                  <a:lnTo>
                    <a:pt x="48" y="279"/>
                  </a:lnTo>
                  <a:lnTo>
                    <a:pt x="40" y="310"/>
                  </a:lnTo>
                  <a:lnTo>
                    <a:pt x="40" y="310"/>
                  </a:lnTo>
                  <a:lnTo>
                    <a:pt x="34" y="331"/>
                  </a:lnTo>
                  <a:lnTo>
                    <a:pt x="33" y="345"/>
                  </a:lnTo>
                  <a:lnTo>
                    <a:pt x="31" y="350"/>
                  </a:lnTo>
                  <a:lnTo>
                    <a:pt x="33" y="354"/>
                  </a:lnTo>
                  <a:lnTo>
                    <a:pt x="33" y="354"/>
                  </a:lnTo>
                  <a:lnTo>
                    <a:pt x="34" y="358"/>
                  </a:lnTo>
                  <a:lnTo>
                    <a:pt x="37" y="361"/>
                  </a:lnTo>
                  <a:lnTo>
                    <a:pt x="46" y="362"/>
                  </a:lnTo>
                  <a:lnTo>
                    <a:pt x="56" y="364"/>
                  </a:lnTo>
                  <a:lnTo>
                    <a:pt x="63" y="362"/>
                  </a:lnTo>
                  <a:lnTo>
                    <a:pt x="63" y="362"/>
                  </a:lnTo>
                  <a:lnTo>
                    <a:pt x="138" y="362"/>
                  </a:lnTo>
                  <a:lnTo>
                    <a:pt x="138" y="362"/>
                  </a:lnTo>
                  <a:lnTo>
                    <a:pt x="173" y="362"/>
                  </a:lnTo>
                  <a:lnTo>
                    <a:pt x="192" y="364"/>
                  </a:lnTo>
                  <a:lnTo>
                    <a:pt x="209" y="362"/>
                  </a:lnTo>
                  <a:lnTo>
                    <a:pt x="209" y="362"/>
                  </a:lnTo>
                  <a:lnTo>
                    <a:pt x="215" y="362"/>
                  </a:lnTo>
                  <a:lnTo>
                    <a:pt x="220" y="361"/>
                  </a:lnTo>
                  <a:lnTo>
                    <a:pt x="223" y="358"/>
                  </a:lnTo>
                  <a:lnTo>
                    <a:pt x="224" y="351"/>
                  </a:lnTo>
                  <a:lnTo>
                    <a:pt x="224" y="351"/>
                  </a:lnTo>
                  <a:lnTo>
                    <a:pt x="224" y="340"/>
                  </a:lnTo>
                  <a:lnTo>
                    <a:pt x="221" y="327"/>
                  </a:lnTo>
                  <a:lnTo>
                    <a:pt x="215" y="300"/>
                  </a:lnTo>
                  <a:lnTo>
                    <a:pt x="215" y="300"/>
                  </a:lnTo>
                  <a:lnTo>
                    <a:pt x="207" y="274"/>
                  </a:lnTo>
                  <a:lnTo>
                    <a:pt x="204" y="262"/>
                  </a:lnTo>
                  <a:lnTo>
                    <a:pt x="199" y="249"/>
                  </a:lnTo>
                  <a:lnTo>
                    <a:pt x="199" y="249"/>
                  </a:lnTo>
                  <a:lnTo>
                    <a:pt x="199" y="248"/>
                  </a:lnTo>
                  <a:lnTo>
                    <a:pt x="199" y="248"/>
                  </a:lnTo>
                  <a:lnTo>
                    <a:pt x="201" y="238"/>
                  </a:lnTo>
                  <a:lnTo>
                    <a:pt x="201" y="228"/>
                  </a:lnTo>
                  <a:lnTo>
                    <a:pt x="199" y="218"/>
                  </a:lnTo>
                  <a:lnTo>
                    <a:pt x="198" y="214"/>
                  </a:lnTo>
                  <a:lnTo>
                    <a:pt x="195" y="211"/>
                  </a:lnTo>
                  <a:lnTo>
                    <a:pt x="195" y="211"/>
                  </a:lnTo>
                  <a:lnTo>
                    <a:pt x="195" y="211"/>
                  </a:lnTo>
                  <a:lnTo>
                    <a:pt x="195" y="211"/>
                  </a:lnTo>
                  <a:lnTo>
                    <a:pt x="204" y="161"/>
                  </a:lnTo>
                  <a:lnTo>
                    <a:pt x="213" y="113"/>
                  </a:lnTo>
                  <a:lnTo>
                    <a:pt x="213" y="113"/>
                  </a:lnTo>
                  <a:lnTo>
                    <a:pt x="215" y="113"/>
                  </a:lnTo>
                  <a:lnTo>
                    <a:pt x="215" y="113"/>
                  </a:lnTo>
                  <a:lnTo>
                    <a:pt x="230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53" y="116"/>
                  </a:lnTo>
                  <a:lnTo>
                    <a:pt x="258" y="119"/>
                  </a:lnTo>
                  <a:lnTo>
                    <a:pt x="260" y="124"/>
                  </a:lnTo>
                  <a:lnTo>
                    <a:pt x="258" y="132"/>
                  </a:lnTo>
                  <a:lnTo>
                    <a:pt x="258" y="132"/>
                  </a:lnTo>
                  <a:lnTo>
                    <a:pt x="253" y="158"/>
                  </a:lnTo>
                  <a:lnTo>
                    <a:pt x="253" y="158"/>
                  </a:lnTo>
                  <a:lnTo>
                    <a:pt x="252" y="170"/>
                  </a:lnTo>
                  <a:lnTo>
                    <a:pt x="249" y="181"/>
                  </a:lnTo>
                  <a:lnTo>
                    <a:pt x="246" y="186"/>
                  </a:lnTo>
                  <a:lnTo>
                    <a:pt x="243" y="189"/>
                  </a:lnTo>
                  <a:lnTo>
                    <a:pt x="238" y="190"/>
                  </a:lnTo>
                  <a:lnTo>
                    <a:pt x="232" y="189"/>
                  </a:lnTo>
                  <a:lnTo>
                    <a:pt x="232" y="189"/>
                  </a:lnTo>
                  <a:lnTo>
                    <a:pt x="229" y="189"/>
                  </a:lnTo>
                  <a:lnTo>
                    <a:pt x="227" y="190"/>
                  </a:lnTo>
                  <a:lnTo>
                    <a:pt x="227" y="190"/>
                  </a:lnTo>
                  <a:lnTo>
                    <a:pt x="221" y="200"/>
                  </a:lnTo>
                  <a:lnTo>
                    <a:pt x="216" y="209"/>
                  </a:lnTo>
                  <a:lnTo>
                    <a:pt x="215" y="215"/>
                  </a:lnTo>
                  <a:lnTo>
                    <a:pt x="213" y="220"/>
                  </a:lnTo>
                  <a:lnTo>
                    <a:pt x="215" y="224"/>
                  </a:lnTo>
                  <a:lnTo>
                    <a:pt x="216" y="229"/>
                  </a:lnTo>
                  <a:lnTo>
                    <a:pt x="216" y="229"/>
                  </a:lnTo>
                  <a:lnTo>
                    <a:pt x="223" y="234"/>
                  </a:lnTo>
                  <a:lnTo>
                    <a:pt x="230" y="237"/>
                  </a:lnTo>
                  <a:lnTo>
                    <a:pt x="238" y="238"/>
                  </a:lnTo>
                  <a:lnTo>
                    <a:pt x="246" y="238"/>
                  </a:lnTo>
                  <a:lnTo>
                    <a:pt x="253" y="235"/>
                  </a:lnTo>
                  <a:lnTo>
                    <a:pt x="261" y="232"/>
                  </a:lnTo>
                  <a:lnTo>
                    <a:pt x="267" y="228"/>
                  </a:lnTo>
                  <a:lnTo>
                    <a:pt x="272" y="221"/>
                  </a:lnTo>
                  <a:lnTo>
                    <a:pt x="272" y="221"/>
                  </a:lnTo>
                  <a:lnTo>
                    <a:pt x="280" y="204"/>
                  </a:lnTo>
                  <a:lnTo>
                    <a:pt x="289" y="183"/>
                  </a:lnTo>
                  <a:lnTo>
                    <a:pt x="297" y="158"/>
                  </a:lnTo>
                  <a:lnTo>
                    <a:pt x="301" y="133"/>
                  </a:lnTo>
                  <a:lnTo>
                    <a:pt x="301" y="121"/>
                  </a:lnTo>
                  <a:lnTo>
                    <a:pt x="301" y="108"/>
                  </a:lnTo>
                  <a:lnTo>
                    <a:pt x="300" y="98"/>
                  </a:lnTo>
                  <a:lnTo>
                    <a:pt x="297" y="87"/>
                  </a:lnTo>
                  <a:lnTo>
                    <a:pt x="291" y="79"/>
                  </a:lnTo>
                  <a:lnTo>
                    <a:pt x="283" y="73"/>
                  </a:lnTo>
                  <a:lnTo>
                    <a:pt x="274" y="67"/>
                  </a:lnTo>
                  <a:lnTo>
                    <a:pt x="261" y="65"/>
                  </a:lnTo>
                  <a:lnTo>
                    <a:pt x="261" y="65"/>
                  </a:lnTo>
                  <a:close/>
                  <a:moveTo>
                    <a:pt x="121" y="34"/>
                  </a:moveTo>
                  <a:lnTo>
                    <a:pt x="121" y="34"/>
                  </a:lnTo>
                  <a:lnTo>
                    <a:pt x="138" y="34"/>
                  </a:lnTo>
                  <a:lnTo>
                    <a:pt x="147" y="36"/>
                  </a:lnTo>
                  <a:lnTo>
                    <a:pt x="155" y="39"/>
                  </a:lnTo>
                  <a:lnTo>
                    <a:pt x="155" y="39"/>
                  </a:lnTo>
                  <a:lnTo>
                    <a:pt x="178" y="50"/>
                  </a:lnTo>
                  <a:lnTo>
                    <a:pt x="201" y="64"/>
                  </a:lnTo>
                  <a:lnTo>
                    <a:pt x="201" y="64"/>
                  </a:lnTo>
                  <a:lnTo>
                    <a:pt x="56" y="62"/>
                  </a:lnTo>
                  <a:lnTo>
                    <a:pt x="56" y="62"/>
                  </a:lnTo>
                  <a:lnTo>
                    <a:pt x="71" y="53"/>
                  </a:lnTo>
                  <a:lnTo>
                    <a:pt x="88" y="45"/>
                  </a:lnTo>
                  <a:lnTo>
                    <a:pt x="105" y="37"/>
                  </a:lnTo>
                  <a:lnTo>
                    <a:pt x="113" y="36"/>
                  </a:lnTo>
                  <a:lnTo>
                    <a:pt x="121" y="34"/>
                  </a:lnTo>
                  <a:lnTo>
                    <a:pt x="121" y="34"/>
                  </a:lnTo>
                  <a:close/>
                  <a:moveTo>
                    <a:pt x="190" y="218"/>
                  </a:moveTo>
                  <a:lnTo>
                    <a:pt x="190" y="218"/>
                  </a:lnTo>
                  <a:lnTo>
                    <a:pt x="192" y="224"/>
                  </a:lnTo>
                  <a:lnTo>
                    <a:pt x="192" y="232"/>
                  </a:lnTo>
                  <a:lnTo>
                    <a:pt x="192" y="232"/>
                  </a:lnTo>
                  <a:lnTo>
                    <a:pt x="192" y="243"/>
                  </a:lnTo>
                  <a:lnTo>
                    <a:pt x="192" y="243"/>
                  </a:lnTo>
                  <a:lnTo>
                    <a:pt x="186" y="245"/>
                  </a:lnTo>
                  <a:lnTo>
                    <a:pt x="186" y="245"/>
                  </a:lnTo>
                  <a:lnTo>
                    <a:pt x="165" y="245"/>
                  </a:lnTo>
                  <a:lnTo>
                    <a:pt x="145" y="245"/>
                  </a:lnTo>
                  <a:lnTo>
                    <a:pt x="145" y="245"/>
                  </a:lnTo>
                  <a:lnTo>
                    <a:pt x="94" y="246"/>
                  </a:lnTo>
                  <a:lnTo>
                    <a:pt x="94" y="246"/>
                  </a:lnTo>
                  <a:lnTo>
                    <a:pt x="71" y="245"/>
                  </a:lnTo>
                  <a:lnTo>
                    <a:pt x="71" y="245"/>
                  </a:lnTo>
                  <a:lnTo>
                    <a:pt x="67" y="245"/>
                  </a:lnTo>
                  <a:lnTo>
                    <a:pt x="65" y="243"/>
                  </a:lnTo>
                  <a:lnTo>
                    <a:pt x="63" y="240"/>
                  </a:lnTo>
                  <a:lnTo>
                    <a:pt x="63" y="234"/>
                  </a:lnTo>
                  <a:lnTo>
                    <a:pt x="63" y="234"/>
                  </a:lnTo>
                  <a:lnTo>
                    <a:pt x="63" y="229"/>
                  </a:lnTo>
                  <a:lnTo>
                    <a:pt x="63" y="223"/>
                  </a:lnTo>
                  <a:lnTo>
                    <a:pt x="63" y="223"/>
                  </a:lnTo>
                  <a:lnTo>
                    <a:pt x="65" y="221"/>
                  </a:lnTo>
                  <a:lnTo>
                    <a:pt x="65" y="221"/>
                  </a:lnTo>
                  <a:lnTo>
                    <a:pt x="65" y="220"/>
                  </a:lnTo>
                  <a:lnTo>
                    <a:pt x="65" y="220"/>
                  </a:lnTo>
                  <a:lnTo>
                    <a:pt x="70" y="220"/>
                  </a:lnTo>
                  <a:lnTo>
                    <a:pt x="74" y="218"/>
                  </a:lnTo>
                  <a:lnTo>
                    <a:pt x="84" y="220"/>
                  </a:lnTo>
                  <a:lnTo>
                    <a:pt x="84" y="220"/>
                  </a:lnTo>
                  <a:lnTo>
                    <a:pt x="110" y="218"/>
                  </a:lnTo>
                  <a:lnTo>
                    <a:pt x="135" y="218"/>
                  </a:lnTo>
                  <a:lnTo>
                    <a:pt x="135" y="218"/>
                  </a:lnTo>
                  <a:lnTo>
                    <a:pt x="155" y="218"/>
                  </a:lnTo>
                  <a:lnTo>
                    <a:pt x="175" y="218"/>
                  </a:lnTo>
                  <a:lnTo>
                    <a:pt x="175" y="218"/>
                  </a:lnTo>
                  <a:lnTo>
                    <a:pt x="190" y="218"/>
                  </a:lnTo>
                  <a:lnTo>
                    <a:pt x="190" y="218"/>
                  </a:lnTo>
                  <a:close/>
                  <a:moveTo>
                    <a:pt x="135" y="211"/>
                  </a:moveTo>
                  <a:lnTo>
                    <a:pt x="135" y="211"/>
                  </a:lnTo>
                  <a:lnTo>
                    <a:pt x="113" y="209"/>
                  </a:lnTo>
                  <a:lnTo>
                    <a:pt x="113" y="209"/>
                  </a:lnTo>
                  <a:lnTo>
                    <a:pt x="107" y="175"/>
                  </a:lnTo>
                  <a:lnTo>
                    <a:pt x="102" y="141"/>
                  </a:lnTo>
                  <a:lnTo>
                    <a:pt x="93" y="71"/>
                  </a:lnTo>
                  <a:lnTo>
                    <a:pt x="93" y="71"/>
                  </a:lnTo>
                  <a:lnTo>
                    <a:pt x="161" y="71"/>
                  </a:lnTo>
                  <a:lnTo>
                    <a:pt x="161" y="71"/>
                  </a:lnTo>
                  <a:lnTo>
                    <a:pt x="155" y="107"/>
                  </a:lnTo>
                  <a:lnTo>
                    <a:pt x="150" y="141"/>
                  </a:lnTo>
                  <a:lnTo>
                    <a:pt x="145" y="175"/>
                  </a:lnTo>
                  <a:lnTo>
                    <a:pt x="141" y="209"/>
                  </a:lnTo>
                  <a:lnTo>
                    <a:pt x="141" y="209"/>
                  </a:lnTo>
                  <a:lnTo>
                    <a:pt x="135" y="211"/>
                  </a:lnTo>
                  <a:lnTo>
                    <a:pt x="135" y="211"/>
                  </a:lnTo>
                  <a:close/>
                  <a:moveTo>
                    <a:pt x="48" y="105"/>
                  </a:moveTo>
                  <a:lnTo>
                    <a:pt x="48" y="105"/>
                  </a:lnTo>
                  <a:lnTo>
                    <a:pt x="39" y="98"/>
                  </a:lnTo>
                  <a:lnTo>
                    <a:pt x="29" y="90"/>
                  </a:lnTo>
                  <a:lnTo>
                    <a:pt x="13" y="71"/>
                  </a:lnTo>
                  <a:lnTo>
                    <a:pt x="13" y="71"/>
                  </a:lnTo>
                  <a:lnTo>
                    <a:pt x="84" y="71"/>
                  </a:lnTo>
                  <a:lnTo>
                    <a:pt x="84" y="71"/>
                  </a:lnTo>
                  <a:lnTo>
                    <a:pt x="84" y="71"/>
                  </a:lnTo>
                  <a:lnTo>
                    <a:pt x="84" y="71"/>
                  </a:lnTo>
                  <a:lnTo>
                    <a:pt x="93" y="141"/>
                  </a:lnTo>
                  <a:lnTo>
                    <a:pt x="97" y="175"/>
                  </a:lnTo>
                  <a:lnTo>
                    <a:pt x="104" y="211"/>
                  </a:lnTo>
                  <a:lnTo>
                    <a:pt x="104" y="211"/>
                  </a:lnTo>
                  <a:lnTo>
                    <a:pt x="93" y="211"/>
                  </a:lnTo>
                  <a:lnTo>
                    <a:pt x="93" y="211"/>
                  </a:lnTo>
                  <a:lnTo>
                    <a:pt x="80" y="211"/>
                  </a:lnTo>
                  <a:lnTo>
                    <a:pt x="68" y="211"/>
                  </a:lnTo>
                  <a:lnTo>
                    <a:pt x="68" y="211"/>
                  </a:lnTo>
                  <a:lnTo>
                    <a:pt x="63" y="184"/>
                  </a:lnTo>
                  <a:lnTo>
                    <a:pt x="59" y="159"/>
                  </a:lnTo>
                  <a:lnTo>
                    <a:pt x="56" y="133"/>
                  </a:lnTo>
                  <a:lnTo>
                    <a:pt x="51" y="108"/>
                  </a:lnTo>
                  <a:lnTo>
                    <a:pt x="51" y="108"/>
                  </a:lnTo>
                  <a:lnTo>
                    <a:pt x="48" y="105"/>
                  </a:lnTo>
                  <a:lnTo>
                    <a:pt x="48" y="105"/>
                  </a:lnTo>
                  <a:close/>
                  <a:moveTo>
                    <a:pt x="51" y="354"/>
                  </a:moveTo>
                  <a:lnTo>
                    <a:pt x="51" y="354"/>
                  </a:lnTo>
                  <a:lnTo>
                    <a:pt x="45" y="353"/>
                  </a:lnTo>
                  <a:lnTo>
                    <a:pt x="43" y="353"/>
                  </a:lnTo>
                  <a:lnTo>
                    <a:pt x="42" y="350"/>
                  </a:lnTo>
                  <a:lnTo>
                    <a:pt x="42" y="345"/>
                  </a:lnTo>
                  <a:lnTo>
                    <a:pt x="42" y="345"/>
                  </a:lnTo>
                  <a:lnTo>
                    <a:pt x="43" y="333"/>
                  </a:lnTo>
                  <a:lnTo>
                    <a:pt x="46" y="320"/>
                  </a:lnTo>
                  <a:lnTo>
                    <a:pt x="53" y="296"/>
                  </a:lnTo>
                  <a:lnTo>
                    <a:pt x="53" y="296"/>
                  </a:lnTo>
                  <a:lnTo>
                    <a:pt x="63" y="252"/>
                  </a:lnTo>
                  <a:lnTo>
                    <a:pt x="63" y="252"/>
                  </a:lnTo>
                  <a:lnTo>
                    <a:pt x="71" y="254"/>
                  </a:lnTo>
                  <a:lnTo>
                    <a:pt x="79" y="254"/>
                  </a:lnTo>
                  <a:lnTo>
                    <a:pt x="94" y="254"/>
                  </a:lnTo>
                  <a:lnTo>
                    <a:pt x="94" y="254"/>
                  </a:lnTo>
                  <a:lnTo>
                    <a:pt x="104" y="254"/>
                  </a:lnTo>
                  <a:lnTo>
                    <a:pt x="104" y="254"/>
                  </a:lnTo>
                  <a:lnTo>
                    <a:pt x="96" y="303"/>
                  </a:lnTo>
                  <a:lnTo>
                    <a:pt x="90" y="354"/>
                  </a:lnTo>
                  <a:lnTo>
                    <a:pt x="90" y="354"/>
                  </a:lnTo>
                  <a:lnTo>
                    <a:pt x="73" y="354"/>
                  </a:lnTo>
                  <a:lnTo>
                    <a:pt x="73" y="354"/>
                  </a:lnTo>
                  <a:lnTo>
                    <a:pt x="51" y="354"/>
                  </a:lnTo>
                  <a:lnTo>
                    <a:pt x="51" y="354"/>
                  </a:lnTo>
                  <a:close/>
                  <a:moveTo>
                    <a:pt x="133" y="353"/>
                  </a:moveTo>
                  <a:lnTo>
                    <a:pt x="133" y="353"/>
                  </a:lnTo>
                  <a:lnTo>
                    <a:pt x="97" y="354"/>
                  </a:lnTo>
                  <a:lnTo>
                    <a:pt x="97" y="354"/>
                  </a:lnTo>
                  <a:lnTo>
                    <a:pt x="105" y="303"/>
                  </a:lnTo>
                  <a:lnTo>
                    <a:pt x="113" y="254"/>
                  </a:lnTo>
                  <a:lnTo>
                    <a:pt x="113" y="254"/>
                  </a:lnTo>
                  <a:lnTo>
                    <a:pt x="142" y="254"/>
                  </a:lnTo>
                  <a:lnTo>
                    <a:pt x="142" y="254"/>
                  </a:lnTo>
                  <a:lnTo>
                    <a:pt x="145" y="254"/>
                  </a:lnTo>
                  <a:lnTo>
                    <a:pt x="145" y="254"/>
                  </a:lnTo>
                  <a:lnTo>
                    <a:pt x="150" y="279"/>
                  </a:lnTo>
                  <a:lnTo>
                    <a:pt x="155" y="303"/>
                  </a:lnTo>
                  <a:lnTo>
                    <a:pt x="159" y="328"/>
                  </a:lnTo>
                  <a:lnTo>
                    <a:pt x="165" y="353"/>
                  </a:lnTo>
                  <a:lnTo>
                    <a:pt x="165" y="353"/>
                  </a:lnTo>
                  <a:lnTo>
                    <a:pt x="133" y="353"/>
                  </a:lnTo>
                  <a:lnTo>
                    <a:pt x="133" y="353"/>
                  </a:lnTo>
                  <a:close/>
                  <a:moveTo>
                    <a:pt x="215" y="351"/>
                  </a:moveTo>
                  <a:lnTo>
                    <a:pt x="215" y="351"/>
                  </a:lnTo>
                  <a:lnTo>
                    <a:pt x="215" y="353"/>
                  </a:lnTo>
                  <a:lnTo>
                    <a:pt x="215" y="353"/>
                  </a:lnTo>
                  <a:lnTo>
                    <a:pt x="213" y="353"/>
                  </a:lnTo>
                  <a:lnTo>
                    <a:pt x="213" y="353"/>
                  </a:lnTo>
                  <a:lnTo>
                    <a:pt x="209" y="354"/>
                  </a:lnTo>
                  <a:lnTo>
                    <a:pt x="203" y="354"/>
                  </a:lnTo>
                  <a:lnTo>
                    <a:pt x="192" y="354"/>
                  </a:lnTo>
                  <a:lnTo>
                    <a:pt x="192" y="354"/>
                  </a:lnTo>
                  <a:lnTo>
                    <a:pt x="175" y="354"/>
                  </a:lnTo>
                  <a:lnTo>
                    <a:pt x="175" y="354"/>
                  </a:lnTo>
                  <a:lnTo>
                    <a:pt x="169" y="330"/>
                  </a:lnTo>
                  <a:lnTo>
                    <a:pt x="164" y="303"/>
                  </a:lnTo>
                  <a:lnTo>
                    <a:pt x="159" y="279"/>
                  </a:lnTo>
                  <a:lnTo>
                    <a:pt x="153" y="254"/>
                  </a:lnTo>
                  <a:lnTo>
                    <a:pt x="153" y="254"/>
                  </a:lnTo>
                  <a:lnTo>
                    <a:pt x="173" y="255"/>
                  </a:lnTo>
                  <a:lnTo>
                    <a:pt x="182" y="254"/>
                  </a:lnTo>
                  <a:lnTo>
                    <a:pt x="192" y="252"/>
                  </a:lnTo>
                  <a:lnTo>
                    <a:pt x="192" y="252"/>
                  </a:lnTo>
                  <a:lnTo>
                    <a:pt x="199" y="275"/>
                  </a:lnTo>
                  <a:lnTo>
                    <a:pt x="206" y="297"/>
                  </a:lnTo>
                  <a:lnTo>
                    <a:pt x="213" y="344"/>
                  </a:lnTo>
                  <a:lnTo>
                    <a:pt x="213" y="344"/>
                  </a:lnTo>
                  <a:lnTo>
                    <a:pt x="215" y="348"/>
                  </a:lnTo>
                  <a:lnTo>
                    <a:pt x="215" y="351"/>
                  </a:lnTo>
                  <a:lnTo>
                    <a:pt x="215" y="351"/>
                  </a:lnTo>
                  <a:close/>
                  <a:moveTo>
                    <a:pt x="170" y="209"/>
                  </a:moveTo>
                  <a:lnTo>
                    <a:pt x="170" y="209"/>
                  </a:lnTo>
                  <a:lnTo>
                    <a:pt x="148" y="209"/>
                  </a:lnTo>
                  <a:lnTo>
                    <a:pt x="148" y="209"/>
                  </a:lnTo>
                  <a:lnTo>
                    <a:pt x="155" y="175"/>
                  </a:lnTo>
                  <a:lnTo>
                    <a:pt x="158" y="141"/>
                  </a:lnTo>
                  <a:lnTo>
                    <a:pt x="162" y="105"/>
                  </a:lnTo>
                  <a:lnTo>
                    <a:pt x="169" y="71"/>
                  </a:lnTo>
                  <a:lnTo>
                    <a:pt x="169" y="71"/>
                  </a:lnTo>
                  <a:lnTo>
                    <a:pt x="213" y="71"/>
                  </a:lnTo>
                  <a:lnTo>
                    <a:pt x="213" y="71"/>
                  </a:lnTo>
                  <a:lnTo>
                    <a:pt x="206" y="105"/>
                  </a:lnTo>
                  <a:lnTo>
                    <a:pt x="199" y="141"/>
                  </a:lnTo>
                  <a:lnTo>
                    <a:pt x="193" y="175"/>
                  </a:lnTo>
                  <a:lnTo>
                    <a:pt x="186" y="209"/>
                  </a:lnTo>
                  <a:lnTo>
                    <a:pt x="186" y="209"/>
                  </a:lnTo>
                  <a:lnTo>
                    <a:pt x="170" y="209"/>
                  </a:lnTo>
                  <a:lnTo>
                    <a:pt x="170" y="209"/>
                  </a:lnTo>
                  <a:close/>
                  <a:moveTo>
                    <a:pt x="215" y="105"/>
                  </a:moveTo>
                  <a:lnTo>
                    <a:pt x="215" y="105"/>
                  </a:lnTo>
                  <a:lnTo>
                    <a:pt x="215" y="105"/>
                  </a:lnTo>
                  <a:lnTo>
                    <a:pt x="215" y="105"/>
                  </a:lnTo>
                  <a:lnTo>
                    <a:pt x="221" y="71"/>
                  </a:lnTo>
                  <a:lnTo>
                    <a:pt x="221" y="71"/>
                  </a:lnTo>
                  <a:lnTo>
                    <a:pt x="244" y="71"/>
                  </a:lnTo>
                  <a:lnTo>
                    <a:pt x="244" y="71"/>
                  </a:lnTo>
                  <a:lnTo>
                    <a:pt x="252" y="71"/>
                  </a:lnTo>
                  <a:lnTo>
                    <a:pt x="255" y="73"/>
                  </a:lnTo>
                  <a:lnTo>
                    <a:pt x="257" y="76"/>
                  </a:lnTo>
                  <a:lnTo>
                    <a:pt x="257" y="76"/>
                  </a:lnTo>
                  <a:lnTo>
                    <a:pt x="258" y="81"/>
                  </a:lnTo>
                  <a:lnTo>
                    <a:pt x="257" y="87"/>
                  </a:lnTo>
                  <a:lnTo>
                    <a:pt x="257" y="87"/>
                  </a:lnTo>
                  <a:lnTo>
                    <a:pt x="257" y="93"/>
                  </a:lnTo>
                  <a:lnTo>
                    <a:pt x="255" y="98"/>
                  </a:lnTo>
                  <a:lnTo>
                    <a:pt x="255" y="98"/>
                  </a:lnTo>
                  <a:lnTo>
                    <a:pt x="253" y="102"/>
                  </a:lnTo>
                  <a:lnTo>
                    <a:pt x="250" y="104"/>
                  </a:lnTo>
                  <a:lnTo>
                    <a:pt x="243" y="105"/>
                  </a:lnTo>
                  <a:lnTo>
                    <a:pt x="243" y="105"/>
                  </a:lnTo>
                  <a:lnTo>
                    <a:pt x="229" y="105"/>
                  </a:lnTo>
                  <a:lnTo>
                    <a:pt x="215" y="105"/>
                  </a:lnTo>
                  <a:lnTo>
                    <a:pt x="215" y="105"/>
                  </a:lnTo>
                  <a:close/>
                  <a:moveTo>
                    <a:pt x="269" y="209"/>
                  </a:moveTo>
                  <a:lnTo>
                    <a:pt x="269" y="209"/>
                  </a:lnTo>
                  <a:lnTo>
                    <a:pt x="263" y="218"/>
                  </a:lnTo>
                  <a:lnTo>
                    <a:pt x="258" y="221"/>
                  </a:lnTo>
                  <a:lnTo>
                    <a:pt x="253" y="226"/>
                  </a:lnTo>
                  <a:lnTo>
                    <a:pt x="247" y="228"/>
                  </a:lnTo>
                  <a:lnTo>
                    <a:pt x="243" y="229"/>
                  </a:lnTo>
                  <a:lnTo>
                    <a:pt x="237" y="229"/>
                  </a:lnTo>
                  <a:lnTo>
                    <a:pt x="232" y="226"/>
                  </a:lnTo>
                  <a:lnTo>
                    <a:pt x="232" y="226"/>
                  </a:lnTo>
                  <a:lnTo>
                    <a:pt x="227" y="224"/>
                  </a:lnTo>
                  <a:lnTo>
                    <a:pt x="226" y="221"/>
                  </a:lnTo>
                  <a:lnTo>
                    <a:pt x="224" y="218"/>
                  </a:lnTo>
                  <a:lnTo>
                    <a:pt x="224" y="215"/>
                  </a:lnTo>
                  <a:lnTo>
                    <a:pt x="226" y="209"/>
                  </a:lnTo>
                  <a:lnTo>
                    <a:pt x="229" y="203"/>
                  </a:lnTo>
                  <a:lnTo>
                    <a:pt x="229" y="203"/>
                  </a:lnTo>
                  <a:lnTo>
                    <a:pt x="233" y="198"/>
                  </a:lnTo>
                  <a:lnTo>
                    <a:pt x="233" y="198"/>
                  </a:lnTo>
                  <a:lnTo>
                    <a:pt x="238" y="200"/>
                  </a:lnTo>
                  <a:lnTo>
                    <a:pt x="243" y="201"/>
                  </a:lnTo>
                  <a:lnTo>
                    <a:pt x="243" y="201"/>
                  </a:lnTo>
                  <a:lnTo>
                    <a:pt x="247" y="200"/>
                  </a:lnTo>
                  <a:lnTo>
                    <a:pt x="250" y="198"/>
                  </a:lnTo>
                  <a:lnTo>
                    <a:pt x="253" y="195"/>
                  </a:lnTo>
                  <a:lnTo>
                    <a:pt x="255" y="190"/>
                  </a:lnTo>
                  <a:lnTo>
                    <a:pt x="255" y="190"/>
                  </a:lnTo>
                  <a:lnTo>
                    <a:pt x="260" y="178"/>
                  </a:lnTo>
                  <a:lnTo>
                    <a:pt x="263" y="164"/>
                  </a:lnTo>
                  <a:lnTo>
                    <a:pt x="266" y="136"/>
                  </a:lnTo>
                  <a:lnTo>
                    <a:pt x="266" y="136"/>
                  </a:lnTo>
                  <a:lnTo>
                    <a:pt x="269" y="124"/>
                  </a:lnTo>
                  <a:lnTo>
                    <a:pt x="269" y="118"/>
                  </a:lnTo>
                  <a:lnTo>
                    <a:pt x="267" y="113"/>
                  </a:lnTo>
                  <a:lnTo>
                    <a:pt x="267" y="113"/>
                  </a:lnTo>
                  <a:lnTo>
                    <a:pt x="264" y="110"/>
                  </a:lnTo>
                  <a:lnTo>
                    <a:pt x="261" y="108"/>
                  </a:lnTo>
                  <a:lnTo>
                    <a:pt x="261" y="108"/>
                  </a:lnTo>
                  <a:lnTo>
                    <a:pt x="263" y="104"/>
                  </a:lnTo>
                  <a:lnTo>
                    <a:pt x="264" y="99"/>
                  </a:lnTo>
                  <a:lnTo>
                    <a:pt x="266" y="88"/>
                  </a:lnTo>
                  <a:lnTo>
                    <a:pt x="266" y="88"/>
                  </a:lnTo>
                  <a:lnTo>
                    <a:pt x="266" y="82"/>
                  </a:lnTo>
                  <a:lnTo>
                    <a:pt x="266" y="74"/>
                  </a:lnTo>
                  <a:lnTo>
                    <a:pt x="266" y="74"/>
                  </a:lnTo>
                  <a:lnTo>
                    <a:pt x="270" y="76"/>
                  </a:lnTo>
                  <a:lnTo>
                    <a:pt x="275" y="79"/>
                  </a:lnTo>
                  <a:lnTo>
                    <a:pt x="283" y="85"/>
                  </a:lnTo>
                  <a:lnTo>
                    <a:pt x="287" y="93"/>
                  </a:lnTo>
                  <a:lnTo>
                    <a:pt x="291" y="104"/>
                  </a:lnTo>
                  <a:lnTo>
                    <a:pt x="292" y="115"/>
                  </a:lnTo>
                  <a:lnTo>
                    <a:pt x="294" y="125"/>
                  </a:lnTo>
                  <a:lnTo>
                    <a:pt x="292" y="135"/>
                  </a:lnTo>
                  <a:lnTo>
                    <a:pt x="291" y="144"/>
                  </a:lnTo>
                  <a:lnTo>
                    <a:pt x="291" y="144"/>
                  </a:lnTo>
                  <a:lnTo>
                    <a:pt x="286" y="161"/>
                  </a:lnTo>
                  <a:lnTo>
                    <a:pt x="281" y="178"/>
                  </a:lnTo>
                  <a:lnTo>
                    <a:pt x="275" y="193"/>
                  </a:lnTo>
                  <a:lnTo>
                    <a:pt x="269" y="209"/>
                  </a:lnTo>
                  <a:lnTo>
                    <a:pt x="269" y="2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07">
              <a:extLst>
                <a:ext uri="{FF2B5EF4-FFF2-40B4-BE49-F238E27FC236}">
                  <a16:creationId xmlns:a16="http://schemas.microsoft.com/office/drawing/2014/main" id="{F8EB5760-2BF4-4CAF-9AF7-177056E17C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6238" y="2792556"/>
              <a:ext cx="26988" cy="93663"/>
            </a:xfrm>
            <a:custGeom>
              <a:avLst/>
              <a:gdLst>
                <a:gd name="T0" fmla="*/ 9 w 17"/>
                <a:gd name="T1" fmla="*/ 56 h 59"/>
                <a:gd name="T2" fmla="*/ 9 w 17"/>
                <a:gd name="T3" fmla="*/ 56 h 59"/>
                <a:gd name="T4" fmla="*/ 11 w 17"/>
                <a:gd name="T5" fmla="*/ 57 h 59"/>
                <a:gd name="T6" fmla="*/ 14 w 17"/>
                <a:gd name="T7" fmla="*/ 59 h 59"/>
                <a:gd name="T8" fmla="*/ 17 w 17"/>
                <a:gd name="T9" fmla="*/ 56 h 59"/>
                <a:gd name="T10" fmla="*/ 17 w 17"/>
                <a:gd name="T11" fmla="*/ 53 h 59"/>
                <a:gd name="T12" fmla="*/ 17 w 17"/>
                <a:gd name="T13" fmla="*/ 53 h 59"/>
                <a:gd name="T14" fmla="*/ 14 w 17"/>
                <a:gd name="T15" fmla="*/ 28 h 59"/>
                <a:gd name="T16" fmla="*/ 9 w 17"/>
                <a:gd name="T17" fmla="*/ 3 h 59"/>
                <a:gd name="T18" fmla="*/ 9 w 17"/>
                <a:gd name="T19" fmla="*/ 3 h 59"/>
                <a:gd name="T20" fmla="*/ 6 w 17"/>
                <a:gd name="T21" fmla="*/ 0 h 59"/>
                <a:gd name="T22" fmla="*/ 3 w 17"/>
                <a:gd name="T23" fmla="*/ 0 h 59"/>
                <a:gd name="T24" fmla="*/ 0 w 17"/>
                <a:gd name="T25" fmla="*/ 2 h 59"/>
                <a:gd name="T26" fmla="*/ 0 w 17"/>
                <a:gd name="T27" fmla="*/ 5 h 59"/>
                <a:gd name="T28" fmla="*/ 0 w 17"/>
                <a:gd name="T29" fmla="*/ 5 h 59"/>
                <a:gd name="T30" fmla="*/ 5 w 17"/>
                <a:gd name="T31" fmla="*/ 29 h 59"/>
                <a:gd name="T32" fmla="*/ 9 w 17"/>
                <a:gd name="T33" fmla="*/ 56 h 59"/>
                <a:gd name="T34" fmla="*/ 9 w 17"/>
                <a:gd name="T35" fmla="*/ 5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59">
                  <a:moveTo>
                    <a:pt x="9" y="56"/>
                  </a:moveTo>
                  <a:lnTo>
                    <a:pt x="9" y="56"/>
                  </a:lnTo>
                  <a:lnTo>
                    <a:pt x="11" y="57"/>
                  </a:lnTo>
                  <a:lnTo>
                    <a:pt x="14" y="59"/>
                  </a:lnTo>
                  <a:lnTo>
                    <a:pt x="17" y="56"/>
                  </a:lnTo>
                  <a:lnTo>
                    <a:pt x="17" y="53"/>
                  </a:lnTo>
                  <a:lnTo>
                    <a:pt x="17" y="53"/>
                  </a:lnTo>
                  <a:lnTo>
                    <a:pt x="14" y="28"/>
                  </a:lnTo>
                  <a:lnTo>
                    <a:pt x="9" y="3"/>
                  </a:lnTo>
                  <a:lnTo>
                    <a:pt x="9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5" y="29"/>
                  </a:lnTo>
                  <a:lnTo>
                    <a:pt x="9" y="56"/>
                  </a:lnTo>
                  <a:lnTo>
                    <a:pt x="9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08">
              <a:extLst>
                <a:ext uri="{FF2B5EF4-FFF2-40B4-BE49-F238E27FC236}">
                  <a16:creationId xmlns:a16="http://schemas.microsoft.com/office/drawing/2014/main" id="{FF88CAB6-7EB4-4E5F-9A54-835326F57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1476" y="2765568"/>
              <a:ext cx="12700" cy="14288"/>
            </a:xfrm>
            <a:custGeom>
              <a:avLst/>
              <a:gdLst>
                <a:gd name="T0" fmla="*/ 4 w 8"/>
                <a:gd name="T1" fmla="*/ 0 h 9"/>
                <a:gd name="T2" fmla="*/ 4 w 8"/>
                <a:gd name="T3" fmla="*/ 0 h 9"/>
                <a:gd name="T4" fmla="*/ 1 w 8"/>
                <a:gd name="T5" fmla="*/ 1 h 9"/>
                <a:gd name="T6" fmla="*/ 0 w 8"/>
                <a:gd name="T7" fmla="*/ 5 h 9"/>
                <a:gd name="T8" fmla="*/ 1 w 8"/>
                <a:gd name="T9" fmla="*/ 8 h 9"/>
                <a:gd name="T10" fmla="*/ 4 w 8"/>
                <a:gd name="T11" fmla="*/ 9 h 9"/>
                <a:gd name="T12" fmla="*/ 4 w 8"/>
                <a:gd name="T13" fmla="*/ 9 h 9"/>
                <a:gd name="T14" fmla="*/ 8 w 8"/>
                <a:gd name="T15" fmla="*/ 8 h 9"/>
                <a:gd name="T16" fmla="*/ 8 w 8"/>
                <a:gd name="T17" fmla="*/ 5 h 9"/>
                <a:gd name="T18" fmla="*/ 8 w 8"/>
                <a:gd name="T19" fmla="*/ 1 h 9"/>
                <a:gd name="T20" fmla="*/ 4 w 8"/>
                <a:gd name="T21" fmla="*/ 0 h 9"/>
                <a:gd name="T22" fmla="*/ 4 w 8"/>
                <a:gd name="T2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9">
                  <a:moveTo>
                    <a:pt x="4" y="0"/>
                  </a:moveTo>
                  <a:lnTo>
                    <a:pt x="4" y="0"/>
                  </a:lnTo>
                  <a:lnTo>
                    <a:pt x="1" y="1"/>
                  </a:lnTo>
                  <a:lnTo>
                    <a:pt x="0" y="5"/>
                  </a:lnTo>
                  <a:lnTo>
                    <a:pt x="1" y="8"/>
                  </a:lnTo>
                  <a:lnTo>
                    <a:pt x="4" y="9"/>
                  </a:lnTo>
                  <a:lnTo>
                    <a:pt x="4" y="9"/>
                  </a:lnTo>
                  <a:lnTo>
                    <a:pt x="8" y="8"/>
                  </a:lnTo>
                  <a:lnTo>
                    <a:pt x="8" y="5"/>
                  </a:lnTo>
                  <a:lnTo>
                    <a:pt x="8" y="1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E11D11E-B2AE-4664-9486-A71C2B3C447D}"/>
              </a:ext>
            </a:extLst>
          </p:cNvPr>
          <p:cNvGrpSpPr/>
          <p:nvPr/>
        </p:nvGrpSpPr>
        <p:grpSpPr>
          <a:xfrm>
            <a:off x="9249283" y="4536282"/>
            <a:ext cx="574675" cy="466725"/>
            <a:chOff x="9059514" y="3671587"/>
            <a:chExt cx="574675" cy="466725"/>
          </a:xfrm>
          <a:solidFill>
            <a:schemeClr val="bg1"/>
          </a:solidFill>
        </p:grpSpPr>
        <p:sp>
          <p:nvSpPr>
            <p:cNvPr id="48" name="Freeform 200">
              <a:extLst>
                <a:ext uri="{FF2B5EF4-FFF2-40B4-BE49-F238E27FC236}">
                  <a16:creationId xmlns:a16="http://schemas.microsoft.com/office/drawing/2014/main" id="{CEF86D94-F228-4D48-8FB5-EF26EA3315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59514" y="3671587"/>
              <a:ext cx="574675" cy="466725"/>
            </a:xfrm>
            <a:custGeom>
              <a:avLst/>
              <a:gdLst>
                <a:gd name="T0" fmla="*/ 362 w 362"/>
                <a:gd name="T1" fmla="*/ 20 h 294"/>
                <a:gd name="T2" fmla="*/ 335 w 362"/>
                <a:gd name="T3" fmla="*/ 8 h 294"/>
                <a:gd name="T4" fmla="*/ 312 w 362"/>
                <a:gd name="T5" fmla="*/ 25 h 294"/>
                <a:gd name="T6" fmla="*/ 253 w 362"/>
                <a:gd name="T7" fmla="*/ 26 h 294"/>
                <a:gd name="T8" fmla="*/ 159 w 362"/>
                <a:gd name="T9" fmla="*/ 48 h 294"/>
                <a:gd name="T10" fmla="*/ 87 w 362"/>
                <a:gd name="T11" fmla="*/ 22 h 294"/>
                <a:gd name="T12" fmla="*/ 42 w 362"/>
                <a:gd name="T13" fmla="*/ 11 h 294"/>
                <a:gd name="T14" fmla="*/ 23 w 362"/>
                <a:gd name="T15" fmla="*/ 22 h 294"/>
                <a:gd name="T16" fmla="*/ 8 w 362"/>
                <a:gd name="T17" fmla="*/ 42 h 294"/>
                <a:gd name="T18" fmla="*/ 12 w 362"/>
                <a:gd name="T19" fmla="*/ 59 h 294"/>
                <a:gd name="T20" fmla="*/ 51 w 362"/>
                <a:gd name="T21" fmla="*/ 98 h 294"/>
                <a:gd name="T22" fmla="*/ 141 w 362"/>
                <a:gd name="T23" fmla="*/ 152 h 294"/>
                <a:gd name="T24" fmla="*/ 165 w 362"/>
                <a:gd name="T25" fmla="*/ 228 h 294"/>
                <a:gd name="T26" fmla="*/ 173 w 362"/>
                <a:gd name="T27" fmla="*/ 293 h 294"/>
                <a:gd name="T28" fmla="*/ 172 w 362"/>
                <a:gd name="T29" fmla="*/ 214 h 294"/>
                <a:gd name="T30" fmla="*/ 150 w 362"/>
                <a:gd name="T31" fmla="*/ 142 h 294"/>
                <a:gd name="T32" fmla="*/ 173 w 362"/>
                <a:gd name="T33" fmla="*/ 169 h 294"/>
                <a:gd name="T34" fmla="*/ 195 w 362"/>
                <a:gd name="T35" fmla="*/ 183 h 294"/>
                <a:gd name="T36" fmla="*/ 221 w 362"/>
                <a:gd name="T37" fmla="*/ 118 h 294"/>
                <a:gd name="T38" fmla="*/ 209 w 362"/>
                <a:gd name="T39" fmla="*/ 206 h 294"/>
                <a:gd name="T40" fmla="*/ 202 w 362"/>
                <a:gd name="T41" fmla="*/ 293 h 294"/>
                <a:gd name="T42" fmla="*/ 209 w 362"/>
                <a:gd name="T43" fmla="*/ 232 h 294"/>
                <a:gd name="T44" fmla="*/ 232 w 362"/>
                <a:gd name="T45" fmla="*/ 184 h 294"/>
                <a:gd name="T46" fmla="*/ 291 w 362"/>
                <a:gd name="T47" fmla="*/ 113 h 294"/>
                <a:gd name="T48" fmla="*/ 331 w 362"/>
                <a:gd name="T49" fmla="*/ 50 h 294"/>
                <a:gd name="T50" fmla="*/ 359 w 362"/>
                <a:gd name="T51" fmla="*/ 42 h 294"/>
                <a:gd name="T52" fmla="*/ 255 w 362"/>
                <a:gd name="T53" fmla="*/ 56 h 294"/>
                <a:gd name="T54" fmla="*/ 243 w 362"/>
                <a:gd name="T55" fmla="*/ 57 h 294"/>
                <a:gd name="T56" fmla="*/ 187 w 362"/>
                <a:gd name="T57" fmla="*/ 57 h 294"/>
                <a:gd name="T58" fmla="*/ 196 w 362"/>
                <a:gd name="T59" fmla="*/ 76 h 294"/>
                <a:gd name="T60" fmla="*/ 178 w 362"/>
                <a:gd name="T61" fmla="*/ 57 h 294"/>
                <a:gd name="T62" fmla="*/ 127 w 362"/>
                <a:gd name="T63" fmla="*/ 62 h 294"/>
                <a:gd name="T64" fmla="*/ 113 w 362"/>
                <a:gd name="T65" fmla="*/ 50 h 294"/>
                <a:gd name="T66" fmla="*/ 19 w 362"/>
                <a:gd name="T67" fmla="*/ 45 h 294"/>
                <a:gd name="T68" fmla="*/ 20 w 362"/>
                <a:gd name="T69" fmla="*/ 33 h 294"/>
                <a:gd name="T70" fmla="*/ 36 w 362"/>
                <a:gd name="T71" fmla="*/ 23 h 294"/>
                <a:gd name="T72" fmla="*/ 46 w 362"/>
                <a:gd name="T73" fmla="*/ 37 h 294"/>
                <a:gd name="T74" fmla="*/ 22 w 362"/>
                <a:gd name="T75" fmla="*/ 51 h 294"/>
                <a:gd name="T76" fmla="*/ 187 w 362"/>
                <a:gd name="T77" fmla="*/ 175 h 294"/>
                <a:gd name="T78" fmla="*/ 179 w 362"/>
                <a:gd name="T79" fmla="*/ 142 h 294"/>
                <a:gd name="T80" fmla="*/ 192 w 362"/>
                <a:gd name="T81" fmla="*/ 173 h 294"/>
                <a:gd name="T82" fmla="*/ 229 w 362"/>
                <a:gd name="T83" fmla="*/ 116 h 294"/>
                <a:gd name="T84" fmla="*/ 227 w 362"/>
                <a:gd name="T85" fmla="*/ 108 h 294"/>
                <a:gd name="T86" fmla="*/ 193 w 362"/>
                <a:gd name="T87" fmla="*/ 121 h 294"/>
                <a:gd name="T88" fmla="*/ 179 w 362"/>
                <a:gd name="T89" fmla="*/ 133 h 294"/>
                <a:gd name="T90" fmla="*/ 161 w 362"/>
                <a:gd name="T91" fmla="*/ 113 h 294"/>
                <a:gd name="T92" fmla="*/ 144 w 362"/>
                <a:gd name="T93" fmla="*/ 121 h 294"/>
                <a:gd name="T94" fmla="*/ 84 w 362"/>
                <a:gd name="T95" fmla="*/ 110 h 294"/>
                <a:gd name="T96" fmla="*/ 46 w 362"/>
                <a:gd name="T97" fmla="*/ 56 h 294"/>
                <a:gd name="T98" fmla="*/ 74 w 362"/>
                <a:gd name="T99" fmla="*/ 29 h 294"/>
                <a:gd name="T100" fmla="*/ 108 w 362"/>
                <a:gd name="T101" fmla="*/ 60 h 294"/>
                <a:gd name="T102" fmla="*/ 135 w 362"/>
                <a:gd name="T103" fmla="*/ 71 h 294"/>
                <a:gd name="T104" fmla="*/ 167 w 362"/>
                <a:gd name="T105" fmla="*/ 57 h 294"/>
                <a:gd name="T106" fmla="*/ 204 w 362"/>
                <a:gd name="T107" fmla="*/ 82 h 294"/>
                <a:gd name="T108" fmla="*/ 223 w 362"/>
                <a:gd name="T109" fmla="*/ 50 h 294"/>
                <a:gd name="T110" fmla="*/ 263 w 362"/>
                <a:gd name="T111" fmla="*/ 71 h 294"/>
                <a:gd name="T112" fmla="*/ 252 w 362"/>
                <a:gd name="T113" fmla="*/ 39 h 294"/>
                <a:gd name="T114" fmla="*/ 314 w 362"/>
                <a:gd name="T115" fmla="*/ 37 h 294"/>
                <a:gd name="T116" fmla="*/ 300 w 362"/>
                <a:gd name="T117" fmla="*/ 96 h 294"/>
                <a:gd name="T118" fmla="*/ 323 w 362"/>
                <a:gd name="T119" fmla="*/ 20 h 294"/>
                <a:gd name="T120" fmla="*/ 348 w 362"/>
                <a:gd name="T121" fmla="*/ 23 h 294"/>
                <a:gd name="T122" fmla="*/ 351 w 362"/>
                <a:gd name="T123" fmla="*/ 43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62" h="294">
                  <a:moveTo>
                    <a:pt x="351" y="34"/>
                  </a:moveTo>
                  <a:lnTo>
                    <a:pt x="351" y="34"/>
                  </a:lnTo>
                  <a:lnTo>
                    <a:pt x="349" y="33"/>
                  </a:lnTo>
                  <a:lnTo>
                    <a:pt x="349" y="33"/>
                  </a:lnTo>
                  <a:lnTo>
                    <a:pt x="355" y="28"/>
                  </a:lnTo>
                  <a:lnTo>
                    <a:pt x="355" y="28"/>
                  </a:lnTo>
                  <a:lnTo>
                    <a:pt x="360" y="25"/>
                  </a:lnTo>
                  <a:lnTo>
                    <a:pt x="362" y="20"/>
                  </a:lnTo>
                  <a:lnTo>
                    <a:pt x="362" y="20"/>
                  </a:lnTo>
                  <a:lnTo>
                    <a:pt x="362" y="19"/>
                  </a:lnTo>
                  <a:lnTo>
                    <a:pt x="360" y="17"/>
                  </a:lnTo>
                  <a:lnTo>
                    <a:pt x="357" y="16"/>
                  </a:lnTo>
                  <a:lnTo>
                    <a:pt x="357" y="16"/>
                  </a:lnTo>
                  <a:lnTo>
                    <a:pt x="337" y="14"/>
                  </a:lnTo>
                  <a:lnTo>
                    <a:pt x="337" y="14"/>
                  </a:lnTo>
                  <a:lnTo>
                    <a:pt x="335" y="8"/>
                  </a:lnTo>
                  <a:lnTo>
                    <a:pt x="331" y="2"/>
                  </a:lnTo>
                  <a:lnTo>
                    <a:pt x="331" y="2"/>
                  </a:lnTo>
                  <a:lnTo>
                    <a:pt x="328" y="0"/>
                  </a:lnTo>
                  <a:lnTo>
                    <a:pt x="326" y="0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17" y="12"/>
                  </a:lnTo>
                  <a:lnTo>
                    <a:pt x="312" y="25"/>
                  </a:lnTo>
                  <a:lnTo>
                    <a:pt x="312" y="25"/>
                  </a:lnTo>
                  <a:lnTo>
                    <a:pt x="303" y="22"/>
                  </a:lnTo>
                  <a:lnTo>
                    <a:pt x="294" y="20"/>
                  </a:lnTo>
                  <a:lnTo>
                    <a:pt x="286" y="19"/>
                  </a:lnTo>
                  <a:lnTo>
                    <a:pt x="278" y="19"/>
                  </a:lnTo>
                  <a:lnTo>
                    <a:pt x="278" y="19"/>
                  </a:lnTo>
                  <a:lnTo>
                    <a:pt x="266" y="22"/>
                  </a:lnTo>
                  <a:lnTo>
                    <a:pt x="253" y="26"/>
                  </a:lnTo>
                  <a:lnTo>
                    <a:pt x="232" y="37"/>
                  </a:lnTo>
                  <a:lnTo>
                    <a:pt x="232" y="37"/>
                  </a:lnTo>
                  <a:lnTo>
                    <a:pt x="218" y="42"/>
                  </a:lnTo>
                  <a:lnTo>
                    <a:pt x="204" y="46"/>
                  </a:lnTo>
                  <a:lnTo>
                    <a:pt x="189" y="48"/>
                  </a:lnTo>
                  <a:lnTo>
                    <a:pt x="175" y="48"/>
                  </a:lnTo>
                  <a:lnTo>
                    <a:pt x="175" y="48"/>
                  </a:lnTo>
                  <a:lnTo>
                    <a:pt x="159" y="48"/>
                  </a:lnTo>
                  <a:lnTo>
                    <a:pt x="145" y="45"/>
                  </a:lnTo>
                  <a:lnTo>
                    <a:pt x="133" y="40"/>
                  </a:lnTo>
                  <a:lnTo>
                    <a:pt x="119" y="34"/>
                  </a:lnTo>
                  <a:lnTo>
                    <a:pt x="119" y="34"/>
                  </a:lnTo>
                  <a:lnTo>
                    <a:pt x="104" y="26"/>
                  </a:lnTo>
                  <a:lnTo>
                    <a:pt x="94" y="23"/>
                  </a:lnTo>
                  <a:lnTo>
                    <a:pt x="87" y="22"/>
                  </a:lnTo>
                  <a:lnTo>
                    <a:pt x="87" y="22"/>
                  </a:lnTo>
                  <a:lnTo>
                    <a:pt x="77" y="22"/>
                  </a:lnTo>
                  <a:lnTo>
                    <a:pt x="68" y="23"/>
                  </a:lnTo>
                  <a:lnTo>
                    <a:pt x="60" y="26"/>
                  </a:lnTo>
                  <a:lnTo>
                    <a:pt x="53" y="31"/>
                  </a:lnTo>
                  <a:lnTo>
                    <a:pt x="53" y="31"/>
                  </a:lnTo>
                  <a:lnTo>
                    <a:pt x="50" y="22"/>
                  </a:lnTo>
                  <a:lnTo>
                    <a:pt x="45" y="14"/>
                  </a:lnTo>
                  <a:lnTo>
                    <a:pt x="42" y="11"/>
                  </a:lnTo>
                  <a:lnTo>
                    <a:pt x="39" y="9"/>
                  </a:lnTo>
                  <a:lnTo>
                    <a:pt x="36" y="9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28" y="17"/>
                  </a:lnTo>
                  <a:lnTo>
                    <a:pt x="26" y="20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20" y="22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12" y="26"/>
                  </a:lnTo>
                  <a:lnTo>
                    <a:pt x="11" y="29"/>
                  </a:lnTo>
                  <a:lnTo>
                    <a:pt x="12" y="39"/>
                  </a:lnTo>
                  <a:lnTo>
                    <a:pt x="12" y="39"/>
                  </a:lnTo>
                  <a:lnTo>
                    <a:pt x="8" y="42"/>
                  </a:lnTo>
                  <a:lnTo>
                    <a:pt x="3" y="45"/>
                  </a:lnTo>
                  <a:lnTo>
                    <a:pt x="0" y="50"/>
                  </a:lnTo>
                  <a:lnTo>
                    <a:pt x="0" y="53"/>
                  </a:lnTo>
                  <a:lnTo>
                    <a:pt x="2" y="56"/>
                  </a:lnTo>
                  <a:lnTo>
                    <a:pt x="2" y="56"/>
                  </a:lnTo>
                  <a:lnTo>
                    <a:pt x="3" y="57"/>
                  </a:lnTo>
                  <a:lnTo>
                    <a:pt x="6" y="59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37" y="59"/>
                  </a:lnTo>
                  <a:lnTo>
                    <a:pt x="37" y="59"/>
                  </a:lnTo>
                  <a:lnTo>
                    <a:pt x="37" y="68"/>
                  </a:lnTo>
                  <a:lnTo>
                    <a:pt x="39" y="76"/>
                  </a:lnTo>
                  <a:lnTo>
                    <a:pt x="40" y="84"/>
                  </a:lnTo>
                  <a:lnTo>
                    <a:pt x="45" y="90"/>
                  </a:lnTo>
                  <a:lnTo>
                    <a:pt x="51" y="98"/>
                  </a:lnTo>
                  <a:lnTo>
                    <a:pt x="57" y="104"/>
                  </a:lnTo>
                  <a:lnTo>
                    <a:pt x="73" y="115"/>
                  </a:lnTo>
                  <a:lnTo>
                    <a:pt x="90" y="122"/>
                  </a:lnTo>
                  <a:lnTo>
                    <a:pt x="108" y="128"/>
                  </a:lnTo>
                  <a:lnTo>
                    <a:pt x="127" y="135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41" y="152"/>
                  </a:lnTo>
                  <a:lnTo>
                    <a:pt x="139" y="166"/>
                  </a:lnTo>
                  <a:lnTo>
                    <a:pt x="141" y="180"/>
                  </a:lnTo>
                  <a:lnTo>
                    <a:pt x="144" y="192"/>
                  </a:lnTo>
                  <a:lnTo>
                    <a:pt x="144" y="192"/>
                  </a:lnTo>
                  <a:lnTo>
                    <a:pt x="150" y="203"/>
                  </a:lnTo>
                  <a:lnTo>
                    <a:pt x="158" y="212"/>
                  </a:lnTo>
                  <a:lnTo>
                    <a:pt x="164" y="221"/>
                  </a:lnTo>
                  <a:lnTo>
                    <a:pt x="165" y="228"/>
                  </a:lnTo>
                  <a:lnTo>
                    <a:pt x="165" y="234"/>
                  </a:lnTo>
                  <a:lnTo>
                    <a:pt x="165" y="234"/>
                  </a:lnTo>
                  <a:lnTo>
                    <a:pt x="165" y="262"/>
                  </a:lnTo>
                  <a:lnTo>
                    <a:pt x="165" y="289"/>
                  </a:lnTo>
                  <a:lnTo>
                    <a:pt x="165" y="289"/>
                  </a:lnTo>
                  <a:lnTo>
                    <a:pt x="167" y="293"/>
                  </a:lnTo>
                  <a:lnTo>
                    <a:pt x="170" y="294"/>
                  </a:lnTo>
                  <a:lnTo>
                    <a:pt x="173" y="293"/>
                  </a:lnTo>
                  <a:lnTo>
                    <a:pt x="175" y="289"/>
                  </a:lnTo>
                  <a:lnTo>
                    <a:pt x="175" y="289"/>
                  </a:lnTo>
                  <a:lnTo>
                    <a:pt x="175" y="263"/>
                  </a:lnTo>
                  <a:lnTo>
                    <a:pt x="175" y="237"/>
                  </a:lnTo>
                  <a:lnTo>
                    <a:pt x="175" y="237"/>
                  </a:lnTo>
                  <a:lnTo>
                    <a:pt x="175" y="229"/>
                  </a:lnTo>
                  <a:lnTo>
                    <a:pt x="173" y="221"/>
                  </a:lnTo>
                  <a:lnTo>
                    <a:pt x="172" y="214"/>
                  </a:lnTo>
                  <a:lnTo>
                    <a:pt x="167" y="207"/>
                  </a:lnTo>
                  <a:lnTo>
                    <a:pt x="167" y="207"/>
                  </a:lnTo>
                  <a:lnTo>
                    <a:pt x="159" y="197"/>
                  </a:lnTo>
                  <a:lnTo>
                    <a:pt x="155" y="186"/>
                  </a:lnTo>
                  <a:lnTo>
                    <a:pt x="150" y="175"/>
                  </a:lnTo>
                  <a:lnTo>
                    <a:pt x="150" y="161"/>
                  </a:lnTo>
                  <a:lnTo>
                    <a:pt x="150" y="161"/>
                  </a:lnTo>
                  <a:lnTo>
                    <a:pt x="150" y="142"/>
                  </a:lnTo>
                  <a:lnTo>
                    <a:pt x="153" y="122"/>
                  </a:lnTo>
                  <a:lnTo>
                    <a:pt x="153" y="122"/>
                  </a:lnTo>
                  <a:lnTo>
                    <a:pt x="162" y="122"/>
                  </a:lnTo>
                  <a:lnTo>
                    <a:pt x="172" y="121"/>
                  </a:lnTo>
                  <a:lnTo>
                    <a:pt x="172" y="121"/>
                  </a:lnTo>
                  <a:lnTo>
                    <a:pt x="172" y="146"/>
                  </a:lnTo>
                  <a:lnTo>
                    <a:pt x="173" y="169"/>
                  </a:lnTo>
                  <a:lnTo>
                    <a:pt x="173" y="169"/>
                  </a:lnTo>
                  <a:lnTo>
                    <a:pt x="175" y="175"/>
                  </a:lnTo>
                  <a:lnTo>
                    <a:pt x="176" y="180"/>
                  </a:lnTo>
                  <a:lnTo>
                    <a:pt x="181" y="184"/>
                  </a:lnTo>
                  <a:lnTo>
                    <a:pt x="184" y="186"/>
                  </a:lnTo>
                  <a:lnTo>
                    <a:pt x="187" y="186"/>
                  </a:lnTo>
                  <a:lnTo>
                    <a:pt x="187" y="186"/>
                  </a:lnTo>
                  <a:lnTo>
                    <a:pt x="192" y="184"/>
                  </a:lnTo>
                  <a:lnTo>
                    <a:pt x="195" y="183"/>
                  </a:lnTo>
                  <a:lnTo>
                    <a:pt x="199" y="176"/>
                  </a:lnTo>
                  <a:lnTo>
                    <a:pt x="202" y="169"/>
                  </a:lnTo>
                  <a:lnTo>
                    <a:pt x="204" y="158"/>
                  </a:lnTo>
                  <a:lnTo>
                    <a:pt x="204" y="138"/>
                  </a:lnTo>
                  <a:lnTo>
                    <a:pt x="202" y="119"/>
                  </a:lnTo>
                  <a:lnTo>
                    <a:pt x="202" y="119"/>
                  </a:lnTo>
                  <a:lnTo>
                    <a:pt x="221" y="118"/>
                  </a:lnTo>
                  <a:lnTo>
                    <a:pt x="221" y="118"/>
                  </a:lnTo>
                  <a:lnTo>
                    <a:pt x="224" y="139"/>
                  </a:lnTo>
                  <a:lnTo>
                    <a:pt x="226" y="161"/>
                  </a:lnTo>
                  <a:lnTo>
                    <a:pt x="226" y="172"/>
                  </a:lnTo>
                  <a:lnTo>
                    <a:pt x="223" y="181"/>
                  </a:lnTo>
                  <a:lnTo>
                    <a:pt x="219" y="190"/>
                  </a:lnTo>
                  <a:lnTo>
                    <a:pt x="213" y="198"/>
                  </a:lnTo>
                  <a:lnTo>
                    <a:pt x="213" y="198"/>
                  </a:lnTo>
                  <a:lnTo>
                    <a:pt x="209" y="206"/>
                  </a:lnTo>
                  <a:lnTo>
                    <a:pt x="204" y="212"/>
                  </a:lnTo>
                  <a:lnTo>
                    <a:pt x="201" y="218"/>
                  </a:lnTo>
                  <a:lnTo>
                    <a:pt x="199" y="228"/>
                  </a:lnTo>
                  <a:lnTo>
                    <a:pt x="199" y="228"/>
                  </a:lnTo>
                  <a:lnTo>
                    <a:pt x="201" y="258"/>
                  </a:lnTo>
                  <a:lnTo>
                    <a:pt x="201" y="289"/>
                  </a:lnTo>
                  <a:lnTo>
                    <a:pt x="201" y="289"/>
                  </a:lnTo>
                  <a:lnTo>
                    <a:pt x="202" y="293"/>
                  </a:lnTo>
                  <a:lnTo>
                    <a:pt x="206" y="294"/>
                  </a:lnTo>
                  <a:lnTo>
                    <a:pt x="209" y="293"/>
                  </a:lnTo>
                  <a:lnTo>
                    <a:pt x="209" y="289"/>
                  </a:lnTo>
                  <a:lnTo>
                    <a:pt x="209" y="289"/>
                  </a:lnTo>
                  <a:lnTo>
                    <a:pt x="209" y="257"/>
                  </a:lnTo>
                  <a:lnTo>
                    <a:pt x="209" y="257"/>
                  </a:lnTo>
                  <a:lnTo>
                    <a:pt x="209" y="241"/>
                  </a:lnTo>
                  <a:lnTo>
                    <a:pt x="209" y="232"/>
                  </a:lnTo>
                  <a:lnTo>
                    <a:pt x="209" y="224"/>
                  </a:lnTo>
                  <a:lnTo>
                    <a:pt x="209" y="224"/>
                  </a:lnTo>
                  <a:lnTo>
                    <a:pt x="210" y="218"/>
                  </a:lnTo>
                  <a:lnTo>
                    <a:pt x="213" y="214"/>
                  </a:lnTo>
                  <a:lnTo>
                    <a:pt x="221" y="204"/>
                  </a:lnTo>
                  <a:lnTo>
                    <a:pt x="227" y="195"/>
                  </a:lnTo>
                  <a:lnTo>
                    <a:pt x="230" y="190"/>
                  </a:lnTo>
                  <a:lnTo>
                    <a:pt x="232" y="184"/>
                  </a:lnTo>
                  <a:lnTo>
                    <a:pt x="232" y="184"/>
                  </a:lnTo>
                  <a:lnTo>
                    <a:pt x="235" y="172"/>
                  </a:lnTo>
                  <a:lnTo>
                    <a:pt x="235" y="161"/>
                  </a:lnTo>
                  <a:lnTo>
                    <a:pt x="233" y="136"/>
                  </a:lnTo>
                  <a:lnTo>
                    <a:pt x="233" y="136"/>
                  </a:lnTo>
                  <a:lnTo>
                    <a:pt x="252" y="130"/>
                  </a:lnTo>
                  <a:lnTo>
                    <a:pt x="272" y="122"/>
                  </a:lnTo>
                  <a:lnTo>
                    <a:pt x="291" y="113"/>
                  </a:lnTo>
                  <a:lnTo>
                    <a:pt x="308" y="101"/>
                  </a:lnTo>
                  <a:lnTo>
                    <a:pt x="308" y="101"/>
                  </a:lnTo>
                  <a:lnTo>
                    <a:pt x="317" y="91"/>
                  </a:lnTo>
                  <a:lnTo>
                    <a:pt x="325" y="79"/>
                  </a:lnTo>
                  <a:lnTo>
                    <a:pt x="329" y="65"/>
                  </a:lnTo>
                  <a:lnTo>
                    <a:pt x="331" y="57"/>
                  </a:lnTo>
                  <a:lnTo>
                    <a:pt x="331" y="50"/>
                  </a:lnTo>
                  <a:lnTo>
                    <a:pt x="331" y="50"/>
                  </a:lnTo>
                  <a:lnTo>
                    <a:pt x="343" y="51"/>
                  </a:lnTo>
                  <a:lnTo>
                    <a:pt x="355" y="54"/>
                  </a:lnTo>
                  <a:lnTo>
                    <a:pt x="355" y="54"/>
                  </a:lnTo>
                  <a:lnTo>
                    <a:pt x="360" y="54"/>
                  </a:lnTo>
                  <a:lnTo>
                    <a:pt x="362" y="51"/>
                  </a:lnTo>
                  <a:lnTo>
                    <a:pt x="362" y="51"/>
                  </a:lnTo>
                  <a:lnTo>
                    <a:pt x="362" y="46"/>
                  </a:lnTo>
                  <a:lnTo>
                    <a:pt x="359" y="42"/>
                  </a:lnTo>
                  <a:lnTo>
                    <a:pt x="351" y="34"/>
                  </a:lnTo>
                  <a:lnTo>
                    <a:pt x="351" y="34"/>
                  </a:lnTo>
                  <a:close/>
                  <a:moveTo>
                    <a:pt x="243" y="42"/>
                  </a:moveTo>
                  <a:lnTo>
                    <a:pt x="243" y="42"/>
                  </a:lnTo>
                  <a:lnTo>
                    <a:pt x="250" y="50"/>
                  </a:lnTo>
                  <a:lnTo>
                    <a:pt x="250" y="50"/>
                  </a:lnTo>
                  <a:lnTo>
                    <a:pt x="255" y="56"/>
                  </a:lnTo>
                  <a:lnTo>
                    <a:pt x="255" y="56"/>
                  </a:lnTo>
                  <a:lnTo>
                    <a:pt x="257" y="62"/>
                  </a:lnTo>
                  <a:lnTo>
                    <a:pt x="257" y="62"/>
                  </a:lnTo>
                  <a:lnTo>
                    <a:pt x="257" y="64"/>
                  </a:lnTo>
                  <a:lnTo>
                    <a:pt x="255" y="64"/>
                  </a:lnTo>
                  <a:lnTo>
                    <a:pt x="255" y="64"/>
                  </a:lnTo>
                  <a:lnTo>
                    <a:pt x="252" y="64"/>
                  </a:lnTo>
                  <a:lnTo>
                    <a:pt x="247" y="62"/>
                  </a:lnTo>
                  <a:lnTo>
                    <a:pt x="243" y="57"/>
                  </a:lnTo>
                  <a:lnTo>
                    <a:pt x="243" y="57"/>
                  </a:lnTo>
                  <a:lnTo>
                    <a:pt x="232" y="46"/>
                  </a:lnTo>
                  <a:lnTo>
                    <a:pt x="232" y="46"/>
                  </a:lnTo>
                  <a:lnTo>
                    <a:pt x="233" y="46"/>
                  </a:lnTo>
                  <a:lnTo>
                    <a:pt x="233" y="46"/>
                  </a:lnTo>
                  <a:lnTo>
                    <a:pt x="243" y="42"/>
                  </a:lnTo>
                  <a:lnTo>
                    <a:pt x="243" y="42"/>
                  </a:lnTo>
                  <a:close/>
                  <a:moveTo>
                    <a:pt x="187" y="57"/>
                  </a:moveTo>
                  <a:lnTo>
                    <a:pt x="187" y="57"/>
                  </a:lnTo>
                  <a:lnTo>
                    <a:pt x="187" y="59"/>
                  </a:lnTo>
                  <a:lnTo>
                    <a:pt x="187" y="59"/>
                  </a:lnTo>
                  <a:lnTo>
                    <a:pt x="193" y="68"/>
                  </a:lnTo>
                  <a:lnTo>
                    <a:pt x="193" y="68"/>
                  </a:lnTo>
                  <a:lnTo>
                    <a:pt x="195" y="71"/>
                  </a:lnTo>
                  <a:lnTo>
                    <a:pt x="196" y="76"/>
                  </a:lnTo>
                  <a:lnTo>
                    <a:pt x="196" y="76"/>
                  </a:lnTo>
                  <a:lnTo>
                    <a:pt x="192" y="74"/>
                  </a:lnTo>
                  <a:lnTo>
                    <a:pt x="189" y="73"/>
                  </a:lnTo>
                  <a:lnTo>
                    <a:pt x="182" y="65"/>
                  </a:lnTo>
                  <a:lnTo>
                    <a:pt x="182" y="65"/>
                  </a:lnTo>
                  <a:lnTo>
                    <a:pt x="176" y="57"/>
                  </a:lnTo>
                  <a:lnTo>
                    <a:pt x="176" y="57"/>
                  </a:lnTo>
                  <a:lnTo>
                    <a:pt x="178" y="57"/>
                  </a:lnTo>
                  <a:lnTo>
                    <a:pt x="178" y="57"/>
                  </a:lnTo>
                  <a:lnTo>
                    <a:pt x="187" y="57"/>
                  </a:lnTo>
                  <a:lnTo>
                    <a:pt x="187" y="57"/>
                  </a:lnTo>
                  <a:close/>
                  <a:moveTo>
                    <a:pt x="124" y="45"/>
                  </a:moveTo>
                  <a:lnTo>
                    <a:pt x="124" y="45"/>
                  </a:lnTo>
                  <a:lnTo>
                    <a:pt x="124" y="46"/>
                  </a:lnTo>
                  <a:lnTo>
                    <a:pt x="124" y="46"/>
                  </a:lnTo>
                  <a:lnTo>
                    <a:pt x="125" y="54"/>
                  </a:lnTo>
                  <a:lnTo>
                    <a:pt x="127" y="62"/>
                  </a:lnTo>
                  <a:lnTo>
                    <a:pt x="127" y="62"/>
                  </a:lnTo>
                  <a:lnTo>
                    <a:pt x="128" y="67"/>
                  </a:lnTo>
                  <a:lnTo>
                    <a:pt x="127" y="68"/>
                  </a:lnTo>
                  <a:lnTo>
                    <a:pt x="124" y="67"/>
                  </a:lnTo>
                  <a:lnTo>
                    <a:pt x="124" y="67"/>
                  </a:lnTo>
                  <a:lnTo>
                    <a:pt x="119" y="60"/>
                  </a:lnTo>
                  <a:lnTo>
                    <a:pt x="119" y="60"/>
                  </a:lnTo>
                  <a:lnTo>
                    <a:pt x="113" y="50"/>
                  </a:lnTo>
                  <a:lnTo>
                    <a:pt x="107" y="39"/>
                  </a:lnTo>
                  <a:lnTo>
                    <a:pt x="107" y="39"/>
                  </a:lnTo>
                  <a:lnTo>
                    <a:pt x="124" y="45"/>
                  </a:lnTo>
                  <a:lnTo>
                    <a:pt x="124" y="45"/>
                  </a:lnTo>
                  <a:close/>
                  <a:moveTo>
                    <a:pt x="12" y="48"/>
                  </a:moveTo>
                  <a:lnTo>
                    <a:pt x="12" y="48"/>
                  </a:lnTo>
                  <a:lnTo>
                    <a:pt x="16" y="46"/>
                  </a:lnTo>
                  <a:lnTo>
                    <a:pt x="19" y="45"/>
                  </a:lnTo>
                  <a:lnTo>
                    <a:pt x="20" y="43"/>
                  </a:lnTo>
                  <a:lnTo>
                    <a:pt x="20" y="43"/>
                  </a:lnTo>
                  <a:lnTo>
                    <a:pt x="22" y="42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0" y="36"/>
                  </a:lnTo>
                  <a:lnTo>
                    <a:pt x="20" y="33"/>
                  </a:lnTo>
                  <a:lnTo>
                    <a:pt x="20" y="33"/>
                  </a:lnTo>
                  <a:lnTo>
                    <a:pt x="22" y="31"/>
                  </a:lnTo>
                  <a:lnTo>
                    <a:pt x="23" y="29"/>
                  </a:lnTo>
                  <a:lnTo>
                    <a:pt x="26" y="29"/>
                  </a:lnTo>
                  <a:lnTo>
                    <a:pt x="26" y="29"/>
                  </a:lnTo>
                  <a:lnTo>
                    <a:pt x="29" y="29"/>
                  </a:lnTo>
                  <a:lnTo>
                    <a:pt x="33" y="28"/>
                  </a:lnTo>
                  <a:lnTo>
                    <a:pt x="33" y="28"/>
                  </a:lnTo>
                  <a:lnTo>
                    <a:pt x="36" y="23"/>
                  </a:lnTo>
                  <a:lnTo>
                    <a:pt x="37" y="22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42" y="25"/>
                  </a:lnTo>
                  <a:lnTo>
                    <a:pt x="43" y="2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7"/>
                  </a:lnTo>
                  <a:lnTo>
                    <a:pt x="46" y="37"/>
                  </a:lnTo>
                  <a:lnTo>
                    <a:pt x="43" y="43"/>
                  </a:lnTo>
                  <a:lnTo>
                    <a:pt x="40" y="50"/>
                  </a:lnTo>
                  <a:lnTo>
                    <a:pt x="40" y="50"/>
                  </a:lnTo>
                  <a:lnTo>
                    <a:pt x="39" y="50"/>
                  </a:lnTo>
                  <a:lnTo>
                    <a:pt x="39" y="50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16" y="51"/>
                  </a:lnTo>
                  <a:lnTo>
                    <a:pt x="12" y="51"/>
                  </a:lnTo>
                  <a:lnTo>
                    <a:pt x="11" y="50"/>
                  </a:lnTo>
                  <a:lnTo>
                    <a:pt x="12" y="48"/>
                  </a:lnTo>
                  <a:lnTo>
                    <a:pt x="12" y="48"/>
                  </a:lnTo>
                  <a:close/>
                  <a:moveTo>
                    <a:pt x="192" y="173"/>
                  </a:moveTo>
                  <a:lnTo>
                    <a:pt x="192" y="173"/>
                  </a:lnTo>
                  <a:lnTo>
                    <a:pt x="187" y="175"/>
                  </a:lnTo>
                  <a:lnTo>
                    <a:pt x="185" y="175"/>
                  </a:lnTo>
                  <a:lnTo>
                    <a:pt x="182" y="173"/>
                  </a:lnTo>
                  <a:lnTo>
                    <a:pt x="182" y="170"/>
                  </a:lnTo>
                  <a:lnTo>
                    <a:pt x="181" y="161"/>
                  </a:lnTo>
                  <a:lnTo>
                    <a:pt x="181" y="155"/>
                  </a:lnTo>
                  <a:lnTo>
                    <a:pt x="181" y="155"/>
                  </a:lnTo>
                  <a:lnTo>
                    <a:pt x="179" y="142"/>
                  </a:lnTo>
                  <a:lnTo>
                    <a:pt x="179" y="142"/>
                  </a:lnTo>
                  <a:lnTo>
                    <a:pt x="195" y="141"/>
                  </a:lnTo>
                  <a:lnTo>
                    <a:pt x="195" y="141"/>
                  </a:lnTo>
                  <a:lnTo>
                    <a:pt x="195" y="149"/>
                  </a:lnTo>
                  <a:lnTo>
                    <a:pt x="195" y="149"/>
                  </a:lnTo>
                  <a:lnTo>
                    <a:pt x="195" y="163"/>
                  </a:lnTo>
                  <a:lnTo>
                    <a:pt x="195" y="169"/>
                  </a:lnTo>
                  <a:lnTo>
                    <a:pt x="192" y="173"/>
                  </a:lnTo>
                  <a:lnTo>
                    <a:pt x="192" y="173"/>
                  </a:lnTo>
                  <a:close/>
                  <a:moveTo>
                    <a:pt x="291" y="102"/>
                  </a:moveTo>
                  <a:lnTo>
                    <a:pt x="291" y="102"/>
                  </a:lnTo>
                  <a:lnTo>
                    <a:pt x="277" y="110"/>
                  </a:lnTo>
                  <a:lnTo>
                    <a:pt x="263" y="118"/>
                  </a:lnTo>
                  <a:lnTo>
                    <a:pt x="247" y="124"/>
                  </a:lnTo>
                  <a:lnTo>
                    <a:pt x="232" y="127"/>
                  </a:lnTo>
                  <a:lnTo>
                    <a:pt x="232" y="127"/>
                  </a:lnTo>
                  <a:lnTo>
                    <a:pt x="229" y="116"/>
                  </a:lnTo>
                  <a:lnTo>
                    <a:pt x="229" y="116"/>
                  </a:lnTo>
                  <a:lnTo>
                    <a:pt x="230" y="116"/>
                  </a:lnTo>
                  <a:lnTo>
                    <a:pt x="230" y="116"/>
                  </a:lnTo>
                  <a:lnTo>
                    <a:pt x="232" y="115"/>
                  </a:lnTo>
                  <a:lnTo>
                    <a:pt x="232" y="111"/>
                  </a:lnTo>
                  <a:lnTo>
                    <a:pt x="230" y="108"/>
                  </a:lnTo>
                  <a:lnTo>
                    <a:pt x="227" y="108"/>
                  </a:lnTo>
                  <a:lnTo>
                    <a:pt x="227" y="108"/>
                  </a:lnTo>
                  <a:lnTo>
                    <a:pt x="210" y="111"/>
                  </a:lnTo>
                  <a:lnTo>
                    <a:pt x="193" y="111"/>
                  </a:lnTo>
                  <a:lnTo>
                    <a:pt x="193" y="111"/>
                  </a:lnTo>
                  <a:lnTo>
                    <a:pt x="190" y="113"/>
                  </a:lnTo>
                  <a:lnTo>
                    <a:pt x="189" y="116"/>
                  </a:lnTo>
                  <a:lnTo>
                    <a:pt x="190" y="119"/>
                  </a:lnTo>
                  <a:lnTo>
                    <a:pt x="193" y="121"/>
                  </a:lnTo>
                  <a:lnTo>
                    <a:pt x="193" y="121"/>
                  </a:lnTo>
                  <a:lnTo>
                    <a:pt x="193" y="121"/>
                  </a:lnTo>
                  <a:lnTo>
                    <a:pt x="193" y="121"/>
                  </a:lnTo>
                  <a:lnTo>
                    <a:pt x="195" y="133"/>
                  </a:lnTo>
                  <a:lnTo>
                    <a:pt x="195" y="133"/>
                  </a:lnTo>
                  <a:lnTo>
                    <a:pt x="193" y="133"/>
                  </a:lnTo>
                  <a:lnTo>
                    <a:pt x="193" y="133"/>
                  </a:lnTo>
                  <a:lnTo>
                    <a:pt x="179" y="133"/>
                  </a:lnTo>
                  <a:lnTo>
                    <a:pt x="179" y="133"/>
                  </a:lnTo>
                  <a:lnTo>
                    <a:pt x="179" y="119"/>
                  </a:lnTo>
                  <a:lnTo>
                    <a:pt x="179" y="119"/>
                  </a:lnTo>
                  <a:lnTo>
                    <a:pt x="181" y="118"/>
                  </a:lnTo>
                  <a:lnTo>
                    <a:pt x="181" y="115"/>
                  </a:lnTo>
                  <a:lnTo>
                    <a:pt x="179" y="111"/>
                  </a:lnTo>
                  <a:lnTo>
                    <a:pt x="176" y="111"/>
                  </a:lnTo>
                  <a:lnTo>
                    <a:pt x="176" y="111"/>
                  </a:lnTo>
                  <a:lnTo>
                    <a:pt x="161" y="113"/>
                  </a:lnTo>
                  <a:lnTo>
                    <a:pt x="155" y="113"/>
                  </a:lnTo>
                  <a:lnTo>
                    <a:pt x="147" y="113"/>
                  </a:lnTo>
                  <a:lnTo>
                    <a:pt x="147" y="113"/>
                  </a:lnTo>
                  <a:lnTo>
                    <a:pt x="144" y="113"/>
                  </a:lnTo>
                  <a:lnTo>
                    <a:pt x="142" y="116"/>
                  </a:lnTo>
                  <a:lnTo>
                    <a:pt x="142" y="119"/>
                  </a:lnTo>
                  <a:lnTo>
                    <a:pt x="144" y="121"/>
                  </a:lnTo>
                  <a:lnTo>
                    <a:pt x="144" y="121"/>
                  </a:lnTo>
                  <a:lnTo>
                    <a:pt x="145" y="121"/>
                  </a:lnTo>
                  <a:lnTo>
                    <a:pt x="145" y="121"/>
                  </a:lnTo>
                  <a:lnTo>
                    <a:pt x="144" y="128"/>
                  </a:lnTo>
                  <a:lnTo>
                    <a:pt x="144" y="128"/>
                  </a:lnTo>
                  <a:lnTo>
                    <a:pt x="128" y="125"/>
                  </a:lnTo>
                  <a:lnTo>
                    <a:pt x="113" y="121"/>
                  </a:lnTo>
                  <a:lnTo>
                    <a:pt x="97" y="116"/>
                  </a:lnTo>
                  <a:lnTo>
                    <a:pt x="84" y="110"/>
                  </a:lnTo>
                  <a:lnTo>
                    <a:pt x="84" y="110"/>
                  </a:lnTo>
                  <a:lnTo>
                    <a:pt x="74" y="104"/>
                  </a:lnTo>
                  <a:lnTo>
                    <a:pt x="65" y="98"/>
                  </a:lnTo>
                  <a:lnTo>
                    <a:pt x="57" y="90"/>
                  </a:lnTo>
                  <a:lnTo>
                    <a:pt x="51" y="81"/>
                  </a:lnTo>
                  <a:lnTo>
                    <a:pt x="46" y="71"/>
                  </a:lnTo>
                  <a:lnTo>
                    <a:pt x="46" y="62"/>
                  </a:lnTo>
                  <a:lnTo>
                    <a:pt x="46" y="56"/>
                  </a:lnTo>
                  <a:lnTo>
                    <a:pt x="48" y="51"/>
                  </a:lnTo>
                  <a:lnTo>
                    <a:pt x="51" y="46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60" y="36"/>
                  </a:lnTo>
                  <a:lnTo>
                    <a:pt x="65" y="33"/>
                  </a:lnTo>
                  <a:lnTo>
                    <a:pt x="70" y="31"/>
                  </a:lnTo>
                  <a:lnTo>
                    <a:pt x="74" y="29"/>
                  </a:lnTo>
                  <a:lnTo>
                    <a:pt x="85" y="31"/>
                  </a:lnTo>
                  <a:lnTo>
                    <a:pt x="96" y="34"/>
                  </a:lnTo>
                  <a:lnTo>
                    <a:pt x="96" y="34"/>
                  </a:lnTo>
                  <a:lnTo>
                    <a:pt x="97" y="36"/>
                  </a:lnTo>
                  <a:lnTo>
                    <a:pt x="97" y="36"/>
                  </a:lnTo>
                  <a:lnTo>
                    <a:pt x="102" y="48"/>
                  </a:lnTo>
                  <a:lnTo>
                    <a:pt x="108" y="60"/>
                  </a:lnTo>
                  <a:lnTo>
                    <a:pt x="108" y="60"/>
                  </a:lnTo>
                  <a:lnTo>
                    <a:pt x="116" y="70"/>
                  </a:lnTo>
                  <a:lnTo>
                    <a:pt x="119" y="74"/>
                  </a:lnTo>
                  <a:lnTo>
                    <a:pt x="124" y="77"/>
                  </a:lnTo>
                  <a:lnTo>
                    <a:pt x="124" y="77"/>
                  </a:lnTo>
                  <a:lnTo>
                    <a:pt x="128" y="77"/>
                  </a:lnTo>
                  <a:lnTo>
                    <a:pt x="131" y="77"/>
                  </a:lnTo>
                  <a:lnTo>
                    <a:pt x="133" y="74"/>
                  </a:lnTo>
                  <a:lnTo>
                    <a:pt x="135" y="71"/>
                  </a:lnTo>
                  <a:lnTo>
                    <a:pt x="135" y="71"/>
                  </a:lnTo>
                  <a:lnTo>
                    <a:pt x="136" y="67"/>
                  </a:lnTo>
                  <a:lnTo>
                    <a:pt x="136" y="60"/>
                  </a:lnTo>
                  <a:lnTo>
                    <a:pt x="133" y="50"/>
                  </a:lnTo>
                  <a:lnTo>
                    <a:pt x="133" y="50"/>
                  </a:lnTo>
                  <a:lnTo>
                    <a:pt x="150" y="54"/>
                  </a:lnTo>
                  <a:lnTo>
                    <a:pt x="167" y="57"/>
                  </a:lnTo>
                  <a:lnTo>
                    <a:pt x="167" y="57"/>
                  </a:lnTo>
                  <a:lnTo>
                    <a:pt x="172" y="65"/>
                  </a:lnTo>
                  <a:lnTo>
                    <a:pt x="178" y="74"/>
                  </a:lnTo>
                  <a:lnTo>
                    <a:pt x="185" y="82"/>
                  </a:lnTo>
                  <a:lnTo>
                    <a:pt x="190" y="84"/>
                  </a:lnTo>
                  <a:lnTo>
                    <a:pt x="196" y="85"/>
                  </a:lnTo>
                  <a:lnTo>
                    <a:pt x="196" y="85"/>
                  </a:lnTo>
                  <a:lnTo>
                    <a:pt x="201" y="84"/>
                  </a:lnTo>
                  <a:lnTo>
                    <a:pt x="204" y="82"/>
                  </a:lnTo>
                  <a:lnTo>
                    <a:pt x="204" y="77"/>
                  </a:lnTo>
                  <a:lnTo>
                    <a:pt x="204" y="73"/>
                  </a:lnTo>
                  <a:lnTo>
                    <a:pt x="201" y="64"/>
                  </a:lnTo>
                  <a:lnTo>
                    <a:pt x="196" y="56"/>
                  </a:lnTo>
                  <a:lnTo>
                    <a:pt x="196" y="56"/>
                  </a:lnTo>
                  <a:lnTo>
                    <a:pt x="210" y="54"/>
                  </a:lnTo>
                  <a:lnTo>
                    <a:pt x="223" y="50"/>
                  </a:lnTo>
                  <a:lnTo>
                    <a:pt x="223" y="50"/>
                  </a:lnTo>
                  <a:lnTo>
                    <a:pt x="224" y="50"/>
                  </a:lnTo>
                  <a:lnTo>
                    <a:pt x="224" y="50"/>
                  </a:lnTo>
                  <a:lnTo>
                    <a:pt x="232" y="59"/>
                  </a:lnTo>
                  <a:lnTo>
                    <a:pt x="241" y="68"/>
                  </a:lnTo>
                  <a:lnTo>
                    <a:pt x="246" y="71"/>
                  </a:lnTo>
                  <a:lnTo>
                    <a:pt x="252" y="74"/>
                  </a:lnTo>
                  <a:lnTo>
                    <a:pt x="258" y="74"/>
                  </a:lnTo>
                  <a:lnTo>
                    <a:pt x="263" y="71"/>
                  </a:lnTo>
                  <a:lnTo>
                    <a:pt x="263" y="71"/>
                  </a:lnTo>
                  <a:lnTo>
                    <a:pt x="266" y="68"/>
                  </a:lnTo>
                  <a:lnTo>
                    <a:pt x="266" y="64"/>
                  </a:lnTo>
                  <a:lnTo>
                    <a:pt x="266" y="59"/>
                  </a:lnTo>
                  <a:lnTo>
                    <a:pt x="264" y="54"/>
                  </a:lnTo>
                  <a:lnTo>
                    <a:pt x="258" y="45"/>
                  </a:lnTo>
                  <a:lnTo>
                    <a:pt x="252" y="39"/>
                  </a:lnTo>
                  <a:lnTo>
                    <a:pt x="252" y="39"/>
                  </a:lnTo>
                  <a:lnTo>
                    <a:pt x="263" y="33"/>
                  </a:lnTo>
                  <a:lnTo>
                    <a:pt x="275" y="29"/>
                  </a:lnTo>
                  <a:lnTo>
                    <a:pt x="289" y="28"/>
                  </a:lnTo>
                  <a:lnTo>
                    <a:pt x="295" y="29"/>
                  </a:lnTo>
                  <a:lnTo>
                    <a:pt x="301" y="31"/>
                  </a:lnTo>
                  <a:lnTo>
                    <a:pt x="301" y="31"/>
                  </a:lnTo>
                  <a:lnTo>
                    <a:pt x="308" y="34"/>
                  </a:lnTo>
                  <a:lnTo>
                    <a:pt x="314" y="37"/>
                  </a:lnTo>
                  <a:lnTo>
                    <a:pt x="317" y="42"/>
                  </a:lnTo>
                  <a:lnTo>
                    <a:pt x="320" y="46"/>
                  </a:lnTo>
                  <a:lnTo>
                    <a:pt x="320" y="51"/>
                  </a:lnTo>
                  <a:lnTo>
                    <a:pt x="321" y="56"/>
                  </a:lnTo>
                  <a:lnTo>
                    <a:pt x="318" y="67"/>
                  </a:lnTo>
                  <a:lnTo>
                    <a:pt x="314" y="77"/>
                  </a:lnTo>
                  <a:lnTo>
                    <a:pt x="308" y="87"/>
                  </a:lnTo>
                  <a:lnTo>
                    <a:pt x="300" y="96"/>
                  </a:lnTo>
                  <a:lnTo>
                    <a:pt x="291" y="102"/>
                  </a:lnTo>
                  <a:lnTo>
                    <a:pt x="291" y="102"/>
                  </a:lnTo>
                  <a:close/>
                  <a:moveTo>
                    <a:pt x="329" y="42"/>
                  </a:moveTo>
                  <a:lnTo>
                    <a:pt x="329" y="42"/>
                  </a:lnTo>
                  <a:lnTo>
                    <a:pt x="326" y="36"/>
                  </a:lnTo>
                  <a:lnTo>
                    <a:pt x="320" y="29"/>
                  </a:lnTo>
                  <a:lnTo>
                    <a:pt x="320" y="29"/>
                  </a:lnTo>
                  <a:lnTo>
                    <a:pt x="323" y="20"/>
                  </a:lnTo>
                  <a:lnTo>
                    <a:pt x="328" y="12"/>
                  </a:lnTo>
                  <a:lnTo>
                    <a:pt x="328" y="12"/>
                  </a:lnTo>
                  <a:lnTo>
                    <a:pt x="328" y="19"/>
                  </a:lnTo>
                  <a:lnTo>
                    <a:pt x="328" y="19"/>
                  </a:lnTo>
                  <a:lnTo>
                    <a:pt x="329" y="22"/>
                  </a:lnTo>
                  <a:lnTo>
                    <a:pt x="332" y="23"/>
                  </a:lnTo>
                  <a:lnTo>
                    <a:pt x="332" y="23"/>
                  </a:lnTo>
                  <a:lnTo>
                    <a:pt x="348" y="23"/>
                  </a:lnTo>
                  <a:lnTo>
                    <a:pt x="348" y="23"/>
                  </a:lnTo>
                  <a:lnTo>
                    <a:pt x="343" y="28"/>
                  </a:lnTo>
                  <a:lnTo>
                    <a:pt x="340" y="29"/>
                  </a:lnTo>
                  <a:lnTo>
                    <a:pt x="340" y="33"/>
                  </a:lnTo>
                  <a:lnTo>
                    <a:pt x="340" y="33"/>
                  </a:lnTo>
                  <a:lnTo>
                    <a:pt x="342" y="36"/>
                  </a:lnTo>
                  <a:lnTo>
                    <a:pt x="345" y="39"/>
                  </a:lnTo>
                  <a:lnTo>
                    <a:pt x="351" y="43"/>
                  </a:lnTo>
                  <a:lnTo>
                    <a:pt x="351" y="43"/>
                  </a:lnTo>
                  <a:lnTo>
                    <a:pt x="340" y="42"/>
                  </a:lnTo>
                  <a:lnTo>
                    <a:pt x="329" y="42"/>
                  </a:lnTo>
                  <a:lnTo>
                    <a:pt x="329" y="42"/>
                  </a:lnTo>
                  <a:lnTo>
                    <a:pt x="329" y="42"/>
                  </a:lnTo>
                  <a:lnTo>
                    <a:pt x="329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01">
              <a:extLst>
                <a:ext uri="{FF2B5EF4-FFF2-40B4-BE49-F238E27FC236}">
                  <a16:creationId xmlns:a16="http://schemas.microsoft.com/office/drawing/2014/main" id="{0045E295-7740-4967-A5B8-4BE544A3D9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9527" y="3793824"/>
              <a:ext cx="92075" cy="61913"/>
            </a:xfrm>
            <a:custGeom>
              <a:avLst/>
              <a:gdLst>
                <a:gd name="T0" fmla="*/ 55 w 58"/>
                <a:gd name="T1" fmla="*/ 30 h 39"/>
                <a:gd name="T2" fmla="*/ 55 w 58"/>
                <a:gd name="T3" fmla="*/ 30 h 39"/>
                <a:gd name="T4" fmla="*/ 42 w 58"/>
                <a:gd name="T5" fmla="*/ 25 h 39"/>
                <a:gd name="T6" fmla="*/ 30 w 58"/>
                <a:gd name="T7" fmla="*/ 19 h 39"/>
                <a:gd name="T8" fmla="*/ 17 w 58"/>
                <a:gd name="T9" fmla="*/ 11 h 39"/>
                <a:gd name="T10" fmla="*/ 8 w 58"/>
                <a:gd name="T11" fmla="*/ 2 h 39"/>
                <a:gd name="T12" fmla="*/ 8 w 58"/>
                <a:gd name="T13" fmla="*/ 2 h 39"/>
                <a:gd name="T14" fmla="*/ 4 w 58"/>
                <a:gd name="T15" fmla="*/ 0 h 39"/>
                <a:gd name="T16" fmla="*/ 2 w 58"/>
                <a:gd name="T17" fmla="*/ 2 h 39"/>
                <a:gd name="T18" fmla="*/ 0 w 58"/>
                <a:gd name="T19" fmla="*/ 5 h 39"/>
                <a:gd name="T20" fmla="*/ 2 w 58"/>
                <a:gd name="T21" fmla="*/ 8 h 39"/>
                <a:gd name="T22" fmla="*/ 2 w 58"/>
                <a:gd name="T23" fmla="*/ 8 h 39"/>
                <a:gd name="T24" fmla="*/ 13 w 58"/>
                <a:gd name="T25" fmla="*/ 17 h 39"/>
                <a:gd name="T26" fmla="*/ 25 w 58"/>
                <a:gd name="T27" fmla="*/ 25 h 39"/>
                <a:gd name="T28" fmla="*/ 39 w 58"/>
                <a:gd name="T29" fmla="*/ 33 h 39"/>
                <a:gd name="T30" fmla="*/ 53 w 58"/>
                <a:gd name="T31" fmla="*/ 39 h 39"/>
                <a:gd name="T32" fmla="*/ 53 w 58"/>
                <a:gd name="T33" fmla="*/ 39 h 39"/>
                <a:gd name="T34" fmla="*/ 56 w 58"/>
                <a:gd name="T35" fmla="*/ 39 h 39"/>
                <a:gd name="T36" fmla="*/ 58 w 58"/>
                <a:gd name="T37" fmla="*/ 36 h 39"/>
                <a:gd name="T38" fmla="*/ 58 w 58"/>
                <a:gd name="T39" fmla="*/ 33 h 39"/>
                <a:gd name="T40" fmla="*/ 55 w 58"/>
                <a:gd name="T41" fmla="*/ 30 h 39"/>
                <a:gd name="T42" fmla="*/ 55 w 58"/>
                <a:gd name="T43" fmla="*/ 3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" h="39">
                  <a:moveTo>
                    <a:pt x="55" y="30"/>
                  </a:moveTo>
                  <a:lnTo>
                    <a:pt x="55" y="30"/>
                  </a:lnTo>
                  <a:lnTo>
                    <a:pt x="42" y="25"/>
                  </a:lnTo>
                  <a:lnTo>
                    <a:pt x="30" y="19"/>
                  </a:lnTo>
                  <a:lnTo>
                    <a:pt x="17" y="11"/>
                  </a:lnTo>
                  <a:lnTo>
                    <a:pt x="8" y="2"/>
                  </a:lnTo>
                  <a:lnTo>
                    <a:pt x="8" y="2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2" y="8"/>
                  </a:lnTo>
                  <a:lnTo>
                    <a:pt x="13" y="17"/>
                  </a:lnTo>
                  <a:lnTo>
                    <a:pt x="25" y="25"/>
                  </a:lnTo>
                  <a:lnTo>
                    <a:pt x="39" y="33"/>
                  </a:lnTo>
                  <a:lnTo>
                    <a:pt x="53" y="39"/>
                  </a:lnTo>
                  <a:lnTo>
                    <a:pt x="53" y="39"/>
                  </a:lnTo>
                  <a:lnTo>
                    <a:pt x="56" y="39"/>
                  </a:lnTo>
                  <a:lnTo>
                    <a:pt x="58" y="36"/>
                  </a:lnTo>
                  <a:lnTo>
                    <a:pt x="58" y="33"/>
                  </a:lnTo>
                  <a:lnTo>
                    <a:pt x="55" y="30"/>
                  </a:lnTo>
                  <a:lnTo>
                    <a:pt x="5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02">
              <a:extLst>
                <a:ext uri="{FF2B5EF4-FFF2-40B4-BE49-F238E27FC236}">
                  <a16:creationId xmlns:a16="http://schemas.microsoft.com/office/drawing/2014/main" id="{8CF5EF23-21DE-44AC-8CA7-AB5C62E91FC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3652" y="3773187"/>
              <a:ext cx="14288" cy="14288"/>
            </a:xfrm>
            <a:custGeom>
              <a:avLst/>
              <a:gdLst>
                <a:gd name="T0" fmla="*/ 4 w 9"/>
                <a:gd name="T1" fmla="*/ 0 h 9"/>
                <a:gd name="T2" fmla="*/ 4 w 9"/>
                <a:gd name="T3" fmla="*/ 0 h 9"/>
                <a:gd name="T4" fmla="*/ 1 w 9"/>
                <a:gd name="T5" fmla="*/ 1 h 9"/>
                <a:gd name="T6" fmla="*/ 0 w 9"/>
                <a:gd name="T7" fmla="*/ 4 h 9"/>
                <a:gd name="T8" fmla="*/ 1 w 9"/>
                <a:gd name="T9" fmla="*/ 7 h 9"/>
                <a:gd name="T10" fmla="*/ 4 w 9"/>
                <a:gd name="T11" fmla="*/ 9 h 9"/>
                <a:gd name="T12" fmla="*/ 4 w 9"/>
                <a:gd name="T13" fmla="*/ 9 h 9"/>
                <a:gd name="T14" fmla="*/ 7 w 9"/>
                <a:gd name="T15" fmla="*/ 7 h 9"/>
                <a:gd name="T16" fmla="*/ 9 w 9"/>
                <a:gd name="T17" fmla="*/ 4 h 9"/>
                <a:gd name="T18" fmla="*/ 7 w 9"/>
                <a:gd name="T19" fmla="*/ 1 h 9"/>
                <a:gd name="T20" fmla="*/ 4 w 9"/>
                <a:gd name="T21" fmla="*/ 0 h 9"/>
                <a:gd name="T22" fmla="*/ 4 w 9"/>
                <a:gd name="T2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1" y="7"/>
                  </a:lnTo>
                  <a:lnTo>
                    <a:pt x="4" y="9"/>
                  </a:lnTo>
                  <a:lnTo>
                    <a:pt x="4" y="9"/>
                  </a:lnTo>
                  <a:lnTo>
                    <a:pt x="7" y="7"/>
                  </a:lnTo>
                  <a:lnTo>
                    <a:pt x="9" y="4"/>
                  </a:lnTo>
                  <a:lnTo>
                    <a:pt x="7" y="1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1EE94E71-028C-43A5-932E-833F9CCAF0A3}"/>
              </a:ext>
            </a:extLst>
          </p:cNvPr>
          <p:cNvSpPr/>
          <p:nvPr/>
        </p:nvSpPr>
        <p:spPr>
          <a:xfrm>
            <a:off x="5087656" y="5621772"/>
            <a:ext cx="2291235" cy="2769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i="1" dirty="0">
                <a:latin typeface="+mj-lt"/>
              </a:rPr>
              <a:t>source : www.website.com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9AFBA08-DFEF-4685-8E49-DA5FBE6469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0671EB-A1DC-4F1F-B4A9-1496A1F336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764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9">
            <a:extLst>
              <a:ext uri="{FF2B5EF4-FFF2-40B4-BE49-F238E27FC236}">
                <a16:creationId xmlns:a16="http://schemas.microsoft.com/office/drawing/2014/main" id="{4C8887D7-A7A9-4BCF-AAC9-4C15622D436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1566" r="21566"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B199AD2-73D5-4574-9E33-442C3B59DB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Amazing Description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226F1C-0069-41BA-ADF9-0BD740C0699D}"/>
              </a:ext>
            </a:extLst>
          </p:cNvPr>
          <p:cNvSpPr/>
          <p:nvPr/>
        </p:nvSpPr>
        <p:spPr>
          <a:xfrm>
            <a:off x="4064000" y="2322284"/>
            <a:ext cx="3543497" cy="4064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sx="102000" sy="102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8A2AB6-1C8A-455C-8A59-91D302028446}"/>
              </a:ext>
            </a:extLst>
          </p:cNvPr>
          <p:cNvSpPr/>
          <p:nvPr/>
        </p:nvSpPr>
        <p:spPr>
          <a:xfrm>
            <a:off x="7937303" y="2322284"/>
            <a:ext cx="3543497" cy="4064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sx="102000" sy="102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A6B5BE3-43C6-41C2-B2B7-5BC2676FF46E}"/>
              </a:ext>
            </a:extLst>
          </p:cNvPr>
          <p:cNvGrpSpPr/>
          <p:nvPr/>
        </p:nvGrpSpPr>
        <p:grpSpPr>
          <a:xfrm>
            <a:off x="4507598" y="2872963"/>
            <a:ext cx="333375" cy="576263"/>
            <a:chOff x="1814827" y="2037556"/>
            <a:chExt cx="333375" cy="576263"/>
          </a:xfrm>
        </p:grpSpPr>
        <p:sp>
          <p:nvSpPr>
            <p:cNvPr id="15" name="Freeform 32">
              <a:extLst>
                <a:ext uri="{FF2B5EF4-FFF2-40B4-BE49-F238E27FC236}">
                  <a16:creationId xmlns:a16="http://schemas.microsoft.com/office/drawing/2014/main" id="{85A064F9-3554-4C98-990A-5EA223BDF6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14827" y="2037556"/>
              <a:ext cx="333375" cy="576263"/>
            </a:xfrm>
            <a:custGeom>
              <a:avLst/>
              <a:gdLst>
                <a:gd name="T0" fmla="*/ 210 w 210"/>
                <a:gd name="T1" fmla="*/ 141 h 363"/>
                <a:gd name="T2" fmla="*/ 192 w 210"/>
                <a:gd name="T3" fmla="*/ 100 h 363"/>
                <a:gd name="T4" fmla="*/ 133 w 210"/>
                <a:gd name="T5" fmla="*/ 35 h 363"/>
                <a:gd name="T6" fmla="*/ 108 w 210"/>
                <a:gd name="T7" fmla="*/ 3 h 363"/>
                <a:gd name="T8" fmla="*/ 77 w 210"/>
                <a:gd name="T9" fmla="*/ 1 h 363"/>
                <a:gd name="T10" fmla="*/ 39 w 210"/>
                <a:gd name="T11" fmla="*/ 14 h 363"/>
                <a:gd name="T12" fmla="*/ 48 w 210"/>
                <a:gd name="T13" fmla="*/ 34 h 363"/>
                <a:gd name="T14" fmla="*/ 59 w 210"/>
                <a:gd name="T15" fmla="*/ 45 h 363"/>
                <a:gd name="T16" fmla="*/ 17 w 210"/>
                <a:gd name="T17" fmla="*/ 117 h 363"/>
                <a:gd name="T18" fmla="*/ 0 w 210"/>
                <a:gd name="T19" fmla="*/ 144 h 363"/>
                <a:gd name="T20" fmla="*/ 16 w 210"/>
                <a:gd name="T21" fmla="*/ 147 h 363"/>
                <a:gd name="T22" fmla="*/ 45 w 210"/>
                <a:gd name="T23" fmla="*/ 346 h 363"/>
                <a:gd name="T24" fmla="*/ 67 w 210"/>
                <a:gd name="T25" fmla="*/ 363 h 363"/>
                <a:gd name="T26" fmla="*/ 159 w 210"/>
                <a:gd name="T27" fmla="*/ 362 h 363"/>
                <a:gd name="T28" fmla="*/ 172 w 210"/>
                <a:gd name="T29" fmla="*/ 326 h 363"/>
                <a:gd name="T30" fmla="*/ 206 w 210"/>
                <a:gd name="T31" fmla="*/ 145 h 363"/>
                <a:gd name="T32" fmla="*/ 210 w 210"/>
                <a:gd name="T33" fmla="*/ 142 h 363"/>
                <a:gd name="T34" fmla="*/ 172 w 210"/>
                <a:gd name="T35" fmla="*/ 102 h 363"/>
                <a:gd name="T36" fmla="*/ 158 w 210"/>
                <a:gd name="T37" fmla="*/ 88 h 363"/>
                <a:gd name="T38" fmla="*/ 128 w 210"/>
                <a:gd name="T39" fmla="*/ 68 h 363"/>
                <a:gd name="T40" fmla="*/ 118 w 210"/>
                <a:gd name="T41" fmla="*/ 45 h 363"/>
                <a:gd name="T42" fmla="*/ 155 w 210"/>
                <a:gd name="T43" fmla="*/ 55 h 363"/>
                <a:gd name="T44" fmla="*/ 184 w 210"/>
                <a:gd name="T45" fmla="*/ 114 h 363"/>
                <a:gd name="T46" fmla="*/ 57 w 210"/>
                <a:gd name="T47" fmla="*/ 102 h 363"/>
                <a:gd name="T48" fmla="*/ 121 w 210"/>
                <a:gd name="T49" fmla="*/ 100 h 363"/>
                <a:gd name="T50" fmla="*/ 167 w 210"/>
                <a:gd name="T51" fmla="*/ 114 h 363"/>
                <a:gd name="T52" fmla="*/ 45 w 210"/>
                <a:gd name="T53" fmla="*/ 114 h 363"/>
                <a:gd name="T54" fmla="*/ 94 w 210"/>
                <a:gd name="T55" fmla="*/ 91 h 363"/>
                <a:gd name="T56" fmla="*/ 67 w 210"/>
                <a:gd name="T57" fmla="*/ 82 h 363"/>
                <a:gd name="T58" fmla="*/ 142 w 210"/>
                <a:gd name="T59" fmla="*/ 82 h 363"/>
                <a:gd name="T60" fmla="*/ 110 w 210"/>
                <a:gd name="T61" fmla="*/ 46 h 363"/>
                <a:gd name="T62" fmla="*/ 102 w 210"/>
                <a:gd name="T63" fmla="*/ 52 h 363"/>
                <a:gd name="T64" fmla="*/ 102 w 210"/>
                <a:gd name="T65" fmla="*/ 40 h 363"/>
                <a:gd name="T66" fmla="*/ 104 w 210"/>
                <a:gd name="T67" fmla="*/ 60 h 363"/>
                <a:gd name="T68" fmla="*/ 115 w 210"/>
                <a:gd name="T69" fmla="*/ 54 h 363"/>
                <a:gd name="T70" fmla="*/ 105 w 210"/>
                <a:gd name="T71" fmla="*/ 66 h 363"/>
                <a:gd name="T72" fmla="*/ 96 w 210"/>
                <a:gd name="T73" fmla="*/ 62 h 363"/>
                <a:gd name="T74" fmla="*/ 90 w 210"/>
                <a:gd name="T75" fmla="*/ 20 h 363"/>
                <a:gd name="T76" fmla="*/ 48 w 210"/>
                <a:gd name="T77" fmla="*/ 15 h 363"/>
                <a:gd name="T78" fmla="*/ 105 w 210"/>
                <a:gd name="T79" fmla="*/ 15 h 363"/>
                <a:gd name="T80" fmla="*/ 102 w 210"/>
                <a:gd name="T81" fmla="*/ 31 h 363"/>
                <a:gd name="T82" fmla="*/ 87 w 210"/>
                <a:gd name="T83" fmla="*/ 42 h 363"/>
                <a:gd name="T84" fmla="*/ 82 w 210"/>
                <a:gd name="T85" fmla="*/ 68 h 363"/>
                <a:gd name="T86" fmla="*/ 51 w 210"/>
                <a:gd name="T87" fmla="*/ 88 h 363"/>
                <a:gd name="T88" fmla="*/ 36 w 210"/>
                <a:gd name="T89" fmla="*/ 107 h 363"/>
                <a:gd name="T90" fmla="*/ 28 w 210"/>
                <a:gd name="T91" fmla="*/ 103 h 363"/>
                <a:gd name="T92" fmla="*/ 74 w 210"/>
                <a:gd name="T93" fmla="*/ 46 h 363"/>
                <a:gd name="T94" fmla="*/ 28 w 210"/>
                <a:gd name="T95" fmla="*/ 124 h 363"/>
                <a:gd name="T96" fmla="*/ 145 w 210"/>
                <a:gd name="T97" fmla="*/ 122 h 363"/>
                <a:gd name="T98" fmla="*/ 196 w 210"/>
                <a:gd name="T99" fmla="*/ 125 h 363"/>
                <a:gd name="T100" fmla="*/ 57 w 210"/>
                <a:gd name="T101" fmla="*/ 137 h 363"/>
                <a:gd name="T102" fmla="*/ 17 w 210"/>
                <a:gd name="T103" fmla="*/ 125 h 363"/>
                <a:gd name="T104" fmla="*/ 162 w 210"/>
                <a:gd name="T105" fmla="*/ 334 h 363"/>
                <a:gd name="T106" fmla="*/ 147 w 210"/>
                <a:gd name="T107" fmla="*/ 353 h 363"/>
                <a:gd name="T108" fmla="*/ 59 w 210"/>
                <a:gd name="T109" fmla="*/ 354 h 363"/>
                <a:gd name="T110" fmla="*/ 53 w 210"/>
                <a:gd name="T111" fmla="*/ 337 h 363"/>
                <a:gd name="T112" fmla="*/ 105 w 210"/>
                <a:gd name="T113" fmla="*/ 145 h 363"/>
                <a:gd name="T114" fmla="*/ 162 w 210"/>
                <a:gd name="T115" fmla="*/ 334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10" h="363">
                  <a:moveTo>
                    <a:pt x="210" y="142"/>
                  </a:moveTo>
                  <a:lnTo>
                    <a:pt x="210" y="142"/>
                  </a:lnTo>
                  <a:lnTo>
                    <a:pt x="210" y="141"/>
                  </a:lnTo>
                  <a:lnTo>
                    <a:pt x="210" y="141"/>
                  </a:lnTo>
                  <a:lnTo>
                    <a:pt x="210" y="141"/>
                  </a:lnTo>
                  <a:lnTo>
                    <a:pt x="210" y="141"/>
                  </a:lnTo>
                  <a:lnTo>
                    <a:pt x="207" y="130"/>
                  </a:lnTo>
                  <a:lnTo>
                    <a:pt x="204" y="122"/>
                  </a:lnTo>
                  <a:lnTo>
                    <a:pt x="200" y="117"/>
                  </a:lnTo>
                  <a:lnTo>
                    <a:pt x="193" y="116"/>
                  </a:lnTo>
                  <a:lnTo>
                    <a:pt x="193" y="116"/>
                  </a:lnTo>
                  <a:lnTo>
                    <a:pt x="192" y="100"/>
                  </a:lnTo>
                  <a:lnTo>
                    <a:pt x="187" y="85"/>
                  </a:lnTo>
                  <a:lnTo>
                    <a:pt x="179" y="71"/>
                  </a:lnTo>
                  <a:lnTo>
                    <a:pt x="170" y="60"/>
                  </a:lnTo>
                  <a:lnTo>
                    <a:pt x="159" y="49"/>
                  </a:lnTo>
                  <a:lnTo>
                    <a:pt x="147" y="42"/>
                  </a:lnTo>
                  <a:lnTo>
                    <a:pt x="133" y="35"/>
                  </a:lnTo>
                  <a:lnTo>
                    <a:pt x="118" y="32"/>
                  </a:lnTo>
                  <a:lnTo>
                    <a:pt x="118" y="32"/>
                  </a:lnTo>
                  <a:lnTo>
                    <a:pt x="116" y="23"/>
                  </a:lnTo>
                  <a:lnTo>
                    <a:pt x="115" y="14"/>
                  </a:lnTo>
                  <a:lnTo>
                    <a:pt x="111" y="6"/>
                  </a:lnTo>
                  <a:lnTo>
                    <a:pt x="108" y="3"/>
                  </a:lnTo>
                  <a:lnTo>
                    <a:pt x="105" y="1"/>
                  </a:lnTo>
                  <a:lnTo>
                    <a:pt x="105" y="1"/>
                  </a:lnTo>
                  <a:lnTo>
                    <a:pt x="99" y="0"/>
                  </a:lnTo>
                  <a:lnTo>
                    <a:pt x="91" y="0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59" y="4"/>
                  </a:lnTo>
                  <a:lnTo>
                    <a:pt x="42" y="9"/>
                  </a:lnTo>
                  <a:lnTo>
                    <a:pt x="42" y="9"/>
                  </a:lnTo>
                  <a:lnTo>
                    <a:pt x="39" y="11"/>
                  </a:lnTo>
                  <a:lnTo>
                    <a:pt x="39" y="14"/>
                  </a:lnTo>
                  <a:lnTo>
                    <a:pt x="39" y="14"/>
                  </a:lnTo>
                  <a:lnTo>
                    <a:pt x="40" y="23"/>
                  </a:lnTo>
                  <a:lnTo>
                    <a:pt x="42" y="31"/>
                  </a:lnTo>
                  <a:lnTo>
                    <a:pt x="42" y="31"/>
                  </a:lnTo>
                  <a:lnTo>
                    <a:pt x="45" y="34"/>
                  </a:lnTo>
                  <a:lnTo>
                    <a:pt x="48" y="34"/>
                  </a:lnTo>
                  <a:lnTo>
                    <a:pt x="48" y="34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5" y="34"/>
                  </a:lnTo>
                  <a:lnTo>
                    <a:pt x="85" y="34"/>
                  </a:lnTo>
                  <a:lnTo>
                    <a:pt x="71" y="38"/>
                  </a:lnTo>
                  <a:lnTo>
                    <a:pt x="59" y="45"/>
                  </a:lnTo>
                  <a:lnTo>
                    <a:pt x="48" y="54"/>
                  </a:lnTo>
                  <a:lnTo>
                    <a:pt x="39" y="65"/>
                  </a:lnTo>
                  <a:lnTo>
                    <a:pt x="30" y="76"/>
                  </a:lnTo>
                  <a:lnTo>
                    <a:pt x="23" y="88"/>
                  </a:lnTo>
                  <a:lnTo>
                    <a:pt x="19" y="102"/>
                  </a:lnTo>
                  <a:lnTo>
                    <a:pt x="17" y="117"/>
                  </a:lnTo>
                  <a:lnTo>
                    <a:pt x="17" y="117"/>
                  </a:lnTo>
                  <a:lnTo>
                    <a:pt x="8" y="119"/>
                  </a:lnTo>
                  <a:lnTo>
                    <a:pt x="3" y="125"/>
                  </a:lnTo>
                  <a:lnTo>
                    <a:pt x="2" y="133"/>
                  </a:lnTo>
                  <a:lnTo>
                    <a:pt x="0" y="144"/>
                  </a:lnTo>
                  <a:lnTo>
                    <a:pt x="0" y="144"/>
                  </a:lnTo>
                  <a:lnTo>
                    <a:pt x="2" y="147"/>
                  </a:lnTo>
                  <a:lnTo>
                    <a:pt x="2" y="147"/>
                  </a:lnTo>
                  <a:lnTo>
                    <a:pt x="5" y="148"/>
                  </a:lnTo>
                  <a:lnTo>
                    <a:pt x="5" y="148"/>
                  </a:lnTo>
                  <a:lnTo>
                    <a:pt x="16" y="147"/>
                  </a:lnTo>
                  <a:lnTo>
                    <a:pt x="16" y="147"/>
                  </a:lnTo>
                  <a:lnTo>
                    <a:pt x="16" y="148"/>
                  </a:lnTo>
                  <a:lnTo>
                    <a:pt x="16" y="148"/>
                  </a:lnTo>
                  <a:lnTo>
                    <a:pt x="37" y="294"/>
                  </a:lnTo>
                  <a:lnTo>
                    <a:pt x="37" y="294"/>
                  </a:lnTo>
                  <a:lnTo>
                    <a:pt x="45" y="346"/>
                  </a:lnTo>
                  <a:lnTo>
                    <a:pt x="45" y="346"/>
                  </a:lnTo>
                  <a:lnTo>
                    <a:pt x="47" y="356"/>
                  </a:lnTo>
                  <a:lnTo>
                    <a:pt x="48" y="359"/>
                  </a:lnTo>
                  <a:lnTo>
                    <a:pt x="51" y="362"/>
                  </a:lnTo>
                  <a:lnTo>
                    <a:pt x="51" y="362"/>
                  </a:lnTo>
                  <a:lnTo>
                    <a:pt x="57" y="363"/>
                  </a:lnTo>
                  <a:lnTo>
                    <a:pt x="67" y="363"/>
                  </a:lnTo>
                  <a:lnTo>
                    <a:pt x="84" y="363"/>
                  </a:lnTo>
                  <a:lnTo>
                    <a:pt x="84" y="363"/>
                  </a:lnTo>
                  <a:lnTo>
                    <a:pt x="139" y="362"/>
                  </a:lnTo>
                  <a:lnTo>
                    <a:pt x="139" y="362"/>
                  </a:lnTo>
                  <a:lnTo>
                    <a:pt x="152" y="363"/>
                  </a:lnTo>
                  <a:lnTo>
                    <a:pt x="159" y="362"/>
                  </a:lnTo>
                  <a:lnTo>
                    <a:pt x="164" y="360"/>
                  </a:lnTo>
                  <a:lnTo>
                    <a:pt x="164" y="360"/>
                  </a:lnTo>
                  <a:lnTo>
                    <a:pt x="167" y="359"/>
                  </a:lnTo>
                  <a:lnTo>
                    <a:pt x="169" y="354"/>
                  </a:lnTo>
                  <a:lnTo>
                    <a:pt x="170" y="345"/>
                  </a:lnTo>
                  <a:lnTo>
                    <a:pt x="172" y="326"/>
                  </a:lnTo>
                  <a:lnTo>
                    <a:pt x="172" y="326"/>
                  </a:lnTo>
                  <a:lnTo>
                    <a:pt x="186" y="236"/>
                  </a:lnTo>
                  <a:lnTo>
                    <a:pt x="190" y="190"/>
                  </a:lnTo>
                  <a:lnTo>
                    <a:pt x="193" y="145"/>
                  </a:lnTo>
                  <a:lnTo>
                    <a:pt x="193" y="145"/>
                  </a:lnTo>
                  <a:lnTo>
                    <a:pt x="206" y="145"/>
                  </a:lnTo>
                  <a:lnTo>
                    <a:pt x="206" y="145"/>
                  </a:lnTo>
                  <a:lnTo>
                    <a:pt x="209" y="145"/>
                  </a:lnTo>
                  <a:lnTo>
                    <a:pt x="210" y="142"/>
                  </a:lnTo>
                  <a:lnTo>
                    <a:pt x="210" y="142"/>
                  </a:lnTo>
                  <a:lnTo>
                    <a:pt x="210" y="142"/>
                  </a:lnTo>
                  <a:lnTo>
                    <a:pt x="210" y="142"/>
                  </a:lnTo>
                  <a:close/>
                  <a:moveTo>
                    <a:pt x="184" y="114"/>
                  </a:moveTo>
                  <a:lnTo>
                    <a:pt x="184" y="114"/>
                  </a:lnTo>
                  <a:lnTo>
                    <a:pt x="175" y="114"/>
                  </a:lnTo>
                  <a:lnTo>
                    <a:pt x="175" y="114"/>
                  </a:lnTo>
                  <a:lnTo>
                    <a:pt x="175" y="107"/>
                  </a:lnTo>
                  <a:lnTo>
                    <a:pt x="172" y="102"/>
                  </a:lnTo>
                  <a:lnTo>
                    <a:pt x="167" y="97"/>
                  </a:lnTo>
                  <a:lnTo>
                    <a:pt x="161" y="94"/>
                  </a:lnTo>
                  <a:lnTo>
                    <a:pt x="161" y="94"/>
                  </a:lnTo>
                  <a:lnTo>
                    <a:pt x="156" y="93"/>
                  </a:lnTo>
                  <a:lnTo>
                    <a:pt x="156" y="93"/>
                  </a:lnTo>
                  <a:lnTo>
                    <a:pt x="158" y="88"/>
                  </a:lnTo>
                  <a:lnTo>
                    <a:pt x="158" y="82"/>
                  </a:lnTo>
                  <a:lnTo>
                    <a:pt x="155" y="79"/>
                  </a:lnTo>
                  <a:lnTo>
                    <a:pt x="152" y="76"/>
                  </a:lnTo>
                  <a:lnTo>
                    <a:pt x="141" y="71"/>
                  </a:lnTo>
                  <a:lnTo>
                    <a:pt x="128" y="68"/>
                  </a:lnTo>
                  <a:lnTo>
                    <a:pt x="128" y="68"/>
                  </a:lnTo>
                  <a:lnTo>
                    <a:pt x="128" y="59"/>
                  </a:lnTo>
                  <a:lnTo>
                    <a:pt x="127" y="55"/>
                  </a:lnTo>
                  <a:lnTo>
                    <a:pt x="125" y="51"/>
                  </a:lnTo>
                  <a:lnTo>
                    <a:pt x="125" y="51"/>
                  </a:lnTo>
                  <a:lnTo>
                    <a:pt x="122" y="48"/>
                  </a:lnTo>
                  <a:lnTo>
                    <a:pt x="118" y="45"/>
                  </a:lnTo>
                  <a:lnTo>
                    <a:pt x="118" y="45"/>
                  </a:lnTo>
                  <a:lnTo>
                    <a:pt x="118" y="40"/>
                  </a:lnTo>
                  <a:lnTo>
                    <a:pt x="118" y="40"/>
                  </a:lnTo>
                  <a:lnTo>
                    <a:pt x="132" y="43"/>
                  </a:lnTo>
                  <a:lnTo>
                    <a:pt x="142" y="49"/>
                  </a:lnTo>
                  <a:lnTo>
                    <a:pt x="155" y="55"/>
                  </a:lnTo>
                  <a:lnTo>
                    <a:pt x="164" y="65"/>
                  </a:lnTo>
                  <a:lnTo>
                    <a:pt x="172" y="76"/>
                  </a:lnTo>
                  <a:lnTo>
                    <a:pt x="178" y="88"/>
                  </a:lnTo>
                  <a:lnTo>
                    <a:pt x="183" y="100"/>
                  </a:lnTo>
                  <a:lnTo>
                    <a:pt x="184" y="114"/>
                  </a:lnTo>
                  <a:lnTo>
                    <a:pt x="184" y="114"/>
                  </a:lnTo>
                  <a:close/>
                  <a:moveTo>
                    <a:pt x="45" y="114"/>
                  </a:moveTo>
                  <a:lnTo>
                    <a:pt x="45" y="114"/>
                  </a:lnTo>
                  <a:lnTo>
                    <a:pt x="45" y="110"/>
                  </a:lnTo>
                  <a:lnTo>
                    <a:pt x="47" y="107"/>
                  </a:lnTo>
                  <a:lnTo>
                    <a:pt x="51" y="103"/>
                  </a:lnTo>
                  <a:lnTo>
                    <a:pt x="57" y="102"/>
                  </a:lnTo>
                  <a:lnTo>
                    <a:pt x="70" y="100"/>
                  </a:lnTo>
                  <a:lnTo>
                    <a:pt x="77" y="100"/>
                  </a:lnTo>
                  <a:lnTo>
                    <a:pt x="77" y="100"/>
                  </a:lnTo>
                  <a:lnTo>
                    <a:pt x="107" y="100"/>
                  </a:lnTo>
                  <a:lnTo>
                    <a:pt x="107" y="100"/>
                  </a:lnTo>
                  <a:lnTo>
                    <a:pt x="121" y="100"/>
                  </a:lnTo>
                  <a:lnTo>
                    <a:pt x="139" y="100"/>
                  </a:lnTo>
                  <a:lnTo>
                    <a:pt x="149" y="102"/>
                  </a:lnTo>
                  <a:lnTo>
                    <a:pt x="158" y="103"/>
                  </a:lnTo>
                  <a:lnTo>
                    <a:pt x="162" y="108"/>
                  </a:lnTo>
                  <a:lnTo>
                    <a:pt x="166" y="111"/>
                  </a:lnTo>
                  <a:lnTo>
                    <a:pt x="167" y="114"/>
                  </a:lnTo>
                  <a:lnTo>
                    <a:pt x="167" y="114"/>
                  </a:lnTo>
                  <a:lnTo>
                    <a:pt x="127" y="113"/>
                  </a:lnTo>
                  <a:lnTo>
                    <a:pt x="88" y="113"/>
                  </a:lnTo>
                  <a:lnTo>
                    <a:pt x="88" y="113"/>
                  </a:lnTo>
                  <a:lnTo>
                    <a:pt x="45" y="114"/>
                  </a:lnTo>
                  <a:lnTo>
                    <a:pt x="45" y="114"/>
                  </a:lnTo>
                  <a:close/>
                  <a:moveTo>
                    <a:pt x="147" y="91"/>
                  </a:moveTo>
                  <a:lnTo>
                    <a:pt x="147" y="91"/>
                  </a:lnTo>
                  <a:lnTo>
                    <a:pt x="135" y="91"/>
                  </a:lnTo>
                  <a:lnTo>
                    <a:pt x="121" y="91"/>
                  </a:lnTo>
                  <a:lnTo>
                    <a:pt x="94" y="91"/>
                  </a:lnTo>
                  <a:lnTo>
                    <a:pt x="94" y="91"/>
                  </a:lnTo>
                  <a:lnTo>
                    <a:pt x="81" y="91"/>
                  </a:lnTo>
                  <a:lnTo>
                    <a:pt x="62" y="91"/>
                  </a:lnTo>
                  <a:lnTo>
                    <a:pt x="62" y="91"/>
                  </a:lnTo>
                  <a:lnTo>
                    <a:pt x="62" y="88"/>
                  </a:lnTo>
                  <a:lnTo>
                    <a:pt x="64" y="85"/>
                  </a:lnTo>
                  <a:lnTo>
                    <a:pt x="67" y="82"/>
                  </a:lnTo>
                  <a:lnTo>
                    <a:pt x="73" y="79"/>
                  </a:lnTo>
                  <a:lnTo>
                    <a:pt x="87" y="76"/>
                  </a:lnTo>
                  <a:lnTo>
                    <a:pt x="104" y="74"/>
                  </a:lnTo>
                  <a:lnTo>
                    <a:pt x="122" y="76"/>
                  </a:lnTo>
                  <a:lnTo>
                    <a:pt x="136" y="79"/>
                  </a:lnTo>
                  <a:lnTo>
                    <a:pt x="142" y="82"/>
                  </a:lnTo>
                  <a:lnTo>
                    <a:pt x="145" y="83"/>
                  </a:lnTo>
                  <a:lnTo>
                    <a:pt x="149" y="88"/>
                  </a:lnTo>
                  <a:lnTo>
                    <a:pt x="147" y="91"/>
                  </a:lnTo>
                  <a:lnTo>
                    <a:pt x="147" y="91"/>
                  </a:lnTo>
                  <a:close/>
                  <a:moveTo>
                    <a:pt x="110" y="46"/>
                  </a:moveTo>
                  <a:lnTo>
                    <a:pt x="110" y="46"/>
                  </a:lnTo>
                  <a:lnTo>
                    <a:pt x="110" y="46"/>
                  </a:lnTo>
                  <a:lnTo>
                    <a:pt x="110" y="46"/>
                  </a:lnTo>
                  <a:lnTo>
                    <a:pt x="108" y="46"/>
                  </a:lnTo>
                  <a:lnTo>
                    <a:pt x="108" y="46"/>
                  </a:lnTo>
                  <a:lnTo>
                    <a:pt x="105" y="49"/>
                  </a:lnTo>
                  <a:lnTo>
                    <a:pt x="102" y="52"/>
                  </a:lnTo>
                  <a:lnTo>
                    <a:pt x="102" y="52"/>
                  </a:lnTo>
                  <a:lnTo>
                    <a:pt x="96" y="52"/>
                  </a:lnTo>
                  <a:lnTo>
                    <a:pt x="96" y="52"/>
                  </a:lnTo>
                  <a:lnTo>
                    <a:pt x="94" y="40"/>
                  </a:lnTo>
                  <a:lnTo>
                    <a:pt x="94" y="40"/>
                  </a:lnTo>
                  <a:lnTo>
                    <a:pt x="102" y="40"/>
                  </a:lnTo>
                  <a:lnTo>
                    <a:pt x="102" y="40"/>
                  </a:lnTo>
                  <a:lnTo>
                    <a:pt x="108" y="40"/>
                  </a:lnTo>
                  <a:lnTo>
                    <a:pt x="108" y="40"/>
                  </a:lnTo>
                  <a:lnTo>
                    <a:pt x="110" y="46"/>
                  </a:lnTo>
                  <a:lnTo>
                    <a:pt x="110" y="46"/>
                  </a:lnTo>
                  <a:close/>
                  <a:moveTo>
                    <a:pt x="104" y="60"/>
                  </a:moveTo>
                  <a:lnTo>
                    <a:pt x="104" y="60"/>
                  </a:lnTo>
                  <a:lnTo>
                    <a:pt x="108" y="59"/>
                  </a:lnTo>
                  <a:lnTo>
                    <a:pt x="113" y="55"/>
                  </a:lnTo>
                  <a:lnTo>
                    <a:pt x="113" y="55"/>
                  </a:lnTo>
                  <a:lnTo>
                    <a:pt x="115" y="54"/>
                  </a:lnTo>
                  <a:lnTo>
                    <a:pt x="115" y="54"/>
                  </a:lnTo>
                  <a:lnTo>
                    <a:pt x="118" y="55"/>
                  </a:lnTo>
                  <a:lnTo>
                    <a:pt x="118" y="55"/>
                  </a:lnTo>
                  <a:lnTo>
                    <a:pt x="119" y="60"/>
                  </a:lnTo>
                  <a:lnTo>
                    <a:pt x="119" y="68"/>
                  </a:lnTo>
                  <a:lnTo>
                    <a:pt x="119" y="68"/>
                  </a:lnTo>
                  <a:lnTo>
                    <a:pt x="105" y="66"/>
                  </a:lnTo>
                  <a:lnTo>
                    <a:pt x="105" y="66"/>
                  </a:lnTo>
                  <a:lnTo>
                    <a:pt x="90" y="66"/>
                  </a:lnTo>
                  <a:lnTo>
                    <a:pt x="90" y="66"/>
                  </a:lnTo>
                  <a:lnTo>
                    <a:pt x="90" y="65"/>
                  </a:lnTo>
                  <a:lnTo>
                    <a:pt x="91" y="65"/>
                  </a:lnTo>
                  <a:lnTo>
                    <a:pt x="96" y="62"/>
                  </a:lnTo>
                  <a:lnTo>
                    <a:pt x="104" y="60"/>
                  </a:lnTo>
                  <a:lnTo>
                    <a:pt x="104" y="60"/>
                  </a:lnTo>
                  <a:close/>
                  <a:moveTo>
                    <a:pt x="91" y="21"/>
                  </a:moveTo>
                  <a:lnTo>
                    <a:pt x="91" y="21"/>
                  </a:lnTo>
                  <a:lnTo>
                    <a:pt x="91" y="20"/>
                  </a:lnTo>
                  <a:lnTo>
                    <a:pt x="90" y="20"/>
                  </a:lnTo>
                  <a:lnTo>
                    <a:pt x="87" y="18"/>
                  </a:lnTo>
                  <a:lnTo>
                    <a:pt x="87" y="18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70" y="11"/>
                  </a:lnTo>
                  <a:lnTo>
                    <a:pt x="94" y="9"/>
                  </a:lnTo>
                  <a:lnTo>
                    <a:pt x="94" y="9"/>
                  </a:lnTo>
                  <a:lnTo>
                    <a:pt x="99" y="9"/>
                  </a:lnTo>
                  <a:lnTo>
                    <a:pt x="104" y="12"/>
                  </a:lnTo>
                  <a:lnTo>
                    <a:pt x="105" y="15"/>
                  </a:lnTo>
                  <a:lnTo>
                    <a:pt x="105" y="21"/>
                  </a:lnTo>
                  <a:lnTo>
                    <a:pt x="105" y="21"/>
                  </a:lnTo>
                  <a:lnTo>
                    <a:pt x="107" y="31"/>
                  </a:lnTo>
                  <a:lnTo>
                    <a:pt x="107" y="31"/>
                  </a:lnTo>
                  <a:lnTo>
                    <a:pt x="102" y="31"/>
                  </a:lnTo>
                  <a:lnTo>
                    <a:pt x="102" y="31"/>
                  </a:lnTo>
                  <a:lnTo>
                    <a:pt x="93" y="32"/>
                  </a:lnTo>
                  <a:lnTo>
                    <a:pt x="93" y="32"/>
                  </a:lnTo>
                  <a:lnTo>
                    <a:pt x="91" y="21"/>
                  </a:lnTo>
                  <a:lnTo>
                    <a:pt x="91" y="21"/>
                  </a:lnTo>
                  <a:close/>
                  <a:moveTo>
                    <a:pt x="87" y="42"/>
                  </a:moveTo>
                  <a:lnTo>
                    <a:pt x="87" y="42"/>
                  </a:lnTo>
                  <a:lnTo>
                    <a:pt x="88" y="55"/>
                  </a:lnTo>
                  <a:lnTo>
                    <a:pt x="88" y="55"/>
                  </a:lnTo>
                  <a:lnTo>
                    <a:pt x="84" y="62"/>
                  </a:lnTo>
                  <a:lnTo>
                    <a:pt x="82" y="65"/>
                  </a:lnTo>
                  <a:lnTo>
                    <a:pt x="82" y="68"/>
                  </a:lnTo>
                  <a:lnTo>
                    <a:pt x="82" y="68"/>
                  </a:lnTo>
                  <a:lnTo>
                    <a:pt x="68" y="71"/>
                  </a:lnTo>
                  <a:lnTo>
                    <a:pt x="62" y="72"/>
                  </a:lnTo>
                  <a:lnTo>
                    <a:pt x="57" y="76"/>
                  </a:lnTo>
                  <a:lnTo>
                    <a:pt x="54" y="79"/>
                  </a:lnTo>
                  <a:lnTo>
                    <a:pt x="53" y="82"/>
                  </a:lnTo>
                  <a:lnTo>
                    <a:pt x="51" y="88"/>
                  </a:lnTo>
                  <a:lnTo>
                    <a:pt x="54" y="93"/>
                  </a:lnTo>
                  <a:lnTo>
                    <a:pt x="54" y="93"/>
                  </a:lnTo>
                  <a:lnTo>
                    <a:pt x="45" y="96"/>
                  </a:lnTo>
                  <a:lnTo>
                    <a:pt x="39" y="100"/>
                  </a:lnTo>
                  <a:lnTo>
                    <a:pt x="37" y="103"/>
                  </a:lnTo>
                  <a:lnTo>
                    <a:pt x="36" y="107"/>
                  </a:lnTo>
                  <a:lnTo>
                    <a:pt x="34" y="110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8" y="103"/>
                  </a:lnTo>
                  <a:lnTo>
                    <a:pt x="31" y="91"/>
                  </a:lnTo>
                  <a:lnTo>
                    <a:pt x="37" y="80"/>
                  </a:lnTo>
                  <a:lnTo>
                    <a:pt x="45" y="69"/>
                  </a:lnTo>
                  <a:lnTo>
                    <a:pt x="54" y="60"/>
                  </a:lnTo>
                  <a:lnTo>
                    <a:pt x="64" y="52"/>
                  </a:lnTo>
                  <a:lnTo>
                    <a:pt x="74" y="46"/>
                  </a:lnTo>
                  <a:lnTo>
                    <a:pt x="87" y="42"/>
                  </a:lnTo>
                  <a:lnTo>
                    <a:pt x="87" y="42"/>
                  </a:lnTo>
                  <a:close/>
                  <a:moveTo>
                    <a:pt x="17" y="125"/>
                  </a:moveTo>
                  <a:lnTo>
                    <a:pt x="17" y="125"/>
                  </a:lnTo>
                  <a:lnTo>
                    <a:pt x="22" y="124"/>
                  </a:lnTo>
                  <a:lnTo>
                    <a:pt x="28" y="124"/>
                  </a:lnTo>
                  <a:lnTo>
                    <a:pt x="28" y="124"/>
                  </a:lnTo>
                  <a:lnTo>
                    <a:pt x="50" y="122"/>
                  </a:lnTo>
                  <a:lnTo>
                    <a:pt x="50" y="122"/>
                  </a:lnTo>
                  <a:lnTo>
                    <a:pt x="94" y="122"/>
                  </a:lnTo>
                  <a:lnTo>
                    <a:pt x="94" y="122"/>
                  </a:lnTo>
                  <a:lnTo>
                    <a:pt x="145" y="122"/>
                  </a:lnTo>
                  <a:lnTo>
                    <a:pt x="145" y="122"/>
                  </a:lnTo>
                  <a:lnTo>
                    <a:pt x="181" y="124"/>
                  </a:lnTo>
                  <a:lnTo>
                    <a:pt x="181" y="124"/>
                  </a:lnTo>
                  <a:lnTo>
                    <a:pt x="189" y="124"/>
                  </a:lnTo>
                  <a:lnTo>
                    <a:pt x="193" y="124"/>
                  </a:lnTo>
                  <a:lnTo>
                    <a:pt x="196" y="125"/>
                  </a:lnTo>
                  <a:lnTo>
                    <a:pt x="196" y="125"/>
                  </a:lnTo>
                  <a:lnTo>
                    <a:pt x="200" y="130"/>
                  </a:lnTo>
                  <a:lnTo>
                    <a:pt x="201" y="137"/>
                  </a:lnTo>
                  <a:lnTo>
                    <a:pt x="201" y="137"/>
                  </a:lnTo>
                  <a:lnTo>
                    <a:pt x="105" y="136"/>
                  </a:lnTo>
                  <a:lnTo>
                    <a:pt x="57" y="137"/>
                  </a:lnTo>
                  <a:lnTo>
                    <a:pt x="10" y="139"/>
                  </a:lnTo>
                  <a:lnTo>
                    <a:pt x="10" y="139"/>
                  </a:lnTo>
                  <a:lnTo>
                    <a:pt x="11" y="131"/>
                  </a:lnTo>
                  <a:lnTo>
                    <a:pt x="13" y="128"/>
                  </a:lnTo>
                  <a:lnTo>
                    <a:pt x="17" y="125"/>
                  </a:lnTo>
                  <a:lnTo>
                    <a:pt x="17" y="125"/>
                  </a:lnTo>
                  <a:close/>
                  <a:moveTo>
                    <a:pt x="161" y="353"/>
                  </a:moveTo>
                  <a:lnTo>
                    <a:pt x="161" y="353"/>
                  </a:lnTo>
                  <a:lnTo>
                    <a:pt x="161" y="353"/>
                  </a:lnTo>
                  <a:lnTo>
                    <a:pt x="161" y="353"/>
                  </a:lnTo>
                  <a:close/>
                  <a:moveTo>
                    <a:pt x="162" y="334"/>
                  </a:moveTo>
                  <a:lnTo>
                    <a:pt x="162" y="334"/>
                  </a:lnTo>
                  <a:lnTo>
                    <a:pt x="161" y="343"/>
                  </a:lnTo>
                  <a:lnTo>
                    <a:pt x="159" y="353"/>
                  </a:lnTo>
                  <a:lnTo>
                    <a:pt x="159" y="353"/>
                  </a:lnTo>
                  <a:lnTo>
                    <a:pt x="158" y="353"/>
                  </a:lnTo>
                  <a:lnTo>
                    <a:pt x="158" y="353"/>
                  </a:lnTo>
                  <a:lnTo>
                    <a:pt x="147" y="353"/>
                  </a:lnTo>
                  <a:lnTo>
                    <a:pt x="147" y="353"/>
                  </a:lnTo>
                  <a:lnTo>
                    <a:pt x="90" y="354"/>
                  </a:lnTo>
                  <a:lnTo>
                    <a:pt x="90" y="354"/>
                  </a:lnTo>
                  <a:lnTo>
                    <a:pt x="64" y="354"/>
                  </a:lnTo>
                  <a:lnTo>
                    <a:pt x="64" y="354"/>
                  </a:lnTo>
                  <a:lnTo>
                    <a:pt x="59" y="354"/>
                  </a:lnTo>
                  <a:lnTo>
                    <a:pt x="56" y="353"/>
                  </a:lnTo>
                  <a:lnTo>
                    <a:pt x="56" y="353"/>
                  </a:lnTo>
                  <a:lnTo>
                    <a:pt x="54" y="353"/>
                  </a:lnTo>
                  <a:lnTo>
                    <a:pt x="54" y="353"/>
                  </a:lnTo>
                  <a:lnTo>
                    <a:pt x="53" y="345"/>
                  </a:lnTo>
                  <a:lnTo>
                    <a:pt x="53" y="337"/>
                  </a:lnTo>
                  <a:lnTo>
                    <a:pt x="53" y="337"/>
                  </a:lnTo>
                  <a:lnTo>
                    <a:pt x="48" y="309"/>
                  </a:lnTo>
                  <a:lnTo>
                    <a:pt x="48" y="309"/>
                  </a:lnTo>
                  <a:lnTo>
                    <a:pt x="25" y="147"/>
                  </a:lnTo>
                  <a:lnTo>
                    <a:pt x="25" y="147"/>
                  </a:lnTo>
                  <a:lnTo>
                    <a:pt x="105" y="145"/>
                  </a:lnTo>
                  <a:lnTo>
                    <a:pt x="186" y="145"/>
                  </a:lnTo>
                  <a:lnTo>
                    <a:pt x="186" y="145"/>
                  </a:lnTo>
                  <a:lnTo>
                    <a:pt x="181" y="193"/>
                  </a:lnTo>
                  <a:lnTo>
                    <a:pt x="176" y="240"/>
                  </a:lnTo>
                  <a:lnTo>
                    <a:pt x="170" y="288"/>
                  </a:lnTo>
                  <a:lnTo>
                    <a:pt x="162" y="334"/>
                  </a:lnTo>
                  <a:lnTo>
                    <a:pt x="162" y="33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33">
              <a:extLst>
                <a:ext uri="{FF2B5EF4-FFF2-40B4-BE49-F238E27FC236}">
                  <a16:creationId xmlns:a16="http://schemas.microsoft.com/office/drawing/2014/main" id="{1D062E12-190B-44BD-AF33-4A997B1471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00552" y="2321718"/>
              <a:ext cx="160338" cy="155575"/>
            </a:xfrm>
            <a:custGeom>
              <a:avLst/>
              <a:gdLst>
                <a:gd name="T0" fmla="*/ 0 w 101"/>
                <a:gd name="T1" fmla="*/ 48 h 98"/>
                <a:gd name="T2" fmla="*/ 5 w 101"/>
                <a:gd name="T3" fmla="*/ 67 h 98"/>
                <a:gd name="T4" fmla="*/ 17 w 101"/>
                <a:gd name="T5" fmla="*/ 84 h 98"/>
                <a:gd name="T6" fmla="*/ 34 w 101"/>
                <a:gd name="T7" fmla="*/ 95 h 98"/>
                <a:gd name="T8" fmla="*/ 53 w 101"/>
                <a:gd name="T9" fmla="*/ 98 h 98"/>
                <a:gd name="T10" fmla="*/ 62 w 101"/>
                <a:gd name="T11" fmla="*/ 96 h 98"/>
                <a:gd name="T12" fmla="*/ 79 w 101"/>
                <a:gd name="T13" fmla="*/ 87 h 98"/>
                <a:gd name="T14" fmla="*/ 93 w 101"/>
                <a:gd name="T15" fmla="*/ 73 h 98"/>
                <a:gd name="T16" fmla="*/ 101 w 101"/>
                <a:gd name="T17" fmla="*/ 56 h 98"/>
                <a:gd name="T18" fmla="*/ 101 w 101"/>
                <a:gd name="T19" fmla="*/ 47 h 98"/>
                <a:gd name="T20" fmla="*/ 95 w 101"/>
                <a:gd name="T21" fmla="*/ 28 h 98"/>
                <a:gd name="T22" fmla="*/ 82 w 101"/>
                <a:gd name="T23" fmla="*/ 14 h 98"/>
                <a:gd name="T24" fmla="*/ 67 w 101"/>
                <a:gd name="T25" fmla="*/ 3 h 98"/>
                <a:gd name="T26" fmla="*/ 47 w 101"/>
                <a:gd name="T27" fmla="*/ 0 h 98"/>
                <a:gd name="T28" fmla="*/ 37 w 101"/>
                <a:gd name="T29" fmla="*/ 2 h 98"/>
                <a:gd name="T30" fmla="*/ 20 w 101"/>
                <a:gd name="T31" fmla="*/ 10 h 98"/>
                <a:gd name="T32" fmla="*/ 8 w 101"/>
                <a:gd name="T33" fmla="*/ 22 h 98"/>
                <a:gd name="T34" fmla="*/ 2 w 101"/>
                <a:gd name="T35" fmla="*/ 39 h 98"/>
                <a:gd name="T36" fmla="*/ 0 w 101"/>
                <a:gd name="T37" fmla="*/ 48 h 98"/>
                <a:gd name="T38" fmla="*/ 91 w 101"/>
                <a:gd name="T39" fmla="*/ 40 h 98"/>
                <a:gd name="T40" fmla="*/ 91 w 101"/>
                <a:gd name="T41" fmla="*/ 56 h 98"/>
                <a:gd name="T42" fmla="*/ 85 w 101"/>
                <a:gd name="T43" fmla="*/ 70 h 98"/>
                <a:gd name="T44" fmla="*/ 73 w 101"/>
                <a:gd name="T45" fmla="*/ 81 h 98"/>
                <a:gd name="T46" fmla="*/ 59 w 101"/>
                <a:gd name="T47" fmla="*/ 87 h 98"/>
                <a:gd name="T48" fmla="*/ 50 w 101"/>
                <a:gd name="T49" fmla="*/ 88 h 98"/>
                <a:gd name="T50" fmla="*/ 34 w 101"/>
                <a:gd name="T51" fmla="*/ 85 h 98"/>
                <a:gd name="T52" fmla="*/ 20 w 101"/>
                <a:gd name="T53" fmla="*/ 75 h 98"/>
                <a:gd name="T54" fmla="*/ 13 w 101"/>
                <a:gd name="T55" fmla="*/ 61 h 98"/>
                <a:gd name="T56" fmla="*/ 10 w 101"/>
                <a:gd name="T57" fmla="*/ 53 h 98"/>
                <a:gd name="T58" fmla="*/ 11 w 101"/>
                <a:gd name="T59" fmla="*/ 36 h 98"/>
                <a:gd name="T60" fmla="*/ 19 w 101"/>
                <a:gd name="T61" fmla="*/ 23 h 98"/>
                <a:gd name="T62" fmla="*/ 31 w 101"/>
                <a:gd name="T63" fmla="*/ 14 h 98"/>
                <a:gd name="T64" fmla="*/ 47 w 101"/>
                <a:gd name="T65" fmla="*/ 10 h 98"/>
                <a:gd name="T66" fmla="*/ 54 w 101"/>
                <a:gd name="T67" fmla="*/ 10 h 98"/>
                <a:gd name="T68" fmla="*/ 68 w 101"/>
                <a:gd name="T69" fmla="*/ 14 h 98"/>
                <a:gd name="T70" fmla="*/ 79 w 101"/>
                <a:gd name="T71" fmla="*/ 22 h 98"/>
                <a:gd name="T72" fmla="*/ 88 w 101"/>
                <a:gd name="T73" fmla="*/ 34 h 98"/>
                <a:gd name="T74" fmla="*/ 91 w 101"/>
                <a:gd name="T75" fmla="*/ 4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1" h="98">
                  <a:moveTo>
                    <a:pt x="0" y="48"/>
                  </a:moveTo>
                  <a:lnTo>
                    <a:pt x="0" y="48"/>
                  </a:lnTo>
                  <a:lnTo>
                    <a:pt x="2" y="57"/>
                  </a:lnTo>
                  <a:lnTo>
                    <a:pt x="5" y="67"/>
                  </a:lnTo>
                  <a:lnTo>
                    <a:pt x="11" y="76"/>
                  </a:lnTo>
                  <a:lnTo>
                    <a:pt x="17" y="84"/>
                  </a:lnTo>
                  <a:lnTo>
                    <a:pt x="25" y="90"/>
                  </a:lnTo>
                  <a:lnTo>
                    <a:pt x="34" y="95"/>
                  </a:lnTo>
                  <a:lnTo>
                    <a:pt x="44" y="96"/>
                  </a:lnTo>
                  <a:lnTo>
                    <a:pt x="53" y="98"/>
                  </a:lnTo>
                  <a:lnTo>
                    <a:pt x="53" y="98"/>
                  </a:lnTo>
                  <a:lnTo>
                    <a:pt x="62" y="96"/>
                  </a:lnTo>
                  <a:lnTo>
                    <a:pt x="71" y="93"/>
                  </a:lnTo>
                  <a:lnTo>
                    <a:pt x="79" y="87"/>
                  </a:lnTo>
                  <a:lnTo>
                    <a:pt x="87" y="81"/>
                  </a:lnTo>
                  <a:lnTo>
                    <a:pt x="93" y="73"/>
                  </a:lnTo>
                  <a:lnTo>
                    <a:pt x="98" y="65"/>
                  </a:lnTo>
                  <a:lnTo>
                    <a:pt x="101" y="56"/>
                  </a:lnTo>
                  <a:lnTo>
                    <a:pt x="101" y="47"/>
                  </a:lnTo>
                  <a:lnTo>
                    <a:pt x="101" y="47"/>
                  </a:lnTo>
                  <a:lnTo>
                    <a:pt x="99" y="37"/>
                  </a:lnTo>
                  <a:lnTo>
                    <a:pt x="95" y="28"/>
                  </a:lnTo>
                  <a:lnTo>
                    <a:pt x="90" y="20"/>
                  </a:lnTo>
                  <a:lnTo>
                    <a:pt x="82" y="14"/>
                  </a:lnTo>
                  <a:lnTo>
                    <a:pt x="74" y="8"/>
                  </a:lnTo>
                  <a:lnTo>
                    <a:pt x="67" y="3"/>
                  </a:lnTo>
                  <a:lnTo>
                    <a:pt x="56" y="2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37" y="2"/>
                  </a:lnTo>
                  <a:lnTo>
                    <a:pt x="30" y="5"/>
                  </a:lnTo>
                  <a:lnTo>
                    <a:pt x="20" y="10"/>
                  </a:lnTo>
                  <a:lnTo>
                    <a:pt x="14" y="16"/>
                  </a:lnTo>
                  <a:lnTo>
                    <a:pt x="8" y="22"/>
                  </a:lnTo>
                  <a:lnTo>
                    <a:pt x="5" y="30"/>
                  </a:lnTo>
                  <a:lnTo>
                    <a:pt x="2" y="39"/>
                  </a:lnTo>
                  <a:lnTo>
                    <a:pt x="0" y="48"/>
                  </a:lnTo>
                  <a:lnTo>
                    <a:pt x="0" y="48"/>
                  </a:lnTo>
                  <a:close/>
                  <a:moveTo>
                    <a:pt x="91" y="40"/>
                  </a:moveTo>
                  <a:lnTo>
                    <a:pt x="91" y="40"/>
                  </a:lnTo>
                  <a:lnTo>
                    <a:pt x="91" y="48"/>
                  </a:lnTo>
                  <a:lnTo>
                    <a:pt x="91" y="56"/>
                  </a:lnTo>
                  <a:lnTo>
                    <a:pt x="88" y="64"/>
                  </a:lnTo>
                  <a:lnTo>
                    <a:pt x="85" y="70"/>
                  </a:lnTo>
                  <a:lnTo>
                    <a:pt x="79" y="76"/>
                  </a:lnTo>
                  <a:lnTo>
                    <a:pt x="73" y="81"/>
                  </a:lnTo>
                  <a:lnTo>
                    <a:pt x="67" y="85"/>
                  </a:lnTo>
                  <a:lnTo>
                    <a:pt x="59" y="87"/>
                  </a:lnTo>
                  <a:lnTo>
                    <a:pt x="59" y="87"/>
                  </a:lnTo>
                  <a:lnTo>
                    <a:pt x="50" y="88"/>
                  </a:lnTo>
                  <a:lnTo>
                    <a:pt x="42" y="87"/>
                  </a:lnTo>
                  <a:lnTo>
                    <a:pt x="34" y="85"/>
                  </a:lnTo>
                  <a:lnTo>
                    <a:pt x="27" y="81"/>
                  </a:lnTo>
                  <a:lnTo>
                    <a:pt x="20" y="75"/>
                  </a:lnTo>
                  <a:lnTo>
                    <a:pt x="16" y="68"/>
                  </a:lnTo>
                  <a:lnTo>
                    <a:pt x="13" y="61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0" y="44"/>
                  </a:lnTo>
                  <a:lnTo>
                    <a:pt x="11" y="36"/>
                  </a:lnTo>
                  <a:lnTo>
                    <a:pt x="14" y="30"/>
                  </a:lnTo>
                  <a:lnTo>
                    <a:pt x="19" y="23"/>
                  </a:lnTo>
                  <a:lnTo>
                    <a:pt x="25" y="17"/>
                  </a:lnTo>
                  <a:lnTo>
                    <a:pt x="31" y="14"/>
                  </a:lnTo>
                  <a:lnTo>
                    <a:pt x="39" y="11"/>
                  </a:lnTo>
                  <a:lnTo>
                    <a:pt x="47" y="10"/>
                  </a:lnTo>
                  <a:lnTo>
                    <a:pt x="47" y="10"/>
                  </a:lnTo>
                  <a:lnTo>
                    <a:pt x="54" y="10"/>
                  </a:lnTo>
                  <a:lnTo>
                    <a:pt x="61" y="11"/>
                  </a:lnTo>
                  <a:lnTo>
                    <a:pt x="68" y="14"/>
                  </a:lnTo>
                  <a:lnTo>
                    <a:pt x="74" y="17"/>
                  </a:lnTo>
                  <a:lnTo>
                    <a:pt x="79" y="22"/>
                  </a:lnTo>
                  <a:lnTo>
                    <a:pt x="85" y="28"/>
                  </a:lnTo>
                  <a:lnTo>
                    <a:pt x="88" y="34"/>
                  </a:lnTo>
                  <a:lnTo>
                    <a:pt x="91" y="40"/>
                  </a:lnTo>
                  <a:lnTo>
                    <a:pt x="91" y="4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065F4F6-A4DF-42B2-9410-954EBB570322}"/>
              </a:ext>
            </a:extLst>
          </p:cNvPr>
          <p:cNvSpPr txBox="1">
            <a:spLocks/>
          </p:cNvSpPr>
          <p:nvPr/>
        </p:nvSpPr>
        <p:spPr>
          <a:xfrm>
            <a:off x="4374754" y="3609249"/>
            <a:ext cx="3083904" cy="3120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Montserrat" panose="00000500000000000000" pitchFamily="50" charset="0"/>
              </a:rPr>
              <a:t>Your First Product Description In Here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8868B8-3FC9-468E-8807-3815F17B5382}"/>
              </a:ext>
            </a:extLst>
          </p:cNvPr>
          <p:cNvSpPr/>
          <p:nvPr/>
        </p:nvSpPr>
        <p:spPr>
          <a:xfrm>
            <a:off x="4374753" y="4249676"/>
            <a:ext cx="308390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Lorem Ipsum is simply dummy text of the printing and typesetting industry. Lorem Ipsum has been the </a:t>
            </a: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industry's standard dummy text.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CCA8581-A302-458B-BBC6-BA6FA0CC9D53}"/>
              </a:ext>
            </a:extLst>
          </p:cNvPr>
          <p:cNvGrpSpPr/>
          <p:nvPr/>
        </p:nvGrpSpPr>
        <p:grpSpPr>
          <a:xfrm>
            <a:off x="4457798" y="5423397"/>
            <a:ext cx="1061941" cy="259105"/>
            <a:chOff x="4457798" y="5208245"/>
            <a:chExt cx="1061941" cy="25910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6CBE301-6B16-4869-A571-976B270FB414}"/>
                </a:ext>
              </a:extLst>
            </p:cNvPr>
            <p:cNvSpPr/>
            <p:nvPr/>
          </p:nvSpPr>
          <p:spPr>
            <a:xfrm>
              <a:off x="4457798" y="5208245"/>
              <a:ext cx="1061941" cy="259105"/>
            </a:xfrm>
            <a:prstGeom prst="roundRect">
              <a:avLst>
                <a:gd name="adj" fmla="val 10898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CFBCC2DA-AE3D-482E-959D-3D940CD6B4FE}"/>
                </a:ext>
              </a:extLst>
            </p:cNvPr>
            <p:cNvSpPr txBox="1">
              <a:spLocks/>
            </p:cNvSpPr>
            <p:nvPr/>
          </p:nvSpPr>
          <p:spPr>
            <a:xfrm>
              <a:off x="4471841" y="5222534"/>
              <a:ext cx="1047898" cy="197432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50" charset="0"/>
                </a:rPr>
                <a:t>Read More</a:t>
              </a:r>
            </a:p>
          </p:txBody>
        </p:sp>
      </p:grp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0F461301-483F-49FD-B8A3-8A82DB0F5B40}"/>
              </a:ext>
            </a:extLst>
          </p:cNvPr>
          <p:cNvSpPr txBox="1">
            <a:spLocks/>
          </p:cNvSpPr>
          <p:nvPr/>
        </p:nvSpPr>
        <p:spPr>
          <a:xfrm>
            <a:off x="8203660" y="3609249"/>
            <a:ext cx="3083904" cy="3120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Montserrat" panose="00000500000000000000" pitchFamily="50" charset="0"/>
              </a:rPr>
              <a:t>Your First Product Description In Here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16A3FF6-CA4D-4087-AAAC-3EF0AE1F510D}"/>
              </a:ext>
            </a:extLst>
          </p:cNvPr>
          <p:cNvSpPr/>
          <p:nvPr/>
        </p:nvSpPr>
        <p:spPr>
          <a:xfrm>
            <a:off x="8203659" y="4249676"/>
            <a:ext cx="308390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Lorem Ipsum is simply dummy text of the printing and typesetting industry. Lorem Ipsum has been the </a:t>
            </a: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industry's standard dummy text.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BB1972F-2326-424C-A9D1-F5B0A5858600}"/>
              </a:ext>
            </a:extLst>
          </p:cNvPr>
          <p:cNvGrpSpPr/>
          <p:nvPr/>
        </p:nvGrpSpPr>
        <p:grpSpPr>
          <a:xfrm>
            <a:off x="8286704" y="5423397"/>
            <a:ext cx="1061941" cy="259105"/>
            <a:chOff x="4457798" y="5208245"/>
            <a:chExt cx="1061941" cy="25910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2419786-32B8-4440-AC11-2E6B43A6CC1D}"/>
                </a:ext>
              </a:extLst>
            </p:cNvPr>
            <p:cNvSpPr/>
            <p:nvPr/>
          </p:nvSpPr>
          <p:spPr>
            <a:xfrm>
              <a:off x="4457798" y="5208245"/>
              <a:ext cx="1061941" cy="259105"/>
            </a:xfrm>
            <a:prstGeom prst="roundRect">
              <a:avLst>
                <a:gd name="adj" fmla="val 10898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 Placeholder 4">
              <a:extLst>
                <a:ext uri="{FF2B5EF4-FFF2-40B4-BE49-F238E27FC236}">
                  <a16:creationId xmlns:a16="http://schemas.microsoft.com/office/drawing/2014/main" id="{15710C64-C8C0-4D0D-BC90-557FFA3475D0}"/>
                </a:ext>
              </a:extLst>
            </p:cNvPr>
            <p:cNvSpPr txBox="1">
              <a:spLocks/>
            </p:cNvSpPr>
            <p:nvPr/>
          </p:nvSpPr>
          <p:spPr>
            <a:xfrm>
              <a:off x="4471841" y="5222534"/>
              <a:ext cx="1047898" cy="197432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50" charset="0"/>
                </a:rPr>
                <a:t>Read More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A065B68-BF9C-4D1E-8C0B-FED056E8787B}"/>
              </a:ext>
            </a:extLst>
          </p:cNvPr>
          <p:cNvGrpSpPr/>
          <p:nvPr/>
        </p:nvGrpSpPr>
        <p:grpSpPr>
          <a:xfrm>
            <a:off x="8300747" y="2874551"/>
            <a:ext cx="439738" cy="574675"/>
            <a:chOff x="2660964" y="2037556"/>
            <a:chExt cx="439738" cy="574675"/>
          </a:xfrm>
        </p:grpSpPr>
        <p:sp>
          <p:nvSpPr>
            <p:cNvPr id="28" name="Freeform 34">
              <a:extLst>
                <a:ext uri="{FF2B5EF4-FFF2-40B4-BE49-F238E27FC236}">
                  <a16:creationId xmlns:a16="http://schemas.microsoft.com/office/drawing/2014/main" id="{E1DECE84-72AE-4533-B284-B6909BB109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9864" y="2069306"/>
              <a:ext cx="77788" cy="149225"/>
            </a:xfrm>
            <a:custGeom>
              <a:avLst/>
              <a:gdLst>
                <a:gd name="T0" fmla="*/ 23 w 49"/>
                <a:gd name="T1" fmla="*/ 88 h 94"/>
                <a:gd name="T2" fmla="*/ 25 w 49"/>
                <a:gd name="T3" fmla="*/ 93 h 94"/>
                <a:gd name="T4" fmla="*/ 28 w 49"/>
                <a:gd name="T5" fmla="*/ 94 h 94"/>
                <a:gd name="T6" fmla="*/ 31 w 49"/>
                <a:gd name="T7" fmla="*/ 93 h 94"/>
                <a:gd name="T8" fmla="*/ 43 w 49"/>
                <a:gd name="T9" fmla="*/ 79 h 94"/>
                <a:gd name="T10" fmla="*/ 49 w 49"/>
                <a:gd name="T11" fmla="*/ 66 h 94"/>
                <a:gd name="T12" fmla="*/ 49 w 49"/>
                <a:gd name="T13" fmla="*/ 62 h 94"/>
                <a:gd name="T14" fmla="*/ 43 w 49"/>
                <a:gd name="T15" fmla="*/ 48 h 94"/>
                <a:gd name="T16" fmla="*/ 29 w 49"/>
                <a:gd name="T17" fmla="*/ 26 h 94"/>
                <a:gd name="T18" fmla="*/ 29 w 49"/>
                <a:gd name="T19" fmla="*/ 15 h 94"/>
                <a:gd name="T20" fmla="*/ 32 w 49"/>
                <a:gd name="T21" fmla="*/ 11 h 94"/>
                <a:gd name="T22" fmla="*/ 37 w 49"/>
                <a:gd name="T23" fmla="*/ 9 h 94"/>
                <a:gd name="T24" fmla="*/ 40 w 49"/>
                <a:gd name="T25" fmla="*/ 3 h 94"/>
                <a:gd name="T26" fmla="*/ 35 w 49"/>
                <a:gd name="T27" fmla="*/ 0 h 94"/>
                <a:gd name="T28" fmla="*/ 23 w 49"/>
                <a:gd name="T29" fmla="*/ 1 h 94"/>
                <a:gd name="T30" fmla="*/ 12 w 49"/>
                <a:gd name="T31" fmla="*/ 6 h 94"/>
                <a:gd name="T32" fmla="*/ 4 w 49"/>
                <a:gd name="T33" fmla="*/ 12 h 94"/>
                <a:gd name="T34" fmla="*/ 0 w 49"/>
                <a:gd name="T35" fmla="*/ 25 h 94"/>
                <a:gd name="T36" fmla="*/ 1 w 49"/>
                <a:gd name="T37" fmla="*/ 34 h 94"/>
                <a:gd name="T38" fmla="*/ 11 w 49"/>
                <a:gd name="T39" fmla="*/ 49 h 94"/>
                <a:gd name="T40" fmla="*/ 21 w 49"/>
                <a:gd name="T41" fmla="*/ 63 h 94"/>
                <a:gd name="T42" fmla="*/ 26 w 49"/>
                <a:gd name="T43" fmla="*/ 79 h 94"/>
                <a:gd name="T44" fmla="*/ 23 w 49"/>
                <a:gd name="T45" fmla="*/ 88 h 94"/>
                <a:gd name="T46" fmla="*/ 17 w 49"/>
                <a:gd name="T47" fmla="*/ 43 h 94"/>
                <a:gd name="T48" fmla="*/ 11 w 49"/>
                <a:gd name="T49" fmla="*/ 34 h 94"/>
                <a:gd name="T50" fmla="*/ 11 w 49"/>
                <a:gd name="T51" fmla="*/ 25 h 94"/>
                <a:gd name="T52" fmla="*/ 14 w 49"/>
                <a:gd name="T53" fmla="*/ 17 h 94"/>
                <a:gd name="T54" fmla="*/ 20 w 49"/>
                <a:gd name="T55" fmla="*/ 12 h 94"/>
                <a:gd name="T56" fmla="*/ 18 w 49"/>
                <a:gd name="T57" fmla="*/ 18 h 94"/>
                <a:gd name="T58" fmla="*/ 20 w 49"/>
                <a:gd name="T59" fmla="*/ 28 h 94"/>
                <a:gd name="T60" fmla="*/ 29 w 49"/>
                <a:gd name="T61" fmla="*/ 45 h 94"/>
                <a:gd name="T62" fmla="*/ 35 w 49"/>
                <a:gd name="T63" fmla="*/ 52 h 94"/>
                <a:gd name="T64" fmla="*/ 38 w 49"/>
                <a:gd name="T65" fmla="*/ 69 h 94"/>
                <a:gd name="T66" fmla="*/ 35 w 49"/>
                <a:gd name="T67" fmla="*/ 77 h 94"/>
                <a:gd name="T68" fmla="*/ 31 w 49"/>
                <a:gd name="T69" fmla="*/ 60 h 94"/>
                <a:gd name="T70" fmla="*/ 25 w 49"/>
                <a:gd name="T71" fmla="*/ 51 h 94"/>
                <a:gd name="T72" fmla="*/ 17 w 49"/>
                <a:gd name="T73" fmla="*/ 4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9" h="94">
                  <a:moveTo>
                    <a:pt x="23" y="88"/>
                  </a:moveTo>
                  <a:lnTo>
                    <a:pt x="23" y="88"/>
                  </a:lnTo>
                  <a:lnTo>
                    <a:pt x="23" y="91"/>
                  </a:lnTo>
                  <a:lnTo>
                    <a:pt x="25" y="93"/>
                  </a:lnTo>
                  <a:lnTo>
                    <a:pt x="25" y="93"/>
                  </a:lnTo>
                  <a:lnTo>
                    <a:pt x="28" y="94"/>
                  </a:lnTo>
                  <a:lnTo>
                    <a:pt x="31" y="93"/>
                  </a:lnTo>
                  <a:lnTo>
                    <a:pt x="31" y="93"/>
                  </a:lnTo>
                  <a:lnTo>
                    <a:pt x="37" y="87"/>
                  </a:lnTo>
                  <a:lnTo>
                    <a:pt x="43" y="79"/>
                  </a:lnTo>
                  <a:lnTo>
                    <a:pt x="48" y="71"/>
                  </a:lnTo>
                  <a:lnTo>
                    <a:pt x="49" y="66"/>
                  </a:lnTo>
                  <a:lnTo>
                    <a:pt x="49" y="62"/>
                  </a:lnTo>
                  <a:lnTo>
                    <a:pt x="49" y="62"/>
                  </a:lnTo>
                  <a:lnTo>
                    <a:pt x="46" y="56"/>
                  </a:lnTo>
                  <a:lnTo>
                    <a:pt x="43" y="48"/>
                  </a:lnTo>
                  <a:lnTo>
                    <a:pt x="32" y="34"/>
                  </a:lnTo>
                  <a:lnTo>
                    <a:pt x="29" y="26"/>
                  </a:lnTo>
                  <a:lnTo>
                    <a:pt x="28" y="18"/>
                  </a:lnTo>
                  <a:lnTo>
                    <a:pt x="29" y="15"/>
                  </a:lnTo>
                  <a:lnTo>
                    <a:pt x="31" y="12"/>
                  </a:lnTo>
                  <a:lnTo>
                    <a:pt x="32" y="11"/>
                  </a:lnTo>
                  <a:lnTo>
                    <a:pt x="37" y="9"/>
                  </a:lnTo>
                  <a:lnTo>
                    <a:pt x="37" y="9"/>
                  </a:lnTo>
                  <a:lnTo>
                    <a:pt x="38" y="6"/>
                  </a:lnTo>
                  <a:lnTo>
                    <a:pt x="40" y="3"/>
                  </a:lnTo>
                  <a:lnTo>
                    <a:pt x="38" y="1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23" y="1"/>
                  </a:lnTo>
                  <a:lnTo>
                    <a:pt x="17" y="3"/>
                  </a:lnTo>
                  <a:lnTo>
                    <a:pt x="12" y="6"/>
                  </a:lnTo>
                  <a:lnTo>
                    <a:pt x="8" y="9"/>
                  </a:lnTo>
                  <a:lnTo>
                    <a:pt x="4" y="12"/>
                  </a:lnTo>
                  <a:lnTo>
                    <a:pt x="1" y="18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1" y="34"/>
                  </a:lnTo>
                  <a:lnTo>
                    <a:pt x="4" y="42"/>
                  </a:lnTo>
                  <a:lnTo>
                    <a:pt x="11" y="49"/>
                  </a:lnTo>
                  <a:lnTo>
                    <a:pt x="15" y="56"/>
                  </a:lnTo>
                  <a:lnTo>
                    <a:pt x="21" y="63"/>
                  </a:lnTo>
                  <a:lnTo>
                    <a:pt x="25" y="71"/>
                  </a:lnTo>
                  <a:lnTo>
                    <a:pt x="26" y="79"/>
                  </a:lnTo>
                  <a:lnTo>
                    <a:pt x="23" y="88"/>
                  </a:lnTo>
                  <a:lnTo>
                    <a:pt x="23" y="88"/>
                  </a:lnTo>
                  <a:close/>
                  <a:moveTo>
                    <a:pt x="17" y="43"/>
                  </a:moveTo>
                  <a:lnTo>
                    <a:pt x="17" y="43"/>
                  </a:lnTo>
                  <a:lnTo>
                    <a:pt x="14" y="39"/>
                  </a:lnTo>
                  <a:lnTo>
                    <a:pt x="11" y="34"/>
                  </a:lnTo>
                  <a:lnTo>
                    <a:pt x="11" y="29"/>
                  </a:lnTo>
                  <a:lnTo>
                    <a:pt x="11" y="25"/>
                  </a:lnTo>
                  <a:lnTo>
                    <a:pt x="11" y="20"/>
                  </a:lnTo>
                  <a:lnTo>
                    <a:pt x="14" y="17"/>
                  </a:lnTo>
                  <a:lnTo>
                    <a:pt x="17" y="14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18" y="1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5" y="37"/>
                  </a:lnTo>
                  <a:lnTo>
                    <a:pt x="29" y="45"/>
                  </a:lnTo>
                  <a:lnTo>
                    <a:pt x="29" y="45"/>
                  </a:lnTo>
                  <a:lnTo>
                    <a:pt x="35" y="52"/>
                  </a:lnTo>
                  <a:lnTo>
                    <a:pt x="38" y="62"/>
                  </a:lnTo>
                  <a:lnTo>
                    <a:pt x="38" y="69"/>
                  </a:lnTo>
                  <a:lnTo>
                    <a:pt x="35" y="77"/>
                  </a:lnTo>
                  <a:lnTo>
                    <a:pt x="35" y="77"/>
                  </a:lnTo>
                  <a:lnTo>
                    <a:pt x="34" y="68"/>
                  </a:lnTo>
                  <a:lnTo>
                    <a:pt x="31" y="60"/>
                  </a:lnTo>
                  <a:lnTo>
                    <a:pt x="31" y="60"/>
                  </a:lnTo>
                  <a:lnTo>
                    <a:pt x="25" y="51"/>
                  </a:lnTo>
                  <a:lnTo>
                    <a:pt x="17" y="43"/>
                  </a:lnTo>
                  <a:lnTo>
                    <a:pt x="17" y="43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35">
              <a:extLst>
                <a:ext uri="{FF2B5EF4-FFF2-40B4-BE49-F238E27FC236}">
                  <a16:creationId xmlns:a16="http://schemas.microsoft.com/office/drawing/2014/main" id="{FE3D136E-5854-42F6-9C41-A16F506DD5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32414" y="2037556"/>
              <a:ext cx="92075" cy="179388"/>
            </a:xfrm>
            <a:custGeom>
              <a:avLst/>
              <a:gdLst>
                <a:gd name="T0" fmla="*/ 30 w 58"/>
                <a:gd name="T1" fmla="*/ 107 h 113"/>
                <a:gd name="T2" fmla="*/ 31 w 58"/>
                <a:gd name="T3" fmla="*/ 111 h 113"/>
                <a:gd name="T4" fmla="*/ 33 w 58"/>
                <a:gd name="T5" fmla="*/ 113 h 113"/>
                <a:gd name="T6" fmla="*/ 36 w 58"/>
                <a:gd name="T7" fmla="*/ 111 h 113"/>
                <a:gd name="T8" fmla="*/ 51 w 58"/>
                <a:gd name="T9" fmla="*/ 94 h 113"/>
                <a:gd name="T10" fmla="*/ 58 w 58"/>
                <a:gd name="T11" fmla="*/ 79 h 113"/>
                <a:gd name="T12" fmla="*/ 58 w 58"/>
                <a:gd name="T13" fmla="*/ 72 h 113"/>
                <a:gd name="T14" fmla="*/ 50 w 58"/>
                <a:gd name="T15" fmla="*/ 57 h 113"/>
                <a:gd name="T16" fmla="*/ 34 w 58"/>
                <a:gd name="T17" fmla="*/ 29 h 113"/>
                <a:gd name="T18" fmla="*/ 33 w 58"/>
                <a:gd name="T19" fmla="*/ 17 h 113"/>
                <a:gd name="T20" fmla="*/ 39 w 58"/>
                <a:gd name="T21" fmla="*/ 11 h 113"/>
                <a:gd name="T22" fmla="*/ 44 w 58"/>
                <a:gd name="T23" fmla="*/ 7 h 113"/>
                <a:gd name="T24" fmla="*/ 47 w 58"/>
                <a:gd name="T25" fmla="*/ 3 h 113"/>
                <a:gd name="T26" fmla="*/ 42 w 58"/>
                <a:gd name="T27" fmla="*/ 0 h 113"/>
                <a:gd name="T28" fmla="*/ 28 w 58"/>
                <a:gd name="T29" fmla="*/ 1 h 113"/>
                <a:gd name="T30" fmla="*/ 14 w 58"/>
                <a:gd name="T31" fmla="*/ 6 h 113"/>
                <a:gd name="T32" fmla="*/ 5 w 58"/>
                <a:gd name="T33" fmla="*/ 15 h 113"/>
                <a:gd name="T34" fmla="*/ 0 w 58"/>
                <a:gd name="T35" fmla="*/ 29 h 113"/>
                <a:gd name="T36" fmla="*/ 0 w 58"/>
                <a:gd name="T37" fmla="*/ 35 h 113"/>
                <a:gd name="T38" fmla="*/ 7 w 58"/>
                <a:gd name="T39" fmla="*/ 49 h 113"/>
                <a:gd name="T40" fmla="*/ 19 w 58"/>
                <a:gd name="T41" fmla="*/ 66 h 113"/>
                <a:gd name="T42" fmla="*/ 30 w 58"/>
                <a:gd name="T43" fmla="*/ 83 h 113"/>
                <a:gd name="T44" fmla="*/ 31 w 58"/>
                <a:gd name="T45" fmla="*/ 94 h 113"/>
                <a:gd name="T46" fmla="*/ 30 w 58"/>
                <a:gd name="T47" fmla="*/ 107 h 113"/>
                <a:gd name="T48" fmla="*/ 20 w 58"/>
                <a:gd name="T49" fmla="*/ 52 h 113"/>
                <a:gd name="T50" fmla="*/ 14 w 58"/>
                <a:gd name="T51" fmla="*/ 45 h 113"/>
                <a:gd name="T52" fmla="*/ 11 w 58"/>
                <a:gd name="T53" fmla="*/ 32 h 113"/>
                <a:gd name="T54" fmla="*/ 13 w 58"/>
                <a:gd name="T55" fmla="*/ 21 h 113"/>
                <a:gd name="T56" fmla="*/ 20 w 58"/>
                <a:gd name="T57" fmla="*/ 14 h 113"/>
                <a:gd name="T58" fmla="*/ 27 w 58"/>
                <a:gd name="T59" fmla="*/ 11 h 113"/>
                <a:gd name="T60" fmla="*/ 24 w 58"/>
                <a:gd name="T61" fmla="*/ 20 h 113"/>
                <a:gd name="T62" fmla="*/ 25 w 58"/>
                <a:gd name="T63" fmla="*/ 32 h 113"/>
                <a:gd name="T64" fmla="*/ 30 w 58"/>
                <a:gd name="T65" fmla="*/ 43 h 113"/>
                <a:gd name="T66" fmla="*/ 36 w 58"/>
                <a:gd name="T67" fmla="*/ 52 h 113"/>
                <a:gd name="T68" fmla="*/ 47 w 58"/>
                <a:gd name="T69" fmla="*/ 74 h 113"/>
                <a:gd name="T70" fmla="*/ 45 w 58"/>
                <a:gd name="T71" fmla="*/ 85 h 113"/>
                <a:gd name="T72" fmla="*/ 41 w 58"/>
                <a:gd name="T73" fmla="*/ 94 h 113"/>
                <a:gd name="T74" fmla="*/ 39 w 58"/>
                <a:gd name="T75" fmla="*/ 83 h 113"/>
                <a:gd name="T76" fmla="*/ 36 w 58"/>
                <a:gd name="T77" fmla="*/ 71 h 113"/>
                <a:gd name="T78" fmla="*/ 20 w 58"/>
                <a:gd name="T79" fmla="*/ 5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8" h="113">
                  <a:moveTo>
                    <a:pt x="30" y="107"/>
                  </a:moveTo>
                  <a:lnTo>
                    <a:pt x="30" y="107"/>
                  </a:lnTo>
                  <a:lnTo>
                    <a:pt x="30" y="110"/>
                  </a:lnTo>
                  <a:lnTo>
                    <a:pt x="31" y="111"/>
                  </a:lnTo>
                  <a:lnTo>
                    <a:pt x="31" y="111"/>
                  </a:lnTo>
                  <a:lnTo>
                    <a:pt x="33" y="113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44" y="103"/>
                  </a:lnTo>
                  <a:lnTo>
                    <a:pt x="51" y="94"/>
                  </a:lnTo>
                  <a:lnTo>
                    <a:pt x="56" y="85"/>
                  </a:lnTo>
                  <a:lnTo>
                    <a:pt x="58" y="79"/>
                  </a:lnTo>
                  <a:lnTo>
                    <a:pt x="58" y="72"/>
                  </a:lnTo>
                  <a:lnTo>
                    <a:pt x="58" y="72"/>
                  </a:lnTo>
                  <a:lnTo>
                    <a:pt x="56" y="66"/>
                  </a:lnTo>
                  <a:lnTo>
                    <a:pt x="50" y="57"/>
                  </a:lnTo>
                  <a:lnTo>
                    <a:pt x="37" y="38"/>
                  </a:lnTo>
                  <a:lnTo>
                    <a:pt x="34" y="29"/>
                  </a:lnTo>
                  <a:lnTo>
                    <a:pt x="33" y="21"/>
                  </a:lnTo>
                  <a:lnTo>
                    <a:pt x="33" y="17"/>
                  </a:lnTo>
                  <a:lnTo>
                    <a:pt x="34" y="14"/>
                  </a:lnTo>
                  <a:lnTo>
                    <a:pt x="39" y="11"/>
                  </a:lnTo>
                  <a:lnTo>
                    <a:pt x="44" y="7"/>
                  </a:lnTo>
                  <a:lnTo>
                    <a:pt x="44" y="7"/>
                  </a:lnTo>
                  <a:lnTo>
                    <a:pt x="47" y="6"/>
                  </a:lnTo>
                  <a:lnTo>
                    <a:pt x="47" y="3"/>
                  </a:lnTo>
                  <a:lnTo>
                    <a:pt x="45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28" y="1"/>
                  </a:lnTo>
                  <a:lnTo>
                    <a:pt x="20" y="3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5" y="15"/>
                  </a:lnTo>
                  <a:lnTo>
                    <a:pt x="2" y="21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0"/>
                  </a:lnTo>
                  <a:lnTo>
                    <a:pt x="7" y="49"/>
                  </a:lnTo>
                  <a:lnTo>
                    <a:pt x="13" y="59"/>
                  </a:lnTo>
                  <a:lnTo>
                    <a:pt x="19" y="66"/>
                  </a:lnTo>
                  <a:lnTo>
                    <a:pt x="27" y="76"/>
                  </a:lnTo>
                  <a:lnTo>
                    <a:pt x="30" y="83"/>
                  </a:lnTo>
                  <a:lnTo>
                    <a:pt x="31" y="89"/>
                  </a:lnTo>
                  <a:lnTo>
                    <a:pt x="31" y="94"/>
                  </a:lnTo>
                  <a:lnTo>
                    <a:pt x="31" y="100"/>
                  </a:lnTo>
                  <a:lnTo>
                    <a:pt x="30" y="107"/>
                  </a:lnTo>
                  <a:lnTo>
                    <a:pt x="30" y="107"/>
                  </a:lnTo>
                  <a:close/>
                  <a:moveTo>
                    <a:pt x="20" y="52"/>
                  </a:moveTo>
                  <a:lnTo>
                    <a:pt x="20" y="52"/>
                  </a:lnTo>
                  <a:lnTo>
                    <a:pt x="14" y="45"/>
                  </a:lnTo>
                  <a:lnTo>
                    <a:pt x="11" y="38"/>
                  </a:lnTo>
                  <a:lnTo>
                    <a:pt x="11" y="32"/>
                  </a:lnTo>
                  <a:lnTo>
                    <a:pt x="11" y="28"/>
                  </a:lnTo>
                  <a:lnTo>
                    <a:pt x="13" y="21"/>
                  </a:lnTo>
                  <a:lnTo>
                    <a:pt x="16" y="17"/>
                  </a:lnTo>
                  <a:lnTo>
                    <a:pt x="20" y="14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5" y="15"/>
                  </a:lnTo>
                  <a:lnTo>
                    <a:pt x="24" y="20"/>
                  </a:lnTo>
                  <a:lnTo>
                    <a:pt x="24" y="26"/>
                  </a:lnTo>
                  <a:lnTo>
                    <a:pt x="25" y="32"/>
                  </a:lnTo>
                  <a:lnTo>
                    <a:pt x="25" y="32"/>
                  </a:lnTo>
                  <a:lnTo>
                    <a:pt x="30" y="43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44" y="63"/>
                  </a:lnTo>
                  <a:lnTo>
                    <a:pt x="47" y="74"/>
                  </a:lnTo>
                  <a:lnTo>
                    <a:pt x="47" y="80"/>
                  </a:lnTo>
                  <a:lnTo>
                    <a:pt x="45" y="85"/>
                  </a:lnTo>
                  <a:lnTo>
                    <a:pt x="44" y="89"/>
                  </a:lnTo>
                  <a:lnTo>
                    <a:pt x="41" y="94"/>
                  </a:lnTo>
                  <a:lnTo>
                    <a:pt x="41" y="94"/>
                  </a:lnTo>
                  <a:lnTo>
                    <a:pt x="39" y="83"/>
                  </a:lnTo>
                  <a:lnTo>
                    <a:pt x="36" y="71"/>
                  </a:lnTo>
                  <a:lnTo>
                    <a:pt x="36" y="71"/>
                  </a:lnTo>
                  <a:lnTo>
                    <a:pt x="28" y="62"/>
                  </a:lnTo>
                  <a:lnTo>
                    <a:pt x="20" y="52"/>
                  </a:lnTo>
                  <a:lnTo>
                    <a:pt x="20" y="5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6">
              <a:extLst>
                <a:ext uri="{FF2B5EF4-FFF2-40B4-BE49-F238E27FC236}">
                  <a16:creationId xmlns:a16="http://schemas.microsoft.com/office/drawing/2014/main" id="{6111469F-38A7-4D1E-847E-3FC0733D03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60964" y="2228056"/>
              <a:ext cx="439738" cy="384175"/>
            </a:xfrm>
            <a:custGeom>
              <a:avLst/>
              <a:gdLst>
                <a:gd name="T0" fmla="*/ 271 w 277"/>
                <a:gd name="T1" fmla="*/ 59 h 242"/>
                <a:gd name="T2" fmla="*/ 254 w 277"/>
                <a:gd name="T3" fmla="*/ 36 h 242"/>
                <a:gd name="T4" fmla="*/ 220 w 277"/>
                <a:gd name="T5" fmla="*/ 33 h 242"/>
                <a:gd name="T6" fmla="*/ 206 w 277"/>
                <a:gd name="T7" fmla="*/ 8 h 242"/>
                <a:gd name="T8" fmla="*/ 198 w 277"/>
                <a:gd name="T9" fmla="*/ 7 h 242"/>
                <a:gd name="T10" fmla="*/ 64 w 277"/>
                <a:gd name="T11" fmla="*/ 5 h 242"/>
                <a:gd name="T12" fmla="*/ 59 w 277"/>
                <a:gd name="T13" fmla="*/ 0 h 242"/>
                <a:gd name="T14" fmla="*/ 54 w 277"/>
                <a:gd name="T15" fmla="*/ 5 h 242"/>
                <a:gd name="T16" fmla="*/ 8 w 277"/>
                <a:gd name="T17" fmla="*/ 13 h 242"/>
                <a:gd name="T18" fmla="*/ 0 w 277"/>
                <a:gd name="T19" fmla="*/ 47 h 242"/>
                <a:gd name="T20" fmla="*/ 2 w 277"/>
                <a:gd name="T21" fmla="*/ 172 h 242"/>
                <a:gd name="T22" fmla="*/ 11 w 277"/>
                <a:gd name="T23" fmla="*/ 211 h 242"/>
                <a:gd name="T24" fmla="*/ 39 w 277"/>
                <a:gd name="T25" fmla="*/ 237 h 242"/>
                <a:gd name="T26" fmla="*/ 155 w 277"/>
                <a:gd name="T27" fmla="*/ 242 h 242"/>
                <a:gd name="T28" fmla="*/ 190 w 277"/>
                <a:gd name="T29" fmla="*/ 233 h 242"/>
                <a:gd name="T30" fmla="*/ 216 w 277"/>
                <a:gd name="T31" fmla="*/ 192 h 242"/>
                <a:gd name="T32" fmla="*/ 243 w 277"/>
                <a:gd name="T33" fmla="*/ 189 h 242"/>
                <a:gd name="T34" fmla="*/ 267 w 277"/>
                <a:gd name="T35" fmla="*/ 171 h 242"/>
                <a:gd name="T36" fmla="*/ 277 w 277"/>
                <a:gd name="T37" fmla="*/ 115 h 242"/>
                <a:gd name="T38" fmla="*/ 229 w 277"/>
                <a:gd name="T39" fmla="*/ 86 h 242"/>
                <a:gd name="T40" fmla="*/ 238 w 277"/>
                <a:gd name="T41" fmla="*/ 115 h 242"/>
                <a:gd name="T42" fmla="*/ 226 w 277"/>
                <a:gd name="T43" fmla="*/ 149 h 242"/>
                <a:gd name="T44" fmla="*/ 210 w 277"/>
                <a:gd name="T45" fmla="*/ 169 h 242"/>
                <a:gd name="T46" fmla="*/ 198 w 277"/>
                <a:gd name="T47" fmla="*/ 211 h 242"/>
                <a:gd name="T48" fmla="*/ 164 w 277"/>
                <a:gd name="T49" fmla="*/ 233 h 242"/>
                <a:gd name="T50" fmla="*/ 56 w 277"/>
                <a:gd name="T51" fmla="*/ 233 h 242"/>
                <a:gd name="T52" fmla="*/ 25 w 277"/>
                <a:gd name="T53" fmla="*/ 219 h 242"/>
                <a:gd name="T54" fmla="*/ 11 w 277"/>
                <a:gd name="T55" fmla="*/ 132 h 242"/>
                <a:gd name="T56" fmla="*/ 9 w 277"/>
                <a:gd name="T57" fmla="*/ 41 h 242"/>
                <a:gd name="T58" fmla="*/ 17 w 277"/>
                <a:gd name="T59" fmla="*/ 19 h 242"/>
                <a:gd name="T60" fmla="*/ 56 w 277"/>
                <a:gd name="T61" fmla="*/ 70 h 242"/>
                <a:gd name="T62" fmla="*/ 33 w 277"/>
                <a:gd name="T63" fmla="*/ 93 h 242"/>
                <a:gd name="T64" fmla="*/ 31 w 277"/>
                <a:gd name="T65" fmla="*/ 127 h 242"/>
                <a:gd name="T66" fmla="*/ 31 w 277"/>
                <a:gd name="T67" fmla="*/ 157 h 242"/>
                <a:gd name="T68" fmla="*/ 62 w 277"/>
                <a:gd name="T69" fmla="*/ 160 h 242"/>
                <a:gd name="T70" fmla="*/ 85 w 277"/>
                <a:gd name="T71" fmla="*/ 158 h 242"/>
                <a:gd name="T72" fmla="*/ 90 w 277"/>
                <a:gd name="T73" fmla="*/ 104 h 242"/>
                <a:gd name="T74" fmla="*/ 74 w 277"/>
                <a:gd name="T75" fmla="*/ 81 h 242"/>
                <a:gd name="T76" fmla="*/ 64 w 277"/>
                <a:gd name="T77" fmla="*/ 14 h 242"/>
                <a:gd name="T78" fmla="*/ 198 w 277"/>
                <a:gd name="T79" fmla="*/ 16 h 242"/>
                <a:gd name="T80" fmla="*/ 210 w 277"/>
                <a:gd name="T81" fmla="*/ 30 h 242"/>
                <a:gd name="T82" fmla="*/ 210 w 277"/>
                <a:gd name="T83" fmla="*/ 89 h 242"/>
                <a:gd name="T84" fmla="*/ 81 w 277"/>
                <a:gd name="T85" fmla="*/ 154 h 242"/>
                <a:gd name="T86" fmla="*/ 81 w 277"/>
                <a:gd name="T87" fmla="*/ 138 h 242"/>
                <a:gd name="T88" fmla="*/ 74 w 277"/>
                <a:gd name="T89" fmla="*/ 149 h 242"/>
                <a:gd name="T90" fmla="*/ 40 w 277"/>
                <a:gd name="T91" fmla="*/ 151 h 242"/>
                <a:gd name="T92" fmla="*/ 39 w 277"/>
                <a:gd name="T93" fmla="*/ 124 h 242"/>
                <a:gd name="T94" fmla="*/ 56 w 277"/>
                <a:gd name="T95" fmla="*/ 81 h 242"/>
                <a:gd name="T96" fmla="*/ 71 w 277"/>
                <a:gd name="T97" fmla="*/ 92 h 242"/>
                <a:gd name="T98" fmla="*/ 81 w 277"/>
                <a:gd name="T99" fmla="*/ 109 h 242"/>
                <a:gd name="T100" fmla="*/ 260 w 277"/>
                <a:gd name="T101" fmla="*/ 166 h 242"/>
                <a:gd name="T102" fmla="*/ 232 w 277"/>
                <a:gd name="T103" fmla="*/ 183 h 242"/>
                <a:gd name="T104" fmla="*/ 220 w 277"/>
                <a:gd name="T105" fmla="*/ 158 h 242"/>
                <a:gd name="T106" fmla="*/ 244 w 277"/>
                <a:gd name="T107" fmla="*/ 140 h 242"/>
                <a:gd name="T108" fmla="*/ 244 w 277"/>
                <a:gd name="T109" fmla="*/ 95 h 242"/>
                <a:gd name="T110" fmla="*/ 220 w 277"/>
                <a:gd name="T111" fmla="*/ 73 h 242"/>
                <a:gd name="T112" fmla="*/ 220 w 277"/>
                <a:gd name="T113" fmla="*/ 41 h 242"/>
                <a:gd name="T114" fmla="*/ 255 w 277"/>
                <a:gd name="T115" fmla="*/ 53 h 242"/>
                <a:gd name="T116" fmla="*/ 267 w 277"/>
                <a:gd name="T117" fmla="*/ 92 h 242"/>
                <a:gd name="T118" fmla="*/ 263 w 277"/>
                <a:gd name="T119" fmla="*/ 16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" h="242">
                  <a:moveTo>
                    <a:pt x="277" y="115"/>
                  </a:moveTo>
                  <a:lnTo>
                    <a:pt x="277" y="115"/>
                  </a:lnTo>
                  <a:lnTo>
                    <a:pt x="277" y="98"/>
                  </a:lnTo>
                  <a:lnTo>
                    <a:pt x="274" y="78"/>
                  </a:lnTo>
                  <a:lnTo>
                    <a:pt x="271" y="59"/>
                  </a:lnTo>
                  <a:lnTo>
                    <a:pt x="267" y="52"/>
                  </a:lnTo>
                  <a:lnTo>
                    <a:pt x="263" y="44"/>
                  </a:lnTo>
                  <a:lnTo>
                    <a:pt x="263" y="44"/>
                  </a:lnTo>
                  <a:lnTo>
                    <a:pt x="258" y="39"/>
                  </a:lnTo>
                  <a:lnTo>
                    <a:pt x="254" y="36"/>
                  </a:lnTo>
                  <a:lnTo>
                    <a:pt x="249" y="34"/>
                  </a:lnTo>
                  <a:lnTo>
                    <a:pt x="243" y="33"/>
                  </a:lnTo>
                  <a:lnTo>
                    <a:pt x="230" y="31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18" y="24"/>
                  </a:lnTo>
                  <a:lnTo>
                    <a:pt x="215" y="16"/>
                  </a:lnTo>
                  <a:lnTo>
                    <a:pt x="212" y="13"/>
                  </a:lnTo>
                  <a:lnTo>
                    <a:pt x="209" y="10"/>
                  </a:lnTo>
                  <a:lnTo>
                    <a:pt x="206" y="8"/>
                  </a:lnTo>
                  <a:lnTo>
                    <a:pt x="199" y="7"/>
                  </a:lnTo>
                  <a:lnTo>
                    <a:pt x="199" y="7"/>
                  </a:lnTo>
                  <a:lnTo>
                    <a:pt x="199" y="7"/>
                  </a:lnTo>
                  <a:lnTo>
                    <a:pt x="199" y="7"/>
                  </a:lnTo>
                  <a:lnTo>
                    <a:pt x="198" y="7"/>
                  </a:lnTo>
                  <a:lnTo>
                    <a:pt x="198" y="7"/>
                  </a:lnTo>
                  <a:lnTo>
                    <a:pt x="136" y="5"/>
                  </a:lnTo>
                  <a:lnTo>
                    <a:pt x="73" y="5"/>
                  </a:lnTo>
                  <a:lnTo>
                    <a:pt x="73" y="5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2" y="2"/>
                  </a:lnTo>
                  <a:lnTo>
                    <a:pt x="59" y="0"/>
                  </a:lnTo>
                  <a:lnTo>
                    <a:pt x="56" y="2"/>
                  </a:lnTo>
                  <a:lnTo>
                    <a:pt x="54" y="5"/>
                  </a:lnTo>
                  <a:lnTo>
                    <a:pt x="54" y="5"/>
                  </a:lnTo>
                  <a:lnTo>
                    <a:pt x="54" y="5"/>
                  </a:lnTo>
                  <a:lnTo>
                    <a:pt x="54" y="5"/>
                  </a:lnTo>
                  <a:lnTo>
                    <a:pt x="36" y="5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3" y="10"/>
                  </a:lnTo>
                  <a:lnTo>
                    <a:pt x="8" y="13"/>
                  </a:lnTo>
                  <a:lnTo>
                    <a:pt x="5" y="16"/>
                  </a:lnTo>
                  <a:lnTo>
                    <a:pt x="3" y="22"/>
                  </a:lnTo>
                  <a:lnTo>
                    <a:pt x="3" y="22"/>
                  </a:lnTo>
                  <a:lnTo>
                    <a:pt x="0" y="34"/>
                  </a:lnTo>
                  <a:lnTo>
                    <a:pt x="0" y="47"/>
                  </a:lnTo>
                  <a:lnTo>
                    <a:pt x="2" y="75"/>
                  </a:lnTo>
                  <a:lnTo>
                    <a:pt x="2" y="75"/>
                  </a:lnTo>
                  <a:lnTo>
                    <a:pt x="3" y="132"/>
                  </a:lnTo>
                  <a:lnTo>
                    <a:pt x="3" y="132"/>
                  </a:lnTo>
                  <a:lnTo>
                    <a:pt x="2" y="172"/>
                  </a:lnTo>
                  <a:lnTo>
                    <a:pt x="3" y="181"/>
                  </a:lnTo>
                  <a:lnTo>
                    <a:pt x="5" y="192"/>
                  </a:lnTo>
                  <a:lnTo>
                    <a:pt x="6" y="202"/>
                  </a:lnTo>
                  <a:lnTo>
                    <a:pt x="11" y="211"/>
                  </a:lnTo>
                  <a:lnTo>
                    <a:pt x="11" y="211"/>
                  </a:lnTo>
                  <a:lnTo>
                    <a:pt x="14" y="217"/>
                  </a:lnTo>
                  <a:lnTo>
                    <a:pt x="20" y="223"/>
                  </a:lnTo>
                  <a:lnTo>
                    <a:pt x="25" y="229"/>
                  </a:lnTo>
                  <a:lnTo>
                    <a:pt x="31" y="234"/>
                  </a:lnTo>
                  <a:lnTo>
                    <a:pt x="39" y="237"/>
                  </a:lnTo>
                  <a:lnTo>
                    <a:pt x="45" y="239"/>
                  </a:lnTo>
                  <a:lnTo>
                    <a:pt x="53" y="240"/>
                  </a:lnTo>
                  <a:lnTo>
                    <a:pt x="62" y="242"/>
                  </a:lnTo>
                  <a:lnTo>
                    <a:pt x="62" y="242"/>
                  </a:lnTo>
                  <a:lnTo>
                    <a:pt x="155" y="242"/>
                  </a:lnTo>
                  <a:lnTo>
                    <a:pt x="155" y="242"/>
                  </a:lnTo>
                  <a:lnTo>
                    <a:pt x="172" y="240"/>
                  </a:lnTo>
                  <a:lnTo>
                    <a:pt x="178" y="239"/>
                  </a:lnTo>
                  <a:lnTo>
                    <a:pt x="184" y="236"/>
                  </a:lnTo>
                  <a:lnTo>
                    <a:pt x="190" y="233"/>
                  </a:lnTo>
                  <a:lnTo>
                    <a:pt x="195" y="228"/>
                  </a:lnTo>
                  <a:lnTo>
                    <a:pt x="206" y="216"/>
                  </a:lnTo>
                  <a:lnTo>
                    <a:pt x="206" y="216"/>
                  </a:lnTo>
                  <a:lnTo>
                    <a:pt x="212" y="203"/>
                  </a:lnTo>
                  <a:lnTo>
                    <a:pt x="216" y="192"/>
                  </a:lnTo>
                  <a:lnTo>
                    <a:pt x="216" y="192"/>
                  </a:lnTo>
                  <a:lnTo>
                    <a:pt x="216" y="192"/>
                  </a:lnTo>
                  <a:lnTo>
                    <a:pt x="216" y="192"/>
                  </a:lnTo>
                  <a:lnTo>
                    <a:pt x="229" y="192"/>
                  </a:lnTo>
                  <a:lnTo>
                    <a:pt x="243" y="189"/>
                  </a:lnTo>
                  <a:lnTo>
                    <a:pt x="254" y="185"/>
                  </a:lnTo>
                  <a:lnTo>
                    <a:pt x="260" y="181"/>
                  </a:lnTo>
                  <a:lnTo>
                    <a:pt x="264" y="177"/>
                  </a:lnTo>
                  <a:lnTo>
                    <a:pt x="264" y="177"/>
                  </a:lnTo>
                  <a:lnTo>
                    <a:pt x="267" y="171"/>
                  </a:lnTo>
                  <a:lnTo>
                    <a:pt x="272" y="163"/>
                  </a:lnTo>
                  <a:lnTo>
                    <a:pt x="274" y="155"/>
                  </a:lnTo>
                  <a:lnTo>
                    <a:pt x="275" y="147"/>
                  </a:lnTo>
                  <a:lnTo>
                    <a:pt x="277" y="130"/>
                  </a:lnTo>
                  <a:lnTo>
                    <a:pt x="277" y="115"/>
                  </a:lnTo>
                  <a:lnTo>
                    <a:pt x="277" y="115"/>
                  </a:lnTo>
                  <a:close/>
                  <a:moveTo>
                    <a:pt x="220" y="82"/>
                  </a:moveTo>
                  <a:lnTo>
                    <a:pt x="220" y="82"/>
                  </a:lnTo>
                  <a:lnTo>
                    <a:pt x="226" y="84"/>
                  </a:lnTo>
                  <a:lnTo>
                    <a:pt x="229" y="86"/>
                  </a:lnTo>
                  <a:lnTo>
                    <a:pt x="233" y="89"/>
                  </a:lnTo>
                  <a:lnTo>
                    <a:pt x="235" y="93"/>
                  </a:lnTo>
                  <a:lnTo>
                    <a:pt x="238" y="104"/>
                  </a:lnTo>
                  <a:lnTo>
                    <a:pt x="238" y="115"/>
                  </a:lnTo>
                  <a:lnTo>
                    <a:pt x="238" y="115"/>
                  </a:lnTo>
                  <a:lnTo>
                    <a:pt x="238" y="127"/>
                  </a:lnTo>
                  <a:lnTo>
                    <a:pt x="237" y="138"/>
                  </a:lnTo>
                  <a:lnTo>
                    <a:pt x="235" y="143"/>
                  </a:lnTo>
                  <a:lnTo>
                    <a:pt x="230" y="146"/>
                  </a:lnTo>
                  <a:lnTo>
                    <a:pt x="226" y="149"/>
                  </a:lnTo>
                  <a:lnTo>
                    <a:pt x="220" y="151"/>
                  </a:lnTo>
                  <a:lnTo>
                    <a:pt x="220" y="151"/>
                  </a:lnTo>
                  <a:lnTo>
                    <a:pt x="220" y="82"/>
                  </a:lnTo>
                  <a:lnTo>
                    <a:pt x="220" y="82"/>
                  </a:lnTo>
                  <a:close/>
                  <a:moveTo>
                    <a:pt x="210" y="169"/>
                  </a:moveTo>
                  <a:lnTo>
                    <a:pt x="210" y="169"/>
                  </a:lnTo>
                  <a:lnTo>
                    <a:pt x="210" y="180"/>
                  </a:lnTo>
                  <a:lnTo>
                    <a:pt x="207" y="191"/>
                  </a:lnTo>
                  <a:lnTo>
                    <a:pt x="204" y="202"/>
                  </a:lnTo>
                  <a:lnTo>
                    <a:pt x="198" y="211"/>
                  </a:lnTo>
                  <a:lnTo>
                    <a:pt x="192" y="219"/>
                  </a:lnTo>
                  <a:lnTo>
                    <a:pt x="184" y="226"/>
                  </a:lnTo>
                  <a:lnTo>
                    <a:pt x="175" y="231"/>
                  </a:lnTo>
                  <a:lnTo>
                    <a:pt x="164" y="233"/>
                  </a:lnTo>
                  <a:lnTo>
                    <a:pt x="164" y="233"/>
                  </a:lnTo>
                  <a:lnTo>
                    <a:pt x="142" y="234"/>
                  </a:lnTo>
                  <a:lnTo>
                    <a:pt x="121" y="234"/>
                  </a:lnTo>
                  <a:lnTo>
                    <a:pt x="77" y="233"/>
                  </a:lnTo>
                  <a:lnTo>
                    <a:pt x="77" y="233"/>
                  </a:lnTo>
                  <a:lnTo>
                    <a:pt x="56" y="233"/>
                  </a:lnTo>
                  <a:lnTo>
                    <a:pt x="45" y="231"/>
                  </a:lnTo>
                  <a:lnTo>
                    <a:pt x="36" y="226"/>
                  </a:lnTo>
                  <a:lnTo>
                    <a:pt x="36" y="226"/>
                  </a:lnTo>
                  <a:lnTo>
                    <a:pt x="31" y="223"/>
                  </a:lnTo>
                  <a:lnTo>
                    <a:pt x="25" y="219"/>
                  </a:lnTo>
                  <a:lnTo>
                    <a:pt x="19" y="206"/>
                  </a:lnTo>
                  <a:lnTo>
                    <a:pt x="14" y="195"/>
                  </a:lnTo>
                  <a:lnTo>
                    <a:pt x="13" y="181"/>
                  </a:lnTo>
                  <a:lnTo>
                    <a:pt x="13" y="181"/>
                  </a:lnTo>
                  <a:lnTo>
                    <a:pt x="11" y="132"/>
                  </a:lnTo>
                  <a:lnTo>
                    <a:pt x="11" y="81"/>
                  </a:lnTo>
                  <a:lnTo>
                    <a:pt x="11" y="81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9" y="41"/>
                  </a:lnTo>
                  <a:lnTo>
                    <a:pt x="9" y="31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3" y="21"/>
                  </a:lnTo>
                  <a:lnTo>
                    <a:pt x="17" y="19"/>
                  </a:lnTo>
                  <a:lnTo>
                    <a:pt x="28" y="16"/>
                  </a:lnTo>
                  <a:lnTo>
                    <a:pt x="40" y="14"/>
                  </a:lnTo>
                  <a:lnTo>
                    <a:pt x="54" y="13"/>
                  </a:lnTo>
                  <a:lnTo>
                    <a:pt x="54" y="13"/>
                  </a:lnTo>
                  <a:lnTo>
                    <a:pt x="56" y="70"/>
                  </a:lnTo>
                  <a:lnTo>
                    <a:pt x="56" y="70"/>
                  </a:lnTo>
                  <a:lnTo>
                    <a:pt x="50" y="75"/>
                  </a:lnTo>
                  <a:lnTo>
                    <a:pt x="43" y="81"/>
                  </a:lnTo>
                  <a:lnTo>
                    <a:pt x="33" y="93"/>
                  </a:lnTo>
                  <a:lnTo>
                    <a:pt x="33" y="93"/>
                  </a:lnTo>
                  <a:lnTo>
                    <a:pt x="33" y="95"/>
                  </a:lnTo>
                  <a:lnTo>
                    <a:pt x="31" y="96"/>
                  </a:lnTo>
                  <a:lnTo>
                    <a:pt x="31" y="96"/>
                  </a:lnTo>
                  <a:lnTo>
                    <a:pt x="31" y="112"/>
                  </a:lnTo>
                  <a:lnTo>
                    <a:pt x="31" y="127"/>
                  </a:lnTo>
                  <a:lnTo>
                    <a:pt x="31" y="127"/>
                  </a:lnTo>
                  <a:lnTo>
                    <a:pt x="30" y="141"/>
                  </a:lnTo>
                  <a:lnTo>
                    <a:pt x="30" y="149"/>
                  </a:lnTo>
                  <a:lnTo>
                    <a:pt x="31" y="157"/>
                  </a:lnTo>
                  <a:lnTo>
                    <a:pt x="31" y="157"/>
                  </a:lnTo>
                  <a:lnTo>
                    <a:pt x="33" y="158"/>
                  </a:lnTo>
                  <a:lnTo>
                    <a:pt x="36" y="160"/>
                  </a:lnTo>
                  <a:lnTo>
                    <a:pt x="36" y="160"/>
                  </a:lnTo>
                  <a:lnTo>
                    <a:pt x="48" y="160"/>
                  </a:lnTo>
                  <a:lnTo>
                    <a:pt x="62" y="160"/>
                  </a:lnTo>
                  <a:lnTo>
                    <a:pt x="62" y="160"/>
                  </a:lnTo>
                  <a:lnTo>
                    <a:pt x="73" y="160"/>
                  </a:lnTo>
                  <a:lnTo>
                    <a:pt x="79" y="160"/>
                  </a:lnTo>
                  <a:lnTo>
                    <a:pt x="85" y="158"/>
                  </a:lnTo>
                  <a:lnTo>
                    <a:pt x="85" y="158"/>
                  </a:lnTo>
                  <a:lnTo>
                    <a:pt x="88" y="157"/>
                  </a:lnTo>
                  <a:lnTo>
                    <a:pt x="88" y="154"/>
                  </a:lnTo>
                  <a:lnTo>
                    <a:pt x="88" y="154"/>
                  </a:lnTo>
                  <a:lnTo>
                    <a:pt x="90" y="129"/>
                  </a:lnTo>
                  <a:lnTo>
                    <a:pt x="90" y="104"/>
                  </a:lnTo>
                  <a:lnTo>
                    <a:pt x="90" y="104"/>
                  </a:lnTo>
                  <a:lnTo>
                    <a:pt x="88" y="98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74" y="81"/>
                  </a:lnTo>
                  <a:lnTo>
                    <a:pt x="64" y="72"/>
                  </a:lnTo>
                  <a:lnTo>
                    <a:pt x="64" y="72"/>
                  </a:lnTo>
                  <a:lnTo>
                    <a:pt x="64" y="72"/>
                  </a:lnTo>
                  <a:lnTo>
                    <a:pt x="64" y="72"/>
                  </a:lnTo>
                  <a:lnTo>
                    <a:pt x="64" y="14"/>
                  </a:lnTo>
                  <a:lnTo>
                    <a:pt x="64" y="14"/>
                  </a:lnTo>
                  <a:lnTo>
                    <a:pt x="77" y="14"/>
                  </a:lnTo>
                  <a:lnTo>
                    <a:pt x="77" y="14"/>
                  </a:lnTo>
                  <a:lnTo>
                    <a:pt x="138" y="14"/>
                  </a:lnTo>
                  <a:lnTo>
                    <a:pt x="198" y="16"/>
                  </a:lnTo>
                  <a:lnTo>
                    <a:pt x="198" y="16"/>
                  </a:lnTo>
                  <a:lnTo>
                    <a:pt x="203" y="17"/>
                  </a:lnTo>
                  <a:lnTo>
                    <a:pt x="207" y="21"/>
                  </a:lnTo>
                  <a:lnTo>
                    <a:pt x="209" y="25"/>
                  </a:lnTo>
                  <a:lnTo>
                    <a:pt x="210" y="30"/>
                  </a:lnTo>
                  <a:lnTo>
                    <a:pt x="210" y="41"/>
                  </a:lnTo>
                  <a:lnTo>
                    <a:pt x="210" y="52"/>
                  </a:lnTo>
                  <a:lnTo>
                    <a:pt x="210" y="52"/>
                  </a:lnTo>
                  <a:lnTo>
                    <a:pt x="210" y="89"/>
                  </a:lnTo>
                  <a:lnTo>
                    <a:pt x="210" y="89"/>
                  </a:lnTo>
                  <a:lnTo>
                    <a:pt x="212" y="129"/>
                  </a:lnTo>
                  <a:lnTo>
                    <a:pt x="210" y="169"/>
                  </a:lnTo>
                  <a:lnTo>
                    <a:pt x="210" y="169"/>
                  </a:lnTo>
                  <a:close/>
                  <a:moveTo>
                    <a:pt x="81" y="154"/>
                  </a:moveTo>
                  <a:lnTo>
                    <a:pt x="81" y="154"/>
                  </a:lnTo>
                  <a:lnTo>
                    <a:pt x="81" y="152"/>
                  </a:lnTo>
                  <a:lnTo>
                    <a:pt x="81" y="152"/>
                  </a:lnTo>
                  <a:lnTo>
                    <a:pt x="81" y="154"/>
                  </a:lnTo>
                  <a:lnTo>
                    <a:pt x="81" y="154"/>
                  </a:lnTo>
                  <a:close/>
                  <a:moveTo>
                    <a:pt x="81" y="138"/>
                  </a:moveTo>
                  <a:lnTo>
                    <a:pt x="81" y="138"/>
                  </a:lnTo>
                  <a:lnTo>
                    <a:pt x="79" y="144"/>
                  </a:lnTo>
                  <a:lnTo>
                    <a:pt x="79" y="149"/>
                  </a:lnTo>
                  <a:lnTo>
                    <a:pt x="79" y="149"/>
                  </a:lnTo>
                  <a:lnTo>
                    <a:pt x="74" y="149"/>
                  </a:lnTo>
                  <a:lnTo>
                    <a:pt x="67" y="149"/>
                  </a:lnTo>
                  <a:lnTo>
                    <a:pt x="53" y="151"/>
                  </a:lnTo>
                  <a:lnTo>
                    <a:pt x="53" y="151"/>
                  </a:lnTo>
                  <a:lnTo>
                    <a:pt x="47" y="151"/>
                  </a:lnTo>
                  <a:lnTo>
                    <a:pt x="40" y="151"/>
                  </a:lnTo>
                  <a:lnTo>
                    <a:pt x="40" y="151"/>
                  </a:lnTo>
                  <a:lnTo>
                    <a:pt x="40" y="144"/>
                  </a:lnTo>
                  <a:lnTo>
                    <a:pt x="40" y="137"/>
                  </a:lnTo>
                  <a:lnTo>
                    <a:pt x="39" y="124"/>
                  </a:lnTo>
                  <a:lnTo>
                    <a:pt x="39" y="124"/>
                  </a:lnTo>
                  <a:lnTo>
                    <a:pt x="39" y="112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50" y="87"/>
                  </a:lnTo>
                  <a:lnTo>
                    <a:pt x="56" y="81"/>
                  </a:lnTo>
                  <a:lnTo>
                    <a:pt x="59" y="79"/>
                  </a:lnTo>
                  <a:lnTo>
                    <a:pt x="59" y="79"/>
                  </a:lnTo>
                  <a:lnTo>
                    <a:pt x="62" y="81"/>
                  </a:lnTo>
                  <a:lnTo>
                    <a:pt x="65" y="84"/>
                  </a:lnTo>
                  <a:lnTo>
                    <a:pt x="71" y="92"/>
                  </a:lnTo>
                  <a:lnTo>
                    <a:pt x="71" y="92"/>
                  </a:lnTo>
                  <a:lnTo>
                    <a:pt x="79" y="99"/>
                  </a:lnTo>
                  <a:lnTo>
                    <a:pt x="81" y="103"/>
                  </a:lnTo>
                  <a:lnTo>
                    <a:pt x="81" y="109"/>
                  </a:lnTo>
                  <a:lnTo>
                    <a:pt x="81" y="109"/>
                  </a:lnTo>
                  <a:lnTo>
                    <a:pt x="81" y="138"/>
                  </a:lnTo>
                  <a:lnTo>
                    <a:pt x="81" y="138"/>
                  </a:lnTo>
                  <a:close/>
                  <a:moveTo>
                    <a:pt x="263" y="160"/>
                  </a:moveTo>
                  <a:lnTo>
                    <a:pt x="263" y="160"/>
                  </a:lnTo>
                  <a:lnTo>
                    <a:pt x="260" y="166"/>
                  </a:lnTo>
                  <a:lnTo>
                    <a:pt x="255" y="172"/>
                  </a:lnTo>
                  <a:lnTo>
                    <a:pt x="250" y="177"/>
                  </a:lnTo>
                  <a:lnTo>
                    <a:pt x="244" y="180"/>
                  </a:lnTo>
                  <a:lnTo>
                    <a:pt x="238" y="181"/>
                  </a:lnTo>
                  <a:lnTo>
                    <a:pt x="232" y="183"/>
                  </a:lnTo>
                  <a:lnTo>
                    <a:pt x="218" y="185"/>
                  </a:lnTo>
                  <a:lnTo>
                    <a:pt x="218" y="185"/>
                  </a:lnTo>
                  <a:lnTo>
                    <a:pt x="220" y="172"/>
                  </a:lnTo>
                  <a:lnTo>
                    <a:pt x="220" y="158"/>
                  </a:lnTo>
                  <a:lnTo>
                    <a:pt x="220" y="158"/>
                  </a:lnTo>
                  <a:lnTo>
                    <a:pt x="227" y="158"/>
                  </a:lnTo>
                  <a:lnTo>
                    <a:pt x="233" y="155"/>
                  </a:lnTo>
                  <a:lnTo>
                    <a:pt x="238" y="152"/>
                  </a:lnTo>
                  <a:lnTo>
                    <a:pt x="243" y="146"/>
                  </a:lnTo>
                  <a:lnTo>
                    <a:pt x="244" y="140"/>
                  </a:lnTo>
                  <a:lnTo>
                    <a:pt x="246" y="134"/>
                  </a:lnTo>
                  <a:lnTo>
                    <a:pt x="247" y="118"/>
                  </a:lnTo>
                  <a:lnTo>
                    <a:pt x="247" y="118"/>
                  </a:lnTo>
                  <a:lnTo>
                    <a:pt x="246" y="103"/>
                  </a:lnTo>
                  <a:lnTo>
                    <a:pt x="244" y="95"/>
                  </a:lnTo>
                  <a:lnTo>
                    <a:pt x="243" y="87"/>
                  </a:lnTo>
                  <a:lnTo>
                    <a:pt x="240" y="82"/>
                  </a:lnTo>
                  <a:lnTo>
                    <a:pt x="233" y="78"/>
                  </a:lnTo>
                  <a:lnTo>
                    <a:pt x="227" y="75"/>
                  </a:lnTo>
                  <a:lnTo>
                    <a:pt x="220" y="73"/>
                  </a:lnTo>
                  <a:lnTo>
                    <a:pt x="220" y="73"/>
                  </a:lnTo>
                  <a:lnTo>
                    <a:pt x="218" y="56"/>
                  </a:lnTo>
                  <a:lnTo>
                    <a:pt x="218" y="56"/>
                  </a:lnTo>
                  <a:lnTo>
                    <a:pt x="220" y="41"/>
                  </a:lnTo>
                  <a:lnTo>
                    <a:pt x="220" y="41"/>
                  </a:lnTo>
                  <a:lnTo>
                    <a:pt x="233" y="41"/>
                  </a:lnTo>
                  <a:lnTo>
                    <a:pt x="240" y="42"/>
                  </a:lnTo>
                  <a:lnTo>
                    <a:pt x="246" y="44"/>
                  </a:lnTo>
                  <a:lnTo>
                    <a:pt x="250" y="48"/>
                  </a:lnTo>
                  <a:lnTo>
                    <a:pt x="255" y="53"/>
                  </a:lnTo>
                  <a:lnTo>
                    <a:pt x="260" y="61"/>
                  </a:lnTo>
                  <a:lnTo>
                    <a:pt x="263" y="69"/>
                  </a:lnTo>
                  <a:lnTo>
                    <a:pt x="263" y="69"/>
                  </a:lnTo>
                  <a:lnTo>
                    <a:pt x="264" y="79"/>
                  </a:lnTo>
                  <a:lnTo>
                    <a:pt x="267" y="92"/>
                  </a:lnTo>
                  <a:lnTo>
                    <a:pt x="267" y="115"/>
                  </a:lnTo>
                  <a:lnTo>
                    <a:pt x="267" y="115"/>
                  </a:lnTo>
                  <a:lnTo>
                    <a:pt x="267" y="138"/>
                  </a:lnTo>
                  <a:lnTo>
                    <a:pt x="266" y="149"/>
                  </a:lnTo>
                  <a:lnTo>
                    <a:pt x="263" y="160"/>
                  </a:lnTo>
                  <a:lnTo>
                    <a:pt x="263" y="16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7">
              <a:extLst>
                <a:ext uri="{FF2B5EF4-FFF2-40B4-BE49-F238E27FC236}">
                  <a16:creationId xmlns:a16="http://schemas.microsoft.com/office/drawing/2014/main" id="{5113BB77-945F-41F4-9763-53E7B58E56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3852" y="2272506"/>
              <a:ext cx="63500" cy="125413"/>
            </a:xfrm>
            <a:custGeom>
              <a:avLst/>
              <a:gdLst>
                <a:gd name="T0" fmla="*/ 36 w 40"/>
                <a:gd name="T1" fmla="*/ 16 h 79"/>
                <a:gd name="T2" fmla="*/ 36 w 40"/>
                <a:gd name="T3" fmla="*/ 16 h 79"/>
                <a:gd name="T4" fmla="*/ 34 w 40"/>
                <a:gd name="T5" fmla="*/ 11 h 79"/>
                <a:gd name="T6" fmla="*/ 31 w 40"/>
                <a:gd name="T7" fmla="*/ 8 h 79"/>
                <a:gd name="T8" fmla="*/ 28 w 40"/>
                <a:gd name="T9" fmla="*/ 5 h 79"/>
                <a:gd name="T10" fmla="*/ 23 w 40"/>
                <a:gd name="T11" fmla="*/ 3 h 79"/>
                <a:gd name="T12" fmla="*/ 14 w 40"/>
                <a:gd name="T13" fmla="*/ 2 h 79"/>
                <a:gd name="T14" fmla="*/ 5 w 40"/>
                <a:gd name="T15" fmla="*/ 0 h 79"/>
                <a:gd name="T16" fmla="*/ 5 w 40"/>
                <a:gd name="T17" fmla="*/ 0 h 79"/>
                <a:gd name="T18" fmla="*/ 2 w 40"/>
                <a:gd name="T19" fmla="*/ 2 h 79"/>
                <a:gd name="T20" fmla="*/ 0 w 40"/>
                <a:gd name="T21" fmla="*/ 5 h 79"/>
                <a:gd name="T22" fmla="*/ 2 w 40"/>
                <a:gd name="T23" fmla="*/ 8 h 79"/>
                <a:gd name="T24" fmla="*/ 5 w 40"/>
                <a:gd name="T25" fmla="*/ 10 h 79"/>
                <a:gd name="T26" fmla="*/ 5 w 40"/>
                <a:gd name="T27" fmla="*/ 10 h 79"/>
                <a:gd name="T28" fmla="*/ 16 w 40"/>
                <a:gd name="T29" fmla="*/ 10 h 79"/>
                <a:gd name="T30" fmla="*/ 22 w 40"/>
                <a:gd name="T31" fmla="*/ 11 h 79"/>
                <a:gd name="T32" fmla="*/ 26 w 40"/>
                <a:gd name="T33" fmla="*/ 14 h 79"/>
                <a:gd name="T34" fmla="*/ 26 w 40"/>
                <a:gd name="T35" fmla="*/ 14 h 79"/>
                <a:gd name="T36" fmla="*/ 28 w 40"/>
                <a:gd name="T37" fmla="*/ 19 h 79"/>
                <a:gd name="T38" fmla="*/ 29 w 40"/>
                <a:gd name="T39" fmla="*/ 25 h 79"/>
                <a:gd name="T40" fmla="*/ 29 w 40"/>
                <a:gd name="T41" fmla="*/ 36 h 79"/>
                <a:gd name="T42" fmla="*/ 29 w 40"/>
                <a:gd name="T43" fmla="*/ 36 h 79"/>
                <a:gd name="T44" fmla="*/ 31 w 40"/>
                <a:gd name="T45" fmla="*/ 75 h 79"/>
                <a:gd name="T46" fmla="*/ 31 w 40"/>
                <a:gd name="T47" fmla="*/ 75 h 79"/>
                <a:gd name="T48" fmla="*/ 33 w 40"/>
                <a:gd name="T49" fmla="*/ 78 h 79"/>
                <a:gd name="T50" fmla="*/ 36 w 40"/>
                <a:gd name="T51" fmla="*/ 79 h 79"/>
                <a:gd name="T52" fmla="*/ 39 w 40"/>
                <a:gd name="T53" fmla="*/ 78 h 79"/>
                <a:gd name="T54" fmla="*/ 40 w 40"/>
                <a:gd name="T55" fmla="*/ 75 h 79"/>
                <a:gd name="T56" fmla="*/ 40 w 40"/>
                <a:gd name="T57" fmla="*/ 75 h 79"/>
                <a:gd name="T58" fmla="*/ 39 w 40"/>
                <a:gd name="T59" fmla="*/ 39 h 79"/>
                <a:gd name="T60" fmla="*/ 39 w 40"/>
                <a:gd name="T61" fmla="*/ 39 h 79"/>
                <a:gd name="T62" fmla="*/ 39 w 40"/>
                <a:gd name="T63" fmla="*/ 27 h 79"/>
                <a:gd name="T64" fmla="*/ 37 w 40"/>
                <a:gd name="T65" fmla="*/ 22 h 79"/>
                <a:gd name="T66" fmla="*/ 36 w 40"/>
                <a:gd name="T67" fmla="*/ 16 h 79"/>
                <a:gd name="T68" fmla="*/ 36 w 40"/>
                <a:gd name="T69" fmla="*/ 1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79">
                  <a:moveTo>
                    <a:pt x="36" y="16"/>
                  </a:moveTo>
                  <a:lnTo>
                    <a:pt x="36" y="16"/>
                  </a:lnTo>
                  <a:lnTo>
                    <a:pt x="34" y="11"/>
                  </a:lnTo>
                  <a:lnTo>
                    <a:pt x="31" y="8"/>
                  </a:lnTo>
                  <a:lnTo>
                    <a:pt x="28" y="5"/>
                  </a:lnTo>
                  <a:lnTo>
                    <a:pt x="23" y="3"/>
                  </a:lnTo>
                  <a:lnTo>
                    <a:pt x="14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16" y="10"/>
                  </a:lnTo>
                  <a:lnTo>
                    <a:pt x="22" y="11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8" y="19"/>
                  </a:lnTo>
                  <a:lnTo>
                    <a:pt x="29" y="25"/>
                  </a:lnTo>
                  <a:lnTo>
                    <a:pt x="29" y="36"/>
                  </a:lnTo>
                  <a:lnTo>
                    <a:pt x="29" y="36"/>
                  </a:lnTo>
                  <a:lnTo>
                    <a:pt x="31" y="75"/>
                  </a:lnTo>
                  <a:lnTo>
                    <a:pt x="31" y="75"/>
                  </a:lnTo>
                  <a:lnTo>
                    <a:pt x="33" y="78"/>
                  </a:lnTo>
                  <a:lnTo>
                    <a:pt x="36" y="79"/>
                  </a:lnTo>
                  <a:lnTo>
                    <a:pt x="39" y="78"/>
                  </a:lnTo>
                  <a:lnTo>
                    <a:pt x="40" y="75"/>
                  </a:lnTo>
                  <a:lnTo>
                    <a:pt x="40" y="75"/>
                  </a:lnTo>
                  <a:lnTo>
                    <a:pt x="39" y="39"/>
                  </a:lnTo>
                  <a:lnTo>
                    <a:pt x="39" y="39"/>
                  </a:lnTo>
                  <a:lnTo>
                    <a:pt x="39" y="27"/>
                  </a:lnTo>
                  <a:lnTo>
                    <a:pt x="37" y="22"/>
                  </a:lnTo>
                  <a:lnTo>
                    <a:pt x="36" y="16"/>
                  </a:lnTo>
                  <a:lnTo>
                    <a:pt x="36" y="1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8">
              <a:extLst>
                <a:ext uri="{FF2B5EF4-FFF2-40B4-BE49-F238E27FC236}">
                  <a16:creationId xmlns:a16="http://schemas.microsoft.com/office/drawing/2014/main" id="{986004ED-BD49-46A5-9D12-3BE59D3792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6864" y="2272506"/>
              <a:ext cx="12700" cy="15875"/>
            </a:xfrm>
            <a:custGeom>
              <a:avLst/>
              <a:gdLst>
                <a:gd name="T0" fmla="*/ 3 w 8"/>
                <a:gd name="T1" fmla="*/ 0 h 10"/>
                <a:gd name="T2" fmla="*/ 3 w 8"/>
                <a:gd name="T3" fmla="*/ 0 h 10"/>
                <a:gd name="T4" fmla="*/ 0 w 8"/>
                <a:gd name="T5" fmla="*/ 2 h 10"/>
                <a:gd name="T6" fmla="*/ 0 w 8"/>
                <a:gd name="T7" fmla="*/ 5 h 10"/>
                <a:gd name="T8" fmla="*/ 0 w 8"/>
                <a:gd name="T9" fmla="*/ 8 h 10"/>
                <a:gd name="T10" fmla="*/ 3 w 8"/>
                <a:gd name="T11" fmla="*/ 10 h 10"/>
                <a:gd name="T12" fmla="*/ 3 w 8"/>
                <a:gd name="T13" fmla="*/ 10 h 10"/>
                <a:gd name="T14" fmla="*/ 6 w 8"/>
                <a:gd name="T15" fmla="*/ 8 h 10"/>
                <a:gd name="T16" fmla="*/ 8 w 8"/>
                <a:gd name="T17" fmla="*/ 5 h 10"/>
                <a:gd name="T18" fmla="*/ 6 w 8"/>
                <a:gd name="T19" fmla="*/ 2 h 10"/>
                <a:gd name="T20" fmla="*/ 3 w 8"/>
                <a:gd name="T21" fmla="*/ 0 h 10"/>
                <a:gd name="T22" fmla="*/ 3 w 8"/>
                <a:gd name="T2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10">
                  <a:moveTo>
                    <a:pt x="3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6" y="8"/>
                  </a:lnTo>
                  <a:lnTo>
                    <a:pt x="8" y="5"/>
                  </a:lnTo>
                  <a:lnTo>
                    <a:pt x="6" y="2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10434F1-55D5-4182-A3A0-2BBE6720C5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D951A7-E5C0-4D98-84ED-47E216E83C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9617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D16161"/>
      </a:accent1>
      <a:accent2>
        <a:srgbClr val="E5955E"/>
      </a:accent2>
      <a:accent3>
        <a:srgbClr val="EDAB54"/>
      </a:accent3>
      <a:accent4>
        <a:srgbClr val="F9E178"/>
      </a:accent4>
      <a:accent5>
        <a:srgbClr val="A0BDAF"/>
      </a:accent5>
      <a:accent6>
        <a:srgbClr val="7A8E72"/>
      </a:accent6>
      <a:hlink>
        <a:srgbClr val="5B9BD5"/>
      </a:hlink>
      <a:folHlink>
        <a:srgbClr val="70AD47"/>
      </a:folHlink>
    </a:clrScheme>
    <a:fontScheme name="Custom 3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1873</TotalTime>
  <Words>1946</Words>
  <Application>Microsoft Office PowerPoint</Application>
  <PresentationFormat>Widescreen</PresentationFormat>
  <Paragraphs>223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Riyan</dc:creator>
  <cp:lastModifiedBy>Michal Zavacky</cp:lastModifiedBy>
  <cp:revision>134</cp:revision>
  <dcterms:created xsi:type="dcterms:W3CDTF">2019-03-27T13:05:22Z</dcterms:created>
  <dcterms:modified xsi:type="dcterms:W3CDTF">2019-06-27T11:51:53Z</dcterms:modified>
</cp:coreProperties>
</file>