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61" r:id="rId3"/>
    <p:sldId id="259" r:id="rId4"/>
    <p:sldId id="262" r:id="rId5"/>
    <p:sldId id="276" r:id="rId6"/>
    <p:sldId id="260" r:id="rId7"/>
    <p:sldId id="263" r:id="rId8"/>
    <p:sldId id="258" r:id="rId9"/>
    <p:sldId id="264" r:id="rId10"/>
    <p:sldId id="287" r:id="rId11"/>
    <p:sldId id="273" r:id="rId12"/>
    <p:sldId id="288" r:id="rId13"/>
    <p:sldId id="289"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5BD"/>
    <a:srgbClr val="FF3F88"/>
    <a:srgbClr val="FF6DA5"/>
    <a:srgbClr val="8E6F32"/>
    <a:srgbClr val="FF4343"/>
    <a:srgbClr val="FF0101"/>
    <a:srgbClr val="D1A21F"/>
    <a:srgbClr val="F9F9F9"/>
    <a:srgbClr val="DFE4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37" autoAdjust="0"/>
    <p:restoredTop sz="94660"/>
  </p:normalViewPr>
  <p:slideViewPr>
    <p:cSldViewPr snapToGrid="0" showGuides="1">
      <p:cViewPr varScale="1">
        <p:scale>
          <a:sx n="74" d="100"/>
          <a:sy n="74" d="100"/>
        </p:scale>
        <p:origin x="54" y="7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DDC074-109A-471A-965F-B337C697121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D2CC7BDF-FFC3-4CF5-9800-66054198739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1818A1CB-BC76-4033-8061-DD5B0CD0E758}" type="datetimeFigureOut">
              <a:rPr lang="en-US"/>
              <a:pPr>
                <a:defRPr/>
              </a:pPr>
              <a:t>6/26/2019</a:t>
            </a:fld>
            <a:endParaRPr lang="en-US"/>
          </a:p>
        </p:txBody>
      </p:sp>
      <p:sp>
        <p:nvSpPr>
          <p:cNvPr id="4" name="Footer Placeholder 3">
            <a:extLst>
              <a:ext uri="{FF2B5EF4-FFF2-40B4-BE49-F238E27FC236}">
                <a16:creationId xmlns:a16="http://schemas.microsoft.com/office/drawing/2014/main" id="{A90C6CFC-AA98-46B6-ABD8-27D85CC038E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C60D8E47-0590-44F6-A5F9-C92DB7177EB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5F7C43E-D710-40A9-B866-FB1BFBB04282}" type="slidenum">
              <a:rPr lang="en-US"/>
              <a:pPr>
                <a:defRPr/>
              </a:pPr>
              <a:t>‹#›</a:t>
            </a:fld>
            <a:endParaRPr 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B9AB63-9FA1-43E4-906A-CC18F510A0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9FDD448-E4FD-481A-BED6-8A7B51255679}"/>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2326F569-5901-4A7A-BD1C-15ACDB790297}" type="datetimeFigureOut">
              <a:rPr lang="en-US"/>
              <a:pPr>
                <a:defRPr/>
              </a:pPr>
              <a:t>6/26/2019</a:t>
            </a:fld>
            <a:endParaRPr lang="en-US"/>
          </a:p>
        </p:txBody>
      </p:sp>
      <p:sp>
        <p:nvSpPr>
          <p:cNvPr id="4" name="Slide Image Placeholder 3">
            <a:extLst>
              <a:ext uri="{FF2B5EF4-FFF2-40B4-BE49-F238E27FC236}">
                <a16:creationId xmlns:a16="http://schemas.microsoft.com/office/drawing/2014/main" id="{A9027B8F-D1CD-40A1-AD85-518EEA907C8E}"/>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F71C3728-A1BB-44AD-81BB-674B2292AA73}"/>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0799799-557A-4C10-91B2-7AF40D6864B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288F3678-8952-4127-9FB0-B1EADC79BF25}"/>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4AA14899-2726-4AC0-8828-43C876D2952B}" type="slidenum">
              <a:rPr lang="en-US"/>
              <a:pPr>
                <a:defRPr/>
              </a:pPr>
              <a:t>‹#›</a:t>
            </a:fld>
            <a:endParaRPr lang="en-US"/>
          </a:p>
        </p:txBody>
      </p:sp>
    </p:spTree>
  </p:cSld>
  <p:clrMap bg1="lt1" tx1="dk1" bg2="lt2" tx2="dk2" accent1="accent1" accent2="accent2" accent3="accent3" accent4="accent4" accent5="accent5" accent6="accent6" hlink="hlink" folHlink="folHlink"/>
  <p:hf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17EBD315-D793-4406-8E07-75E9293E04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441255BA-AFD7-4E33-9C39-C8B148B1A9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6868" name="Slide Number Placeholder 3">
            <a:extLst>
              <a:ext uri="{FF2B5EF4-FFF2-40B4-BE49-F238E27FC236}">
                <a16:creationId xmlns:a16="http://schemas.microsoft.com/office/drawing/2014/main" id="{DB1B73AC-5506-4C6D-AF41-D0D3EB1A58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2F8EE5-1A3B-4FF4-86C5-B7B77622659B}" type="slidenum">
              <a:rPr lang="en-US" altLang="en-US"/>
              <a:pPr fontAlgn="base">
                <a:spcBef>
                  <a:spcPct val="0"/>
                </a:spcBef>
                <a:spcAft>
                  <a:spcPct val="0"/>
                </a:spcAft>
              </a:pPr>
              <a:t>1</a:t>
            </a:fld>
            <a:endParaRPr lang="en-US" altLang="en-US"/>
          </a:p>
        </p:txBody>
      </p:sp>
      <p:sp>
        <p:nvSpPr>
          <p:cNvPr id="36869" name="Header Placeholder 4">
            <a:extLst>
              <a:ext uri="{FF2B5EF4-FFF2-40B4-BE49-F238E27FC236}">
                <a16:creationId xmlns:a16="http://schemas.microsoft.com/office/drawing/2014/main" id="{91EC0617-2C38-48EC-A8D4-6E9D7D122DBC}"/>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12192000" cy="6858000"/>
          </a:xfrm>
        </p:spPr>
        <p:txBody>
          <a:bodyPr rtlCol="0">
            <a:normAutofit/>
          </a:bodyPr>
          <a:lstStyle/>
          <a:p>
            <a:pPr lvl="0"/>
            <a:endParaRPr lang="en-US" noProof="0" dirty="0"/>
          </a:p>
        </p:txBody>
      </p:sp>
    </p:spTree>
    <p:extLst>
      <p:ext uri="{BB962C8B-B14F-4D97-AF65-F5344CB8AC3E}">
        <p14:creationId xmlns:p14="http://schemas.microsoft.com/office/powerpoint/2010/main" val="1319063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ontent with Caption">
    <p:spTree>
      <p:nvGrpSpPr>
        <p:cNvPr id="1" name=""/>
        <p:cNvGrpSpPr/>
        <p:nvPr/>
      </p:nvGrpSpPr>
      <p:grpSpPr>
        <a:xfrm>
          <a:off x="0" y="0"/>
          <a:ext cx="0" cy="0"/>
          <a:chOff x="0" y="0"/>
          <a:chExt cx="0" cy="0"/>
        </a:xfrm>
      </p:grpSpPr>
      <p:sp>
        <p:nvSpPr>
          <p:cNvPr id="13" name="Picture Placeholder 12"/>
          <p:cNvSpPr>
            <a:spLocks noGrp="1"/>
          </p:cNvSpPr>
          <p:nvPr>
            <p:ph type="pic" sz="quarter" idx="11"/>
          </p:nvPr>
        </p:nvSpPr>
        <p:spPr>
          <a:xfrm>
            <a:off x="7357636" y="374789"/>
            <a:ext cx="4425812" cy="4425811"/>
          </a:xfrm>
          <a:custGeom>
            <a:avLst/>
            <a:gdLst>
              <a:gd name="connsiteX0" fmla="*/ 2208412 w 4425812"/>
              <a:gd name="connsiteY0" fmla="*/ 2 h 4425811"/>
              <a:gd name="connsiteX1" fmla="*/ 2617487 w 4425812"/>
              <a:gd name="connsiteY1" fmla="*/ 168475 h 4425811"/>
              <a:gd name="connsiteX2" fmla="*/ 4255680 w 4425812"/>
              <a:gd name="connsiteY2" fmla="*/ 1800027 h 4425811"/>
              <a:gd name="connsiteX3" fmla="*/ 4257340 w 4425812"/>
              <a:gd name="connsiteY3" fmla="*/ 2617488 h 4425811"/>
              <a:gd name="connsiteX4" fmla="*/ 2625786 w 4425812"/>
              <a:gd name="connsiteY4" fmla="*/ 4255681 h 4425811"/>
              <a:gd name="connsiteX5" fmla="*/ 2327779 w 4425812"/>
              <a:gd name="connsiteY5" fmla="*/ 4415007 h 4425811"/>
              <a:gd name="connsiteX6" fmla="*/ 2217414 w 4425812"/>
              <a:gd name="connsiteY6" fmla="*/ 4425811 h 4425811"/>
              <a:gd name="connsiteX7" fmla="*/ 2217384 w 4425812"/>
              <a:gd name="connsiteY7" fmla="*/ 4425811 h 4425811"/>
              <a:gd name="connsiteX8" fmla="*/ 2106977 w 4425812"/>
              <a:gd name="connsiteY8" fmla="*/ 4415455 h 4425811"/>
              <a:gd name="connsiteX9" fmla="*/ 1808325 w 4425812"/>
              <a:gd name="connsiteY9" fmla="*/ 4257341 h 4425811"/>
              <a:gd name="connsiteX10" fmla="*/ 170134 w 4425812"/>
              <a:gd name="connsiteY10" fmla="*/ 2625787 h 4425811"/>
              <a:gd name="connsiteX11" fmla="*/ 168474 w 4425812"/>
              <a:gd name="connsiteY11" fmla="*/ 1808326 h 4425811"/>
              <a:gd name="connsiteX12" fmla="*/ 1800026 w 4425812"/>
              <a:gd name="connsiteY12" fmla="*/ 170135 h 4425811"/>
              <a:gd name="connsiteX13" fmla="*/ 2208412 w 4425812"/>
              <a:gd name="connsiteY13" fmla="*/ 2 h 4425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25812" h="4425811">
                <a:moveTo>
                  <a:pt x="2208412" y="2"/>
                </a:moveTo>
                <a:cubicBezTo>
                  <a:pt x="2356343" y="-298"/>
                  <a:pt x="2504389" y="55836"/>
                  <a:pt x="2617487" y="168475"/>
                </a:cubicBezTo>
                <a:lnTo>
                  <a:pt x="4255680" y="1800027"/>
                </a:lnTo>
                <a:cubicBezTo>
                  <a:pt x="4481874" y="2025304"/>
                  <a:pt x="4482617" y="2391294"/>
                  <a:pt x="4257340" y="2617488"/>
                </a:cubicBezTo>
                <a:lnTo>
                  <a:pt x="2625786" y="4255681"/>
                </a:lnTo>
                <a:cubicBezTo>
                  <a:pt x="2541307" y="4340504"/>
                  <a:pt x="2437040" y="4393623"/>
                  <a:pt x="2327779" y="4415007"/>
                </a:cubicBezTo>
                <a:lnTo>
                  <a:pt x="2217414" y="4425811"/>
                </a:lnTo>
                <a:lnTo>
                  <a:pt x="2217384" y="4425811"/>
                </a:lnTo>
                <a:lnTo>
                  <a:pt x="2106977" y="4415455"/>
                </a:lnTo>
                <a:cubicBezTo>
                  <a:pt x="1997629" y="4394515"/>
                  <a:pt x="1893148" y="4341820"/>
                  <a:pt x="1808325" y="4257341"/>
                </a:cubicBezTo>
                <a:lnTo>
                  <a:pt x="170134" y="2625787"/>
                </a:lnTo>
                <a:cubicBezTo>
                  <a:pt x="-56060" y="2400510"/>
                  <a:pt x="-56805" y="2034521"/>
                  <a:pt x="168474" y="1808326"/>
                </a:cubicBezTo>
                <a:lnTo>
                  <a:pt x="1800026" y="170135"/>
                </a:lnTo>
                <a:cubicBezTo>
                  <a:pt x="1912665" y="57037"/>
                  <a:pt x="2060481" y="302"/>
                  <a:pt x="2208412" y="2"/>
                </a:cubicBezTo>
                <a:close/>
              </a:path>
            </a:pathLst>
          </a:custGeom>
        </p:spPr>
        <p:txBody>
          <a:bodyPr rtlCol="0">
            <a:noAutofit/>
          </a:bodyPr>
          <a:lstStyle/>
          <a:p>
            <a:pPr lvl="0"/>
            <a:endParaRPr lang="en-US" noProof="0"/>
          </a:p>
        </p:txBody>
      </p:sp>
      <p:sp>
        <p:nvSpPr>
          <p:cNvPr id="12" name="Picture Placeholder 11"/>
          <p:cNvSpPr>
            <a:spLocks noGrp="1"/>
          </p:cNvSpPr>
          <p:nvPr>
            <p:ph type="pic" sz="quarter" idx="10"/>
          </p:nvPr>
        </p:nvSpPr>
        <p:spPr>
          <a:xfrm>
            <a:off x="6629401" y="2165490"/>
            <a:ext cx="4425812" cy="4425811"/>
          </a:xfrm>
          <a:custGeom>
            <a:avLst/>
            <a:gdLst>
              <a:gd name="connsiteX0" fmla="*/ 2208412 w 4425812"/>
              <a:gd name="connsiteY0" fmla="*/ 2 h 4425811"/>
              <a:gd name="connsiteX1" fmla="*/ 2617487 w 4425812"/>
              <a:gd name="connsiteY1" fmla="*/ 168475 h 4425811"/>
              <a:gd name="connsiteX2" fmla="*/ 4255680 w 4425812"/>
              <a:gd name="connsiteY2" fmla="*/ 1800027 h 4425811"/>
              <a:gd name="connsiteX3" fmla="*/ 4257340 w 4425812"/>
              <a:gd name="connsiteY3" fmla="*/ 2617488 h 4425811"/>
              <a:gd name="connsiteX4" fmla="*/ 2625786 w 4425812"/>
              <a:gd name="connsiteY4" fmla="*/ 4255681 h 4425811"/>
              <a:gd name="connsiteX5" fmla="*/ 2327779 w 4425812"/>
              <a:gd name="connsiteY5" fmla="*/ 4415007 h 4425811"/>
              <a:gd name="connsiteX6" fmla="*/ 2217414 w 4425812"/>
              <a:gd name="connsiteY6" fmla="*/ 4425811 h 4425811"/>
              <a:gd name="connsiteX7" fmla="*/ 2217384 w 4425812"/>
              <a:gd name="connsiteY7" fmla="*/ 4425811 h 4425811"/>
              <a:gd name="connsiteX8" fmla="*/ 2106977 w 4425812"/>
              <a:gd name="connsiteY8" fmla="*/ 4415455 h 4425811"/>
              <a:gd name="connsiteX9" fmla="*/ 1808325 w 4425812"/>
              <a:gd name="connsiteY9" fmla="*/ 4257341 h 4425811"/>
              <a:gd name="connsiteX10" fmla="*/ 170134 w 4425812"/>
              <a:gd name="connsiteY10" fmla="*/ 2625787 h 4425811"/>
              <a:gd name="connsiteX11" fmla="*/ 168474 w 4425812"/>
              <a:gd name="connsiteY11" fmla="*/ 1808326 h 4425811"/>
              <a:gd name="connsiteX12" fmla="*/ 1800026 w 4425812"/>
              <a:gd name="connsiteY12" fmla="*/ 170135 h 4425811"/>
              <a:gd name="connsiteX13" fmla="*/ 2208412 w 4425812"/>
              <a:gd name="connsiteY13" fmla="*/ 2 h 4425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25812" h="4425811">
                <a:moveTo>
                  <a:pt x="2208412" y="2"/>
                </a:moveTo>
                <a:cubicBezTo>
                  <a:pt x="2356343" y="-298"/>
                  <a:pt x="2504389" y="55836"/>
                  <a:pt x="2617487" y="168475"/>
                </a:cubicBezTo>
                <a:lnTo>
                  <a:pt x="4255680" y="1800027"/>
                </a:lnTo>
                <a:cubicBezTo>
                  <a:pt x="4481874" y="2025304"/>
                  <a:pt x="4482617" y="2391294"/>
                  <a:pt x="4257340" y="2617488"/>
                </a:cubicBezTo>
                <a:lnTo>
                  <a:pt x="2625786" y="4255681"/>
                </a:lnTo>
                <a:cubicBezTo>
                  <a:pt x="2541307" y="4340504"/>
                  <a:pt x="2437040" y="4393623"/>
                  <a:pt x="2327779" y="4415007"/>
                </a:cubicBezTo>
                <a:lnTo>
                  <a:pt x="2217414" y="4425811"/>
                </a:lnTo>
                <a:lnTo>
                  <a:pt x="2217384" y="4425811"/>
                </a:lnTo>
                <a:lnTo>
                  <a:pt x="2106977" y="4415455"/>
                </a:lnTo>
                <a:cubicBezTo>
                  <a:pt x="1997629" y="4394515"/>
                  <a:pt x="1893148" y="4341820"/>
                  <a:pt x="1808325" y="4257341"/>
                </a:cubicBezTo>
                <a:lnTo>
                  <a:pt x="170134" y="2625787"/>
                </a:lnTo>
                <a:cubicBezTo>
                  <a:pt x="-56060" y="2400510"/>
                  <a:pt x="-56805" y="2034521"/>
                  <a:pt x="168474" y="1808326"/>
                </a:cubicBezTo>
                <a:lnTo>
                  <a:pt x="1800026" y="170135"/>
                </a:lnTo>
                <a:cubicBezTo>
                  <a:pt x="1912665" y="57037"/>
                  <a:pt x="2060481" y="302"/>
                  <a:pt x="2208412" y="2"/>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426991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B3EFEE-C4D9-4FAE-8CCD-4D40B5C40C2B}"/>
              </a:ext>
            </a:extLst>
          </p:cNvPr>
          <p:cNvSpPr>
            <a:spLocks noGrp="1"/>
          </p:cNvSpPr>
          <p:nvPr>
            <p:ph type="dt" sz="half" idx="10"/>
          </p:nvPr>
        </p:nvSpPr>
        <p:spPr/>
        <p:txBody>
          <a:bodyPr/>
          <a:lstStyle>
            <a:lvl1pPr>
              <a:defRPr smtClean="0"/>
            </a:lvl1pPr>
          </a:lstStyle>
          <a:p>
            <a:pPr>
              <a:defRPr/>
            </a:pPr>
            <a:fld id="{A8651DB5-175B-4467-8DD1-6FEB0EB43EC6}" type="datetimeFigureOut">
              <a:rPr lang="id-ID"/>
              <a:pPr>
                <a:defRPr/>
              </a:pPr>
              <a:t>26/06/2019</a:t>
            </a:fld>
            <a:endParaRPr lang="id-ID"/>
          </a:p>
        </p:txBody>
      </p:sp>
      <p:sp>
        <p:nvSpPr>
          <p:cNvPr id="3" name="Footer Placeholder 2">
            <a:extLst>
              <a:ext uri="{FF2B5EF4-FFF2-40B4-BE49-F238E27FC236}">
                <a16:creationId xmlns:a16="http://schemas.microsoft.com/office/drawing/2014/main" id="{F3D1D836-4582-4B09-A3A9-5FA5AC270975}"/>
              </a:ext>
            </a:extLst>
          </p:cNvPr>
          <p:cNvSpPr>
            <a:spLocks noGrp="1"/>
          </p:cNvSpPr>
          <p:nvPr>
            <p:ph type="ftr" sz="quarter" idx="11"/>
          </p:nvPr>
        </p:nvSpPr>
        <p:spPr/>
        <p:txBody>
          <a:bodyPr/>
          <a:lstStyle>
            <a:lvl1pPr>
              <a:defRPr/>
            </a:lvl1pPr>
          </a:lstStyle>
          <a:p>
            <a:pPr>
              <a:defRPr/>
            </a:pPr>
            <a:endParaRPr lang="id-ID"/>
          </a:p>
        </p:txBody>
      </p:sp>
      <p:sp>
        <p:nvSpPr>
          <p:cNvPr id="4" name="Slide Number Placeholder 3">
            <a:extLst>
              <a:ext uri="{FF2B5EF4-FFF2-40B4-BE49-F238E27FC236}">
                <a16:creationId xmlns:a16="http://schemas.microsoft.com/office/drawing/2014/main" id="{6BCCA6E9-C9D8-4808-94BB-2628769DADAA}"/>
              </a:ext>
            </a:extLst>
          </p:cNvPr>
          <p:cNvSpPr>
            <a:spLocks noGrp="1"/>
          </p:cNvSpPr>
          <p:nvPr>
            <p:ph type="sldNum" sz="quarter" idx="12"/>
          </p:nvPr>
        </p:nvSpPr>
        <p:spPr/>
        <p:txBody>
          <a:bodyPr/>
          <a:lstStyle>
            <a:lvl1pPr>
              <a:defRPr/>
            </a:lvl1pPr>
          </a:lstStyle>
          <a:p>
            <a:pPr>
              <a:defRPr/>
            </a:pPr>
            <a:fld id="{071CB52C-40EA-407A-9875-5EE950D64228}" type="slidenum">
              <a:rPr lang="id-ID"/>
              <a:pPr>
                <a:defRPr/>
              </a:pPr>
              <a:t>‹#›</a:t>
            </a:fld>
            <a:endParaRPr lang="id-ID"/>
          </a:p>
        </p:txBody>
      </p:sp>
    </p:spTree>
    <p:extLst>
      <p:ext uri="{BB962C8B-B14F-4D97-AF65-F5344CB8AC3E}">
        <p14:creationId xmlns:p14="http://schemas.microsoft.com/office/powerpoint/2010/main" val="3524231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1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6545942" y="635000"/>
            <a:ext cx="4731658" cy="5219699"/>
          </a:xfrm>
          <a:custGeom>
            <a:avLst/>
            <a:gdLst>
              <a:gd name="connsiteX0" fmla="*/ 0 w 4731658"/>
              <a:gd name="connsiteY0" fmla="*/ 0 h 3599543"/>
              <a:gd name="connsiteX1" fmla="*/ 4731658 w 4731658"/>
              <a:gd name="connsiteY1" fmla="*/ 0 h 3599543"/>
              <a:gd name="connsiteX2" fmla="*/ 4731658 w 4731658"/>
              <a:gd name="connsiteY2" fmla="*/ 3599543 h 3599543"/>
              <a:gd name="connsiteX3" fmla="*/ 0 w 4731658"/>
              <a:gd name="connsiteY3" fmla="*/ 3599543 h 3599543"/>
            </a:gdLst>
            <a:ahLst/>
            <a:cxnLst>
              <a:cxn ang="0">
                <a:pos x="connsiteX0" y="connsiteY0"/>
              </a:cxn>
              <a:cxn ang="0">
                <a:pos x="connsiteX1" y="connsiteY1"/>
              </a:cxn>
              <a:cxn ang="0">
                <a:pos x="connsiteX2" y="connsiteY2"/>
              </a:cxn>
              <a:cxn ang="0">
                <a:pos x="connsiteX3" y="connsiteY3"/>
              </a:cxn>
            </a:cxnLst>
            <a:rect l="l" t="t" r="r" b="b"/>
            <a:pathLst>
              <a:path w="4731658" h="3599543">
                <a:moveTo>
                  <a:pt x="0" y="0"/>
                </a:moveTo>
                <a:lnTo>
                  <a:pt x="4731658" y="0"/>
                </a:lnTo>
                <a:lnTo>
                  <a:pt x="4731658" y="3599543"/>
                </a:lnTo>
                <a:lnTo>
                  <a:pt x="0" y="3599543"/>
                </a:lnTo>
                <a:close/>
              </a:path>
            </a:pathLst>
          </a:custGeom>
        </p:spPr>
        <p:txBody>
          <a:bodyPr rtlCol="0">
            <a:noAutofit/>
          </a:bodyPr>
          <a:lstStyle/>
          <a:p>
            <a:pPr lvl="0"/>
            <a:endParaRPr lang="id-ID" noProof="0"/>
          </a:p>
        </p:txBody>
      </p:sp>
    </p:spTree>
    <p:extLst>
      <p:ext uri="{BB962C8B-B14F-4D97-AF65-F5344CB8AC3E}">
        <p14:creationId xmlns:p14="http://schemas.microsoft.com/office/powerpoint/2010/main" val="1416815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8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4726546" y="1867437"/>
            <a:ext cx="5718220" cy="3670478"/>
          </a:xfrm>
          <a:custGeom>
            <a:avLst/>
            <a:gdLst>
              <a:gd name="connsiteX0" fmla="*/ 0 w 5718220"/>
              <a:gd name="connsiteY0" fmla="*/ 0 h 3670478"/>
              <a:gd name="connsiteX1" fmla="*/ 5718220 w 5718220"/>
              <a:gd name="connsiteY1" fmla="*/ 0 h 3670478"/>
              <a:gd name="connsiteX2" fmla="*/ 5718220 w 5718220"/>
              <a:gd name="connsiteY2" fmla="*/ 3670478 h 3670478"/>
              <a:gd name="connsiteX3" fmla="*/ 0 w 5718220"/>
              <a:gd name="connsiteY3" fmla="*/ 3670478 h 3670478"/>
            </a:gdLst>
            <a:ahLst/>
            <a:cxnLst>
              <a:cxn ang="0">
                <a:pos x="connsiteX0" y="connsiteY0"/>
              </a:cxn>
              <a:cxn ang="0">
                <a:pos x="connsiteX1" y="connsiteY1"/>
              </a:cxn>
              <a:cxn ang="0">
                <a:pos x="connsiteX2" y="connsiteY2"/>
              </a:cxn>
              <a:cxn ang="0">
                <a:pos x="connsiteX3" y="connsiteY3"/>
              </a:cxn>
            </a:cxnLst>
            <a:rect l="l" t="t" r="r" b="b"/>
            <a:pathLst>
              <a:path w="5718220" h="3670478">
                <a:moveTo>
                  <a:pt x="0" y="0"/>
                </a:moveTo>
                <a:lnTo>
                  <a:pt x="5718220" y="0"/>
                </a:lnTo>
                <a:lnTo>
                  <a:pt x="5718220" y="3670478"/>
                </a:lnTo>
                <a:lnTo>
                  <a:pt x="0" y="3670478"/>
                </a:lnTo>
                <a:close/>
              </a:path>
            </a:pathLst>
          </a:custGeom>
        </p:spPr>
        <p:txBody>
          <a:bodyPr rtlCol="0">
            <a:noAutofit/>
          </a:bodyPr>
          <a:lstStyle/>
          <a:p>
            <a:pPr lvl="0"/>
            <a:endParaRPr lang="id-ID" noProof="0"/>
          </a:p>
        </p:txBody>
      </p:sp>
    </p:spTree>
    <p:extLst>
      <p:ext uri="{BB962C8B-B14F-4D97-AF65-F5344CB8AC3E}">
        <p14:creationId xmlns:p14="http://schemas.microsoft.com/office/powerpoint/2010/main" val="2602817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4800600" cy="6858000"/>
          </a:xfrm>
        </p:spPr>
        <p:txBody>
          <a:bodyPr rtlCol="0">
            <a:normAutofit/>
          </a:bodyPr>
          <a:lstStyle/>
          <a:p>
            <a:pPr lvl="0"/>
            <a:endParaRPr lang="id-ID" noProof="0"/>
          </a:p>
        </p:txBody>
      </p:sp>
    </p:spTree>
    <p:extLst>
      <p:ext uri="{BB962C8B-B14F-4D97-AF65-F5344CB8AC3E}">
        <p14:creationId xmlns:p14="http://schemas.microsoft.com/office/powerpoint/2010/main" val="93550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533400" y="533400"/>
            <a:ext cx="5505450" cy="5715000"/>
          </a:xfrm>
          <a:custGeom>
            <a:avLst/>
            <a:gdLst>
              <a:gd name="connsiteX0" fmla="*/ 0 w 5505450"/>
              <a:gd name="connsiteY0" fmla="*/ 0 h 5715000"/>
              <a:gd name="connsiteX1" fmla="*/ 5505450 w 5505450"/>
              <a:gd name="connsiteY1" fmla="*/ 0 h 5715000"/>
              <a:gd name="connsiteX2" fmla="*/ 5505450 w 5505450"/>
              <a:gd name="connsiteY2" fmla="*/ 5715000 h 5715000"/>
              <a:gd name="connsiteX3" fmla="*/ 0 w 5505450"/>
              <a:gd name="connsiteY3" fmla="*/ 5715000 h 5715000"/>
            </a:gdLst>
            <a:ahLst/>
            <a:cxnLst>
              <a:cxn ang="0">
                <a:pos x="connsiteX0" y="connsiteY0"/>
              </a:cxn>
              <a:cxn ang="0">
                <a:pos x="connsiteX1" y="connsiteY1"/>
              </a:cxn>
              <a:cxn ang="0">
                <a:pos x="connsiteX2" y="connsiteY2"/>
              </a:cxn>
              <a:cxn ang="0">
                <a:pos x="connsiteX3" y="connsiteY3"/>
              </a:cxn>
            </a:cxnLst>
            <a:rect l="l" t="t" r="r" b="b"/>
            <a:pathLst>
              <a:path w="5505450" h="5715000">
                <a:moveTo>
                  <a:pt x="0" y="0"/>
                </a:moveTo>
                <a:lnTo>
                  <a:pt x="5505450" y="0"/>
                </a:lnTo>
                <a:lnTo>
                  <a:pt x="5505450" y="5715000"/>
                </a:lnTo>
                <a:lnTo>
                  <a:pt x="0" y="5715000"/>
                </a:lnTo>
                <a:close/>
              </a:path>
            </a:pathLst>
          </a:custGeom>
        </p:spPr>
        <p:txBody>
          <a:bodyPr rtlCol="0">
            <a:noAutofit/>
          </a:bodyPr>
          <a:lstStyle/>
          <a:p>
            <a:pPr lvl="0"/>
            <a:endParaRPr lang="id-ID" noProof="0"/>
          </a:p>
        </p:txBody>
      </p:sp>
    </p:spTree>
    <p:extLst>
      <p:ext uri="{BB962C8B-B14F-4D97-AF65-F5344CB8AC3E}">
        <p14:creationId xmlns:p14="http://schemas.microsoft.com/office/powerpoint/2010/main" val="2668347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1028700" y="1295400"/>
            <a:ext cx="5537200" cy="16256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13"/>
          <p:cNvSpPr>
            <a:spLocks noGrp="1"/>
          </p:cNvSpPr>
          <p:nvPr>
            <p:ph type="pic" sz="quarter" idx="11"/>
          </p:nvPr>
        </p:nvSpPr>
        <p:spPr>
          <a:xfrm>
            <a:off x="5898776" y="-901700"/>
            <a:ext cx="7626724" cy="7759700"/>
          </a:xfrm>
          <a:prstGeom prst="parallelogram">
            <a:avLst>
              <a:gd name="adj" fmla="val 52217"/>
            </a:avLst>
          </a:prstGeom>
        </p:spPr>
        <p:txBody>
          <a:bodyPr rtlCol="0">
            <a:normAutofit/>
          </a:bodyPr>
          <a:lstStyle/>
          <a:p>
            <a:pPr lvl="0"/>
            <a:endParaRPr lang="en-US" noProof="0"/>
          </a:p>
        </p:txBody>
      </p:sp>
      <p:sp>
        <p:nvSpPr>
          <p:cNvPr id="20" name="Picture Placeholder 19"/>
          <p:cNvSpPr>
            <a:spLocks noGrp="1"/>
          </p:cNvSpPr>
          <p:nvPr>
            <p:ph type="pic" sz="quarter" idx="13"/>
          </p:nvPr>
        </p:nvSpPr>
        <p:spPr>
          <a:xfrm>
            <a:off x="9879105" y="2351314"/>
            <a:ext cx="4189591" cy="4506686"/>
          </a:xfrm>
          <a:prstGeom prst="parallelogram">
            <a:avLst>
              <a:gd name="adj" fmla="val 54939"/>
            </a:avLst>
          </a:prstGeom>
        </p:spPr>
        <p:txBody>
          <a:bodyPr rtlCol="0">
            <a:normAutofit/>
          </a:bodyPr>
          <a:lstStyle/>
          <a:p>
            <a:pPr lvl="0"/>
            <a:endParaRPr lang="en-US" noProof="0"/>
          </a:p>
        </p:txBody>
      </p:sp>
    </p:spTree>
    <p:extLst>
      <p:ext uri="{BB962C8B-B14F-4D97-AF65-F5344CB8AC3E}">
        <p14:creationId xmlns:p14="http://schemas.microsoft.com/office/powerpoint/2010/main" val="273512114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9678988" y="478815"/>
            <a:ext cx="2513012" cy="2503487"/>
          </a:xfrm>
          <a:prstGeom prst="rect">
            <a:avLst/>
          </a:prstGeom>
        </p:spPr>
        <p:txBody>
          <a:bodyPr rtlCol="0">
            <a:normAutofit/>
          </a:bodyPr>
          <a:lstStyle/>
          <a:p>
            <a:pPr lvl="0"/>
            <a:endParaRPr lang="en-US" noProof="0"/>
          </a:p>
        </p:txBody>
      </p:sp>
      <p:sp>
        <p:nvSpPr>
          <p:cNvPr id="10" name="Picture Placeholder 8"/>
          <p:cNvSpPr>
            <a:spLocks noGrp="1"/>
          </p:cNvSpPr>
          <p:nvPr>
            <p:ph type="pic" sz="quarter" idx="11"/>
          </p:nvPr>
        </p:nvSpPr>
        <p:spPr>
          <a:xfrm>
            <a:off x="9678988" y="3249637"/>
            <a:ext cx="2513012" cy="3608363"/>
          </a:xfrm>
          <a:prstGeom prst="rect">
            <a:avLst/>
          </a:prstGeom>
        </p:spPr>
        <p:txBody>
          <a:bodyPr rtlCol="0">
            <a:normAutofit/>
          </a:bodyPr>
          <a:lstStyle/>
          <a:p>
            <a:pPr lvl="0"/>
            <a:endParaRPr lang="en-US" noProof="0" dirty="0"/>
          </a:p>
        </p:txBody>
      </p:sp>
      <p:sp>
        <p:nvSpPr>
          <p:cNvPr id="11" name="Picture Placeholder 8"/>
          <p:cNvSpPr>
            <a:spLocks noGrp="1"/>
          </p:cNvSpPr>
          <p:nvPr>
            <p:ph type="pic" sz="quarter" idx="12"/>
          </p:nvPr>
        </p:nvSpPr>
        <p:spPr>
          <a:xfrm>
            <a:off x="6077243" y="478814"/>
            <a:ext cx="3334042" cy="3643020"/>
          </a:xfrm>
          <a:prstGeom prst="rect">
            <a:avLst/>
          </a:prstGeom>
        </p:spPr>
        <p:txBody>
          <a:bodyPr rtlCol="0">
            <a:normAutofit/>
          </a:bodyPr>
          <a:lstStyle/>
          <a:p>
            <a:pPr lvl="0"/>
            <a:endParaRPr lang="en-US" noProof="0"/>
          </a:p>
        </p:txBody>
      </p:sp>
      <p:sp>
        <p:nvSpPr>
          <p:cNvPr id="12" name="Picture Placeholder 8"/>
          <p:cNvSpPr>
            <a:spLocks noGrp="1"/>
          </p:cNvSpPr>
          <p:nvPr>
            <p:ph type="pic" sz="quarter" idx="13"/>
          </p:nvPr>
        </p:nvSpPr>
        <p:spPr>
          <a:xfrm>
            <a:off x="6077243" y="4354513"/>
            <a:ext cx="3334042" cy="2503487"/>
          </a:xfrm>
          <a:prstGeom prst="rect">
            <a:avLst/>
          </a:prstGeom>
        </p:spPr>
        <p:txBody>
          <a:bodyPr rtlCol="0">
            <a:normAutofit/>
          </a:bodyPr>
          <a:lstStyle/>
          <a:p>
            <a:pPr lvl="0"/>
            <a:endParaRPr lang="en-US" noProof="0"/>
          </a:p>
        </p:txBody>
      </p:sp>
    </p:spTree>
    <p:extLst>
      <p:ext uri="{BB962C8B-B14F-4D97-AF65-F5344CB8AC3E}">
        <p14:creationId xmlns:p14="http://schemas.microsoft.com/office/powerpoint/2010/main" val="2330519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wo Conten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4400550" y="0"/>
            <a:ext cx="7810500" cy="6115050"/>
          </a:xfrm>
          <a:custGeom>
            <a:avLst/>
            <a:gdLst>
              <a:gd name="connsiteX0" fmla="*/ 337513 w 7810500"/>
              <a:gd name="connsiteY0" fmla="*/ 0 h 6115050"/>
              <a:gd name="connsiteX1" fmla="*/ 7810500 w 7810500"/>
              <a:gd name="connsiteY1" fmla="*/ 0 h 6115050"/>
              <a:gd name="connsiteX2" fmla="*/ 7810500 w 7810500"/>
              <a:gd name="connsiteY2" fmla="*/ 4528158 h 6115050"/>
              <a:gd name="connsiteX3" fmla="*/ 7544729 w 7810500"/>
              <a:gd name="connsiteY3" fmla="*/ 4820580 h 6115050"/>
              <a:gd name="connsiteX4" fmla="*/ 4419600 w 7810500"/>
              <a:gd name="connsiteY4" fmla="*/ 6115050 h 6115050"/>
              <a:gd name="connsiteX5" fmla="*/ 0 w 7810500"/>
              <a:gd name="connsiteY5" fmla="*/ 1695450 h 6115050"/>
              <a:gd name="connsiteX6" fmla="*/ 268181 w 7810500"/>
              <a:gd name="connsiteY6" fmla="*/ 175843 h 6115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10500" h="6115050">
                <a:moveTo>
                  <a:pt x="337513" y="0"/>
                </a:moveTo>
                <a:lnTo>
                  <a:pt x="7810500" y="0"/>
                </a:lnTo>
                <a:lnTo>
                  <a:pt x="7810500" y="4528158"/>
                </a:lnTo>
                <a:lnTo>
                  <a:pt x="7544729" y="4820580"/>
                </a:lnTo>
                <a:cubicBezTo>
                  <a:pt x="6744939" y="5620370"/>
                  <a:pt x="5640039" y="6115050"/>
                  <a:pt x="4419600" y="6115050"/>
                </a:cubicBezTo>
                <a:cubicBezTo>
                  <a:pt x="1978722" y="6115050"/>
                  <a:pt x="0" y="4136328"/>
                  <a:pt x="0" y="1695450"/>
                </a:cubicBezTo>
                <a:cubicBezTo>
                  <a:pt x="0" y="1161508"/>
                  <a:pt x="94685" y="649681"/>
                  <a:pt x="268181" y="175843"/>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718111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0_Custom Layout">
    <p:spTree>
      <p:nvGrpSpPr>
        <p:cNvPr id="1" name=""/>
        <p:cNvGrpSpPr/>
        <p:nvPr/>
      </p:nvGrpSpPr>
      <p:grpSpPr>
        <a:xfrm>
          <a:off x="0" y="0"/>
          <a:ext cx="0" cy="0"/>
          <a:chOff x="0" y="0"/>
          <a:chExt cx="0" cy="0"/>
        </a:xfrm>
      </p:grpSpPr>
      <p:sp>
        <p:nvSpPr>
          <p:cNvPr id="6" name="Picture Placeholder 5"/>
          <p:cNvSpPr>
            <a:spLocks noGrp="1"/>
          </p:cNvSpPr>
          <p:nvPr>
            <p:ph type="pic" sz="quarter" idx="11"/>
          </p:nvPr>
        </p:nvSpPr>
        <p:spPr>
          <a:xfrm>
            <a:off x="1146151" y="927597"/>
            <a:ext cx="2211197" cy="2211197"/>
          </a:xfrm>
          <a:prstGeom prst="rect">
            <a:avLst/>
          </a:prstGeom>
        </p:spPr>
        <p:txBody>
          <a:bodyPr rtlCol="0">
            <a:normAutofit/>
          </a:bodyPr>
          <a:lstStyle/>
          <a:p>
            <a:pPr lvl="0"/>
            <a:endParaRPr lang="en-US" noProof="0"/>
          </a:p>
        </p:txBody>
      </p:sp>
      <p:sp>
        <p:nvSpPr>
          <p:cNvPr id="7" name="Picture Placeholder 5"/>
          <p:cNvSpPr>
            <a:spLocks noGrp="1"/>
          </p:cNvSpPr>
          <p:nvPr>
            <p:ph type="pic" sz="quarter" idx="12"/>
          </p:nvPr>
        </p:nvSpPr>
        <p:spPr>
          <a:xfrm>
            <a:off x="1146151" y="3719207"/>
            <a:ext cx="2211197" cy="2211197"/>
          </a:xfrm>
          <a:prstGeom prst="rect">
            <a:avLst/>
          </a:prstGeom>
        </p:spPr>
        <p:txBody>
          <a:bodyPr rtlCol="0">
            <a:normAutofit/>
          </a:bodyPr>
          <a:lstStyle/>
          <a:p>
            <a:pPr lvl="0"/>
            <a:endParaRPr lang="en-US" noProof="0"/>
          </a:p>
        </p:txBody>
      </p:sp>
      <p:sp>
        <p:nvSpPr>
          <p:cNvPr id="8" name="Picture Placeholder 5"/>
          <p:cNvSpPr>
            <a:spLocks noGrp="1"/>
          </p:cNvSpPr>
          <p:nvPr>
            <p:ph type="pic" sz="quarter" idx="13"/>
          </p:nvPr>
        </p:nvSpPr>
        <p:spPr>
          <a:xfrm>
            <a:off x="3766521" y="927597"/>
            <a:ext cx="2211197" cy="2211197"/>
          </a:xfrm>
          <a:prstGeom prst="rect">
            <a:avLst/>
          </a:prstGeom>
        </p:spPr>
        <p:txBody>
          <a:bodyPr rtlCol="0">
            <a:normAutofit/>
          </a:bodyPr>
          <a:lstStyle/>
          <a:p>
            <a:pPr lvl="0"/>
            <a:endParaRPr lang="en-US" noProof="0"/>
          </a:p>
        </p:txBody>
      </p:sp>
      <p:sp>
        <p:nvSpPr>
          <p:cNvPr id="9" name="Picture Placeholder 5"/>
          <p:cNvSpPr>
            <a:spLocks noGrp="1"/>
          </p:cNvSpPr>
          <p:nvPr>
            <p:ph type="pic" sz="quarter" idx="14"/>
          </p:nvPr>
        </p:nvSpPr>
        <p:spPr>
          <a:xfrm>
            <a:off x="3766521" y="3719207"/>
            <a:ext cx="2211197" cy="2211197"/>
          </a:xfrm>
          <a:prstGeom prst="rect">
            <a:avLst/>
          </a:prstGeom>
        </p:spPr>
        <p:txBody>
          <a:bodyPr rtlCol="0">
            <a:normAutofit/>
          </a:bodyPr>
          <a:lstStyle/>
          <a:p>
            <a:pPr lvl="0"/>
            <a:endParaRPr lang="en-US" noProof="0"/>
          </a:p>
        </p:txBody>
      </p:sp>
      <p:sp>
        <p:nvSpPr>
          <p:cNvPr id="10" name="Picture Placeholder 5"/>
          <p:cNvSpPr>
            <a:spLocks noGrp="1"/>
          </p:cNvSpPr>
          <p:nvPr>
            <p:ph type="pic" sz="quarter" idx="15"/>
          </p:nvPr>
        </p:nvSpPr>
        <p:spPr>
          <a:xfrm>
            <a:off x="6386891" y="927597"/>
            <a:ext cx="2211197" cy="2211197"/>
          </a:xfrm>
          <a:prstGeom prst="rect">
            <a:avLst/>
          </a:prstGeom>
        </p:spPr>
        <p:txBody>
          <a:bodyPr rtlCol="0">
            <a:normAutofit/>
          </a:bodyPr>
          <a:lstStyle/>
          <a:p>
            <a:pPr lvl="0"/>
            <a:endParaRPr lang="en-US" noProof="0"/>
          </a:p>
        </p:txBody>
      </p:sp>
      <p:sp>
        <p:nvSpPr>
          <p:cNvPr id="11" name="Picture Placeholder 5"/>
          <p:cNvSpPr>
            <a:spLocks noGrp="1"/>
          </p:cNvSpPr>
          <p:nvPr>
            <p:ph type="pic" sz="quarter" idx="16"/>
          </p:nvPr>
        </p:nvSpPr>
        <p:spPr>
          <a:xfrm>
            <a:off x="6386891" y="3719207"/>
            <a:ext cx="2211197" cy="2211197"/>
          </a:xfrm>
          <a:prstGeom prst="rect">
            <a:avLst/>
          </a:prstGeom>
        </p:spPr>
        <p:txBody>
          <a:bodyPr rtlCol="0">
            <a:normAutofit/>
          </a:bodyPr>
          <a:lstStyle/>
          <a:p>
            <a:pPr lvl="0"/>
            <a:endParaRPr lang="en-US" noProof="0"/>
          </a:p>
        </p:txBody>
      </p:sp>
      <p:sp>
        <p:nvSpPr>
          <p:cNvPr id="12" name="Picture Placeholder 5"/>
          <p:cNvSpPr>
            <a:spLocks noGrp="1"/>
          </p:cNvSpPr>
          <p:nvPr>
            <p:ph type="pic" sz="quarter" idx="17"/>
          </p:nvPr>
        </p:nvSpPr>
        <p:spPr>
          <a:xfrm>
            <a:off x="9007261" y="927597"/>
            <a:ext cx="2211197" cy="2211197"/>
          </a:xfrm>
          <a:prstGeom prst="rect">
            <a:avLst/>
          </a:prstGeom>
        </p:spPr>
        <p:txBody>
          <a:bodyPr rtlCol="0">
            <a:normAutofit/>
          </a:bodyPr>
          <a:lstStyle/>
          <a:p>
            <a:pPr lvl="0"/>
            <a:endParaRPr lang="en-US" noProof="0"/>
          </a:p>
        </p:txBody>
      </p:sp>
      <p:sp>
        <p:nvSpPr>
          <p:cNvPr id="13" name="Picture Placeholder 5"/>
          <p:cNvSpPr>
            <a:spLocks noGrp="1"/>
          </p:cNvSpPr>
          <p:nvPr>
            <p:ph type="pic" sz="quarter" idx="18"/>
          </p:nvPr>
        </p:nvSpPr>
        <p:spPr>
          <a:xfrm>
            <a:off x="9007261" y="3719207"/>
            <a:ext cx="2211197" cy="2211197"/>
          </a:xfrm>
          <a:prstGeom prst="rect">
            <a:avLst/>
          </a:prstGeom>
        </p:spPr>
        <p:txBody>
          <a:bodyPr rtlCol="0">
            <a:normAutofit/>
          </a:bodyPr>
          <a:lstStyle/>
          <a:p>
            <a:pPr lvl="0"/>
            <a:endParaRPr lang="en-US" noProof="0"/>
          </a:p>
        </p:txBody>
      </p:sp>
    </p:spTree>
    <p:extLst>
      <p:ext uri="{BB962C8B-B14F-4D97-AF65-F5344CB8AC3E}">
        <p14:creationId xmlns:p14="http://schemas.microsoft.com/office/powerpoint/2010/main" val="1319720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F856C2D-9F2B-4A1F-8686-DA6199FDF693}"/>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C2588EE-FD70-4833-8B71-BA2E7E3EB56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739E790-E0E1-4216-A945-15036C200F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F250A1BD-DFAC-4508-9818-A1F626B70B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0E86A98-8D5B-41C5-A332-4D5C70CD6E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403B556D-2D17-4CAB-9396-997467D7DB1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1" r:id="rId6"/>
    <p:sldLayoutId id="2147483762" r:id="rId7"/>
    <p:sldLayoutId id="2147483763" r:id="rId8"/>
    <p:sldLayoutId id="2147483771" r:id="rId9"/>
    <p:sldLayoutId id="2147483773" r:id="rId10"/>
    <p:sldLayoutId id="2147483782" r:id="rId11"/>
  </p:sldLayoutIdLst>
  <p:hf sldNum="0" hdr="0" ftr="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11">
            <a:extLst>
              <a:ext uri="{FF2B5EF4-FFF2-40B4-BE49-F238E27FC236}">
                <a16:creationId xmlns:a16="http://schemas.microsoft.com/office/drawing/2014/main" id="{66BB91C0-6725-4D72-A0C4-975BCF57AC90}"/>
              </a:ext>
            </a:extLst>
          </p:cNvPr>
          <p:cNvSpPr txBox="1">
            <a:spLocks noChangeArrowheads="1"/>
          </p:cNvSpPr>
          <p:nvPr/>
        </p:nvSpPr>
        <p:spPr bwMode="auto">
          <a:xfrm>
            <a:off x="425061" y="2613392"/>
            <a:ext cx="3805238" cy="1631216"/>
          </a:xfrm>
          <a:prstGeom prst="rect">
            <a:avLst/>
          </a:prstGeom>
          <a:solidFill>
            <a:srgbClr val="FF6DA5">
              <a:alpha val="6509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000" dirty="0">
                <a:solidFill>
                  <a:schemeClr val="bg1"/>
                </a:solidFill>
                <a:latin typeface="Lato Black" panose="020F0502020204030203" pitchFamily="34" charset="0"/>
                <a:ea typeface="Lato Black" panose="020F0502020204030203" pitchFamily="34" charset="0"/>
                <a:cs typeface="Lato Black" panose="020F0502020204030203" pitchFamily="34" charset="0"/>
              </a:rPr>
              <a:t>Company Name</a:t>
            </a:r>
          </a:p>
        </p:txBody>
      </p:sp>
      <p:pic>
        <p:nvPicPr>
          <p:cNvPr id="2" name="Picture Placeholder 1">
            <a:extLst>
              <a:ext uri="{FF2B5EF4-FFF2-40B4-BE49-F238E27FC236}">
                <a16:creationId xmlns:a16="http://schemas.microsoft.com/office/drawing/2014/main" id="{BFD39E30-CE89-4832-8FB1-A72F3AC24D93}"/>
              </a:ext>
            </a:extLst>
          </p:cNvPr>
          <p:cNvPicPr>
            <a:picLocks noGrp="1" noChangeAspect="1"/>
          </p:cNvPicPr>
          <p:nvPr>
            <p:ph type="pic" sz="quarter" idx="10"/>
          </p:nvPr>
        </p:nvPicPr>
        <p:blipFill rotWithShape="1">
          <a:blip r:embed="rId3" cstate="email">
            <a:extLst>
              <a:ext uri="{28A0092B-C50C-407E-A947-70E740481C1C}">
                <a14:useLocalDpi xmlns:a14="http://schemas.microsoft.com/office/drawing/2010/main"/>
              </a:ext>
            </a:extLst>
          </a:blip>
          <a:srcRect l="9541" r="40459"/>
          <a:stretch/>
        </p:blipFill>
        <p:spPr>
          <a:xfrm>
            <a:off x="6096000" y="0"/>
            <a:ext cx="6096000" cy="6858000"/>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3E9E5A-BBC2-4862-8510-573349D0F406}"/>
              </a:ext>
            </a:extLst>
          </p:cNvPr>
          <p:cNvSpPr/>
          <p:nvPr/>
        </p:nvSpPr>
        <p:spPr>
          <a:xfrm>
            <a:off x="923925" y="2209800"/>
            <a:ext cx="3028950" cy="39243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3" name="Rectangle 2">
            <a:extLst>
              <a:ext uri="{FF2B5EF4-FFF2-40B4-BE49-F238E27FC236}">
                <a16:creationId xmlns:a16="http://schemas.microsoft.com/office/drawing/2014/main" id="{B52D3395-D339-4896-B463-4065D3FD1D1F}"/>
              </a:ext>
            </a:extLst>
          </p:cNvPr>
          <p:cNvSpPr/>
          <p:nvPr/>
        </p:nvSpPr>
        <p:spPr>
          <a:xfrm>
            <a:off x="923925" y="2209800"/>
            <a:ext cx="3028950" cy="795338"/>
          </a:xfrm>
          <a:prstGeom prst="rect">
            <a:avLst/>
          </a:pr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4" name="Rectangle 3">
            <a:extLst>
              <a:ext uri="{FF2B5EF4-FFF2-40B4-BE49-F238E27FC236}">
                <a16:creationId xmlns:a16="http://schemas.microsoft.com/office/drawing/2014/main" id="{7113E178-34A6-4170-9544-3352ACEB877C}"/>
              </a:ext>
            </a:extLst>
          </p:cNvPr>
          <p:cNvSpPr/>
          <p:nvPr/>
        </p:nvSpPr>
        <p:spPr>
          <a:xfrm>
            <a:off x="4581525" y="2209800"/>
            <a:ext cx="3028950" cy="39243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5" name="Rectangle 4">
            <a:extLst>
              <a:ext uri="{FF2B5EF4-FFF2-40B4-BE49-F238E27FC236}">
                <a16:creationId xmlns:a16="http://schemas.microsoft.com/office/drawing/2014/main" id="{A164C51F-AAE9-4EE3-9B2E-DAF4CA2273A9}"/>
              </a:ext>
            </a:extLst>
          </p:cNvPr>
          <p:cNvSpPr/>
          <p:nvPr/>
        </p:nvSpPr>
        <p:spPr>
          <a:xfrm>
            <a:off x="4581525" y="2209800"/>
            <a:ext cx="3028950" cy="795338"/>
          </a:xfrm>
          <a:prstGeom prst="rect">
            <a:avLst/>
          </a:pr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6" name="Rectangle 5">
            <a:extLst>
              <a:ext uri="{FF2B5EF4-FFF2-40B4-BE49-F238E27FC236}">
                <a16:creationId xmlns:a16="http://schemas.microsoft.com/office/drawing/2014/main" id="{F04BFEFE-CA83-4A5C-8966-15CEC1E4DBFE}"/>
              </a:ext>
            </a:extLst>
          </p:cNvPr>
          <p:cNvSpPr/>
          <p:nvPr/>
        </p:nvSpPr>
        <p:spPr>
          <a:xfrm>
            <a:off x="8239125" y="2209800"/>
            <a:ext cx="3028950" cy="39243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7" name="TextBox 6">
            <a:extLst>
              <a:ext uri="{FF2B5EF4-FFF2-40B4-BE49-F238E27FC236}">
                <a16:creationId xmlns:a16="http://schemas.microsoft.com/office/drawing/2014/main" id="{FAAE033A-50CF-47FB-A9B2-5A2C3A817193}"/>
              </a:ext>
            </a:extLst>
          </p:cNvPr>
          <p:cNvSpPr txBox="1"/>
          <p:nvPr/>
        </p:nvSpPr>
        <p:spPr>
          <a:xfrm>
            <a:off x="1420813" y="2316163"/>
            <a:ext cx="2098675" cy="584200"/>
          </a:xfrm>
          <a:prstGeom prst="rect">
            <a:avLst/>
          </a:prstGeom>
          <a:noFill/>
        </p:spPr>
        <p:txBody>
          <a:bodyPr wrap="none">
            <a:spAutoFit/>
          </a:bodyPr>
          <a:lstStyle/>
          <a:p>
            <a:pPr eaLnBrk="1" fontAlgn="auto" hangingPunct="1">
              <a:spcBef>
                <a:spcPts val="0"/>
              </a:spcBef>
              <a:spcAft>
                <a:spcPts val="0"/>
              </a:spcAft>
              <a:defRPr/>
            </a:pPr>
            <a:r>
              <a:rPr lang="en-US" sz="3200" spc="300" dirty="0">
                <a:solidFill>
                  <a:schemeClr val="bg1"/>
                </a:solidFill>
                <a:latin typeface="Source Sans Pro Semibold" panose="020B0603030403020204" pitchFamily="34" charset="0"/>
                <a:ea typeface="Source Sans Pro Semibold" panose="020B0603030403020204" pitchFamily="34" charset="0"/>
              </a:rPr>
              <a:t>PACKAGE</a:t>
            </a:r>
            <a:endParaRPr lang="id-ID" sz="3200" spc="300" dirty="0">
              <a:solidFill>
                <a:schemeClr val="bg1"/>
              </a:solidFill>
              <a:latin typeface="Source Sans Pro Semibold" panose="020B0603030403020204" pitchFamily="34" charset="0"/>
              <a:ea typeface="Source Sans Pro Semibold" panose="020B0603030403020204" pitchFamily="34" charset="0"/>
            </a:endParaRPr>
          </a:p>
        </p:txBody>
      </p:sp>
      <p:sp>
        <p:nvSpPr>
          <p:cNvPr id="8" name="TextBox 7">
            <a:extLst>
              <a:ext uri="{FF2B5EF4-FFF2-40B4-BE49-F238E27FC236}">
                <a16:creationId xmlns:a16="http://schemas.microsoft.com/office/drawing/2014/main" id="{B6AF42C3-D9F2-437A-909B-4F5D9CD4FFD5}"/>
              </a:ext>
            </a:extLst>
          </p:cNvPr>
          <p:cNvSpPr txBox="1"/>
          <p:nvPr/>
        </p:nvSpPr>
        <p:spPr>
          <a:xfrm>
            <a:off x="5089525" y="2316163"/>
            <a:ext cx="2100263" cy="584200"/>
          </a:xfrm>
          <a:prstGeom prst="rect">
            <a:avLst/>
          </a:prstGeom>
          <a:noFill/>
        </p:spPr>
        <p:txBody>
          <a:bodyPr wrap="none">
            <a:spAutoFit/>
          </a:bodyPr>
          <a:lstStyle/>
          <a:p>
            <a:pPr eaLnBrk="1" fontAlgn="auto" hangingPunct="1">
              <a:spcBef>
                <a:spcPts val="0"/>
              </a:spcBef>
              <a:spcAft>
                <a:spcPts val="0"/>
              </a:spcAft>
              <a:defRPr/>
            </a:pPr>
            <a:r>
              <a:rPr lang="en-US" sz="3200" spc="300" dirty="0">
                <a:solidFill>
                  <a:schemeClr val="bg1"/>
                </a:solidFill>
                <a:latin typeface="Source Sans Pro Semibold" panose="020B0603030403020204" pitchFamily="34" charset="0"/>
                <a:ea typeface="Source Sans Pro Semibold" panose="020B0603030403020204" pitchFamily="34" charset="0"/>
              </a:rPr>
              <a:t>PACKAGE</a:t>
            </a:r>
            <a:endParaRPr lang="id-ID" sz="3200" spc="300" dirty="0">
              <a:solidFill>
                <a:schemeClr val="bg1"/>
              </a:solidFill>
              <a:latin typeface="Source Sans Pro Semibold" panose="020B0603030403020204" pitchFamily="34" charset="0"/>
              <a:ea typeface="Source Sans Pro Semibold" panose="020B0603030403020204" pitchFamily="34" charset="0"/>
            </a:endParaRPr>
          </a:p>
        </p:txBody>
      </p:sp>
      <p:sp>
        <p:nvSpPr>
          <p:cNvPr id="9" name="Rectangle 8">
            <a:extLst>
              <a:ext uri="{FF2B5EF4-FFF2-40B4-BE49-F238E27FC236}">
                <a16:creationId xmlns:a16="http://schemas.microsoft.com/office/drawing/2014/main" id="{AD63CCF3-F34D-49D6-9B68-99856CF7565E}"/>
              </a:ext>
            </a:extLst>
          </p:cNvPr>
          <p:cNvSpPr/>
          <p:nvPr/>
        </p:nvSpPr>
        <p:spPr>
          <a:xfrm>
            <a:off x="1058863" y="5365750"/>
            <a:ext cx="2759075" cy="6286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10" name="Rectangle 9">
            <a:extLst>
              <a:ext uri="{FF2B5EF4-FFF2-40B4-BE49-F238E27FC236}">
                <a16:creationId xmlns:a16="http://schemas.microsoft.com/office/drawing/2014/main" id="{E9CC449F-CF4A-48D3-BC34-74531716917B}"/>
              </a:ext>
            </a:extLst>
          </p:cNvPr>
          <p:cNvSpPr/>
          <p:nvPr/>
        </p:nvSpPr>
        <p:spPr>
          <a:xfrm>
            <a:off x="4716463" y="5365750"/>
            <a:ext cx="2759075" cy="6286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11" name="Rectangle 10">
            <a:extLst>
              <a:ext uri="{FF2B5EF4-FFF2-40B4-BE49-F238E27FC236}">
                <a16:creationId xmlns:a16="http://schemas.microsoft.com/office/drawing/2014/main" id="{EEB031B3-0C6F-4B6D-B55A-4924953A91A1}"/>
              </a:ext>
            </a:extLst>
          </p:cNvPr>
          <p:cNvSpPr/>
          <p:nvPr/>
        </p:nvSpPr>
        <p:spPr>
          <a:xfrm>
            <a:off x="8374063" y="5365750"/>
            <a:ext cx="2759075" cy="6286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12" name="TextBox 11">
            <a:extLst>
              <a:ext uri="{FF2B5EF4-FFF2-40B4-BE49-F238E27FC236}">
                <a16:creationId xmlns:a16="http://schemas.microsoft.com/office/drawing/2014/main" id="{BDEB69C5-364E-48C6-AE0F-06D3E7602AD8}"/>
              </a:ext>
            </a:extLst>
          </p:cNvPr>
          <p:cNvSpPr txBox="1"/>
          <p:nvPr/>
        </p:nvSpPr>
        <p:spPr>
          <a:xfrm>
            <a:off x="1792288" y="5497513"/>
            <a:ext cx="1457325" cy="400050"/>
          </a:xfrm>
          <a:prstGeom prst="rect">
            <a:avLst/>
          </a:prstGeom>
          <a:noFill/>
        </p:spPr>
        <p:txBody>
          <a:bodyPr wrap="none">
            <a:spAutoFit/>
          </a:bodyPr>
          <a:lstStyle/>
          <a:p>
            <a:pPr eaLnBrk="1" fontAlgn="auto" hangingPunct="1">
              <a:spcBef>
                <a:spcPts val="0"/>
              </a:spcBef>
              <a:spcAft>
                <a:spcPts val="0"/>
              </a:spcAft>
              <a:defRPr/>
            </a:pPr>
            <a:r>
              <a:rPr lang="en-US" sz="2000" b="1" spc="300" dirty="0">
                <a:solidFill>
                  <a:schemeClr val="tx1">
                    <a:lumMod val="85000"/>
                    <a:lumOff val="15000"/>
                  </a:schemeClr>
                </a:solidFill>
                <a:latin typeface="Playfair Display" panose="00000500000000000000" pitchFamily="50" charset="0"/>
              </a:rPr>
              <a:t>COUPLE</a:t>
            </a:r>
            <a:endParaRPr lang="id-ID" sz="2000" b="1" spc="300" dirty="0">
              <a:solidFill>
                <a:schemeClr val="tx1">
                  <a:lumMod val="85000"/>
                  <a:lumOff val="15000"/>
                </a:schemeClr>
              </a:solidFill>
              <a:latin typeface="Playfair Display" panose="00000500000000000000" pitchFamily="50" charset="0"/>
            </a:endParaRPr>
          </a:p>
        </p:txBody>
      </p:sp>
      <p:sp>
        <p:nvSpPr>
          <p:cNvPr id="13" name="Rectangle 12">
            <a:extLst>
              <a:ext uri="{FF2B5EF4-FFF2-40B4-BE49-F238E27FC236}">
                <a16:creationId xmlns:a16="http://schemas.microsoft.com/office/drawing/2014/main" id="{F125AB12-2600-4AA5-A3D8-F55C2FA9B970}"/>
              </a:ext>
            </a:extLst>
          </p:cNvPr>
          <p:cNvSpPr/>
          <p:nvPr/>
        </p:nvSpPr>
        <p:spPr>
          <a:xfrm>
            <a:off x="8239125" y="2209800"/>
            <a:ext cx="3028950" cy="795338"/>
          </a:xfrm>
          <a:prstGeom prst="rect">
            <a:avLst/>
          </a:pr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14" name="TextBox 13">
            <a:extLst>
              <a:ext uri="{FF2B5EF4-FFF2-40B4-BE49-F238E27FC236}">
                <a16:creationId xmlns:a16="http://schemas.microsoft.com/office/drawing/2014/main" id="{00FE5667-13B3-42D9-A9D4-6948E3BD74E8}"/>
              </a:ext>
            </a:extLst>
          </p:cNvPr>
          <p:cNvSpPr txBox="1"/>
          <p:nvPr/>
        </p:nvSpPr>
        <p:spPr>
          <a:xfrm>
            <a:off x="5514975" y="5499100"/>
            <a:ext cx="1352550" cy="400050"/>
          </a:xfrm>
          <a:prstGeom prst="rect">
            <a:avLst/>
          </a:prstGeom>
          <a:noFill/>
        </p:spPr>
        <p:txBody>
          <a:bodyPr wrap="none">
            <a:spAutoFit/>
          </a:bodyPr>
          <a:lstStyle/>
          <a:p>
            <a:pPr eaLnBrk="1" fontAlgn="auto" hangingPunct="1">
              <a:spcBef>
                <a:spcPts val="0"/>
              </a:spcBef>
              <a:spcAft>
                <a:spcPts val="0"/>
              </a:spcAft>
              <a:defRPr/>
            </a:pPr>
            <a:r>
              <a:rPr lang="en-US" sz="2000" b="1" spc="300" dirty="0">
                <a:solidFill>
                  <a:schemeClr val="tx1">
                    <a:lumMod val="85000"/>
                    <a:lumOff val="15000"/>
                  </a:schemeClr>
                </a:solidFill>
                <a:latin typeface="Playfair Display" panose="00000500000000000000" pitchFamily="50" charset="0"/>
              </a:rPr>
              <a:t>FAMILY</a:t>
            </a:r>
            <a:endParaRPr lang="id-ID" sz="2000" b="1" spc="300" dirty="0">
              <a:solidFill>
                <a:schemeClr val="tx1">
                  <a:lumMod val="85000"/>
                  <a:lumOff val="15000"/>
                </a:schemeClr>
              </a:solidFill>
              <a:latin typeface="Playfair Display" panose="00000500000000000000" pitchFamily="50" charset="0"/>
            </a:endParaRPr>
          </a:p>
        </p:txBody>
      </p:sp>
      <p:sp>
        <p:nvSpPr>
          <p:cNvPr id="15" name="TextBox 14">
            <a:extLst>
              <a:ext uri="{FF2B5EF4-FFF2-40B4-BE49-F238E27FC236}">
                <a16:creationId xmlns:a16="http://schemas.microsoft.com/office/drawing/2014/main" id="{CCF17DA8-AE9A-424B-945B-A9FBA6418119}"/>
              </a:ext>
            </a:extLst>
          </p:cNvPr>
          <p:cNvSpPr txBox="1"/>
          <p:nvPr/>
        </p:nvSpPr>
        <p:spPr>
          <a:xfrm>
            <a:off x="8842375" y="5502275"/>
            <a:ext cx="1822450" cy="400050"/>
          </a:xfrm>
          <a:prstGeom prst="rect">
            <a:avLst/>
          </a:prstGeom>
          <a:noFill/>
        </p:spPr>
        <p:txBody>
          <a:bodyPr wrap="none">
            <a:spAutoFit/>
          </a:bodyPr>
          <a:lstStyle/>
          <a:p>
            <a:pPr eaLnBrk="1" fontAlgn="auto" hangingPunct="1">
              <a:spcBef>
                <a:spcPts val="0"/>
              </a:spcBef>
              <a:spcAft>
                <a:spcPts val="0"/>
              </a:spcAft>
              <a:defRPr/>
            </a:pPr>
            <a:r>
              <a:rPr lang="en-US" sz="2000" b="1" spc="300" dirty="0">
                <a:solidFill>
                  <a:schemeClr val="tx1">
                    <a:lumMod val="85000"/>
                    <a:lumOff val="15000"/>
                  </a:schemeClr>
                </a:solidFill>
                <a:latin typeface="Playfair Display" panose="00000500000000000000" pitchFamily="50" charset="0"/>
              </a:rPr>
              <a:t>BIRTHDAY</a:t>
            </a:r>
            <a:endParaRPr lang="id-ID" sz="2000" b="1" spc="300" dirty="0">
              <a:solidFill>
                <a:schemeClr val="tx1">
                  <a:lumMod val="85000"/>
                  <a:lumOff val="15000"/>
                </a:schemeClr>
              </a:solidFill>
              <a:latin typeface="Playfair Display" panose="00000500000000000000" pitchFamily="50" charset="0"/>
            </a:endParaRPr>
          </a:p>
        </p:txBody>
      </p:sp>
      <p:sp>
        <p:nvSpPr>
          <p:cNvPr id="16" name="TextBox 15">
            <a:extLst>
              <a:ext uri="{FF2B5EF4-FFF2-40B4-BE49-F238E27FC236}">
                <a16:creationId xmlns:a16="http://schemas.microsoft.com/office/drawing/2014/main" id="{EAF2FE84-EAA5-451D-8F2C-77ABC66F355D}"/>
              </a:ext>
            </a:extLst>
          </p:cNvPr>
          <p:cNvSpPr txBox="1"/>
          <p:nvPr/>
        </p:nvSpPr>
        <p:spPr>
          <a:xfrm>
            <a:off x="8704263" y="2351088"/>
            <a:ext cx="2098675" cy="585787"/>
          </a:xfrm>
          <a:prstGeom prst="rect">
            <a:avLst/>
          </a:prstGeom>
          <a:noFill/>
        </p:spPr>
        <p:txBody>
          <a:bodyPr wrap="none">
            <a:spAutoFit/>
          </a:bodyPr>
          <a:lstStyle/>
          <a:p>
            <a:pPr eaLnBrk="1" fontAlgn="auto" hangingPunct="1">
              <a:spcBef>
                <a:spcPts val="0"/>
              </a:spcBef>
              <a:spcAft>
                <a:spcPts val="0"/>
              </a:spcAft>
              <a:defRPr/>
            </a:pPr>
            <a:r>
              <a:rPr lang="en-US" sz="3200" spc="300" dirty="0">
                <a:solidFill>
                  <a:schemeClr val="bg1"/>
                </a:solidFill>
                <a:latin typeface="Source Sans Pro Semibold" panose="020B0603030403020204" pitchFamily="34" charset="0"/>
                <a:ea typeface="Source Sans Pro Semibold" panose="020B0603030403020204" pitchFamily="34" charset="0"/>
              </a:rPr>
              <a:t>PACKAGE</a:t>
            </a:r>
            <a:endParaRPr lang="id-ID" sz="3200" spc="300" dirty="0">
              <a:solidFill>
                <a:schemeClr val="bg1"/>
              </a:solidFill>
              <a:latin typeface="Source Sans Pro Semibold" panose="020B0603030403020204" pitchFamily="34" charset="0"/>
              <a:ea typeface="Source Sans Pro Semibold" panose="020B0603030403020204" pitchFamily="34" charset="0"/>
            </a:endParaRPr>
          </a:p>
        </p:txBody>
      </p:sp>
      <p:sp>
        <p:nvSpPr>
          <p:cNvPr id="17" name="Rectangle 16">
            <a:extLst>
              <a:ext uri="{FF2B5EF4-FFF2-40B4-BE49-F238E27FC236}">
                <a16:creationId xmlns:a16="http://schemas.microsoft.com/office/drawing/2014/main" id="{BEF63FCC-EE5D-445B-A718-366427EE2790}"/>
              </a:ext>
            </a:extLst>
          </p:cNvPr>
          <p:cNvSpPr/>
          <p:nvPr/>
        </p:nvSpPr>
        <p:spPr>
          <a:xfrm>
            <a:off x="1155700" y="3635375"/>
            <a:ext cx="2565400" cy="1581150"/>
          </a:xfrm>
          <a:prstGeom prst="rect">
            <a:avLst/>
          </a:prstGeom>
        </p:spPr>
        <p:txBody>
          <a:bodyPr>
            <a:spAutoFit/>
          </a:bodyPr>
          <a:lstStyle/>
          <a:p>
            <a:pPr algn="just" eaLnBrk="1" fontAlgn="auto" hangingPunct="1">
              <a:lnSpc>
                <a:spcPct val="150000"/>
              </a:lnSpc>
              <a:spcBef>
                <a:spcPts val="0"/>
              </a:spcBef>
              <a:spcAft>
                <a:spcPts val="0"/>
              </a:spcAft>
              <a:defRPr/>
            </a:pPr>
            <a:r>
              <a:rPr lang="id-ID" sz="1050" b="1" dirty="0">
                <a:solidFill>
                  <a:srgbClr val="000000"/>
                </a:solidFill>
                <a:latin typeface="Lato Black" panose="020F0502020204030203" pitchFamily="34" charset="0"/>
                <a:ea typeface="Lato Black" panose="020F0502020204030203" pitchFamily="34" charset="0"/>
                <a:cs typeface="Lato Black" panose="020F0502020204030203" pitchFamily="34" charset="0"/>
              </a:rPr>
              <a:t>Lorem ipsum dolor sit amet</a:t>
            </a:r>
            <a:r>
              <a:rPr lang="id-ID" sz="900" dirty="0">
                <a:solidFill>
                  <a:srgbClr val="000000"/>
                </a:solidFill>
                <a:latin typeface="Lato" panose="020F0502020204030203" pitchFamily="34" charset="0"/>
                <a:ea typeface="Lato" panose="020F0502020204030203" pitchFamily="34" charset="0"/>
                <a:cs typeface="Lato" panose="020F0502020204030203" pitchFamily="34" charset="0"/>
              </a:rPr>
              <a:t>, lacus nulla ac netus nibh aliquet, porttitor ligula justo libero vivamus porttitor dolor, conubia mollit. Sapien nam suspendisse, tincidunt eget ante tincidunt, eros in auctor fringilla praesent at diam. In et quam est eget mi. Pellentesque nunc orci eu enim, eget in</a:t>
            </a:r>
            <a:endParaRPr lang="id-ID" sz="900" dirty="0">
              <a:latin typeface="Lato" panose="020F0502020204030203" pitchFamily="34" charset="0"/>
              <a:ea typeface="Lato" panose="020F0502020204030203" pitchFamily="34" charset="0"/>
              <a:cs typeface="Lato" panose="020F0502020204030203" pitchFamily="34" charset="0"/>
            </a:endParaRPr>
          </a:p>
        </p:txBody>
      </p:sp>
      <p:sp>
        <p:nvSpPr>
          <p:cNvPr id="18" name="Rectangle 17">
            <a:extLst>
              <a:ext uri="{FF2B5EF4-FFF2-40B4-BE49-F238E27FC236}">
                <a16:creationId xmlns:a16="http://schemas.microsoft.com/office/drawing/2014/main" id="{E49DBE5F-F1D9-4DFC-8133-5DF9171CF88B}"/>
              </a:ext>
            </a:extLst>
          </p:cNvPr>
          <p:cNvSpPr/>
          <p:nvPr/>
        </p:nvSpPr>
        <p:spPr>
          <a:xfrm>
            <a:off x="4813300" y="3635375"/>
            <a:ext cx="2565400" cy="1581150"/>
          </a:xfrm>
          <a:prstGeom prst="rect">
            <a:avLst/>
          </a:prstGeom>
        </p:spPr>
        <p:txBody>
          <a:bodyPr>
            <a:spAutoFit/>
          </a:bodyPr>
          <a:lstStyle/>
          <a:p>
            <a:pPr algn="just" eaLnBrk="1" fontAlgn="auto" hangingPunct="1">
              <a:lnSpc>
                <a:spcPct val="150000"/>
              </a:lnSpc>
              <a:spcBef>
                <a:spcPts val="0"/>
              </a:spcBef>
              <a:spcAft>
                <a:spcPts val="0"/>
              </a:spcAft>
              <a:defRPr/>
            </a:pPr>
            <a:r>
              <a:rPr lang="id-ID" sz="1050" b="1" dirty="0">
                <a:solidFill>
                  <a:srgbClr val="000000"/>
                </a:solidFill>
                <a:latin typeface="Lato Black" panose="020F0502020204030203" pitchFamily="34" charset="0"/>
                <a:ea typeface="Lato Black" panose="020F0502020204030203" pitchFamily="34" charset="0"/>
                <a:cs typeface="Lato Black" panose="020F0502020204030203" pitchFamily="34" charset="0"/>
              </a:rPr>
              <a:t>Lorem ipsum dolor sit amet</a:t>
            </a:r>
            <a:r>
              <a:rPr lang="id-ID" sz="900" dirty="0">
                <a:solidFill>
                  <a:srgbClr val="000000"/>
                </a:solidFill>
                <a:latin typeface="Lato" panose="020F0502020204030203" pitchFamily="34" charset="0"/>
                <a:ea typeface="Lato" panose="020F0502020204030203" pitchFamily="34" charset="0"/>
                <a:cs typeface="Lato" panose="020F0502020204030203" pitchFamily="34" charset="0"/>
              </a:rPr>
              <a:t>, lacus nulla ac netus nibh aliquet, porttitor ligula justo libero vivamus porttitor dolor, conubia mollit. Sapien nam suspendisse, tincidunt eget ante tincidunt, eros in auctor fringilla praesent at diam. In et quam est eget mi. Pellentesque nunc orci eu enim, eget in</a:t>
            </a:r>
            <a:endParaRPr lang="id-ID" sz="900" dirty="0">
              <a:latin typeface="Lato" panose="020F0502020204030203" pitchFamily="34" charset="0"/>
              <a:ea typeface="Lato" panose="020F0502020204030203" pitchFamily="34" charset="0"/>
              <a:cs typeface="Lato" panose="020F0502020204030203" pitchFamily="34" charset="0"/>
            </a:endParaRPr>
          </a:p>
        </p:txBody>
      </p:sp>
      <p:sp>
        <p:nvSpPr>
          <p:cNvPr id="19" name="Rectangle 18">
            <a:extLst>
              <a:ext uri="{FF2B5EF4-FFF2-40B4-BE49-F238E27FC236}">
                <a16:creationId xmlns:a16="http://schemas.microsoft.com/office/drawing/2014/main" id="{C00C6094-0B46-4252-9328-99F0AF59CDEB}"/>
              </a:ext>
            </a:extLst>
          </p:cNvPr>
          <p:cNvSpPr/>
          <p:nvPr/>
        </p:nvSpPr>
        <p:spPr>
          <a:xfrm>
            <a:off x="8470900" y="3635375"/>
            <a:ext cx="2565400" cy="1581150"/>
          </a:xfrm>
          <a:prstGeom prst="rect">
            <a:avLst/>
          </a:prstGeom>
        </p:spPr>
        <p:txBody>
          <a:bodyPr>
            <a:spAutoFit/>
          </a:bodyPr>
          <a:lstStyle/>
          <a:p>
            <a:pPr algn="just" eaLnBrk="1" fontAlgn="auto" hangingPunct="1">
              <a:lnSpc>
                <a:spcPct val="150000"/>
              </a:lnSpc>
              <a:spcBef>
                <a:spcPts val="0"/>
              </a:spcBef>
              <a:spcAft>
                <a:spcPts val="0"/>
              </a:spcAft>
              <a:defRPr/>
            </a:pPr>
            <a:r>
              <a:rPr lang="id-ID" sz="1050" b="1" dirty="0">
                <a:solidFill>
                  <a:srgbClr val="000000"/>
                </a:solidFill>
                <a:latin typeface="Lato Black" panose="020F0502020204030203" pitchFamily="34" charset="0"/>
                <a:ea typeface="Lato Black" panose="020F0502020204030203" pitchFamily="34" charset="0"/>
                <a:cs typeface="Lato Black" panose="020F0502020204030203" pitchFamily="34" charset="0"/>
              </a:rPr>
              <a:t>Lorem ipsum dolor sit amet</a:t>
            </a:r>
            <a:r>
              <a:rPr lang="id-ID" sz="900" dirty="0">
                <a:solidFill>
                  <a:srgbClr val="000000"/>
                </a:solidFill>
                <a:latin typeface="Lato" panose="020F0502020204030203" pitchFamily="34" charset="0"/>
                <a:ea typeface="Lato" panose="020F0502020204030203" pitchFamily="34" charset="0"/>
                <a:cs typeface="Lato" panose="020F0502020204030203" pitchFamily="34" charset="0"/>
              </a:rPr>
              <a:t>, lacus nulla ac netus nibh aliquet, porttitor ligula justo libero vivamus porttitor dolor, conubia mollit. Sapien nam suspendisse, tincidunt eget ante tincidunt, eros in auctor fringilla praesent at diam. In et quam est eget mi. Pellentesque nunc orci eu enim, eget in</a:t>
            </a:r>
            <a:endParaRPr lang="id-ID" sz="900" dirty="0">
              <a:latin typeface="Lato" panose="020F0502020204030203" pitchFamily="34" charset="0"/>
              <a:ea typeface="Lato" panose="020F0502020204030203" pitchFamily="34" charset="0"/>
              <a:cs typeface="Lato" panose="020F0502020204030203" pitchFamily="34" charset="0"/>
            </a:endParaRPr>
          </a:p>
        </p:txBody>
      </p:sp>
      <p:sp>
        <p:nvSpPr>
          <p:cNvPr id="20" name="TextBox 19">
            <a:extLst>
              <a:ext uri="{FF2B5EF4-FFF2-40B4-BE49-F238E27FC236}">
                <a16:creationId xmlns:a16="http://schemas.microsoft.com/office/drawing/2014/main" id="{99E318AD-1245-4A27-B525-A56D84865BFB}"/>
              </a:ext>
            </a:extLst>
          </p:cNvPr>
          <p:cNvSpPr txBox="1"/>
          <p:nvPr/>
        </p:nvSpPr>
        <p:spPr>
          <a:xfrm>
            <a:off x="2674938" y="712788"/>
            <a:ext cx="6842125" cy="768350"/>
          </a:xfrm>
          <a:prstGeom prst="rect">
            <a:avLst/>
          </a:prstGeom>
          <a:noFill/>
        </p:spPr>
        <p:txBody>
          <a:bodyPr wrap="none">
            <a:spAutoFit/>
          </a:bodyPr>
          <a:lstStyle/>
          <a:p>
            <a:pPr eaLnBrk="1" fontAlgn="auto" hangingPunct="1">
              <a:spcBef>
                <a:spcPts val="0"/>
              </a:spcBef>
              <a:spcAft>
                <a:spcPts val="0"/>
              </a:spcAft>
              <a:defRPr/>
            </a:pPr>
            <a:r>
              <a:rPr lang="en-US" sz="4400" b="1" spc="300" dirty="0">
                <a:solidFill>
                  <a:srgbClr val="000000"/>
                </a:solidFill>
                <a:latin typeface="Playfair Display" panose="00000500000000000000" pitchFamily="50" charset="0"/>
                <a:ea typeface="Source Sans Pro" panose="020B0503030403020204" pitchFamily="34" charset="0"/>
              </a:rPr>
              <a:t>PLANNING</a:t>
            </a:r>
            <a:r>
              <a:rPr lang="id-ID" sz="4400" b="1" spc="300" dirty="0">
                <a:solidFill>
                  <a:srgbClr val="000000"/>
                </a:solidFill>
                <a:latin typeface="Playfair Display" panose="00000500000000000000" pitchFamily="50" charset="0"/>
                <a:ea typeface="Source Sans Pro" panose="020B0503030403020204" pitchFamily="34" charset="0"/>
              </a:rPr>
              <a:t> PRICELIST</a:t>
            </a:r>
          </a:p>
        </p:txBody>
      </p:sp>
      <p:sp>
        <p:nvSpPr>
          <p:cNvPr id="21" name="TextBox 20">
            <a:extLst>
              <a:ext uri="{FF2B5EF4-FFF2-40B4-BE49-F238E27FC236}">
                <a16:creationId xmlns:a16="http://schemas.microsoft.com/office/drawing/2014/main" id="{BA7B1574-3F40-4875-80DA-85EB6F2B7FC3}"/>
              </a:ext>
            </a:extLst>
          </p:cNvPr>
          <p:cNvSpPr txBox="1"/>
          <p:nvPr/>
        </p:nvSpPr>
        <p:spPr>
          <a:xfrm>
            <a:off x="4532313" y="1495425"/>
            <a:ext cx="3127375" cy="338138"/>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2">
                    <a:lumMod val="25000"/>
                  </a:schemeClr>
                </a:solidFill>
                <a:latin typeface="Source Sans Pro Light" panose="020B0403030403020204" pitchFamily="34" charset="0"/>
                <a:ea typeface="Source Sans Pro Light" panose="020B0403030403020204" pitchFamily="34" charset="0"/>
              </a:rPr>
              <a:t>YOUR SAMPLE TEXT HERE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28B02183-909B-4483-A06A-1CB490FA53EB}"/>
              </a:ext>
            </a:extLst>
          </p:cNvPr>
          <p:cNvSpPr/>
          <p:nvPr/>
        </p:nvSpPr>
        <p:spPr>
          <a:xfrm>
            <a:off x="-15875" y="731838"/>
            <a:ext cx="11385550" cy="5424487"/>
          </a:xfrm>
          <a:prstGeom prst="rect">
            <a:avLst/>
          </a:prstGeom>
          <a:solidFill>
            <a:srgbClr val="FF95BD"/>
          </a:solidFill>
          <a:ln>
            <a:solidFill>
              <a:srgbClr val="8E6F3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ight Triangle 37">
            <a:extLst>
              <a:ext uri="{FF2B5EF4-FFF2-40B4-BE49-F238E27FC236}">
                <a16:creationId xmlns:a16="http://schemas.microsoft.com/office/drawing/2014/main" id="{76D911A6-EE09-4ADB-B29B-AC3A45F2FE82}"/>
              </a:ext>
            </a:extLst>
          </p:cNvPr>
          <p:cNvSpPr/>
          <p:nvPr/>
        </p:nvSpPr>
        <p:spPr>
          <a:xfrm>
            <a:off x="6286500" y="2613025"/>
            <a:ext cx="630238" cy="630238"/>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ight Triangle 39">
            <a:extLst>
              <a:ext uri="{FF2B5EF4-FFF2-40B4-BE49-F238E27FC236}">
                <a16:creationId xmlns:a16="http://schemas.microsoft.com/office/drawing/2014/main" id="{A1789F50-EDFE-4C3B-9D00-C7DA73B03FE4}"/>
              </a:ext>
            </a:extLst>
          </p:cNvPr>
          <p:cNvSpPr/>
          <p:nvPr/>
        </p:nvSpPr>
        <p:spPr>
          <a:xfrm>
            <a:off x="1068388" y="5399088"/>
            <a:ext cx="630237" cy="628650"/>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ight Triangle 41">
            <a:extLst>
              <a:ext uri="{FF2B5EF4-FFF2-40B4-BE49-F238E27FC236}">
                <a16:creationId xmlns:a16="http://schemas.microsoft.com/office/drawing/2014/main" id="{15713BB0-B1B5-4457-A8CC-84D90B489913}"/>
              </a:ext>
            </a:extLst>
          </p:cNvPr>
          <p:cNvSpPr/>
          <p:nvPr/>
        </p:nvSpPr>
        <p:spPr>
          <a:xfrm>
            <a:off x="6286500" y="5399088"/>
            <a:ext cx="630238" cy="628650"/>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Title 1">
            <a:extLst>
              <a:ext uri="{FF2B5EF4-FFF2-40B4-BE49-F238E27FC236}">
                <a16:creationId xmlns:a16="http://schemas.microsoft.com/office/drawing/2014/main" id="{CFC47668-B2C5-4488-9C74-8EC7B22E45C3}"/>
              </a:ext>
            </a:extLst>
          </p:cNvPr>
          <p:cNvSpPr txBox="1">
            <a:spLocks/>
          </p:cNvSpPr>
          <p:nvPr/>
        </p:nvSpPr>
        <p:spPr>
          <a:xfrm>
            <a:off x="4881563" y="138113"/>
            <a:ext cx="2809875" cy="788987"/>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4800" b="1" dirty="0">
                <a:latin typeface="Raleway" panose="020B0503030101060003" pitchFamily="34" charset="0"/>
              </a:rPr>
              <a:t>My</a:t>
            </a:r>
            <a:r>
              <a:rPr lang="en-US" sz="4800" b="1" dirty="0">
                <a:solidFill>
                  <a:schemeClr val="bg2"/>
                </a:solidFill>
                <a:latin typeface="Raleway" panose="020B0503030101060003" pitchFamily="34" charset="0"/>
              </a:rPr>
              <a:t> </a:t>
            </a:r>
            <a:r>
              <a:rPr lang="en-US" sz="4800" b="1" dirty="0">
                <a:latin typeface="Raleway" panose="020B0503030101060003" pitchFamily="34" charset="0"/>
              </a:rPr>
              <a:t>Menu</a:t>
            </a:r>
          </a:p>
        </p:txBody>
      </p:sp>
      <p:sp>
        <p:nvSpPr>
          <p:cNvPr id="36" name="Right Triangle 35">
            <a:extLst>
              <a:ext uri="{FF2B5EF4-FFF2-40B4-BE49-F238E27FC236}">
                <a16:creationId xmlns:a16="http://schemas.microsoft.com/office/drawing/2014/main" id="{EC43DAF5-7001-4D04-BD89-EDDA1999A33C}"/>
              </a:ext>
            </a:extLst>
          </p:cNvPr>
          <p:cNvSpPr/>
          <p:nvPr/>
        </p:nvSpPr>
        <p:spPr>
          <a:xfrm>
            <a:off x="1025525" y="2613025"/>
            <a:ext cx="630238" cy="630238"/>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Right Triangle 36">
            <a:extLst>
              <a:ext uri="{FF2B5EF4-FFF2-40B4-BE49-F238E27FC236}">
                <a16:creationId xmlns:a16="http://schemas.microsoft.com/office/drawing/2014/main" id="{33A4F637-8D55-4351-8F09-A5863DA475FA}"/>
              </a:ext>
            </a:extLst>
          </p:cNvPr>
          <p:cNvSpPr/>
          <p:nvPr/>
        </p:nvSpPr>
        <p:spPr>
          <a:xfrm>
            <a:off x="3671888" y="2613025"/>
            <a:ext cx="630237" cy="630238"/>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ight Triangle 42">
            <a:extLst>
              <a:ext uri="{FF2B5EF4-FFF2-40B4-BE49-F238E27FC236}">
                <a16:creationId xmlns:a16="http://schemas.microsoft.com/office/drawing/2014/main" id="{AA3809CB-75BA-4606-A0F9-715900A16723}"/>
              </a:ext>
            </a:extLst>
          </p:cNvPr>
          <p:cNvSpPr/>
          <p:nvPr/>
        </p:nvSpPr>
        <p:spPr>
          <a:xfrm>
            <a:off x="8901113" y="5399088"/>
            <a:ext cx="630237" cy="628650"/>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ight Triangle 40">
            <a:extLst>
              <a:ext uri="{FF2B5EF4-FFF2-40B4-BE49-F238E27FC236}">
                <a16:creationId xmlns:a16="http://schemas.microsoft.com/office/drawing/2014/main" id="{4774702F-C9F1-4D03-B5BA-3EDBC98AD42A}"/>
              </a:ext>
            </a:extLst>
          </p:cNvPr>
          <p:cNvSpPr/>
          <p:nvPr/>
        </p:nvSpPr>
        <p:spPr>
          <a:xfrm>
            <a:off x="3671888" y="5399088"/>
            <a:ext cx="630237" cy="628650"/>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ight Triangle 38">
            <a:extLst>
              <a:ext uri="{FF2B5EF4-FFF2-40B4-BE49-F238E27FC236}">
                <a16:creationId xmlns:a16="http://schemas.microsoft.com/office/drawing/2014/main" id="{5D216F49-5F5F-4B5C-8AB3-4E9D47FA8E24}"/>
              </a:ext>
            </a:extLst>
          </p:cNvPr>
          <p:cNvSpPr/>
          <p:nvPr/>
        </p:nvSpPr>
        <p:spPr>
          <a:xfrm>
            <a:off x="8901113" y="2613025"/>
            <a:ext cx="630237" cy="630238"/>
          </a:xfrm>
          <a:prstGeom prst="rtTriangle">
            <a:avLst/>
          </a:prstGeom>
          <a:solidFill>
            <a:srgbClr val="FF3F88">
              <a:alpha val="89804"/>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7356" name="Picture Placeholder 1">
            <a:extLst>
              <a:ext uri="{FF2B5EF4-FFF2-40B4-BE49-F238E27FC236}">
                <a16:creationId xmlns:a16="http://schemas.microsoft.com/office/drawing/2014/main" id="{510C8B48-9F12-45D5-BC62-5799FA0A631C}"/>
              </a:ext>
            </a:extLst>
          </p:cNvPr>
          <p:cNvSpPr>
            <a:spLocks noGrp="1" noTextEdit="1"/>
          </p:cNvSpPr>
          <p:nvPr>
            <p:ph type="pic" sz="quarter" idx="11"/>
          </p:nvPr>
        </p:nvSpPr>
        <p:spPr>
          <a:xfrm>
            <a:off x="1146175" y="927100"/>
            <a:ext cx="2211388" cy="2211388"/>
          </a:xfrm>
        </p:spPr>
      </p:sp>
      <p:sp>
        <p:nvSpPr>
          <p:cNvPr id="57357" name="Picture Placeholder 3">
            <a:extLst>
              <a:ext uri="{FF2B5EF4-FFF2-40B4-BE49-F238E27FC236}">
                <a16:creationId xmlns:a16="http://schemas.microsoft.com/office/drawing/2014/main" id="{ABBD713D-6BBF-43AD-923B-A839A79F1BFB}"/>
              </a:ext>
            </a:extLst>
          </p:cNvPr>
          <p:cNvSpPr>
            <a:spLocks noGrp="1" noTextEdit="1"/>
          </p:cNvSpPr>
          <p:nvPr>
            <p:ph type="pic" sz="quarter" idx="13"/>
          </p:nvPr>
        </p:nvSpPr>
        <p:spPr>
          <a:xfrm>
            <a:off x="3767138" y="927100"/>
            <a:ext cx="2209800" cy="2211388"/>
          </a:xfrm>
        </p:spPr>
      </p:sp>
      <p:sp>
        <p:nvSpPr>
          <p:cNvPr id="57358" name="Picture Placeholder 4">
            <a:extLst>
              <a:ext uri="{FF2B5EF4-FFF2-40B4-BE49-F238E27FC236}">
                <a16:creationId xmlns:a16="http://schemas.microsoft.com/office/drawing/2014/main" id="{6E46E6FC-445C-49D8-BEF2-3D94928139E1}"/>
              </a:ext>
            </a:extLst>
          </p:cNvPr>
          <p:cNvSpPr>
            <a:spLocks noGrp="1" noTextEdit="1"/>
          </p:cNvSpPr>
          <p:nvPr>
            <p:ph type="pic" sz="quarter" idx="15"/>
          </p:nvPr>
        </p:nvSpPr>
        <p:spPr>
          <a:xfrm>
            <a:off x="6386513" y="927100"/>
            <a:ext cx="2211387" cy="2211388"/>
          </a:xfrm>
        </p:spPr>
      </p:sp>
      <p:sp>
        <p:nvSpPr>
          <p:cNvPr id="57359" name="Picture Placeholder 6">
            <a:extLst>
              <a:ext uri="{FF2B5EF4-FFF2-40B4-BE49-F238E27FC236}">
                <a16:creationId xmlns:a16="http://schemas.microsoft.com/office/drawing/2014/main" id="{A40F8278-0F19-4F8B-9526-EB4227A3C85B}"/>
              </a:ext>
            </a:extLst>
          </p:cNvPr>
          <p:cNvSpPr>
            <a:spLocks noGrp="1" noTextEdit="1"/>
          </p:cNvSpPr>
          <p:nvPr>
            <p:ph type="pic" sz="quarter" idx="17"/>
          </p:nvPr>
        </p:nvSpPr>
        <p:spPr>
          <a:xfrm>
            <a:off x="9007475" y="927100"/>
            <a:ext cx="2211388" cy="2211388"/>
          </a:xfrm>
        </p:spPr>
      </p:sp>
      <p:sp>
        <p:nvSpPr>
          <p:cNvPr id="57360" name="Picture Placeholder 9">
            <a:extLst>
              <a:ext uri="{FF2B5EF4-FFF2-40B4-BE49-F238E27FC236}">
                <a16:creationId xmlns:a16="http://schemas.microsoft.com/office/drawing/2014/main" id="{CFF897FC-976A-4330-BCAB-4443248BD2A0}"/>
              </a:ext>
            </a:extLst>
          </p:cNvPr>
          <p:cNvSpPr>
            <a:spLocks noGrp="1" noTextEdit="1"/>
          </p:cNvSpPr>
          <p:nvPr>
            <p:ph type="pic" sz="quarter" idx="18"/>
          </p:nvPr>
        </p:nvSpPr>
        <p:spPr>
          <a:xfrm>
            <a:off x="9007475" y="3719513"/>
            <a:ext cx="2211388" cy="2211387"/>
          </a:xfrm>
        </p:spPr>
      </p:sp>
      <p:sp>
        <p:nvSpPr>
          <p:cNvPr id="57361" name="Picture Placeholder 11">
            <a:extLst>
              <a:ext uri="{FF2B5EF4-FFF2-40B4-BE49-F238E27FC236}">
                <a16:creationId xmlns:a16="http://schemas.microsoft.com/office/drawing/2014/main" id="{6A7C0662-92F7-41D4-A69B-34DE3B343F81}"/>
              </a:ext>
            </a:extLst>
          </p:cNvPr>
          <p:cNvSpPr>
            <a:spLocks noGrp="1" noTextEdit="1"/>
          </p:cNvSpPr>
          <p:nvPr>
            <p:ph type="pic" sz="quarter" idx="16"/>
          </p:nvPr>
        </p:nvSpPr>
        <p:spPr>
          <a:xfrm>
            <a:off x="6386513" y="3719513"/>
            <a:ext cx="2211387" cy="2211387"/>
          </a:xfrm>
        </p:spPr>
      </p:sp>
      <p:sp>
        <p:nvSpPr>
          <p:cNvPr id="57362" name="Picture Placeholder 12">
            <a:extLst>
              <a:ext uri="{FF2B5EF4-FFF2-40B4-BE49-F238E27FC236}">
                <a16:creationId xmlns:a16="http://schemas.microsoft.com/office/drawing/2014/main" id="{A208720C-087B-4B98-AAFF-B3585C39D901}"/>
              </a:ext>
            </a:extLst>
          </p:cNvPr>
          <p:cNvSpPr>
            <a:spLocks noGrp="1" noTextEdit="1"/>
          </p:cNvSpPr>
          <p:nvPr>
            <p:ph type="pic" sz="quarter" idx="14"/>
          </p:nvPr>
        </p:nvSpPr>
        <p:spPr>
          <a:xfrm>
            <a:off x="3767138" y="3719513"/>
            <a:ext cx="2209800" cy="2211387"/>
          </a:xfrm>
        </p:spPr>
      </p:sp>
      <p:sp>
        <p:nvSpPr>
          <p:cNvPr id="57363" name="Picture Placeholder 14">
            <a:extLst>
              <a:ext uri="{FF2B5EF4-FFF2-40B4-BE49-F238E27FC236}">
                <a16:creationId xmlns:a16="http://schemas.microsoft.com/office/drawing/2014/main" id="{FDA9DB17-1619-46F3-841E-B958D038D0BD}"/>
              </a:ext>
            </a:extLst>
          </p:cNvPr>
          <p:cNvSpPr>
            <a:spLocks noGrp="1" noTextEdit="1"/>
          </p:cNvSpPr>
          <p:nvPr>
            <p:ph type="pic" sz="quarter" idx="12"/>
          </p:nvPr>
        </p:nvSpPr>
        <p:spPr>
          <a:xfrm>
            <a:off x="1146175" y="3719513"/>
            <a:ext cx="2211388" cy="2211387"/>
          </a:xfrm>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hape 5081">
            <a:extLst>
              <a:ext uri="{FF2B5EF4-FFF2-40B4-BE49-F238E27FC236}">
                <a16:creationId xmlns:a16="http://schemas.microsoft.com/office/drawing/2014/main" id="{BEAEDE1A-4CE3-402A-9F99-588464C52D4F}"/>
              </a:ext>
            </a:extLst>
          </p:cNvPr>
          <p:cNvSpPr>
            <a:spLocks/>
          </p:cNvSpPr>
          <p:nvPr/>
        </p:nvSpPr>
        <p:spPr bwMode="auto">
          <a:xfrm>
            <a:off x="10196513" y="2070100"/>
            <a:ext cx="477837" cy="492125"/>
          </a:xfrm>
          <a:custGeom>
            <a:avLst/>
            <a:gdLst>
              <a:gd name="T0" fmla="*/ 67027 w 120000"/>
              <a:gd name="T1" fmla="*/ 87532 h 120000"/>
              <a:gd name="T2" fmla="*/ 67027 w 120000"/>
              <a:gd name="T3" fmla="*/ 87532 h 120000"/>
              <a:gd name="T4" fmla="*/ 86486 w 120000"/>
              <a:gd name="T5" fmla="*/ 66753 h 120000"/>
              <a:gd name="T6" fmla="*/ 119729 w 120000"/>
              <a:gd name="T7" fmla="*/ 18441 h 120000"/>
              <a:gd name="T8" fmla="*/ 115135 w 120000"/>
              <a:gd name="T9" fmla="*/ 13766 h 120000"/>
              <a:gd name="T10" fmla="*/ 93513 w 120000"/>
              <a:gd name="T11" fmla="*/ 13766 h 120000"/>
              <a:gd name="T12" fmla="*/ 60000 w 120000"/>
              <a:gd name="T13" fmla="*/ 0 h 120000"/>
              <a:gd name="T14" fmla="*/ 26486 w 120000"/>
              <a:gd name="T15" fmla="*/ 13766 h 120000"/>
              <a:gd name="T16" fmla="*/ 4864 w 120000"/>
              <a:gd name="T17" fmla="*/ 13766 h 120000"/>
              <a:gd name="T18" fmla="*/ 0 w 120000"/>
              <a:gd name="T19" fmla="*/ 18441 h 120000"/>
              <a:gd name="T20" fmla="*/ 33513 w 120000"/>
              <a:gd name="T21" fmla="*/ 66753 h 120000"/>
              <a:gd name="T22" fmla="*/ 52702 w 120000"/>
              <a:gd name="T23" fmla="*/ 87532 h 120000"/>
              <a:gd name="T24" fmla="*/ 52702 w 120000"/>
              <a:gd name="T25" fmla="*/ 96623 h 120000"/>
              <a:gd name="T26" fmla="*/ 28918 w 120000"/>
              <a:gd name="T27" fmla="*/ 108051 h 120000"/>
              <a:gd name="T28" fmla="*/ 60000 w 120000"/>
              <a:gd name="T29" fmla="*/ 119740 h 120000"/>
              <a:gd name="T30" fmla="*/ 88648 w 120000"/>
              <a:gd name="T31" fmla="*/ 108051 h 120000"/>
              <a:gd name="T32" fmla="*/ 67027 w 120000"/>
              <a:gd name="T33" fmla="*/ 96623 h 120000"/>
              <a:gd name="T34" fmla="*/ 67027 w 120000"/>
              <a:gd name="T35" fmla="*/ 87532 h 120000"/>
              <a:gd name="T36" fmla="*/ 86486 w 120000"/>
              <a:gd name="T37" fmla="*/ 55064 h 120000"/>
              <a:gd name="T38" fmla="*/ 86486 w 120000"/>
              <a:gd name="T39" fmla="*/ 55064 h 120000"/>
              <a:gd name="T40" fmla="*/ 93513 w 120000"/>
              <a:gd name="T41" fmla="*/ 23116 h 120000"/>
              <a:gd name="T42" fmla="*/ 110270 w 120000"/>
              <a:gd name="T43" fmla="*/ 23116 h 120000"/>
              <a:gd name="T44" fmla="*/ 86486 w 120000"/>
              <a:gd name="T45" fmla="*/ 55064 h 120000"/>
              <a:gd name="T46" fmla="*/ 60000 w 120000"/>
              <a:gd name="T47" fmla="*/ 9350 h 120000"/>
              <a:gd name="T48" fmla="*/ 60000 w 120000"/>
              <a:gd name="T49" fmla="*/ 9350 h 120000"/>
              <a:gd name="T50" fmla="*/ 86486 w 120000"/>
              <a:gd name="T51" fmla="*/ 18441 h 120000"/>
              <a:gd name="T52" fmla="*/ 60000 w 120000"/>
              <a:gd name="T53" fmla="*/ 29870 h 120000"/>
              <a:gd name="T54" fmla="*/ 33513 w 120000"/>
              <a:gd name="T55" fmla="*/ 18441 h 120000"/>
              <a:gd name="T56" fmla="*/ 60000 w 120000"/>
              <a:gd name="T57" fmla="*/ 9350 h 120000"/>
              <a:gd name="T58" fmla="*/ 9729 w 120000"/>
              <a:gd name="T59" fmla="*/ 23116 h 120000"/>
              <a:gd name="T60" fmla="*/ 9729 w 120000"/>
              <a:gd name="T61" fmla="*/ 23116 h 120000"/>
              <a:gd name="T62" fmla="*/ 26486 w 120000"/>
              <a:gd name="T63" fmla="*/ 23116 h 120000"/>
              <a:gd name="T64" fmla="*/ 33513 w 120000"/>
              <a:gd name="T65" fmla="*/ 55064 h 120000"/>
              <a:gd name="T66" fmla="*/ 9729 w 120000"/>
              <a:gd name="T67" fmla="*/ 23116 h 120000"/>
              <a:gd name="T68" fmla="*/ 0 w 120000"/>
              <a:gd name="T69" fmla="*/ 0 h 120000"/>
              <a:gd name="T70" fmla="*/ 120000 w 120000"/>
              <a:gd name="T71"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T68" t="T69" r="T70" b="T71"/>
            <a:pathLst>
              <a:path w="120000" h="120000" extrusionOk="0">
                <a:moveTo>
                  <a:pt x="67027" y="87532"/>
                </a:moveTo>
                <a:lnTo>
                  <a:pt x="67027" y="87532"/>
                </a:lnTo>
                <a:cubicBezTo>
                  <a:pt x="67027" y="78441"/>
                  <a:pt x="74324" y="73506"/>
                  <a:pt x="86486" y="66753"/>
                </a:cubicBezTo>
                <a:cubicBezTo>
                  <a:pt x="100810" y="57402"/>
                  <a:pt x="119729" y="45974"/>
                  <a:pt x="119729" y="18441"/>
                </a:cubicBezTo>
                <a:cubicBezTo>
                  <a:pt x="119729" y="16103"/>
                  <a:pt x="117297" y="13766"/>
                  <a:pt x="115135" y="13766"/>
                </a:cubicBezTo>
                <a:cubicBezTo>
                  <a:pt x="93513" y="13766"/>
                  <a:pt x="93513" y="13766"/>
                  <a:pt x="93513" y="13766"/>
                </a:cubicBezTo>
                <a:cubicBezTo>
                  <a:pt x="88648" y="7012"/>
                  <a:pt x="79189" y="0"/>
                  <a:pt x="60000" y="0"/>
                </a:cubicBezTo>
                <a:cubicBezTo>
                  <a:pt x="40810" y="0"/>
                  <a:pt x="31351" y="7012"/>
                  <a:pt x="26486" y="13766"/>
                </a:cubicBezTo>
                <a:cubicBezTo>
                  <a:pt x="4864" y="13766"/>
                  <a:pt x="4864" y="13766"/>
                  <a:pt x="4864" y="13766"/>
                </a:cubicBezTo>
                <a:cubicBezTo>
                  <a:pt x="2432" y="13766"/>
                  <a:pt x="0" y="16103"/>
                  <a:pt x="0" y="18441"/>
                </a:cubicBezTo>
                <a:cubicBezTo>
                  <a:pt x="0" y="45974"/>
                  <a:pt x="16756" y="57402"/>
                  <a:pt x="33513" y="66753"/>
                </a:cubicBezTo>
                <a:cubicBezTo>
                  <a:pt x="45675" y="73506"/>
                  <a:pt x="52702" y="78441"/>
                  <a:pt x="52702" y="87532"/>
                </a:cubicBezTo>
                <a:cubicBezTo>
                  <a:pt x="52702" y="96623"/>
                  <a:pt x="52702" y="96623"/>
                  <a:pt x="52702" y="96623"/>
                </a:cubicBezTo>
                <a:cubicBezTo>
                  <a:pt x="38378" y="98961"/>
                  <a:pt x="28918" y="103636"/>
                  <a:pt x="28918" y="108051"/>
                </a:cubicBezTo>
                <a:cubicBezTo>
                  <a:pt x="28918" y="115064"/>
                  <a:pt x="43243" y="119740"/>
                  <a:pt x="60000" y="119740"/>
                </a:cubicBezTo>
                <a:cubicBezTo>
                  <a:pt x="76486" y="119740"/>
                  <a:pt x="88648" y="115064"/>
                  <a:pt x="88648" y="108051"/>
                </a:cubicBezTo>
                <a:cubicBezTo>
                  <a:pt x="88648" y="103636"/>
                  <a:pt x="81621" y="98961"/>
                  <a:pt x="67027" y="96623"/>
                </a:cubicBezTo>
                <a:lnTo>
                  <a:pt x="67027" y="87532"/>
                </a:lnTo>
                <a:close/>
                <a:moveTo>
                  <a:pt x="86486" y="55064"/>
                </a:moveTo>
                <a:lnTo>
                  <a:pt x="86486" y="55064"/>
                </a:lnTo>
                <a:cubicBezTo>
                  <a:pt x="91081" y="48311"/>
                  <a:pt x="93513" y="36883"/>
                  <a:pt x="93513" y="23116"/>
                </a:cubicBezTo>
                <a:cubicBezTo>
                  <a:pt x="110270" y="23116"/>
                  <a:pt x="110270" y="23116"/>
                  <a:pt x="110270" y="23116"/>
                </a:cubicBezTo>
                <a:cubicBezTo>
                  <a:pt x="107837" y="39220"/>
                  <a:pt x="98378" y="48311"/>
                  <a:pt x="86486" y="55064"/>
                </a:cubicBezTo>
                <a:close/>
                <a:moveTo>
                  <a:pt x="60000" y="9350"/>
                </a:moveTo>
                <a:lnTo>
                  <a:pt x="60000" y="9350"/>
                </a:lnTo>
                <a:cubicBezTo>
                  <a:pt x="79189" y="9350"/>
                  <a:pt x="86486" y="16103"/>
                  <a:pt x="86486" y="18441"/>
                </a:cubicBezTo>
                <a:cubicBezTo>
                  <a:pt x="86486" y="20779"/>
                  <a:pt x="79189" y="27532"/>
                  <a:pt x="60000" y="29870"/>
                </a:cubicBezTo>
                <a:cubicBezTo>
                  <a:pt x="40810" y="27532"/>
                  <a:pt x="33513" y="20779"/>
                  <a:pt x="33513" y="18441"/>
                </a:cubicBezTo>
                <a:cubicBezTo>
                  <a:pt x="33513" y="16103"/>
                  <a:pt x="40810" y="9350"/>
                  <a:pt x="60000" y="9350"/>
                </a:cubicBezTo>
                <a:close/>
                <a:moveTo>
                  <a:pt x="9729" y="23116"/>
                </a:moveTo>
                <a:lnTo>
                  <a:pt x="9729" y="23116"/>
                </a:lnTo>
                <a:cubicBezTo>
                  <a:pt x="26486" y="23116"/>
                  <a:pt x="26486" y="23116"/>
                  <a:pt x="26486" y="23116"/>
                </a:cubicBezTo>
                <a:cubicBezTo>
                  <a:pt x="26486" y="36883"/>
                  <a:pt x="28918" y="48311"/>
                  <a:pt x="33513" y="55064"/>
                </a:cubicBezTo>
                <a:cubicBezTo>
                  <a:pt x="21621" y="48311"/>
                  <a:pt x="9729" y="39220"/>
                  <a:pt x="9729" y="23116"/>
                </a:cubicBezTo>
                <a:close/>
              </a:path>
            </a:pathLst>
          </a:custGeom>
          <a:solidFill>
            <a:srgbClr val="FF95BD"/>
          </a:solidFill>
          <a:ln>
            <a:noFill/>
          </a:ln>
        </p:spPr>
        <p:txBody>
          <a:bodyPr lIns="45700" tIns="22850" rIns="45700" bIns="22850" anchor="ctr"/>
          <a:lstStyle/>
          <a:p>
            <a:endParaRPr lang="en-US"/>
          </a:p>
        </p:txBody>
      </p:sp>
      <p:sp>
        <p:nvSpPr>
          <p:cNvPr id="61443" name="Shape 5113">
            <a:extLst>
              <a:ext uri="{FF2B5EF4-FFF2-40B4-BE49-F238E27FC236}">
                <a16:creationId xmlns:a16="http://schemas.microsoft.com/office/drawing/2014/main" id="{897A366B-BFE1-462F-9295-CD1FEC2F519B}"/>
              </a:ext>
            </a:extLst>
          </p:cNvPr>
          <p:cNvSpPr>
            <a:spLocks/>
          </p:cNvSpPr>
          <p:nvPr/>
        </p:nvSpPr>
        <p:spPr bwMode="auto">
          <a:xfrm>
            <a:off x="4479925" y="2111375"/>
            <a:ext cx="450850" cy="447675"/>
          </a:xfrm>
          <a:custGeom>
            <a:avLst/>
            <a:gdLst>
              <a:gd name="T0" fmla="*/ 109640 w 120000"/>
              <a:gd name="T1" fmla="*/ 58417 h 120000"/>
              <a:gd name="T2" fmla="*/ 109640 w 120000"/>
              <a:gd name="T3" fmla="*/ 58417 h 120000"/>
              <a:gd name="T4" fmla="*/ 119712 w 120000"/>
              <a:gd name="T5" fmla="*/ 40575 h 120000"/>
              <a:gd name="T6" fmla="*/ 117410 w 120000"/>
              <a:gd name="T7" fmla="*/ 30503 h 120000"/>
              <a:gd name="T8" fmla="*/ 96978 w 120000"/>
              <a:gd name="T9" fmla="*/ 22733 h 120000"/>
              <a:gd name="T10" fmla="*/ 91798 w 120000"/>
              <a:gd name="T11" fmla="*/ 4892 h 120000"/>
              <a:gd name="T12" fmla="*/ 79136 w 120000"/>
              <a:gd name="T13" fmla="*/ 0 h 120000"/>
              <a:gd name="T14" fmla="*/ 61294 w 120000"/>
              <a:gd name="T15" fmla="*/ 10071 h 120000"/>
              <a:gd name="T16" fmla="*/ 43453 w 120000"/>
              <a:gd name="T17" fmla="*/ 0 h 120000"/>
              <a:gd name="T18" fmla="*/ 30791 w 120000"/>
              <a:gd name="T19" fmla="*/ 4892 h 120000"/>
              <a:gd name="T20" fmla="*/ 25611 w 120000"/>
              <a:gd name="T21" fmla="*/ 22733 h 120000"/>
              <a:gd name="T22" fmla="*/ 5179 w 120000"/>
              <a:gd name="T23" fmla="*/ 30503 h 120000"/>
              <a:gd name="T24" fmla="*/ 0 w 120000"/>
              <a:gd name="T25" fmla="*/ 40575 h 120000"/>
              <a:gd name="T26" fmla="*/ 12661 w 120000"/>
              <a:gd name="T27" fmla="*/ 58417 h 120000"/>
              <a:gd name="T28" fmla="*/ 0 w 120000"/>
              <a:gd name="T29" fmla="*/ 79136 h 120000"/>
              <a:gd name="T30" fmla="*/ 5179 w 120000"/>
              <a:gd name="T31" fmla="*/ 89208 h 120000"/>
              <a:gd name="T32" fmla="*/ 25611 w 120000"/>
              <a:gd name="T33" fmla="*/ 94388 h 120000"/>
              <a:gd name="T34" fmla="*/ 30791 w 120000"/>
              <a:gd name="T35" fmla="*/ 114532 h 120000"/>
              <a:gd name="T36" fmla="*/ 43453 w 120000"/>
              <a:gd name="T37" fmla="*/ 119712 h 120000"/>
              <a:gd name="T38" fmla="*/ 61294 w 120000"/>
              <a:gd name="T39" fmla="*/ 107050 h 120000"/>
              <a:gd name="T40" fmla="*/ 79136 w 120000"/>
              <a:gd name="T41" fmla="*/ 119712 h 120000"/>
              <a:gd name="T42" fmla="*/ 91798 w 120000"/>
              <a:gd name="T43" fmla="*/ 114532 h 120000"/>
              <a:gd name="T44" fmla="*/ 96978 w 120000"/>
              <a:gd name="T45" fmla="*/ 94388 h 120000"/>
              <a:gd name="T46" fmla="*/ 117410 w 120000"/>
              <a:gd name="T47" fmla="*/ 89208 h 120000"/>
              <a:gd name="T48" fmla="*/ 119712 w 120000"/>
              <a:gd name="T49" fmla="*/ 76258 h 120000"/>
              <a:gd name="T50" fmla="*/ 109640 w 120000"/>
              <a:gd name="T51" fmla="*/ 58417 h 120000"/>
              <a:gd name="T52" fmla="*/ 61294 w 120000"/>
              <a:gd name="T53" fmla="*/ 84028 h 120000"/>
              <a:gd name="T54" fmla="*/ 61294 w 120000"/>
              <a:gd name="T55" fmla="*/ 84028 h 120000"/>
              <a:gd name="T56" fmla="*/ 35971 w 120000"/>
              <a:gd name="T57" fmla="*/ 58417 h 120000"/>
              <a:gd name="T58" fmla="*/ 61294 w 120000"/>
              <a:gd name="T59" fmla="*/ 33093 h 120000"/>
              <a:gd name="T60" fmla="*/ 86618 w 120000"/>
              <a:gd name="T61" fmla="*/ 58417 h 120000"/>
              <a:gd name="T62" fmla="*/ 61294 w 120000"/>
              <a:gd name="T63" fmla="*/ 84028 h 120000"/>
              <a:gd name="T64" fmla="*/ 0 w 120000"/>
              <a:gd name="T65" fmla="*/ 0 h 120000"/>
              <a:gd name="T66" fmla="*/ 120000 w 120000"/>
              <a:gd name="T67"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T64" t="T65" r="T66" b="T67"/>
            <a:pathLst>
              <a:path w="120000" h="120000" extrusionOk="0">
                <a:moveTo>
                  <a:pt x="109640" y="58417"/>
                </a:moveTo>
                <a:lnTo>
                  <a:pt x="109640" y="58417"/>
                </a:lnTo>
                <a:cubicBezTo>
                  <a:pt x="109640" y="50935"/>
                  <a:pt x="114820" y="45755"/>
                  <a:pt x="119712" y="40575"/>
                </a:cubicBezTo>
                <a:cubicBezTo>
                  <a:pt x="119712" y="37985"/>
                  <a:pt x="117410" y="33093"/>
                  <a:pt x="117410" y="30503"/>
                </a:cubicBezTo>
                <a:cubicBezTo>
                  <a:pt x="107050" y="33093"/>
                  <a:pt x="101870" y="27913"/>
                  <a:pt x="96978" y="22733"/>
                </a:cubicBezTo>
                <a:cubicBezTo>
                  <a:pt x="91798" y="17841"/>
                  <a:pt x="89208" y="12661"/>
                  <a:pt x="91798" y="4892"/>
                </a:cubicBezTo>
                <a:cubicBezTo>
                  <a:pt x="89208" y="2589"/>
                  <a:pt x="84316" y="0"/>
                  <a:pt x="79136" y="0"/>
                </a:cubicBezTo>
                <a:cubicBezTo>
                  <a:pt x="76546" y="4892"/>
                  <a:pt x="69064" y="10071"/>
                  <a:pt x="61294" y="10071"/>
                </a:cubicBezTo>
                <a:cubicBezTo>
                  <a:pt x="53812" y="10071"/>
                  <a:pt x="46043" y="4892"/>
                  <a:pt x="43453" y="0"/>
                </a:cubicBezTo>
                <a:cubicBezTo>
                  <a:pt x="38273" y="0"/>
                  <a:pt x="33381" y="2589"/>
                  <a:pt x="30791" y="4892"/>
                </a:cubicBezTo>
                <a:cubicBezTo>
                  <a:pt x="33381" y="12661"/>
                  <a:pt x="30791" y="17841"/>
                  <a:pt x="25611" y="22733"/>
                </a:cubicBezTo>
                <a:cubicBezTo>
                  <a:pt x="20719" y="27913"/>
                  <a:pt x="12661" y="33093"/>
                  <a:pt x="5179" y="30503"/>
                </a:cubicBezTo>
                <a:cubicBezTo>
                  <a:pt x="5179" y="33093"/>
                  <a:pt x="2589" y="37985"/>
                  <a:pt x="0" y="40575"/>
                </a:cubicBezTo>
                <a:cubicBezTo>
                  <a:pt x="7769" y="45755"/>
                  <a:pt x="12661" y="50935"/>
                  <a:pt x="12661" y="58417"/>
                </a:cubicBezTo>
                <a:cubicBezTo>
                  <a:pt x="12661" y="66187"/>
                  <a:pt x="7769" y="73669"/>
                  <a:pt x="0" y="79136"/>
                </a:cubicBezTo>
                <a:cubicBezTo>
                  <a:pt x="2589" y="81438"/>
                  <a:pt x="5179" y="86618"/>
                  <a:pt x="5179" y="89208"/>
                </a:cubicBezTo>
                <a:cubicBezTo>
                  <a:pt x="12661" y="89208"/>
                  <a:pt x="20719" y="89208"/>
                  <a:pt x="25611" y="94388"/>
                </a:cubicBezTo>
                <a:cubicBezTo>
                  <a:pt x="30791" y="99280"/>
                  <a:pt x="33381" y="107050"/>
                  <a:pt x="30791" y="114532"/>
                </a:cubicBezTo>
                <a:cubicBezTo>
                  <a:pt x="33381" y="117122"/>
                  <a:pt x="38273" y="117122"/>
                  <a:pt x="43453" y="119712"/>
                </a:cubicBezTo>
                <a:cubicBezTo>
                  <a:pt x="46043" y="111942"/>
                  <a:pt x="53812" y="107050"/>
                  <a:pt x="61294" y="107050"/>
                </a:cubicBezTo>
                <a:cubicBezTo>
                  <a:pt x="69064" y="107050"/>
                  <a:pt x="76546" y="111942"/>
                  <a:pt x="79136" y="119712"/>
                </a:cubicBezTo>
                <a:cubicBezTo>
                  <a:pt x="84316" y="117122"/>
                  <a:pt x="89208" y="117122"/>
                  <a:pt x="91798" y="114532"/>
                </a:cubicBezTo>
                <a:cubicBezTo>
                  <a:pt x="89208" y="107050"/>
                  <a:pt x="91798" y="99280"/>
                  <a:pt x="96978" y="94388"/>
                </a:cubicBezTo>
                <a:cubicBezTo>
                  <a:pt x="101870" y="89208"/>
                  <a:pt x="107050" y="86618"/>
                  <a:pt x="117410" y="89208"/>
                </a:cubicBezTo>
                <a:cubicBezTo>
                  <a:pt x="117410" y="84028"/>
                  <a:pt x="119712" y="81438"/>
                  <a:pt x="119712" y="76258"/>
                </a:cubicBezTo>
                <a:cubicBezTo>
                  <a:pt x="114820" y="73669"/>
                  <a:pt x="109640" y="66187"/>
                  <a:pt x="109640" y="58417"/>
                </a:cubicBezTo>
                <a:close/>
                <a:moveTo>
                  <a:pt x="61294" y="84028"/>
                </a:moveTo>
                <a:lnTo>
                  <a:pt x="61294" y="84028"/>
                </a:lnTo>
                <a:cubicBezTo>
                  <a:pt x="46043" y="84028"/>
                  <a:pt x="35971" y="73669"/>
                  <a:pt x="35971" y="58417"/>
                </a:cubicBezTo>
                <a:cubicBezTo>
                  <a:pt x="35971" y="45755"/>
                  <a:pt x="46043" y="33093"/>
                  <a:pt x="61294" y="33093"/>
                </a:cubicBezTo>
                <a:cubicBezTo>
                  <a:pt x="76546" y="33093"/>
                  <a:pt x="86618" y="45755"/>
                  <a:pt x="86618" y="58417"/>
                </a:cubicBezTo>
                <a:cubicBezTo>
                  <a:pt x="86618" y="73669"/>
                  <a:pt x="76546" y="84028"/>
                  <a:pt x="61294" y="84028"/>
                </a:cubicBezTo>
                <a:close/>
              </a:path>
            </a:pathLst>
          </a:custGeom>
          <a:solidFill>
            <a:srgbClr val="FF95BD"/>
          </a:solidFill>
          <a:ln>
            <a:noFill/>
          </a:ln>
        </p:spPr>
        <p:txBody>
          <a:bodyPr lIns="45700" tIns="22850" rIns="45700" bIns="22850" anchor="ctr"/>
          <a:lstStyle/>
          <a:p>
            <a:endParaRPr lang="en-US"/>
          </a:p>
        </p:txBody>
      </p:sp>
      <p:sp>
        <p:nvSpPr>
          <p:cNvPr id="61444" name="Shape 5115">
            <a:extLst>
              <a:ext uri="{FF2B5EF4-FFF2-40B4-BE49-F238E27FC236}">
                <a16:creationId xmlns:a16="http://schemas.microsoft.com/office/drawing/2014/main" id="{EFFC1708-7251-4CCD-BD35-6BBECA9EE445}"/>
              </a:ext>
            </a:extLst>
          </p:cNvPr>
          <p:cNvSpPr>
            <a:spLocks/>
          </p:cNvSpPr>
          <p:nvPr/>
        </p:nvSpPr>
        <p:spPr bwMode="auto">
          <a:xfrm>
            <a:off x="1755775" y="1919288"/>
            <a:ext cx="488950" cy="568325"/>
          </a:xfrm>
          <a:custGeom>
            <a:avLst/>
            <a:gdLst>
              <a:gd name="T0" fmla="*/ 114966 w 120000"/>
              <a:gd name="T1" fmla="*/ 41876 h 120000"/>
              <a:gd name="T2" fmla="*/ 114966 w 120000"/>
              <a:gd name="T3" fmla="*/ 41876 h 120000"/>
              <a:gd name="T4" fmla="*/ 11655 w 120000"/>
              <a:gd name="T5" fmla="*/ 36022 h 120000"/>
              <a:gd name="T6" fmla="*/ 0 w 120000"/>
              <a:gd name="T7" fmla="*/ 40075 h 120000"/>
              <a:gd name="T8" fmla="*/ 23311 w 120000"/>
              <a:gd name="T9" fmla="*/ 119774 h 120000"/>
              <a:gd name="T10" fmla="*/ 37350 w 120000"/>
              <a:gd name="T11" fmla="*/ 119774 h 120000"/>
              <a:gd name="T12" fmla="*/ 25695 w 120000"/>
              <a:gd name="T13" fmla="*/ 79924 h 120000"/>
              <a:gd name="T14" fmla="*/ 117350 w 120000"/>
              <a:gd name="T15" fmla="*/ 43902 h 120000"/>
              <a:gd name="T16" fmla="*/ 114966 w 120000"/>
              <a:gd name="T17" fmla="*/ 41876 h 120000"/>
              <a:gd name="T18" fmla="*/ 0 w 120000"/>
              <a:gd name="T19" fmla="*/ 0 h 120000"/>
              <a:gd name="T20" fmla="*/ 120000 w 120000"/>
              <a:gd name="T21"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T18" t="T19" r="T20" b="T21"/>
            <a:pathLst>
              <a:path w="120000" h="120000" extrusionOk="0">
                <a:moveTo>
                  <a:pt x="114966" y="41876"/>
                </a:moveTo>
                <a:lnTo>
                  <a:pt x="114966" y="41876"/>
                </a:lnTo>
                <a:cubicBezTo>
                  <a:pt x="39999" y="67767"/>
                  <a:pt x="70463" y="0"/>
                  <a:pt x="11655" y="36022"/>
                </a:cubicBezTo>
                <a:cubicBezTo>
                  <a:pt x="0" y="40075"/>
                  <a:pt x="0" y="40075"/>
                  <a:pt x="0" y="40075"/>
                </a:cubicBezTo>
                <a:cubicBezTo>
                  <a:pt x="23311" y="119774"/>
                  <a:pt x="23311" y="119774"/>
                  <a:pt x="23311" y="119774"/>
                </a:cubicBezTo>
                <a:cubicBezTo>
                  <a:pt x="37350" y="119774"/>
                  <a:pt x="37350" y="119774"/>
                  <a:pt x="37350" y="119774"/>
                </a:cubicBezTo>
                <a:cubicBezTo>
                  <a:pt x="25695" y="79924"/>
                  <a:pt x="25695" y="79924"/>
                  <a:pt x="25695" y="79924"/>
                </a:cubicBezTo>
                <a:cubicBezTo>
                  <a:pt x="77615" y="43902"/>
                  <a:pt x="56423" y="119774"/>
                  <a:pt x="117350" y="43902"/>
                </a:cubicBezTo>
                <a:cubicBezTo>
                  <a:pt x="119735" y="43902"/>
                  <a:pt x="117350" y="41876"/>
                  <a:pt x="114966" y="41876"/>
                </a:cubicBezTo>
              </a:path>
            </a:pathLst>
          </a:custGeom>
          <a:solidFill>
            <a:srgbClr val="FF95BD"/>
          </a:solidFill>
          <a:ln>
            <a:noFill/>
          </a:ln>
        </p:spPr>
        <p:txBody>
          <a:bodyPr lIns="45700" tIns="22850" rIns="45700" bIns="22850" anchor="ctr"/>
          <a:lstStyle/>
          <a:p>
            <a:endParaRPr lang="en-US"/>
          </a:p>
        </p:txBody>
      </p:sp>
      <p:sp>
        <p:nvSpPr>
          <p:cNvPr id="61445" name="Shape 5148">
            <a:extLst>
              <a:ext uri="{FF2B5EF4-FFF2-40B4-BE49-F238E27FC236}">
                <a16:creationId xmlns:a16="http://schemas.microsoft.com/office/drawing/2014/main" id="{EBC23545-B616-4BBF-8E4A-F7EE9F304B31}"/>
              </a:ext>
            </a:extLst>
          </p:cNvPr>
          <p:cNvSpPr>
            <a:spLocks/>
          </p:cNvSpPr>
          <p:nvPr/>
        </p:nvSpPr>
        <p:spPr bwMode="auto">
          <a:xfrm>
            <a:off x="7289800" y="2081213"/>
            <a:ext cx="530225" cy="477837"/>
          </a:xfrm>
          <a:custGeom>
            <a:avLst/>
            <a:gdLst>
              <a:gd name="T0" fmla="*/ 19277 w 120000"/>
              <a:gd name="T1" fmla="*/ 40719 h 120000"/>
              <a:gd name="T2" fmla="*/ 19277 w 120000"/>
              <a:gd name="T3" fmla="*/ 40719 h 120000"/>
              <a:gd name="T4" fmla="*/ 34216 w 120000"/>
              <a:gd name="T5" fmla="*/ 45573 h 120000"/>
              <a:gd name="T6" fmla="*/ 36385 w 120000"/>
              <a:gd name="T7" fmla="*/ 45573 h 120000"/>
              <a:gd name="T8" fmla="*/ 46987 w 120000"/>
              <a:gd name="T9" fmla="*/ 36134 h 120000"/>
              <a:gd name="T10" fmla="*/ 46987 w 120000"/>
              <a:gd name="T11" fmla="*/ 33707 h 120000"/>
              <a:gd name="T12" fmla="*/ 42891 w 120000"/>
              <a:gd name="T13" fmla="*/ 28853 h 120000"/>
              <a:gd name="T14" fmla="*/ 66265 w 120000"/>
              <a:gd name="T15" fmla="*/ 2696 h 120000"/>
              <a:gd name="T16" fmla="*/ 46987 w 120000"/>
              <a:gd name="T17" fmla="*/ 0 h 120000"/>
              <a:gd name="T18" fmla="*/ 25783 w 120000"/>
              <a:gd name="T19" fmla="*/ 14561 h 120000"/>
              <a:gd name="T20" fmla="*/ 17349 w 120000"/>
              <a:gd name="T21" fmla="*/ 21842 h 120000"/>
              <a:gd name="T22" fmla="*/ 12771 w 120000"/>
              <a:gd name="T23" fmla="*/ 31280 h 120000"/>
              <a:gd name="T24" fmla="*/ 4337 w 120000"/>
              <a:gd name="T25" fmla="*/ 33707 h 120000"/>
              <a:gd name="T26" fmla="*/ 0 w 120000"/>
              <a:gd name="T27" fmla="*/ 38561 h 120000"/>
              <a:gd name="T28" fmla="*/ 0 w 120000"/>
              <a:gd name="T29" fmla="*/ 40719 h 120000"/>
              <a:gd name="T30" fmla="*/ 8674 w 120000"/>
              <a:gd name="T31" fmla="*/ 50426 h 120000"/>
              <a:gd name="T32" fmla="*/ 12771 w 120000"/>
              <a:gd name="T33" fmla="*/ 52853 h 120000"/>
              <a:gd name="T34" fmla="*/ 17349 w 120000"/>
              <a:gd name="T35" fmla="*/ 48000 h 120000"/>
              <a:gd name="T36" fmla="*/ 19277 w 120000"/>
              <a:gd name="T37" fmla="*/ 40719 h 120000"/>
              <a:gd name="T38" fmla="*/ 53493 w 120000"/>
              <a:gd name="T39" fmla="*/ 43146 h 120000"/>
              <a:gd name="T40" fmla="*/ 53493 w 120000"/>
              <a:gd name="T41" fmla="*/ 43146 h 120000"/>
              <a:gd name="T42" fmla="*/ 51325 w 120000"/>
              <a:gd name="T43" fmla="*/ 43146 h 120000"/>
              <a:gd name="T44" fmla="*/ 42891 w 120000"/>
              <a:gd name="T45" fmla="*/ 50426 h 120000"/>
              <a:gd name="T46" fmla="*/ 40722 w 120000"/>
              <a:gd name="T47" fmla="*/ 55011 h 120000"/>
              <a:gd name="T48" fmla="*/ 91807 w 120000"/>
              <a:gd name="T49" fmla="*/ 117303 h 120000"/>
              <a:gd name="T50" fmla="*/ 96144 w 120000"/>
              <a:gd name="T51" fmla="*/ 117303 h 120000"/>
              <a:gd name="T52" fmla="*/ 102650 w 120000"/>
              <a:gd name="T53" fmla="*/ 112449 h 120000"/>
              <a:gd name="T54" fmla="*/ 102650 w 120000"/>
              <a:gd name="T55" fmla="*/ 107865 h 120000"/>
              <a:gd name="T56" fmla="*/ 53493 w 120000"/>
              <a:gd name="T57" fmla="*/ 43146 h 120000"/>
              <a:gd name="T58" fmla="*/ 119759 w 120000"/>
              <a:gd name="T59" fmla="*/ 16988 h 120000"/>
              <a:gd name="T60" fmla="*/ 119759 w 120000"/>
              <a:gd name="T61" fmla="*/ 16988 h 120000"/>
              <a:gd name="T62" fmla="*/ 115421 w 120000"/>
              <a:gd name="T63" fmla="*/ 14561 h 120000"/>
              <a:gd name="T64" fmla="*/ 111084 w 120000"/>
              <a:gd name="T65" fmla="*/ 24000 h 120000"/>
              <a:gd name="T66" fmla="*/ 98313 w 120000"/>
              <a:gd name="T67" fmla="*/ 28853 h 120000"/>
              <a:gd name="T68" fmla="*/ 96144 w 120000"/>
              <a:gd name="T69" fmla="*/ 16988 h 120000"/>
              <a:gd name="T70" fmla="*/ 100481 w 120000"/>
              <a:gd name="T71" fmla="*/ 5123 h 120000"/>
              <a:gd name="T72" fmla="*/ 98313 w 120000"/>
              <a:gd name="T73" fmla="*/ 2696 h 120000"/>
              <a:gd name="T74" fmla="*/ 81204 w 120000"/>
              <a:gd name="T75" fmla="*/ 19415 h 120000"/>
              <a:gd name="T76" fmla="*/ 76867 w 120000"/>
              <a:gd name="T77" fmla="*/ 40719 h 120000"/>
              <a:gd name="T78" fmla="*/ 68433 w 120000"/>
              <a:gd name="T79" fmla="*/ 50426 h 120000"/>
              <a:gd name="T80" fmla="*/ 76867 w 120000"/>
              <a:gd name="T81" fmla="*/ 62292 h 120000"/>
              <a:gd name="T82" fmla="*/ 87710 w 120000"/>
              <a:gd name="T83" fmla="*/ 50426 h 120000"/>
              <a:gd name="T84" fmla="*/ 98313 w 120000"/>
              <a:gd name="T85" fmla="*/ 48000 h 120000"/>
              <a:gd name="T86" fmla="*/ 117590 w 120000"/>
              <a:gd name="T87" fmla="*/ 38561 h 120000"/>
              <a:gd name="T88" fmla="*/ 119759 w 120000"/>
              <a:gd name="T89" fmla="*/ 16988 h 120000"/>
              <a:gd name="T90" fmla="*/ 17349 w 120000"/>
              <a:gd name="T91" fmla="*/ 107865 h 120000"/>
              <a:gd name="T92" fmla="*/ 17349 w 120000"/>
              <a:gd name="T93" fmla="*/ 107865 h 120000"/>
              <a:gd name="T94" fmla="*/ 17349 w 120000"/>
              <a:gd name="T95" fmla="*/ 112449 h 120000"/>
              <a:gd name="T96" fmla="*/ 21445 w 120000"/>
              <a:gd name="T97" fmla="*/ 119730 h 120000"/>
              <a:gd name="T98" fmla="*/ 25783 w 120000"/>
              <a:gd name="T99" fmla="*/ 117303 h 120000"/>
              <a:gd name="T100" fmla="*/ 55662 w 120000"/>
              <a:gd name="T101" fmla="*/ 86292 h 120000"/>
              <a:gd name="T102" fmla="*/ 46987 w 120000"/>
              <a:gd name="T103" fmla="*/ 74157 h 120000"/>
              <a:gd name="T104" fmla="*/ 17349 w 120000"/>
              <a:gd name="T105" fmla="*/ 107865 h 120000"/>
              <a:gd name="T106" fmla="*/ 0 w 120000"/>
              <a:gd name="T107" fmla="*/ 0 h 120000"/>
              <a:gd name="T108" fmla="*/ 120000 w 120000"/>
              <a:gd name="T109"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T106" t="T107" r="T108" b="T109"/>
            <a:pathLst>
              <a:path w="120000" h="120000" extrusionOk="0">
                <a:moveTo>
                  <a:pt x="19277" y="40719"/>
                </a:moveTo>
                <a:lnTo>
                  <a:pt x="19277" y="40719"/>
                </a:lnTo>
                <a:cubicBezTo>
                  <a:pt x="23373" y="36134"/>
                  <a:pt x="27951" y="38561"/>
                  <a:pt x="34216" y="45573"/>
                </a:cubicBezTo>
                <a:cubicBezTo>
                  <a:pt x="36385" y="48000"/>
                  <a:pt x="36385" y="45573"/>
                  <a:pt x="36385" y="45573"/>
                </a:cubicBezTo>
                <a:cubicBezTo>
                  <a:pt x="38554" y="45573"/>
                  <a:pt x="44819" y="36134"/>
                  <a:pt x="46987" y="36134"/>
                </a:cubicBezTo>
                <a:cubicBezTo>
                  <a:pt x="46987" y="36134"/>
                  <a:pt x="46987" y="36134"/>
                  <a:pt x="46987" y="33707"/>
                </a:cubicBezTo>
                <a:cubicBezTo>
                  <a:pt x="44819" y="33707"/>
                  <a:pt x="42891" y="31280"/>
                  <a:pt x="42891" y="28853"/>
                </a:cubicBezTo>
                <a:cubicBezTo>
                  <a:pt x="32048" y="12134"/>
                  <a:pt x="72530" y="2696"/>
                  <a:pt x="66265" y="2696"/>
                </a:cubicBezTo>
                <a:cubicBezTo>
                  <a:pt x="61927" y="0"/>
                  <a:pt x="49156" y="0"/>
                  <a:pt x="46987" y="0"/>
                </a:cubicBezTo>
                <a:cubicBezTo>
                  <a:pt x="40722" y="2696"/>
                  <a:pt x="30120" y="9707"/>
                  <a:pt x="25783" y="14561"/>
                </a:cubicBezTo>
                <a:cubicBezTo>
                  <a:pt x="19277" y="19415"/>
                  <a:pt x="17349" y="21842"/>
                  <a:pt x="17349" y="21842"/>
                </a:cubicBezTo>
                <a:cubicBezTo>
                  <a:pt x="14939" y="24000"/>
                  <a:pt x="17349" y="28853"/>
                  <a:pt x="12771" y="31280"/>
                </a:cubicBezTo>
                <a:cubicBezTo>
                  <a:pt x="8674" y="33707"/>
                  <a:pt x="6506" y="31280"/>
                  <a:pt x="4337" y="33707"/>
                </a:cubicBezTo>
                <a:cubicBezTo>
                  <a:pt x="4337" y="36134"/>
                  <a:pt x="2168" y="36134"/>
                  <a:pt x="0" y="38561"/>
                </a:cubicBezTo>
                <a:lnTo>
                  <a:pt x="0" y="40719"/>
                </a:lnTo>
                <a:lnTo>
                  <a:pt x="8674" y="50426"/>
                </a:lnTo>
                <a:cubicBezTo>
                  <a:pt x="8674" y="52853"/>
                  <a:pt x="10602" y="52853"/>
                  <a:pt x="12771" y="52853"/>
                </a:cubicBezTo>
                <a:cubicBezTo>
                  <a:pt x="12771" y="50426"/>
                  <a:pt x="14939" y="48000"/>
                  <a:pt x="17349" y="48000"/>
                </a:cubicBezTo>
                <a:cubicBezTo>
                  <a:pt x="17349" y="48000"/>
                  <a:pt x="17349" y="40719"/>
                  <a:pt x="19277" y="40719"/>
                </a:cubicBezTo>
                <a:close/>
                <a:moveTo>
                  <a:pt x="53493" y="43146"/>
                </a:moveTo>
                <a:lnTo>
                  <a:pt x="53493" y="43146"/>
                </a:lnTo>
                <a:cubicBezTo>
                  <a:pt x="51325" y="43146"/>
                  <a:pt x="51325" y="43146"/>
                  <a:pt x="51325" y="43146"/>
                </a:cubicBezTo>
                <a:cubicBezTo>
                  <a:pt x="42891" y="50426"/>
                  <a:pt x="42891" y="50426"/>
                  <a:pt x="42891" y="50426"/>
                </a:cubicBezTo>
                <a:cubicBezTo>
                  <a:pt x="40722" y="52853"/>
                  <a:pt x="40722" y="52853"/>
                  <a:pt x="40722" y="55011"/>
                </a:cubicBezTo>
                <a:cubicBezTo>
                  <a:pt x="91807" y="117303"/>
                  <a:pt x="91807" y="117303"/>
                  <a:pt x="91807" y="117303"/>
                </a:cubicBezTo>
                <a:cubicBezTo>
                  <a:pt x="91807" y="119730"/>
                  <a:pt x="94216" y="119730"/>
                  <a:pt x="96144" y="117303"/>
                </a:cubicBezTo>
                <a:cubicBezTo>
                  <a:pt x="102650" y="112449"/>
                  <a:pt x="102650" y="112449"/>
                  <a:pt x="102650" y="112449"/>
                </a:cubicBezTo>
                <a:cubicBezTo>
                  <a:pt x="102650" y="110022"/>
                  <a:pt x="102650" y="107865"/>
                  <a:pt x="102650" y="107865"/>
                </a:cubicBezTo>
                <a:lnTo>
                  <a:pt x="53493" y="43146"/>
                </a:lnTo>
                <a:close/>
                <a:moveTo>
                  <a:pt x="119759" y="16988"/>
                </a:moveTo>
                <a:lnTo>
                  <a:pt x="119759" y="16988"/>
                </a:lnTo>
                <a:cubicBezTo>
                  <a:pt x="117590" y="12134"/>
                  <a:pt x="117590" y="14561"/>
                  <a:pt x="115421" y="14561"/>
                </a:cubicBezTo>
                <a:cubicBezTo>
                  <a:pt x="115421" y="16988"/>
                  <a:pt x="111084" y="21842"/>
                  <a:pt x="111084" y="24000"/>
                </a:cubicBezTo>
                <a:cubicBezTo>
                  <a:pt x="108915" y="28853"/>
                  <a:pt x="104819" y="33707"/>
                  <a:pt x="98313" y="28853"/>
                </a:cubicBezTo>
                <a:cubicBezTo>
                  <a:pt x="91807" y="21842"/>
                  <a:pt x="94216" y="19415"/>
                  <a:pt x="96144" y="16988"/>
                </a:cubicBezTo>
                <a:cubicBezTo>
                  <a:pt x="96144" y="14561"/>
                  <a:pt x="100481" y="7550"/>
                  <a:pt x="100481" y="5123"/>
                </a:cubicBezTo>
                <a:cubicBezTo>
                  <a:pt x="102650" y="5123"/>
                  <a:pt x="100481" y="2696"/>
                  <a:pt x="98313" y="2696"/>
                </a:cubicBezTo>
                <a:cubicBezTo>
                  <a:pt x="96144" y="5123"/>
                  <a:pt x="83373" y="9707"/>
                  <a:pt x="81204" y="19415"/>
                </a:cubicBezTo>
                <a:cubicBezTo>
                  <a:pt x="79036" y="26426"/>
                  <a:pt x="83373" y="33707"/>
                  <a:pt x="76867" y="40719"/>
                </a:cubicBezTo>
                <a:cubicBezTo>
                  <a:pt x="68433" y="50426"/>
                  <a:pt x="68433" y="50426"/>
                  <a:pt x="68433" y="50426"/>
                </a:cubicBezTo>
                <a:cubicBezTo>
                  <a:pt x="76867" y="62292"/>
                  <a:pt x="76867" y="62292"/>
                  <a:pt x="76867" y="62292"/>
                </a:cubicBezTo>
                <a:cubicBezTo>
                  <a:pt x="87710" y="50426"/>
                  <a:pt x="87710" y="50426"/>
                  <a:pt x="87710" y="50426"/>
                </a:cubicBezTo>
                <a:cubicBezTo>
                  <a:pt x="89638" y="48000"/>
                  <a:pt x="94216" y="45573"/>
                  <a:pt x="98313" y="48000"/>
                </a:cubicBezTo>
                <a:cubicBezTo>
                  <a:pt x="108915" y="50426"/>
                  <a:pt x="113253" y="45573"/>
                  <a:pt x="117590" y="38561"/>
                </a:cubicBezTo>
                <a:cubicBezTo>
                  <a:pt x="119759" y="31280"/>
                  <a:pt x="119759" y="19415"/>
                  <a:pt x="119759" y="16988"/>
                </a:cubicBezTo>
                <a:close/>
                <a:moveTo>
                  <a:pt x="17349" y="107865"/>
                </a:moveTo>
                <a:lnTo>
                  <a:pt x="17349" y="107865"/>
                </a:lnTo>
                <a:cubicBezTo>
                  <a:pt x="14939" y="110022"/>
                  <a:pt x="14939" y="112449"/>
                  <a:pt x="17349" y="112449"/>
                </a:cubicBezTo>
                <a:cubicBezTo>
                  <a:pt x="21445" y="119730"/>
                  <a:pt x="21445" y="119730"/>
                  <a:pt x="21445" y="119730"/>
                </a:cubicBezTo>
                <a:cubicBezTo>
                  <a:pt x="23373" y="119730"/>
                  <a:pt x="25783" y="119730"/>
                  <a:pt x="25783" y="117303"/>
                </a:cubicBezTo>
                <a:cubicBezTo>
                  <a:pt x="55662" y="86292"/>
                  <a:pt x="55662" y="86292"/>
                  <a:pt x="55662" y="86292"/>
                </a:cubicBezTo>
                <a:cubicBezTo>
                  <a:pt x="46987" y="74157"/>
                  <a:pt x="46987" y="74157"/>
                  <a:pt x="46987" y="74157"/>
                </a:cubicBezTo>
                <a:lnTo>
                  <a:pt x="17349" y="107865"/>
                </a:lnTo>
                <a:close/>
              </a:path>
            </a:pathLst>
          </a:custGeom>
          <a:solidFill>
            <a:srgbClr val="FF95BD"/>
          </a:solidFill>
          <a:ln>
            <a:noFill/>
          </a:ln>
        </p:spPr>
        <p:txBody>
          <a:bodyPr lIns="45700" tIns="22850" rIns="45700" bIns="22850" anchor="ctr"/>
          <a:lstStyle/>
          <a:p>
            <a:endParaRPr lang="en-US"/>
          </a:p>
        </p:txBody>
      </p:sp>
      <p:sp>
        <p:nvSpPr>
          <p:cNvPr id="61446" name="Shape 5143">
            <a:extLst>
              <a:ext uri="{FF2B5EF4-FFF2-40B4-BE49-F238E27FC236}">
                <a16:creationId xmlns:a16="http://schemas.microsoft.com/office/drawing/2014/main" id="{E8F59690-DD2F-4528-98A6-3D070C0F4001}"/>
              </a:ext>
            </a:extLst>
          </p:cNvPr>
          <p:cNvSpPr>
            <a:spLocks/>
          </p:cNvSpPr>
          <p:nvPr/>
        </p:nvSpPr>
        <p:spPr bwMode="auto">
          <a:xfrm>
            <a:off x="1755775" y="4341813"/>
            <a:ext cx="401638" cy="352425"/>
          </a:xfrm>
          <a:custGeom>
            <a:avLst/>
            <a:gdLst>
              <a:gd name="T0" fmla="*/ 106720 w 120000"/>
              <a:gd name="T1" fmla="*/ 0 h 120000"/>
              <a:gd name="T2" fmla="*/ 106720 w 120000"/>
              <a:gd name="T3" fmla="*/ 0 h 120000"/>
              <a:gd name="T4" fmla="*/ 12796 w 120000"/>
              <a:gd name="T5" fmla="*/ 0 h 120000"/>
              <a:gd name="T6" fmla="*/ 0 w 120000"/>
              <a:gd name="T7" fmla="*/ 12137 h 120000"/>
              <a:gd name="T8" fmla="*/ 0 w 120000"/>
              <a:gd name="T9" fmla="*/ 88000 h 120000"/>
              <a:gd name="T10" fmla="*/ 10623 w 120000"/>
              <a:gd name="T11" fmla="*/ 105103 h 120000"/>
              <a:gd name="T12" fmla="*/ 38631 w 120000"/>
              <a:gd name="T13" fmla="*/ 110068 h 120000"/>
              <a:gd name="T14" fmla="*/ 29698 w 120000"/>
              <a:gd name="T15" fmla="*/ 119724 h 120000"/>
              <a:gd name="T16" fmla="*/ 89818 w 120000"/>
              <a:gd name="T17" fmla="*/ 119724 h 120000"/>
              <a:gd name="T18" fmla="*/ 81126 w 120000"/>
              <a:gd name="T19" fmla="*/ 110068 h 120000"/>
              <a:gd name="T20" fmla="*/ 108893 w 120000"/>
              <a:gd name="T21" fmla="*/ 105103 h 120000"/>
              <a:gd name="T22" fmla="*/ 119758 w 120000"/>
              <a:gd name="T23" fmla="*/ 88000 h 120000"/>
              <a:gd name="T24" fmla="*/ 119758 w 120000"/>
              <a:gd name="T25" fmla="*/ 12137 h 120000"/>
              <a:gd name="T26" fmla="*/ 106720 w 120000"/>
              <a:gd name="T27" fmla="*/ 0 h 120000"/>
              <a:gd name="T28" fmla="*/ 106720 w 120000"/>
              <a:gd name="T29" fmla="*/ 88000 h 120000"/>
              <a:gd name="T30" fmla="*/ 106720 w 120000"/>
              <a:gd name="T31" fmla="*/ 88000 h 120000"/>
              <a:gd name="T32" fmla="*/ 12796 w 120000"/>
              <a:gd name="T33" fmla="*/ 88000 h 120000"/>
              <a:gd name="T34" fmla="*/ 12796 w 120000"/>
              <a:gd name="T35" fmla="*/ 12137 h 120000"/>
              <a:gd name="T36" fmla="*/ 106720 w 120000"/>
              <a:gd name="T37" fmla="*/ 12137 h 120000"/>
              <a:gd name="T38" fmla="*/ 106720 w 120000"/>
              <a:gd name="T39" fmla="*/ 88000 h 120000"/>
              <a:gd name="T40" fmla="*/ 0 w 120000"/>
              <a:gd name="T41" fmla="*/ 0 h 120000"/>
              <a:gd name="T42" fmla="*/ 120000 w 120000"/>
              <a:gd name="T43"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T40" t="T41" r="T42" b="T43"/>
            <a:pathLst>
              <a:path w="120000" h="120000" extrusionOk="0">
                <a:moveTo>
                  <a:pt x="106720" y="0"/>
                </a:moveTo>
                <a:lnTo>
                  <a:pt x="106720" y="0"/>
                </a:lnTo>
                <a:cubicBezTo>
                  <a:pt x="12796" y="0"/>
                  <a:pt x="12796" y="0"/>
                  <a:pt x="12796" y="0"/>
                </a:cubicBezTo>
                <a:cubicBezTo>
                  <a:pt x="6277" y="0"/>
                  <a:pt x="0" y="4689"/>
                  <a:pt x="0" y="12137"/>
                </a:cubicBezTo>
                <a:cubicBezTo>
                  <a:pt x="0" y="88000"/>
                  <a:pt x="0" y="88000"/>
                  <a:pt x="0" y="88000"/>
                </a:cubicBezTo>
                <a:cubicBezTo>
                  <a:pt x="0" y="95172"/>
                  <a:pt x="4104" y="102620"/>
                  <a:pt x="10623" y="105103"/>
                </a:cubicBezTo>
                <a:cubicBezTo>
                  <a:pt x="38631" y="110068"/>
                  <a:pt x="38631" y="110068"/>
                  <a:pt x="38631" y="110068"/>
                </a:cubicBezTo>
                <a:cubicBezTo>
                  <a:pt x="38631" y="110068"/>
                  <a:pt x="14969" y="119724"/>
                  <a:pt x="29698" y="119724"/>
                </a:cubicBezTo>
                <a:cubicBezTo>
                  <a:pt x="89818" y="119724"/>
                  <a:pt x="89818" y="119724"/>
                  <a:pt x="89818" y="119724"/>
                </a:cubicBezTo>
                <a:cubicBezTo>
                  <a:pt x="104788" y="119724"/>
                  <a:pt x="81126" y="110068"/>
                  <a:pt x="81126" y="110068"/>
                </a:cubicBezTo>
                <a:cubicBezTo>
                  <a:pt x="108893" y="105103"/>
                  <a:pt x="108893" y="105103"/>
                  <a:pt x="108893" y="105103"/>
                </a:cubicBezTo>
                <a:cubicBezTo>
                  <a:pt x="115653" y="102620"/>
                  <a:pt x="119758" y="95172"/>
                  <a:pt x="119758" y="88000"/>
                </a:cubicBezTo>
                <a:cubicBezTo>
                  <a:pt x="119758" y="12137"/>
                  <a:pt x="119758" y="12137"/>
                  <a:pt x="119758" y="12137"/>
                </a:cubicBezTo>
                <a:cubicBezTo>
                  <a:pt x="119758" y="4689"/>
                  <a:pt x="113480" y="0"/>
                  <a:pt x="106720" y="0"/>
                </a:cubicBezTo>
                <a:close/>
                <a:moveTo>
                  <a:pt x="106720" y="88000"/>
                </a:moveTo>
                <a:lnTo>
                  <a:pt x="106720" y="88000"/>
                </a:lnTo>
                <a:cubicBezTo>
                  <a:pt x="12796" y="88000"/>
                  <a:pt x="12796" y="88000"/>
                  <a:pt x="12796" y="88000"/>
                </a:cubicBezTo>
                <a:cubicBezTo>
                  <a:pt x="12796" y="12137"/>
                  <a:pt x="12796" y="12137"/>
                  <a:pt x="12796" y="12137"/>
                </a:cubicBezTo>
                <a:cubicBezTo>
                  <a:pt x="106720" y="12137"/>
                  <a:pt x="106720" y="12137"/>
                  <a:pt x="106720" y="12137"/>
                </a:cubicBezTo>
                <a:lnTo>
                  <a:pt x="106720" y="88000"/>
                </a:lnTo>
                <a:close/>
              </a:path>
            </a:pathLst>
          </a:custGeom>
          <a:solidFill>
            <a:srgbClr val="FF95BD"/>
          </a:solidFill>
          <a:ln>
            <a:noFill/>
          </a:ln>
        </p:spPr>
        <p:txBody>
          <a:bodyPr lIns="45700" tIns="22850" rIns="45700" bIns="22850" anchor="ctr"/>
          <a:lstStyle/>
          <a:p>
            <a:endParaRPr lang="en-US"/>
          </a:p>
        </p:txBody>
      </p:sp>
      <p:sp>
        <p:nvSpPr>
          <p:cNvPr id="61447" name="Shape 5182">
            <a:extLst>
              <a:ext uri="{FF2B5EF4-FFF2-40B4-BE49-F238E27FC236}">
                <a16:creationId xmlns:a16="http://schemas.microsoft.com/office/drawing/2014/main" id="{FE974B38-F421-4830-883F-264659025B39}"/>
              </a:ext>
            </a:extLst>
          </p:cNvPr>
          <p:cNvSpPr>
            <a:spLocks/>
          </p:cNvSpPr>
          <p:nvPr/>
        </p:nvSpPr>
        <p:spPr bwMode="auto">
          <a:xfrm>
            <a:off x="7369175" y="4291013"/>
            <a:ext cx="371475" cy="403225"/>
          </a:xfrm>
          <a:custGeom>
            <a:avLst/>
            <a:gdLst>
              <a:gd name="T0" fmla="*/ 20563 w 120000"/>
              <a:gd name="T1" fmla="*/ 2173 h 120000"/>
              <a:gd name="T2" fmla="*/ 20563 w 120000"/>
              <a:gd name="T3" fmla="*/ 2173 h 120000"/>
              <a:gd name="T4" fmla="*/ 18481 w 120000"/>
              <a:gd name="T5" fmla="*/ 2173 h 120000"/>
              <a:gd name="T6" fmla="*/ 0 w 120000"/>
              <a:gd name="T7" fmla="*/ 47082 h 120000"/>
              <a:gd name="T8" fmla="*/ 20563 w 120000"/>
              <a:gd name="T9" fmla="*/ 66156 h 120000"/>
              <a:gd name="T10" fmla="*/ 41388 w 120000"/>
              <a:gd name="T11" fmla="*/ 47082 h 120000"/>
              <a:gd name="T12" fmla="*/ 20563 w 120000"/>
              <a:gd name="T13" fmla="*/ 2173 h 120000"/>
              <a:gd name="T14" fmla="*/ 101518 w 120000"/>
              <a:gd name="T15" fmla="*/ 2173 h 120000"/>
              <a:gd name="T16" fmla="*/ 101518 w 120000"/>
              <a:gd name="T17" fmla="*/ 2173 h 120000"/>
              <a:gd name="T18" fmla="*/ 99175 w 120000"/>
              <a:gd name="T19" fmla="*/ 2173 h 120000"/>
              <a:gd name="T20" fmla="*/ 78351 w 120000"/>
              <a:gd name="T21" fmla="*/ 47082 h 120000"/>
              <a:gd name="T22" fmla="*/ 99175 w 120000"/>
              <a:gd name="T23" fmla="*/ 66156 h 120000"/>
              <a:gd name="T24" fmla="*/ 119739 w 120000"/>
              <a:gd name="T25" fmla="*/ 47082 h 120000"/>
              <a:gd name="T26" fmla="*/ 101518 w 120000"/>
              <a:gd name="T27" fmla="*/ 2173 h 120000"/>
              <a:gd name="T28" fmla="*/ 59869 w 120000"/>
              <a:gd name="T29" fmla="*/ 53360 h 120000"/>
              <a:gd name="T30" fmla="*/ 59869 w 120000"/>
              <a:gd name="T31" fmla="*/ 53360 h 120000"/>
              <a:gd name="T32" fmla="*/ 39045 w 120000"/>
              <a:gd name="T33" fmla="*/ 100684 h 120000"/>
              <a:gd name="T34" fmla="*/ 59869 w 120000"/>
              <a:gd name="T35" fmla="*/ 119758 h 120000"/>
              <a:gd name="T36" fmla="*/ 80694 w 120000"/>
              <a:gd name="T37" fmla="*/ 100684 h 120000"/>
              <a:gd name="T38" fmla="*/ 59869 w 120000"/>
              <a:gd name="T39" fmla="*/ 53360 h 120000"/>
              <a:gd name="T40" fmla="*/ 0 w 120000"/>
              <a:gd name="T41" fmla="*/ 0 h 120000"/>
              <a:gd name="T42" fmla="*/ 120000 w 120000"/>
              <a:gd name="T43"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T40" t="T41" r="T42" b="T43"/>
            <a:pathLst>
              <a:path w="120000" h="120000" extrusionOk="0">
                <a:moveTo>
                  <a:pt x="20563" y="2173"/>
                </a:moveTo>
                <a:lnTo>
                  <a:pt x="20563" y="2173"/>
                </a:lnTo>
                <a:cubicBezTo>
                  <a:pt x="20563" y="0"/>
                  <a:pt x="18481" y="0"/>
                  <a:pt x="18481" y="2173"/>
                </a:cubicBezTo>
                <a:cubicBezTo>
                  <a:pt x="16138" y="25835"/>
                  <a:pt x="0" y="29939"/>
                  <a:pt x="0" y="47082"/>
                </a:cubicBezTo>
                <a:cubicBezTo>
                  <a:pt x="0" y="57706"/>
                  <a:pt x="9110" y="66156"/>
                  <a:pt x="20563" y="66156"/>
                </a:cubicBezTo>
                <a:cubicBezTo>
                  <a:pt x="32277" y="66156"/>
                  <a:pt x="41388" y="57706"/>
                  <a:pt x="41388" y="47082"/>
                </a:cubicBezTo>
                <a:cubicBezTo>
                  <a:pt x="41388" y="29939"/>
                  <a:pt x="22906" y="25835"/>
                  <a:pt x="20563" y="2173"/>
                </a:cubicBezTo>
                <a:close/>
                <a:moveTo>
                  <a:pt x="101518" y="2173"/>
                </a:moveTo>
                <a:lnTo>
                  <a:pt x="101518" y="2173"/>
                </a:lnTo>
                <a:cubicBezTo>
                  <a:pt x="101518" y="0"/>
                  <a:pt x="99175" y="0"/>
                  <a:pt x="99175" y="2173"/>
                </a:cubicBezTo>
                <a:cubicBezTo>
                  <a:pt x="94490" y="25835"/>
                  <a:pt x="78351" y="29939"/>
                  <a:pt x="78351" y="47082"/>
                </a:cubicBezTo>
                <a:cubicBezTo>
                  <a:pt x="78351" y="57706"/>
                  <a:pt x="87462" y="66156"/>
                  <a:pt x="99175" y="66156"/>
                </a:cubicBezTo>
                <a:cubicBezTo>
                  <a:pt x="110629" y="66156"/>
                  <a:pt x="119739" y="57706"/>
                  <a:pt x="119739" y="47082"/>
                </a:cubicBezTo>
                <a:cubicBezTo>
                  <a:pt x="119739" y="29939"/>
                  <a:pt x="103600" y="25835"/>
                  <a:pt x="101518" y="2173"/>
                </a:cubicBezTo>
                <a:close/>
                <a:moveTo>
                  <a:pt x="59869" y="53360"/>
                </a:moveTo>
                <a:lnTo>
                  <a:pt x="59869" y="53360"/>
                </a:lnTo>
                <a:cubicBezTo>
                  <a:pt x="55184" y="79195"/>
                  <a:pt x="39045" y="83299"/>
                  <a:pt x="39045" y="100684"/>
                </a:cubicBezTo>
                <a:cubicBezTo>
                  <a:pt x="39045" y="111307"/>
                  <a:pt x="48156" y="119758"/>
                  <a:pt x="59869" y="119758"/>
                </a:cubicBezTo>
                <a:cubicBezTo>
                  <a:pt x="71583" y="119758"/>
                  <a:pt x="80694" y="111307"/>
                  <a:pt x="80694" y="100684"/>
                </a:cubicBezTo>
                <a:cubicBezTo>
                  <a:pt x="80694" y="83299"/>
                  <a:pt x="64295" y="79195"/>
                  <a:pt x="59869" y="53360"/>
                </a:cubicBezTo>
                <a:close/>
              </a:path>
            </a:pathLst>
          </a:custGeom>
          <a:solidFill>
            <a:srgbClr val="FF95BD"/>
          </a:solidFill>
          <a:ln>
            <a:noFill/>
          </a:ln>
        </p:spPr>
        <p:txBody>
          <a:bodyPr lIns="45700" tIns="22850" rIns="45700" bIns="22850" anchor="ctr"/>
          <a:lstStyle/>
          <a:p>
            <a:endParaRPr lang="en-US"/>
          </a:p>
        </p:txBody>
      </p:sp>
      <p:sp>
        <p:nvSpPr>
          <p:cNvPr id="61448" name="Shape 5188">
            <a:extLst>
              <a:ext uri="{FF2B5EF4-FFF2-40B4-BE49-F238E27FC236}">
                <a16:creationId xmlns:a16="http://schemas.microsoft.com/office/drawing/2014/main" id="{DE65B182-8485-48DA-A18B-AB946C8A5263}"/>
              </a:ext>
            </a:extLst>
          </p:cNvPr>
          <p:cNvSpPr>
            <a:spLocks/>
          </p:cNvSpPr>
          <p:nvPr/>
        </p:nvSpPr>
        <p:spPr bwMode="auto">
          <a:xfrm>
            <a:off x="10277475" y="4254500"/>
            <a:ext cx="314325" cy="360363"/>
          </a:xfrm>
          <a:custGeom>
            <a:avLst/>
            <a:gdLst>
              <a:gd name="T0" fmla="*/ 114153 w 120000"/>
              <a:gd name="T1" fmla="*/ 0 h 120000"/>
              <a:gd name="T2" fmla="*/ 114153 w 120000"/>
              <a:gd name="T3" fmla="*/ 0 h 120000"/>
              <a:gd name="T4" fmla="*/ 95384 w 120000"/>
              <a:gd name="T5" fmla="*/ 0 h 120000"/>
              <a:gd name="T6" fmla="*/ 89846 w 120000"/>
              <a:gd name="T7" fmla="*/ 7550 h 120000"/>
              <a:gd name="T8" fmla="*/ 89846 w 120000"/>
              <a:gd name="T9" fmla="*/ 119730 h 120000"/>
              <a:gd name="T10" fmla="*/ 119692 w 120000"/>
              <a:gd name="T11" fmla="*/ 119730 h 120000"/>
              <a:gd name="T12" fmla="*/ 119692 w 120000"/>
              <a:gd name="T13" fmla="*/ 7550 h 120000"/>
              <a:gd name="T14" fmla="*/ 114153 w 120000"/>
              <a:gd name="T15" fmla="*/ 0 h 120000"/>
              <a:gd name="T16" fmla="*/ 68000 w 120000"/>
              <a:gd name="T17" fmla="*/ 40719 h 120000"/>
              <a:gd name="T18" fmla="*/ 68000 w 120000"/>
              <a:gd name="T19" fmla="*/ 40719 h 120000"/>
              <a:gd name="T20" fmla="*/ 51692 w 120000"/>
              <a:gd name="T21" fmla="*/ 40719 h 120000"/>
              <a:gd name="T22" fmla="*/ 43384 w 120000"/>
              <a:gd name="T23" fmla="*/ 48000 h 120000"/>
              <a:gd name="T24" fmla="*/ 43384 w 120000"/>
              <a:gd name="T25" fmla="*/ 119730 h 120000"/>
              <a:gd name="T26" fmla="*/ 76307 w 120000"/>
              <a:gd name="T27" fmla="*/ 119730 h 120000"/>
              <a:gd name="T28" fmla="*/ 76307 w 120000"/>
              <a:gd name="T29" fmla="*/ 48000 h 120000"/>
              <a:gd name="T30" fmla="*/ 68000 w 120000"/>
              <a:gd name="T31" fmla="*/ 40719 h 120000"/>
              <a:gd name="T32" fmla="*/ 21538 w 120000"/>
              <a:gd name="T33" fmla="*/ 81438 h 120000"/>
              <a:gd name="T34" fmla="*/ 21538 w 120000"/>
              <a:gd name="T35" fmla="*/ 81438 h 120000"/>
              <a:gd name="T36" fmla="*/ 5230 w 120000"/>
              <a:gd name="T37" fmla="*/ 81438 h 120000"/>
              <a:gd name="T38" fmla="*/ 0 w 120000"/>
              <a:gd name="T39" fmla="*/ 86022 h 120000"/>
              <a:gd name="T40" fmla="*/ 0 w 120000"/>
              <a:gd name="T41" fmla="*/ 119730 h 120000"/>
              <a:gd name="T42" fmla="*/ 29846 w 120000"/>
              <a:gd name="T43" fmla="*/ 119730 h 120000"/>
              <a:gd name="T44" fmla="*/ 29846 w 120000"/>
              <a:gd name="T45" fmla="*/ 86022 h 120000"/>
              <a:gd name="T46" fmla="*/ 21538 w 120000"/>
              <a:gd name="T47" fmla="*/ 81438 h 120000"/>
              <a:gd name="T48" fmla="*/ 0 w 120000"/>
              <a:gd name="T49" fmla="*/ 0 h 120000"/>
              <a:gd name="T50" fmla="*/ 120000 w 120000"/>
              <a:gd name="T51"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T48" t="T49" r="T50" b="T51"/>
            <a:pathLst>
              <a:path w="120000" h="120000" extrusionOk="0">
                <a:moveTo>
                  <a:pt x="114153" y="0"/>
                </a:moveTo>
                <a:lnTo>
                  <a:pt x="114153" y="0"/>
                </a:lnTo>
                <a:cubicBezTo>
                  <a:pt x="95384" y="0"/>
                  <a:pt x="95384" y="0"/>
                  <a:pt x="95384" y="0"/>
                </a:cubicBezTo>
                <a:cubicBezTo>
                  <a:pt x="92615" y="0"/>
                  <a:pt x="89846" y="2696"/>
                  <a:pt x="89846" y="7550"/>
                </a:cubicBezTo>
                <a:cubicBezTo>
                  <a:pt x="89846" y="119730"/>
                  <a:pt x="89846" y="119730"/>
                  <a:pt x="89846" y="119730"/>
                </a:cubicBezTo>
                <a:cubicBezTo>
                  <a:pt x="119692" y="119730"/>
                  <a:pt x="119692" y="119730"/>
                  <a:pt x="119692" y="119730"/>
                </a:cubicBezTo>
                <a:cubicBezTo>
                  <a:pt x="119692" y="7550"/>
                  <a:pt x="119692" y="7550"/>
                  <a:pt x="119692" y="7550"/>
                </a:cubicBezTo>
                <a:cubicBezTo>
                  <a:pt x="119692" y="2696"/>
                  <a:pt x="116923" y="0"/>
                  <a:pt x="114153" y="0"/>
                </a:cubicBezTo>
                <a:close/>
                <a:moveTo>
                  <a:pt x="68000" y="40719"/>
                </a:moveTo>
                <a:lnTo>
                  <a:pt x="68000" y="40719"/>
                </a:lnTo>
                <a:cubicBezTo>
                  <a:pt x="51692" y="40719"/>
                  <a:pt x="51692" y="40719"/>
                  <a:pt x="51692" y="40719"/>
                </a:cubicBezTo>
                <a:cubicBezTo>
                  <a:pt x="46153" y="40719"/>
                  <a:pt x="43384" y="43146"/>
                  <a:pt x="43384" y="48000"/>
                </a:cubicBezTo>
                <a:cubicBezTo>
                  <a:pt x="43384" y="119730"/>
                  <a:pt x="43384" y="119730"/>
                  <a:pt x="43384" y="119730"/>
                </a:cubicBezTo>
                <a:cubicBezTo>
                  <a:pt x="76307" y="119730"/>
                  <a:pt x="76307" y="119730"/>
                  <a:pt x="76307" y="119730"/>
                </a:cubicBezTo>
                <a:cubicBezTo>
                  <a:pt x="76307" y="48000"/>
                  <a:pt x="76307" y="48000"/>
                  <a:pt x="76307" y="48000"/>
                </a:cubicBezTo>
                <a:cubicBezTo>
                  <a:pt x="76307" y="43146"/>
                  <a:pt x="70769" y="40719"/>
                  <a:pt x="68000" y="40719"/>
                </a:cubicBezTo>
                <a:close/>
                <a:moveTo>
                  <a:pt x="21538" y="81438"/>
                </a:moveTo>
                <a:lnTo>
                  <a:pt x="21538" y="81438"/>
                </a:lnTo>
                <a:cubicBezTo>
                  <a:pt x="5230" y="81438"/>
                  <a:pt x="5230" y="81438"/>
                  <a:pt x="5230" y="81438"/>
                </a:cubicBezTo>
                <a:cubicBezTo>
                  <a:pt x="0" y="81438"/>
                  <a:pt x="0" y="83595"/>
                  <a:pt x="0" y="86022"/>
                </a:cubicBezTo>
                <a:cubicBezTo>
                  <a:pt x="0" y="119730"/>
                  <a:pt x="0" y="119730"/>
                  <a:pt x="0" y="119730"/>
                </a:cubicBezTo>
                <a:cubicBezTo>
                  <a:pt x="29846" y="119730"/>
                  <a:pt x="29846" y="119730"/>
                  <a:pt x="29846" y="119730"/>
                </a:cubicBezTo>
                <a:cubicBezTo>
                  <a:pt x="29846" y="86022"/>
                  <a:pt x="29846" y="86022"/>
                  <a:pt x="29846" y="86022"/>
                </a:cubicBezTo>
                <a:cubicBezTo>
                  <a:pt x="29846" y="83595"/>
                  <a:pt x="27076" y="81438"/>
                  <a:pt x="21538" y="81438"/>
                </a:cubicBezTo>
                <a:close/>
              </a:path>
            </a:pathLst>
          </a:custGeom>
          <a:solidFill>
            <a:srgbClr val="FF95BD"/>
          </a:solidFill>
          <a:ln>
            <a:noFill/>
          </a:ln>
        </p:spPr>
        <p:txBody>
          <a:bodyPr lIns="45700" tIns="22850" rIns="45700" bIns="22850" anchor="ctr"/>
          <a:lstStyle/>
          <a:p>
            <a:endParaRPr lang="en-US"/>
          </a:p>
        </p:txBody>
      </p:sp>
      <p:sp>
        <p:nvSpPr>
          <p:cNvPr id="61449" name="Shape 5189">
            <a:extLst>
              <a:ext uri="{FF2B5EF4-FFF2-40B4-BE49-F238E27FC236}">
                <a16:creationId xmlns:a16="http://schemas.microsoft.com/office/drawing/2014/main" id="{F53943C2-F5C5-4186-8393-7908B76B2483}"/>
              </a:ext>
            </a:extLst>
          </p:cNvPr>
          <p:cNvSpPr>
            <a:spLocks/>
          </p:cNvSpPr>
          <p:nvPr/>
        </p:nvSpPr>
        <p:spPr bwMode="auto">
          <a:xfrm>
            <a:off x="4479925" y="4341813"/>
            <a:ext cx="336550" cy="339725"/>
          </a:xfrm>
          <a:custGeom>
            <a:avLst/>
            <a:gdLst>
              <a:gd name="T0" fmla="*/ 50813 w 120000"/>
              <a:gd name="T1" fmla="*/ 0 h 120000"/>
              <a:gd name="T2" fmla="*/ 50813 w 120000"/>
              <a:gd name="T3" fmla="*/ 0 h 120000"/>
              <a:gd name="T4" fmla="*/ 0 w 120000"/>
              <a:gd name="T5" fmla="*/ 50647 h 120000"/>
              <a:gd name="T6" fmla="*/ 50813 w 120000"/>
              <a:gd name="T7" fmla="*/ 50647 h 120000"/>
              <a:gd name="T8" fmla="*/ 50813 w 120000"/>
              <a:gd name="T9" fmla="*/ 0 h 120000"/>
              <a:gd name="T10" fmla="*/ 66028 w 120000"/>
              <a:gd name="T11" fmla="*/ 0 h 120000"/>
              <a:gd name="T12" fmla="*/ 66028 w 120000"/>
              <a:gd name="T13" fmla="*/ 0 h 120000"/>
              <a:gd name="T14" fmla="*/ 66028 w 120000"/>
              <a:gd name="T15" fmla="*/ 58417 h 120000"/>
              <a:gd name="T16" fmla="*/ 58564 w 120000"/>
              <a:gd name="T17" fmla="*/ 65899 h 120000"/>
              <a:gd name="T18" fmla="*/ 0 w 120000"/>
              <a:gd name="T19" fmla="*/ 65899 h 120000"/>
              <a:gd name="T20" fmla="*/ 58564 w 120000"/>
              <a:gd name="T21" fmla="*/ 119712 h 120000"/>
              <a:gd name="T22" fmla="*/ 119712 w 120000"/>
              <a:gd name="T23" fmla="*/ 58417 h 120000"/>
              <a:gd name="T24" fmla="*/ 66028 w 120000"/>
              <a:gd name="T25" fmla="*/ 0 h 120000"/>
              <a:gd name="T26" fmla="*/ 0 w 120000"/>
              <a:gd name="T27" fmla="*/ 0 h 120000"/>
              <a:gd name="T28" fmla="*/ 120000 w 120000"/>
              <a:gd name="T29" fmla="*/ 120000 h 12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120000" h="120000" extrusionOk="0">
                <a:moveTo>
                  <a:pt x="50813" y="0"/>
                </a:moveTo>
                <a:lnTo>
                  <a:pt x="50813" y="0"/>
                </a:lnTo>
                <a:cubicBezTo>
                  <a:pt x="22966" y="2589"/>
                  <a:pt x="2583" y="25323"/>
                  <a:pt x="0" y="50647"/>
                </a:cubicBezTo>
                <a:cubicBezTo>
                  <a:pt x="50813" y="50647"/>
                  <a:pt x="50813" y="50647"/>
                  <a:pt x="50813" y="50647"/>
                </a:cubicBezTo>
                <a:lnTo>
                  <a:pt x="50813" y="0"/>
                </a:lnTo>
                <a:close/>
                <a:moveTo>
                  <a:pt x="66028" y="0"/>
                </a:moveTo>
                <a:lnTo>
                  <a:pt x="66028" y="0"/>
                </a:lnTo>
                <a:cubicBezTo>
                  <a:pt x="66028" y="58417"/>
                  <a:pt x="66028" y="58417"/>
                  <a:pt x="66028" y="58417"/>
                </a:cubicBezTo>
                <a:cubicBezTo>
                  <a:pt x="66028" y="63597"/>
                  <a:pt x="63732" y="65899"/>
                  <a:pt x="58564" y="65899"/>
                </a:cubicBezTo>
                <a:cubicBezTo>
                  <a:pt x="0" y="65899"/>
                  <a:pt x="0" y="65899"/>
                  <a:pt x="0" y="65899"/>
                </a:cubicBezTo>
                <a:cubicBezTo>
                  <a:pt x="2583" y="96690"/>
                  <a:pt x="28133" y="119712"/>
                  <a:pt x="58564" y="119712"/>
                </a:cubicBezTo>
                <a:cubicBezTo>
                  <a:pt x="91578" y="119712"/>
                  <a:pt x="119712" y="91798"/>
                  <a:pt x="119712" y="58417"/>
                </a:cubicBezTo>
                <a:cubicBezTo>
                  <a:pt x="119712" y="27913"/>
                  <a:pt x="96746" y="2589"/>
                  <a:pt x="66028" y="0"/>
                </a:cubicBezTo>
                <a:close/>
              </a:path>
            </a:pathLst>
          </a:custGeom>
          <a:solidFill>
            <a:srgbClr val="FF95BD"/>
          </a:solidFill>
          <a:ln>
            <a:noFill/>
          </a:ln>
        </p:spPr>
        <p:txBody>
          <a:bodyPr lIns="45700" tIns="22850" rIns="45700" bIns="22850" anchor="ctr"/>
          <a:lstStyle/>
          <a:p>
            <a:endParaRPr lang="en-US"/>
          </a:p>
        </p:txBody>
      </p:sp>
      <p:sp>
        <p:nvSpPr>
          <p:cNvPr id="10" name="Rectangle 9">
            <a:extLst>
              <a:ext uri="{FF2B5EF4-FFF2-40B4-BE49-F238E27FC236}">
                <a16:creationId xmlns:a16="http://schemas.microsoft.com/office/drawing/2014/main" id="{88924460-DBEF-4891-B92E-34AB2F3D8983}"/>
              </a:ext>
            </a:extLst>
          </p:cNvPr>
          <p:cNvSpPr/>
          <p:nvPr/>
        </p:nvSpPr>
        <p:spPr>
          <a:xfrm>
            <a:off x="958850" y="2971800"/>
            <a:ext cx="1963738" cy="922338"/>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11" name="TextBox 10">
            <a:extLst>
              <a:ext uri="{FF2B5EF4-FFF2-40B4-BE49-F238E27FC236}">
                <a16:creationId xmlns:a16="http://schemas.microsoft.com/office/drawing/2014/main" id="{7D83288B-1B4A-4E7A-A2EF-D0E627FFF058}"/>
              </a:ext>
            </a:extLst>
          </p:cNvPr>
          <p:cNvSpPr txBox="1"/>
          <p:nvPr/>
        </p:nvSpPr>
        <p:spPr>
          <a:xfrm>
            <a:off x="825500" y="2611438"/>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12" name="Rectangle 11">
            <a:extLst>
              <a:ext uri="{FF2B5EF4-FFF2-40B4-BE49-F238E27FC236}">
                <a16:creationId xmlns:a16="http://schemas.microsoft.com/office/drawing/2014/main" id="{74D2DB3D-BD7A-464A-A49B-0A2E4B566F79}"/>
              </a:ext>
            </a:extLst>
          </p:cNvPr>
          <p:cNvSpPr/>
          <p:nvPr/>
        </p:nvSpPr>
        <p:spPr>
          <a:xfrm>
            <a:off x="3702050" y="2971800"/>
            <a:ext cx="1963738" cy="922338"/>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13" name="TextBox 12">
            <a:extLst>
              <a:ext uri="{FF2B5EF4-FFF2-40B4-BE49-F238E27FC236}">
                <a16:creationId xmlns:a16="http://schemas.microsoft.com/office/drawing/2014/main" id="{CD6A14A2-667B-42A8-9136-6C4D33AF8419}"/>
              </a:ext>
            </a:extLst>
          </p:cNvPr>
          <p:cNvSpPr txBox="1"/>
          <p:nvPr/>
        </p:nvSpPr>
        <p:spPr>
          <a:xfrm>
            <a:off x="3568700" y="2611438"/>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14" name="Rectangle 13">
            <a:extLst>
              <a:ext uri="{FF2B5EF4-FFF2-40B4-BE49-F238E27FC236}">
                <a16:creationId xmlns:a16="http://schemas.microsoft.com/office/drawing/2014/main" id="{CF03A4B3-A871-49D3-8560-AF826733D886}"/>
              </a:ext>
            </a:extLst>
          </p:cNvPr>
          <p:cNvSpPr/>
          <p:nvPr/>
        </p:nvSpPr>
        <p:spPr>
          <a:xfrm>
            <a:off x="6626225" y="2971800"/>
            <a:ext cx="1963738" cy="922338"/>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15" name="TextBox 14">
            <a:extLst>
              <a:ext uri="{FF2B5EF4-FFF2-40B4-BE49-F238E27FC236}">
                <a16:creationId xmlns:a16="http://schemas.microsoft.com/office/drawing/2014/main" id="{7ABF3FBA-50C8-4467-8EED-5D20AE653C09}"/>
              </a:ext>
            </a:extLst>
          </p:cNvPr>
          <p:cNvSpPr txBox="1"/>
          <p:nvPr/>
        </p:nvSpPr>
        <p:spPr>
          <a:xfrm>
            <a:off x="6491288" y="2611438"/>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16" name="Rectangle 15">
            <a:extLst>
              <a:ext uri="{FF2B5EF4-FFF2-40B4-BE49-F238E27FC236}">
                <a16:creationId xmlns:a16="http://schemas.microsoft.com/office/drawing/2014/main" id="{77AFFC99-916F-4807-ABD1-5E48EEB3BBFF}"/>
              </a:ext>
            </a:extLst>
          </p:cNvPr>
          <p:cNvSpPr/>
          <p:nvPr/>
        </p:nvSpPr>
        <p:spPr>
          <a:xfrm>
            <a:off x="9458325" y="2971800"/>
            <a:ext cx="1962150" cy="922338"/>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17" name="TextBox 16">
            <a:extLst>
              <a:ext uri="{FF2B5EF4-FFF2-40B4-BE49-F238E27FC236}">
                <a16:creationId xmlns:a16="http://schemas.microsoft.com/office/drawing/2014/main" id="{F3B4A5DB-69CF-4227-8D97-1E31AD57697E}"/>
              </a:ext>
            </a:extLst>
          </p:cNvPr>
          <p:cNvSpPr txBox="1"/>
          <p:nvPr/>
        </p:nvSpPr>
        <p:spPr>
          <a:xfrm>
            <a:off x="9323388" y="2611438"/>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18" name="Rectangle 17">
            <a:extLst>
              <a:ext uri="{FF2B5EF4-FFF2-40B4-BE49-F238E27FC236}">
                <a16:creationId xmlns:a16="http://schemas.microsoft.com/office/drawing/2014/main" id="{79C8E8E5-7E0F-4EE8-A055-A34CBB63E123}"/>
              </a:ext>
            </a:extLst>
          </p:cNvPr>
          <p:cNvSpPr/>
          <p:nvPr/>
        </p:nvSpPr>
        <p:spPr>
          <a:xfrm>
            <a:off x="958850" y="5064125"/>
            <a:ext cx="1963738" cy="923925"/>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19" name="TextBox 18">
            <a:extLst>
              <a:ext uri="{FF2B5EF4-FFF2-40B4-BE49-F238E27FC236}">
                <a16:creationId xmlns:a16="http://schemas.microsoft.com/office/drawing/2014/main" id="{35AECE50-8432-4EE8-9BF0-8EED4A2EF827}"/>
              </a:ext>
            </a:extLst>
          </p:cNvPr>
          <p:cNvSpPr txBox="1"/>
          <p:nvPr/>
        </p:nvSpPr>
        <p:spPr>
          <a:xfrm>
            <a:off x="825500" y="4703763"/>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20" name="Rectangle 19">
            <a:extLst>
              <a:ext uri="{FF2B5EF4-FFF2-40B4-BE49-F238E27FC236}">
                <a16:creationId xmlns:a16="http://schemas.microsoft.com/office/drawing/2014/main" id="{29CFABAF-6B7B-4430-95F9-C2135742030A}"/>
              </a:ext>
            </a:extLst>
          </p:cNvPr>
          <p:cNvSpPr/>
          <p:nvPr/>
        </p:nvSpPr>
        <p:spPr>
          <a:xfrm>
            <a:off x="3702050" y="5064125"/>
            <a:ext cx="1963738" cy="923925"/>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21" name="TextBox 20">
            <a:extLst>
              <a:ext uri="{FF2B5EF4-FFF2-40B4-BE49-F238E27FC236}">
                <a16:creationId xmlns:a16="http://schemas.microsoft.com/office/drawing/2014/main" id="{905C4C9F-2224-4D85-81A0-2B2449ECE55A}"/>
              </a:ext>
            </a:extLst>
          </p:cNvPr>
          <p:cNvSpPr txBox="1"/>
          <p:nvPr/>
        </p:nvSpPr>
        <p:spPr>
          <a:xfrm>
            <a:off x="3568700" y="4703763"/>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22" name="Rectangle 21">
            <a:extLst>
              <a:ext uri="{FF2B5EF4-FFF2-40B4-BE49-F238E27FC236}">
                <a16:creationId xmlns:a16="http://schemas.microsoft.com/office/drawing/2014/main" id="{61BBBC40-A318-4BF6-912A-5625F5F0EB60}"/>
              </a:ext>
            </a:extLst>
          </p:cNvPr>
          <p:cNvSpPr/>
          <p:nvPr/>
        </p:nvSpPr>
        <p:spPr>
          <a:xfrm>
            <a:off x="6626225" y="5064125"/>
            <a:ext cx="1963738" cy="923925"/>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23" name="TextBox 22">
            <a:extLst>
              <a:ext uri="{FF2B5EF4-FFF2-40B4-BE49-F238E27FC236}">
                <a16:creationId xmlns:a16="http://schemas.microsoft.com/office/drawing/2014/main" id="{D11F4334-3CE8-4613-A7B3-6175354AFEA9}"/>
              </a:ext>
            </a:extLst>
          </p:cNvPr>
          <p:cNvSpPr txBox="1"/>
          <p:nvPr/>
        </p:nvSpPr>
        <p:spPr>
          <a:xfrm>
            <a:off x="6491288" y="4703763"/>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24" name="Rectangle 23">
            <a:extLst>
              <a:ext uri="{FF2B5EF4-FFF2-40B4-BE49-F238E27FC236}">
                <a16:creationId xmlns:a16="http://schemas.microsoft.com/office/drawing/2014/main" id="{AE04D990-AA80-482A-B17E-CE3A8A1FF8A9}"/>
              </a:ext>
            </a:extLst>
          </p:cNvPr>
          <p:cNvSpPr/>
          <p:nvPr/>
        </p:nvSpPr>
        <p:spPr>
          <a:xfrm>
            <a:off x="9458325" y="5064125"/>
            <a:ext cx="1962150" cy="923925"/>
          </a:xfrm>
          <a:prstGeom prst="rect">
            <a:avLst/>
          </a:prstGeom>
        </p:spPr>
        <p:txBody>
          <a:bodyPr>
            <a:spAutoFit/>
          </a:bodyPr>
          <a:lstStyle/>
          <a:p>
            <a:pPr algn="ct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a:t>
            </a:r>
          </a:p>
        </p:txBody>
      </p:sp>
      <p:sp>
        <p:nvSpPr>
          <p:cNvPr id="25" name="TextBox 24">
            <a:extLst>
              <a:ext uri="{FF2B5EF4-FFF2-40B4-BE49-F238E27FC236}">
                <a16:creationId xmlns:a16="http://schemas.microsoft.com/office/drawing/2014/main" id="{183C7BBE-1C94-4FA3-A676-5895C3214CE2}"/>
              </a:ext>
            </a:extLst>
          </p:cNvPr>
          <p:cNvSpPr txBox="1"/>
          <p:nvPr/>
        </p:nvSpPr>
        <p:spPr>
          <a:xfrm>
            <a:off x="9323388" y="4703763"/>
            <a:ext cx="2232025" cy="369887"/>
          </a:xfrm>
          <a:prstGeom prst="rect">
            <a:avLst/>
          </a:prstGeom>
          <a:noFill/>
        </p:spPr>
        <p:txBody>
          <a:bodyPr wrap="none">
            <a:spAutoFit/>
          </a:bodyPr>
          <a:lstStyle/>
          <a:p>
            <a:pPr eaLnBrk="1" fontAlgn="auto" hangingPunct="1">
              <a:spcBef>
                <a:spcPts val="0"/>
              </a:spcBef>
              <a:spcAft>
                <a:spcPts val="0"/>
              </a:spcAft>
              <a:defRPr/>
            </a:pPr>
            <a:r>
              <a:rPr lang="id-ID" spc="300" dirty="0">
                <a:solidFill>
                  <a:schemeClr val="tx1">
                    <a:lumMod val="85000"/>
                    <a:lumOff val="15000"/>
                  </a:schemeClr>
                </a:solidFill>
                <a:latin typeface="Source Sans Pro Semibold" panose="020B0603030403020204" pitchFamily="34" charset="0"/>
                <a:ea typeface="Source Sans Pro Semibold" panose="020B0603030403020204" pitchFamily="34" charset="0"/>
              </a:rPr>
              <a:t>SUBTITLE HERE</a:t>
            </a:r>
          </a:p>
        </p:txBody>
      </p:sp>
      <p:sp>
        <p:nvSpPr>
          <p:cNvPr id="26" name="TextBox 25">
            <a:extLst>
              <a:ext uri="{FF2B5EF4-FFF2-40B4-BE49-F238E27FC236}">
                <a16:creationId xmlns:a16="http://schemas.microsoft.com/office/drawing/2014/main" id="{0DF1F9C5-7FCC-4EDC-A8CB-C8BBFBE61F3A}"/>
              </a:ext>
            </a:extLst>
          </p:cNvPr>
          <p:cNvSpPr txBox="1"/>
          <p:nvPr/>
        </p:nvSpPr>
        <p:spPr>
          <a:xfrm>
            <a:off x="3935413" y="527050"/>
            <a:ext cx="4321175" cy="769938"/>
          </a:xfrm>
          <a:prstGeom prst="rect">
            <a:avLst/>
          </a:prstGeom>
          <a:noFill/>
        </p:spPr>
        <p:txBody>
          <a:bodyPr wrap="none">
            <a:spAutoFit/>
          </a:bodyPr>
          <a:lstStyle/>
          <a:p>
            <a:pPr eaLnBrk="1" fontAlgn="auto" hangingPunct="1">
              <a:spcBef>
                <a:spcPts val="0"/>
              </a:spcBef>
              <a:spcAft>
                <a:spcPts val="0"/>
              </a:spcAft>
              <a:defRPr/>
            </a:pPr>
            <a:r>
              <a:rPr lang="id-ID" sz="4400" b="1" spc="300" dirty="0">
                <a:solidFill>
                  <a:schemeClr val="bg2">
                    <a:lumMod val="10000"/>
                  </a:schemeClr>
                </a:solidFill>
                <a:latin typeface="Playfair Display" panose="00000500000000000000" pitchFamily="50" charset="0"/>
                <a:ea typeface="Source Sans Pro" panose="020B0503030403020204" pitchFamily="34" charset="0"/>
              </a:rPr>
              <a:t>WHO WE DO?</a:t>
            </a:r>
          </a:p>
        </p:txBody>
      </p:sp>
      <p:sp>
        <p:nvSpPr>
          <p:cNvPr id="27" name="TextBox 26">
            <a:extLst>
              <a:ext uri="{FF2B5EF4-FFF2-40B4-BE49-F238E27FC236}">
                <a16:creationId xmlns:a16="http://schemas.microsoft.com/office/drawing/2014/main" id="{A0C7D1A5-9A0F-456C-AFBD-FC864B09CD26}"/>
              </a:ext>
            </a:extLst>
          </p:cNvPr>
          <p:cNvSpPr txBox="1"/>
          <p:nvPr/>
        </p:nvSpPr>
        <p:spPr>
          <a:xfrm>
            <a:off x="4532313" y="1309688"/>
            <a:ext cx="3127375" cy="339725"/>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2">
                    <a:lumMod val="25000"/>
                  </a:schemeClr>
                </a:solidFill>
                <a:latin typeface="Source Sans Pro Light" panose="020B0403030403020204" pitchFamily="34" charset="0"/>
                <a:ea typeface="Source Sans Pro Light" panose="020B0403030403020204" pitchFamily="34" charset="0"/>
              </a:rPr>
              <a:t>YOUR SAMPLE TEXT HERE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EE06FE-DC72-451A-B5B0-A3856355A6AE}"/>
              </a:ext>
            </a:extLst>
          </p:cNvPr>
          <p:cNvSpPr txBox="1"/>
          <p:nvPr/>
        </p:nvSpPr>
        <p:spPr>
          <a:xfrm>
            <a:off x="6497638" y="1992313"/>
            <a:ext cx="1082675" cy="584200"/>
          </a:xfrm>
          <a:prstGeom prst="rect">
            <a:avLst/>
          </a:prstGeom>
          <a:noFill/>
        </p:spPr>
        <p:txBody>
          <a:bodyPr wrap="none">
            <a:spAutoFit/>
          </a:bodyPr>
          <a:lstStyle/>
          <a:p>
            <a:pPr eaLnBrk="1" fontAlgn="auto" hangingPunct="1">
              <a:spcBef>
                <a:spcPts val="0"/>
              </a:spcBef>
              <a:spcAft>
                <a:spcPts val="0"/>
              </a:spcAft>
              <a:defRPr/>
            </a:pPr>
            <a:r>
              <a:rPr lang="id-ID" sz="3200" b="1" spc="300" dirty="0">
                <a:solidFill>
                  <a:srgbClr val="FF95BD"/>
                </a:solidFill>
                <a:latin typeface="Source Sans Pro" panose="020B0503030403020204" pitchFamily="34" charset="0"/>
                <a:ea typeface="Source Sans Pro" panose="020B0503030403020204" pitchFamily="34" charset="0"/>
              </a:rPr>
              <a:t>75%</a:t>
            </a:r>
          </a:p>
        </p:txBody>
      </p:sp>
      <p:sp>
        <p:nvSpPr>
          <p:cNvPr id="3" name="Rectangle 2">
            <a:extLst>
              <a:ext uri="{FF2B5EF4-FFF2-40B4-BE49-F238E27FC236}">
                <a16:creationId xmlns:a16="http://schemas.microsoft.com/office/drawing/2014/main" id="{837E487E-C61A-4D48-93E6-97105743030F}"/>
              </a:ext>
            </a:extLst>
          </p:cNvPr>
          <p:cNvSpPr/>
          <p:nvPr/>
        </p:nvSpPr>
        <p:spPr>
          <a:xfrm>
            <a:off x="6497638" y="2576513"/>
            <a:ext cx="4646612" cy="1338262"/>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llentesque nunc orci eu enim, eget in fringilla vitae, et ero, Lorem ipsum dolor sit amet, lacus nulla ac netus nibh aliquet, porttitor ligula justo libero vivamus porttitor dolor, conubia mollit. Sapien nam suspendisse, tincidunt eget ante tincidunt, </a:t>
            </a:r>
          </a:p>
        </p:txBody>
      </p:sp>
      <p:sp>
        <p:nvSpPr>
          <p:cNvPr id="4" name="TextBox 3">
            <a:extLst>
              <a:ext uri="{FF2B5EF4-FFF2-40B4-BE49-F238E27FC236}">
                <a16:creationId xmlns:a16="http://schemas.microsoft.com/office/drawing/2014/main" id="{BFB9D062-833F-4F49-8909-1118ADC14FBF}"/>
              </a:ext>
            </a:extLst>
          </p:cNvPr>
          <p:cNvSpPr txBox="1"/>
          <p:nvPr/>
        </p:nvSpPr>
        <p:spPr>
          <a:xfrm>
            <a:off x="6497638" y="4057650"/>
            <a:ext cx="1082675" cy="584200"/>
          </a:xfrm>
          <a:prstGeom prst="rect">
            <a:avLst/>
          </a:prstGeom>
          <a:noFill/>
        </p:spPr>
        <p:txBody>
          <a:bodyPr wrap="none">
            <a:spAutoFit/>
          </a:bodyPr>
          <a:lstStyle/>
          <a:p>
            <a:pPr eaLnBrk="1" fontAlgn="auto" hangingPunct="1">
              <a:spcBef>
                <a:spcPts val="0"/>
              </a:spcBef>
              <a:spcAft>
                <a:spcPts val="0"/>
              </a:spcAft>
              <a:defRPr/>
            </a:pPr>
            <a:r>
              <a:rPr lang="id-ID" sz="3200" b="1" spc="300" dirty="0">
                <a:solidFill>
                  <a:srgbClr val="FF95BD"/>
                </a:solidFill>
                <a:latin typeface="Source Sans Pro" panose="020B0503030403020204" pitchFamily="34" charset="0"/>
                <a:ea typeface="Source Sans Pro" panose="020B0503030403020204" pitchFamily="34" charset="0"/>
              </a:rPr>
              <a:t>65%</a:t>
            </a:r>
          </a:p>
        </p:txBody>
      </p:sp>
      <p:sp>
        <p:nvSpPr>
          <p:cNvPr id="5" name="Rectangle 4">
            <a:extLst>
              <a:ext uri="{FF2B5EF4-FFF2-40B4-BE49-F238E27FC236}">
                <a16:creationId xmlns:a16="http://schemas.microsoft.com/office/drawing/2014/main" id="{E2AFEBC9-8AFD-4AB8-AC99-966A38C2C072}"/>
              </a:ext>
            </a:extLst>
          </p:cNvPr>
          <p:cNvSpPr/>
          <p:nvPr/>
        </p:nvSpPr>
        <p:spPr>
          <a:xfrm>
            <a:off x="6497638" y="4641850"/>
            <a:ext cx="4646612" cy="1339850"/>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llentesque nunc orci eu enim, eget in fringilla vitae, et ero, Lorem ipsum dolor sit amet, lacus nulla ac netus nibh aliquet, porttitor ligula justo libero vivamus porttitor dolor, conubia mollit. Sapien nam suspendisse, tincidunt eget ante tincidunt, </a:t>
            </a:r>
          </a:p>
        </p:txBody>
      </p:sp>
      <p:sp>
        <p:nvSpPr>
          <p:cNvPr id="6" name="TextBox 5">
            <a:extLst>
              <a:ext uri="{FF2B5EF4-FFF2-40B4-BE49-F238E27FC236}">
                <a16:creationId xmlns:a16="http://schemas.microsoft.com/office/drawing/2014/main" id="{AF8EB773-3BEC-4351-A933-5BD91BC621F5}"/>
              </a:ext>
            </a:extLst>
          </p:cNvPr>
          <p:cNvSpPr txBox="1"/>
          <p:nvPr/>
        </p:nvSpPr>
        <p:spPr>
          <a:xfrm>
            <a:off x="1009650" y="1992313"/>
            <a:ext cx="1084263" cy="584200"/>
          </a:xfrm>
          <a:prstGeom prst="rect">
            <a:avLst/>
          </a:prstGeom>
          <a:noFill/>
        </p:spPr>
        <p:txBody>
          <a:bodyPr wrap="none">
            <a:spAutoFit/>
          </a:bodyPr>
          <a:lstStyle/>
          <a:p>
            <a:pPr eaLnBrk="1" fontAlgn="auto" hangingPunct="1">
              <a:spcBef>
                <a:spcPts val="0"/>
              </a:spcBef>
              <a:spcAft>
                <a:spcPts val="0"/>
              </a:spcAft>
              <a:defRPr/>
            </a:pPr>
            <a:r>
              <a:rPr lang="id-ID" sz="3200" b="1" spc="300" dirty="0">
                <a:solidFill>
                  <a:srgbClr val="FF95BD"/>
                </a:solidFill>
                <a:latin typeface="Source Sans Pro" panose="020B0503030403020204" pitchFamily="34" charset="0"/>
                <a:ea typeface="Source Sans Pro" panose="020B0503030403020204" pitchFamily="34" charset="0"/>
              </a:rPr>
              <a:t>89%</a:t>
            </a:r>
          </a:p>
        </p:txBody>
      </p:sp>
      <p:sp>
        <p:nvSpPr>
          <p:cNvPr id="7" name="Rectangle 6">
            <a:extLst>
              <a:ext uri="{FF2B5EF4-FFF2-40B4-BE49-F238E27FC236}">
                <a16:creationId xmlns:a16="http://schemas.microsoft.com/office/drawing/2014/main" id="{6D15C1CE-B789-46FC-B72E-AF27E6420190}"/>
              </a:ext>
            </a:extLst>
          </p:cNvPr>
          <p:cNvSpPr/>
          <p:nvPr/>
        </p:nvSpPr>
        <p:spPr>
          <a:xfrm>
            <a:off x="1009650" y="2576513"/>
            <a:ext cx="4648200" cy="1338262"/>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llentesque nunc orci eu enim, eget in fringilla vitae, et ero, Lorem ipsum dolor sit amet, lacus nulla ac netus nibh aliquet, porttitor ligula justo libero vivamus porttitor dolor, conubia mollit. Sapien nam suspendisse, tincidunt eget ante tincidunt, </a:t>
            </a:r>
          </a:p>
        </p:txBody>
      </p:sp>
      <p:sp>
        <p:nvSpPr>
          <p:cNvPr id="8" name="TextBox 7">
            <a:extLst>
              <a:ext uri="{FF2B5EF4-FFF2-40B4-BE49-F238E27FC236}">
                <a16:creationId xmlns:a16="http://schemas.microsoft.com/office/drawing/2014/main" id="{03425E93-C1BC-497C-B59C-9E1B35F74B43}"/>
              </a:ext>
            </a:extLst>
          </p:cNvPr>
          <p:cNvSpPr txBox="1"/>
          <p:nvPr/>
        </p:nvSpPr>
        <p:spPr>
          <a:xfrm>
            <a:off x="1009650" y="4057650"/>
            <a:ext cx="1084263" cy="584200"/>
          </a:xfrm>
          <a:prstGeom prst="rect">
            <a:avLst/>
          </a:prstGeom>
          <a:noFill/>
        </p:spPr>
        <p:txBody>
          <a:bodyPr wrap="none">
            <a:spAutoFit/>
          </a:bodyPr>
          <a:lstStyle/>
          <a:p>
            <a:pPr eaLnBrk="1" fontAlgn="auto" hangingPunct="1">
              <a:spcBef>
                <a:spcPts val="0"/>
              </a:spcBef>
              <a:spcAft>
                <a:spcPts val="0"/>
              </a:spcAft>
              <a:defRPr/>
            </a:pPr>
            <a:r>
              <a:rPr lang="id-ID" sz="3200" b="1" spc="300" dirty="0">
                <a:solidFill>
                  <a:srgbClr val="FF95BD"/>
                </a:solidFill>
                <a:latin typeface="Source Sans Pro" panose="020B0503030403020204" pitchFamily="34" charset="0"/>
                <a:ea typeface="Source Sans Pro" panose="020B0503030403020204" pitchFamily="34" charset="0"/>
              </a:rPr>
              <a:t>90%</a:t>
            </a:r>
          </a:p>
        </p:txBody>
      </p:sp>
      <p:sp>
        <p:nvSpPr>
          <p:cNvPr id="9" name="Rectangle 8">
            <a:extLst>
              <a:ext uri="{FF2B5EF4-FFF2-40B4-BE49-F238E27FC236}">
                <a16:creationId xmlns:a16="http://schemas.microsoft.com/office/drawing/2014/main" id="{FD6E64F4-7AB7-473F-8779-B4B9CFFB9F8C}"/>
              </a:ext>
            </a:extLst>
          </p:cNvPr>
          <p:cNvSpPr/>
          <p:nvPr/>
        </p:nvSpPr>
        <p:spPr>
          <a:xfrm>
            <a:off x="1009650" y="4641850"/>
            <a:ext cx="4648200" cy="1339850"/>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llentesque nunc orci eu enim, eget in fringilla vitae, et ero, Lorem ipsum dolor sit amet, lacus nulla ac netus nibh aliquet, porttitor ligula justo libero vivamus porttitor dolor, conubia mollit. Sapien nam suspendisse, tincidunt eget ante tincidunt, </a:t>
            </a:r>
          </a:p>
        </p:txBody>
      </p:sp>
      <p:sp>
        <p:nvSpPr>
          <p:cNvPr id="10" name="TextBox 9">
            <a:extLst>
              <a:ext uri="{FF2B5EF4-FFF2-40B4-BE49-F238E27FC236}">
                <a16:creationId xmlns:a16="http://schemas.microsoft.com/office/drawing/2014/main" id="{A6B64181-7333-4982-B2BD-6FBD15F9AFEC}"/>
              </a:ext>
            </a:extLst>
          </p:cNvPr>
          <p:cNvSpPr txBox="1"/>
          <p:nvPr/>
        </p:nvSpPr>
        <p:spPr>
          <a:xfrm>
            <a:off x="3103563" y="712788"/>
            <a:ext cx="5984875" cy="768350"/>
          </a:xfrm>
          <a:prstGeom prst="rect">
            <a:avLst/>
          </a:prstGeom>
          <a:noFill/>
        </p:spPr>
        <p:txBody>
          <a:bodyPr wrap="none">
            <a:spAutoFit/>
          </a:bodyPr>
          <a:lstStyle/>
          <a:p>
            <a:pPr eaLnBrk="1" fontAlgn="auto" hangingPunct="1">
              <a:spcBef>
                <a:spcPts val="0"/>
              </a:spcBef>
              <a:spcAft>
                <a:spcPts val="0"/>
              </a:spcAft>
              <a:defRPr/>
            </a:pPr>
            <a:r>
              <a:rPr lang="id-ID" sz="4400" b="1" spc="300" dirty="0">
                <a:solidFill>
                  <a:srgbClr val="000000"/>
                </a:solidFill>
                <a:latin typeface="Playfair Display" panose="00000500000000000000" pitchFamily="50" charset="0"/>
                <a:ea typeface="Source Sans Pro" panose="020B0503030403020204" pitchFamily="34" charset="0"/>
              </a:rPr>
              <a:t>COMPANY REPORT</a:t>
            </a:r>
          </a:p>
        </p:txBody>
      </p:sp>
      <p:sp>
        <p:nvSpPr>
          <p:cNvPr id="11" name="TextBox 10">
            <a:extLst>
              <a:ext uri="{FF2B5EF4-FFF2-40B4-BE49-F238E27FC236}">
                <a16:creationId xmlns:a16="http://schemas.microsoft.com/office/drawing/2014/main" id="{A1F54A6F-CC26-498D-9AA8-5D9761A65D5E}"/>
              </a:ext>
            </a:extLst>
          </p:cNvPr>
          <p:cNvSpPr txBox="1"/>
          <p:nvPr/>
        </p:nvSpPr>
        <p:spPr>
          <a:xfrm>
            <a:off x="4532313" y="1495425"/>
            <a:ext cx="3127375" cy="338138"/>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2">
                    <a:lumMod val="25000"/>
                  </a:schemeClr>
                </a:solidFill>
                <a:latin typeface="Source Sans Pro Light" panose="020B0403030403020204" pitchFamily="34" charset="0"/>
                <a:ea typeface="Source Sans Pro Light" panose="020B0403030403020204" pitchFamily="34" charset="0"/>
              </a:rPr>
              <a:t>YOUR SAMPLE TEXT HERE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5D5E644-AB41-4A38-8C76-5AFF8221A931}"/>
              </a:ext>
            </a:extLst>
          </p:cNvPr>
          <p:cNvSpPr/>
          <p:nvPr/>
        </p:nvSpPr>
        <p:spPr>
          <a:xfrm>
            <a:off x="9344025" y="1741488"/>
            <a:ext cx="1408113" cy="1462087"/>
          </a:xfrm>
          <a:prstGeom prst="rect">
            <a:avLst/>
          </a:prstGeom>
          <a:noFill/>
          <a:ln w="76200">
            <a:solidFill>
              <a:srgbClr val="FF95B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79BD7823-21A8-430B-9DE5-B89A0C10E33A}"/>
              </a:ext>
            </a:extLst>
          </p:cNvPr>
          <p:cNvSpPr/>
          <p:nvPr/>
        </p:nvSpPr>
        <p:spPr>
          <a:xfrm>
            <a:off x="0" y="0"/>
            <a:ext cx="2971800" cy="6858000"/>
          </a:xfrm>
          <a:prstGeom prst="rect">
            <a:avLst/>
          </a:prstGeom>
          <a:solidFill>
            <a:srgbClr val="FF95BD"/>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4" name="Rectangle 3">
            <a:extLst>
              <a:ext uri="{FF2B5EF4-FFF2-40B4-BE49-F238E27FC236}">
                <a16:creationId xmlns:a16="http://schemas.microsoft.com/office/drawing/2014/main" id="{C3804753-EC53-4D19-BD90-051AD3EC8C14}"/>
              </a:ext>
            </a:extLst>
          </p:cNvPr>
          <p:cNvSpPr/>
          <p:nvPr/>
        </p:nvSpPr>
        <p:spPr>
          <a:xfrm>
            <a:off x="7507288" y="3783013"/>
            <a:ext cx="3197225" cy="1131887"/>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a:t>
            </a:r>
          </a:p>
        </p:txBody>
      </p:sp>
      <p:sp>
        <p:nvSpPr>
          <p:cNvPr id="5" name="TextBox 4">
            <a:extLst>
              <a:ext uri="{FF2B5EF4-FFF2-40B4-BE49-F238E27FC236}">
                <a16:creationId xmlns:a16="http://schemas.microsoft.com/office/drawing/2014/main" id="{BC6875CC-290A-4BB9-B8AB-30327AE8DB62}"/>
              </a:ext>
            </a:extLst>
          </p:cNvPr>
          <p:cNvSpPr txBox="1"/>
          <p:nvPr/>
        </p:nvSpPr>
        <p:spPr>
          <a:xfrm>
            <a:off x="7507288" y="2960688"/>
            <a:ext cx="1766887" cy="338137"/>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1">
                    <a:lumMod val="50000"/>
                  </a:schemeClr>
                </a:solidFill>
                <a:latin typeface="+mn-lt"/>
              </a:rPr>
              <a:t>EXAMPE TEXT</a:t>
            </a:r>
          </a:p>
        </p:txBody>
      </p:sp>
      <p:sp>
        <p:nvSpPr>
          <p:cNvPr id="6" name="TextBox 5">
            <a:extLst>
              <a:ext uri="{FF2B5EF4-FFF2-40B4-BE49-F238E27FC236}">
                <a16:creationId xmlns:a16="http://schemas.microsoft.com/office/drawing/2014/main" id="{D5FED9E6-DDA3-4EAF-AA09-E9DDC2775413}"/>
              </a:ext>
            </a:extLst>
          </p:cNvPr>
          <p:cNvSpPr txBox="1"/>
          <p:nvPr/>
        </p:nvSpPr>
        <p:spPr>
          <a:xfrm>
            <a:off x="7513638" y="3203575"/>
            <a:ext cx="2655887" cy="339725"/>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1">
                    <a:lumMod val="50000"/>
                  </a:schemeClr>
                </a:solidFill>
                <a:latin typeface="+mn-lt"/>
              </a:rPr>
              <a:t>YOUR SUBTITLE HERE</a:t>
            </a:r>
          </a:p>
        </p:txBody>
      </p:sp>
      <p:sp>
        <p:nvSpPr>
          <p:cNvPr id="7" name="TextBox 6">
            <a:extLst>
              <a:ext uri="{FF2B5EF4-FFF2-40B4-BE49-F238E27FC236}">
                <a16:creationId xmlns:a16="http://schemas.microsoft.com/office/drawing/2014/main" id="{FB0107F6-329F-4E93-B407-79D7FCFD6C11}"/>
              </a:ext>
            </a:extLst>
          </p:cNvPr>
          <p:cNvSpPr txBox="1"/>
          <p:nvPr/>
        </p:nvSpPr>
        <p:spPr>
          <a:xfrm>
            <a:off x="7399338" y="2192338"/>
            <a:ext cx="2959100" cy="646112"/>
          </a:xfrm>
          <a:prstGeom prst="rect">
            <a:avLst/>
          </a:prstGeom>
          <a:noFill/>
        </p:spPr>
        <p:txBody>
          <a:bodyPr wrap="none">
            <a:spAutoFit/>
          </a:bodyPr>
          <a:lstStyle/>
          <a:p>
            <a:pPr eaLnBrk="1" fontAlgn="auto" hangingPunct="1">
              <a:spcBef>
                <a:spcPts val="0"/>
              </a:spcBef>
              <a:spcAft>
                <a:spcPts val="0"/>
              </a:spcAft>
              <a:defRPr/>
            </a:pPr>
            <a:r>
              <a:rPr lang="en-US" sz="3600" b="1" dirty="0">
                <a:solidFill>
                  <a:srgbClr val="FF6DA5"/>
                </a:solidFill>
                <a:latin typeface="Source Sans Pro Semibold" panose="020B0603030403020204" pitchFamily="34" charset="0"/>
                <a:ea typeface="Lato" panose="020F0502020204030203" pitchFamily="34" charset="0"/>
              </a:rPr>
              <a:t>PORT</a:t>
            </a:r>
            <a:r>
              <a:rPr lang="id-ID" sz="3600" b="1" spc="300" dirty="0">
                <a:solidFill>
                  <a:schemeClr val="tx1">
                    <a:lumMod val="95000"/>
                    <a:lumOff val="5000"/>
                  </a:schemeClr>
                </a:solidFill>
                <a:latin typeface="Lato" panose="020F0502020204030203" pitchFamily="34" charset="0"/>
                <a:ea typeface="Lato" panose="020F0502020204030203" pitchFamily="34" charset="0"/>
                <a:cs typeface="Lato" panose="020F0502020204030203" pitchFamily="34" charset="0"/>
              </a:rPr>
              <a:t>FOLIO</a:t>
            </a:r>
            <a:endParaRPr lang="id-ID" sz="3600" spc="300" dirty="0">
              <a:solidFill>
                <a:schemeClr val="tx1">
                  <a:lumMod val="95000"/>
                  <a:lumOff val="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7896" name="TextBox 8">
            <a:extLst>
              <a:ext uri="{FF2B5EF4-FFF2-40B4-BE49-F238E27FC236}">
                <a16:creationId xmlns:a16="http://schemas.microsoft.com/office/drawing/2014/main" id="{B777E179-974A-48D1-AAC4-0BE23364D424}"/>
              </a:ext>
            </a:extLst>
          </p:cNvPr>
          <p:cNvSpPr txBox="1">
            <a:spLocks noChangeArrowheads="1"/>
          </p:cNvSpPr>
          <p:nvPr/>
        </p:nvSpPr>
        <p:spPr bwMode="auto">
          <a:xfrm>
            <a:off x="5703888" y="6008688"/>
            <a:ext cx="660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id-ID" altLang="en-US" sz="1600" b="1">
                <a:solidFill>
                  <a:schemeClr val="bg1"/>
                </a:solidFill>
                <a:latin typeface="Lato" panose="020F0502020204030203" pitchFamily="34" charset="0"/>
                <a:ea typeface="Lato" panose="020F0502020204030203" pitchFamily="34" charset="0"/>
                <a:cs typeface="Lato" panose="020F0502020204030203" pitchFamily="34" charset="0"/>
              </a:rPr>
              <a:t>more</a:t>
            </a:r>
          </a:p>
        </p:txBody>
      </p:sp>
      <p:pic>
        <p:nvPicPr>
          <p:cNvPr id="2" name="Picture Placeholder 1">
            <a:extLst>
              <a:ext uri="{FF2B5EF4-FFF2-40B4-BE49-F238E27FC236}">
                <a16:creationId xmlns:a16="http://schemas.microsoft.com/office/drawing/2014/main" id="{89CB5721-3BCE-41CE-AF9C-54A77717BF90}"/>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20573" r="20573"/>
          <a:stretch>
            <a:fillRect/>
          </a:stretch>
        </p:blipFill>
        <p:spPr>
          <a:custGeom>
            <a:avLst/>
            <a:gdLst>
              <a:gd name="T0" fmla="*/ 0 w 5505450"/>
              <a:gd name="T1" fmla="*/ 0 h 5715000"/>
              <a:gd name="T2" fmla="*/ 5505450 w 5505450"/>
              <a:gd name="T3" fmla="*/ 0 h 5715000"/>
              <a:gd name="T4" fmla="*/ 5505450 w 5505450"/>
              <a:gd name="T5" fmla="*/ 5715000 h 5715000"/>
              <a:gd name="T6" fmla="*/ 0 w 5505450"/>
              <a:gd name="T7" fmla="*/ 5715000 h 5715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505450" h="5715000">
                <a:moveTo>
                  <a:pt x="0" y="0"/>
                </a:moveTo>
                <a:lnTo>
                  <a:pt x="5505450" y="0"/>
                </a:lnTo>
                <a:lnTo>
                  <a:pt x="5505450" y="5715000"/>
                </a:lnTo>
                <a:lnTo>
                  <a:pt x="0" y="5715000"/>
                </a:lnTo>
                <a:lnTo>
                  <a:pt x="0" y="0"/>
                </a:lnTo>
                <a:close/>
              </a:path>
            </a:pathLst>
          </a:cu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5129A6-7FDA-4FA1-A833-72B29EA83EB9}"/>
              </a:ext>
            </a:extLst>
          </p:cNvPr>
          <p:cNvSpPr/>
          <p:nvPr/>
        </p:nvSpPr>
        <p:spPr>
          <a:xfrm>
            <a:off x="0" y="1465263"/>
            <a:ext cx="10798175" cy="4441825"/>
          </a:xfrm>
          <a:prstGeom prst="rect">
            <a:avLst/>
          </a:pr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38915" name="Rectangle 1">
            <a:extLst>
              <a:ext uri="{FF2B5EF4-FFF2-40B4-BE49-F238E27FC236}">
                <a16:creationId xmlns:a16="http://schemas.microsoft.com/office/drawing/2014/main" id="{46F6CA88-86F7-426E-BE85-9BED7641BA55}"/>
              </a:ext>
            </a:extLst>
          </p:cNvPr>
          <p:cNvSpPr>
            <a:spLocks noChangeArrowheads="1"/>
          </p:cNvSpPr>
          <p:nvPr/>
        </p:nvSpPr>
        <p:spPr bwMode="auto">
          <a:xfrm>
            <a:off x="952500" y="3879850"/>
            <a:ext cx="3198813" cy="113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150000"/>
              </a:lnSpc>
            </a:pPr>
            <a:r>
              <a:rPr lang="id-ID" altLang="en-US" sz="900">
                <a:solidFill>
                  <a:schemeClr val="bg1"/>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a:t>
            </a:r>
          </a:p>
        </p:txBody>
      </p:sp>
      <p:sp>
        <p:nvSpPr>
          <p:cNvPr id="3" name="TextBox 2">
            <a:extLst>
              <a:ext uri="{FF2B5EF4-FFF2-40B4-BE49-F238E27FC236}">
                <a16:creationId xmlns:a16="http://schemas.microsoft.com/office/drawing/2014/main" id="{17349A99-2272-4DC4-962F-685DCA60F98F}"/>
              </a:ext>
            </a:extLst>
          </p:cNvPr>
          <p:cNvSpPr txBox="1"/>
          <p:nvPr/>
        </p:nvSpPr>
        <p:spPr>
          <a:xfrm>
            <a:off x="952500" y="3001963"/>
            <a:ext cx="1766888" cy="338137"/>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1"/>
                </a:solidFill>
                <a:latin typeface="+mn-lt"/>
              </a:rPr>
              <a:t>EXAMPE TEXT</a:t>
            </a:r>
          </a:p>
        </p:txBody>
      </p:sp>
      <p:sp>
        <p:nvSpPr>
          <p:cNvPr id="4" name="TextBox 3">
            <a:extLst>
              <a:ext uri="{FF2B5EF4-FFF2-40B4-BE49-F238E27FC236}">
                <a16:creationId xmlns:a16="http://schemas.microsoft.com/office/drawing/2014/main" id="{05A00C13-28C9-47AD-A152-AB310BB8AE7B}"/>
              </a:ext>
            </a:extLst>
          </p:cNvPr>
          <p:cNvSpPr txBox="1"/>
          <p:nvPr/>
        </p:nvSpPr>
        <p:spPr>
          <a:xfrm>
            <a:off x="960438" y="3311525"/>
            <a:ext cx="2655887" cy="339725"/>
          </a:xfrm>
          <a:prstGeom prst="rect">
            <a:avLst/>
          </a:prstGeom>
          <a:noFill/>
        </p:spPr>
        <p:txBody>
          <a:bodyPr wrap="none">
            <a:spAutoFit/>
          </a:bodyPr>
          <a:lstStyle/>
          <a:p>
            <a:pPr eaLnBrk="1" fontAlgn="auto" hangingPunct="1">
              <a:spcBef>
                <a:spcPts val="0"/>
              </a:spcBef>
              <a:spcAft>
                <a:spcPts val="0"/>
              </a:spcAft>
              <a:defRPr/>
            </a:pPr>
            <a:r>
              <a:rPr lang="id-ID" sz="1600" spc="300" dirty="0">
                <a:solidFill>
                  <a:schemeClr val="bg1"/>
                </a:solidFill>
                <a:latin typeface="+mn-lt"/>
              </a:rPr>
              <a:t>YOUR SUBTITLE HERE</a:t>
            </a:r>
          </a:p>
        </p:txBody>
      </p:sp>
      <p:sp>
        <p:nvSpPr>
          <p:cNvPr id="5" name="TextBox 4">
            <a:extLst>
              <a:ext uri="{FF2B5EF4-FFF2-40B4-BE49-F238E27FC236}">
                <a16:creationId xmlns:a16="http://schemas.microsoft.com/office/drawing/2014/main" id="{A1BBF8B3-31AF-4883-BCCE-D57AD885B6E1}"/>
              </a:ext>
            </a:extLst>
          </p:cNvPr>
          <p:cNvSpPr txBox="1"/>
          <p:nvPr/>
        </p:nvSpPr>
        <p:spPr>
          <a:xfrm>
            <a:off x="952500" y="2239963"/>
            <a:ext cx="2163763" cy="646112"/>
          </a:xfrm>
          <a:prstGeom prst="rect">
            <a:avLst/>
          </a:prstGeom>
          <a:noFill/>
        </p:spPr>
        <p:txBody>
          <a:bodyPr wrap="none">
            <a:spAutoFit/>
          </a:bodyPr>
          <a:lstStyle/>
          <a:p>
            <a:pPr eaLnBrk="1" fontAlgn="auto" hangingPunct="1">
              <a:spcBef>
                <a:spcPts val="0"/>
              </a:spcBef>
              <a:spcAft>
                <a:spcPts val="0"/>
              </a:spcAft>
              <a:defRPr/>
            </a:pPr>
            <a:r>
              <a:rPr lang="id-ID" sz="3600" b="1" spc="300" dirty="0">
                <a:solidFill>
                  <a:schemeClr val="tx1">
                    <a:lumMod val="95000"/>
                    <a:lumOff val="5000"/>
                  </a:schemeClr>
                </a:solidFill>
                <a:latin typeface="Lato" panose="020F0502020204030203" pitchFamily="34" charset="0"/>
                <a:ea typeface="Lato" panose="020F0502020204030203" pitchFamily="34" charset="0"/>
                <a:cs typeface="Lato" panose="020F0502020204030203" pitchFamily="34" charset="0"/>
              </a:rPr>
              <a:t>IMAGES</a:t>
            </a:r>
          </a:p>
        </p:txBody>
      </p:sp>
      <p:pic>
        <p:nvPicPr>
          <p:cNvPr id="6" name="Picture Placeholder 5">
            <a:extLst>
              <a:ext uri="{FF2B5EF4-FFF2-40B4-BE49-F238E27FC236}">
                <a16:creationId xmlns:a16="http://schemas.microsoft.com/office/drawing/2014/main" id="{32D2BD49-4BFB-4740-B2BF-CC87BE01C65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1169" b="1169"/>
          <a:stretch>
            <a:fillRect/>
          </a:stretch>
        </p:blipFill>
        <p:spPr>
          <a:xfrm>
            <a:off x="4725988" y="1866900"/>
            <a:ext cx="5718175" cy="3670300"/>
          </a:xfrm>
          <a:custGeom>
            <a:avLst/>
            <a:gdLst>
              <a:gd name="T0" fmla="*/ 0 w 5718220"/>
              <a:gd name="T1" fmla="*/ 0 h 3670478"/>
              <a:gd name="T2" fmla="*/ 5718220 w 5718220"/>
              <a:gd name="T3" fmla="*/ 0 h 3670478"/>
              <a:gd name="T4" fmla="*/ 5718220 w 5718220"/>
              <a:gd name="T5" fmla="*/ 3670478 h 3670478"/>
              <a:gd name="T6" fmla="*/ 0 w 5718220"/>
              <a:gd name="T7" fmla="*/ 3670478 h 367047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18220" h="3670478">
                <a:moveTo>
                  <a:pt x="0" y="0"/>
                </a:moveTo>
                <a:lnTo>
                  <a:pt x="5718220" y="0"/>
                </a:lnTo>
                <a:lnTo>
                  <a:pt x="5718220" y="3670478"/>
                </a:lnTo>
                <a:lnTo>
                  <a:pt x="0" y="3670478"/>
                </a:lnTo>
                <a:lnTo>
                  <a:pt x="0" y="0"/>
                </a:lnTo>
                <a:close/>
              </a:path>
            </a:pathLst>
          </a:cu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41AACA-2740-4980-A3A7-1FD993FEE2A4}"/>
              </a:ext>
            </a:extLst>
          </p:cNvPr>
          <p:cNvSpPr>
            <a:spLocks noGrp="1"/>
          </p:cNvSpPr>
          <p:nvPr>
            <p:ph type="body" sz="quarter" idx="10"/>
          </p:nvPr>
        </p:nvSpPr>
        <p:spPr/>
        <p:txBody>
          <a:bodyPr rtlCol="0">
            <a:normAutofit/>
          </a:bodyPr>
          <a:lstStyle/>
          <a:p>
            <a:pPr marL="0" indent="0" fontAlgn="auto">
              <a:spcAft>
                <a:spcPts val="0"/>
              </a:spcAft>
              <a:buFont typeface="Arial" panose="020B0604020202020204" pitchFamily="34" charset="0"/>
              <a:buNone/>
              <a:defRPr/>
            </a:pPr>
            <a:r>
              <a:rPr lang="id-ID" sz="11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justotincidunt, </a:t>
            </a:r>
            <a:endParaRPr lang="en-US" sz="11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a:p>
            <a:pPr marL="0" indent="0" fontAlgn="auto">
              <a:spcAft>
                <a:spcPts val="0"/>
              </a:spcAft>
              <a:buFont typeface="Arial" panose="020B0604020202020204" pitchFamily="34" charset="0"/>
              <a:buNone/>
              <a:defRPr/>
            </a:pPr>
            <a:endParaRPr lang="id-ID" sz="11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a:p>
            <a:pPr fontAlgn="auto">
              <a:spcAft>
                <a:spcPts val="0"/>
              </a:spcAft>
              <a:defRPr/>
            </a:pPr>
            <a:endParaRPr lang="en-US" dirty="0"/>
          </a:p>
        </p:txBody>
      </p:sp>
      <p:cxnSp>
        <p:nvCxnSpPr>
          <p:cNvPr id="11" name="Straight Connector 10">
            <a:extLst>
              <a:ext uri="{FF2B5EF4-FFF2-40B4-BE49-F238E27FC236}">
                <a16:creationId xmlns:a16="http://schemas.microsoft.com/office/drawing/2014/main" id="{C1781187-E8AE-4352-A173-35C92CAA67F1}"/>
              </a:ext>
            </a:extLst>
          </p:cNvPr>
          <p:cNvCxnSpPr/>
          <p:nvPr/>
        </p:nvCxnSpPr>
        <p:spPr>
          <a:xfrm flipH="1">
            <a:off x="5222875" y="-469900"/>
            <a:ext cx="3905250" cy="7631113"/>
          </a:xfrm>
          <a:prstGeom prst="line">
            <a:avLst/>
          </a:prstGeom>
          <a:ln w="254000">
            <a:solidFill>
              <a:srgbClr val="FF95BD"/>
            </a:solidFill>
          </a:ln>
        </p:spPr>
        <p:style>
          <a:lnRef idx="1">
            <a:schemeClr val="accent1"/>
          </a:lnRef>
          <a:fillRef idx="0">
            <a:schemeClr val="accent1"/>
          </a:fillRef>
          <a:effectRef idx="0">
            <a:schemeClr val="accent1"/>
          </a:effectRef>
          <a:fontRef idx="minor">
            <a:schemeClr val="tx1"/>
          </a:fontRef>
        </p:style>
      </p:cxnSp>
      <p:sp>
        <p:nvSpPr>
          <p:cNvPr id="39940" name="Subtitle 2">
            <a:extLst>
              <a:ext uri="{FF2B5EF4-FFF2-40B4-BE49-F238E27FC236}">
                <a16:creationId xmlns:a16="http://schemas.microsoft.com/office/drawing/2014/main" id="{12D870BE-F431-44CA-94B5-C445B156FD37}"/>
              </a:ext>
            </a:extLst>
          </p:cNvPr>
          <p:cNvSpPr txBox="1">
            <a:spLocks/>
          </p:cNvSpPr>
          <p:nvPr/>
        </p:nvSpPr>
        <p:spPr bwMode="auto">
          <a:xfrm>
            <a:off x="652463" y="2851150"/>
            <a:ext cx="3819525"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Arial" panose="020B0604020202020204" pitchFamily="34" charset="0"/>
              <a:buNone/>
            </a:pPr>
            <a:r>
              <a:rPr lang="en-US" altLang="en-US" sz="5000" b="1">
                <a:solidFill>
                  <a:srgbClr val="FF6DA5"/>
                </a:solidFill>
                <a:latin typeface="Lato" panose="020F0502020204030203" pitchFamily="34" charset="0"/>
                <a:ea typeface="Lato" panose="020F0502020204030203" pitchFamily="34" charset="0"/>
                <a:cs typeface="Lato" panose="020F0502020204030203" pitchFamily="34" charset="0"/>
              </a:rPr>
              <a:t>FAMOUS</a:t>
            </a:r>
          </a:p>
          <a:p>
            <a:pPr eaLnBrk="1" hangingPunct="1">
              <a:lnSpc>
                <a:spcPct val="100000"/>
              </a:lnSpc>
              <a:spcBef>
                <a:spcPct val="0"/>
              </a:spcBef>
              <a:buFont typeface="Arial" panose="020B0604020202020204" pitchFamily="34" charset="0"/>
              <a:buNone/>
            </a:pPr>
            <a:r>
              <a:rPr lang="en-US" altLang="en-US" sz="5000" b="1">
                <a:latin typeface="Lato" panose="020F0502020204030203" pitchFamily="34" charset="0"/>
                <a:ea typeface="Lato" panose="020F0502020204030203" pitchFamily="34" charset="0"/>
                <a:cs typeface="Lato" panose="020F0502020204030203" pitchFamily="34" charset="0"/>
              </a:rPr>
              <a:t>FOOD</a:t>
            </a:r>
            <a:endParaRPr lang="id-ID" altLang="en-US" sz="5000" b="1">
              <a:latin typeface="Lato" panose="020F0502020204030203" pitchFamily="34" charset="0"/>
              <a:ea typeface="Lato" panose="020F0502020204030203" pitchFamily="34" charset="0"/>
              <a:cs typeface="Lato" panose="020F0502020204030203" pitchFamily="34" charset="0"/>
            </a:endParaRPr>
          </a:p>
        </p:txBody>
      </p:sp>
      <p:pic>
        <p:nvPicPr>
          <p:cNvPr id="3" name="Picture Placeholder 2">
            <a:extLst>
              <a:ext uri="{FF2B5EF4-FFF2-40B4-BE49-F238E27FC236}">
                <a16:creationId xmlns:a16="http://schemas.microsoft.com/office/drawing/2014/main" id="{C88DFAF7-D384-4AE8-916B-1F49F48AC0C7}"/>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t="16084" b="16084"/>
          <a:stretch>
            <a:fillRect/>
          </a:stretch>
        </p:blipFill>
        <p:spPr>
          <a:xfrm>
            <a:off x="5899150" y="-901700"/>
            <a:ext cx="7626350" cy="7759700"/>
          </a:xfrm>
          <a:prstGeom prst="parallelogram">
            <a:avLst>
              <a:gd name="adj" fmla="val 52218"/>
            </a:avLst>
          </a:prstGeom>
        </p:spPr>
      </p:pic>
      <p:pic>
        <p:nvPicPr>
          <p:cNvPr id="5" name="Picture Placeholder 4">
            <a:extLst>
              <a:ext uri="{FF2B5EF4-FFF2-40B4-BE49-F238E27FC236}">
                <a16:creationId xmlns:a16="http://schemas.microsoft.com/office/drawing/2014/main" id="{95BED526-4AD5-44E0-BDC0-3B9B0CD18133}"/>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l="19015" r="19015"/>
          <a:stretch>
            <a:fillRect/>
          </a:stretch>
        </p:blipFill>
        <p:spPr>
          <a:xfrm>
            <a:off x="9879013" y="2351088"/>
            <a:ext cx="4189412" cy="4506912"/>
          </a:xfrm>
          <a:prstGeom prst="parallelogram">
            <a:avLst>
              <a:gd name="adj" fmla="val 54940"/>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Freeform: Shape 35">
            <a:extLst>
              <a:ext uri="{FF2B5EF4-FFF2-40B4-BE49-F238E27FC236}">
                <a16:creationId xmlns:a16="http://schemas.microsoft.com/office/drawing/2014/main" id="{BEBFE68C-7C45-4608-BD90-BEB051E765AD}"/>
              </a:ext>
            </a:extLst>
          </p:cNvPr>
          <p:cNvSpPr/>
          <p:nvPr/>
        </p:nvSpPr>
        <p:spPr>
          <a:xfrm>
            <a:off x="5646738" y="0"/>
            <a:ext cx="6545262" cy="6858000"/>
          </a:xfrm>
          <a:custGeom>
            <a:avLst/>
            <a:gdLst>
              <a:gd name="connsiteX0" fmla="*/ 2841971 w 6546034"/>
              <a:gd name="connsiteY0" fmla="*/ 0 h 6858000"/>
              <a:gd name="connsiteX1" fmla="*/ 6546034 w 6546034"/>
              <a:gd name="connsiteY1" fmla="*/ 0 h 6858000"/>
              <a:gd name="connsiteX2" fmla="*/ 6546034 w 6546034"/>
              <a:gd name="connsiteY2" fmla="*/ 6858000 h 6858000"/>
              <a:gd name="connsiteX3" fmla="*/ 2845470 w 6546034"/>
              <a:gd name="connsiteY3" fmla="*/ 6858000 h 6858000"/>
              <a:gd name="connsiteX4" fmla="*/ 415876 w 6546034"/>
              <a:gd name="connsiteY4" fmla="*/ 4438250 h 6858000"/>
              <a:gd name="connsiteX5" fmla="*/ 411819 w 6546034"/>
              <a:gd name="connsiteY5" fmla="*/ 244004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46034" h="6858000">
                <a:moveTo>
                  <a:pt x="2841971" y="0"/>
                </a:moveTo>
                <a:lnTo>
                  <a:pt x="6546034" y="0"/>
                </a:lnTo>
                <a:lnTo>
                  <a:pt x="6546034" y="6858000"/>
                </a:lnTo>
                <a:lnTo>
                  <a:pt x="2845470" y="6858000"/>
                </a:lnTo>
                <a:lnTo>
                  <a:pt x="415876" y="4438250"/>
                </a:lnTo>
                <a:cubicBezTo>
                  <a:pt x="-137035" y="3887581"/>
                  <a:pt x="-138855" y="2992952"/>
                  <a:pt x="411819" y="2440041"/>
                </a:cubicBezTo>
                <a:close/>
              </a:path>
            </a:pathLst>
          </a:cu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963" name="Title 1">
            <a:extLst>
              <a:ext uri="{FF2B5EF4-FFF2-40B4-BE49-F238E27FC236}">
                <a16:creationId xmlns:a16="http://schemas.microsoft.com/office/drawing/2014/main" id="{3582551D-AB50-4E55-8F0C-4AF3108E382B}"/>
              </a:ext>
            </a:extLst>
          </p:cNvPr>
          <p:cNvSpPr txBox="1">
            <a:spLocks/>
          </p:cNvSpPr>
          <p:nvPr/>
        </p:nvSpPr>
        <p:spPr bwMode="auto">
          <a:xfrm>
            <a:off x="1198563" y="1274763"/>
            <a:ext cx="133985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2000">
                <a:solidFill>
                  <a:srgbClr val="FF6DA5"/>
                </a:solidFill>
                <a:latin typeface="Raleway Medium" panose="020B0603030101060003" pitchFamily="34" charset="0"/>
              </a:rPr>
              <a:t>Portfolio</a:t>
            </a:r>
          </a:p>
        </p:txBody>
      </p:sp>
      <p:sp>
        <p:nvSpPr>
          <p:cNvPr id="48" name="Title 1">
            <a:extLst>
              <a:ext uri="{FF2B5EF4-FFF2-40B4-BE49-F238E27FC236}">
                <a16:creationId xmlns:a16="http://schemas.microsoft.com/office/drawing/2014/main" id="{82C19575-955C-4948-BECD-18FE378644B6}"/>
              </a:ext>
            </a:extLst>
          </p:cNvPr>
          <p:cNvSpPr txBox="1">
            <a:spLocks/>
          </p:cNvSpPr>
          <p:nvPr/>
        </p:nvSpPr>
        <p:spPr>
          <a:xfrm>
            <a:off x="1198563" y="2725738"/>
            <a:ext cx="1339850" cy="422275"/>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2000" dirty="0">
                <a:solidFill>
                  <a:srgbClr val="FF6DA5"/>
                </a:solidFill>
                <a:latin typeface="Raleway Medium" panose="020B0603030101060003" pitchFamily="34" charset="0"/>
              </a:rPr>
              <a:t>Title Here</a:t>
            </a:r>
          </a:p>
        </p:txBody>
      </p:sp>
      <p:sp>
        <p:nvSpPr>
          <p:cNvPr id="49" name="Title 1">
            <a:extLst>
              <a:ext uri="{FF2B5EF4-FFF2-40B4-BE49-F238E27FC236}">
                <a16:creationId xmlns:a16="http://schemas.microsoft.com/office/drawing/2014/main" id="{9B92BCB1-A26E-4E66-931C-3936D7581BEC}"/>
              </a:ext>
            </a:extLst>
          </p:cNvPr>
          <p:cNvSpPr txBox="1">
            <a:spLocks/>
          </p:cNvSpPr>
          <p:nvPr/>
        </p:nvSpPr>
        <p:spPr>
          <a:xfrm>
            <a:off x="1198563" y="4194175"/>
            <a:ext cx="1339850" cy="420688"/>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2000" dirty="0">
                <a:solidFill>
                  <a:srgbClr val="FF6DA5"/>
                </a:solidFill>
                <a:latin typeface="Raleway Medium" panose="020B0603030101060003" pitchFamily="34" charset="0"/>
              </a:rPr>
              <a:t>Title Here</a:t>
            </a:r>
          </a:p>
        </p:txBody>
      </p:sp>
      <p:sp>
        <p:nvSpPr>
          <p:cNvPr id="40966" name="Subtitle 2">
            <a:extLst>
              <a:ext uri="{FF2B5EF4-FFF2-40B4-BE49-F238E27FC236}">
                <a16:creationId xmlns:a16="http://schemas.microsoft.com/office/drawing/2014/main" id="{154F9751-D088-4EE3-A955-AB26E390A049}"/>
              </a:ext>
            </a:extLst>
          </p:cNvPr>
          <p:cNvSpPr txBox="1">
            <a:spLocks/>
          </p:cNvSpPr>
          <p:nvPr/>
        </p:nvSpPr>
        <p:spPr bwMode="auto">
          <a:xfrm>
            <a:off x="1198563" y="1666875"/>
            <a:ext cx="4038600"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50000"/>
              </a:lnSpc>
              <a:buFont typeface="Arial" panose="020B0604020202020204" pitchFamily="34" charset="0"/>
              <a:buNone/>
            </a:pPr>
            <a:r>
              <a:rPr lang="en-US" altLang="en-US" sz="1000">
                <a:latin typeface="Raleway Medium" panose="020B0603030101060003" pitchFamily="34" charset="0"/>
                <a:ea typeface="Lato Light" panose="020F0502020204030203" pitchFamily="34" charset="0"/>
                <a:cs typeface="Lato Light" panose="020F0502020204030203" pitchFamily="34" charset="0"/>
              </a:rPr>
              <a:t>Occidental Petroleum Corporation is an international oil and gas exploration and production company with operations in the United States,. </a:t>
            </a:r>
          </a:p>
        </p:txBody>
      </p:sp>
      <p:sp>
        <p:nvSpPr>
          <p:cNvPr id="40967" name="Subtitle 2">
            <a:extLst>
              <a:ext uri="{FF2B5EF4-FFF2-40B4-BE49-F238E27FC236}">
                <a16:creationId xmlns:a16="http://schemas.microsoft.com/office/drawing/2014/main" id="{028397E3-3DC6-47CE-BA1A-97DE4FFF7096}"/>
              </a:ext>
            </a:extLst>
          </p:cNvPr>
          <p:cNvSpPr txBox="1">
            <a:spLocks/>
          </p:cNvSpPr>
          <p:nvPr/>
        </p:nvSpPr>
        <p:spPr bwMode="auto">
          <a:xfrm>
            <a:off x="1198563" y="3070225"/>
            <a:ext cx="4087812"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50000"/>
              </a:lnSpc>
              <a:buFont typeface="Arial" panose="020B0604020202020204" pitchFamily="34" charset="0"/>
              <a:buNone/>
            </a:pPr>
            <a:r>
              <a:rPr lang="en-US" altLang="en-US" sz="1000">
                <a:latin typeface="Raleway Medium" panose="020B0603030101060003" pitchFamily="34" charset="0"/>
                <a:ea typeface="Lato Light" panose="020F0502020204030203" pitchFamily="34" charset="0"/>
                <a:cs typeface="Lato Light" panose="020F0502020204030203" pitchFamily="34" charset="0"/>
              </a:rPr>
              <a:t>Occidental Petroleum Corporation is an international oil and gas exploration and production company with operations in the United States, </a:t>
            </a:r>
          </a:p>
        </p:txBody>
      </p:sp>
      <p:sp>
        <p:nvSpPr>
          <p:cNvPr id="40968" name="Subtitle 2">
            <a:extLst>
              <a:ext uri="{FF2B5EF4-FFF2-40B4-BE49-F238E27FC236}">
                <a16:creationId xmlns:a16="http://schemas.microsoft.com/office/drawing/2014/main" id="{C3974812-F5A8-4A28-85ED-320208D32434}"/>
              </a:ext>
            </a:extLst>
          </p:cNvPr>
          <p:cNvSpPr txBox="1">
            <a:spLocks/>
          </p:cNvSpPr>
          <p:nvPr/>
        </p:nvSpPr>
        <p:spPr bwMode="auto">
          <a:xfrm>
            <a:off x="1198563" y="4540250"/>
            <a:ext cx="4087812"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50000"/>
              </a:lnSpc>
              <a:buFont typeface="Arial" panose="020B0604020202020204" pitchFamily="34" charset="0"/>
              <a:buNone/>
            </a:pPr>
            <a:r>
              <a:rPr lang="en-US" altLang="en-US" sz="1000">
                <a:latin typeface="Raleway Medium" panose="020B0603030101060003" pitchFamily="34" charset="0"/>
                <a:ea typeface="Lato Light" panose="020F0502020204030203" pitchFamily="34" charset="0"/>
                <a:cs typeface="Lato Light" panose="020F0502020204030203" pitchFamily="34" charset="0"/>
              </a:rPr>
              <a:t>Occidental Petroleum Corporation is an international oil and gas exploration and production company with operations in the United States, Middle East and Latin America. </a:t>
            </a:r>
          </a:p>
        </p:txBody>
      </p:sp>
      <p:pic>
        <p:nvPicPr>
          <p:cNvPr id="2" name="Picture Placeholder 1">
            <a:extLst>
              <a:ext uri="{FF2B5EF4-FFF2-40B4-BE49-F238E27FC236}">
                <a16:creationId xmlns:a16="http://schemas.microsoft.com/office/drawing/2014/main" id="{598D73A8-87DE-4F46-824F-5DFC8A45155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7597" b="7597"/>
          <a:stretch>
            <a:fillRect/>
          </a:stretch>
        </p:blipFill>
        <p:spPr>
          <a:xfrm>
            <a:off x="6629400" y="2165350"/>
            <a:ext cx="4425950" cy="4425950"/>
          </a:xfrm>
          <a:custGeom>
            <a:avLst/>
            <a:gdLst>
              <a:gd name="T0" fmla="*/ 2208412 w 4425812"/>
              <a:gd name="T1" fmla="*/ 2 h 4425811"/>
              <a:gd name="T2" fmla="*/ 2617487 w 4425812"/>
              <a:gd name="T3" fmla="*/ 168475 h 4425811"/>
              <a:gd name="T4" fmla="*/ 4255680 w 4425812"/>
              <a:gd name="T5" fmla="*/ 1800027 h 4425811"/>
              <a:gd name="T6" fmla="*/ 4257340 w 4425812"/>
              <a:gd name="T7" fmla="*/ 2617488 h 4425811"/>
              <a:gd name="T8" fmla="*/ 2625786 w 4425812"/>
              <a:gd name="T9" fmla="*/ 4255681 h 4425811"/>
              <a:gd name="T10" fmla="*/ 2327779 w 4425812"/>
              <a:gd name="T11" fmla="*/ 4415007 h 4425811"/>
              <a:gd name="T12" fmla="*/ 2217414 w 4425812"/>
              <a:gd name="T13" fmla="*/ 4425811 h 4425811"/>
              <a:gd name="T14" fmla="*/ 2217384 w 4425812"/>
              <a:gd name="T15" fmla="*/ 4425811 h 4425811"/>
              <a:gd name="T16" fmla="*/ 2106977 w 4425812"/>
              <a:gd name="T17" fmla="*/ 4415455 h 4425811"/>
              <a:gd name="T18" fmla="*/ 1808325 w 4425812"/>
              <a:gd name="T19" fmla="*/ 4257341 h 4425811"/>
              <a:gd name="T20" fmla="*/ 170134 w 4425812"/>
              <a:gd name="T21" fmla="*/ 2625787 h 4425811"/>
              <a:gd name="T22" fmla="*/ 168474 w 4425812"/>
              <a:gd name="T23" fmla="*/ 1808326 h 4425811"/>
              <a:gd name="T24" fmla="*/ 1800026 w 4425812"/>
              <a:gd name="T25" fmla="*/ 170135 h 4425811"/>
              <a:gd name="T26" fmla="*/ 2208412 w 4425812"/>
              <a:gd name="T27" fmla="*/ 2 h 44258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425812" h="4425811">
                <a:moveTo>
                  <a:pt x="2208412" y="2"/>
                </a:moveTo>
                <a:cubicBezTo>
                  <a:pt x="2356343" y="-298"/>
                  <a:pt x="2504389" y="55836"/>
                  <a:pt x="2617487" y="168475"/>
                </a:cubicBezTo>
                <a:lnTo>
                  <a:pt x="4255680" y="1800027"/>
                </a:lnTo>
                <a:cubicBezTo>
                  <a:pt x="4481874" y="2025304"/>
                  <a:pt x="4482617" y="2391294"/>
                  <a:pt x="4257340" y="2617488"/>
                </a:cubicBezTo>
                <a:lnTo>
                  <a:pt x="2625786" y="4255681"/>
                </a:lnTo>
                <a:cubicBezTo>
                  <a:pt x="2541307" y="4340504"/>
                  <a:pt x="2437040" y="4393623"/>
                  <a:pt x="2327779" y="4415007"/>
                </a:cubicBezTo>
                <a:lnTo>
                  <a:pt x="2217414" y="4425811"/>
                </a:lnTo>
                <a:lnTo>
                  <a:pt x="2217384" y="4425811"/>
                </a:lnTo>
                <a:lnTo>
                  <a:pt x="2106977" y="4415455"/>
                </a:lnTo>
                <a:cubicBezTo>
                  <a:pt x="1997629" y="4394515"/>
                  <a:pt x="1893148" y="4341820"/>
                  <a:pt x="1808325" y="4257341"/>
                </a:cubicBezTo>
                <a:lnTo>
                  <a:pt x="170134" y="2625787"/>
                </a:lnTo>
                <a:cubicBezTo>
                  <a:pt x="-56060" y="2400510"/>
                  <a:pt x="-56805" y="2034521"/>
                  <a:pt x="168474" y="1808326"/>
                </a:cubicBezTo>
                <a:lnTo>
                  <a:pt x="1800026" y="170135"/>
                </a:lnTo>
                <a:cubicBezTo>
                  <a:pt x="1912665" y="57037"/>
                  <a:pt x="2060481" y="302"/>
                  <a:pt x="2208412" y="2"/>
                </a:cubicBezTo>
                <a:close/>
              </a:path>
            </a:pathLst>
          </a:custGeom>
        </p:spPr>
      </p:pic>
      <p:pic>
        <p:nvPicPr>
          <p:cNvPr id="3" name="Picture Placeholder 2">
            <a:extLst>
              <a:ext uri="{FF2B5EF4-FFF2-40B4-BE49-F238E27FC236}">
                <a16:creationId xmlns:a16="http://schemas.microsoft.com/office/drawing/2014/main" id="{682B924A-9E3A-4A17-A546-EAB7685495B2}"/>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t="12500" b="12500"/>
          <a:stretch>
            <a:fillRect/>
          </a:stretch>
        </p:blipFill>
        <p:spPr>
          <a:xfrm>
            <a:off x="7358063" y="374650"/>
            <a:ext cx="4425950" cy="4425950"/>
          </a:xfrm>
          <a:custGeom>
            <a:avLst/>
            <a:gdLst>
              <a:gd name="T0" fmla="*/ 2208412 w 4425812"/>
              <a:gd name="T1" fmla="*/ 2 h 4425811"/>
              <a:gd name="T2" fmla="*/ 2617487 w 4425812"/>
              <a:gd name="T3" fmla="*/ 168475 h 4425811"/>
              <a:gd name="T4" fmla="*/ 4255680 w 4425812"/>
              <a:gd name="T5" fmla="*/ 1800027 h 4425811"/>
              <a:gd name="T6" fmla="*/ 4257340 w 4425812"/>
              <a:gd name="T7" fmla="*/ 2617488 h 4425811"/>
              <a:gd name="T8" fmla="*/ 2625786 w 4425812"/>
              <a:gd name="T9" fmla="*/ 4255681 h 4425811"/>
              <a:gd name="T10" fmla="*/ 2327779 w 4425812"/>
              <a:gd name="T11" fmla="*/ 4415007 h 4425811"/>
              <a:gd name="T12" fmla="*/ 2217414 w 4425812"/>
              <a:gd name="T13" fmla="*/ 4425811 h 4425811"/>
              <a:gd name="T14" fmla="*/ 2217384 w 4425812"/>
              <a:gd name="T15" fmla="*/ 4425811 h 4425811"/>
              <a:gd name="T16" fmla="*/ 2106977 w 4425812"/>
              <a:gd name="T17" fmla="*/ 4415455 h 4425811"/>
              <a:gd name="T18" fmla="*/ 1808325 w 4425812"/>
              <a:gd name="T19" fmla="*/ 4257341 h 4425811"/>
              <a:gd name="T20" fmla="*/ 170134 w 4425812"/>
              <a:gd name="T21" fmla="*/ 2625787 h 4425811"/>
              <a:gd name="T22" fmla="*/ 168474 w 4425812"/>
              <a:gd name="T23" fmla="*/ 1808326 h 4425811"/>
              <a:gd name="T24" fmla="*/ 1800026 w 4425812"/>
              <a:gd name="T25" fmla="*/ 170135 h 4425811"/>
              <a:gd name="T26" fmla="*/ 2208412 w 4425812"/>
              <a:gd name="T27" fmla="*/ 2 h 44258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425812" h="4425811">
                <a:moveTo>
                  <a:pt x="2208412" y="2"/>
                </a:moveTo>
                <a:cubicBezTo>
                  <a:pt x="2356343" y="-298"/>
                  <a:pt x="2504389" y="55836"/>
                  <a:pt x="2617487" y="168475"/>
                </a:cubicBezTo>
                <a:lnTo>
                  <a:pt x="4255680" y="1800027"/>
                </a:lnTo>
                <a:cubicBezTo>
                  <a:pt x="4481874" y="2025304"/>
                  <a:pt x="4482617" y="2391294"/>
                  <a:pt x="4257340" y="2617488"/>
                </a:cubicBezTo>
                <a:lnTo>
                  <a:pt x="2625786" y="4255681"/>
                </a:lnTo>
                <a:cubicBezTo>
                  <a:pt x="2541307" y="4340504"/>
                  <a:pt x="2437040" y="4393623"/>
                  <a:pt x="2327779" y="4415007"/>
                </a:cubicBezTo>
                <a:lnTo>
                  <a:pt x="2217414" y="4425811"/>
                </a:lnTo>
                <a:lnTo>
                  <a:pt x="2217384" y="4425811"/>
                </a:lnTo>
                <a:lnTo>
                  <a:pt x="2106977" y="4415455"/>
                </a:lnTo>
                <a:cubicBezTo>
                  <a:pt x="1997629" y="4394515"/>
                  <a:pt x="1893148" y="4341820"/>
                  <a:pt x="1808325" y="4257341"/>
                </a:cubicBezTo>
                <a:lnTo>
                  <a:pt x="170134" y="2625787"/>
                </a:lnTo>
                <a:cubicBezTo>
                  <a:pt x="-56060" y="2400510"/>
                  <a:pt x="-56805" y="2034521"/>
                  <a:pt x="168474" y="1808326"/>
                </a:cubicBezTo>
                <a:lnTo>
                  <a:pt x="1800026" y="170135"/>
                </a:lnTo>
                <a:cubicBezTo>
                  <a:pt x="1912665" y="57037"/>
                  <a:pt x="2060481" y="302"/>
                  <a:pt x="2208412" y="2"/>
                </a:cubicBezTo>
                <a:close/>
              </a:path>
            </a:pathLst>
          </a:cu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51FAB5-21DB-40D4-9D9C-6A7FEB91F681}"/>
              </a:ext>
            </a:extLst>
          </p:cNvPr>
          <p:cNvSpPr/>
          <p:nvPr/>
        </p:nvSpPr>
        <p:spPr>
          <a:xfrm>
            <a:off x="5262563" y="4249738"/>
            <a:ext cx="788987" cy="788987"/>
          </a:xfrm>
          <a:prstGeom prst="rect">
            <a:avLst/>
          </a:pr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id-ID"/>
          </a:p>
        </p:txBody>
      </p:sp>
      <p:sp>
        <p:nvSpPr>
          <p:cNvPr id="3" name="Rectangle 2">
            <a:extLst>
              <a:ext uri="{FF2B5EF4-FFF2-40B4-BE49-F238E27FC236}">
                <a16:creationId xmlns:a16="http://schemas.microsoft.com/office/drawing/2014/main" id="{A4EA6C32-2A25-4BDC-81A1-19775F1822F5}"/>
              </a:ext>
            </a:extLst>
          </p:cNvPr>
          <p:cNvSpPr/>
          <p:nvPr/>
        </p:nvSpPr>
        <p:spPr>
          <a:xfrm>
            <a:off x="5262563" y="2386013"/>
            <a:ext cx="788987" cy="787400"/>
          </a:xfrm>
          <a:prstGeom prst="rect">
            <a:avLst/>
          </a:prstGeom>
          <a:solidFill>
            <a:srgbClr val="FF95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4" name="TextBox 3">
            <a:extLst>
              <a:ext uri="{FF2B5EF4-FFF2-40B4-BE49-F238E27FC236}">
                <a16:creationId xmlns:a16="http://schemas.microsoft.com/office/drawing/2014/main" id="{73230A14-BE90-4B6D-AE52-2A54B53AEC17}"/>
              </a:ext>
            </a:extLst>
          </p:cNvPr>
          <p:cNvSpPr txBox="1"/>
          <p:nvPr/>
        </p:nvSpPr>
        <p:spPr>
          <a:xfrm>
            <a:off x="5408613" y="2549525"/>
            <a:ext cx="574675" cy="461963"/>
          </a:xfrm>
          <a:prstGeom prst="rect">
            <a:avLst/>
          </a:prstGeom>
          <a:noFill/>
        </p:spPr>
        <p:txBody>
          <a:bodyPr wrap="none">
            <a:spAutoFit/>
          </a:bodyPr>
          <a:lstStyle/>
          <a:p>
            <a:pPr eaLnBrk="1" fontAlgn="auto" hangingPunct="1">
              <a:spcBef>
                <a:spcPts val="0"/>
              </a:spcBef>
              <a:spcAft>
                <a:spcPts val="0"/>
              </a:spcAft>
              <a:defRPr/>
            </a:pPr>
            <a:r>
              <a:rPr lang="id-ID" sz="2400" spc="300" dirty="0">
                <a:solidFill>
                  <a:schemeClr val="bg1"/>
                </a:solidFill>
                <a:latin typeface="Source Sans Pro Semibold" panose="020B0603030403020204" pitchFamily="34" charset="0"/>
                <a:ea typeface="Source Sans Pro Semibold" panose="020B0603030403020204" pitchFamily="34" charset="0"/>
              </a:rPr>
              <a:t>01</a:t>
            </a:r>
          </a:p>
        </p:txBody>
      </p:sp>
      <p:sp>
        <p:nvSpPr>
          <p:cNvPr id="5" name="TextBox 4">
            <a:extLst>
              <a:ext uri="{FF2B5EF4-FFF2-40B4-BE49-F238E27FC236}">
                <a16:creationId xmlns:a16="http://schemas.microsoft.com/office/drawing/2014/main" id="{E99A42FC-16B2-4EDA-AB5C-EDD8D57DC830}"/>
              </a:ext>
            </a:extLst>
          </p:cNvPr>
          <p:cNvSpPr txBox="1"/>
          <p:nvPr/>
        </p:nvSpPr>
        <p:spPr>
          <a:xfrm>
            <a:off x="6113463" y="2244725"/>
            <a:ext cx="2649537" cy="400050"/>
          </a:xfrm>
          <a:prstGeom prst="rect">
            <a:avLst/>
          </a:prstGeom>
          <a:noFill/>
        </p:spPr>
        <p:txBody>
          <a:bodyPr wrap="none">
            <a:spAutoFit/>
          </a:bodyPr>
          <a:lstStyle/>
          <a:p>
            <a:pPr eaLnBrk="1" fontAlgn="auto" hangingPunct="1">
              <a:spcBef>
                <a:spcPts val="0"/>
              </a:spcBef>
              <a:spcAft>
                <a:spcPts val="0"/>
              </a:spcAft>
              <a:defRPr/>
            </a:pPr>
            <a:r>
              <a:rPr lang="id-ID" sz="2000" spc="300" dirty="0">
                <a:solidFill>
                  <a:schemeClr val="bg2">
                    <a:lumMod val="10000"/>
                  </a:schemeClr>
                </a:solidFill>
                <a:latin typeface="Source Sans Pro" panose="020B0503030403020204" pitchFamily="34" charset="0"/>
                <a:ea typeface="Source Sans Pro" panose="020B0503030403020204" pitchFamily="34" charset="0"/>
              </a:rPr>
              <a:t>TITLE GOES HERE</a:t>
            </a:r>
          </a:p>
        </p:txBody>
      </p:sp>
      <p:sp>
        <p:nvSpPr>
          <p:cNvPr id="6" name="Rectangle 5">
            <a:extLst>
              <a:ext uri="{FF2B5EF4-FFF2-40B4-BE49-F238E27FC236}">
                <a16:creationId xmlns:a16="http://schemas.microsoft.com/office/drawing/2014/main" id="{204E32CA-4AA9-402A-98BF-CEB677F8B6C0}"/>
              </a:ext>
            </a:extLst>
          </p:cNvPr>
          <p:cNvSpPr/>
          <p:nvPr/>
        </p:nvSpPr>
        <p:spPr>
          <a:xfrm>
            <a:off x="6113463" y="2698750"/>
            <a:ext cx="4132262" cy="1131888"/>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llentesque nunc orci eu enim, eget in fringilla vitae, et ero, Lorem ipsum dolor sit amet, lacus nulla ac netus</a:t>
            </a:r>
          </a:p>
        </p:txBody>
      </p:sp>
      <p:sp>
        <p:nvSpPr>
          <p:cNvPr id="7" name="TextBox 6">
            <a:extLst>
              <a:ext uri="{FF2B5EF4-FFF2-40B4-BE49-F238E27FC236}">
                <a16:creationId xmlns:a16="http://schemas.microsoft.com/office/drawing/2014/main" id="{8125C71C-CD1E-451D-A97A-381AF9CD2D7A}"/>
              </a:ext>
            </a:extLst>
          </p:cNvPr>
          <p:cNvSpPr txBox="1"/>
          <p:nvPr/>
        </p:nvSpPr>
        <p:spPr>
          <a:xfrm>
            <a:off x="5408613" y="4413250"/>
            <a:ext cx="574675" cy="461963"/>
          </a:xfrm>
          <a:prstGeom prst="rect">
            <a:avLst/>
          </a:prstGeom>
          <a:noFill/>
        </p:spPr>
        <p:txBody>
          <a:bodyPr wrap="none">
            <a:spAutoFit/>
          </a:bodyPr>
          <a:lstStyle/>
          <a:p>
            <a:pPr eaLnBrk="1" fontAlgn="auto" hangingPunct="1">
              <a:spcBef>
                <a:spcPts val="0"/>
              </a:spcBef>
              <a:spcAft>
                <a:spcPts val="0"/>
              </a:spcAft>
              <a:defRPr/>
            </a:pPr>
            <a:r>
              <a:rPr lang="id-ID" sz="2400" spc="300" dirty="0">
                <a:solidFill>
                  <a:schemeClr val="bg1"/>
                </a:solidFill>
                <a:latin typeface="Source Sans Pro Semibold" panose="020B0603030403020204" pitchFamily="34" charset="0"/>
                <a:ea typeface="Source Sans Pro Semibold" panose="020B0603030403020204" pitchFamily="34" charset="0"/>
              </a:rPr>
              <a:t>02</a:t>
            </a:r>
          </a:p>
        </p:txBody>
      </p:sp>
      <p:sp>
        <p:nvSpPr>
          <p:cNvPr id="8" name="TextBox 7">
            <a:extLst>
              <a:ext uri="{FF2B5EF4-FFF2-40B4-BE49-F238E27FC236}">
                <a16:creationId xmlns:a16="http://schemas.microsoft.com/office/drawing/2014/main" id="{3CE4BDB2-CAF3-4A24-B21A-BF7E98A75C78}"/>
              </a:ext>
            </a:extLst>
          </p:cNvPr>
          <p:cNvSpPr txBox="1"/>
          <p:nvPr/>
        </p:nvSpPr>
        <p:spPr>
          <a:xfrm>
            <a:off x="6113463" y="4110038"/>
            <a:ext cx="2649537" cy="400050"/>
          </a:xfrm>
          <a:prstGeom prst="rect">
            <a:avLst/>
          </a:prstGeom>
          <a:noFill/>
        </p:spPr>
        <p:txBody>
          <a:bodyPr wrap="none">
            <a:spAutoFit/>
          </a:bodyPr>
          <a:lstStyle/>
          <a:p>
            <a:pPr eaLnBrk="1" fontAlgn="auto" hangingPunct="1">
              <a:spcBef>
                <a:spcPts val="0"/>
              </a:spcBef>
              <a:spcAft>
                <a:spcPts val="0"/>
              </a:spcAft>
              <a:defRPr/>
            </a:pPr>
            <a:r>
              <a:rPr lang="id-ID" sz="2000" spc="300" dirty="0">
                <a:solidFill>
                  <a:schemeClr val="bg2">
                    <a:lumMod val="10000"/>
                  </a:schemeClr>
                </a:solidFill>
                <a:latin typeface="Source Sans Pro" panose="020B0503030403020204" pitchFamily="34" charset="0"/>
                <a:ea typeface="Source Sans Pro" panose="020B0503030403020204" pitchFamily="34" charset="0"/>
              </a:rPr>
              <a:t>TITLE GOES HERE</a:t>
            </a:r>
          </a:p>
        </p:txBody>
      </p:sp>
      <p:sp>
        <p:nvSpPr>
          <p:cNvPr id="9" name="Rectangle 8">
            <a:extLst>
              <a:ext uri="{FF2B5EF4-FFF2-40B4-BE49-F238E27FC236}">
                <a16:creationId xmlns:a16="http://schemas.microsoft.com/office/drawing/2014/main" id="{5160533C-A80E-48CE-B4C6-EB15A0DA5846}"/>
              </a:ext>
            </a:extLst>
          </p:cNvPr>
          <p:cNvSpPr/>
          <p:nvPr/>
        </p:nvSpPr>
        <p:spPr>
          <a:xfrm>
            <a:off x="6113463" y="4564063"/>
            <a:ext cx="4132262" cy="1130300"/>
          </a:xfrm>
          <a:prstGeom prst="rect">
            <a:avLst/>
          </a:prstGeom>
        </p:spPr>
        <p:txBody>
          <a:bodyPr>
            <a:spAutoFit/>
          </a:bodyPr>
          <a:lstStyle/>
          <a:p>
            <a:pPr algn="just"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llentesque nunc orci eu enim, eget in fringilla vitae, et ero, Lorem ipsum dolor sit amet, lacus nulla ac netus</a:t>
            </a:r>
          </a:p>
        </p:txBody>
      </p:sp>
      <p:sp>
        <p:nvSpPr>
          <p:cNvPr id="11" name="TextBox 10">
            <a:extLst>
              <a:ext uri="{FF2B5EF4-FFF2-40B4-BE49-F238E27FC236}">
                <a16:creationId xmlns:a16="http://schemas.microsoft.com/office/drawing/2014/main" id="{30CD90EC-48F4-48B2-9B32-38D6ACAAA7C1}"/>
              </a:ext>
            </a:extLst>
          </p:cNvPr>
          <p:cNvSpPr txBox="1"/>
          <p:nvPr/>
        </p:nvSpPr>
        <p:spPr>
          <a:xfrm>
            <a:off x="5083175" y="1355725"/>
            <a:ext cx="4500563" cy="769938"/>
          </a:xfrm>
          <a:prstGeom prst="rect">
            <a:avLst/>
          </a:prstGeom>
          <a:noFill/>
        </p:spPr>
        <p:txBody>
          <a:bodyPr wrap="none">
            <a:spAutoFit/>
          </a:bodyPr>
          <a:lstStyle/>
          <a:p>
            <a:pPr eaLnBrk="1" fontAlgn="auto" hangingPunct="1">
              <a:spcBef>
                <a:spcPts val="0"/>
              </a:spcBef>
              <a:spcAft>
                <a:spcPts val="0"/>
              </a:spcAft>
              <a:defRPr/>
            </a:pPr>
            <a:r>
              <a:rPr lang="id-ID" sz="4400" b="1" dirty="0">
                <a:solidFill>
                  <a:schemeClr val="tx1">
                    <a:lumMod val="95000"/>
                    <a:lumOff val="5000"/>
                  </a:schemeClr>
                </a:solidFill>
                <a:latin typeface="Source Sans Pro Semibold" panose="020B0603030403020204" pitchFamily="34" charset="0"/>
                <a:ea typeface="Source Sans Pro Semibold" panose="020B0603030403020204" pitchFamily="34" charset="0"/>
              </a:rPr>
              <a:t>ABOUT </a:t>
            </a:r>
            <a:r>
              <a:rPr lang="id-ID" sz="4400" b="1" dirty="0">
                <a:solidFill>
                  <a:srgbClr val="FF6DA5"/>
                </a:solidFill>
                <a:latin typeface="Source Sans Pro Semibold" panose="020B0603030403020204" pitchFamily="34" charset="0"/>
                <a:ea typeface="Source Sans Pro Semibold" panose="020B0603030403020204" pitchFamily="34" charset="0"/>
              </a:rPr>
              <a:t>GALLERY</a:t>
            </a:r>
          </a:p>
        </p:txBody>
      </p:sp>
      <p:grpSp>
        <p:nvGrpSpPr>
          <p:cNvPr id="41995" name="Group 12">
            <a:extLst>
              <a:ext uri="{FF2B5EF4-FFF2-40B4-BE49-F238E27FC236}">
                <a16:creationId xmlns:a16="http://schemas.microsoft.com/office/drawing/2014/main" id="{8974928C-8D53-4A66-BC24-3055265AABC6}"/>
              </a:ext>
            </a:extLst>
          </p:cNvPr>
          <p:cNvGrpSpPr>
            <a:grpSpLocks/>
          </p:cNvGrpSpPr>
          <p:nvPr/>
        </p:nvGrpSpPr>
        <p:grpSpPr bwMode="auto">
          <a:xfrm>
            <a:off x="4500563" y="936625"/>
            <a:ext cx="6434137" cy="609600"/>
            <a:chOff x="6241143" y="827314"/>
            <a:chExt cx="3730171" cy="609601"/>
          </a:xfrm>
        </p:grpSpPr>
        <p:cxnSp>
          <p:nvCxnSpPr>
            <p:cNvPr id="14" name="Straight Connector 13">
              <a:extLst>
                <a:ext uri="{FF2B5EF4-FFF2-40B4-BE49-F238E27FC236}">
                  <a16:creationId xmlns:a16="http://schemas.microsoft.com/office/drawing/2014/main" id="{677234F1-B613-4CCF-953D-E1FFF67FC524}"/>
                </a:ext>
              </a:extLst>
            </p:cNvPr>
            <p:cNvCxnSpPr/>
            <p:nvPr/>
          </p:nvCxnSpPr>
          <p:spPr>
            <a:xfrm flipV="1">
              <a:off x="6241143" y="827314"/>
              <a:ext cx="0" cy="609601"/>
            </a:xfrm>
            <a:prstGeom prst="line">
              <a:avLst/>
            </a:prstGeom>
            <a:ln w="28575">
              <a:solidFill>
                <a:srgbClr val="FF95BD"/>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936E7FB-26CA-4294-96AD-0A4691FAF874}"/>
                </a:ext>
              </a:extLst>
            </p:cNvPr>
            <p:cNvCxnSpPr/>
            <p:nvPr/>
          </p:nvCxnSpPr>
          <p:spPr>
            <a:xfrm flipV="1">
              <a:off x="9971314" y="827314"/>
              <a:ext cx="0" cy="609601"/>
            </a:xfrm>
            <a:prstGeom prst="line">
              <a:avLst/>
            </a:prstGeom>
            <a:ln w="28575">
              <a:solidFill>
                <a:srgbClr val="FF95B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53F8A7F-AD91-4819-9EF1-60E2D20E87AD}"/>
                </a:ext>
              </a:extLst>
            </p:cNvPr>
            <p:cNvCxnSpPr/>
            <p:nvPr/>
          </p:nvCxnSpPr>
          <p:spPr>
            <a:xfrm>
              <a:off x="6241143" y="827314"/>
              <a:ext cx="3730171" cy="0"/>
            </a:xfrm>
            <a:prstGeom prst="line">
              <a:avLst/>
            </a:prstGeom>
            <a:ln w="28575">
              <a:solidFill>
                <a:srgbClr val="FF95BD"/>
              </a:solidFill>
            </a:ln>
          </p:spPr>
          <p:style>
            <a:lnRef idx="1">
              <a:schemeClr val="accent1"/>
            </a:lnRef>
            <a:fillRef idx="0">
              <a:schemeClr val="accent1"/>
            </a:fillRef>
            <a:effectRef idx="0">
              <a:schemeClr val="accent1"/>
            </a:effectRef>
            <a:fontRef idx="minor">
              <a:schemeClr val="tx1"/>
            </a:fontRef>
          </p:style>
        </p:cxnSp>
      </p:grpSp>
      <p:grpSp>
        <p:nvGrpSpPr>
          <p:cNvPr id="41996" name="Group 16">
            <a:extLst>
              <a:ext uri="{FF2B5EF4-FFF2-40B4-BE49-F238E27FC236}">
                <a16:creationId xmlns:a16="http://schemas.microsoft.com/office/drawing/2014/main" id="{ECD2D0CC-A0B2-4576-8224-BE1D59D86385}"/>
              </a:ext>
            </a:extLst>
          </p:cNvPr>
          <p:cNvGrpSpPr>
            <a:grpSpLocks/>
          </p:cNvGrpSpPr>
          <p:nvPr/>
        </p:nvGrpSpPr>
        <p:grpSpPr bwMode="auto">
          <a:xfrm flipH="1" flipV="1">
            <a:off x="4500563" y="5654675"/>
            <a:ext cx="6434137" cy="609600"/>
            <a:chOff x="6241143" y="827314"/>
            <a:chExt cx="3730171" cy="609601"/>
          </a:xfrm>
        </p:grpSpPr>
        <p:cxnSp>
          <p:nvCxnSpPr>
            <p:cNvPr id="18" name="Straight Connector 17">
              <a:extLst>
                <a:ext uri="{FF2B5EF4-FFF2-40B4-BE49-F238E27FC236}">
                  <a16:creationId xmlns:a16="http://schemas.microsoft.com/office/drawing/2014/main" id="{45BD158F-C652-4580-B2D2-535F2A861D71}"/>
                </a:ext>
              </a:extLst>
            </p:cNvPr>
            <p:cNvCxnSpPr/>
            <p:nvPr/>
          </p:nvCxnSpPr>
          <p:spPr>
            <a:xfrm flipV="1">
              <a:off x="6241143" y="827314"/>
              <a:ext cx="0" cy="609601"/>
            </a:xfrm>
            <a:prstGeom prst="line">
              <a:avLst/>
            </a:prstGeom>
            <a:ln w="28575">
              <a:solidFill>
                <a:srgbClr val="FF95BD"/>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F92CE0-D0E8-444E-B4A0-B522608E4F74}"/>
                </a:ext>
              </a:extLst>
            </p:cNvPr>
            <p:cNvCxnSpPr/>
            <p:nvPr/>
          </p:nvCxnSpPr>
          <p:spPr>
            <a:xfrm flipV="1">
              <a:off x="9971314" y="827314"/>
              <a:ext cx="0" cy="609601"/>
            </a:xfrm>
            <a:prstGeom prst="line">
              <a:avLst/>
            </a:prstGeom>
            <a:ln w="28575">
              <a:solidFill>
                <a:srgbClr val="FF95BD"/>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3DB6F10-2C94-40A1-8D03-C6E036306FF5}"/>
                </a:ext>
              </a:extLst>
            </p:cNvPr>
            <p:cNvCxnSpPr/>
            <p:nvPr/>
          </p:nvCxnSpPr>
          <p:spPr>
            <a:xfrm>
              <a:off x="6241143" y="827314"/>
              <a:ext cx="3730171" cy="0"/>
            </a:xfrm>
            <a:prstGeom prst="line">
              <a:avLst/>
            </a:prstGeom>
            <a:ln w="28575">
              <a:solidFill>
                <a:srgbClr val="FF95BD"/>
              </a:solidFill>
            </a:ln>
          </p:spPr>
          <p:style>
            <a:lnRef idx="1">
              <a:schemeClr val="accent1"/>
            </a:lnRef>
            <a:fillRef idx="0">
              <a:schemeClr val="accent1"/>
            </a:fillRef>
            <a:effectRef idx="0">
              <a:schemeClr val="accent1"/>
            </a:effectRef>
            <a:fontRef idx="minor">
              <a:schemeClr val="tx1"/>
            </a:fontRef>
          </p:style>
        </p:cxnSp>
      </p:grpSp>
      <p:pic>
        <p:nvPicPr>
          <p:cNvPr id="10" name="Picture Placeholder 9">
            <a:extLst>
              <a:ext uri="{FF2B5EF4-FFF2-40B4-BE49-F238E27FC236}">
                <a16:creationId xmlns:a16="http://schemas.microsoft.com/office/drawing/2014/main" id="{8069F5D4-C973-48E5-A898-3AF8ECDC826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2397" b="2397"/>
          <a:stretch>
            <a:fillRect/>
          </a:stretch>
        </p:blip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8E459C0-95F5-4072-8814-1059BB8F6CC5}"/>
              </a:ext>
            </a:extLst>
          </p:cNvPr>
          <p:cNvSpPr/>
          <p:nvPr/>
        </p:nvSpPr>
        <p:spPr>
          <a:xfrm>
            <a:off x="604838" y="-280988"/>
            <a:ext cx="7123112" cy="4095751"/>
          </a:xfrm>
          <a:prstGeom prst="rect">
            <a:avLst/>
          </a:prstGeom>
          <a:noFill/>
          <a:ln w="127000">
            <a:solidFill>
              <a:srgbClr val="FF95B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011" name="Subtitle 2">
            <a:extLst>
              <a:ext uri="{FF2B5EF4-FFF2-40B4-BE49-F238E27FC236}">
                <a16:creationId xmlns:a16="http://schemas.microsoft.com/office/drawing/2014/main" id="{5BDAA71D-8689-4722-AD76-D6B15C8E84D8}"/>
              </a:ext>
            </a:extLst>
          </p:cNvPr>
          <p:cNvSpPr txBox="1">
            <a:spLocks/>
          </p:cNvSpPr>
          <p:nvPr/>
        </p:nvSpPr>
        <p:spPr bwMode="auto">
          <a:xfrm>
            <a:off x="863600" y="4068763"/>
            <a:ext cx="4568825"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buFont typeface="Arial" panose="020B0604020202020204" pitchFamily="34" charset="0"/>
              <a:buNone/>
            </a:pPr>
            <a:r>
              <a:rPr lang="en-US" altLang="en-US" sz="4800" b="1">
                <a:latin typeface="Lato Heavy" panose="020F0502020204030203" pitchFamily="34" charset="0"/>
                <a:ea typeface="Lato" panose="020F0502020204030203" pitchFamily="34" charset="0"/>
                <a:cs typeface="Lato" panose="020F0502020204030203" pitchFamily="34" charset="0"/>
              </a:rPr>
              <a:t>My Menu</a:t>
            </a:r>
          </a:p>
          <a:p>
            <a:pPr eaLnBrk="1" hangingPunct="1">
              <a:lnSpc>
                <a:spcPct val="100000"/>
              </a:lnSpc>
              <a:buFont typeface="Arial" panose="020B0604020202020204" pitchFamily="34" charset="0"/>
              <a:buNone/>
            </a:pPr>
            <a:r>
              <a:rPr lang="id-ID" altLang="en-US" sz="4800" b="1">
                <a:solidFill>
                  <a:srgbClr val="FF6DA5"/>
                </a:solidFill>
                <a:latin typeface="Lato Heavy" panose="020F0502020204030203" pitchFamily="34" charset="0"/>
                <a:ea typeface="Lato" panose="020F0502020204030203" pitchFamily="34" charset="0"/>
                <a:cs typeface="Lato" panose="020F0502020204030203" pitchFamily="34" charset="0"/>
              </a:rPr>
              <a:t>Picture</a:t>
            </a:r>
            <a:r>
              <a:rPr lang="en-US" altLang="en-US" sz="4800" b="1">
                <a:solidFill>
                  <a:srgbClr val="FF6DA5"/>
                </a:solidFill>
                <a:latin typeface="Lato Heavy" panose="020F0502020204030203" pitchFamily="34" charset="0"/>
                <a:ea typeface="Lato" panose="020F0502020204030203" pitchFamily="34" charset="0"/>
                <a:cs typeface="Lato" panose="020F0502020204030203" pitchFamily="34" charset="0"/>
              </a:rPr>
              <a:t> Slide</a:t>
            </a:r>
            <a:endParaRPr lang="id-ID" altLang="en-US" sz="4800">
              <a:solidFill>
                <a:srgbClr val="FF6DA5"/>
              </a:solidFill>
              <a:latin typeface="Kelson Sans"/>
              <a:ea typeface="Lato" panose="020F0502020204030203" pitchFamily="34" charset="0"/>
              <a:cs typeface="Lato" panose="020F0502020204030203" pitchFamily="34" charset="0"/>
            </a:endParaRPr>
          </a:p>
        </p:txBody>
      </p:sp>
      <p:sp>
        <p:nvSpPr>
          <p:cNvPr id="7" name="Rectangle 6">
            <a:extLst>
              <a:ext uri="{FF2B5EF4-FFF2-40B4-BE49-F238E27FC236}">
                <a16:creationId xmlns:a16="http://schemas.microsoft.com/office/drawing/2014/main" id="{C374FA11-7C21-481D-BDED-3294470BA0E1}"/>
              </a:ext>
            </a:extLst>
          </p:cNvPr>
          <p:cNvSpPr/>
          <p:nvPr/>
        </p:nvSpPr>
        <p:spPr>
          <a:xfrm>
            <a:off x="1036638" y="1319213"/>
            <a:ext cx="2498725" cy="1962150"/>
          </a:xfrm>
          <a:prstGeom prst="rect">
            <a:avLst/>
          </a:prstGeom>
        </p:spPr>
        <p:txBody>
          <a:bodyPr>
            <a:spAutoFit/>
          </a:bodyPr>
          <a:lstStyle/>
          <a:p>
            <a:pPr eaLnBrk="1" fontAlgn="auto" hangingPunct="1">
              <a:lnSpc>
                <a:spcPct val="150000"/>
              </a:lnSpc>
              <a:spcBef>
                <a:spcPts val="0"/>
              </a:spcBef>
              <a:spcAft>
                <a:spcPts val="0"/>
              </a:spcAft>
              <a:defRPr/>
            </a:pPr>
            <a:r>
              <a:rPr lang="id-ID" sz="9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justotincidunt, </a:t>
            </a:r>
          </a:p>
        </p:txBody>
      </p:sp>
      <p:pic>
        <p:nvPicPr>
          <p:cNvPr id="2" name="Picture Placeholder 1">
            <a:extLst>
              <a:ext uri="{FF2B5EF4-FFF2-40B4-BE49-F238E27FC236}">
                <a16:creationId xmlns:a16="http://schemas.microsoft.com/office/drawing/2014/main" id="{14E3F231-3DE5-43EE-A3B6-66C04FE6502C}"/>
              </a:ext>
            </a:extLst>
          </p:cNvPr>
          <p:cNvPicPr>
            <a:picLocks noGrp="1" noChangeAspect="1"/>
          </p:cNvPicPr>
          <p:nvPr>
            <p:ph type="pic" sz="quarter" idx="12"/>
          </p:nvPr>
        </p:nvPicPr>
        <p:blipFill>
          <a:blip r:embed="rId2" cstate="email">
            <a:extLst>
              <a:ext uri="{28A0092B-C50C-407E-A947-70E740481C1C}">
                <a14:useLocalDpi xmlns:a14="http://schemas.microsoft.com/office/drawing/2010/main"/>
              </a:ext>
            </a:extLst>
          </a:blip>
          <a:srcRect t="13587" b="13587"/>
          <a:stretch>
            <a:fillRect/>
          </a:stretch>
        </p:blipFill>
        <p:spPr>
          <a:xfrm>
            <a:off x="6076950" y="479425"/>
            <a:ext cx="3333750" cy="3641725"/>
          </a:xfrm>
        </p:spPr>
      </p:pic>
      <p:pic>
        <p:nvPicPr>
          <p:cNvPr id="3" name="Picture Placeholder 2">
            <a:extLst>
              <a:ext uri="{FF2B5EF4-FFF2-40B4-BE49-F238E27FC236}">
                <a16:creationId xmlns:a16="http://schemas.microsoft.com/office/drawing/2014/main" id="{7513F9F1-037C-4265-91BA-ABE12487BB44}"/>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l="16540" r="16540"/>
          <a:stretch>
            <a:fillRect/>
          </a:stretch>
        </p:blipFill>
        <p:spPr>
          <a:xfrm>
            <a:off x="9678988" y="479425"/>
            <a:ext cx="2513012" cy="2503488"/>
          </a:xfrm>
        </p:spPr>
      </p:pic>
      <p:pic>
        <p:nvPicPr>
          <p:cNvPr id="5" name="Picture Placeholder 4">
            <a:extLst>
              <a:ext uri="{FF2B5EF4-FFF2-40B4-BE49-F238E27FC236}">
                <a16:creationId xmlns:a16="http://schemas.microsoft.com/office/drawing/2014/main" id="{2C6C827F-EC91-4B70-BA49-63AFD2BD3A77}"/>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l="18388" r="18388"/>
          <a:stretch>
            <a:fillRect/>
          </a:stretch>
        </p:blipFill>
        <p:spPr>
          <a:xfrm>
            <a:off x="9678988" y="3249613"/>
            <a:ext cx="2513012" cy="3608387"/>
          </a:xfrm>
        </p:spPr>
      </p:pic>
      <p:pic>
        <p:nvPicPr>
          <p:cNvPr id="4" name="Picture Placeholder 3">
            <a:extLst>
              <a:ext uri="{FF2B5EF4-FFF2-40B4-BE49-F238E27FC236}">
                <a16:creationId xmlns:a16="http://schemas.microsoft.com/office/drawing/2014/main" id="{8ABA195E-606B-401C-9741-D5D398CCB0B9}"/>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t="21828" b="21828"/>
          <a:stretch>
            <a:fillRect/>
          </a:stretch>
        </p:blipFill>
        <p:spPr>
          <a:xfrm>
            <a:off x="6076950" y="4354513"/>
            <a:ext cx="3333750" cy="2503487"/>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a:extLst>
              <a:ext uri="{FF2B5EF4-FFF2-40B4-BE49-F238E27FC236}">
                <a16:creationId xmlns:a16="http://schemas.microsoft.com/office/drawing/2014/main" id="{71856808-765E-4DE5-A6F1-0A19A46A1660}"/>
              </a:ext>
            </a:extLst>
          </p:cNvPr>
          <p:cNvSpPr>
            <a:spLocks noChangeArrowheads="1"/>
          </p:cNvSpPr>
          <p:nvPr/>
        </p:nvSpPr>
        <p:spPr bwMode="auto">
          <a:xfrm>
            <a:off x="8912225" y="1588"/>
            <a:ext cx="3279775" cy="6856412"/>
          </a:xfrm>
          <a:prstGeom prst="rect">
            <a:avLst/>
          </a:prstGeom>
          <a:solidFill>
            <a:srgbClr val="FF95BD"/>
          </a:solidFill>
          <a:ln>
            <a:noFill/>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id-ID" altLang="en-US"/>
          </a:p>
        </p:txBody>
      </p:sp>
      <p:sp>
        <p:nvSpPr>
          <p:cNvPr id="2" name="Rectangle 1">
            <a:extLst>
              <a:ext uri="{FF2B5EF4-FFF2-40B4-BE49-F238E27FC236}">
                <a16:creationId xmlns:a16="http://schemas.microsoft.com/office/drawing/2014/main" id="{F44BDDF2-BB16-4F59-8492-AF4DE6F32BBA}"/>
              </a:ext>
            </a:extLst>
          </p:cNvPr>
          <p:cNvSpPr/>
          <p:nvPr/>
        </p:nvSpPr>
        <p:spPr>
          <a:xfrm>
            <a:off x="1531938" y="3709988"/>
            <a:ext cx="3197225" cy="1130300"/>
          </a:xfrm>
          <a:prstGeom prst="rect">
            <a:avLst/>
          </a:prstGeom>
        </p:spPr>
        <p:txBody>
          <a:bodyPr>
            <a:spAutoFit/>
          </a:bodyPr>
          <a:lstStyle/>
          <a:p>
            <a:pPr algn="r" eaLnBrk="1" fontAlgn="auto" hangingPunct="1">
              <a:lnSpc>
                <a:spcPct val="150000"/>
              </a:lnSpc>
              <a:spcBef>
                <a:spcPts val="0"/>
              </a:spcBef>
              <a:spcAft>
                <a:spcPts val="0"/>
              </a:spcAft>
              <a:defRPr/>
            </a:pPr>
            <a:r>
              <a:rPr lang="id-ID" sz="90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a:t>
            </a:r>
          </a:p>
        </p:txBody>
      </p:sp>
      <p:sp>
        <p:nvSpPr>
          <p:cNvPr id="3" name="TextBox 2">
            <a:extLst>
              <a:ext uri="{FF2B5EF4-FFF2-40B4-BE49-F238E27FC236}">
                <a16:creationId xmlns:a16="http://schemas.microsoft.com/office/drawing/2014/main" id="{365903B7-EDA3-4862-9E8B-98CAB41186F1}"/>
              </a:ext>
            </a:extLst>
          </p:cNvPr>
          <p:cNvSpPr txBox="1"/>
          <p:nvPr/>
        </p:nvSpPr>
        <p:spPr>
          <a:xfrm>
            <a:off x="2962275" y="2855913"/>
            <a:ext cx="1766888" cy="338137"/>
          </a:xfrm>
          <a:prstGeom prst="rect">
            <a:avLst/>
          </a:prstGeom>
          <a:noFill/>
        </p:spPr>
        <p:txBody>
          <a:bodyPr wrap="none">
            <a:spAutoFit/>
          </a:bodyPr>
          <a:lstStyle/>
          <a:p>
            <a:pPr algn="r" eaLnBrk="1" fontAlgn="auto" hangingPunct="1">
              <a:spcBef>
                <a:spcPts val="0"/>
              </a:spcBef>
              <a:spcAft>
                <a:spcPts val="0"/>
              </a:spcAft>
              <a:defRPr/>
            </a:pPr>
            <a:r>
              <a:rPr lang="id-ID" sz="1600" spc="300" dirty="0">
                <a:solidFill>
                  <a:schemeClr val="bg1">
                    <a:lumMod val="50000"/>
                  </a:schemeClr>
                </a:solidFill>
                <a:latin typeface="+mn-lt"/>
              </a:rPr>
              <a:t>EXAMPE TEXT</a:t>
            </a:r>
          </a:p>
        </p:txBody>
      </p:sp>
      <p:sp>
        <p:nvSpPr>
          <p:cNvPr id="4" name="TextBox 3">
            <a:extLst>
              <a:ext uri="{FF2B5EF4-FFF2-40B4-BE49-F238E27FC236}">
                <a16:creationId xmlns:a16="http://schemas.microsoft.com/office/drawing/2014/main" id="{04CEDE73-72D5-4764-8860-7F5049819993}"/>
              </a:ext>
            </a:extLst>
          </p:cNvPr>
          <p:cNvSpPr txBox="1"/>
          <p:nvPr/>
        </p:nvSpPr>
        <p:spPr>
          <a:xfrm>
            <a:off x="2073275" y="3098800"/>
            <a:ext cx="2655888" cy="339725"/>
          </a:xfrm>
          <a:prstGeom prst="rect">
            <a:avLst/>
          </a:prstGeom>
          <a:noFill/>
        </p:spPr>
        <p:txBody>
          <a:bodyPr wrap="none">
            <a:spAutoFit/>
          </a:bodyPr>
          <a:lstStyle/>
          <a:p>
            <a:pPr algn="r" eaLnBrk="1" fontAlgn="auto" hangingPunct="1">
              <a:spcBef>
                <a:spcPts val="0"/>
              </a:spcBef>
              <a:spcAft>
                <a:spcPts val="0"/>
              </a:spcAft>
              <a:defRPr/>
            </a:pPr>
            <a:r>
              <a:rPr lang="id-ID" sz="1600" spc="300" dirty="0">
                <a:solidFill>
                  <a:schemeClr val="bg1">
                    <a:lumMod val="50000"/>
                  </a:schemeClr>
                </a:solidFill>
                <a:latin typeface="+mn-lt"/>
              </a:rPr>
              <a:t>YOUR SUBTITLE HERE</a:t>
            </a:r>
          </a:p>
        </p:txBody>
      </p:sp>
      <p:sp>
        <p:nvSpPr>
          <p:cNvPr id="44038" name="TextBox 4">
            <a:extLst>
              <a:ext uri="{FF2B5EF4-FFF2-40B4-BE49-F238E27FC236}">
                <a16:creationId xmlns:a16="http://schemas.microsoft.com/office/drawing/2014/main" id="{4BF668A5-8A81-4123-AD6D-F017FC46C7F7}"/>
              </a:ext>
            </a:extLst>
          </p:cNvPr>
          <p:cNvSpPr txBox="1">
            <a:spLocks noChangeArrowheads="1"/>
          </p:cNvSpPr>
          <p:nvPr/>
        </p:nvSpPr>
        <p:spPr bwMode="auto">
          <a:xfrm>
            <a:off x="1789113" y="1809750"/>
            <a:ext cx="29622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id-ID" altLang="en-US" sz="4400" b="1">
                <a:solidFill>
                  <a:srgbClr val="FF6DA5"/>
                </a:solidFill>
                <a:latin typeface="Source Sans Pro Semibold" panose="020B0604020202020204" pitchFamily="34" charset="0"/>
                <a:ea typeface="Source Sans Pro Semibold" panose="020B0604020202020204" pitchFamily="34" charset="0"/>
                <a:cs typeface="Source Sans Pro Semibold" panose="020B0604020202020204" pitchFamily="34" charset="0"/>
              </a:rPr>
              <a:t>ABOUT</a:t>
            </a:r>
            <a:r>
              <a:rPr lang="id-ID" altLang="en-US" sz="4400" b="1">
                <a:solidFill>
                  <a:srgbClr val="FF95BD"/>
                </a:solidFill>
                <a:latin typeface="Source Sans Pro Semibold" panose="020B0604020202020204" pitchFamily="34" charset="0"/>
                <a:ea typeface="Source Sans Pro Semibold" panose="020B0604020202020204" pitchFamily="34" charset="0"/>
                <a:cs typeface="Source Sans Pro Semibold" panose="020B0604020202020204" pitchFamily="34" charset="0"/>
              </a:rPr>
              <a:t> </a:t>
            </a:r>
            <a:r>
              <a:rPr lang="id-ID" altLang="en-US" sz="4400" b="1">
                <a:latin typeface="Source Sans Pro Semibold" panose="020B0604020202020204" pitchFamily="34" charset="0"/>
                <a:ea typeface="Source Sans Pro Semibold" panose="020B0604020202020204" pitchFamily="34" charset="0"/>
                <a:cs typeface="Source Sans Pro Semibold" panose="020B0604020202020204" pitchFamily="34" charset="0"/>
              </a:rPr>
              <a:t>US</a:t>
            </a:r>
          </a:p>
        </p:txBody>
      </p:sp>
      <p:pic>
        <p:nvPicPr>
          <p:cNvPr id="5" name="Picture Placeholder 4">
            <a:extLst>
              <a:ext uri="{FF2B5EF4-FFF2-40B4-BE49-F238E27FC236}">
                <a16:creationId xmlns:a16="http://schemas.microsoft.com/office/drawing/2014/main" id="{00C2068E-E578-4AB9-B728-6683085496B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19779" r="19779"/>
          <a:stretch>
            <a:fillRect/>
          </a:stretch>
        </p:blipFill>
        <p:spPr>
          <a:xfrm>
            <a:off x="6545263" y="635000"/>
            <a:ext cx="4732337" cy="5219700"/>
          </a:xfrm>
          <a:custGeom>
            <a:avLst/>
            <a:gdLst>
              <a:gd name="T0" fmla="*/ 0 w 4731658"/>
              <a:gd name="T1" fmla="*/ 0 h 3599543"/>
              <a:gd name="T2" fmla="*/ 4731658 w 4731658"/>
              <a:gd name="T3" fmla="*/ 0 h 3599543"/>
              <a:gd name="T4" fmla="*/ 4731658 w 4731658"/>
              <a:gd name="T5" fmla="*/ 5219699 h 3599543"/>
              <a:gd name="T6" fmla="*/ 0 w 4731658"/>
              <a:gd name="T7" fmla="*/ 5219699 h 359954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731658" h="3599543">
                <a:moveTo>
                  <a:pt x="0" y="0"/>
                </a:moveTo>
                <a:lnTo>
                  <a:pt x="4731658" y="0"/>
                </a:lnTo>
                <a:lnTo>
                  <a:pt x="4731658" y="3599543"/>
                </a:lnTo>
                <a:lnTo>
                  <a:pt x="0" y="3599543"/>
                </a:lnTo>
                <a:lnTo>
                  <a:pt x="0" y="0"/>
                </a:lnTo>
                <a:close/>
              </a:path>
            </a:pathLst>
          </a:cu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916C35E-C04D-486D-B3E4-B88ADBB89A9F}"/>
              </a:ext>
            </a:extLst>
          </p:cNvPr>
          <p:cNvSpPr/>
          <p:nvPr/>
        </p:nvSpPr>
        <p:spPr>
          <a:xfrm>
            <a:off x="9239250" y="3502025"/>
            <a:ext cx="2971800" cy="3355975"/>
          </a:xfrm>
          <a:prstGeom prst="rect">
            <a:avLst/>
          </a:prstGeom>
          <a:solidFill>
            <a:srgbClr val="FF95BD"/>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45059" name="Title 1">
            <a:extLst>
              <a:ext uri="{FF2B5EF4-FFF2-40B4-BE49-F238E27FC236}">
                <a16:creationId xmlns:a16="http://schemas.microsoft.com/office/drawing/2014/main" id="{6E678108-F5EB-4F41-9016-EC9647A21DCB}"/>
              </a:ext>
            </a:extLst>
          </p:cNvPr>
          <p:cNvSpPr txBox="1">
            <a:spLocks/>
          </p:cNvSpPr>
          <p:nvPr/>
        </p:nvSpPr>
        <p:spPr bwMode="auto">
          <a:xfrm>
            <a:off x="615950" y="1998663"/>
            <a:ext cx="4597400" cy="13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4800" b="1">
                <a:solidFill>
                  <a:srgbClr val="FF6DA5"/>
                </a:solidFill>
                <a:latin typeface="Raleway Medium" panose="020B0603030101060003" pitchFamily="34" charset="0"/>
              </a:rPr>
              <a:t>Hungry</a:t>
            </a:r>
            <a:r>
              <a:rPr lang="en-US" altLang="en-US" sz="4800" b="1">
                <a:latin typeface="Raleway Medium" panose="020B0603030101060003" pitchFamily="34" charset="0"/>
              </a:rPr>
              <a:t>!</a:t>
            </a:r>
            <a:endParaRPr lang="en-US" altLang="en-US" sz="6600" b="1">
              <a:latin typeface="Raleway Medium" panose="020B0603030101060003" pitchFamily="34" charset="0"/>
            </a:endParaRPr>
          </a:p>
          <a:p>
            <a:pPr eaLnBrk="1" hangingPunct="1">
              <a:lnSpc>
                <a:spcPct val="90000"/>
              </a:lnSpc>
            </a:pPr>
            <a:r>
              <a:rPr lang="en-US" altLang="en-US" sz="3900">
                <a:latin typeface="Raleway Medium" panose="020B0603030101060003" pitchFamily="34" charset="0"/>
              </a:rPr>
              <a:t>about</a:t>
            </a:r>
          </a:p>
        </p:txBody>
      </p:sp>
      <p:sp>
        <p:nvSpPr>
          <p:cNvPr id="45060" name="Subtitle 2">
            <a:extLst>
              <a:ext uri="{FF2B5EF4-FFF2-40B4-BE49-F238E27FC236}">
                <a16:creationId xmlns:a16="http://schemas.microsoft.com/office/drawing/2014/main" id="{E35183A1-E589-4B47-9CF7-240831EFED70}"/>
              </a:ext>
            </a:extLst>
          </p:cNvPr>
          <p:cNvSpPr txBox="1">
            <a:spLocks/>
          </p:cNvSpPr>
          <p:nvPr/>
        </p:nvSpPr>
        <p:spPr bwMode="auto">
          <a:xfrm>
            <a:off x="615950" y="3502025"/>
            <a:ext cx="3503613" cy="134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50000"/>
              </a:lnSpc>
              <a:buFont typeface="Arial" panose="020B0604020202020204" pitchFamily="34" charset="0"/>
              <a:buNone/>
            </a:pPr>
            <a:r>
              <a:rPr lang="en-US" altLang="en-US" sz="1000">
                <a:latin typeface="Raleway Medium" panose="020B0603030101060003" pitchFamily="34" charset="0"/>
                <a:ea typeface="Lato Light" panose="020F0502020204030203" pitchFamily="34" charset="0"/>
                <a:cs typeface="Lato Light" panose="020F0502020204030203" pitchFamily="34" charset="0"/>
              </a:rPr>
              <a:t>Occidental Petroleum Corporation is an international oil and gas exploration and production company with operations in the United States, Middle East and Latin America. Headquartered in Houston</a:t>
            </a:r>
          </a:p>
        </p:txBody>
      </p:sp>
      <p:pic>
        <p:nvPicPr>
          <p:cNvPr id="2" name="Picture Placeholder 1">
            <a:extLst>
              <a:ext uri="{FF2B5EF4-FFF2-40B4-BE49-F238E27FC236}">
                <a16:creationId xmlns:a16="http://schemas.microsoft.com/office/drawing/2014/main" id="{3DC9239A-6E5F-4AE2-838E-7FAB289BE75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14077" r="14077"/>
          <a:stretch>
            <a:fillRect/>
          </a:stretch>
        </p:blipFill>
        <p:spPr>
          <a:custGeom>
            <a:avLst/>
            <a:gdLst>
              <a:gd name="T0" fmla="*/ 337513 w 7810500"/>
              <a:gd name="T1" fmla="*/ 0 h 6115050"/>
              <a:gd name="T2" fmla="*/ 7810500 w 7810500"/>
              <a:gd name="T3" fmla="*/ 0 h 6115050"/>
              <a:gd name="T4" fmla="*/ 7810500 w 7810500"/>
              <a:gd name="T5" fmla="*/ 4528158 h 6115050"/>
              <a:gd name="T6" fmla="*/ 7544729 w 7810500"/>
              <a:gd name="T7" fmla="*/ 4820580 h 6115050"/>
              <a:gd name="T8" fmla="*/ 4419600 w 7810500"/>
              <a:gd name="T9" fmla="*/ 6115050 h 6115050"/>
              <a:gd name="T10" fmla="*/ 0 w 7810500"/>
              <a:gd name="T11" fmla="*/ 1695450 h 6115050"/>
              <a:gd name="T12" fmla="*/ 268181 w 7810500"/>
              <a:gd name="T13" fmla="*/ 175843 h 61150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810500" h="6115050">
                <a:moveTo>
                  <a:pt x="337513" y="0"/>
                </a:moveTo>
                <a:lnTo>
                  <a:pt x="7810500" y="0"/>
                </a:lnTo>
                <a:lnTo>
                  <a:pt x="7810500" y="4528158"/>
                </a:lnTo>
                <a:lnTo>
                  <a:pt x="7544729" y="4820580"/>
                </a:lnTo>
                <a:cubicBezTo>
                  <a:pt x="6744939" y="5620370"/>
                  <a:pt x="5640039" y="6115050"/>
                  <a:pt x="4419600" y="6115050"/>
                </a:cubicBezTo>
                <a:cubicBezTo>
                  <a:pt x="1978722" y="6115050"/>
                  <a:pt x="0" y="4136328"/>
                  <a:pt x="0" y="1695450"/>
                </a:cubicBezTo>
                <a:cubicBezTo>
                  <a:pt x="0" y="1161508"/>
                  <a:pt x="94685" y="649681"/>
                  <a:pt x="268181" y="175843"/>
                </a:cubicBezTo>
                <a:lnTo>
                  <a:pt x="337513" y="0"/>
                </a:lnTo>
                <a:close/>
              </a:path>
            </a:pathLst>
          </a:cu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9">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78387DE-44FF-49A7-9CEE-AD7C8DC66F46}">
  <we:reference id="wa104379997" version="2.0.0.0" store="en-US" storeType="OMEX"/>
  <we:alternateReferences>
    <we:reference id="wa104379997" version="2.0.0.0" store="WA104379997"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523</TotalTime>
  <Words>1399</Words>
  <Application>Microsoft Office PowerPoint</Application>
  <PresentationFormat>Widescreen</PresentationFormat>
  <Paragraphs>77</Paragraphs>
  <Slides>13</Slides>
  <Notes>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13</vt:i4>
      </vt:variant>
    </vt:vector>
  </HeadingPairs>
  <TitlesOfParts>
    <vt:vector size="27" baseType="lpstr">
      <vt:lpstr>Arial</vt:lpstr>
      <vt:lpstr>Calibri</vt:lpstr>
      <vt:lpstr>Calibri Light</vt:lpstr>
      <vt:lpstr>Kelson Sans</vt:lpstr>
      <vt:lpstr>Lato</vt:lpstr>
      <vt:lpstr>Lato Black</vt:lpstr>
      <vt:lpstr>Lato Heavy</vt:lpstr>
      <vt:lpstr>Playfair Display</vt:lpstr>
      <vt:lpstr>Raleway</vt:lpstr>
      <vt:lpstr>Raleway Medium</vt:lpstr>
      <vt:lpstr>Source Sans Pro</vt:lpstr>
      <vt:lpstr>Source Sans Pro Light</vt:lpstr>
      <vt:lpstr>Source Sans Pro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Putra</dc:creator>
  <cp:lastModifiedBy>Anab zahid</cp:lastModifiedBy>
  <cp:revision>49</cp:revision>
  <dcterms:created xsi:type="dcterms:W3CDTF">2019-01-03T15:02:20Z</dcterms:created>
  <dcterms:modified xsi:type="dcterms:W3CDTF">2019-06-25T21:11:44Z</dcterms:modified>
</cp:coreProperties>
</file>