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60" r:id="rId4"/>
    <p:sldId id="262" r:id="rId5"/>
    <p:sldId id="263" r:id="rId6"/>
    <p:sldId id="264" r:id="rId7"/>
    <p:sldId id="265" r:id="rId8"/>
    <p:sldId id="266" r:id="rId9"/>
    <p:sldId id="267" r:id="rId10"/>
    <p:sldId id="26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768" y="10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27329E-DF03-4E12-A501-8563413A7A16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D18F1C-3BBD-4F7D-9970-EA96C0ADA8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466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3AE7D-D00C-4FD1-BFA5-ACC68E164876}" type="slidenum">
              <a:rPr lang="id-ID" smtClean="0"/>
              <a:t>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50655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30BC-9097-43EC-BD1F-83C2600A82FD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38E8C-C833-4B0B-BA66-36CB0DB4D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955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30BC-9097-43EC-BD1F-83C2600A82FD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38E8C-C833-4B0B-BA66-36CB0DB4D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286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30BC-9097-43EC-BD1F-83C2600A82FD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38E8C-C833-4B0B-BA66-36CB0DB4D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73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6108699" cy="4190999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3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108699" y="0"/>
            <a:ext cx="6083301" cy="4190999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948657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694468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/>
          <p:cNvSpPr>
            <a:spLocks noGrp="1"/>
          </p:cNvSpPr>
          <p:nvPr>
            <p:ph type="pic" sz="quarter" idx="10"/>
          </p:nvPr>
        </p:nvSpPr>
        <p:spPr>
          <a:xfrm>
            <a:off x="710774" y="747569"/>
            <a:ext cx="5256371" cy="5256371"/>
          </a:xfrm>
          <a:custGeom>
            <a:avLst/>
            <a:gdLst>
              <a:gd name="connsiteX0" fmla="*/ 438002 w 5256371"/>
              <a:gd name="connsiteY0" fmla="*/ 3968888 h 5256371"/>
              <a:gd name="connsiteX1" fmla="*/ 309435 w 5256371"/>
              <a:gd name="connsiteY1" fmla="*/ 4097456 h 5256371"/>
              <a:gd name="connsiteX2" fmla="*/ 309435 w 5256371"/>
              <a:gd name="connsiteY2" fmla="*/ 4426262 h 5256371"/>
              <a:gd name="connsiteX3" fmla="*/ 830109 w 5256371"/>
              <a:gd name="connsiteY3" fmla="*/ 4946937 h 5256371"/>
              <a:gd name="connsiteX4" fmla="*/ 1158916 w 5256371"/>
              <a:gd name="connsiteY4" fmla="*/ 4946937 h 5256371"/>
              <a:gd name="connsiteX5" fmla="*/ 1287484 w 5256371"/>
              <a:gd name="connsiteY5" fmla="*/ 4818370 h 5256371"/>
              <a:gd name="connsiteX6" fmla="*/ 1209948 w 5256371"/>
              <a:gd name="connsiteY6" fmla="*/ 4772551 h 5256371"/>
              <a:gd name="connsiteX7" fmla="*/ 810284 w 5256371"/>
              <a:gd name="connsiteY7" fmla="*/ 4446087 h 5256371"/>
              <a:gd name="connsiteX8" fmla="*/ 483819 w 5256371"/>
              <a:gd name="connsiteY8" fmla="*/ 4046422 h 5256371"/>
              <a:gd name="connsiteX9" fmla="*/ 2611781 w 5256371"/>
              <a:gd name="connsiteY9" fmla="*/ 1079014 h 5256371"/>
              <a:gd name="connsiteX10" fmla="*/ 3718810 w 5256371"/>
              <a:gd name="connsiteY10" fmla="*/ 1537561 h 5256371"/>
              <a:gd name="connsiteX11" fmla="*/ 3718810 w 5256371"/>
              <a:gd name="connsiteY11" fmla="*/ 3751619 h 5256371"/>
              <a:gd name="connsiteX12" fmla="*/ 1504752 w 5256371"/>
              <a:gd name="connsiteY12" fmla="*/ 3751619 h 5256371"/>
              <a:gd name="connsiteX13" fmla="*/ 1504752 w 5256371"/>
              <a:gd name="connsiteY13" fmla="*/ 1537561 h 5256371"/>
              <a:gd name="connsiteX14" fmla="*/ 2611781 w 5256371"/>
              <a:gd name="connsiteY14" fmla="*/ 1079014 h 5256371"/>
              <a:gd name="connsiteX15" fmla="*/ 2611781 w 5256371"/>
              <a:gd name="connsiteY15" fmla="*/ 740990 h 5256371"/>
              <a:gd name="connsiteX16" fmla="*/ 1265732 w 5256371"/>
              <a:gd name="connsiteY16" fmla="*/ 1298541 h 5256371"/>
              <a:gd name="connsiteX17" fmla="*/ 1265732 w 5256371"/>
              <a:gd name="connsiteY17" fmla="*/ 3990639 h 5256371"/>
              <a:gd name="connsiteX18" fmla="*/ 3957830 w 5256371"/>
              <a:gd name="connsiteY18" fmla="*/ 3990639 h 5256371"/>
              <a:gd name="connsiteX19" fmla="*/ 3957830 w 5256371"/>
              <a:gd name="connsiteY19" fmla="*/ 1298541 h 5256371"/>
              <a:gd name="connsiteX20" fmla="*/ 2611781 w 5256371"/>
              <a:gd name="connsiteY20" fmla="*/ 740990 h 5256371"/>
              <a:gd name="connsiteX21" fmla="*/ 4261859 w 5256371"/>
              <a:gd name="connsiteY21" fmla="*/ 241337 h 5256371"/>
              <a:gd name="connsiteX22" fmla="*/ 4097456 w 5256371"/>
              <a:gd name="connsiteY22" fmla="*/ 309435 h 5256371"/>
              <a:gd name="connsiteX23" fmla="*/ 3950806 w 5256371"/>
              <a:gd name="connsiteY23" fmla="*/ 456085 h 5256371"/>
              <a:gd name="connsiteX24" fmla="*/ 3937898 w 5256371"/>
              <a:gd name="connsiteY24" fmla="*/ 471886 h 5256371"/>
              <a:gd name="connsiteX25" fmla="*/ 4013613 w 5256371"/>
              <a:gd name="connsiteY25" fmla="*/ 516628 h 5256371"/>
              <a:gd name="connsiteX26" fmla="*/ 4413278 w 5256371"/>
              <a:gd name="connsiteY26" fmla="*/ 843093 h 5256371"/>
              <a:gd name="connsiteX27" fmla="*/ 4739742 w 5256371"/>
              <a:gd name="connsiteY27" fmla="*/ 1242757 h 5256371"/>
              <a:gd name="connsiteX28" fmla="*/ 4784485 w 5256371"/>
              <a:gd name="connsiteY28" fmla="*/ 1318473 h 5256371"/>
              <a:gd name="connsiteX29" fmla="*/ 4800287 w 5256371"/>
              <a:gd name="connsiteY29" fmla="*/ 1305566 h 5256371"/>
              <a:gd name="connsiteX30" fmla="*/ 4946937 w 5256371"/>
              <a:gd name="connsiteY30" fmla="*/ 1158916 h 5256371"/>
              <a:gd name="connsiteX31" fmla="*/ 4946937 w 5256371"/>
              <a:gd name="connsiteY31" fmla="*/ 830110 h 5256371"/>
              <a:gd name="connsiteX32" fmla="*/ 4426262 w 5256371"/>
              <a:gd name="connsiteY32" fmla="*/ 309435 h 5256371"/>
              <a:gd name="connsiteX33" fmla="*/ 4261859 w 5256371"/>
              <a:gd name="connsiteY33" fmla="*/ 241337 h 5256371"/>
              <a:gd name="connsiteX34" fmla="*/ 4252740 w 5256371"/>
              <a:gd name="connsiteY34" fmla="*/ 0 h 5256371"/>
              <a:gd name="connsiteX35" fmla="*/ 4517835 w 5256371"/>
              <a:gd name="connsiteY35" fmla="*/ 109805 h 5256371"/>
              <a:gd name="connsiteX36" fmla="*/ 5146566 w 5256371"/>
              <a:gd name="connsiteY36" fmla="*/ 738536 h 5256371"/>
              <a:gd name="connsiteX37" fmla="*/ 5146565 w 5256371"/>
              <a:gd name="connsiteY37" fmla="*/ 1268726 h 5256371"/>
              <a:gd name="connsiteX38" fmla="*/ 4910098 w 5256371"/>
              <a:gd name="connsiteY38" fmla="*/ 1505194 h 5256371"/>
              <a:gd name="connsiteX39" fmla="*/ 4894849 w 5256371"/>
              <a:gd name="connsiteY39" fmla="*/ 1517650 h 5256371"/>
              <a:gd name="connsiteX40" fmla="*/ 4972932 w 5256371"/>
              <a:gd name="connsiteY40" fmla="*/ 1685887 h 5256371"/>
              <a:gd name="connsiteX41" fmla="*/ 4413278 w 5256371"/>
              <a:gd name="connsiteY41" fmla="*/ 4446087 h 5256371"/>
              <a:gd name="connsiteX42" fmla="*/ 1653078 w 5256371"/>
              <a:gd name="connsiteY42" fmla="*/ 5005741 h 5256371"/>
              <a:gd name="connsiteX43" fmla="*/ 1486749 w 5256371"/>
              <a:gd name="connsiteY43" fmla="*/ 4928543 h 5256371"/>
              <a:gd name="connsiteX44" fmla="*/ 1268726 w 5256371"/>
              <a:gd name="connsiteY44" fmla="*/ 5146565 h 5256371"/>
              <a:gd name="connsiteX45" fmla="*/ 738537 w 5256371"/>
              <a:gd name="connsiteY45" fmla="*/ 5146565 h 5256371"/>
              <a:gd name="connsiteX46" fmla="*/ 109806 w 5256371"/>
              <a:gd name="connsiteY46" fmla="*/ 4517834 h 5256371"/>
              <a:gd name="connsiteX47" fmla="*/ 109806 w 5256371"/>
              <a:gd name="connsiteY47" fmla="*/ 3987644 h 5256371"/>
              <a:gd name="connsiteX48" fmla="*/ 327828 w 5256371"/>
              <a:gd name="connsiteY48" fmla="*/ 3769622 h 5256371"/>
              <a:gd name="connsiteX49" fmla="*/ 250630 w 5256371"/>
              <a:gd name="connsiteY49" fmla="*/ 3603293 h 5256371"/>
              <a:gd name="connsiteX50" fmla="*/ 810284 w 5256371"/>
              <a:gd name="connsiteY50" fmla="*/ 843093 h 5256371"/>
              <a:gd name="connsiteX51" fmla="*/ 3570484 w 5256371"/>
              <a:gd name="connsiteY51" fmla="*/ 283439 h 5256371"/>
              <a:gd name="connsiteX52" fmla="*/ 3738721 w 5256371"/>
              <a:gd name="connsiteY52" fmla="*/ 361522 h 5256371"/>
              <a:gd name="connsiteX53" fmla="*/ 3751177 w 5256371"/>
              <a:gd name="connsiteY53" fmla="*/ 346273 h 5256371"/>
              <a:gd name="connsiteX54" fmla="*/ 3987645 w 5256371"/>
              <a:gd name="connsiteY54" fmla="*/ 109805 h 5256371"/>
              <a:gd name="connsiteX55" fmla="*/ 4252740 w 5256371"/>
              <a:gd name="connsiteY55" fmla="*/ 0 h 5256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5256371" h="5256371">
                <a:moveTo>
                  <a:pt x="438002" y="3968888"/>
                </a:moveTo>
                <a:lnTo>
                  <a:pt x="309435" y="4097456"/>
                </a:lnTo>
                <a:cubicBezTo>
                  <a:pt x="218637" y="4188253"/>
                  <a:pt x="218637" y="4335465"/>
                  <a:pt x="309435" y="4426262"/>
                </a:cubicBezTo>
                <a:lnTo>
                  <a:pt x="830109" y="4946937"/>
                </a:lnTo>
                <a:cubicBezTo>
                  <a:pt x="920907" y="5037735"/>
                  <a:pt x="1068118" y="5037735"/>
                  <a:pt x="1158916" y="4946937"/>
                </a:cubicBezTo>
                <a:lnTo>
                  <a:pt x="1287484" y="4818370"/>
                </a:lnTo>
                <a:lnTo>
                  <a:pt x="1209948" y="4772551"/>
                </a:lnTo>
                <a:cubicBezTo>
                  <a:pt x="1068678" y="4679275"/>
                  <a:pt x="934651" y="4570454"/>
                  <a:pt x="810284" y="4446087"/>
                </a:cubicBezTo>
                <a:cubicBezTo>
                  <a:pt x="685916" y="4321719"/>
                  <a:pt x="577095" y="4187693"/>
                  <a:pt x="483819" y="4046422"/>
                </a:cubicBezTo>
                <a:close/>
                <a:moveTo>
                  <a:pt x="2611781" y="1079014"/>
                </a:moveTo>
                <a:cubicBezTo>
                  <a:pt x="3012447" y="1079014"/>
                  <a:pt x="3413113" y="1231863"/>
                  <a:pt x="3718810" y="1537561"/>
                </a:cubicBezTo>
                <a:cubicBezTo>
                  <a:pt x="4330206" y="2148956"/>
                  <a:pt x="4330206" y="3140223"/>
                  <a:pt x="3718810" y="3751619"/>
                </a:cubicBezTo>
                <a:cubicBezTo>
                  <a:pt x="3107414" y="4363015"/>
                  <a:pt x="2116147" y="4363015"/>
                  <a:pt x="1504752" y="3751619"/>
                </a:cubicBezTo>
                <a:cubicBezTo>
                  <a:pt x="893356" y="3140223"/>
                  <a:pt x="893356" y="2148956"/>
                  <a:pt x="1504752" y="1537561"/>
                </a:cubicBezTo>
                <a:cubicBezTo>
                  <a:pt x="1810450" y="1231863"/>
                  <a:pt x="2211115" y="1079014"/>
                  <a:pt x="2611781" y="1079014"/>
                </a:cubicBezTo>
                <a:close/>
                <a:moveTo>
                  <a:pt x="2611781" y="740990"/>
                </a:moveTo>
                <a:cubicBezTo>
                  <a:pt x="2124607" y="740990"/>
                  <a:pt x="1637434" y="926840"/>
                  <a:pt x="1265732" y="1298541"/>
                </a:cubicBezTo>
                <a:cubicBezTo>
                  <a:pt x="522330" y="2041943"/>
                  <a:pt x="522330" y="3247236"/>
                  <a:pt x="1265732" y="3990639"/>
                </a:cubicBezTo>
                <a:cubicBezTo>
                  <a:pt x="2009135" y="4734041"/>
                  <a:pt x="3214427" y="4734041"/>
                  <a:pt x="3957830" y="3990639"/>
                </a:cubicBezTo>
                <a:cubicBezTo>
                  <a:pt x="4701232" y="3247236"/>
                  <a:pt x="4701232" y="2041943"/>
                  <a:pt x="3957830" y="1298541"/>
                </a:cubicBezTo>
                <a:cubicBezTo>
                  <a:pt x="3586129" y="926840"/>
                  <a:pt x="3098955" y="740990"/>
                  <a:pt x="2611781" y="740990"/>
                </a:cubicBezTo>
                <a:close/>
                <a:moveTo>
                  <a:pt x="4261859" y="241337"/>
                </a:moveTo>
                <a:cubicBezTo>
                  <a:pt x="4202357" y="241337"/>
                  <a:pt x="4142854" y="264036"/>
                  <a:pt x="4097456" y="309435"/>
                </a:cubicBezTo>
                <a:lnTo>
                  <a:pt x="3950806" y="456085"/>
                </a:lnTo>
                <a:lnTo>
                  <a:pt x="3937898" y="471886"/>
                </a:lnTo>
                <a:lnTo>
                  <a:pt x="4013613" y="516628"/>
                </a:lnTo>
                <a:cubicBezTo>
                  <a:pt x="4154884" y="609903"/>
                  <a:pt x="4288910" y="718725"/>
                  <a:pt x="4413278" y="843093"/>
                </a:cubicBezTo>
                <a:cubicBezTo>
                  <a:pt x="4537645" y="967460"/>
                  <a:pt x="4646467" y="1101486"/>
                  <a:pt x="4739742" y="1242757"/>
                </a:cubicBezTo>
                <a:lnTo>
                  <a:pt x="4784485" y="1318473"/>
                </a:lnTo>
                <a:lnTo>
                  <a:pt x="4800287" y="1305566"/>
                </a:lnTo>
                <a:lnTo>
                  <a:pt x="4946937" y="1158916"/>
                </a:lnTo>
                <a:cubicBezTo>
                  <a:pt x="5037735" y="1068119"/>
                  <a:pt x="5037734" y="920907"/>
                  <a:pt x="4946937" y="830110"/>
                </a:cubicBezTo>
                <a:lnTo>
                  <a:pt x="4426262" y="309435"/>
                </a:lnTo>
                <a:cubicBezTo>
                  <a:pt x="4380863" y="264036"/>
                  <a:pt x="4321361" y="241337"/>
                  <a:pt x="4261859" y="241337"/>
                </a:cubicBezTo>
                <a:close/>
                <a:moveTo>
                  <a:pt x="4252740" y="0"/>
                </a:moveTo>
                <a:cubicBezTo>
                  <a:pt x="4348685" y="0"/>
                  <a:pt x="4444631" y="36601"/>
                  <a:pt x="4517835" y="109805"/>
                </a:cubicBezTo>
                <a:lnTo>
                  <a:pt x="5146566" y="738536"/>
                </a:lnTo>
                <a:cubicBezTo>
                  <a:pt x="5292973" y="884944"/>
                  <a:pt x="5292973" y="1122318"/>
                  <a:pt x="5146565" y="1268726"/>
                </a:cubicBezTo>
                <a:lnTo>
                  <a:pt x="4910098" y="1505194"/>
                </a:lnTo>
                <a:lnTo>
                  <a:pt x="4894849" y="1517650"/>
                </a:lnTo>
                <a:lnTo>
                  <a:pt x="4972932" y="1685887"/>
                </a:lnTo>
                <a:cubicBezTo>
                  <a:pt x="5346033" y="2605954"/>
                  <a:pt x="5159482" y="3699883"/>
                  <a:pt x="4413278" y="4446087"/>
                </a:cubicBezTo>
                <a:cubicBezTo>
                  <a:pt x="3667074" y="5192291"/>
                  <a:pt x="2573145" y="5378842"/>
                  <a:pt x="1653078" y="5005741"/>
                </a:cubicBezTo>
                <a:lnTo>
                  <a:pt x="1486749" y="4928543"/>
                </a:lnTo>
                <a:lnTo>
                  <a:pt x="1268726" y="5146565"/>
                </a:lnTo>
                <a:cubicBezTo>
                  <a:pt x="1122319" y="5292973"/>
                  <a:pt x="884945" y="5292973"/>
                  <a:pt x="738537" y="5146565"/>
                </a:cubicBezTo>
                <a:lnTo>
                  <a:pt x="109806" y="4517834"/>
                </a:lnTo>
                <a:cubicBezTo>
                  <a:pt x="-36602" y="4371426"/>
                  <a:pt x="-36602" y="4134052"/>
                  <a:pt x="109806" y="3987644"/>
                </a:cubicBezTo>
                <a:lnTo>
                  <a:pt x="327828" y="3769622"/>
                </a:lnTo>
                <a:lnTo>
                  <a:pt x="250630" y="3603293"/>
                </a:lnTo>
                <a:cubicBezTo>
                  <a:pt x="-122472" y="2683226"/>
                  <a:pt x="64080" y="1589297"/>
                  <a:pt x="810284" y="843093"/>
                </a:cubicBezTo>
                <a:cubicBezTo>
                  <a:pt x="1556488" y="96889"/>
                  <a:pt x="2650417" y="-89663"/>
                  <a:pt x="3570484" y="283439"/>
                </a:cubicBezTo>
                <a:lnTo>
                  <a:pt x="3738721" y="361522"/>
                </a:lnTo>
                <a:lnTo>
                  <a:pt x="3751177" y="346273"/>
                </a:lnTo>
                <a:lnTo>
                  <a:pt x="3987645" y="109805"/>
                </a:lnTo>
                <a:cubicBezTo>
                  <a:pt x="4060849" y="36602"/>
                  <a:pt x="4156794" y="0"/>
                  <a:pt x="425274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38841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35517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164771" y="0"/>
            <a:ext cx="14461672" cy="6881588"/>
          </a:xfrm>
          <a:custGeom>
            <a:avLst/>
            <a:gdLst>
              <a:gd name="connsiteX0" fmla="*/ 3440794 w 14461672"/>
              <a:gd name="connsiteY0" fmla="*/ 0 h 6881588"/>
              <a:gd name="connsiteX1" fmla="*/ 11020878 w 14461672"/>
              <a:gd name="connsiteY1" fmla="*/ 0 h 6881588"/>
              <a:gd name="connsiteX2" fmla="*/ 14461672 w 14461672"/>
              <a:gd name="connsiteY2" fmla="*/ 3440794 h 6881588"/>
              <a:gd name="connsiteX3" fmla="*/ 11020879 w 14461672"/>
              <a:gd name="connsiteY3" fmla="*/ 6881588 h 6881588"/>
              <a:gd name="connsiteX4" fmla="*/ 3440795 w 14461672"/>
              <a:gd name="connsiteY4" fmla="*/ 6881588 h 6881588"/>
              <a:gd name="connsiteX5" fmla="*/ 0 w 14461672"/>
              <a:gd name="connsiteY5" fmla="*/ 3440794 h 688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61672" h="6881588">
                <a:moveTo>
                  <a:pt x="3440794" y="0"/>
                </a:moveTo>
                <a:lnTo>
                  <a:pt x="11020878" y="0"/>
                </a:lnTo>
                <a:lnTo>
                  <a:pt x="14461672" y="3440794"/>
                </a:lnTo>
                <a:lnTo>
                  <a:pt x="11020879" y="6881588"/>
                </a:lnTo>
                <a:lnTo>
                  <a:pt x="3440795" y="6881588"/>
                </a:lnTo>
                <a:lnTo>
                  <a:pt x="0" y="3440794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884427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2922896" y="0"/>
            <a:ext cx="3173104" cy="6858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9018896" y="0"/>
            <a:ext cx="3173104" cy="6858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2922896" cy="6858000"/>
          </a:xfrm>
          <a:prstGeom prst="rect">
            <a:avLst/>
          </a:prstGeom>
          <a:solidFill>
            <a:srgbClr val="2128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Rectangle 9"/>
          <p:cNvSpPr/>
          <p:nvPr userDrawn="1"/>
        </p:nvSpPr>
        <p:spPr>
          <a:xfrm>
            <a:off x="6096000" y="0"/>
            <a:ext cx="292289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2115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 noGrp="1"/>
          </p:cNvSpPr>
          <p:nvPr>
            <p:ph type="pic" sz="quarter" idx="10"/>
          </p:nvPr>
        </p:nvSpPr>
        <p:spPr>
          <a:xfrm>
            <a:off x="150585" y="133350"/>
            <a:ext cx="7126514" cy="6553200"/>
          </a:xfrm>
          <a:custGeom>
            <a:avLst/>
            <a:gdLst>
              <a:gd name="connsiteX0" fmla="*/ 3642179 w 7126514"/>
              <a:gd name="connsiteY0" fmla="*/ 0 h 6553200"/>
              <a:gd name="connsiteX1" fmla="*/ 7126514 w 7126514"/>
              <a:gd name="connsiteY1" fmla="*/ 0 h 6553200"/>
              <a:gd name="connsiteX2" fmla="*/ 7126514 w 7126514"/>
              <a:gd name="connsiteY2" fmla="*/ 6553200 h 6553200"/>
              <a:gd name="connsiteX3" fmla="*/ 3642179 w 7126514"/>
              <a:gd name="connsiteY3" fmla="*/ 6553200 h 6553200"/>
              <a:gd name="connsiteX4" fmla="*/ 0 w 7126514"/>
              <a:gd name="connsiteY4" fmla="*/ 0 h 6553200"/>
              <a:gd name="connsiteX5" fmla="*/ 3484335 w 7126514"/>
              <a:gd name="connsiteY5" fmla="*/ 0 h 6553200"/>
              <a:gd name="connsiteX6" fmla="*/ 3484335 w 7126514"/>
              <a:gd name="connsiteY6" fmla="*/ 6553200 h 6553200"/>
              <a:gd name="connsiteX7" fmla="*/ 0 w 7126514"/>
              <a:gd name="connsiteY7" fmla="*/ 6553200 h 655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26514" h="6553200">
                <a:moveTo>
                  <a:pt x="3642179" y="0"/>
                </a:moveTo>
                <a:lnTo>
                  <a:pt x="7126514" y="0"/>
                </a:lnTo>
                <a:lnTo>
                  <a:pt x="7126514" y="6553200"/>
                </a:lnTo>
                <a:lnTo>
                  <a:pt x="3642179" y="6553200"/>
                </a:lnTo>
                <a:close/>
                <a:moveTo>
                  <a:pt x="0" y="0"/>
                </a:moveTo>
                <a:lnTo>
                  <a:pt x="3484335" y="0"/>
                </a:lnTo>
                <a:lnTo>
                  <a:pt x="3484335" y="6553200"/>
                </a:lnTo>
                <a:lnTo>
                  <a:pt x="0" y="6553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8950391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0"/>
          </p:nvPr>
        </p:nvSpPr>
        <p:spPr>
          <a:xfrm>
            <a:off x="5090615" y="0"/>
            <a:ext cx="7101385" cy="6858000"/>
          </a:xfrm>
          <a:custGeom>
            <a:avLst/>
            <a:gdLst>
              <a:gd name="connsiteX0" fmla="*/ 1586610 w 6864824"/>
              <a:gd name="connsiteY0" fmla="*/ 0 h 6858000"/>
              <a:gd name="connsiteX1" fmla="*/ 2989403 w 6864824"/>
              <a:gd name="connsiteY1" fmla="*/ 0 h 6858000"/>
              <a:gd name="connsiteX2" fmla="*/ 5526465 w 6864824"/>
              <a:gd name="connsiteY2" fmla="*/ 0 h 6858000"/>
              <a:gd name="connsiteX3" fmla="*/ 6864824 w 6864824"/>
              <a:gd name="connsiteY3" fmla="*/ 0 h 6858000"/>
              <a:gd name="connsiteX4" fmla="*/ 6864824 w 6864824"/>
              <a:gd name="connsiteY4" fmla="*/ 1143000 h 6858000"/>
              <a:gd name="connsiteX5" fmla="*/ 6864824 w 6864824"/>
              <a:gd name="connsiteY5" fmla="*/ 6858000 h 6858000"/>
              <a:gd name="connsiteX6" fmla="*/ 5395358 w 6864824"/>
              <a:gd name="connsiteY6" fmla="*/ 6858000 h 6858000"/>
              <a:gd name="connsiteX7" fmla="*/ 4138389 w 6864824"/>
              <a:gd name="connsiteY7" fmla="*/ 6858000 h 6858000"/>
              <a:gd name="connsiteX8" fmla="*/ 0 w 6864824"/>
              <a:gd name="connsiteY8" fmla="*/ 6858000 h 6858000"/>
              <a:gd name="connsiteX0" fmla="*/ 1586610 w 6864824"/>
              <a:gd name="connsiteY0" fmla="*/ 0 h 6858000"/>
              <a:gd name="connsiteX1" fmla="*/ 2989403 w 6864824"/>
              <a:gd name="connsiteY1" fmla="*/ 0 h 6858000"/>
              <a:gd name="connsiteX2" fmla="*/ 5526465 w 6864824"/>
              <a:gd name="connsiteY2" fmla="*/ 0 h 6858000"/>
              <a:gd name="connsiteX3" fmla="*/ 6864824 w 6864824"/>
              <a:gd name="connsiteY3" fmla="*/ 0 h 6858000"/>
              <a:gd name="connsiteX4" fmla="*/ 6864824 w 6864824"/>
              <a:gd name="connsiteY4" fmla="*/ 1143000 h 6858000"/>
              <a:gd name="connsiteX5" fmla="*/ 6864824 w 6864824"/>
              <a:gd name="connsiteY5" fmla="*/ 6858000 h 6858000"/>
              <a:gd name="connsiteX6" fmla="*/ 5395358 w 6864824"/>
              <a:gd name="connsiteY6" fmla="*/ 6858000 h 6858000"/>
              <a:gd name="connsiteX7" fmla="*/ 4138389 w 6864824"/>
              <a:gd name="connsiteY7" fmla="*/ 6858000 h 6858000"/>
              <a:gd name="connsiteX8" fmla="*/ 0 w 6864824"/>
              <a:gd name="connsiteY8" fmla="*/ 6858000 h 6858000"/>
              <a:gd name="connsiteX9" fmla="*/ 1586610 w 6864824"/>
              <a:gd name="connsiteY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4824" h="6858000">
                <a:moveTo>
                  <a:pt x="1586610" y="0"/>
                </a:moveTo>
                <a:lnTo>
                  <a:pt x="2989403" y="0"/>
                </a:lnTo>
                <a:lnTo>
                  <a:pt x="5526465" y="0"/>
                </a:lnTo>
                <a:lnTo>
                  <a:pt x="6864824" y="0"/>
                </a:lnTo>
                <a:lnTo>
                  <a:pt x="6864824" y="1143000"/>
                </a:lnTo>
                <a:lnTo>
                  <a:pt x="6864824" y="6858000"/>
                </a:lnTo>
                <a:lnTo>
                  <a:pt x="5395358" y="6858000"/>
                </a:lnTo>
                <a:lnTo>
                  <a:pt x="4138389" y="6858000"/>
                </a:lnTo>
                <a:lnTo>
                  <a:pt x="0" y="6858000"/>
                </a:lnTo>
                <a:cubicBezTo>
                  <a:pt x="528870" y="4572000"/>
                  <a:pt x="3948083" y="3069772"/>
                  <a:pt x="1586610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8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30BC-9097-43EC-BD1F-83C2600A82FD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38E8C-C833-4B0B-BA66-36CB0DB4D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7666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198532" y="0"/>
            <a:ext cx="6993468" cy="6858000"/>
          </a:xfrm>
          <a:prstGeom prst="parallelogram">
            <a:avLst>
              <a:gd name="adj" fmla="val 40972"/>
            </a:avLst>
          </a:prstGeom>
        </p:spPr>
        <p:txBody>
          <a:bodyPr>
            <a:normAutofit/>
          </a:bodyPr>
          <a:lstStyle>
            <a:lvl1pPr>
              <a:defRPr sz="1500">
                <a:solidFill>
                  <a:srgbClr val="00B0F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22569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252435" y="0"/>
            <a:ext cx="7627260" cy="3813630"/>
          </a:xfrm>
          <a:custGeom>
            <a:avLst/>
            <a:gdLst>
              <a:gd name="connsiteX0" fmla="*/ 0 w 7627260"/>
              <a:gd name="connsiteY0" fmla="*/ 0 h 3813630"/>
              <a:gd name="connsiteX1" fmla="*/ 7627260 w 7627260"/>
              <a:gd name="connsiteY1" fmla="*/ 0 h 3813630"/>
              <a:gd name="connsiteX2" fmla="*/ 3813630 w 7627260"/>
              <a:gd name="connsiteY2" fmla="*/ 3813630 h 3813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7260" h="3813630">
                <a:moveTo>
                  <a:pt x="0" y="0"/>
                </a:moveTo>
                <a:lnTo>
                  <a:pt x="7627260" y="0"/>
                </a:lnTo>
                <a:lnTo>
                  <a:pt x="3813630" y="381363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0368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30BC-9097-43EC-BD1F-83C2600A82FD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38E8C-C833-4B0B-BA66-36CB0DB4D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407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30BC-9097-43EC-BD1F-83C2600A82FD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38E8C-C833-4B0B-BA66-36CB0DB4D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624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30BC-9097-43EC-BD1F-83C2600A82FD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38E8C-C833-4B0B-BA66-36CB0DB4D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4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30BC-9097-43EC-BD1F-83C2600A82FD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38E8C-C833-4B0B-BA66-36CB0DB4D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729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30BC-9097-43EC-BD1F-83C2600A82FD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38E8C-C833-4B0B-BA66-36CB0DB4D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23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30BC-9097-43EC-BD1F-83C2600A82FD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38E8C-C833-4B0B-BA66-36CB0DB4D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588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30BC-9097-43EC-BD1F-83C2600A82FD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38E8C-C833-4B0B-BA66-36CB0DB4D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98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B30BC-9097-43EC-BD1F-83C2600A82FD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38E8C-C833-4B0B-BA66-36CB0DB4D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836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32" b="26132"/>
          <a:stretch>
            <a:fillRect/>
          </a:stretch>
        </p:blipFill>
        <p:spPr/>
      </p:pic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" r="1408"/>
          <a:stretch>
            <a:fillRect/>
          </a:stretch>
        </p:blipFill>
        <p:spPr/>
      </p:pic>
      <p:sp>
        <p:nvSpPr>
          <p:cNvPr id="7" name="Rectangle 6"/>
          <p:cNvSpPr/>
          <p:nvPr/>
        </p:nvSpPr>
        <p:spPr>
          <a:xfrm>
            <a:off x="3323772" y="0"/>
            <a:ext cx="5544456" cy="4190999"/>
          </a:xfrm>
          <a:prstGeom prst="rect">
            <a:avLst/>
          </a:prstGeom>
          <a:solidFill>
            <a:schemeClr val="tx1">
              <a:lumMod val="95000"/>
              <a:lumOff val="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4" name="TextBox 23"/>
          <p:cNvSpPr txBox="1"/>
          <p:nvPr/>
        </p:nvSpPr>
        <p:spPr>
          <a:xfrm>
            <a:off x="2790683" y="4648074"/>
            <a:ext cx="64963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spc="-300" dirty="0" smtClean="0">
                <a:latin typeface="Montserrat" panose="02000505000000020004" pitchFamily="2" charset="0"/>
                <a:cs typeface="Lato Heavy" panose="020F0902020204030203" pitchFamily="34" charset="0"/>
              </a:rPr>
              <a:t>LOGO HERE</a:t>
            </a:r>
            <a:endParaRPr lang="id-ID" sz="6600" spc="-300" dirty="0">
              <a:latin typeface="Montserrat" panose="02000505000000020004" pitchFamily="2" charset="0"/>
              <a:cs typeface="Lato" panose="020F0502020204030203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73156" y="5720709"/>
            <a:ext cx="529533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</a:t>
            </a:r>
          </a:p>
        </p:txBody>
      </p:sp>
    </p:spTree>
    <p:extLst>
      <p:ext uri="{BB962C8B-B14F-4D97-AF65-F5344CB8AC3E}">
        <p14:creationId xmlns:p14="http://schemas.microsoft.com/office/powerpoint/2010/main" val="33434898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48439" y="4137088"/>
            <a:ext cx="520757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i="0" dirty="0" smtClean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400" b="0" i="0" dirty="0" smtClean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 </a:t>
            </a: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AutoShape 28"/>
          <p:cNvSpPr>
            <a:spLocks/>
          </p:cNvSpPr>
          <p:nvPr/>
        </p:nvSpPr>
        <p:spPr bwMode="auto">
          <a:xfrm>
            <a:off x="7208368" y="4545508"/>
            <a:ext cx="452754" cy="45275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49" y="9450"/>
                </a:moveTo>
                <a:cubicBezTo>
                  <a:pt x="20249" y="9823"/>
                  <a:pt x="19947" y="10124"/>
                  <a:pt x="19575" y="10124"/>
                </a:cubicBezTo>
                <a:lnTo>
                  <a:pt x="18324" y="10124"/>
                </a:lnTo>
                <a:lnTo>
                  <a:pt x="15624" y="5400"/>
                </a:lnTo>
                <a:lnTo>
                  <a:pt x="17549" y="5400"/>
                </a:lnTo>
                <a:cubicBezTo>
                  <a:pt x="17762" y="5400"/>
                  <a:pt x="17962" y="5500"/>
                  <a:pt x="18089" y="5670"/>
                </a:cubicBezTo>
                <a:lnTo>
                  <a:pt x="20114" y="8370"/>
                </a:lnTo>
                <a:cubicBezTo>
                  <a:pt x="20202" y="8486"/>
                  <a:pt x="20249" y="8628"/>
                  <a:pt x="20249" y="8774"/>
                </a:cubicBezTo>
                <a:cubicBezTo>
                  <a:pt x="20249" y="8774"/>
                  <a:pt x="20249" y="9450"/>
                  <a:pt x="20249" y="9450"/>
                </a:cubicBezTo>
                <a:close/>
                <a:moveTo>
                  <a:pt x="18224" y="20249"/>
                </a:moveTo>
                <a:lnTo>
                  <a:pt x="14174" y="20249"/>
                </a:lnTo>
                <a:lnTo>
                  <a:pt x="14174" y="13500"/>
                </a:lnTo>
                <a:cubicBezTo>
                  <a:pt x="14174" y="13126"/>
                  <a:pt x="13872" y="12825"/>
                  <a:pt x="13499" y="12825"/>
                </a:cubicBezTo>
                <a:lnTo>
                  <a:pt x="8437" y="12825"/>
                </a:lnTo>
                <a:cubicBezTo>
                  <a:pt x="8064" y="12825"/>
                  <a:pt x="7762" y="13126"/>
                  <a:pt x="7762" y="13500"/>
                </a:cubicBezTo>
                <a:lnTo>
                  <a:pt x="7762" y="20249"/>
                </a:lnTo>
                <a:lnTo>
                  <a:pt x="3374" y="20249"/>
                </a:lnTo>
                <a:lnTo>
                  <a:pt x="3374" y="11475"/>
                </a:lnTo>
                <a:lnTo>
                  <a:pt x="18224" y="11475"/>
                </a:lnTo>
                <a:cubicBezTo>
                  <a:pt x="18224" y="11475"/>
                  <a:pt x="18224" y="20249"/>
                  <a:pt x="18224" y="20249"/>
                </a:cubicBezTo>
                <a:close/>
                <a:moveTo>
                  <a:pt x="13499" y="20249"/>
                </a:moveTo>
                <a:lnTo>
                  <a:pt x="8437" y="20249"/>
                </a:lnTo>
                <a:lnTo>
                  <a:pt x="8437" y="13500"/>
                </a:lnTo>
                <a:lnTo>
                  <a:pt x="13499" y="13500"/>
                </a:lnTo>
                <a:cubicBezTo>
                  <a:pt x="13499" y="13500"/>
                  <a:pt x="13499" y="20249"/>
                  <a:pt x="13499" y="20249"/>
                </a:cubicBezTo>
                <a:close/>
                <a:moveTo>
                  <a:pt x="1349" y="9450"/>
                </a:moveTo>
                <a:lnTo>
                  <a:pt x="1349" y="8774"/>
                </a:lnTo>
                <a:cubicBezTo>
                  <a:pt x="1349" y="8628"/>
                  <a:pt x="1397" y="8486"/>
                  <a:pt x="1485" y="8370"/>
                </a:cubicBezTo>
                <a:lnTo>
                  <a:pt x="3510" y="5670"/>
                </a:lnTo>
                <a:cubicBezTo>
                  <a:pt x="3637" y="5500"/>
                  <a:pt x="3837" y="5400"/>
                  <a:pt x="4049" y="5400"/>
                </a:cubicBezTo>
                <a:lnTo>
                  <a:pt x="5975" y="5400"/>
                </a:lnTo>
                <a:lnTo>
                  <a:pt x="3275" y="10124"/>
                </a:lnTo>
                <a:lnTo>
                  <a:pt x="2024" y="10124"/>
                </a:lnTo>
                <a:cubicBezTo>
                  <a:pt x="1652" y="10124"/>
                  <a:pt x="1349" y="9823"/>
                  <a:pt x="1349" y="9450"/>
                </a:cubicBezTo>
                <a:moveTo>
                  <a:pt x="13369" y="5400"/>
                </a:moveTo>
                <a:lnTo>
                  <a:pt x="14846" y="5400"/>
                </a:lnTo>
                <a:lnTo>
                  <a:pt x="17546" y="10124"/>
                </a:lnTo>
                <a:lnTo>
                  <a:pt x="14719" y="10124"/>
                </a:lnTo>
                <a:cubicBezTo>
                  <a:pt x="14719" y="10124"/>
                  <a:pt x="13369" y="5400"/>
                  <a:pt x="13369" y="5400"/>
                </a:cubicBezTo>
                <a:close/>
                <a:moveTo>
                  <a:pt x="11137" y="5400"/>
                </a:moveTo>
                <a:lnTo>
                  <a:pt x="12666" y="5400"/>
                </a:lnTo>
                <a:lnTo>
                  <a:pt x="14016" y="10124"/>
                </a:lnTo>
                <a:lnTo>
                  <a:pt x="11137" y="10124"/>
                </a:lnTo>
                <a:cubicBezTo>
                  <a:pt x="11137" y="10124"/>
                  <a:pt x="11137" y="5400"/>
                  <a:pt x="11137" y="5400"/>
                </a:cubicBezTo>
                <a:close/>
                <a:moveTo>
                  <a:pt x="8932" y="5400"/>
                </a:moveTo>
                <a:lnTo>
                  <a:pt x="10462" y="5400"/>
                </a:lnTo>
                <a:lnTo>
                  <a:pt x="10462" y="10124"/>
                </a:lnTo>
                <a:lnTo>
                  <a:pt x="7582" y="10124"/>
                </a:lnTo>
                <a:cubicBezTo>
                  <a:pt x="7582" y="10124"/>
                  <a:pt x="8932" y="5400"/>
                  <a:pt x="8932" y="5400"/>
                </a:cubicBezTo>
                <a:close/>
                <a:moveTo>
                  <a:pt x="6880" y="10124"/>
                </a:moveTo>
                <a:lnTo>
                  <a:pt x="4052" y="10124"/>
                </a:lnTo>
                <a:lnTo>
                  <a:pt x="6752" y="5400"/>
                </a:lnTo>
                <a:lnTo>
                  <a:pt x="8230" y="5400"/>
                </a:lnTo>
                <a:cubicBezTo>
                  <a:pt x="8230" y="5400"/>
                  <a:pt x="6880" y="10124"/>
                  <a:pt x="6880" y="10124"/>
                </a:cubicBezTo>
                <a:close/>
                <a:moveTo>
                  <a:pt x="17549" y="1350"/>
                </a:moveTo>
                <a:lnTo>
                  <a:pt x="17549" y="4050"/>
                </a:lnTo>
                <a:lnTo>
                  <a:pt x="4049" y="4050"/>
                </a:lnTo>
                <a:lnTo>
                  <a:pt x="4049" y="1350"/>
                </a:lnTo>
                <a:cubicBezTo>
                  <a:pt x="4049" y="1350"/>
                  <a:pt x="17549" y="1350"/>
                  <a:pt x="17549" y="1350"/>
                </a:cubicBezTo>
                <a:close/>
                <a:moveTo>
                  <a:pt x="21194" y="7560"/>
                </a:moveTo>
                <a:lnTo>
                  <a:pt x="19170" y="4861"/>
                </a:lnTo>
                <a:cubicBezTo>
                  <a:pt x="19091" y="4755"/>
                  <a:pt x="18997" y="4663"/>
                  <a:pt x="18899" y="4576"/>
                </a:cubicBezTo>
                <a:lnTo>
                  <a:pt x="18899" y="1350"/>
                </a:lnTo>
                <a:cubicBezTo>
                  <a:pt x="18899" y="605"/>
                  <a:pt x="18295" y="0"/>
                  <a:pt x="17549" y="0"/>
                </a:cubicBezTo>
                <a:lnTo>
                  <a:pt x="4049" y="0"/>
                </a:lnTo>
                <a:cubicBezTo>
                  <a:pt x="3304" y="0"/>
                  <a:pt x="2699" y="605"/>
                  <a:pt x="2699" y="1350"/>
                </a:cubicBezTo>
                <a:lnTo>
                  <a:pt x="2699" y="4576"/>
                </a:lnTo>
                <a:cubicBezTo>
                  <a:pt x="2602" y="4663"/>
                  <a:pt x="2508" y="4754"/>
                  <a:pt x="2430" y="4860"/>
                </a:cubicBezTo>
                <a:lnTo>
                  <a:pt x="406" y="7559"/>
                </a:lnTo>
                <a:cubicBezTo>
                  <a:pt x="143" y="7907"/>
                  <a:pt x="0" y="8338"/>
                  <a:pt x="0" y="8774"/>
                </a:cubicBezTo>
                <a:lnTo>
                  <a:pt x="0" y="9450"/>
                </a:lnTo>
                <a:cubicBezTo>
                  <a:pt x="0" y="10566"/>
                  <a:pt x="908" y="11475"/>
                  <a:pt x="2024" y="11475"/>
                </a:cubicBezTo>
                <a:lnTo>
                  <a:pt x="2024" y="20249"/>
                </a:lnTo>
                <a:cubicBezTo>
                  <a:pt x="2024" y="20994"/>
                  <a:pt x="2629" y="21599"/>
                  <a:pt x="3374" y="21599"/>
                </a:cubicBezTo>
                <a:lnTo>
                  <a:pt x="18224" y="21599"/>
                </a:lnTo>
                <a:cubicBezTo>
                  <a:pt x="18970" y="21599"/>
                  <a:pt x="19575" y="20994"/>
                  <a:pt x="19575" y="20249"/>
                </a:cubicBezTo>
                <a:lnTo>
                  <a:pt x="19575" y="11475"/>
                </a:lnTo>
                <a:cubicBezTo>
                  <a:pt x="20691" y="11475"/>
                  <a:pt x="21600" y="10566"/>
                  <a:pt x="21600" y="9450"/>
                </a:cubicBezTo>
                <a:lnTo>
                  <a:pt x="21600" y="8774"/>
                </a:lnTo>
                <a:cubicBezTo>
                  <a:pt x="21600" y="8338"/>
                  <a:pt x="21456" y="7907"/>
                  <a:pt x="21194" y="7560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30532" y="3204660"/>
            <a:ext cx="3964497" cy="1107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i="0" dirty="0" smtClean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400" b="0" i="0" dirty="0" smtClean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</a:t>
            </a:r>
            <a:endParaRPr lang="id-ID" sz="1400" dirty="0">
              <a:solidFill>
                <a:schemeClr val="bg1">
                  <a:lumMod val="65000"/>
                </a:schemeClr>
              </a:solidFill>
              <a:cs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30532" y="2827314"/>
            <a:ext cx="3568710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Lato Heavy" panose="020F0902020204030203" pitchFamily="34" charset="0"/>
                <a:cs typeface="Lato Heavy" panose="020F0902020204030203" pitchFamily="34" charset="0"/>
              </a:rPr>
              <a:t>Heading Here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Lato Heavy" panose="020F0902020204030203" pitchFamily="34" charset="0"/>
              <a:cs typeface="Lato Heavy" panose="020F0902020204030203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236790" y="2848941"/>
            <a:ext cx="560384" cy="561343"/>
            <a:chOff x="8204317" y="3973834"/>
            <a:chExt cx="464344" cy="465138"/>
          </a:xfrm>
          <a:solidFill>
            <a:schemeClr val="tx1"/>
          </a:solidFill>
        </p:grpSpPr>
        <p:sp>
          <p:nvSpPr>
            <p:cNvPr id="16" name="AutoShape 33"/>
            <p:cNvSpPr>
              <a:spLocks/>
            </p:cNvSpPr>
            <p:nvPr/>
          </p:nvSpPr>
          <p:spPr bwMode="auto">
            <a:xfrm>
              <a:off x="8204317" y="4148459"/>
              <a:ext cx="464344" cy="290513"/>
            </a:xfrm>
            <a:custGeom>
              <a:avLst/>
              <a:gdLst>
                <a:gd name="T0" fmla="*/ 10752 w 21505"/>
                <a:gd name="T1" fmla="*/ 10800 h 21600"/>
                <a:gd name="T2" fmla="*/ 10752 w 21505"/>
                <a:gd name="T3" fmla="*/ 10800 h 21600"/>
                <a:gd name="T4" fmla="*/ 10752 w 21505"/>
                <a:gd name="T5" fmla="*/ 10800 h 21600"/>
                <a:gd name="T6" fmla="*/ 10752 w 21505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505" h="21600">
                  <a:moveTo>
                    <a:pt x="17472" y="17279"/>
                  </a:moveTo>
                  <a:lnTo>
                    <a:pt x="17472" y="18899"/>
                  </a:lnTo>
                  <a:cubicBezTo>
                    <a:pt x="17472" y="19198"/>
                    <a:pt x="17321" y="19439"/>
                    <a:pt x="17136" y="19439"/>
                  </a:cubicBezTo>
                  <a:lnTo>
                    <a:pt x="4368" y="19439"/>
                  </a:lnTo>
                  <a:cubicBezTo>
                    <a:pt x="4182" y="19439"/>
                    <a:pt x="4032" y="19198"/>
                    <a:pt x="4032" y="18899"/>
                  </a:cubicBezTo>
                  <a:lnTo>
                    <a:pt x="4032" y="17279"/>
                  </a:lnTo>
                  <a:lnTo>
                    <a:pt x="1344" y="12419"/>
                  </a:lnTo>
                  <a:cubicBezTo>
                    <a:pt x="1344" y="12121"/>
                    <a:pt x="1494" y="11879"/>
                    <a:pt x="1680" y="11879"/>
                  </a:cubicBezTo>
                  <a:lnTo>
                    <a:pt x="3360" y="11879"/>
                  </a:lnTo>
                  <a:lnTo>
                    <a:pt x="4032" y="11879"/>
                  </a:lnTo>
                  <a:lnTo>
                    <a:pt x="4704" y="11879"/>
                  </a:lnTo>
                  <a:lnTo>
                    <a:pt x="5376" y="11879"/>
                  </a:lnTo>
                  <a:lnTo>
                    <a:pt x="6048" y="11879"/>
                  </a:lnTo>
                  <a:lnTo>
                    <a:pt x="6720" y="11879"/>
                  </a:lnTo>
                  <a:lnTo>
                    <a:pt x="7392" y="11879"/>
                  </a:lnTo>
                  <a:lnTo>
                    <a:pt x="8064" y="11879"/>
                  </a:lnTo>
                  <a:lnTo>
                    <a:pt x="8736" y="11879"/>
                  </a:lnTo>
                  <a:lnTo>
                    <a:pt x="12768" y="11879"/>
                  </a:lnTo>
                  <a:lnTo>
                    <a:pt x="13440" y="11879"/>
                  </a:lnTo>
                  <a:lnTo>
                    <a:pt x="14112" y="11879"/>
                  </a:lnTo>
                  <a:lnTo>
                    <a:pt x="14784" y="11879"/>
                  </a:lnTo>
                  <a:lnTo>
                    <a:pt x="15456" y="11879"/>
                  </a:lnTo>
                  <a:lnTo>
                    <a:pt x="16128" y="11879"/>
                  </a:lnTo>
                  <a:lnTo>
                    <a:pt x="16800" y="11879"/>
                  </a:lnTo>
                  <a:lnTo>
                    <a:pt x="17472" y="11879"/>
                  </a:lnTo>
                  <a:lnTo>
                    <a:pt x="18144" y="11879"/>
                  </a:lnTo>
                  <a:lnTo>
                    <a:pt x="19824" y="11879"/>
                  </a:lnTo>
                  <a:cubicBezTo>
                    <a:pt x="20009" y="11879"/>
                    <a:pt x="20160" y="12121"/>
                    <a:pt x="20160" y="12419"/>
                  </a:cubicBezTo>
                  <a:cubicBezTo>
                    <a:pt x="20160" y="12419"/>
                    <a:pt x="17472" y="17279"/>
                    <a:pt x="17472" y="17279"/>
                  </a:cubicBezTo>
                  <a:close/>
                  <a:moveTo>
                    <a:pt x="10752" y="4320"/>
                  </a:moveTo>
                  <a:cubicBezTo>
                    <a:pt x="8625" y="4320"/>
                    <a:pt x="6826" y="6601"/>
                    <a:pt x="6246" y="9719"/>
                  </a:cubicBezTo>
                  <a:lnTo>
                    <a:pt x="5552" y="9719"/>
                  </a:lnTo>
                  <a:cubicBezTo>
                    <a:pt x="6152" y="6000"/>
                    <a:pt x="8252" y="3239"/>
                    <a:pt x="10752" y="3239"/>
                  </a:cubicBezTo>
                  <a:cubicBezTo>
                    <a:pt x="12934" y="3239"/>
                    <a:pt x="14813" y="5344"/>
                    <a:pt x="15654" y="8353"/>
                  </a:cubicBezTo>
                  <a:lnTo>
                    <a:pt x="15054" y="8835"/>
                  </a:lnTo>
                  <a:cubicBezTo>
                    <a:pt x="14323" y="6180"/>
                    <a:pt x="12671" y="4320"/>
                    <a:pt x="10752" y="4320"/>
                  </a:cubicBezTo>
                  <a:moveTo>
                    <a:pt x="10752" y="8639"/>
                  </a:moveTo>
                  <a:cubicBezTo>
                    <a:pt x="10158" y="8639"/>
                    <a:pt x="9630" y="9061"/>
                    <a:pt x="9260" y="9719"/>
                  </a:cubicBezTo>
                  <a:lnTo>
                    <a:pt x="8437" y="9719"/>
                  </a:lnTo>
                  <a:cubicBezTo>
                    <a:pt x="8904" y="8435"/>
                    <a:pt x="9761" y="7560"/>
                    <a:pt x="10752" y="7560"/>
                  </a:cubicBezTo>
                  <a:cubicBezTo>
                    <a:pt x="11742" y="7560"/>
                    <a:pt x="12600" y="8435"/>
                    <a:pt x="13066" y="9719"/>
                  </a:cubicBezTo>
                  <a:lnTo>
                    <a:pt x="12244" y="9719"/>
                  </a:lnTo>
                  <a:cubicBezTo>
                    <a:pt x="11874" y="9061"/>
                    <a:pt x="11345" y="8639"/>
                    <a:pt x="10752" y="8639"/>
                  </a:cubicBezTo>
                  <a:moveTo>
                    <a:pt x="13827" y="9719"/>
                  </a:moveTo>
                  <a:cubicBezTo>
                    <a:pt x="13307" y="7816"/>
                    <a:pt x="12126" y="6479"/>
                    <a:pt x="10752" y="6479"/>
                  </a:cubicBezTo>
                  <a:cubicBezTo>
                    <a:pt x="9378" y="6479"/>
                    <a:pt x="8197" y="7816"/>
                    <a:pt x="7676" y="9719"/>
                  </a:cubicBezTo>
                  <a:lnTo>
                    <a:pt x="6955" y="9719"/>
                  </a:lnTo>
                  <a:cubicBezTo>
                    <a:pt x="7510" y="7207"/>
                    <a:pt x="9001" y="5400"/>
                    <a:pt x="10752" y="5400"/>
                  </a:cubicBezTo>
                  <a:cubicBezTo>
                    <a:pt x="12409" y="5400"/>
                    <a:pt x="13834" y="7015"/>
                    <a:pt x="14454" y="9317"/>
                  </a:cubicBezTo>
                  <a:lnTo>
                    <a:pt x="13953" y="9719"/>
                  </a:lnTo>
                  <a:cubicBezTo>
                    <a:pt x="13953" y="9719"/>
                    <a:pt x="13827" y="9719"/>
                    <a:pt x="13827" y="9719"/>
                  </a:cubicBezTo>
                  <a:close/>
                  <a:moveTo>
                    <a:pt x="10752" y="1080"/>
                  </a:moveTo>
                  <a:cubicBezTo>
                    <a:pt x="13459" y="1080"/>
                    <a:pt x="15792" y="3672"/>
                    <a:pt x="16856" y="7388"/>
                  </a:cubicBezTo>
                  <a:lnTo>
                    <a:pt x="16256" y="7869"/>
                  </a:lnTo>
                  <a:cubicBezTo>
                    <a:pt x="15305" y="4504"/>
                    <a:pt x="13201" y="2160"/>
                    <a:pt x="10752" y="2160"/>
                  </a:cubicBezTo>
                  <a:cubicBezTo>
                    <a:pt x="7874" y="2160"/>
                    <a:pt x="5470" y="5392"/>
                    <a:pt x="4858" y="9719"/>
                  </a:cubicBezTo>
                  <a:lnTo>
                    <a:pt x="4167" y="9719"/>
                  </a:lnTo>
                  <a:cubicBezTo>
                    <a:pt x="4792" y="4796"/>
                    <a:pt x="7507" y="1080"/>
                    <a:pt x="10752" y="1080"/>
                  </a:cubicBezTo>
                  <a:moveTo>
                    <a:pt x="17336" y="9719"/>
                  </a:moveTo>
                  <a:lnTo>
                    <a:pt x="16958" y="9719"/>
                  </a:lnTo>
                  <a:lnTo>
                    <a:pt x="17294" y="9449"/>
                  </a:lnTo>
                  <a:cubicBezTo>
                    <a:pt x="17307" y="9540"/>
                    <a:pt x="17325" y="9628"/>
                    <a:pt x="17336" y="9719"/>
                  </a:cubicBezTo>
                  <a:moveTo>
                    <a:pt x="19824" y="9719"/>
                  </a:moveTo>
                  <a:lnTo>
                    <a:pt x="18016" y="9719"/>
                  </a:lnTo>
                  <a:cubicBezTo>
                    <a:pt x="17986" y="9461"/>
                    <a:pt x="17948" y="9209"/>
                    <a:pt x="17908" y="8957"/>
                  </a:cubicBezTo>
                  <a:lnTo>
                    <a:pt x="21132" y="6366"/>
                  </a:lnTo>
                  <a:cubicBezTo>
                    <a:pt x="21464" y="6099"/>
                    <a:pt x="21599" y="5450"/>
                    <a:pt x="21433" y="4916"/>
                  </a:cubicBezTo>
                  <a:cubicBezTo>
                    <a:pt x="21267" y="4383"/>
                    <a:pt x="20864" y="4169"/>
                    <a:pt x="20532" y="4433"/>
                  </a:cubicBezTo>
                  <a:lnTo>
                    <a:pt x="17456" y="6905"/>
                  </a:lnTo>
                  <a:cubicBezTo>
                    <a:pt x="16282" y="2836"/>
                    <a:pt x="13721" y="0"/>
                    <a:pt x="10752" y="0"/>
                  </a:cubicBezTo>
                  <a:cubicBezTo>
                    <a:pt x="7135" y="0"/>
                    <a:pt x="4122" y="4198"/>
                    <a:pt x="3488" y="9719"/>
                  </a:cubicBezTo>
                  <a:lnTo>
                    <a:pt x="1680" y="9719"/>
                  </a:lnTo>
                  <a:cubicBezTo>
                    <a:pt x="754" y="9719"/>
                    <a:pt x="0" y="10930"/>
                    <a:pt x="0" y="12419"/>
                  </a:cubicBezTo>
                  <a:cubicBezTo>
                    <a:pt x="0" y="12949"/>
                    <a:pt x="121" y="13459"/>
                    <a:pt x="339" y="13855"/>
                  </a:cubicBezTo>
                  <a:lnTo>
                    <a:pt x="2688" y="18101"/>
                  </a:lnTo>
                  <a:lnTo>
                    <a:pt x="2688" y="18899"/>
                  </a:lnTo>
                  <a:cubicBezTo>
                    <a:pt x="2688" y="20389"/>
                    <a:pt x="3442" y="21599"/>
                    <a:pt x="4368" y="21599"/>
                  </a:cubicBezTo>
                  <a:lnTo>
                    <a:pt x="17136" y="21599"/>
                  </a:lnTo>
                  <a:cubicBezTo>
                    <a:pt x="18062" y="21599"/>
                    <a:pt x="18816" y="20389"/>
                    <a:pt x="18816" y="18899"/>
                  </a:cubicBezTo>
                  <a:lnTo>
                    <a:pt x="18816" y="18101"/>
                  </a:lnTo>
                  <a:lnTo>
                    <a:pt x="21165" y="13855"/>
                  </a:lnTo>
                  <a:cubicBezTo>
                    <a:pt x="21383" y="13459"/>
                    <a:pt x="21504" y="12949"/>
                    <a:pt x="21504" y="12419"/>
                  </a:cubicBezTo>
                  <a:cubicBezTo>
                    <a:pt x="21504" y="10930"/>
                    <a:pt x="20750" y="9719"/>
                    <a:pt x="19824" y="971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7" name="AutoShape 34"/>
            <p:cNvSpPr>
              <a:spLocks/>
            </p:cNvSpPr>
            <p:nvPr/>
          </p:nvSpPr>
          <p:spPr bwMode="auto">
            <a:xfrm>
              <a:off x="8320204" y="4032572"/>
              <a:ext cx="33338" cy="108744"/>
            </a:xfrm>
            <a:custGeom>
              <a:avLst/>
              <a:gdLst>
                <a:gd name="T0" fmla="+- 0 10758 2273"/>
                <a:gd name="T1" fmla="*/ T0 w 16970"/>
                <a:gd name="T2" fmla="*/ 10800 h 21600"/>
                <a:gd name="T3" fmla="+- 0 10758 2273"/>
                <a:gd name="T4" fmla="*/ T3 w 16970"/>
                <a:gd name="T5" fmla="*/ 10800 h 21600"/>
                <a:gd name="T6" fmla="+- 0 10758 2273"/>
                <a:gd name="T7" fmla="*/ T6 w 16970"/>
                <a:gd name="T8" fmla="*/ 10800 h 21600"/>
                <a:gd name="T9" fmla="+- 0 10758 2273"/>
                <a:gd name="T10" fmla="*/ T9 w 16970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6970" h="21600">
                  <a:moveTo>
                    <a:pt x="1763" y="20770"/>
                  </a:moveTo>
                  <a:cubicBezTo>
                    <a:pt x="1785" y="20787"/>
                    <a:pt x="1800" y="20804"/>
                    <a:pt x="1822" y="20820"/>
                  </a:cubicBezTo>
                  <a:lnTo>
                    <a:pt x="1840" y="20820"/>
                  </a:lnTo>
                  <a:cubicBezTo>
                    <a:pt x="2471" y="21282"/>
                    <a:pt x="3719" y="21600"/>
                    <a:pt x="5169" y="21600"/>
                  </a:cubicBezTo>
                  <a:cubicBezTo>
                    <a:pt x="7249" y="21600"/>
                    <a:pt x="8949" y="20947"/>
                    <a:pt x="8949" y="20151"/>
                  </a:cubicBezTo>
                  <a:cubicBezTo>
                    <a:pt x="8949" y="20027"/>
                    <a:pt x="8890" y="19906"/>
                    <a:pt x="8813" y="19791"/>
                  </a:cubicBezTo>
                  <a:cubicBezTo>
                    <a:pt x="8827" y="19771"/>
                    <a:pt x="8827" y="19755"/>
                    <a:pt x="8805" y="19735"/>
                  </a:cubicBezTo>
                  <a:cubicBezTo>
                    <a:pt x="5994" y="17195"/>
                    <a:pt x="8670" y="14408"/>
                    <a:pt x="11954" y="11407"/>
                  </a:cubicBezTo>
                  <a:cubicBezTo>
                    <a:pt x="15517" y="8164"/>
                    <a:pt x="19327" y="4564"/>
                    <a:pt x="15125" y="902"/>
                  </a:cubicBezTo>
                  <a:cubicBezTo>
                    <a:pt x="14593" y="374"/>
                    <a:pt x="13264" y="0"/>
                    <a:pt x="11701" y="0"/>
                  </a:cubicBezTo>
                  <a:cubicBezTo>
                    <a:pt x="9671" y="0"/>
                    <a:pt x="8016" y="632"/>
                    <a:pt x="8016" y="1411"/>
                  </a:cubicBezTo>
                  <a:cubicBezTo>
                    <a:pt x="8016" y="1583"/>
                    <a:pt x="8108" y="1746"/>
                    <a:pt x="8259" y="1898"/>
                  </a:cubicBezTo>
                  <a:cubicBezTo>
                    <a:pt x="8259" y="1904"/>
                    <a:pt x="8259" y="1909"/>
                    <a:pt x="8266" y="1915"/>
                  </a:cubicBezTo>
                  <a:cubicBezTo>
                    <a:pt x="8273" y="1923"/>
                    <a:pt x="8281" y="1932"/>
                    <a:pt x="8295" y="1940"/>
                  </a:cubicBezTo>
                  <a:lnTo>
                    <a:pt x="8325" y="1974"/>
                  </a:lnTo>
                  <a:cubicBezTo>
                    <a:pt x="11360" y="4592"/>
                    <a:pt x="8424" y="7275"/>
                    <a:pt x="5106" y="10305"/>
                  </a:cubicBezTo>
                  <a:cubicBezTo>
                    <a:pt x="1605" y="13500"/>
                    <a:pt x="-2273" y="17040"/>
                    <a:pt x="1635" y="20649"/>
                  </a:cubicBezTo>
                  <a:cubicBezTo>
                    <a:pt x="1671" y="20691"/>
                    <a:pt x="1719" y="20730"/>
                    <a:pt x="1763" y="2077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8" name="AutoShape 35"/>
            <p:cNvSpPr>
              <a:spLocks/>
            </p:cNvSpPr>
            <p:nvPr/>
          </p:nvSpPr>
          <p:spPr bwMode="auto">
            <a:xfrm>
              <a:off x="8494829" y="4032572"/>
              <a:ext cx="32544" cy="108744"/>
            </a:xfrm>
            <a:custGeom>
              <a:avLst/>
              <a:gdLst>
                <a:gd name="T0" fmla="+- 0 10758 2273"/>
                <a:gd name="T1" fmla="*/ T0 w 16970"/>
                <a:gd name="T2" fmla="*/ 10800 h 21600"/>
                <a:gd name="T3" fmla="+- 0 10758 2273"/>
                <a:gd name="T4" fmla="*/ T3 w 16970"/>
                <a:gd name="T5" fmla="*/ 10800 h 21600"/>
                <a:gd name="T6" fmla="+- 0 10758 2273"/>
                <a:gd name="T7" fmla="*/ T6 w 16970"/>
                <a:gd name="T8" fmla="*/ 10800 h 21600"/>
                <a:gd name="T9" fmla="+- 0 10758 2273"/>
                <a:gd name="T10" fmla="*/ T9 w 16970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6970" h="21600">
                  <a:moveTo>
                    <a:pt x="1763" y="20770"/>
                  </a:moveTo>
                  <a:cubicBezTo>
                    <a:pt x="1785" y="20787"/>
                    <a:pt x="1800" y="20804"/>
                    <a:pt x="1822" y="20820"/>
                  </a:cubicBezTo>
                  <a:lnTo>
                    <a:pt x="1840" y="20820"/>
                  </a:lnTo>
                  <a:cubicBezTo>
                    <a:pt x="2471" y="21282"/>
                    <a:pt x="3719" y="21600"/>
                    <a:pt x="5169" y="21600"/>
                  </a:cubicBezTo>
                  <a:cubicBezTo>
                    <a:pt x="7249" y="21600"/>
                    <a:pt x="8949" y="20950"/>
                    <a:pt x="8949" y="20151"/>
                  </a:cubicBezTo>
                  <a:cubicBezTo>
                    <a:pt x="8949" y="20027"/>
                    <a:pt x="8890" y="19906"/>
                    <a:pt x="8813" y="19791"/>
                  </a:cubicBezTo>
                  <a:cubicBezTo>
                    <a:pt x="8827" y="19771"/>
                    <a:pt x="8827" y="19755"/>
                    <a:pt x="8805" y="19735"/>
                  </a:cubicBezTo>
                  <a:cubicBezTo>
                    <a:pt x="5994" y="17195"/>
                    <a:pt x="8670" y="14408"/>
                    <a:pt x="11954" y="11407"/>
                  </a:cubicBezTo>
                  <a:cubicBezTo>
                    <a:pt x="15517" y="8164"/>
                    <a:pt x="19327" y="4564"/>
                    <a:pt x="15125" y="902"/>
                  </a:cubicBezTo>
                  <a:cubicBezTo>
                    <a:pt x="14593" y="374"/>
                    <a:pt x="13264" y="0"/>
                    <a:pt x="11701" y="0"/>
                  </a:cubicBezTo>
                  <a:cubicBezTo>
                    <a:pt x="9671" y="0"/>
                    <a:pt x="8016" y="632"/>
                    <a:pt x="8016" y="1411"/>
                  </a:cubicBezTo>
                  <a:cubicBezTo>
                    <a:pt x="8016" y="1583"/>
                    <a:pt x="8108" y="1746"/>
                    <a:pt x="8259" y="1898"/>
                  </a:cubicBezTo>
                  <a:cubicBezTo>
                    <a:pt x="8259" y="1904"/>
                    <a:pt x="8259" y="1909"/>
                    <a:pt x="8266" y="1915"/>
                  </a:cubicBezTo>
                  <a:cubicBezTo>
                    <a:pt x="8273" y="1923"/>
                    <a:pt x="8281" y="1932"/>
                    <a:pt x="8295" y="1940"/>
                  </a:cubicBezTo>
                  <a:lnTo>
                    <a:pt x="8325" y="1974"/>
                  </a:lnTo>
                  <a:cubicBezTo>
                    <a:pt x="11360" y="4592"/>
                    <a:pt x="8424" y="7275"/>
                    <a:pt x="5106" y="10305"/>
                  </a:cubicBezTo>
                  <a:cubicBezTo>
                    <a:pt x="1605" y="13500"/>
                    <a:pt x="-2273" y="17040"/>
                    <a:pt x="1635" y="20649"/>
                  </a:cubicBezTo>
                  <a:cubicBezTo>
                    <a:pt x="1671" y="20691"/>
                    <a:pt x="1719" y="20730"/>
                    <a:pt x="1763" y="2077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9" name="AutoShape 36"/>
            <p:cNvSpPr>
              <a:spLocks/>
            </p:cNvSpPr>
            <p:nvPr/>
          </p:nvSpPr>
          <p:spPr bwMode="auto">
            <a:xfrm>
              <a:off x="8421804" y="3973834"/>
              <a:ext cx="33338" cy="109538"/>
            </a:xfrm>
            <a:custGeom>
              <a:avLst/>
              <a:gdLst>
                <a:gd name="T0" fmla="+- 0 10758 2273"/>
                <a:gd name="T1" fmla="*/ T0 w 16970"/>
                <a:gd name="T2" fmla="*/ 10800 h 21600"/>
                <a:gd name="T3" fmla="+- 0 10758 2273"/>
                <a:gd name="T4" fmla="*/ T3 w 16970"/>
                <a:gd name="T5" fmla="*/ 10800 h 21600"/>
                <a:gd name="T6" fmla="+- 0 10758 2273"/>
                <a:gd name="T7" fmla="*/ T6 w 16970"/>
                <a:gd name="T8" fmla="*/ 10800 h 21600"/>
                <a:gd name="T9" fmla="+- 0 10758 2273"/>
                <a:gd name="T10" fmla="*/ T9 w 16970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6970" h="21600">
                  <a:moveTo>
                    <a:pt x="1763" y="20770"/>
                  </a:moveTo>
                  <a:cubicBezTo>
                    <a:pt x="1785" y="20787"/>
                    <a:pt x="1800" y="20804"/>
                    <a:pt x="1822" y="20820"/>
                  </a:cubicBezTo>
                  <a:lnTo>
                    <a:pt x="1840" y="20820"/>
                  </a:lnTo>
                  <a:cubicBezTo>
                    <a:pt x="2471" y="21282"/>
                    <a:pt x="3719" y="21600"/>
                    <a:pt x="5169" y="21600"/>
                  </a:cubicBezTo>
                  <a:cubicBezTo>
                    <a:pt x="7249" y="21600"/>
                    <a:pt x="8949" y="20950"/>
                    <a:pt x="8949" y="20151"/>
                  </a:cubicBezTo>
                  <a:cubicBezTo>
                    <a:pt x="8949" y="20027"/>
                    <a:pt x="8890" y="19906"/>
                    <a:pt x="8813" y="19791"/>
                  </a:cubicBezTo>
                  <a:cubicBezTo>
                    <a:pt x="8827" y="19771"/>
                    <a:pt x="8827" y="19755"/>
                    <a:pt x="8805" y="19735"/>
                  </a:cubicBezTo>
                  <a:cubicBezTo>
                    <a:pt x="5994" y="17195"/>
                    <a:pt x="8670" y="14408"/>
                    <a:pt x="11954" y="11407"/>
                  </a:cubicBezTo>
                  <a:cubicBezTo>
                    <a:pt x="15517" y="8164"/>
                    <a:pt x="19327" y="4564"/>
                    <a:pt x="15125" y="902"/>
                  </a:cubicBezTo>
                  <a:cubicBezTo>
                    <a:pt x="14593" y="374"/>
                    <a:pt x="13264" y="0"/>
                    <a:pt x="11701" y="0"/>
                  </a:cubicBezTo>
                  <a:cubicBezTo>
                    <a:pt x="9671" y="0"/>
                    <a:pt x="8016" y="632"/>
                    <a:pt x="8016" y="1411"/>
                  </a:cubicBezTo>
                  <a:cubicBezTo>
                    <a:pt x="8016" y="1583"/>
                    <a:pt x="8108" y="1749"/>
                    <a:pt x="8259" y="1898"/>
                  </a:cubicBezTo>
                  <a:cubicBezTo>
                    <a:pt x="8259" y="1904"/>
                    <a:pt x="8259" y="1909"/>
                    <a:pt x="8266" y="1915"/>
                  </a:cubicBezTo>
                  <a:cubicBezTo>
                    <a:pt x="8273" y="1923"/>
                    <a:pt x="8281" y="1932"/>
                    <a:pt x="8295" y="1940"/>
                  </a:cubicBezTo>
                  <a:lnTo>
                    <a:pt x="8325" y="1974"/>
                  </a:lnTo>
                  <a:cubicBezTo>
                    <a:pt x="11360" y="4592"/>
                    <a:pt x="8424" y="7275"/>
                    <a:pt x="5106" y="10305"/>
                  </a:cubicBezTo>
                  <a:cubicBezTo>
                    <a:pt x="1605" y="13500"/>
                    <a:pt x="-2273" y="17040"/>
                    <a:pt x="1635" y="20649"/>
                  </a:cubicBezTo>
                  <a:cubicBezTo>
                    <a:pt x="1675" y="20691"/>
                    <a:pt x="1719" y="20730"/>
                    <a:pt x="1763" y="2077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7830532" y="4827282"/>
            <a:ext cx="3964497" cy="1107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i="0" dirty="0" smtClean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400" b="0" i="0" dirty="0" smtClean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</a:t>
            </a:r>
            <a:endParaRPr lang="id-ID" sz="1400" dirty="0">
              <a:solidFill>
                <a:schemeClr val="bg1">
                  <a:lumMod val="65000"/>
                </a:schemeClr>
              </a:solidFill>
              <a:cs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830532" y="4449936"/>
            <a:ext cx="3568710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Lato Heavy" panose="020F0902020204030203" pitchFamily="34" charset="0"/>
                <a:cs typeface="Lato Heavy" panose="020F0902020204030203" pitchFamily="34" charset="0"/>
              </a:rPr>
              <a:t>Heading Here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Lato Heavy" panose="020F0902020204030203" pitchFamily="34" charset="0"/>
              <a:cs typeface="Lato Heavy" panose="020F0902020204030203" pitchFamily="34" charset="0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20" name="TextBox 19"/>
          <p:cNvSpPr txBox="1"/>
          <p:nvPr/>
        </p:nvSpPr>
        <p:spPr>
          <a:xfrm>
            <a:off x="619411" y="3638625"/>
            <a:ext cx="4373942" cy="54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spc="-150" dirty="0" smtClean="0">
                <a:latin typeface="Montserrat" panose="02000505000000020004" pitchFamily="2" charset="0"/>
                <a:cs typeface="Lato Light" panose="020F0402020204030203" pitchFamily="34" charset="0"/>
              </a:rPr>
              <a:t>HEADING HERE</a:t>
            </a:r>
            <a:endParaRPr lang="id-ID" sz="3600" spc="-150" dirty="0">
              <a:latin typeface="Montserrat" panose="02000505000000020004" pitchFamily="2" charset="0"/>
              <a:cs typeface="Lato Light" panose="020F04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9626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3" grpId="0"/>
      <p:bldP spid="14" grpId="0"/>
      <p:bldP spid="22" grpId="0"/>
      <p:bldP spid="23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0" b="31250"/>
          <a:stretch>
            <a:fillRect/>
          </a:stretch>
        </p:blipFill>
        <p:spPr/>
      </p:pic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982954" y="1987197"/>
            <a:ext cx="5695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300" dirty="0" smtClean="0">
                <a:solidFill>
                  <a:schemeClr val="bg1"/>
                </a:solidFill>
                <a:latin typeface="Montserrat" panose="02000505000000020004" pitchFamily="2" charset="0"/>
                <a:cs typeface="Lato Heavy" panose="020F0902020204030203" pitchFamily="34" charset="0"/>
              </a:rPr>
              <a:t>HEADING HERE</a:t>
            </a:r>
            <a:endParaRPr lang="id-ID" sz="5400" spc="-300" dirty="0">
              <a:solidFill>
                <a:schemeClr val="bg1"/>
              </a:solidFill>
              <a:latin typeface="Montserrat" panose="02000505000000020004" pitchFamily="2" charset="0"/>
              <a:cs typeface="Lato Heavy" panose="020F090202020403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96000" y="3002860"/>
            <a:ext cx="546711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56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178530" y="2208153"/>
            <a:ext cx="4027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Montserrat" panose="02000505000000020004" pitchFamily="2" charset="0"/>
              </a:rPr>
              <a:t>HEADING HERE</a:t>
            </a:r>
            <a:endParaRPr lang="en-US" sz="3600" dirty="0">
              <a:latin typeface="Montserrat" panose="02000505000000020004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05826" y="2818320"/>
            <a:ext cx="501419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i="0" dirty="0" smtClean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600" b="0" i="0" dirty="0" smtClean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 </a:t>
            </a:r>
            <a:endParaRPr lang="en-US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0" b="166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0984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20" name="Freeform: Shape 19"/>
          <p:cNvSpPr/>
          <p:nvPr/>
        </p:nvSpPr>
        <p:spPr>
          <a:xfrm>
            <a:off x="261257" y="261256"/>
            <a:ext cx="11625942" cy="6342744"/>
          </a:xfrm>
          <a:custGeom>
            <a:avLst/>
            <a:gdLst>
              <a:gd name="connsiteX0" fmla="*/ 9699309 w 11625942"/>
              <a:gd name="connsiteY0" fmla="*/ 976141 h 6342744"/>
              <a:gd name="connsiteX1" fmla="*/ 9644479 w 11625942"/>
              <a:gd name="connsiteY1" fmla="*/ 977540 h 6342744"/>
              <a:gd name="connsiteX2" fmla="*/ 9589931 w 11625942"/>
              <a:gd name="connsiteY2" fmla="*/ 981735 h 6342744"/>
              <a:gd name="connsiteX3" fmla="*/ 9536221 w 11625942"/>
              <a:gd name="connsiteY3" fmla="*/ 988447 h 6342744"/>
              <a:gd name="connsiteX4" fmla="*/ 9483629 w 11625942"/>
              <a:gd name="connsiteY4" fmla="*/ 998235 h 6342744"/>
              <a:gd name="connsiteX5" fmla="*/ 9431878 w 11625942"/>
              <a:gd name="connsiteY5" fmla="*/ 1010260 h 6342744"/>
              <a:gd name="connsiteX6" fmla="*/ 9380685 w 11625942"/>
              <a:gd name="connsiteY6" fmla="*/ 1024524 h 6342744"/>
              <a:gd name="connsiteX7" fmla="*/ 9331171 w 11625942"/>
              <a:gd name="connsiteY7" fmla="*/ 1041584 h 6342744"/>
              <a:gd name="connsiteX8" fmla="*/ 9282217 w 11625942"/>
              <a:gd name="connsiteY8" fmla="*/ 1060881 h 6342744"/>
              <a:gd name="connsiteX9" fmla="*/ 9234662 w 11625942"/>
              <a:gd name="connsiteY9" fmla="*/ 1082694 h 6342744"/>
              <a:gd name="connsiteX10" fmla="*/ 9188504 w 11625942"/>
              <a:gd name="connsiteY10" fmla="*/ 1106466 h 6342744"/>
              <a:gd name="connsiteX11" fmla="*/ 9143466 w 11625942"/>
              <a:gd name="connsiteY11" fmla="*/ 1132196 h 6342744"/>
              <a:gd name="connsiteX12" fmla="*/ 9100107 w 11625942"/>
              <a:gd name="connsiteY12" fmla="*/ 1160162 h 6342744"/>
              <a:gd name="connsiteX13" fmla="*/ 9057866 w 11625942"/>
              <a:gd name="connsiteY13" fmla="*/ 1190086 h 6342744"/>
              <a:gd name="connsiteX14" fmla="*/ 9017023 w 11625942"/>
              <a:gd name="connsiteY14" fmla="*/ 1222248 h 6342744"/>
              <a:gd name="connsiteX15" fmla="*/ 8978140 w 11625942"/>
              <a:gd name="connsiteY15" fmla="*/ 1255809 h 6342744"/>
              <a:gd name="connsiteX16" fmla="*/ 8940935 w 11625942"/>
              <a:gd name="connsiteY16" fmla="*/ 1291605 h 6342744"/>
              <a:gd name="connsiteX17" fmla="*/ 8905408 w 11625942"/>
              <a:gd name="connsiteY17" fmla="*/ 1328801 h 6342744"/>
              <a:gd name="connsiteX18" fmla="*/ 8871280 w 11625942"/>
              <a:gd name="connsiteY18" fmla="*/ 1367954 h 6342744"/>
              <a:gd name="connsiteX19" fmla="*/ 8839389 w 11625942"/>
              <a:gd name="connsiteY19" fmla="*/ 1408226 h 6342744"/>
              <a:gd name="connsiteX20" fmla="*/ 8809457 w 11625942"/>
              <a:gd name="connsiteY20" fmla="*/ 1450457 h 6342744"/>
              <a:gd name="connsiteX21" fmla="*/ 8781483 w 11625942"/>
              <a:gd name="connsiteY21" fmla="*/ 1494364 h 6342744"/>
              <a:gd name="connsiteX22" fmla="*/ 8755468 w 11625942"/>
              <a:gd name="connsiteY22" fmla="*/ 1539110 h 6342744"/>
              <a:gd name="connsiteX23" fmla="*/ 8731689 w 11625942"/>
              <a:gd name="connsiteY23" fmla="*/ 1585535 h 6342744"/>
              <a:gd name="connsiteX24" fmla="*/ 8710149 w 11625942"/>
              <a:gd name="connsiteY24" fmla="*/ 1633078 h 6342744"/>
              <a:gd name="connsiteX25" fmla="*/ 8690847 w 11625942"/>
              <a:gd name="connsiteY25" fmla="*/ 1681741 h 6342744"/>
              <a:gd name="connsiteX26" fmla="*/ 8674063 w 11625942"/>
              <a:gd name="connsiteY26" fmla="*/ 1731522 h 6342744"/>
              <a:gd name="connsiteX27" fmla="*/ 8659237 w 11625942"/>
              <a:gd name="connsiteY27" fmla="*/ 1782140 h 6342744"/>
              <a:gd name="connsiteX28" fmla="*/ 8647208 w 11625942"/>
              <a:gd name="connsiteY28" fmla="*/ 1834159 h 6342744"/>
              <a:gd name="connsiteX29" fmla="*/ 8637977 w 11625942"/>
              <a:gd name="connsiteY29" fmla="*/ 1887016 h 6342744"/>
              <a:gd name="connsiteX30" fmla="*/ 8630704 w 11625942"/>
              <a:gd name="connsiteY30" fmla="*/ 1940712 h 6342744"/>
              <a:gd name="connsiteX31" fmla="*/ 8626788 w 11625942"/>
              <a:gd name="connsiteY31" fmla="*/ 1994688 h 6342744"/>
              <a:gd name="connsiteX32" fmla="*/ 8625388 w 11625942"/>
              <a:gd name="connsiteY32" fmla="*/ 2050062 h 6342744"/>
              <a:gd name="connsiteX33" fmla="*/ 8625388 w 11625942"/>
              <a:gd name="connsiteY33" fmla="*/ 2670643 h 6342744"/>
              <a:gd name="connsiteX34" fmla="*/ 8626507 w 11625942"/>
              <a:gd name="connsiteY34" fmla="*/ 2717347 h 6342744"/>
              <a:gd name="connsiteX35" fmla="*/ 8629305 w 11625942"/>
              <a:gd name="connsiteY35" fmla="*/ 2763772 h 6342744"/>
              <a:gd name="connsiteX36" fmla="*/ 8634340 w 11625942"/>
              <a:gd name="connsiteY36" fmla="*/ 2809358 h 6342744"/>
              <a:gd name="connsiteX37" fmla="*/ 8641054 w 11625942"/>
              <a:gd name="connsiteY37" fmla="*/ 2854384 h 6342744"/>
              <a:gd name="connsiteX38" fmla="*/ 8650006 w 11625942"/>
              <a:gd name="connsiteY38" fmla="*/ 2898851 h 6342744"/>
              <a:gd name="connsiteX39" fmla="*/ 8660356 w 11625942"/>
              <a:gd name="connsiteY39" fmla="*/ 2942479 h 6342744"/>
              <a:gd name="connsiteX40" fmla="*/ 8672664 w 11625942"/>
              <a:gd name="connsiteY40" fmla="*/ 2985547 h 6342744"/>
              <a:gd name="connsiteX41" fmla="*/ 8686932 w 11625942"/>
              <a:gd name="connsiteY41" fmla="*/ 3028057 h 6342744"/>
              <a:gd name="connsiteX42" fmla="*/ 8702597 w 11625942"/>
              <a:gd name="connsiteY42" fmla="*/ 3069447 h 6342744"/>
              <a:gd name="connsiteX43" fmla="*/ 8719941 w 11625942"/>
              <a:gd name="connsiteY43" fmla="*/ 3110279 h 6342744"/>
              <a:gd name="connsiteX44" fmla="*/ 8738963 w 11625942"/>
              <a:gd name="connsiteY44" fmla="*/ 3150271 h 6342744"/>
              <a:gd name="connsiteX45" fmla="*/ 8759943 w 11625942"/>
              <a:gd name="connsiteY45" fmla="*/ 3189145 h 6342744"/>
              <a:gd name="connsiteX46" fmla="*/ 8781763 w 11625942"/>
              <a:gd name="connsiteY46" fmla="*/ 3227179 h 6342744"/>
              <a:gd name="connsiteX47" fmla="*/ 8805540 w 11625942"/>
              <a:gd name="connsiteY47" fmla="*/ 3264095 h 6342744"/>
              <a:gd name="connsiteX48" fmla="*/ 8830437 w 11625942"/>
              <a:gd name="connsiteY48" fmla="*/ 3299893 h 6342744"/>
              <a:gd name="connsiteX49" fmla="*/ 8857012 w 11625942"/>
              <a:gd name="connsiteY49" fmla="*/ 3334852 h 6342744"/>
              <a:gd name="connsiteX50" fmla="*/ 8884707 w 11625942"/>
              <a:gd name="connsiteY50" fmla="*/ 3368691 h 6342744"/>
              <a:gd name="connsiteX51" fmla="*/ 8914079 w 11625942"/>
              <a:gd name="connsiteY51" fmla="*/ 3401412 h 6342744"/>
              <a:gd name="connsiteX52" fmla="*/ 8944571 w 11625942"/>
              <a:gd name="connsiteY52" fmla="*/ 3432734 h 6342744"/>
              <a:gd name="connsiteX53" fmla="*/ 8976181 w 11625942"/>
              <a:gd name="connsiteY53" fmla="*/ 3462659 h 6342744"/>
              <a:gd name="connsiteX54" fmla="*/ 9009191 w 11625942"/>
              <a:gd name="connsiteY54" fmla="*/ 3491744 h 6342744"/>
              <a:gd name="connsiteX55" fmla="*/ 9043040 w 11625942"/>
              <a:gd name="connsiteY55" fmla="*/ 3519431 h 6342744"/>
              <a:gd name="connsiteX56" fmla="*/ 9078287 w 11625942"/>
              <a:gd name="connsiteY56" fmla="*/ 3545440 h 6342744"/>
              <a:gd name="connsiteX57" fmla="*/ 9114373 w 11625942"/>
              <a:gd name="connsiteY57" fmla="*/ 3570051 h 6342744"/>
              <a:gd name="connsiteX58" fmla="*/ 9151579 w 11625942"/>
              <a:gd name="connsiteY58" fmla="*/ 3593543 h 6342744"/>
              <a:gd name="connsiteX59" fmla="*/ 9190182 w 11625942"/>
              <a:gd name="connsiteY59" fmla="*/ 3615357 h 6342744"/>
              <a:gd name="connsiteX60" fmla="*/ 9229067 w 11625942"/>
              <a:gd name="connsiteY60" fmla="*/ 3635493 h 6342744"/>
              <a:gd name="connsiteX61" fmla="*/ 9269349 w 11625942"/>
              <a:gd name="connsiteY61" fmla="*/ 3653951 h 6342744"/>
              <a:gd name="connsiteX62" fmla="*/ 9310471 w 11625942"/>
              <a:gd name="connsiteY62" fmla="*/ 3671290 h 6342744"/>
              <a:gd name="connsiteX63" fmla="*/ 9351873 w 11625942"/>
              <a:gd name="connsiteY63" fmla="*/ 3686392 h 6342744"/>
              <a:gd name="connsiteX64" fmla="*/ 9394393 w 11625942"/>
              <a:gd name="connsiteY64" fmla="*/ 3700375 h 6342744"/>
              <a:gd name="connsiteX65" fmla="*/ 9438032 w 11625942"/>
              <a:gd name="connsiteY65" fmla="*/ 3712121 h 6342744"/>
              <a:gd name="connsiteX66" fmla="*/ 9438032 w 11625942"/>
              <a:gd name="connsiteY66" fmla="*/ 5406344 h 6342744"/>
              <a:gd name="connsiteX67" fmla="*/ 9438312 w 11625942"/>
              <a:gd name="connsiteY67" fmla="*/ 5419767 h 6342744"/>
              <a:gd name="connsiteX68" fmla="*/ 9439151 w 11625942"/>
              <a:gd name="connsiteY68" fmla="*/ 5432911 h 6342744"/>
              <a:gd name="connsiteX69" fmla="*/ 9440830 w 11625942"/>
              <a:gd name="connsiteY69" fmla="*/ 5445776 h 6342744"/>
              <a:gd name="connsiteX70" fmla="*/ 9443347 w 11625942"/>
              <a:gd name="connsiteY70" fmla="*/ 5458641 h 6342744"/>
              <a:gd name="connsiteX71" fmla="*/ 9446145 w 11625942"/>
              <a:gd name="connsiteY71" fmla="*/ 5471506 h 6342744"/>
              <a:gd name="connsiteX72" fmla="*/ 9449781 w 11625942"/>
              <a:gd name="connsiteY72" fmla="*/ 5483811 h 6342744"/>
              <a:gd name="connsiteX73" fmla="*/ 9453698 w 11625942"/>
              <a:gd name="connsiteY73" fmla="*/ 5496116 h 6342744"/>
              <a:gd name="connsiteX74" fmla="*/ 9458453 w 11625942"/>
              <a:gd name="connsiteY74" fmla="*/ 5507863 h 6342744"/>
              <a:gd name="connsiteX75" fmla="*/ 9463768 w 11625942"/>
              <a:gd name="connsiteY75" fmla="*/ 5519328 h 6342744"/>
              <a:gd name="connsiteX76" fmla="*/ 9469643 w 11625942"/>
              <a:gd name="connsiteY76" fmla="*/ 5530516 h 6342744"/>
              <a:gd name="connsiteX77" fmla="*/ 9475797 w 11625942"/>
              <a:gd name="connsiteY77" fmla="*/ 5541702 h 6342744"/>
              <a:gd name="connsiteX78" fmla="*/ 9482790 w 11625942"/>
              <a:gd name="connsiteY78" fmla="*/ 5552329 h 6342744"/>
              <a:gd name="connsiteX79" fmla="*/ 9489784 w 11625942"/>
              <a:gd name="connsiteY79" fmla="*/ 5562677 h 6342744"/>
              <a:gd name="connsiteX80" fmla="*/ 9497897 w 11625942"/>
              <a:gd name="connsiteY80" fmla="*/ 5572465 h 6342744"/>
              <a:gd name="connsiteX81" fmla="*/ 9506009 w 11625942"/>
              <a:gd name="connsiteY81" fmla="*/ 5581974 h 6342744"/>
              <a:gd name="connsiteX82" fmla="*/ 9514681 w 11625942"/>
              <a:gd name="connsiteY82" fmla="*/ 5590924 h 6342744"/>
              <a:gd name="connsiteX83" fmla="*/ 9523912 w 11625942"/>
              <a:gd name="connsiteY83" fmla="*/ 5599872 h 6342744"/>
              <a:gd name="connsiteX84" fmla="*/ 9533144 w 11625942"/>
              <a:gd name="connsiteY84" fmla="*/ 5607983 h 6342744"/>
              <a:gd name="connsiteX85" fmla="*/ 9543214 w 11625942"/>
              <a:gd name="connsiteY85" fmla="*/ 5615534 h 6342744"/>
              <a:gd name="connsiteX86" fmla="*/ 9553564 w 11625942"/>
              <a:gd name="connsiteY86" fmla="*/ 5623085 h 6342744"/>
              <a:gd name="connsiteX87" fmla="*/ 9563915 w 11625942"/>
              <a:gd name="connsiteY87" fmla="*/ 5629797 h 6342744"/>
              <a:gd name="connsiteX88" fmla="*/ 9574825 w 11625942"/>
              <a:gd name="connsiteY88" fmla="*/ 5636229 h 6342744"/>
              <a:gd name="connsiteX89" fmla="*/ 9586295 w 11625942"/>
              <a:gd name="connsiteY89" fmla="*/ 5642103 h 6342744"/>
              <a:gd name="connsiteX90" fmla="*/ 9597763 w 11625942"/>
              <a:gd name="connsiteY90" fmla="*/ 5647416 h 6342744"/>
              <a:gd name="connsiteX91" fmla="*/ 9609792 w 11625942"/>
              <a:gd name="connsiteY91" fmla="*/ 5651891 h 6342744"/>
              <a:gd name="connsiteX92" fmla="*/ 9621821 w 11625942"/>
              <a:gd name="connsiteY92" fmla="*/ 5656086 h 6342744"/>
              <a:gd name="connsiteX93" fmla="*/ 9634129 w 11625942"/>
              <a:gd name="connsiteY93" fmla="*/ 5659721 h 6342744"/>
              <a:gd name="connsiteX94" fmla="*/ 9646719 w 11625942"/>
              <a:gd name="connsiteY94" fmla="*/ 5662518 h 6342744"/>
              <a:gd name="connsiteX95" fmla="*/ 9659587 w 11625942"/>
              <a:gd name="connsiteY95" fmla="*/ 5665035 h 6342744"/>
              <a:gd name="connsiteX96" fmla="*/ 9672733 w 11625942"/>
              <a:gd name="connsiteY96" fmla="*/ 5666433 h 6342744"/>
              <a:gd name="connsiteX97" fmla="*/ 9686161 w 11625942"/>
              <a:gd name="connsiteY97" fmla="*/ 5667552 h 6342744"/>
              <a:gd name="connsiteX98" fmla="*/ 9699589 w 11625942"/>
              <a:gd name="connsiteY98" fmla="*/ 5667831 h 6342744"/>
              <a:gd name="connsiteX99" fmla="*/ 9712737 w 11625942"/>
              <a:gd name="connsiteY99" fmla="*/ 5667552 h 6342744"/>
              <a:gd name="connsiteX100" fmla="*/ 9726164 w 11625942"/>
              <a:gd name="connsiteY100" fmla="*/ 5666433 h 6342744"/>
              <a:gd name="connsiteX101" fmla="*/ 9739032 w 11625942"/>
              <a:gd name="connsiteY101" fmla="*/ 5665035 h 6342744"/>
              <a:gd name="connsiteX102" fmla="*/ 9751900 w 11625942"/>
              <a:gd name="connsiteY102" fmla="*/ 5662518 h 6342744"/>
              <a:gd name="connsiteX103" fmla="*/ 9764769 w 11625942"/>
              <a:gd name="connsiteY103" fmla="*/ 5659721 h 6342744"/>
              <a:gd name="connsiteX104" fmla="*/ 9777077 w 11625942"/>
              <a:gd name="connsiteY104" fmla="*/ 5656086 h 6342744"/>
              <a:gd name="connsiteX105" fmla="*/ 9789385 w 11625942"/>
              <a:gd name="connsiteY105" fmla="*/ 5651891 h 6342744"/>
              <a:gd name="connsiteX106" fmla="*/ 9801134 w 11625942"/>
              <a:gd name="connsiteY106" fmla="*/ 5647416 h 6342744"/>
              <a:gd name="connsiteX107" fmla="*/ 9812603 w 11625942"/>
              <a:gd name="connsiteY107" fmla="*/ 5642103 h 6342744"/>
              <a:gd name="connsiteX108" fmla="*/ 9823793 w 11625942"/>
              <a:gd name="connsiteY108" fmla="*/ 5636229 h 6342744"/>
              <a:gd name="connsiteX109" fmla="*/ 9834703 w 11625942"/>
              <a:gd name="connsiteY109" fmla="*/ 5629797 h 6342744"/>
              <a:gd name="connsiteX110" fmla="*/ 9845613 w 11625942"/>
              <a:gd name="connsiteY110" fmla="*/ 5623085 h 6342744"/>
              <a:gd name="connsiteX111" fmla="*/ 9855963 w 11625942"/>
              <a:gd name="connsiteY111" fmla="*/ 5615534 h 6342744"/>
              <a:gd name="connsiteX112" fmla="*/ 9865474 w 11625942"/>
              <a:gd name="connsiteY112" fmla="*/ 5607983 h 6342744"/>
              <a:gd name="connsiteX113" fmla="*/ 9875265 w 11625942"/>
              <a:gd name="connsiteY113" fmla="*/ 5599872 h 6342744"/>
              <a:gd name="connsiteX114" fmla="*/ 9884217 w 11625942"/>
              <a:gd name="connsiteY114" fmla="*/ 5590924 h 6342744"/>
              <a:gd name="connsiteX115" fmla="*/ 9892889 w 11625942"/>
              <a:gd name="connsiteY115" fmla="*/ 5581974 h 6342744"/>
              <a:gd name="connsiteX116" fmla="*/ 9901001 w 11625942"/>
              <a:gd name="connsiteY116" fmla="*/ 5572465 h 6342744"/>
              <a:gd name="connsiteX117" fmla="*/ 9908834 w 11625942"/>
              <a:gd name="connsiteY117" fmla="*/ 5562677 h 6342744"/>
              <a:gd name="connsiteX118" fmla="*/ 9916386 w 11625942"/>
              <a:gd name="connsiteY118" fmla="*/ 5552329 h 6342744"/>
              <a:gd name="connsiteX119" fmla="*/ 9923101 w 11625942"/>
              <a:gd name="connsiteY119" fmla="*/ 5541702 h 6342744"/>
              <a:gd name="connsiteX120" fmla="*/ 9929535 w 11625942"/>
              <a:gd name="connsiteY120" fmla="*/ 5530516 h 6342744"/>
              <a:gd name="connsiteX121" fmla="*/ 9935129 w 11625942"/>
              <a:gd name="connsiteY121" fmla="*/ 5519328 h 6342744"/>
              <a:gd name="connsiteX122" fmla="*/ 9940444 w 11625942"/>
              <a:gd name="connsiteY122" fmla="*/ 5507863 h 6342744"/>
              <a:gd name="connsiteX123" fmla="*/ 9944921 w 11625942"/>
              <a:gd name="connsiteY123" fmla="*/ 5496116 h 6342744"/>
              <a:gd name="connsiteX124" fmla="*/ 9949117 w 11625942"/>
              <a:gd name="connsiteY124" fmla="*/ 5483811 h 6342744"/>
              <a:gd name="connsiteX125" fmla="*/ 9953033 w 11625942"/>
              <a:gd name="connsiteY125" fmla="*/ 5471506 h 6342744"/>
              <a:gd name="connsiteX126" fmla="*/ 9955830 w 11625942"/>
              <a:gd name="connsiteY126" fmla="*/ 5458641 h 6342744"/>
              <a:gd name="connsiteX127" fmla="*/ 9957788 w 11625942"/>
              <a:gd name="connsiteY127" fmla="*/ 5445776 h 6342744"/>
              <a:gd name="connsiteX128" fmla="*/ 9959746 w 11625942"/>
              <a:gd name="connsiteY128" fmla="*/ 5432911 h 6342744"/>
              <a:gd name="connsiteX129" fmla="*/ 9960865 w 11625942"/>
              <a:gd name="connsiteY129" fmla="*/ 5419767 h 6342744"/>
              <a:gd name="connsiteX130" fmla="*/ 9961145 w 11625942"/>
              <a:gd name="connsiteY130" fmla="*/ 5406344 h 6342744"/>
              <a:gd name="connsiteX131" fmla="*/ 9961145 w 11625942"/>
              <a:gd name="connsiteY131" fmla="*/ 3712121 h 6342744"/>
              <a:gd name="connsiteX132" fmla="*/ 10004225 w 11625942"/>
              <a:gd name="connsiteY132" fmla="*/ 3700096 h 6342744"/>
              <a:gd name="connsiteX133" fmla="*/ 10046745 w 11625942"/>
              <a:gd name="connsiteY133" fmla="*/ 3686392 h 6342744"/>
              <a:gd name="connsiteX134" fmla="*/ 10088706 w 11625942"/>
              <a:gd name="connsiteY134" fmla="*/ 3671010 h 6342744"/>
              <a:gd name="connsiteX135" fmla="*/ 10129548 w 11625942"/>
              <a:gd name="connsiteY135" fmla="*/ 3653951 h 6342744"/>
              <a:gd name="connsiteX136" fmla="*/ 10169551 w 11625942"/>
              <a:gd name="connsiteY136" fmla="*/ 3635212 h 6342744"/>
              <a:gd name="connsiteX137" fmla="*/ 10208715 w 11625942"/>
              <a:gd name="connsiteY137" fmla="*/ 3614798 h 6342744"/>
              <a:gd name="connsiteX138" fmla="*/ 10247039 w 11625942"/>
              <a:gd name="connsiteY138" fmla="*/ 3593263 h 6342744"/>
              <a:gd name="connsiteX139" fmla="*/ 10284245 w 11625942"/>
              <a:gd name="connsiteY139" fmla="*/ 3570051 h 6342744"/>
              <a:gd name="connsiteX140" fmla="*/ 10320331 w 11625942"/>
              <a:gd name="connsiteY140" fmla="*/ 3545161 h 6342744"/>
              <a:gd name="connsiteX141" fmla="*/ 10355577 w 11625942"/>
              <a:gd name="connsiteY141" fmla="*/ 3519151 h 6342744"/>
              <a:gd name="connsiteX142" fmla="*/ 10389707 w 11625942"/>
              <a:gd name="connsiteY142" fmla="*/ 3491464 h 6342744"/>
              <a:gd name="connsiteX143" fmla="*/ 10422435 w 11625942"/>
              <a:gd name="connsiteY143" fmla="*/ 3462659 h 6342744"/>
              <a:gd name="connsiteX144" fmla="*/ 10454047 w 11625942"/>
              <a:gd name="connsiteY144" fmla="*/ 3432455 h 6342744"/>
              <a:gd name="connsiteX145" fmla="*/ 10484538 w 11625942"/>
              <a:gd name="connsiteY145" fmla="*/ 3401132 h 6342744"/>
              <a:gd name="connsiteX146" fmla="*/ 10513631 w 11625942"/>
              <a:gd name="connsiteY146" fmla="*/ 3368691 h 6342744"/>
              <a:gd name="connsiteX147" fmla="*/ 10541605 w 11625942"/>
              <a:gd name="connsiteY147" fmla="*/ 3334852 h 6342744"/>
              <a:gd name="connsiteX148" fmla="*/ 10568181 w 11625942"/>
              <a:gd name="connsiteY148" fmla="*/ 3299893 h 6342744"/>
              <a:gd name="connsiteX149" fmla="*/ 10593077 w 11625942"/>
              <a:gd name="connsiteY149" fmla="*/ 3263816 h 6342744"/>
              <a:gd name="connsiteX150" fmla="*/ 10616855 w 11625942"/>
              <a:gd name="connsiteY150" fmla="*/ 3226900 h 6342744"/>
              <a:gd name="connsiteX151" fmla="*/ 10638954 w 11625942"/>
              <a:gd name="connsiteY151" fmla="*/ 3189145 h 6342744"/>
              <a:gd name="connsiteX152" fmla="*/ 10659375 w 11625942"/>
              <a:gd name="connsiteY152" fmla="*/ 3150271 h 6342744"/>
              <a:gd name="connsiteX153" fmla="*/ 10678397 w 11625942"/>
              <a:gd name="connsiteY153" fmla="*/ 3110279 h 6342744"/>
              <a:gd name="connsiteX154" fmla="*/ 10696021 w 11625942"/>
              <a:gd name="connsiteY154" fmla="*/ 3069447 h 6342744"/>
              <a:gd name="connsiteX155" fmla="*/ 10711687 w 11625942"/>
              <a:gd name="connsiteY155" fmla="*/ 3027778 h 6342744"/>
              <a:gd name="connsiteX156" fmla="*/ 10725673 w 11625942"/>
              <a:gd name="connsiteY156" fmla="*/ 2985547 h 6342744"/>
              <a:gd name="connsiteX157" fmla="*/ 10737982 w 11625942"/>
              <a:gd name="connsiteY157" fmla="*/ 2942479 h 6342744"/>
              <a:gd name="connsiteX158" fmla="*/ 10748613 w 11625942"/>
              <a:gd name="connsiteY158" fmla="*/ 2898851 h 6342744"/>
              <a:gd name="connsiteX159" fmla="*/ 10757285 w 11625942"/>
              <a:gd name="connsiteY159" fmla="*/ 2854384 h 6342744"/>
              <a:gd name="connsiteX160" fmla="*/ 10763998 w 11625942"/>
              <a:gd name="connsiteY160" fmla="*/ 2809077 h 6342744"/>
              <a:gd name="connsiteX161" fmla="*/ 10769033 w 11625942"/>
              <a:gd name="connsiteY161" fmla="*/ 2763772 h 6342744"/>
              <a:gd name="connsiteX162" fmla="*/ 10772390 w 11625942"/>
              <a:gd name="connsiteY162" fmla="*/ 2717347 h 6342744"/>
              <a:gd name="connsiteX163" fmla="*/ 10773229 w 11625942"/>
              <a:gd name="connsiteY163" fmla="*/ 2670643 h 6342744"/>
              <a:gd name="connsiteX164" fmla="*/ 10773229 w 11625942"/>
              <a:gd name="connsiteY164" fmla="*/ 2050062 h 6342744"/>
              <a:gd name="connsiteX165" fmla="*/ 10771831 w 11625942"/>
              <a:gd name="connsiteY165" fmla="*/ 1994688 h 6342744"/>
              <a:gd name="connsiteX166" fmla="*/ 10767634 w 11625942"/>
              <a:gd name="connsiteY166" fmla="*/ 1940712 h 6342744"/>
              <a:gd name="connsiteX167" fmla="*/ 10760921 w 11625942"/>
              <a:gd name="connsiteY167" fmla="*/ 1887016 h 6342744"/>
              <a:gd name="connsiteX168" fmla="*/ 10751130 w 11625942"/>
              <a:gd name="connsiteY168" fmla="*/ 1834159 h 6342744"/>
              <a:gd name="connsiteX169" fmla="*/ 10739101 w 11625942"/>
              <a:gd name="connsiteY169" fmla="*/ 1782140 h 6342744"/>
              <a:gd name="connsiteX170" fmla="*/ 10724835 w 11625942"/>
              <a:gd name="connsiteY170" fmla="*/ 1731522 h 6342744"/>
              <a:gd name="connsiteX171" fmla="*/ 10707771 w 11625942"/>
              <a:gd name="connsiteY171" fmla="*/ 1681741 h 6342744"/>
              <a:gd name="connsiteX172" fmla="*/ 10688469 w 11625942"/>
              <a:gd name="connsiteY172" fmla="*/ 1633078 h 6342744"/>
              <a:gd name="connsiteX173" fmla="*/ 10666649 w 11625942"/>
              <a:gd name="connsiteY173" fmla="*/ 1585535 h 6342744"/>
              <a:gd name="connsiteX174" fmla="*/ 10643151 w 11625942"/>
              <a:gd name="connsiteY174" fmla="*/ 1539110 h 6342744"/>
              <a:gd name="connsiteX175" fmla="*/ 10617135 w 11625942"/>
              <a:gd name="connsiteY175" fmla="*/ 1494364 h 6342744"/>
              <a:gd name="connsiteX176" fmla="*/ 10589161 w 11625942"/>
              <a:gd name="connsiteY176" fmla="*/ 1450457 h 6342744"/>
              <a:gd name="connsiteX177" fmla="*/ 10559229 w 11625942"/>
              <a:gd name="connsiteY177" fmla="*/ 1408226 h 6342744"/>
              <a:gd name="connsiteX178" fmla="*/ 10527058 w 11625942"/>
              <a:gd name="connsiteY178" fmla="*/ 1367954 h 6342744"/>
              <a:gd name="connsiteX179" fmla="*/ 10493490 w 11625942"/>
              <a:gd name="connsiteY179" fmla="*/ 1328801 h 6342744"/>
              <a:gd name="connsiteX180" fmla="*/ 10457683 w 11625942"/>
              <a:gd name="connsiteY180" fmla="*/ 1291605 h 6342744"/>
              <a:gd name="connsiteX181" fmla="*/ 10420478 w 11625942"/>
              <a:gd name="connsiteY181" fmla="*/ 1255809 h 6342744"/>
              <a:gd name="connsiteX182" fmla="*/ 10381314 w 11625942"/>
              <a:gd name="connsiteY182" fmla="*/ 1222248 h 6342744"/>
              <a:gd name="connsiteX183" fmla="*/ 10341031 w 11625942"/>
              <a:gd name="connsiteY183" fmla="*/ 1190086 h 6342744"/>
              <a:gd name="connsiteX184" fmla="*/ 10298791 w 11625942"/>
              <a:gd name="connsiteY184" fmla="*/ 1160162 h 6342744"/>
              <a:gd name="connsiteX185" fmla="*/ 10254872 w 11625942"/>
              <a:gd name="connsiteY185" fmla="*/ 1132196 h 6342744"/>
              <a:gd name="connsiteX186" fmla="*/ 10210113 w 11625942"/>
              <a:gd name="connsiteY186" fmla="*/ 1106466 h 6342744"/>
              <a:gd name="connsiteX187" fmla="*/ 10163677 w 11625942"/>
              <a:gd name="connsiteY187" fmla="*/ 1082694 h 6342744"/>
              <a:gd name="connsiteX188" fmla="*/ 10116401 w 11625942"/>
              <a:gd name="connsiteY188" fmla="*/ 1060881 h 6342744"/>
              <a:gd name="connsiteX189" fmla="*/ 10067726 w 11625942"/>
              <a:gd name="connsiteY189" fmla="*/ 1041584 h 6342744"/>
              <a:gd name="connsiteX190" fmla="*/ 10017653 w 11625942"/>
              <a:gd name="connsiteY190" fmla="*/ 1024524 h 6342744"/>
              <a:gd name="connsiteX191" fmla="*/ 9967019 w 11625942"/>
              <a:gd name="connsiteY191" fmla="*/ 1010260 h 6342744"/>
              <a:gd name="connsiteX192" fmla="*/ 9914988 w 11625942"/>
              <a:gd name="connsiteY192" fmla="*/ 998235 h 6342744"/>
              <a:gd name="connsiteX193" fmla="*/ 9862397 w 11625942"/>
              <a:gd name="connsiteY193" fmla="*/ 988447 h 6342744"/>
              <a:gd name="connsiteX194" fmla="*/ 9808687 w 11625942"/>
              <a:gd name="connsiteY194" fmla="*/ 981735 h 6342744"/>
              <a:gd name="connsiteX195" fmla="*/ 9754418 w 11625942"/>
              <a:gd name="connsiteY195" fmla="*/ 977540 h 6342744"/>
              <a:gd name="connsiteX196" fmla="*/ 7293891 w 11625942"/>
              <a:gd name="connsiteY196" fmla="*/ 976141 h 6342744"/>
              <a:gd name="connsiteX197" fmla="*/ 7277946 w 11625942"/>
              <a:gd name="connsiteY197" fmla="*/ 976701 h 6342744"/>
              <a:gd name="connsiteX198" fmla="*/ 7262001 w 11625942"/>
              <a:gd name="connsiteY198" fmla="*/ 977259 h 6342744"/>
              <a:gd name="connsiteX199" fmla="*/ 7246335 w 11625942"/>
              <a:gd name="connsiteY199" fmla="*/ 977820 h 6342744"/>
              <a:gd name="connsiteX200" fmla="*/ 7230390 w 11625942"/>
              <a:gd name="connsiteY200" fmla="*/ 978938 h 6342744"/>
              <a:gd name="connsiteX201" fmla="*/ 7215004 w 11625942"/>
              <a:gd name="connsiteY201" fmla="*/ 980337 h 6342744"/>
              <a:gd name="connsiteX202" fmla="*/ 7199339 w 11625942"/>
              <a:gd name="connsiteY202" fmla="*/ 981735 h 6342744"/>
              <a:gd name="connsiteX203" fmla="*/ 7183673 w 11625942"/>
              <a:gd name="connsiteY203" fmla="*/ 983413 h 6342744"/>
              <a:gd name="connsiteX204" fmla="*/ 7168288 w 11625942"/>
              <a:gd name="connsiteY204" fmla="*/ 985650 h 6342744"/>
              <a:gd name="connsiteX205" fmla="*/ 7152623 w 11625942"/>
              <a:gd name="connsiteY205" fmla="*/ 987608 h 6342744"/>
              <a:gd name="connsiteX206" fmla="*/ 7137516 w 11625942"/>
              <a:gd name="connsiteY206" fmla="*/ 990124 h 6342744"/>
              <a:gd name="connsiteX207" fmla="*/ 7122130 w 11625942"/>
              <a:gd name="connsiteY207" fmla="*/ 992921 h 6342744"/>
              <a:gd name="connsiteX208" fmla="*/ 7107024 w 11625942"/>
              <a:gd name="connsiteY208" fmla="*/ 995438 h 6342744"/>
              <a:gd name="connsiteX209" fmla="*/ 7091638 w 11625942"/>
              <a:gd name="connsiteY209" fmla="*/ 998794 h 6342744"/>
              <a:gd name="connsiteX210" fmla="*/ 7076813 w 11625942"/>
              <a:gd name="connsiteY210" fmla="*/ 1001871 h 6342744"/>
              <a:gd name="connsiteX211" fmla="*/ 7061707 w 11625942"/>
              <a:gd name="connsiteY211" fmla="*/ 1005227 h 6342744"/>
              <a:gd name="connsiteX212" fmla="*/ 7061707 w 11625942"/>
              <a:gd name="connsiteY212" fmla="*/ 2845434 h 6342744"/>
              <a:gd name="connsiteX213" fmla="*/ 7061427 w 11625942"/>
              <a:gd name="connsiteY213" fmla="*/ 2852706 h 6342744"/>
              <a:gd name="connsiteX214" fmla="*/ 7060868 w 11625942"/>
              <a:gd name="connsiteY214" fmla="*/ 2860256 h 6342744"/>
              <a:gd name="connsiteX215" fmla="*/ 7060029 w 11625942"/>
              <a:gd name="connsiteY215" fmla="*/ 2867528 h 6342744"/>
              <a:gd name="connsiteX216" fmla="*/ 7058909 w 11625942"/>
              <a:gd name="connsiteY216" fmla="*/ 2874520 h 6342744"/>
              <a:gd name="connsiteX217" fmla="*/ 7057231 w 11625942"/>
              <a:gd name="connsiteY217" fmla="*/ 2881511 h 6342744"/>
              <a:gd name="connsiteX218" fmla="*/ 7055273 w 11625942"/>
              <a:gd name="connsiteY218" fmla="*/ 2888503 h 6342744"/>
              <a:gd name="connsiteX219" fmla="*/ 7053035 w 11625942"/>
              <a:gd name="connsiteY219" fmla="*/ 2894935 h 6342744"/>
              <a:gd name="connsiteX220" fmla="*/ 7050238 w 11625942"/>
              <a:gd name="connsiteY220" fmla="*/ 2901647 h 6342744"/>
              <a:gd name="connsiteX221" fmla="*/ 7047440 w 11625942"/>
              <a:gd name="connsiteY221" fmla="*/ 2908359 h 6342744"/>
              <a:gd name="connsiteX222" fmla="*/ 7044084 w 11625942"/>
              <a:gd name="connsiteY222" fmla="*/ 2914512 h 6342744"/>
              <a:gd name="connsiteX223" fmla="*/ 7040727 w 11625942"/>
              <a:gd name="connsiteY223" fmla="*/ 2920665 h 6342744"/>
              <a:gd name="connsiteX224" fmla="*/ 7036810 w 11625942"/>
              <a:gd name="connsiteY224" fmla="*/ 2926537 h 6342744"/>
              <a:gd name="connsiteX225" fmla="*/ 7033174 w 11625942"/>
              <a:gd name="connsiteY225" fmla="*/ 2931851 h 6342744"/>
              <a:gd name="connsiteX226" fmla="*/ 7028698 w 11625942"/>
              <a:gd name="connsiteY226" fmla="*/ 2937445 h 6342744"/>
              <a:gd name="connsiteX227" fmla="*/ 7023943 w 11625942"/>
              <a:gd name="connsiteY227" fmla="*/ 2942759 h 6342744"/>
              <a:gd name="connsiteX228" fmla="*/ 7019186 w 11625942"/>
              <a:gd name="connsiteY228" fmla="*/ 2947793 h 6342744"/>
              <a:gd name="connsiteX229" fmla="*/ 7014152 w 11625942"/>
              <a:gd name="connsiteY229" fmla="*/ 2952547 h 6342744"/>
              <a:gd name="connsiteX230" fmla="*/ 7009116 w 11625942"/>
              <a:gd name="connsiteY230" fmla="*/ 2957301 h 6342744"/>
              <a:gd name="connsiteX231" fmla="*/ 7003521 w 11625942"/>
              <a:gd name="connsiteY231" fmla="*/ 2961216 h 6342744"/>
              <a:gd name="connsiteX232" fmla="*/ 6997926 w 11625942"/>
              <a:gd name="connsiteY232" fmla="*/ 2965411 h 6342744"/>
              <a:gd name="connsiteX233" fmla="*/ 6992051 w 11625942"/>
              <a:gd name="connsiteY233" fmla="*/ 2969327 h 6342744"/>
              <a:gd name="connsiteX234" fmla="*/ 6985898 w 11625942"/>
              <a:gd name="connsiteY234" fmla="*/ 2972683 h 6342744"/>
              <a:gd name="connsiteX235" fmla="*/ 6979743 w 11625942"/>
              <a:gd name="connsiteY235" fmla="*/ 2976039 h 6342744"/>
              <a:gd name="connsiteX236" fmla="*/ 6973309 w 11625942"/>
              <a:gd name="connsiteY236" fmla="*/ 2978835 h 6342744"/>
              <a:gd name="connsiteX237" fmla="*/ 6966875 w 11625942"/>
              <a:gd name="connsiteY237" fmla="*/ 2981632 h 6342744"/>
              <a:gd name="connsiteX238" fmla="*/ 6960161 w 11625942"/>
              <a:gd name="connsiteY238" fmla="*/ 2983589 h 6342744"/>
              <a:gd name="connsiteX239" fmla="*/ 6952888 w 11625942"/>
              <a:gd name="connsiteY239" fmla="*/ 2985547 h 6342744"/>
              <a:gd name="connsiteX240" fmla="*/ 6946174 w 11625942"/>
              <a:gd name="connsiteY240" fmla="*/ 2987506 h 6342744"/>
              <a:gd name="connsiteX241" fmla="*/ 6938901 w 11625942"/>
              <a:gd name="connsiteY241" fmla="*/ 2988624 h 6342744"/>
              <a:gd name="connsiteX242" fmla="*/ 6931908 w 11625942"/>
              <a:gd name="connsiteY242" fmla="*/ 2989463 h 6342744"/>
              <a:gd name="connsiteX243" fmla="*/ 6924634 w 11625942"/>
              <a:gd name="connsiteY243" fmla="*/ 2990022 h 6342744"/>
              <a:gd name="connsiteX244" fmla="*/ 6917081 w 11625942"/>
              <a:gd name="connsiteY244" fmla="*/ 2990301 h 6342744"/>
              <a:gd name="connsiteX245" fmla="*/ 6909529 w 11625942"/>
              <a:gd name="connsiteY245" fmla="*/ 2990022 h 6342744"/>
              <a:gd name="connsiteX246" fmla="*/ 6902255 w 11625942"/>
              <a:gd name="connsiteY246" fmla="*/ 2989463 h 6342744"/>
              <a:gd name="connsiteX247" fmla="*/ 6895263 w 11625942"/>
              <a:gd name="connsiteY247" fmla="*/ 2988624 h 6342744"/>
              <a:gd name="connsiteX248" fmla="*/ 6887989 w 11625942"/>
              <a:gd name="connsiteY248" fmla="*/ 2987506 h 6342744"/>
              <a:gd name="connsiteX249" fmla="*/ 6880995 w 11625942"/>
              <a:gd name="connsiteY249" fmla="*/ 2985547 h 6342744"/>
              <a:gd name="connsiteX250" fmla="*/ 6874001 w 11625942"/>
              <a:gd name="connsiteY250" fmla="*/ 2983589 h 6342744"/>
              <a:gd name="connsiteX251" fmla="*/ 6867288 w 11625942"/>
              <a:gd name="connsiteY251" fmla="*/ 2981632 h 6342744"/>
              <a:gd name="connsiteX252" fmla="*/ 6860853 w 11625942"/>
              <a:gd name="connsiteY252" fmla="*/ 2978835 h 6342744"/>
              <a:gd name="connsiteX253" fmla="*/ 6854419 w 11625942"/>
              <a:gd name="connsiteY253" fmla="*/ 2976039 h 6342744"/>
              <a:gd name="connsiteX254" fmla="*/ 6848266 w 11625942"/>
              <a:gd name="connsiteY254" fmla="*/ 2972683 h 6342744"/>
              <a:gd name="connsiteX255" fmla="*/ 6842112 w 11625942"/>
              <a:gd name="connsiteY255" fmla="*/ 2969327 h 6342744"/>
              <a:gd name="connsiteX256" fmla="*/ 6836237 w 11625942"/>
              <a:gd name="connsiteY256" fmla="*/ 2965411 h 6342744"/>
              <a:gd name="connsiteX257" fmla="*/ 6830642 w 11625942"/>
              <a:gd name="connsiteY257" fmla="*/ 2961216 h 6342744"/>
              <a:gd name="connsiteX258" fmla="*/ 6825047 w 11625942"/>
              <a:gd name="connsiteY258" fmla="*/ 2957301 h 6342744"/>
              <a:gd name="connsiteX259" fmla="*/ 6819732 w 11625942"/>
              <a:gd name="connsiteY259" fmla="*/ 2952547 h 6342744"/>
              <a:gd name="connsiteX260" fmla="*/ 6814976 w 11625942"/>
              <a:gd name="connsiteY260" fmla="*/ 2947793 h 6342744"/>
              <a:gd name="connsiteX261" fmla="*/ 6810221 w 11625942"/>
              <a:gd name="connsiteY261" fmla="*/ 2942759 h 6342744"/>
              <a:gd name="connsiteX262" fmla="*/ 6805465 w 11625942"/>
              <a:gd name="connsiteY262" fmla="*/ 2937445 h 6342744"/>
              <a:gd name="connsiteX263" fmla="*/ 6800990 w 11625942"/>
              <a:gd name="connsiteY263" fmla="*/ 2931851 h 6342744"/>
              <a:gd name="connsiteX264" fmla="*/ 6797352 w 11625942"/>
              <a:gd name="connsiteY264" fmla="*/ 2926537 h 6342744"/>
              <a:gd name="connsiteX265" fmla="*/ 6793436 w 11625942"/>
              <a:gd name="connsiteY265" fmla="*/ 2920665 h 6342744"/>
              <a:gd name="connsiteX266" fmla="*/ 6789800 w 11625942"/>
              <a:gd name="connsiteY266" fmla="*/ 2914512 h 6342744"/>
              <a:gd name="connsiteX267" fmla="*/ 6786722 w 11625942"/>
              <a:gd name="connsiteY267" fmla="*/ 2908359 h 6342744"/>
              <a:gd name="connsiteX268" fmla="*/ 6783645 w 11625942"/>
              <a:gd name="connsiteY268" fmla="*/ 2901647 h 6342744"/>
              <a:gd name="connsiteX269" fmla="*/ 6781127 w 11625942"/>
              <a:gd name="connsiteY269" fmla="*/ 2894935 h 6342744"/>
              <a:gd name="connsiteX270" fmla="*/ 6778890 w 11625942"/>
              <a:gd name="connsiteY270" fmla="*/ 2888503 h 6342744"/>
              <a:gd name="connsiteX271" fmla="*/ 6776932 w 11625942"/>
              <a:gd name="connsiteY271" fmla="*/ 2881511 h 6342744"/>
              <a:gd name="connsiteX272" fmla="*/ 6775253 w 11625942"/>
              <a:gd name="connsiteY272" fmla="*/ 2874520 h 6342744"/>
              <a:gd name="connsiteX273" fmla="*/ 6774135 w 11625942"/>
              <a:gd name="connsiteY273" fmla="*/ 2867528 h 6342744"/>
              <a:gd name="connsiteX274" fmla="*/ 6773296 w 11625942"/>
              <a:gd name="connsiteY274" fmla="*/ 2860256 h 6342744"/>
              <a:gd name="connsiteX275" fmla="*/ 6772736 w 11625942"/>
              <a:gd name="connsiteY275" fmla="*/ 2852706 h 6342744"/>
              <a:gd name="connsiteX276" fmla="*/ 6772456 w 11625942"/>
              <a:gd name="connsiteY276" fmla="*/ 2845434 h 6342744"/>
              <a:gd name="connsiteX277" fmla="*/ 6772456 w 11625942"/>
              <a:gd name="connsiteY277" fmla="*/ 1121288 h 6342744"/>
              <a:gd name="connsiteX278" fmla="*/ 6742803 w 11625942"/>
              <a:gd name="connsiteY278" fmla="*/ 1139187 h 6342744"/>
              <a:gd name="connsiteX279" fmla="*/ 6713711 w 11625942"/>
              <a:gd name="connsiteY279" fmla="*/ 1158205 h 6342744"/>
              <a:gd name="connsiteX280" fmla="*/ 6685178 w 11625942"/>
              <a:gd name="connsiteY280" fmla="*/ 1177782 h 6342744"/>
              <a:gd name="connsiteX281" fmla="*/ 6657483 w 11625942"/>
              <a:gd name="connsiteY281" fmla="*/ 1198476 h 6342744"/>
              <a:gd name="connsiteX282" fmla="*/ 6630348 w 11625942"/>
              <a:gd name="connsiteY282" fmla="*/ 1220011 h 6342744"/>
              <a:gd name="connsiteX283" fmla="*/ 6604053 w 11625942"/>
              <a:gd name="connsiteY283" fmla="*/ 1242384 h 6342744"/>
              <a:gd name="connsiteX284" fmla="*/ 6578597 w 11625942"/>
              <a:gd name="connsiteY284" fmla="*/ 1265596 h 6342744"/>
              <a:gd name="connsiteX285" fmla="*/ 6553420 w 11625942"/>
              <a:gd name="connsiteY285" fmla="*/ 1289647 h 6342744"/>
              <a:gd name="connsiteX286" fmla="*/ 6529362 w 11625942"/>
              <a:gd name="connsiteY286" fmla="*/ 1314258 h 6342744"/>
              <a:gd name="connsiteX287" fmla="*/ 6506144 w 11625942"/>
              <a:gd name="connsiteY287" fmla="*/ 1339709 h 6342744"/>
              <a:gd name="connsiteX288" fmla="*/ 6483765 w 11625942"/>
              <a:gd name="connsiteY288" fmla="*/ 1365717 h 6342744"/>
              <a:gd name="connsiteX289" fmla="*/ 6461945 w 11625942"/>
              <a:gd name="connsiteY289" fmla="*/ 1392845 h 6342744"/>
              <a:gd name="connsiteX290" fmla="*/ 6441244 w 11625942"/>
              <a:gd name="connsiteY290" fmla="*/ 1420251 h 6342744"/>
              <a:gd name="connsiteX291" fmla="*/ 6421383 w 11625942"/>
              <a:gd name="connsiteY291" fmla="*/ 1448778 h 6342744"/>
              <a:gd name="connsiteX292" fmla="*/ 6402081 w 11625942"/>
              <a:gd name="connsiteY292" fmla="*/ 1477864 h 6342744"/>
              <a:gd name="connsiteX293" fmla="*/ 6383898 w 11625942"/>
              <a:gd name="connsiteY293" fmla="*/ 1507509 h 6342744"/>
              <a:gd name="connsiteX294" fmla="*/ 6367113 w 11625942"/>
              <a:gd name="connsiteY294" fmla="*/ 1537712 h 6342744"/>
              <a:gd name="connsiteX295" fmla="*/ 6350609 w 11625942"/>
              <a:gd name="connsiteY295" fmla="*/ 1568476 h 6342744"/>
              <a:gd name="connsiteX296" fmla="*/ 6335223 w 11625942"/>
              <a:gd name="connsiteY296" fmla="*/ 1599518 h 6342744"/>
              <a:gd name="connsiteX297" fmla="*/ 6321236 w 11625942"/>
              <a:gd name="connsiteY297" fmla="*/ 1631401 h 6342744"/>
              <a:gd name="connsiteX298" fmla="*/ 6308088 w 11625942"/>
              <a:gd name="connsiteY298" fmla="*/ 1664122 h 6342744"/>
              <a:gd name="connsiteX299" fmla="*/ 6295780 w 11625942"/>
              <a:gd name="connsiteY299" fmla="*/ 1696842 h 6342744"/>
              <a:gd name="connsiteX300" fmla="*/ 6284869 w 11625942"/>
              <a:gd name="connsiteY300" fmla="*/ 1730402 h 6342744"/>
              <a:gd name="connsiteX301" fmla="*/ 6274520 w 11625942"/>
              <a:gd name="connsiteY301" fmla="*/ 1764242 h 6342744"/>
              <a:gd name="connsiteX302" fmla="*/ 6265848 w 11625942"/>
              <a:gd name="connsiteY302" fmla="*/ 1798642 h 6342744"/>
              <a:gd name="connsiteX303" fmla="*/ 6258016 w 11625942"/>
              <a:gd name="connsiteY303" fmla="*/ 1833600 h 6342744"/>
              <a:gd name="connsiteX304" fmla="*/ 6251582 w 11625942"/>
              <a:gd name="connsiteY304" fmla="*/ 1868838 h 6342744"/>
              <a:gd name="connsiteX305" fmla="*/ 6245987 w 11625942"/>
              <a:gd name="connsiteY305" fmla="*/ 1904355 h 6342744"/>
              <a:gd name="connsiteX306" fmla="*/ 6241510 w 11625942"/>
              <a:gd name="connsiteY306" fmla="*/ 1939873 h 6342744"/>
              <a:gd name="connsiteX307" fmla="*/ 6238433 w 11625942"/>
              <a:gd name="connsiteY307" fmla="*/ 1976230 h 6342744"/>
              <a:gd name="connsiteX308" fmla="*/ 6236475 w 11625942"/>
              <a:gd name="connsiteY308" fmla="*/ 2012867 h 6342744"/>
              <a:gd name="connsiteX309" fmla="*/ 6235915 w 11625942"/>
              <a:gd name="connsiteY309" fmla="*/ 2050062 h 6342744"/>
              <a:gd name="connsiteX310" fmla="*/ 6235915 w 11625942"/>
              <a:gd name="connsiteY310" fmla="*/ 2703643 h 6342744"/>
              <a:gd name="connsiteX311" fmla="*/ 6237035 w 11625942"/>
              <a:gd name="connsiteY311" fmla="*/ 2750348 h 6342744"/>
              <a:gd name="connsiteX312" fmla="*/ 6240112 w 11625942"/>
              <a:gd name="connsiteY312" fmla="*/ 2797051 h 6342744"/>
              <a:gd name="connsiteX313" fmla="*/ 6245147 w 11625942"/>
              <a:gd name="connsiteY313" fmla="*/ 2843198 h 6342744"/>
              <a:gd name="connsiteX314" fmla="*/ 6252140 w 11625942"/>
              <a:gd name="connsiteY314" fmla="*/ 2888783 h 6342744"/>
              <a:gd name="connsiteX315" fmla="*/ 6260812 w 11625942"/>
              <a:gd name="connsiteY315" fmla="*/ 2933809 h 6342744"/>
              <a:gd name="connsiteX316" fmla="*/ 6271722 w 11625942"/>
              <a:gd name="connsiteY316" fmla="*/ 2977717 h 6342744"/>
              <a:gd name="connsiteX317" fmla="*/ 6284311 w 11625942"/>
              <a:gd name="connsiteY317" fmla="*/ 3021065 h 6342744"/>
              <a:gd name="connsiteX318" fmla="*/ 6298577 w 11625942"/>
              <a:gd name="connsiteY318" fmla="*/ 3063855 h 6342744"/>
              <a:gd name="connsiteX319" fmla="*/ 6314522 w 11625942"/>
              <a:gd name="connsiteY319" fmla="*/ 3105804 h 6342744"/>
              <a:gd name="connsiteX320" fmla="*/ 6332426 w 11625942"/>
              <a:gd name="connsiteY320" fmla="*/ 3146915 h 6342744"/>
              <a:gd name="connsiteX321" fmla="*/ 6351727 w 11625942"/>
              <a:gd name="connsiteY321" fmla="*/ 3187187 h 6342744"/>
              <a:gd name="connsiteX322" fmla="*/ 6372988 w 11625942"/>
              <a:gd name="connsiteY322" fmla="*/ 3226341 h 6342744"/>
              <a:gd name="connsiteX323" fmla="*/ 6395087 w 11625942"/>
              <a:gd name="connsiteY323" fmla="*/ 3264375 h 6342744"/>
              <a:gd name="connsiteX324" fmla="*/ 6419145 w 11625942"/>
              <a:gd name="connsiteY324" fmla="*/ 3301851 h 6342744"/>
              <a:gd name="connsiteX325" fmla="*/ 6444602 w 11625942"/>
              <a:gd name="connsiteY325" fmla="*/ 3337927 h 6342744"/>
              <a:gd name="connsiteX326" fmla="*/ 6471736 w 11625942"/>
              <a:gd name="connsiteY326" fmla="*/ 3372885 h 6342744"/>
              <a:gd name="connsiteX327" fmla="*/ 6500270 w 11625942"/>
              <a:gd name="connsiteY327" fmla="*/ 3406726 h 6342744"/>
              <a:gd name="connsiteX328" fmla="*/ 6529642 w 11625942"/>
              <a:gd name="connsiteY328" fmla="*/ 3439446 h 6342744"/>
              <a:gd name="connsiteX329" fmla="*/ 6560973 w 11625942"/>
              <a:gd name="connsiteY329" fmla="*/ 3471049 h 6342744"/>
              <a:gd name="connsiteX330" fmla="*/ 6593143 w 11625942"/>
              <a:gd name="connsiteY330" fmla="*/ 3501253 h 6342744"/>
              <a:gd name="connsiteX331" fmla="*/ 6626433 w 11625942"/>
              <a:gd name="connsiteY331" fmla="*/ 3530058 h 6342744"/>
              <a:gd name="connsiteX332" fmla="*/ 6661120 w 11625942"/>
              <a:gd name="connsiteY332" fmla="*/ 3557466 h 6342744"/>
              <a:gd name="connsiteX333" fmla="*/ 6696646 w 11625942"/>
              <a:gd name="connsiteY333" fmla="*/ 3583475 h 6342744"/>
              <a:gd name="connsiteX334" fmla="*/ 6733572 w 11625942"/>
              <a:gd name="connsiteY334" fmla="*/ 3608085 h 6342744"/>
              <a:gd name="connsiteX335" fmla="*/ 6771338 w 11625942"/>
              <a:gd name="connsiteY335" fmla="*/ 3631297 h 6342744"/>
              <a:gd name="connsiteX336" fmla="*/ 6810221 w 11625942"/>
              <a:gd name="connsiteY336" fmla="*/ 3653112 h 6342744"/>
              <a:gd name="connsiteX337" fmla="*/ 6849944 w 11625942"/>
              <a:gd name="connsiteY337" fmla="*/ 3672968 h 6342744"/>
              <a:gd name="connsiteX338" fmla="*/ 6890786 w 11625942"/>
              <a:gd name="connsiteY338" fmla="*/ 3691427 h 6342744"/>
              <a:gd name="connsiteX339" fmla="*/ 6932467 w 11625942"/>
              <a:gd name="connsiteY339" fmla="*/ 3708206 h 6342744"/>
              <a:gd name="connsiteX340" fmla="*/ 6974708 w 11625942"/>
              <a:gd name="connsiteY340" fmla="*/ 3723029 h 6342744"/>
              <a:gd name="connsiteX341" fmla="*/ 7017788 w 11625942"/>
              <a:gd name="connsiteY341" fmla="*/ 3736732 h 6342744"/>
              <a:gd name="connsiteX342" fmla="*/ 7061707 w 11625942"/>
              <a:gd name="connsiteY342" fmla="*/ 3747919 h 6342744"/>
              <a:gd name="connsiteX343" fmla="*/ 7061707 w 11625942"/>
              <a:gd name="connsiteY343" fmla="*/ 5406344 h 6342744"/>
              <a:gd name="connsiteX344" fmla="*/ 7061986 w 11625942"/>
              <a:gd name="connsiteY344" fmla="*/ 5419487 h 6342744"/>
              <a:gd name="connsiteX345" fmla="*/ 7063386 w 11625942"/>
              <a:gd name="connsiteY345" fmla="*/ 5432632 h 6342744"/>
              <a:gd name="connsiteX346" fmla="*/ 7064785 w 11625942"/>
              <a:gd name="connsiteY346" fmla="*/ 5445776 h 6342744"/>
              <a:gd name="connsiteX347" fmla="*/ 7067022 w 11625942"/>
              <a:gd name="connsiteY347" fmla="*/ 5458641 h 6342744"/>
              <a:gd name="connsiteX348" fmla="*/ 7070099 w 11625942"/>
              <a:gd name="connsiteY348" fmla="*/ 5471506 h 6342744"/>
              <a:gd name="connsiteX349" fmla="*/ 7073456 w 11625942"/>
              <a:gd name="connsiteY349" fmla="*/ 5483811 h 6342744"/>
              <a:gd name="connsiteX350" fmla="*/ 7077652 w 11625942"/>
              <a:gd name="connsiteY350" fmla="*/ 5496116 h 6342744"/>
              <a:gd name="connsiteX351" fmla="*/ 7082408 w 11625942"/>
              <a:gd name="connsiteY351" fmla="*/ 5507863 h 6342744"/>
              <a:gd name="connsiteX352" fmla="*/ 7087722 w 11625942"/>
              <a:gd name="connsiteY352" fmla="*/ 5519328 h 6342744"/>
              <a:gd name="connsiteX353" fmla="*/ 7093597 w 11625942"/>
              <a:gd name="connsiteY353" fmla="*/ 5530516 h 6342744"/>
              <a:gd name="connsiteX354" fmla="*/ 7100032 w 11625942"/>
              <a:gd name="connsiteY354" fmla="*/ 5541423 h 6342744"/>
              <a:gd name="connsiteX355" fmla="*/ 7106745 w 11625942"/>
              <a:gd name="connsiteY355" fmla="*/ 5552329 h 6342744"/>
              <a:gd name="connsiteX356" fmla="*/ 7114018 w 11625942"/>
              <a:gd name="connsiteY356" fmla="*/ 5562677 h 6342744"/>
              <a:gd name="connsiteX357" fmla="*/ 7121851 w 11625942"/>
              <a:gd name="connsiteY357" fmla="*/ 5572186 h 6342744"/>
              <a:gd name="connsiteX358" fmla="*/ 7130243 w 11625942"/>
              <a:gd name="connsiteY358" fmla="*/ 5581974 h 6342744"/>
              <a:gd name="connsiteX359" fmla="*/ 7138635 w 11625942"/>
              <a:gd name="connsiteY359" fmla="*/ 5590924 h 6342744"/>
              <a:gd name="connsiteX360" fmla="*/ 7147587 w 11625942"/>
              <a:gd name="connsiteY360" fmla="*/ 5599593 h 6342744"/>
              <a:gd name="connsiteX361" fmla="*/ 7157378 w 11625942"/>
              <a:gd name="connsiteY361" fmla="*/ 5607983 h 6342744"/>
              <a:gd name="connsiteX362" fmla="*/ 7167169 w 11625942"/>
              <a:gd name="connsiteY362" fmla="*/ 5615534 h 6342744"/>
              <a:gd name="connsiteX363" fmla="*/ 7177239 w 11625942"/>
              <a:gd name="connsiteY363" fmla="*/ 5623085 h 6342744"/>
              <a:gd name="connsiteX364" fmla="*/ 7188149 w 11625942"/>
              <a:gd name="connsiteY364" fmla="*/ 5629797 h 6342744"/>
              <a:gd name="connsiteX365" fmla="*/ 7199059 w 11625942"/>
              <a:gd name="connsiteY365" fmla="*/ 5636229 h 6342744"/>
              <a:gd name="connsiteX366" fmla="*/ 7210529 w 11625942"/>
              <a:gd name="connsiteY366" fmla="*/ 5642103 h 6342744"/>
              <a:gd name="connsiteX367" fmla="*/ 7221997 w 11625942"/>
              <a:gd name="connsiteY367" fmla="*/ 5647416 h 6342744"/>
              <a:gd name="connsiteX368" fmla="*/ 7234026 w 11625942"/>
              <a:gd name="connsiteY368" fmla="*/ 5651891 h 6342744"/>
              <a:gd name="connsiteX369" fmla="*/ 7246055 w 11625942"/>
              <a:gd name="connsiteY369" fmla="*/ 5656086 h 6342744"/>
              <a:gd name="connsiteX370" fmla="*/ 7258364 w 11625942"/>
              <a:gd name="connsiteY370" fmla="*/ 5659721 h 6342744"/>
              <a:gd name="connsiteX371" fmla="*/ 7270951 w 11625942"/>
              <a:gd name="connsiteY371" fmla="*/ 5662518 h 6342744"/>
              <a:gd name="connsiteX372" fmla="*/ 7283820 w 11625942"/>
              <a:gd name="connsiteY372" fmla="*/ 5665035 h 6342744"/>
              <a:gd name="connsiteX373" fmla="*/ 7296967 w 11625942"/>
              <a:gd name="connsiteY373" fmla="*/ 5666433 h 6342744"/>
              <a:gd name="connsiteX374" fmla="*/ 7310116 w 11625942"/>
              <a:gd name="connsiteY374" fmla="*/ 5667552 h 6342744"/>
              <a:gd name="connsiteX375" fmla="*/ 7323823 w 11625942"/>
              <a:gd name="connsiteY375" fmla="*/ 5667831 h 6342744"/>
              <a:gd name="connsiteX376" fmla="*/ 7336970 w 11625942"/>
              <a:gd name="connsiteY376" fmla="*/ 5667552 h 6342744"/>
              <a:gd name="connsiteX377" fmla="*/ 7350398 w 11625942"/>
              <a:gd name="connsiteY377" fmla="*/ 5666433 h 6342744"/>
              <a:gd name="connsiteX378" fmla="*/ 7363267 w 11625942"/>
              <a:gd name="connsiteY378" fmla="*/ 5665035 h 6342744"/>
              <a:gd name="connsiteX379" fmla="*/ 7376135 w 11625942"/>
              <a:gd name="connsiteY379" fmla="*/ 5662518 h 6342744"/>
              <a:gd name="connsiteX380" fmla="*/ 7388722 w 11625942"/>
              <a:gd name="connsiteY380" fmla="*/ 5659721 h 6342744"/>
              <a:gd name="connsiteX381" fmla="*/ 7401031 w 11625942"/>
              <a:gd name="connsiteY381" fmla="*/ 5656086 h 6342744"/>
              <a:gd name="connsiteX382" fmla="*/ 7413340 w 11625942"/>
              <a:gd name="connsiteY382" fmla="*/ 5651891 h 6342744"/>
              <a:gd name="connsiteX383" fmla="*/ 7425089 w 11625942"/>
              <a:gd name="connsiteY383" fmla="*/ 5647416 h 6342744"/>
              <a:gd name="connsiteX384" fmla="*/ 7436838 w 11625942"/>
              <a:gd name="connsiteY384" fmla="*/ 5642103 h 6342744"/>
              <a:gd name="connsiteX385" fmla="*/ 7448027 w 11625942"/>
              <a:gd name="connsiteY385" fmla="*/ 5636229 h 6342744"/>
              <a:gd name="connsiteX386" fmla="*/ 7458937 w 11625942"/>
              <a:gd name="connsiteY386" fmla="*/ 5629797 h 6342744"/>
              <a:gd name="connsiteX387" fmla="*/ 7469847 w 11625942"/>
              <a:gd name="connsiteY387" fmla="*/ 5623085 h 6342744"/>
              <a:gd name="connsiteX388" fmla="*/ 7479918 w 11625942"/>
              <a:gd name="connsiteY388" fmla="*/ 5615534 h 6342744"/>
              <a:gd name="connsiteX389" fmla="*/ 7489709 w 11625942"/>
              <a:gd name="connsiteY389" fmla="*/ 5607983 h 6342744"/>
              <a:gd name="connsiteX390" fmla="*/ 7499499 w 11625942"/>
              <a:gd name="connsiteY390" fmla="*/ 5599593 h 6342744"/>
              <a:gd name="connsiteX391" fmla="*/ 7508451 w 11625942"/>
              <a:gd name="connsiteY391" fmla="*/ 5590924 h 6342744"/>
              <a:gd name="connsiteX392" fmla="*/ 7517124 w 11625942"/>
              <a:gd name="connsiteY392" fmla="*/ 5581974 h 6342744"/>
              <a:gd name="connsiteX393" fmla="*/ 7525515 w 11625942"/>
              <a:gd name="connsiteY393" fmla="*/ 5572186 h 6342744"/>
              <a:gd name="connsiteX394" fmla="*/ 7533068 w 11625942"/>
              <a:gd name="connsiteY394" fmla="*/ 5562677 h 6342744"/>
              <a:gd name="connsiteX395" fmla="*/ 7540342 w 11625942"/>
              <a:gd name="connsiteY395" fmla="*/ 5552329 h 6342744"/>
              <a:gd name="connsiteX396" fmla="*/ 7547055 w 11625942"/>
              <a:gd name="connsiteY396" fmla="*/ 5541423 h 6342744"/>
              <a:gd name="connsiteX397" fmla="*/ 7553489 w 11625942"/>
              <a:gd name="connsiteY397" fmla="*/ 5530516 h 6342744"/>
              <a:gd name="connsiteX398" fmla="*/ 7559364 w 11625942"/>
              <a:gd name="connsiteY398" fmla="*/ 5519328 h 6342744"/>
              <a:gd name="connsiteX399" fmla="*/ 7564679 w 11625942"/>
              <a:gd name="connsiteY399" fmla="*/ 5507863 h 6342744"/>
              <a:gd name="connsiteX400" fmla="*/ 7569434 w 11625942"/>
              <a:gd name="connsiteY400" fmla="*/ 5496116 h 6342744"/>
              <a:gd name="connsiteX401" fmla="*/ 7573630 w 11625942"/>
              <a:gd name="connsiteY401" fmla="*/ 5483811 h 6342744"/>
              <a:gd name="connsiteX402" fmla="*/ 7576987 w 11625942"/>
              <a:gd name="connsiteY402" fmla="*/ 5471506 h 6342744"/>
              <a:gd name="connsiteX403" fmla="*/ 7580065 w 11625942"/>
              <a:gd name="connsiteY403" fmla="*/ 5458641 h 6342744"/>
              <a:gd name="connsiteX404" fmla="*/ 7582302 w 11625942"/>
              <a:gd name="connsiteY404" fmla="*/ 5445776 h 6342744"/>
              <a:gd name="connsiteX405" fmla="*/ 7583701 w 11625942"/>
              <a:gd name="connsiteY405" fmla="*/ 5432632 h 6342744"/>
              <a:gd name="connsiteX406" fmla="*/ 7585100 w 11625942"/>
              <a:gd name="connsiteY406" fmla="*/ 5419487 h 6342744"/>
              <a:gd name="connsiteX407" fmla="*/ 7585380 w 11625942"/>
              <a:gd name="connsiteY407" fmla="*/ 5406344 h 6342744"/>
              <a:gd name="connsiteX408" fmla="*/ 7585380 w 11625942"/>
              <a:gd name="connsiteY408" fmla="*/ 3740928 h 6342744"/>
              <a:gd name="connsiteX409" fmla="*/ 7627901 w 11625942"/>
              <a:gd name="connsiteY409" fmla="*/ 3728621 h 6342744"/>
              <a:gd name="connsiteX410" fmla="*/ 7669861 w 11625942"/>
              <a:gd name="connsiteY410" fmla="*/ 3714638 h 6342744"/>
              <a:gd name="connsiteX411" fmla="*/ 7710703 w 11625942"/>
              <a:gd name="connsiteY411" fmla="*/ 3698977 h 6342744"/>
              <a:gd name="connsiteX412" fmla="*/ 7751265 w 11625942"/>
              <a:gd name="connsiteY412" fmla="*/ 3681358 h 6342744"/>
              <a:gd name="connsiteX413" fmla="*/ 7790708 w 11625942"/>
              <a:gd name="connsiteY413" fmla="*/ 3662621 h 6342744"/>
              <a:gd name="connsiteX414" fmla="*/ 7829312 w 11625942"/>
              <a:gd name="connsiteY414" fmla="*/ 3642205 h 6342744"/>
              <a:gd name="connsiteX415" fmla="*/ 7866798 w 11625942"/>
              <a:gd name="connsiteY415" fmla="*/ 3620111 h 6342744"/>
              <a:gd name="connsiteX416" fmla="*/ 7903443 w 11625942"/>
              <a:gd name="connsiteY416" fmla="*/ 3596899 h 6342744"/>
              <a:gd name="connsiteX417" fmla="*/ 7938970 w 11625942"/>
              <a:gd name="connsiteY417" fmla="*/ 3572009 h 6342744"/>
              <a:gd name="connsiteX418" fmla="*/ 7973658 w 11625942"/>
              <a:gd name="connsiteY418" fmla="*/ 3545999 h 6342744"/>
              <a:gd name="connsiteX419" fmla="*/ 8006948 w 11625942"/>
              <a:gd name="connsiteY419" fmla="*/ 3518313 h 6342744"/>
              <a:gd name="connsiteX420" fmla="*/ 8039397 w 11625942"/>
              <a:gd name="connsiteY420" fmla="*/ 3489786 h 6342744"/>
              <a:gd name="connsiteX421" fmla="*/ 8070449 w 11625942"/>
              <a:gd name="connsiteY421" fmla="*/ 3459582 h 6342744"/>
              <a:gd name="connsiteX422" fmla="*/ 8100379 w 11625942"/>
              <a:gd name="connsiteY422" fmla="*/ 3428260 h 6342744"/>
              <a:gd name="connsiteX423" fmla="*/ 8128913 w 11625942"/>
              <a:gd name="connsiteY423" fmla="*/ 3395539 h 6342744"/>
              <a:gd name="connsiteX424" fmla="*/ 8156328 w 11625942"/>
              <a:gd name="connsiteY424" fmla="*/ 3362258 h 6342744"/>
              <a:gd name="connsiteX425" fmla="*/ 8182344 w 11625942"/>
              <a:gd name="connsiteY425" fmla="*/ 3327580 h 6342744"/>
              <a:gd name="connsiteX426" fmla="*/ 8206961 w 11625942"/>
              <a:gd name="connsiteY426" fmla="*/ 3291782 h 6342744"/>
              <a:gd name="connsiteX427" fmla="*/ 8230179 w 11625942"/>
              <a:gd name="connsiteY427" fmla="*/ 3254866 h 6342744"/>
              <a:gd name="connsiteX428" fmla="*/ 8251999 w 11625942"/>
              <a:gd name="connsiteY428" fmla="*/ 3217391 h 6342744"/>
              <a:gd name="connsiteX429" fmla="*/ 8272140 w 11625942"/>
              <a:gd name="connsiteY429" fmla="*/ 3178518 h 6342744"/>
              <a:gd name="connsiteX430" fmla="*/ 8290883 w 11625942"/>
              <a:gd name="connsiteY430" fmla="*/ 3139085 h 6342744"/>
              <a:gd name="connsiteX431" fmla="*/ 8307947 w 11625942"/>
              <a:gd name="connsiteY431" fmla="*/ 3098532 h 6342744"/>
              <a:gd name="connsiteX432" fmla="*/ 8323612 w 11625942"/>
              <a:gd name="connsiteY432" fmla="*/ 3057421 h 6342744"/>
              <a:gd name="connsiteX433" fmla="*/ 8337320 w 11625942"/>
              <a:gd name="connsiteY433" fmla="*/ 3015192 h 6342744"/>
              <a:gd name="connsiteX434" fmla="*/ 8349348 w 11625942"/>
              <a:gd name="connsiteY434" fmla="*/ 2972683 h 6342744"/>
              <a:gd name="connsiteX435" fmla="*/ 8359979 w 11625942"/>
              <a:gd name="connsiteY435" fmla="*/ 2929334 h 6342744"/>
              <a:gd name="connsiteX436" fmla="*/ 8368370 w 11625942"/>
              <a:gd name="connsiteY436" fmla="*/ 2885427 h 6342744"/>
              <a:gd name="connsiteX437" fmla="*/ 8375085 w 11625942"/>
              <a:gd name="connsiteY437" fmla="*/ 2840401 h 6342744"/>
              <a:gd name="connsiteX438" fmla="*/ 8379840 w 11625942"/>
              <a:gd name="connsiteY438" fmla="*/ 2795375 h 6342744"/>
              <a:gd name="connsiteX439" fmla="*/ 8382638 w 11625942"/>
              <a:gd name="connsiteY439" fmla="*/ 2749509 h 6342744"/>
              <a:gd name="connsiteX440" fmla="*/ 8383756 w 11625942"/>
              <a:gd name="connsiteY440" fmla="*/ 2703643 h 6342744"/>
              <a:gd name="connsiteX441" fmla="*/ 8383756 w 11625942"/>
              <a:gd name="connsiteY441" fmla="*/ 2050062 h 6342744"/>
              <a:gd name="connsiteX442" fmla="*/ 8383197 w 11625942"/>
              <a:gd name="connsiteY442" fmla="*/ 2013985 h 6342744"/>
              <a:gd name="connsiteX443" fmla="*/ 8381238 w 11625942"/>
              <a:gd name="connsiteY443" fmla="*/ 1978468 h 6342744"/>
              <a:gd name="connsiteX444" fmla="*/ 8378441 w 11625942"/>
              <a:gd name="connsiteY444" fmla="*/ 1943229 h 6342744"/>
              <a:gd name="connsiteX445" fmla="*/ 8374525 w 11625942"/>
              <a:gd name="connsiteY445" fmla="*/ 1908271 h 6342744"/>
              <a:gd name="connsiteX446" fmla="*/ 8369210 w 11625942"/>
              <a:gd name="connsiteY446" fmla="*/ 1873592 h 6342744"/>
              <a:gd name="connsiteX447" fmla="*/ 8362775 w 11625942"/>
              <a:gd name="connsiteY447" fmla="*/ 1839473 h 6342744"/>
              <a:gd name="connsiteX448" fmla="*/ 8355502 w 11625942"/>
              <a:gd name="connsiteY448" fmla="*/ 1805354 h 6342744"/>
              <a:gd name="connsiteX449" fmla="*/ 8346831 w 11625942"/>
              <a:gd name="connsiteY449" fmla="*/ 1772073 h 6342744"/>
              <a:gd name="connsiteX450" fmla="*/ 8337600 w 11625942"/>
              <a:gd name="connsiteY450" fmla="*/ 1739072 h 6342744"/>
              <a:gd name="connsiteX451" fmla="*/ 8326969 w 11625942"/>
              <a:gd name="connsiteY451" fmla="*/ 1706351 h 6342744"/>
              <a:gd name="connsiteX452" fmla="*/ 8315499 w 11625942"/>
              <a:gd name="connsiteY452" fmla="*/ 1674190 h 6342744"/>
              <a:gd name="connsiteX453" fmla="*/ 8302912 w 11625942"/>
              <a:gd name="connsiteY453" fmla="*/ 1642587 h 6342744"/>
              <a:gd name="connsiteX454" fmla="*/ 8289483 w 11625942"/>
              <a:gd name="connsiteY454" fmla="*/ 1611265 h 6342744"/>
              <a:gd name="connsiteX455" fmla="*/ 8275217 w 11625942"/>
              <a:gd name="connsiteY455" fmla="*/ 1580781 h 6342744"/>
              <a:gd name="connsiteX456" fmla="*/ 8259831 w 11625942"/>
              <a:gd name="connsiteY456" fmla="*/ 1550576 h 6342744"/>
              <a:gd name="connsiteX457" fmla="*/ 8243327 w 11625942"/>
              <a:gd name="connsiteY457" fmla="*/ 1520933 h 6342744"/>
              <a:gd name="connsiteX458" fmla="*/ 8226263 w 11625942"/>
              <a:gd name="connsiteY458" fmla="*/ 1491848 h 6342744"/>
              <a:gd name="connsiteX459" fmla="*/ 8208081 w 11625942"/>
              <a:gd name="connsiteY459" fmla="*/ 1463601 h 6342744"/>
              <a:gd name="connsiteX460" fmla="*/ 8189337 w 11625942"/>
              <a:gd name="connsiteY460" fmla="*/ 1435634 h 6342744"/>
              <a:gd name="connsiteX461" fmla="*/ 8169476 w 11625942"/>
              <a:gd name="connsiteY461" fmla="*/ 1408226 h 6342744"/>
              <a:gd name="connsiteX462" fmla="*/ 8149055 w 11625942"/>
              <a:gd name="connsiteY462" fmla="*/ 1381938 h 6342744"/>
              <a:gd name="connsiteX463" fmla="*/ 8127515 w 11625942"/>
              <a:gd name="connsiteY463" fmla="*/ 1355928 h 6342744"/>
              <a:gd name="connsiteX464" fmla="*/ 8105696 w 11625942"/>
              <a:gd name="connsiteY464" fmla="*/ 1330759 h 6342744"/>
              <a:gd name="connsiteX465" fmla="*/ 8082757 w 11625942"/>
              <a:gd name="connsiteY465" fmla="*/ 1306428 h 6342744"/>
              <a:gd name="connsiteX466" fmla="*/ 8058979 w 11625942"/>
              <a:gd name="connsiteY466" fmla="*/ 1282657 h 6342744"/>
              <a:gd name="connsiteX467" fmla="*/ 8034641 w 11625942"/>
              <a:gd name="connsiteY467" fmla="*/ 1259444 h 6342744"/>
              <a:gd name="connsiteX468" fmla="*/ 8009744 w 11625942"/>
              <a:gd name="connsiteY468" fmla="*/ 1237070 h 6342744"/>
              <a:gd name="connsiteX469" fmla="*/ 7983728 w 11625942"/>
              <a:gd name="connsiteY469" fmla="*/ 1215536 h 6342744"/>
              <a:gd name="connsiteX470" fmla="*/ 7957433 w 11625942"/>
              <a:gd name="connsiteY470" fmla="*/ 1194840 h 6342744"/>
              <a:gd name="connsiteX471" fmla="*/ 7930299 w 11625942"/>
              <a:gd name="connsiteY471" fmla="*/ 1174985 h 6342744"/>
              <a:gd name="connsiteX472" fmla="*/ 7902604 w 11625942"/>
              <a:gd name="connsiteY472" fmla="*/ 1155967 h 6342744"/>
              <a:gd name="connsiteX473" fmla="*/ 7874071 w 11625942"/>
              <a:gd name="connsiteY473" fmla="*/ 1137509 h 6342744"/>
              <a:gd name="connsiteX474" fmla="*/ 7874071 w 11625942"/>
              <a:gd name="connsiteY474" fmla="*/ 2845434 h 6342744"/>
              <a:gd name="connsiteX475" fmla="*/ 7874071 w 11625942"/>
              <a:gd name="connsiteY475" fmla="*/ 2852706 h 6342744"/>
              <a:gd name="connsiteX476" fmla="*/ 7873511 w 11625942"/>
              <a:gd name="connsiteY476" fmla="*/ 2860256 h 6342744"/>
              <a:gd name="connsiteX477" fmla="*/ 7872672 w 11625942"/>
              <a:gd name="connsiteY477" fmla="*/ 2867528 h 6342744"/>
              <a:gd name="connsiteX478" fmla="*/ 7871273 w 11625942"/>
              <a:gd name="connsiteY478" fmla="*/ 2874520 h 6342744"/>
              <a:gd name="connsiteX479" fmla="*/ 7869875 w 11625942"/>
              <a:gd name="connsiteY479" fmla="*/ 2881511 h 6342744"/>
              <a:gd name="connsiteX480" fmla="*/ 7867637 w 11625942"/>
              <a:gd name="connsiteY480" fmla="*/ 2888503 h 6342744"/>
              <a:gd name="connsiteX481" fmla="*/ 7865399 w 11625942"/>
              <a:gd name="connsiteY481" fmla="*/ 2894935 h 6342744"/>
              <a:gd name="connsiteX482" fmla="*/ 7862602 w 11625942"/>
              <a:gd name="connsiteY482" fmla="*/ 2901647 h 6342744"/>
              <a:gd name="connsiteX483" fmla="*/ 7859805 w 11625942"/>
              <a:gd name="connsiteY483" fmla="*/ 2908359 h 6342744"/>
              <a:gd name="connsiteX484" fmla="*/ 7856447 w 11625942"/>
              <a:gd name="connsiteY484" fmla="*/ 2914512 h 6342744"/>
              <a:gd name="connsiteX485" fmla="*/ 7853371 w 11625942"/>
              <a:gd name="connsiteY485" fmla="*/ 2920665 h 6342744"/>
              <a:gd name="connsiteX486" fmla="*/ 7849453 w 11625942"/>
              <a:gd name="connsiteY486" fmla="*/ 2926537 h 6342744"/>
              <a:gd name="connsiteX487" fmla="*/ 7845537 w 11625942"/>
              <a:gd name="connsiteY487" fmla="*/ 2931851 h 6342744"/>
              <a:gd name="connsiteX488" fmla="*/ 7841061 w 11625942"/>
              <a:gd name="connsiteY488" fmla="*/ 2937445 h 6342744"/>
              <a:gd name="connsiteX489" fmla="*/ 7836585 w 11625942"/>
              <a:gd name="connsiteY489" fmla="*/ 2942759 h 6342744"/>
              <a:gd name="connsiteX490" fmla="*/ 7831551 w 11625942"/>
              <a:gd name="connsiteY490" fmla="*/ 2947793 h 6342744"/>
              <a:gd name="connsiteX491" fmla="*/ 7826795 w 11625942"/>
              <a:gd name="connsiteY491" fmla="*/ 2952547 h 6342744"/>
              <a:gd name="connsiteX492" fmla="*/ 7821479 w 11625942"/>
              <a:gd name="connsiteY492" fmla="*/ 2957301 h 6342744"/>
              <a:gd name="connsiteX493" fmla="*/ 7816165 w 11625942"/>
              <a:gd name="connsiteY493" fmla="*/ 2961216 h 6342744"/>
              <a:gd name="connsiteX494" fmla="*/ 7810290 w 11625942"/>
              <a:gd name="connsiteY494" fmla="*/ 2965411 h 6342744"/>
              <a:gd name="connsiteX495" fmla="*/ 7804415 w 11625942"/>
              <a:gd name="connsiteY495" fmla="*/ 2969327 h 6342744"/>
              <a:gd name="connsiteX496" fmla="*/ 7798262 w 11625942"/>
              <a:gd name="connsiteY496" fmla="*/ 2972683 h 6342744"/>
              <a:gd name="connsiteX497" fmla="*/ 7792107 w 11625942"/>
              <a:gd name="connsiteY497" fmla="*/ 2976039 h 6342744"/>
              <a:gd name="connsiteX498" fmla="*/ 7785673 w 11625942"/>
              <a:gd name="connsiteY498" fmla="*/ 2978835 h 6342744"/>
              <a:gd name="connsiteX499" fmla="*/ 7779239 w 11625942"/>
              <a:gd name="connsiteY499" fmla="*/ 2981632 h 6342744"/>
              <a:gd name="connsiteX500" fmla="*/ 7772525 w 11625942"/>
              <a:gd name="connsiteY500" fmla="*/ 2983589 h 6342744"/>
              <a:gd name="connsiteX501" fmla="*/ 7765532 w 11625942"/>
              <a:gd name="connsiteY501" fmla="*/ 2985547 h 6342744"/>
              <a:gd name="connsiteX502" fmla="*/ 7758538 w 11625942"/>
              <a:gd name="connsiteY502" fmla="*/ 2987506 h 6342744"/>
              <a:gd name="connsiteX503" fmla="*/ 7751545 w 11625942"/>
              <a:gd name="connsiteY503" fmla="*/ 2988624 h 6342744"/>
              <a:gd name="connsiteX504" fmla="*/ 7744271 w 11625942"/>
              <a:gd name="connsiteY504" fmla="*/ 2989463 h 6342744"/>
              <a:gd name="connsiteX505" fmla="*/ 7736998 w 11625942"/>
              <a:gd name="connsiteY505" fmla="*/ 2990022 h 6342744"/>
              <a:gd name="connsiteX506" fmla="*/ 7729725 w 11625942"/>
              <a:gd name="connsiteY506" fmla="*/ 2990301 h 6342744"/>
              <a:gd name="connsiteX507" fmla="*/ 7721893 w 11625942"/>
              <a:gd name="connsiteY507" fmla="*/ 2990022 h 6342744"/>
              <a:gd name="connsiteX508" fmla="*/ 7714619 w 11625942"/>
              <a:gd name="connsiteY508" fmla="*/ 2989463 h 6342744"/>
              <a:gd name="connsiteX509" fmla="*/ 7707626 w 11625942"/>
              <a:gd name="connsiteY509" fmla="*/ 2988624 h 6342744"/>
              <a:gd name="connsiteX510" fmla="*/ 7700632 w 11625942"/>
              <a:gd name="connsiteY510" fmla="*/ 2987506 h 6342744"/>
              <a:gd name="connsiteX511" fmla="*/ 7693639 w 11625942"/>
              <a:gd name="connsiteY511" fmla="*/ 2985547 h 6342744"/>
              <a:gd name="connsiteX512" fmla="*/ 7686365 w 11625942"/>
              <a:gd name="connsiteY512" fmla="*/ 2983589 h 6342744"/>
              <a:gd name="connsiteX513" fmla="*/ 7679651 w 11625942"/>
              <a:gd name="connsiteY513" fmla="*/ 2981632 h 6342744"/>
              <a:gd name="connsiteX514" fmla="*/ 7673217 w 11625942"/>
              <a:gd name="connsiteY514" fmla="*/ 2978835 h 6342744"/>
              <a:gd name="connsiteX515" fmla="*/ 7666783 w 11625942"/>
              <a:gd name="connsiteY515" fmla="*/ 2976039 h 6342744"/>
              <a:gd name="connsiteX516" fmla="*/ 7660630 w 11625942"/>
              <a:gd name="connsiteY516" fmla="*/ 2972683 h 6342744"/>
              <a:gd name="connsiteX517" fmla="*/ 7654475 w 11625942"/>
              <a:gd name="connsiteY517" fmla="*/ 2969327 h 6342744"/>
              <a:gd name="connsiteX518" fmla="*/ 7648601 w 11625942"/>
              <a:gd name="connsiteY518" fmla="*/ 2965411 h 6342744"/>
              <a:gd name="connsiteX519" fmla="*/ 7643006 w 11625942"/>
              <a:gd name="connsiteY519" fmla="*/ 2961216 h 6342744"/>
              <a:gd name="connsiteX520" fmla="*/ 7637411 w 11625942"/>
              <a:gd name="connsiteY520" fmla="*/ 2957301 h 6342744"/>
              <a:gd name="connsiteX521" fmla="*/ 7632097 w 11625942"/>
              <a:gd name="connsiteY521" fmla="*/ 2952547 h 6342744"/>
              <a:gd name="connsiteX522" fmla="*/ 7627340 w 11625942"/>
              <a:gd name="connsiteY522" fmla="*/ 2947793 h 6342744"/>
              <a:gd name="connsiteX523" fmla="*/ 7622585 w 11625942"/>
              <a:gd name="connsiteY523" fmla="*/ 2942759 h 6342744"/>
              <a:gd name="connsiteX524" fmla="*/ 7617829 w 11625942"/>
              <a:gd name="connsiteY524" fmla="*/ 2937445 h 6342744"/>
              <a:gd name="connsiteX525" fmla="*/ 7613633 w 11625942"/>
              <a:gd name="connsiteY525" fmla="*/ 2931851 h 6342744"/>
              <a:gd name="connsiteX526" fmla="*/ 7609717 w 11625942"/>
              <a:gd name="connsiteY526" fmla="*/ 2926537 h 6342744"/>
              <a:gd name="connsiteX527" fmla="*/ 7605800 w 11625942"/>
              <a:gd name="connsiteY527" fmla="*/ 2920665 h 6342744"/>
              <a:gd name="connsiteX528" fmla="*/ 7602164 w 11625942"/>
              <a:gd name="connsiteY528" fmla="*/ 2914512 h 6342744"/>
              <a:gd name="connsiteX529" fmla="*/ 7599087 w 11625942"/>
              <a:gd name="connsiteY529" fmla="*/ 2908359 h 6342744"/>
              <a:gd name="connsiteX530" fmla="*/ 7596009 w 11625942"/>
              <a:gd name="connsiteY530" fmla="*/ 2901647 h 6342744"/>
              <a:gd name="connsiteX531" fmla="*/ 7593493 w 11625942"/>
              <a:gd name="connsiteY531" fmla="*/ 2894935 h 6342744"/>
              <a:gd name="connsiteX532" fmla="*/ 7591253 w 11625942"/>
              <a:gd name="connsiteY532" fmla="*/ 2888503 h 6342744"/>
              <a:gd name="connsiteX533" fmla="*/ 7589296 w 11625942"/>
              <a:gd name="connsiteY533" fmla="*/ 2881511 h 6342744"/>
              <a:gd name="connsiteX534" fmla="*/ 7587617 w 11625942"/>
              <a:gd name="connsiteY534" fmla="*/ 2874520 h 6342744"/>
              <a:gd name="connsiteX535" fmla="*/ 7586499 w 11625942"/>
              <a:gd name="connsiteY535" fmla="*/ 2867528 h 6342744"/>
              <a:gd name="connsiteX536" fmla="*/ 7585659 w 11625942"/>
              <a:gd name="connsiteY536" fmla="*/ 2860256 h 6342744"/>
              <a:gd name="connsiteX537" fmla="*/ 7585100 w 11625942"/>
              <a:gd name="connsiteY537" fmla="*/ 2852706 h 6342744"/>
              <a:gd name="connsiteX538" fmla="*/ 7584820 w 11625942"/>
              <a:gd name="connsiteY538" fmla="*/ 2845434 h 6342744"/>
              <a:gd name="connsiteX539" fmla="*/ 7584820 w 11625942"/>
              <a:gd name="connsiteY539" fmla="*/ 1012218 h 6342744"/>
              <a:gd name="connsiteX540" fmla="*/ 7568316 w 11625942"/>
              <a:gd name="connsiteY540" fmla="*/ 1007744 h 6342744"/>
              <a:gd name="connsiteX541" fmla="*/ 7551531 w 11625942"/>
              <a:gd name="connsiteY541" fmla="*/ 1003828 h 6342744"/>
              <a:gd name="connsiteX542" fmla="*/ 7534747 w 11625942"/>
              <a:gd name="connsiteY542" fmla="*/ 1000192 h 6342744"/>
              <a:gd name="connsiteX543" fmla="*/ 7518242 w 11625942"/>
              <a:gd name="connsiteY543" fmla="*/ 996558 h 6342744"/>
              <a:gd name="connsiteX544" fmla="*/ 7501178 w 11625942"/>
              <a:gd name="connsiteY544" fmla="*/ 993481 h 6342744"/>
              <a:gd name="connsiteX545" fmla="*/ 7484114 w 11625942"/>
              <a:gd name="connsiteY545" fmla="*/ 990405 h 6342744"/>
              <a:gd name="connsiteX546" fmla="*/ 7467050 w 11625942"/>
              <a:gd name="connsiteY546" fmla="*/ 987888 h 6342744"/>
              <a:gd name="connsiteX547" fmla="*/ 7449985 w 11625942"/>
              <a:gd name="connsiteY547" fmla="*/ 985370 h 6342744"/>
              <a:gd name="connsiteX548" fmla="*/ 7432921 w 11625942"/>
              <a:gd name="connsiteY548" fmla="*/ 983133 h 6342744"/>
              <a:gd name="connsiteX549" fmla="*/ 7415578 w 11625942"/>
              <a:gd name="connsiteY549" fmla="*/ 981455 h 6342744"/>
              <a:gd name="connsiteX550" fmla="*/ 7397955 w 11625942"/>
              <a:gd name="connsiteY550" fmla="*/ 979777 h 6342744"/>
              <a:gd name="connsiteX551" fmla="*/ 7380610 w 11625942"/>
              <a:gd name="connsiteY551" fmla="*/ 978379 h 6342744"/>
              <a:gd name="connsiteX552" fmla="*/ 7362986 w 11625942"/>
              <a:gd name="connsiteY552" fmla="*/ 977259 h 6342744"/>
              <a:gd name="connsiteX553" fmla="*/ 7345363 w 11625942"/>
              <a:gd name="connsiteY553" fmla="*/ 976701 h 6342744"/>
              <a:gd name="connsiteX554" fmla="*/ 7327460 w 11625942"/>
              <a:gd name="connsiteY554" fmla="*/ 976141 h 6342744"/>
              <a:gd name="connsiteX555" fmla="*/ 7309836 w 11625942"/>
              <a:gd name="connsiteY555" fmla="*/ 976141 h 6342744"/>
              <a:gd name="connsiteX556" fmla="*/ 0 w 11625942"/>
              <a:gd name="connsiteY556" fmla="*/ 0 h 6342744"/>
              <a:gd name="connsiteX557" fmla="*/ 11625942 w 11625942"/>
              <a:gd name="connsiteY557" fmla="*/ 0 h 6342744"/>
              <a:gd name="connsiteX558" fmla="*/ 11625942 w 11625942"/>
              <a:gd name="connsiteY558" fmla="*/ 6342744 h 6342744"/>
              <a:gd name="connsiteX559" fmla="*/ 0 w 11625942"/>
              <a:gd name="connsiteY559" fmla="*/ 6342744 h 634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</a:cxnLst>
            <a:rect l="l" t="t" r="r" b="b"/>
            <a:pathLst>
              <a:path w="11625942" h="6342744">
                <a:moveTo>
                  <a:pt x="9699309" y="976141"/>
                </a:moveTo>
                <a:lnTo>
                  <a:pt x="9644479" y="977540"/>
                </a:lnTo>
                <a:lnTo>
                  <a:pt x="9589931" y="981735"/>
                </a:lnTo>
                <a:lnTo>
                  <a:pt x="9536221" y="988447"/>
                </a:lnTo>
                <a:lnTo>
                  <a:pt x="9483629" y="998235"/>
                </a:lnTo>
                <a:lnTo>
                  <a:pt x="9431878" y="1010260"/>
                </a:lnTo>
                <a:lnTo>
                  <a:pt x="9380685" y="1024524"/>
                </a:lnTo>
                <a:lnTo>
                  <a:pt x="9331171" y="1041584"/>
                </a:lnTo>
                <a:lnTo>
                  <a:pt x="9282217" y="1060881"/>
                </a:lnTo>
                <a:lnTo>
                  <a:pt x="9234662" y="1082694"/>
                </a:lnTo>
                <a:lnTo>
                  <a:pt x="9188504" y="1106466"/>
                </a:lnTo>
                <a:lnTo>
                  <a:pt x="9143466" y="1132196"/>
                </a:lnTo>
                <a:lnTo>
                  <a:pt x="9100107" y="1160162"/>
                </a:lnTo>
                <a:lnTo>
                  <a:pt x="9057866" y="1190086"/>
                </a:lnTo>
                <a:lnTo>
                  <a:pt x="9017023" y="1222248"/>
                </a:lnTo>
                <a:lnTo>
                  <a:pt x="8978140" y="1255809"/>
                </a:lnTo>
                <a:lnTo>
                  <a:pt x="8940935" y="1291605"/>
                </a:lnTo>
                <a:lnTo>
                  <a:pt x="8905408" y="1328801"/>
                </a:lnTo>
                <a:lnTo>
                  <a:pt x="8871280" y="1367954"/>
                </a:lnTo>
                <a:lnTo>
                  <a:pt x="8839389" y="1408226"/>
                </a:lnTo>
                <a:lnTo>
                  <a:pt x="8809457" y="1450457"/>
                </a:lnTo>
                <a:lnTo>
                  <a:pt x="8781483" y="1494364"/>
                </a:lnTo>
                <a:lnTo>
                  <a:pt x="8755468" y="1539110"/>
                </a:lnTo>
                <a:lnTo>
                  <a:pt x="8731689" y="1585535"/>
                </a:lnTo>
                <a:lnTo>
                  <a:pt x="8710149" y="1633078"/>
                </a:lnTo>
                <a:lnTo>
                  <a:pt x="8690847" y="1681741"/>
                </a:lnTo>
                <a:lnTo>
                  <a:pt x="8674063" y="1731522"/>
                </a:lnTo>
                <a:lnTo>
                  <a:pt x="8659237" y="1782140"/>
                </a:lnTo>
                <a:lnTo>
                  <a:pt x="8647208" y="1834159"/>
                </a:lnTo>
                <a:lnTo>
                  <a:pt x="8637977" y="1887016"/>
                </a:lnTo>
                <a:lnTo>
                  <a:pt x="8630704" y="1940712"/>
                </a:lnTo>
                <a:lnTo>
                  <a:pt x="8626788" y="1994688"/>
                </a:lnTo>
                <a:lnTo>
                  <a:pt x="8625388" y="2050062"/>
                </a:lnTo>
                <a:lnTo>
                  <a:pt x="8625388" y="2670643"/>
                </a:lnTo>
                <a:lnTo>
                  <a:pt x="8626507" y="2717347"/>
                </a:lnTo>
                <a:lnTo>
                  <a:pt x="8629305" y="2763772"/>
                </a:lnTo>
                <a:lnTo>
                  <a:pt x="8634340" y="2809358"/>
                </a:lnTo>
                <a:lnTo>
                  <a:pt x="8641054" y="2854384"/>
                </a:lnTo>
                <a:lnTo>
                  <a:pt x="8650006" y="2898851"/>
                </a:lnTo>
                <a:lnTo>
                  <a:pt x="8660356" y="2942479"/>
                </a:lnTo>
                <a:lnTo>
                  <a:pt x="8672664" y="2985547"/>
                </a:lnTo>
                <a:lnTo>
                  <a:pt x="8686932" y="3028057"/>
                </a:lnTo>
                <a:lnTo>
                  <a:pt x="8702597" y="3069447"/>
                </a:lnTo>
                <a:lnTo>
                  <a:pt x="8719941" y="3110279"/>
                </a:lnTo>
                <a:lnTo>
                  <a:pt x="8738963" y="3150271"/>
                </a:lnTo>
                <a:lnTo>
                  <a:pt x="8759943" y="3189145"/>
                </a:lnTo>
                <a:lnTo>
                  <a:pt x="8781763" y="3227179"/>
                </a:lnTo>
                <a:lnTo>
                  <a:pt x="8805540" y="3264095"/>
                </a:lnTo>
                <a:lnTo>
                  <a:pt x="8830437" y="3299893"/>
                </a:lnTo>
                <a:lnTo>
                  <a:pt x="8857012" y="3334852"/>
                </a:lnTo>
                <a:lnTo>
                  <a:pt x="8884707" y="3368691"/>
                </a:lnTo>
                <a:lnTo>
                  <a:pt x="8914079" y="3401412"/>
                </a:lnTo>
                <a:lnTo>
                  <a:pt x="8944571" y="3432734"/>
                </a:lnTo>
                <a:lnTo>
                  <a:pt x="8976181" y="3462659"/>
                </a:lnTo>
                <a:lnTo>
                  <a:pt x="9009191" y="3491744"/>
                </a:lnTo>
                <a:lnTo>
                  <a:pt x="9043040" y="3519431"/>
                </a:lnTo>
                <a:lnTo>
                  <a:pt x="9078287" y="3545440"/>
                </a:lnTo>
                <a:lnTo>
                  <a:pt x="9114373" y="3570051"/>
                </a:lnTo>
                <a:lnTo>
                  <a:pt x="9151579" y="3593543"/>
                </a:lnTo>
                <a:lnTo>
                  <a:pt x="9190182" y="3615357"/>
                </a:lnTo>
                <a:lnTo>
                  <a:pt x="9229067" y="3635493"/>
                </a:lnTo>
                <a:lnTo>
                  <a:pt x="9269349" y="3653951"/>
                </a:lnTo>
                <a:lnTo>
                  <a:pt x="9310471" y="3671290"/>
                </a:lnTo>
                <a:lnTo>
                  <a:pt x="9351873" y="3686392"/>
                </a:lnTo>
                <a:lnTo>
                  <a:pt x="9394393" y="3700375"/>
                </a:lnTo>
                <a:lnTo>
                  <a:pt x="9438032" y="3712121"/>
                </a:lnTo>
                <a:lnTo>
                  <a:pt x="9438032" y="5406344"/>
                </a:lnTo>
                <a:lnTo>
                  <a:pt x="9438312" y="5419767"/>
                </a:lnTo>
                <a:lnTo>
                  <a:pt x="9439151" y="5432911"/>
                </a:lnTo>
                <a:lnTo>
                  <a:pt x="9440830" y="5445776"/>
                </a:lnTo>
                <a:lnTo>
                  <a:pt x="9443347" y="5458641"/>
                </a:lnTo>
                <a:lnTo>
                  <a:pt x="9446145" y="5471506"/>
                </a:lnTo>
                <a:lnTo>
                  <a:pt x="9449781" y="5483811"/>
                </a:lnTo>
                <a:lnTo>
                  <a:pt x="9453698" y="5496116"/>
                </a:lnTo>
                <a:lnTo>
                  <a:pt x="9458453" y="5507863"/>
                </a:lnTo>
                <a:lnTo>
                  <a:pt x="9463768" y="5519328"/>
                </a:lnTo>
                <a:lnTo>
                  <a:pt x="9469643" y="5530516"/>
                </a:lnTo>
                <a:lnTo>
                  <a:pt x="9475797" y="5541702"/>
                </a:lnTo>
                <a:lnTo>
                  <a:pt x="9482790" y="5552329"/>
                </a:lnTo>
                <a:lnTo>
                  <a:pt x="9489784" y="5562677"/>
                </a:lnTo>
                <a:lnTo>
                  <a:pt x="9497897" y="5572465"/>
                </a:lnTo>
                <a:lnTo>
                  <a:pt x="9506009" y="5581974"/>
                </a:lnTo>
                <a:lnTo>
                  <a:pt x="9514681" y="5590924"/>
                </a:lnTo>
                <a:lnTo>
                  <a:pt x="9523912" y="5599872"/>
                </a:lnTo>
                <a:lnTo>
                  <a:pt x="9533144" y="5607983"/>
                </a:lnTo>
                <a:lnTo>
                  <a:pt x="9543214" y="5615534"/>
                </a:lnTo>
                <a:lnTo>
                  <a:pt x="9553564" y="5623085"/>
                </a:lnTo>
                <a:lnTo>
                  <a:pt x="9563915" y="5629797"/>
                </a:lnTo>
                <a:lnTo>
                  <a:pt x="9574825" y="5636229"/>
                </a:lnTo>
                <a:lnTo>
                  <a:pt x="9586295" y="5642103"/>
                </a:lnTo>
                <a:lnTo>
                  <a:pt x="9597763" y="5647416"/>
                </a:lnTo>
                <a:lnTo>
                  <a:pt x="9609792" y="5651891"/>
                </a:lnTo>
                <a:lnTo>
                  <a:pt x="9621821" y="5656086"/>
                </a:lnTo>
                <a:lnTo>
                  <a:pt x="9634129" y="5659721"/>
                </a:lnTo>
                <a:lnTo>
                  <a:pt x="9646719" y="5662518"/>
                </a:lnTo>
                <a:lnTo>
                  <a:pt x="9659587" y="5665035"/>
                </a:lnTo>
                <a:lnTo>
                  <a:pt x="9672733" y="5666433"/>
                </a:lnTo>
                <a:lnTo>
                  <a:pt x="9686161" y="5667552"/>
                </a:lnTo>
                <a:lnTo>
                  <a:pt x="9699589" y="5667831"/>
                </a:lnTo>
                <a:lnTo>
                  <a:pt x="9712737" y="5667552"/>
                </a:lnTo>
                <a:lnTo>
                  <a:pt x="9726164" y="5666433"/>
                </a:lnTo>
                <a:lnTo>
                  <a:pt x="9739032" y="5665035"/>
                </a:lnTo>
                <a:lnTo>
                  <a:pt x="9751900" y="5662518"/>
                </a:lnTo>
                <a:lnTo>
                  <a:pt x="9764769" y="5659721"/>
                </a:lnTo>
                <a:lnTo>
                  <a:pt x="9777077" y="5656086"/>
                </a:lnTo>
                <a:lnTo>
                  <a:pt x="9789385" y="5651891"/>
                </a:lnTo>
                <a:lnTo>
                  <a:pt x="9801134" y="5647416"/>
                </a:lnTo>
                <a:lnTo>
                  <a:pt x="9812603" y="5642103"/>
                </a:lnTo>
                <a:lnTo>
                  <a:pt x="9823793" y="5636229"/>
                </a:lnTo>
                <a:lnTo>
                  <a:pt x="9834703" y="5629797"/>
                </a:lnTo>
                <a:lnTo>
                  <a:pt x="9845613" y="5623085"/>
                </a:lnTo>
                <a:lnTo>
                  <a:pt x="9855963" y="5615534"/>
                </a:lnTo>
                <a:lnTo>
                  <a:pt x="9865474" y="5607983"/>
                </a:lnTo>
                <a:lnTo>
                  <a:pt x="9875265" y="5599872"/>
                </a:lnTo>
                <a:lnTo>
                  <a:pt x="9884217" y="5590924"/>
                </a:lnTo>
                <a:lnTo>
                  <a:pt x="9892889" y="5581974"/>
                </a:lnTo>
                <a:lnTo>
                  <a:pt x="9901001" y="5572465"/>
                </a:lnTo>
                <a:lnTo>
                  <a:pt x="9908834" y="5562677"/>
                </a:lnTo>
                <a:lnTo>
                  <a:pt x="9916386" y="5552329"/>
                </a:lnTo>
                <a:lnTo>
                  <a:pt x="9923101" y="5541702"/>
                </a:lnTo>
                <a:lnTo>
                  <a:pt x="9929535" y="5530516"/>
                </a:lnTo>
                <a:lnTo>
                  <a:pt x="9935129" y="5519328"/>
                </a:lnTo>
                <a:lnTo>
                  <a:pt x="9940444" y="5507863"/>
                </a:lnTo>
                <a:lnTo>
                  <a:pt x="9944921" y="5496116"/>
                </a:lnTo>
                <a:lnTo>
                  <a:pt x="9949117" y="5483811"/>
                </a:lnTo>
                <a:lnTo>
                  <a:pt x="9953033" y="5471506"/>
                </a:lnTo>
                <a:lnTo>
                  <a:pt x="9955830" y="5458641"/>
                </a:lnTo>
                <a:lnTo>
                  <a:pt x="9957788" y="5445776"/>
                </a:lnTo>
                <a:lnTo>
                  <a:pt x="9959746" y="5432911"/>
                </a:lnTo>
                <a:lnTo>
                  <a:pt x="9960865" y="5419767"/>
                </a:lnTo>
                <a:lnTo>
                  <a:pt x="9961145" y="5406344"/>
                </a:lnTo>
                <a:lnTo>
                  <a:pt x="9961145" y="3712121"/>
                </a:lnTo>
                <a:lnTo>
                  <a:pt x="10004225" y="3700096"/>
                </a:lnTo>
                <a:lnTo>
                  <a:pt x="10046745" y="3686392"/>
                </a:lnTo>
                <a:lnTo>
                  <a:pt x="10088706" y="3671010"/>
                </a:lnTo>
                <a:lnTo>
                  <a:pt x="10129548" y="3653951"/>
                </a:lnTo>
                <a:lnTo>
                  <a:pt x="10169551" y="3635212"/>
                </a:lnTo>
                <a:lnTo>
                  <a:pt x="10208715" y="3614798"/>
                </a:lnTo>
                <a:lnTo>
                  <a:pt x="10247039" y="3593263"/>
                </a:lnTo>
                <a:lnTo>
                  <a:pt x="10284245" y="3570051"/>
                </a:lnTo>
                <a:lnTo>
                  <a:pt x="10320331" y="3545161"/>
                </a:lnTo>
                <a:lnTo>
                  <a:pt x="10355577" y="3519151"/>
                </a:lnTo>
                <a:lnTo>
                  <a:pt x="10389707" y="3491464"/>
                </a:lnTo>
                <a:lnTo>
                  <a:pt x="10422435" y="3462659"/>
                </a:lnTo>
                <a:lnTo>
                  <a:pt x="10454047" y="3432455"/>
                </a:lnTo>
                <a:lnTo>
                  <a:pt x="10484538" y="3401132"/>
                </a:lnTo>
                <a:lnTo>
                  <a:pt x="10513631" y="3368691"/>
                </a:lnTo>
                <a:lnTo>
                  <a:pt x="10541605" y="3334852"/>
                </a:lnTo>
                <a:lnTo>
                  <a:pt x="10568181" y="3299893"/>
                </a:lnTo>
                <a:lnTo>
                  <a:pt x="10593077" y="3263816"/>
                </a:lnTo>
                <a:lnTo>
                  <a:pt x="10616855" y="3226900"/>
                </a:lnTo>
                <a:lnTo>
                  <a:pt x="10638954" y="3189145"/>
                </a:lnTo>
                <a:lnTo>
                  <a:pt x="10659375" y="3150271"/>
                </a:lnTo>
                <a:lnTo>
                  <a:pt x="10678397" y="3110279"/>
                </a:lnTo>
                <a:lnTo>
                  <a:pt x="10696021" y="3069447"/>
                </a:lnTo>
                <a:lnTo>
                  <a:pt x="10711687" y="3027778"/>
                </a:lnTo>
                <a:lnTo>
                  <a:pt x="10725673" y="2985547"/>
                </a:lnTo>
                <a:lnTo>
                  <a:pt x="10737982" y="2942479"/>
                </a:lnTo>
                <a:lnTo>
                  <a:pt x="10748613" y="2898851"/>
                </a:lnTo>
                <a:lnTo>
                  <a:pt x="10757285" y="2854384"/>
                </a:lnTo>
                <a:lnTo>
                  <a:pt x="10763998" y="2809077"/>
                </a:lnTo>
                <a:lnTo>
                  <a:pt x="10769033" y="2763772"/>
                </a:lnTo>
                <a:lnTo>
                  <a:pt x="10772390" y="2717347"/>
                </a:lnTo>
                <a:lnTo>
                  <a:pt x="10773229" y="2670643"/>
                </a:lnTo>
                <a:lnTo>
                  <a:pt x="10773229" y="2050062"/>
                </a:lnTo>
                <a:lnTo>
                  <a:pt x="10771831" y="1994688"/>
                </a:lnTo>
                <a:lnTo>
                  <a:pt x="10767634" y="1940712"/>
                </a:lnTo>
                <a:lnTo>
                  <a:pt x="10760921" y="1887016"/>
                </a:lnTo>
                <a:lnTo>
                  <a:pt x="10751130" y="1834159"/>
                </a:lnTo>
                <a:lnTo>
                  <a:pt x="10739101" y="1782140"/>
                </a:lnTo>
                <a:lnTo>
                  <a:pt x="10724835" y="1731522"/>
                </a:lnTo>
                <a:lnTo>
                  <a:pt x="10707771" y="1681741"/>
                </a:lnTo>
                <a:lnTo>
                  <a:pt x="10688469" y="1633078"/>
                </a:lnTo>
                <a:lnTo>
                  <a:pt x="10666649" y="1585535"/>
                </a:lnTo>
                <a:lnTo>
                  <a:pt x="10643151" y="1539110"/>
                </a:lnTo>
                <a:lnTo>
                  <a:pt x="10617135" y="1494364"/>
                </a:lnTo>
                <a:lnTo>
                  <a:pt x="10589161" y="1450457"/>
                </a:lnTo>
                <a:lnTo>
                  <a:pt x="10559229" y="1408226"/>
                </a:lnTo>
                <a:lnTo>
                  <a:pt x="10527058" y="1367954"/>
                </a:lnTo>
                <a:lnTo>
                  <a:pt x="10493490" y="1328801"/>
                </a:lnTo>
                <a:lnTo>
                  <a:pt x="10457683" y="1291605"/>
                </a:lnTo>
                <a:lnTo>
                  <a:pt x="10420478" y="1255809"/>
                </a:lnTo>
                <a:lnTo>
                  <a:pt x="10381314" y="1222248"/>
                </a:lnTo>
                <a:lnTo>
                  <a:pt x="10341031" y="1190086"/>
                </a:lnTo>
                <a:lnTo>
                  <a:pt x="10298791" y="1160162"/>
                </a:lnTo>
                <a:lnTo>
                  <a:pt x="10254872" y="1132196"/>
                </a:lnTo>
                <a:lnTo>
                  <a:pt x="10210113" y="1106466"/>
                </a:lnTo>
                <a:lnTo>
                  <a:pt x="10163677" y="1082694"/>
                </a:lnTo>
                <a:lnTo>
                  <a:pt x="10116401" y="1060881"/>
                </a:lnTo>
                <a:lnTo>
                  <a:pt x="10067726" y="1041584"/>
                </a:lnTo>
                <a:lnTo>
                  <a:pt x="10017653" y="1024524"/>
                </a:lnTo>
                <a:lnTo>
                  <a:pt x="9967019" y="1010260"/>
                </a:lnTo>
                <a:lnTo>
                  <a:pt x="9914988" y="998235"/>
                </a:lnTo>
                <a:lnTo>
                  <a:pt x="9862397" y="988447"/>
                </a:lnTo>
                <a:lnTo>
                  <a:pt x="9808687" y="981735"/>
                </a:lnTo>
                <a:lnTo>
                  <a:pt x="9754418" y="977540"/>
                </a:lnTo>
                <a:close/>
                <a:moveTo>
                  <a:pt x="7293891" y="976141"/>
                </a:moveTo>
                <a:lnTo>
                  <a:pt x="7277946" y="976701"/>
                </a:lnTo>
                <a:lnTo>
                  <a:pt x="7262001" y="977259"/>
                </a:lnTo>
                <a:lnTo>
                  <a:pt x="7246335" y="977820"/>
                </a:lnTo>
                <a:lnTo>
                  <a:pt x="7230390" y="978938"/>
                </a:lnTo>
                <a:lnTo>
                  <a:pt x="7215004" y="980337"/>
                </a:lnTo>
                <a:lnTo>
                  <a:pt x="7199339" y="981735"/>
                </a:lnTo>
                <a:lnTo>
                  <a:pt x="7183673" y="983413"/>
                </a:lnTo>
                <a:lnTo>
                  <a:pt x="7168288" y="985650"/>
                </a:lnTo>
                <a:lnTo>
                  <a:pt x="7152623" y="987608"/>
                </a:lnTo>
                <a:lnTo>
                  <a:pt x="7137516" y="990124"/>
                </a:lnTo>
                <a:lnTo>
                  <a:pt x="7122130" y="992921"/>
                </a:lnTo>
                <a:lnTo>
                  <a:pt x="7107024" y="995438"/>
                </a:lnTo>
                <a:lnTo>
                  <a:pt x="7091638" y="998794"/>
                </a:lnTo>
                <a:lnTo>
                  <a:pt x="7076813" y="1001871"/>
                </a:lnTo>
                <a:lnTo>
                  <a:pt x="7061707" y="1005227"/>
                </a:lnTo>
                <a:lnTo>
                  <a:pt x="7061707" y="2845434"/>
                </a:lnTo>
                <a:lnTo>
                  <a:pt x="7061427" y="2852706"/>
                </a:lnTo>
                <a:lnTo>
                  <a:pt x="7060868" y="2860256"/>
                </a:lnTo>
                <a:lnTo>
                  <a:pt x="7060029" y="2867528"/>
                </a:lnTo>
                <a:lnTo>
                  <a:pt x="7058909" y="2874520"/>
                </a:lnTo>
                <a:lnTo>
                  <a:pt x="7057231" y="2881511"/>
                </a:lnTo>
                <a:lnTo>
                  <a:pt x="7055273" y="2888503"/>
                </a:lnTo>
                <a:lnTo>
                  <a:pt x="7053035" y="2894935"/>
                </a:lnTo>
                <a:lnTo>
                  <a:pt x="7050238" y="2901647"/>
                </a:lnTo>
                <a:lnTo>
                  <a:pt x="7047440" y="2908359"/>
                </a:lnTo>
                <a:lnTo>
                  <a:pt x="7044084" y="2914512"/>
                </a:lnTo>
                <a:lnTo>
                  <a:pt x="7040727" y="2920665"/>
                </a:lnTo>
                <a:lnTo>
                  <a:pt x="7036810" y="2926537"/>
                </a:lnTo>
                <a:lnTo>
                  <a:pt x="7033174" y="2931851"/>
                </a:lnTo>
                <a:lnTo>
                  <a:pt x="7028698" y="2937445"/>
                </a:lnTo>
                <a:lnTo>
                  <a:pt x="7023943" y="2942759"/>
                </a:lnTo>
                <a:lnTo>
                  <a:pt x="7019186" y="2947793"/>
                </a:lnTo>
                <a:lnTo>
                  <a:pt x="7014152" y="2952547"/>
                </a:lnTo>
                <a:lnTo>
                  <a:pt x="7009116" y="2957301"/>
                </a:lnTo>
                <a:lnTo>
                  <a:pt x="7003521" y="2961216"/>
                </a:lnTo>
                <a:lnTo>
                  <a:pt x="6997926" y="2965411"/>
                </a:lnTo>
                <a:lnTo>
                  <a:pt x="6992051" y="2969327"/>
                </a:lnTo>
                <a:lnTo>
                  <a:pt x="6985898" y="2972683"/>
                </a:lnTo>
                <a:lnTo>
                  <a:pt x="6979743" y="2976039"/>
                </a:lnTo>
                <a:lnTo>
                  <a:pt x="6973309" y="2978835"/>
                </a:lnTo>
                <a:lnTo>
                  <a:pt x="6966875" y="2981632"/>
                </a:lnTo>
                <a:lnTo>
                  <a:pt x="6960161" y="2983589"/>
                </a:lnTo>
                <a:lnTo>
                  <a:pt x="6952888" y="2985547"/>
                </a:lnTo>
                <a:lnTo>
                  <a:pt x="6946174" y="2987506"/>
                </a:lnTo>
                <a:lnTo>
                  <a:pt x="6938901" y="2988624"/>
                </a:lnTo>
                <a:lnTo>
                  <a:pt x="6931908" y="2989463"/>
                </a:lnTo>
                <a:lnTo>
                  <a:pt x="6924634" y="2990022"/>
                </a:lnTo>
                <a:lnTo>
                  <a:pt x="6917081" y="2990301"/>
                </a:lnTo>
                <a:lnTo>
                  <a:pt x="6909529" y="2990022"/>
                </a:lnTo>
                <a:lnTo>
                  <a:pt x="6902255" y="2989463"/>
                </a:lnTo>
                <a:lnTo>
                  <a:pt x="6895263" y="2988624"/>
                </a:lnTo>
                <a:lnTo>
                  <a:pt x="6887989" y="2987506"/>
                </a:lnTo>
                <a:lnTo>
                  <a:pt x="6880995" y="2985547"/>
                </a:lnTo>
                <a:lnTo>
                  <a:pt x="6874001" y="2983589"/>
                </a:lnTo>
                <a:lnTo>
                  <a:pt x="6867288" y="2981632"/>
                </a:lnTo>
                <a:lnTo>
                  <a:pt x="6860853" y="2978835"/>
                </a:lnTo>
                <a:lnTo>
                  <a:pt x="6854419" y="2976039"/>
                </a:lnTo>
                <a:lnTo>
                  <a:pt x="6848266" y="2972683"/>
                </a:lnTo>
                <a:lnTo>
                  <a:pt x="6842112" y="2969327"/>
                </a:lnTo>
                <a:lnTo>
                  <a:pt x="6836237" y="2965411"/>
                </a:lnTo>
                <a:lnTo>
                  <a:pt x="6830642" y="2961216"/>
                </a:lnTo>
                <a:lnTo>
                  <a:pt x="6825047" y="2957301"/>
                </a:lnTo>
                <a:lnTo>
                  <a:pt x="6819732" y="2952547"/>
                </a:lnTo>
                <a:lnTo>
                  <a:pt x="6814976" y="2947793"/>
                </a:lnTo>
                <a:lnTo>
                  <a:pt x="6810221" y="2942759"/>
                </a:lnTo>
                <a:lnTo>
                  <a:pt x="6805465" y="2937445"/>
                </a:lnTo>
                <a:lnTo>
                  <a:pt x="6800990" y="2931851"/>
                </a:lnTo>
                <a:lnTo>
                  <a:pt x="6797352" y="2926537"/>
                </a:lnTo>
                <a:lnTo>
                  <a:pt x="6793436" y="2920665"/>
                </a:lnTo>
                <a:lnTo>
                  <a:pt x="6789800" y="2914512"/>
                </a:lnTo>
                <a:lnTo>
                  <a:pt x="6786722" y="2908359"/>
                </a:lnTo>
                <a:lnTo>
                  <a:pt x="6783645" y="2901647"/>
                </a:lnTo>
                <a:lnTo>
                  <a:pt x="6781127" y="2894935"/>
                </a:lnTo>
                <a:lnTo>
                  <a:pt x="6778890" y="2888503"/>
                </a:lnTo>
                <a:lnTo>
                  <a:pt x="6776932" y="2881511"/>
                </a:lnTo>
                <a:lnTo>
                  <a:pt x="6775253" y="2874520"/>
                </a:lnTo>
                <a:lnTo>
                  <a:pt x="6774135" y="2867528"/>
                </a:lnTo>
                <a:lnTo>
                  <a:pt x="6773296" y="2860256"/>
                </a:lnTo>
                <a:lnTo>
                  <a:pt x="6772736" y="2852706"/>
                </a:lnTo>
                <a:lnTo>
                  <a:pt x="6772456" y="2845434"/>
                </a:lnTo>
                <a:lnTo>
                  <a:pt x="6772456" y="1121288"/>
                </a:lnTo>
                <a:lnTo>
                  <a:pt x="6742803" y="1139187"/>
                </a:lnTo>
                <a:lnTo>
                  <a:pt x="6713711" y="1158205"/>
                </a:lnTo>
                <a:lnTo>
                  <a:pt x="6685178" y="1177782"/>
                </a:lnTo>
                <a:lnTo>
                  <a:pt x="6657483" y="1198476"/>
                </a:lnTo>
                <a:lnTo>
                  <a:pt x="6630348" y="1220011"/>
                </a:lnTo>
                <a:lnTo>
                  <a:pt x="6604053" y="1242384"/>
                </a:lnTo>
                <a:lnTo>
                  <a:pt x="6578597" y="1265596"/>
                </a:lnTo>
                <a:lnTo>
                  <a:pt x="6553420" y="1289647"/>
                </a:lnTo>
                <a:lnTo>
                  <a:pt x="6529362" y="1314258"/>
                </a:lnTo>
                <a:lnTo>
                  <a:pt x="6506144" y="1339709"/>
                </a:lnTo>
                <a:lnTo>
                  <a:pt x="6483765" y="1365717"/>
                </a:lnTo>
                <a:lnTo>
                  <a:pt x="6461945" y="1392845"/>
                </a:lnTo>
                <a:lnTo>
                  <a:pt x="6441244" y="1420251"/>
                </a:lnTo>
                <a:lnTo>
                  <a:pt x="6421383" y="1448778"/>
                </a:lnTo>
                <a:lnTo>
                  <a:pt x="6402081" y="1477864"/>
                </a:lnTo>
                <a:lnTo>
                  <a:pt x="6383898" y="1507509"/>
                </a:lnTo>
                <a:lnTo>
                  <a:pt x="6367113" y="1537712"/>
                </a:lnTo>
                <a:lnTo>
                  <a:pt x="6350609" y="1568476"/>
                </a:lnTo>
                <a:lnTo>
                  <a:pt x="6335223" y="1599518"/>
                </a:lnTo>
                <a:lnTo>
                  <a:pt x="6321236" y="1631401"/>
                </a:lnTo>
                <a:lnTo>
                  <a:pt x="6308088" y="1664122"/>
                </a:lnTo>
                <a:lnTo>
                  <a:pt x="6295780" y="1696842"/>
                </a:lnTo>
                <a:lnTo>
                  <a:pt x="6284869" y="1730402"/>
                </a:lnTo>
                <a:lnTo>
                  <a:pt x="6274520" y="1764242"/>
                </a:lnTo>
                <a:lnTo>
                  <a:pt x="6265848" y="1798642"/>
                </a:lnTo>
                <a:lnTo>
                  <a:pt x="6258016" y="1833600"/>
                </a:lnTo>
                <a:lnTo>
                  <a:pt x="6251582" y="1868838"/>
                </a:lnTo>
                <a:lnTo>
                  <a:pt x="6245987" y="1904355"/>
                </a:lnTo>
                <a:lnTo>
                  <a:pt x="6241510" y="1939873"/>
                </a:lnTo>
                <a:lnTo>
                  <a:pt x="6238433" y="1976230"/>
                </a:lnTo>
                <a:lnTo>
                  <a:pt x="6236475" y="2012867"/>
                </a:lnTo>
                <a:lnTo>
                  <a:pt x="6235915" y="2050062"/>
                </a:lnTo>
                <a:lnTo>
                  <a:pt x="6235915" y="2703643"/>
                </a:lnTo>
                <a:lnTo>
                  <a:pt x="6237035" y="2750348"/>
                </a:lnTo>
                <a:lnTo>
                  <a:pt x="6240112" y="2797051"/>
                </a:lnTo>
                <a:lnTo>
                  <a:pt x="6245147" y="2843198"/>
                </a:lnTo>
                <a:lnTo>
                  <a:pt x="6252140" y="2888783"/>
                </a:lnTo>
                <a:lnTo>
                  <a:pt x="6260812" y="2933809"/>
                </a:lnTo>
                <a:lnTo>
                  <a:pt x="6271722" y="2977717"/>
                </a:lnTo>
                <a:lnTo>
                  <a:pt x="6284311" y="3021065"/>
                </a:lnTo>
                <a:lnTo>
                  <a:pt x="6298577" y="3063855"/>
                </a:lnTo>
                <a:lnTo>
                  <a:pt x="6314522" y="3105804"/>
                </a:lnTo>
                <a:lnTo>
                  <a:pt x="6332426" y="3146915"/>
                </a:lnTo>
                <a:lnTo>
                  <a:pt x="6351727" y="3187187"/>
                </a:lnTo>
                <a:lnTo>
                  <a:pt x="6372988" y="3226341"/>
                </a:lnTo>
                <a:lnTo>
                  <a:pt x="6395087" y="3264375"/>
                </a:lnTo>
                <a:lnTo>
                  <a:pt x="6419145" y="3301851"/>
                </a:lnTo>
                <a:lnTo>
                  <a:pt x="6444602" y="3337927"/>
                </a:lnTo>
                <a:lnTo>
                  <a:pt x="6471736" y="3372885"/>
                </a:lnTo>
                <a:lnTo>
                  <a:pt x="6500270" y="3406726"/>
                </a:lnTo>
                <a:lnTo>
                  <a:pt x="6529642" y="3439446"/>
                </a:lnTo>
                <a:lnTo>
                  <a:pt x="6560973" y="3471049"/>
                </a:lnTo>
                <a:lnTo>
                  <a:pt x="6593143" y="3501253"/>
                </a:lnTo>
                <a:lnTo>
                  <a:pt x="6626433" y="3530058"/>
                </a:lnTo>
                <a:lnTo>
                  <a:pt x="6661120" y="3557466"/>
                </a:lnTo>
                <a:lnTo>
                  <a:pt x="6696646" y="3583475"/>
                </a:lnTo>
                <a:lnTo>
                  <a:pt x="6733572" y="3608085"/>
                </a:lnTo>
                <a:lnTo>
                  <a:pt x="6771338" y="3631297"/>
                </a:lnTo>
                <a:lnTo>
                  <a:pt x="6810221" y="3653112"/>
                </a:lnTo>
                <a:lnTo>
                  <a:pt x="6849944" y="3672968"/>
                </a:lnTo>
                <a:lnTo>
                  <a:pt x="6890786" y="3691427"/>
                </a:lnTo>
                <a:lnTo>
                  <a:pt x="6932467" y="3708206"/>
                </a:lnTo>
                <a:lnTo>
                  <a:pt x="6974708" y="3723029"/>
                </a:lnTo>
                <a:lnTo>
                  <a:pt x="7017788" y="3736732"/>
                </a:lnTo>
                <a:lnTo>
                  <a:pt x="7061707" y="3747919"/>
                </a:lnTo>
                <a:lnTo>
                  <a:pt x="7061707" y="5406344"/>
                </a:lnTo>
                <a:lnTo>
                  <a:pt x="7061986" y="5419487"/>
                </a:lnTo>
                <a:lnTo>
                  <a:pt x="7063386" y="5432632"/>
                </a:lnTo>
                <a:lnTo>
                  <a:pt x="7064785" y="5445776"/>
                </a:lnTo>
                <a:lnTo>
                  <a:pt x="7067022" y="5458641"/>
                </a:lnTo>
                <a:lnTo>
                  <a:pt x="7070099" y="5471506"/>
                </a:lnTo>
                <a:lnTo>
                  <a:pt x="7073456" y="5483811"/>
                </a:lnTo>
                <a:lnTo>
                  <a:pt x="7077652" y="5496116"/>
                </a:lnTo>
                <a:lnTo>
                  <a:pt x="7082408" y="5507863"/>
                </a:lnTo>
                <a:lnTo>
                  <a:pt x="7087722" y="5519328"/>
                </a:lnTo>
                <a:lnTo>
                  <a:pt x="7093597" y="5530516"/>
                </a:lnTo>
                <a:lnTo>
                  <a:pt x="7100032" y="5541423"/>
                </a:lnTo>
                <a:lnTo>
                  <a:pt x="7106745" y="5552329"/>
                </a:lnTo>
                <a:lnTo>
                  <a:pt x="7114018" y="5562677"/>
                </a:lnTo>
                <a:lnTo>
                  <a:pt x="7121851" y="5572186"/>
                </a:lnTo>
                <a:lnTo>
                  <a:pt x="7130243" y="5581974"/>
                </a:lnTo>
                <a:lnTo>
                  <a:pt x="7138635" y="5590924"/>
                </a:lnTo>
                <a:lnTo>
                  <a:pt x="7147587" y="5599593"/>
                </a:lnTo>
                <a:lnTo>
                  <a:pt x="7157378" y="5607983"/>
                </a:lnTo>
                <a:lnTo>
                  <a:pt x="7167169" y="5615534"/>
                </a:lnTo>
                <a:lnTo>
                  <a:pt x="7177239" y="5623085"/>
                </a:lnTo>
                <a:lnTo>
                  <a:pt x="7188149" y="5629797"/>
                </a:lnTo>
                <a:lnTo>
                  <a:pt x="7199059" y="5636229"/>
                </a:lnTo>
                <a:lnTo>
                  <a:pt x="7210529" y="5642103"/>
                </a:lnTo>
                <a:lnTo>
                  <a:pt x="7221997" y="5647416"/>
                </a:lnTo>
                <a:lnTo>
                  <a:pt x="7234026" y="5651891"/>
                </a:lnTo>
                <a:lnTo>
                  <a:pt x="7246055" y="5656086"/>
                </a:lnTo>
                <a:lnTo>
                  <a:pt x="7258364" y="5659721"/>
                </a:lnTo>
                <a:lnTo>
                  <a:pt x="7270951" y="5662518"/>
                </a:lnTo>
                <a:lnTo>
                  <a:pt x="7283820" y="5665035"/>
                </a:lnTo>
                <a:lnTo>
                  <a:pt x="7296967" y="5666433"/>
                </a:lnTo>
                <a:lnTo>
                  <a:pt x="7310116" y="5667552"/>
                </a:lnTo>
                <a:lnTo>
                  <a:pt x="7323823" y="5667831"/>
                </a:lnTo>
                <a:lnTo>
                  <a:pt x="7336970" y="5667552"/>
                </a:lnTo>
                <a:lnTo>
                  <a:pt x="7350398" y="5666433"/>
                </a:lnTo>
                <a:lnTo>
                  <a:pt x="7363267" y="5665035"/>
                </a:lnTo>
                <a:lnTo>
                  <a:pt x="7376135" y="5662518"/>
                </a:lnTo>
                <a:lnTo>
                  <a:pt x="7388722" y="5659721"/>
                </a:lnTo>
                <a:lnTo>
                  <a:pt x="7401031" y="5656086"/>
                </a:lnTo>
                <a:lnTo>
                  <a:pt x="7413340" y="5651891"/>
                </a:lnTo>
                <a:lnTo>
                  <a:pt x="7425089" y="5647416"/>
                </a:lnTo>
                <a:lnTo>
                  <a:pt x="7436838" y="5642103"/>
                </a:lnTo>
                <a:lnTo>
                  <a:pt x="7448027" y="5636229"/>
                </a:lnTo>
                <a:lnTo>
                  <a:pt x="7458937" y="5629797"/>
                </a:lnTo>
                <a:lnTo>
                  <a:pt x="7469847" y="5623085"/>
                </a:lnTo>
                <a:lnTo>
                  <a:pt x="7479918" y="5615534"/>
                </a:lnTo>
                <a:lnTo>
                  <a:pt x="7489709" y="5607983"/>
                </a:lnTo>
                <a:lnTo>
                  <a:pt x="7499499" y="5599593"/>
                </a:lnTo>
                <a:lnTo>
                  <a:pt x="7508451" y="5590924"/>
                </a:lnTo>
                <a:lnTo>
                  <a:pt x="7517124" y="5581974"/>
                </a:lnTo>
                <a:lnTo>
                  <a:pt x="7525515" y="5572186"/>
                </a:lnTo>
                <a:lnTo>
                  <a:pt x="7533068" y="5562677"/>
                </a:lnTo>
                <a:lnTo>
                  <a:pt x="7540342" y="5552329"/>
                </a:lnTo>
                <a:lnTo>
                  <a:pt x="7547055" y="5541423"/>
                </a:lnTo>
                <a:lnTo>
                  <a:pt x="7553489" y="5530516"/>
                </a:lnTo>
                <a:lnTo>
                  <a:pt x="7559364" y="5519328"/>
                </a:lnTo>
                <a:lnTo>
                  <a:pt x="7564679" y="5507863"/>
                </a:lnTo>
                <a:lnTo>
                  <a:pt x="7569434" y="5496116"/>
                </a:lnTo>
                <a:lnTo>
                  <a:pt x="7573630" y="5483811"/>
                </a:lnTo>
                <a:lnTo>
                  <a:pt x="7576987" y="5471506"/>
                </a:lnTo>
                <a:lnTo>
                  <a:pt x="7580065" y="5458641"/>
                </a:lnTo>
                <a:lnTo>
                  <a:pt x="7582302" y="5445776"/>
                </a:lnTo>
                <a:lnTo>
                  <a:pt x="7583701" y="5432632"/>
                </a:lnTo>
                <a:lnTo>
                  <a:pt x="7585100" y="5419487"/>
                </a:lnTo>
                <a:lnTo>
                  <a:pt x="7585380" y="5406344"/>
                </a:lnTo>
                <a:lnTo>
                  <a:pt x="7585380" y="3740928"/>
                </a:lnTo>
                <a:lnTo>
                  <a:pt x="7627901" y="3728621"/>
                </a:lnTo>
                <a:lnTo>
                  <a:pt x="7669861" y="3714638"/>
                </a:lnTo>
                <a:lnTo>
                  <a:pt x="7710703" y="3698977"/>
                </a:lnTo>
                <a:lnTo>
                  <a:pt x="7751265" y="3681358"/>
                </a:lnTo>
                <a:lnTo>
                  <a:pt x="7790708" y="3662621"/>
                </a:lnTo>
                <a:lnTo>
                  <a:pt x="7829312" y="3642205"/>
                </a:lnTo>
                <a:lnTo>
                  <a:pt x="7866798" y="3620111"/>
                </a:lnTo>
                <a:lnTo>
                  <a:pt x="7903443" y="3596899"/>
                </a:lnTo>
                <a:lnTo>
                  <a:pt x="7938970" y="3572009"/>
                </a:lnTo>
                <a:lnTo>
                  <a:pt x="7973658" y="3545999"/>
                </a:lnTo>
                <a:lnTo>
                  <a:pt x="8006948" y="3518313"/>
                </a:lnTo>
                <a:lnTo>
                  <a:pt x="8039397" y="3489786"/>
                </a:lnTo>
                <a:lnTo>
                  <a:pt x="8070449" y="3459582"/>
                </a:lnTo>
                <a:lnTo>
                  <a:pt x="8100379" y="3428260"/>
                </a:lnTo>
                <a:lnTo>
                  <a:pt x="8128913" y="3395539"/>
                </a:lnTo>
                <a:lnTo>
                  <a:pt x="8156328" y="3362258"/>
                </a:lnTo>
                <a:lnTo>
                  <a:pt x="8182344" y="3327580"/>
                </a:lnTo>
                <a:lnTo>
                  <a:pt x="8206961" y="3291782"/>
                </a:lnTo>
                <a:lnTo>
                  <a:pt x="8230179" y="3254866"/>
                </a:lnTo>
                <a:lnTo>
                  <a:pt x="8251999" y="3217391"/>
                </a:lnTo>
                <a:lnTo>
                  <a:pt x="8272140" y="3178518"/>
                </a:lnTo>
                <a:lnTo>
                  <a:pt x="8290883" y="3139085"/>
                </a:lnTo>
                <a:lnTo>
                  <a:pt x="8307947" y="3098532"/>
                </a:lnTo>
                <a:lnTo>
                  <a:pt x="8323612" y="3057421"/>
                </a:lnTo>
                <a:lnTo>
                  <a:pt x="8337320" y="3015192"/>
                </a:lnTo>
                <a:lnTo>
                  <a:pt x="8349348" y="2972683"/>
                </a:lnTo>
                <a:lnTo>
                  <a:pt x="8359979" y="2929334"/>
                </a:lnTo>
                <a:lnTo>
                  <a:pt x="8368370" y="2885427"/>
                </a:lnTo>
                <a:lnTo>
                  <a:pt x="8375085" y="2840401"/>
                </a:lnTo>
                <a:lnTo>
                  <a:pt x="8379840" y="2795375"/>
                </a:lnTo>
                <a:lnTo>
                  <a:pt x="8382638" y="2749509"/>
                </a:lnTo>
                <a:lnTo>
                  <a:pt x="8383756" y="2703643"/>
                </a:lnTo>
                <a:lnTo>
                  <a:pt x="8383756" y="2050062"/>
                </a:lnTo>
                <a:lnTo>
                  <a:pt x="8383197" y="2013985"/>
                </a:lnTo>
                <a:lnTo>
                  <a:pt x="8381238" y="1978468"/>
                </a:lnTo>
                <a:lnTo>
                  <a:pt x="8378441" y="1943229"/>
                </a:lnTo>
                <a:lnTo>
                  <a:pt x="8374525" y="1908271"/>
                </a:lnTo>
                <a:lnTo>
                  <a:pt x="8369210" y="1873592"/>
                </a:lnTo>
                <a:lnTo>
                  <a:pt x="8362775" y="1839473"/>
                </a:lnTo>
                <a:lnTo>
                  <a:pt x="8355502" y="1805354"/>
                </a:lnTo>
                <a:lnTo>
                  <a:pt x="8346831" y="1772073"/>
                </a:lnTo>
                <a:lnTo>
                  <a:pt x="8337600" y="1739072"/>
                </a:lnTo>
                <a:lnTo>
                  <a:pt x="8326969" y="1706351"/>
                </a:lnTo>
                <a:lnTo>
                  <a:pt x="8315499" y="1674190"/>
                </a:lnTo>
                <a:lnTo>
                  <a:pt x="8302912" y="1642587"/>
                </a:lnTo>
                <a:lnTo>
                  <a:pt x="8289483" y="1611265"/>
                </a:lnTo>
                <a:lnTo>
                  <a:pt x="8275217" y="1580781"/>
                </a:lnTo>
                <a:lnTo>
                  <a:pt x="8259831" y="1550576"/>
                </a:lnTo>
                <a:lnTo>
                  <a:pt x="8243327" y="1520933"/>
                </a:lnTo>
                <a:lnTo>
                  <a:pt x="8226263" y="1491848"/>
                </a:lnTo>
                <a:lnTo>
                  <a:pt x="8208081" y="1463601"/>
                </a:lnTo>
                <a:lnTo>
                  <a:pt x="8189337" y="1435634"/>
                </a:lnTo>
                <a:lnTo>
                  <a:pt x="8169476" y="1408226"/>
                </a:lnTo>
                <a:lnTo>
                  <a:pt x="8149055" y="1381938"/>
                </a:lnTo>
                <a:lnTo>
                  <a:pt x="8127515" y="1355928"/>
                </a:lnTo>
                <a:lnTo>
                  <a:pt x="8105696" y="1330759"/>
                </a:lnTo>
                <a:lnTo>
                  <a:pt x="8082757" y="1306428"/>
                </a:lnTo>
                <a:lnTo>
                  <a:pt x="8058979" y="1282657"/>
                </a:lnTo>
                <a:lnTo>
                  <a:pt x="8034641" y="1259444"/>
                </a:lnTo>
                <a:lnTo>
                  <a:pt x="8009744" y="1237070"/>
                </a:lnTo>
                <a:lnTo>
                  <a:pt x="7983728" y="1215536"/>
                </a:lnTo>
                <a:lnTo>
                  <a:pt x="7957433" y="1194840"/>
                </a:lnTo>
                <a:lnTo>
                  <a:pt x="7930299" y="1174985"/>
                </a:lnTo>
                <a:lnTo>
                  <a:pt x="7902604" y="1155967"/>
                </a:lnTo>
                <a:lnTo>
                  <a:pt x="7874071" y="1137509"/>
                </a:lnTo>
                <a:lnTo>
                  <a:pt x="7874071" y="2845434"/>
                </a:lnTo>
                <a:lnTo>
                  <a:pt x="7874071" y="2852706"/>
                </a:lnTo>
                <a:lnTo>
                  <a:pt x="7873511" y="2860256"/>
                </a:lnTo>
                <a:lnTo>
                  <a:pt x="7872672" y="2867528"/>
                </a:lnTo>
                <a:lnTo>
                  <a:pt x="7871273" y="2874520"/>
                </a:lnTo>
                <a:lnTo>
                  <a:pt x="7869875" y="2881511"/>
                </a:lnTo>
                <a:lnTo>
                  <a:pt x="7867637" y="2888503"/>
                </a:lnTo>
                <a:lnTo>
                  <a:pt x="7865399" y="2894935"/>
                </a:lnTo>
                <a:lnTo>
                  <a:pt x="7862602" y="2901647"/>
                </a:lnTo>
                <a:lnTo>
                  <a:pt x="7859805" y="2908359"/>
                </a:lnTo>
                <a:lnTo>
                  <a:pt x="7856447" y="2914512"/>
                </a:lnTo>
                <a:lnTo>
                  <a:pt x="7853371" y="2920665"/>
                </a:lnTo>
                <a:lnTo>
                  <a:pt x="7849453" y="2926537"/>
                </a:lnTo>
                <a:lnTo>
                  <a:pt x="7845537" y="2931851"/>
                </a:lnTo>
                <a:lnTo>
                  <a:pt x="7841061" y="2937445"/>
                </a:lnTo>
                <a:lnTo>
                  <a:pt x="7836585" y="2942759"/>
                </a:lnTo>
                <a:lnTo>
                  <a:pt x="7831551" y="2947793"/>
                </a:lnTo>
                <a:lnTo>
                  <a:pt x="7826795" y="2952547"/>
                </a:lnTo>
                <a:lnTo>
                  <a:pt x="7821479" y="2957301"/>
                </a:lnTo>
                <a:lnTo>
                  <a:pt x="7816165" y="2961216"/>
                </a:lnTo>
                <a:lnTo>
                  <a:pt x="7810290" y="2965411"/>
                </a:lnTo>
                <a:lnTo>
                  <a:pt x="7804415" y="2969327"/>
                </a:lnTo>
                <a:lnTo>
                  <a:pt x="7798262" y="2972683"/>
                </a:lnTo>
                <a:lnTo>
                  <a:pt x="7792107" y="2976039"/>
                </a:lnTo>
                <a:lnTo>
                  <a:pt x="7785673" y="2978835"/>
                </a:lnTo>
                <a:lnTo>
                  <a:pt x="7779239" y="2981632"/>
                </a:lnTo>
                <a:lnTo>
                  <a:pt x="7772525" y="2983589"/>
                </a:lnTo>
                <a:lnTo>
                  <a:pt x="7765532" y="2985547"/>
                </a:lnTo>
                <a:lnTo>
                  <a:pt x="7758538" y="2987506"/>
                </a:lnTo>
                <a:lnTo>
                  <a:pt x="7751545" y="2988624"/>
                </a:lnTo>
                <a:lnTo>
                  <a:pt x="7744271" y="2989463"/>
                </a:lnTo>
                <a:lnTo>
                  <a:pt x="7736998" y="2990022"/>
                </a:lnTo>
                <a:lnTo>
                  <a:pt x="7729725" y="2990301"/>
                </a:lnTo>
                <a:lnTo>
                  <a:pt x="7721893" y="2990022"/>
                </a:lnTo>
                <a:lnTo>
                  <a:pt x="7714619" y="2989463"/>
                </a:lnTo>
                <a:lnTo>
                  <a:pt x="7707626" y="2988624"/>
                </a:lnTo>
                <a:lnTo>
                  <a:pt x="7700632" y="2987506"/>
                </a:lnTo>
                <a:lnTo>
                  <a:pt x="7693639" y="2985547"/>
                </a:lnTo>
                <a:lnTo>
                  <a:pt x="7686365" y="2983589"/>
                </a:lnTo>
                <a:lnTo>
                  <a:pt x="7679651" y="2981632"/>
                </a:lnTo>
                <a:lnTo>
                  <a:pt x="7673217" y="2978835"/>
                </a:lnTo>
                <a:lnTo>
                  <a:pt x="7666783" y="2976039"/>
                </a:lnTo>
                <a:lnTo>
                  <a:pt x="7660630" y="2972683"/>
                </a:lnTo>
                <a:lnTo>
                  <a:pt x="7654475" y="2969327"/>
                </a:lnTo>
                <a:lnTo>
                  <a:pt x="7648601" y="2965411"/>
                </a:lnTo>
                <a:lnTo>
                  <a:pt x="7643006" y="2961216"/>
                </a:lnTo>
                <a:lnTo>
                  <a:pt x="7637411" y="2957301"/>
                </a:lnTo>
                <a:lnTo>
                  <a:pt x="7632097" y="2952547"/>
                </a:lnTo>
                <a:lnTo>
                  <a:pt x="7627340" y="2947793"/>
                </a:lnTo>
                <a:lnTo>
                  <a:pt x="7622585" y="2942759"/>
                </a:lnTo>
                <a:lnTo>
                  <a:pt x="7617829" y="2937445"/>
                </a:lnTo>
                <a:lnTo>
                  <a:pt x="7613633" y="2931851"/>
                </a:lnTo>
                <a:lnTo>
                  <a:pt x="7609717" y="2926537"/>
                </a:lnTo>
                <a:lnTo>
                  <a:pt x="7605800" y="2920665"/>
                </a:lnTo>
                <a:lnTo>
                  <a:pt x="7602164" y="2914512"/>
                </a:lnTo>
                <a:lnTo>
                  <a:pt x="7599087" y="2908359"/>
                </a:lnTo>
                <a:lnTo>
                  <a:pt x="7596009" y="2901647"/>
                </a:lnTo>
                <a:lnTo>
                  <a:pt x="7593493" y="2894935"/>
                </a:lnTo>
                <a:lnTo>
                  <a:pt x="7591253" y="2888503"/>
                </a:lnTo>
                <a:lnTo>
                  <a:pt x="7589296" y="2881511"/>
                </a:lnTo>
                <a:lnTo>
                  <a:pt x="7587617" y="2874520"/>
                </a:lnTo>
                <a:lnTo>
                  <a:pt x="7586499" y="2867528"/>
                </a:lnTo>
                <a:lnTo>
                  <a:pt x="7585659" y="2860256"/>
                </a:lnTo>
                <a:lnTo>
                  <a:pt x="7585100" y="2852706"/>
                </a:lnTo>
                <a:lnTo>
                  <a:pt x="7584820" y="2845434"/>
                </a:lnTo>
                <a:lnTo>
                  <a:pt x="7584820" y="1012218"/>
                </a:lnTo>
                <a:lnTo>
                  <a:pt x="7568316" y="1007744"/>
                </a:lnTo>
                <a:lnTo>
                  <a:pt x="7551531" y="1003828"/>
                </a:lnTo>
                <a:lnTo>
                  <a:pt x="7534747" y="1000192"/>
                </a:lnTo>
                <a:lnTo>
                  <a:pt x="7518242" y="996558"/>
                </a:lnTo>
                <a:lnTo>
                  <a:pt x="7501178" y="993481"/>
                </a:lnTo>
                <a:lnTo>
                  <a:pt x="7484114" y="990405"/>
                </a:lnTo>
                <a:lnTo>
                  <a:pt x="7467050" y="987888"/>
                </a:lnTo>
                <a:lnTo>
                  <a:pt x="7449985" y="985370"/>
                </a:lnTo>
                <a:lnTo>
                  <a:pt x="7432921" y="983133"/>
                </a:lnTo>
                <a:lnTo>
                  <a:pt x="7415578" y="981455"/>
                </a:lnTo>
                <a:lnTo>
                  <a:pt x="7397955" y="979777"/>
                </a:lnTo>
                <a:lnTo>
                  <a:pt x="7380610" y="978379"/>
                </a:lnTo>
                <a:lnTo>
                  <a:pt x="7362986" y="977259"/>
                </a:lnTo>
                <a:lnTo>
                  <a:pt x="7345363" y="976701"/>
                </a:lnTo>
                <a:lnTo>
                  <a:pt x="7327460" y="976141"/>
                </a:lnTo>
                <a:lnTo>
                  <a:pt x="7309836" y="976141"/>
                </a:lnTo>
                <a:close/>
                <a:moveTo>
                  <a:pt x="0" y="0"/>
                </a:moveTo>
                <a:lnTo>
                  <a:pt x="11625942" y="0"/>
                </a:lnTo>
                <a:lnTo>
                  <a:pt x="11625942" y="6342744"/>
                </a:lnTo>
                <a:lnTo>
                  <a:pt x="0" y="6342744"/>
                </a:lnTo>
                <a:close/>
              </a:path>
            </a:pathLst>
          </a:cu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31" name="Group 30"/>
          <p:cNvGrpSpPr/>
          <p:nvPr/>
        </p:nvGrpSpPr>
        <p:grpSpPr>
          <a:xfrm>
            <a:off x="817974" y="4119338"/>
            <a:ext cx="669390" cy="669390"/>
            <a:chOff x="6618514" y="1658490"/>
            <a:chExt cx="943428" cy="943428"/>
          </a:xfrm>
        </p:grpSpPr>
        <p:sp>
          <p:nvSpPr>
            <p:cNvPr id="32" name="Oval 31"/>
            <p:cNvSpPr/>
            <p:nvPr/>
          </p:nvSpPr>
          <p:spPr>
            <a:xfrm>
              <a:off x="6618514" y="1658490"/>
              <a:ext cx="943428" cy="94342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6817332" y="1954884"/>
              <a:ext cx="540118" cy="343815"/>
              <a:chOff x="3663950" y="4933950"/>
              <a:chExt cx="3022600" cy="1924050"/>
            </a:xfrm>
            <a:solidFill>
              <a:schemeClr val="bg1"/>
            </a:solidFill>
          </p:grpSpPr>
          <p:sp>
            <p:nvSpPr>
              <p:cNvPr id="34" name="Freeform 59"/>
              <p:cNvSpPr>
                <a:spLocks noEditPoints="1"/>
              </p:cNvSpPr>
              <p:nvPr/>
            </p:nvSpPr>
            <p:spPr bwMode="auto">
              <a:xfrm>
                <a:off x="3663950" y="4933950"/>
                <a:ext cx="3022600" cy="1924050"/>
              </a:xfrm>
              <a:custGeom>
                <a:avLst/>
                <a:gdLst>
                  <a:gd name="T0" fmla="*/ 1865 w 1904"/>
                  <a:gd name="T1" fmla="*/ 931 h 1212"/>
                  <a:gd name="T2" fmla="*/ 1796 w 1904"/>
                  <a:gd name="T3" fmla="*/ 685 h 1212"/>
                  <a:gd name="T4" fmla="*/ 1661 w 1904"/>
                  <a:gd name="T5" fmla="*/ 466 h 1212"/>
                  <a:gd name="T6" fmla="*/ 1480 w 1904"/>
                  <a:gd name="T7" fmla="*/ 296 h 1212"/>
                  <a:gd name="T8" fmla="*/ 1272 w 1904"/>
                  <a:gd name="T9" fmla="*/ 189 h 1212"/>
                  <a:gd name="T10" fmla="*/ 1041 w 1904"/>
                  <a:gd name="T11" fmla="*/ 135 h 1212"/>
                  <a:gd name="T12" fmla="*/ 1048 w 1904"/>
                  <a:gd name="T13" fmla="*/ 77 h 1212"/>
                  <a:gd name="T14" fmla="*/ 991 w 1904"/>
                  <a:gd name="T15" fmla="*/ 8 h 1212"/>
                  <a:gd name="T16" fmla="*/ 933 w 1904"/>
                  <a:gd name="T17" fmla="*/ 0 h 1212"/>
                  <a:gd name="T18" fmla="*/ 863 w 1904"/>
                  <a:gd name="T19" fmla="*/ 58 h 1212"/>
                  <a:gd name="T20" fmla="*/ 860 w 1904"/>
                  <a:gd name="T21" fmla="*/ 116 h 1212"/>
                  <a:gd name="T22" fmla="*/ 709 w 1904"/>
                  <a:gd name="T23" fmla="*/ 162 h 1212"/>
                  <a:gd name="T24" fmla="*/ 493 w 1904"/>
                  <a:gd name="T25" fmla="*/ 254 h 1212"/>
                  <a:gd name="T26" fmla="*/ 305 w 1904"/>
                  <a:gd name="T27" fmla="*/ 400 h 1212"/>
                  <a:gd name="T28" fmla="*/ 147 w 1904"/>
                  <a:gd name="T29" fmla="*/ 608 h 1212"/>
                  <a:gd name="T30" fmla="*/ 58 w 1904"/>
                  <a:gd name="T31" fmla="*/ 847 h 1212"/>
                  <a:gd name="T32" fmla="*/ 35 w 1904"/>
                  <a:gd name="T33" fmla="*/ 1016 h 1212"/>
                  <a:gd name="T34" fmla="*/ 4 w 1904"/>
                  <a:gd name="T35" fmla="*/ 1035 h 1212"/>
                  <a:gd name="T36" fmla="*/ 12 w 1904"/>
                  <a:gd name="T37" fmla="*/ 1070 h 1212"/>
                  <a:gd name="T38" fmla="*/ 85 w 1904"/>
                  <a:gd name="T39" fmla="*/ 1077 h 1212"/>
                  <a:gd name="T40" fmla="*/ 189 w 1904"/>
                  <a:gd name="T41" fmla="*/ 1197 h 1212"/>
                  <a:gd name="T42" fmla="*/ 1661 w 1904"/>
                  <a:gd name="T43" fmla="*/ 1212 h 1212"/>
                  <a:gd name="T44" fmla="*/ 1742 w 1904"/>
                  <a:gd name="T45" fmla="*/ 1181 h 1212"/>
                  <a:gd name="T46" fmla="*/ 1873 w 1904"/>
                  <a:gd name="T47" fmla="*/ 1077 h 1212"/>
                  <a:gd name="T48" fmla="*/ 1904 w 1904"/>
                  <a:gd name="T49" fmla="*/ 1062 h 1212"/>
                  <a:gd name="T50" fmla="*/ 1896 w 1904"/>
                  <a:gd name="T51" fmla="*/ 1027 h 1212"/>
                  <a:gd name="T52" fmla="*/ 1873 w 1904"/>
                  <a:gd name="T53" fmla="*/ 1016 h 1212"/>
                  <a:gd name="T54" fmla="*/ 979 w 1904"/>
                  <a:gd name="T55" fmla="*/ 73 h 1212"/>
                  <a:gd name="T56" fmla="*/ 987 w 1904"/>
                  <a:gd name="T57" fmla="*/ 108 h 1212"/>
                  <a:gd name="T58" fmla="*/ 952 w 1904"/>
                  <a:gd name="T59" fmla="*/ 131 h 1212"/>
                  <a:gd name="T60" fmla="*/ 921 w 1904"/>
                  <a:gd name="T61" fmla="*/ 108 h 1212"/>
                  <a:gd name="T62" fmla="*/ 929 w 1904"/>
                  <a:gd name="T63" fmla="*/ 73 h 1212"/>
                  <a:gd name="T64" fmla="*/ 952 w 1904"/>
                  <a:gd name="T65" fmla="*/ 62 h 1212"/>
                  <a:gd name="T66" fmla="*/ 1661 w 1904"/>
                  <a:gd name="T67" fmla="*/ 1150 h 1212"/>
                  <a:gd name="T68" fmla="*/ 193 w 1904"/>
                  <a:gd name="T69" fmla="*/ 1124 h 1212"/>
                  <a:gd name="T70" fmla="*/ 1715 w 1904"/>
                  <a:gd name="T71" fmla="*/ 1124 h 1212"/>
                  <a:gd name="T72" fmla="*/ 120 w 1904"/>
                  <a:gd name="T73" fmla="*/ 850 h 1212"/>
                  <a:gd name="T74" fmla="*/ 212 w 1904"/>
                  <a:gd name="T75" fmla="*/ 623 h 1212"/>
                  <a:gd name="T76" fmla="*/ 359 w 1904"/>
                  <a:gd name="T77" fmla="*/ 435 h 1212"/>
                  <a:gd name="T78" fmla="*/ 555 w 1904"/>
                  <a:gd name="T79" fmla="*/ 293 h 1212"/>
                  <a:gd name="T80" fmla="*/ 786 w 1904"/>
                  <a:gd name="T81" fmla="*/ 208 h 1212"/>
                  <a:gd name="T82" fmla="*/ 1041 w 1904"/>
                  <a:gd name="T83" fmla="*/ 196 h 1212"/>
                  <a:gd name="T84" fmla="*/ 1280 w 1904"/>
                  <a:gd name="T85" fmla="*/ 258 h 1212"/>
                  <a:gd name="T86" fmla="*/ 1488 w 1904"/>
                  <a:gd name="T87" fmla="*/ 381 h 1212"/>
                  <a:gd name="T88" fmla="*/ 1653 w 1904"/>
                  <a:gd name="T89" fmla="*/ 554 h 1212"/>
                  <a:gd name="T90" fmla="*/ 1765 w 1904"/>
                  <a:gd name="T91" fmla="*/ 770 h 1212"/>
                  <a:gd name="T92" fmla="*/ 1811 w 1904"/>
                  <a:gd name="T93" fmla="*/ 1016 h 1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904" h="1212">
                    <a:moveTo>
                      <a:pt x="1873" y="1016"/>
                    </a:moveTo>
                    <a:lnTo>
                      <a:pt x="1873" y="1016"/>
                    </a:lnTo>
                    <a:lnTo>
                      <a:pt x="1865" y="931"/>
                    </a:lnTo>
                    <a:lnTo>
                      <a:pt x="1850" y="847"/>
                    </a:lnTo>
                    <a:lnTo>
                      <a:pt x="1827" y="762"/>
                    </a:lnTo>
                    <a:lnTo>
                      <a:pt x="1796" y="685"/>
                    </a:lnTo>
                    <a:lnTo>
                      <a:pt x="1761" y="608"/>
                    </a:lnTo>
                    <a:lnTo>
                      <a:pt x="1715" y="535"/>
                    </a:lnTo>
                    <a:lnTo>
                      <a:pt x="1661" y="466"/>
                    </a:lnTo>
                    <a:lnTo>
                      <a:pt x="1603" y="400"/>
                    </a:lnTo>
                    <a:lnTo>
                      <a:pt x="1545" y="346"/>
                    </a:lnTo>
                    <a:lnTo>
                      <a:pt x="1480" y="296"/>
                    </a:lnTo>
                    <a:lnTo>
                      <a:pt x="1414" y="254"/>
                    </a:lnTo>
                    <a:lnTo>
                      <a:pt x="1345" y="220"/>
                    </a:lnTo>
                    <a:lnTo>
                      <a:pt x="1272" y="189"/>
                    </a:lnTo>
                    <a:lnTo>
                      <a:pt x="1199" y="162"/>
                    </a:lnTo>
                    <a:lnTo>
                      <a:pt x="1122" y="146"/>
                    </a:lnTo>
                    <a:lnTo>
                      <a:pt x="1041" y="135"/>
                    </a:lnTo>
                    <a:lnTo>
                      <a:pt x="1048" y="116"/>
                    </a:lnTo>
                    <a:lnTo>
                      <a:pt x="1052" y="96"/>
                    </a:lnTo>
                    <a:lnTo>
                      <a:pt x="1048" y="77"/>
                    </a:lnTo>
                    <a:lnTo>
                      <a:pt x="1045" y="58"/>
                    </a:lnTo>
                    <a:lnTo>
                      <a:pt x="1021" y="27"/>
                    </a:lnTo>
                    <a:lnTo>
                      <a:pt x="991" y="8"/>
                    </a:lnTo>
                    <a:lnTo>
                      <a:pt x="975" y="0"/>
                    </a:lnTo>
                    <a:lnTo>
                      <a:pt x="952" y="0"/>
                    </a:lnTo>
                    <a:lnTo>
                      <a:pt x="933" y="0"/>
                    </a:lnTo>
                    <a:lnTo>
                      <a:pt x="917" y="8"/>
                    </a:lnTo>
                    <a:lnTo>
                      <a:pt x="887" y="27"/>
                    </a:lnTo>
                    <a:lnTo>
                      <a:pt x="863" y="58"/>
                    </a:lnTo>
                    <a:lnTo>
                      <a:pt x="860" y="77"/>
                    </a:lnTo>
                    <a:lnTo>
                      <a:pt x="856" y="96"/>
                    </a:lnTo>
                    <a:lnTo>
                      <a:pt x="860" y="116"/>
                    </a:lnTo>
                    <a:lnTo>
                      <a:pt x="867" y="135"/>
                    </a:lnTo>
                    <a:lnTo>
                      <a:pt x="786" y="146"/>
                    </a:lnTo>
                    <a:lnTo>
                      <a:pt x="709" y="162"/>
                    </a:lnTo>
                    <a:lnTo>
                      <a:pt x="636" y="189"/>
                    </a:lnTo>
                    <a:lnTo>
                      <a:pt x="563" y="220"/>
                    </a:lnTo>
                    <a:lnTo>
                      <a:pt x="493" y="254"/>
                    </a:lnTo>
                    <a:lnTo>
                      <a:pt x="428" y="296"/>
                    </a:lnTo>
                    <a:lnTo>
                      <a:pt x="362" y="346"/>
                    </a:lnTo>
                    <a:lnTo>
                      <a:pt x="305" y="400"/>
                    </a:lnTo>
                    <a:lnTo>
                      <a:pt x="247" y="466"/>
                    </a:lnTo>
                    <a:lnTo>
                      <a:pt x="193" y="535"/>
                    </a:lnTo>
                    <a:lnTo>
                      <a:pt x="147" y="608"/>
                    </a:lnTo>
                    <a:lnTo>
                      <a:pt x="112" y="685"/>
                    </a:lnTo>
                    <a:lnTo>
                      <a:pt x="81" y="762"/>
                    </a:lnTo>
                    <a:lnTo>
                      <a:pt x="58" y="847"/>
                    </a:lnTo>
                    <a:lnTo>
                      <a:pt x="43" y="931"/>
                    </a:lnTo>
                    <a:lnTo>
                      <a:pt x="35" y="1016"/>
                    </a:lnTo>
                    <a:lnTo>
                      <a:pt x="35" y="1016"/>
                    </a:lnTo>
                    <a:lnTo>
                      <a:pt x="19" y="1020"/>
                    </a:lnTo>
                    <a:lnTo>
                      <a:pt x="12" y="1027"/>
                    </a:lnTo>
                    <a:lnTo>
                      <a:pt x="4" y="1035"/>
                    </a:lnTo>
                    <a:lnTo>
                      <a:pt x="0" y="1047"/>
                    </a:lnTo>
                    <a:lnTo>
                      <a:pt x="4" y="1062"/>
                    </a:lnTo>
                    <a:lnTo>
                      <a:pt x="12" y="1070"/>
                    </a:lnTo>
                    <a:lnTo>
                      <a:pt x="19" y="1077"/>
                    </a:lnTo>
                    <a:lnTo>
                      <a:pt x="35" y="1077"/>
                    </a:lnTo>
                    <a:lnTo>
                      <a:pt x="85" y="1077"/>
                    </a:lnTo>
                    <a:lnTo>
                      <a:pt x="143" y="1158"/>
                    </a:lnTo>
                    <a:lnTo>
                      <a:pt x="166" y="1181"/>
                    </a:lnTo>
                    <a:lnTo>
                      <a:pt x="189" y="1197"/>
                    </a:lnTo>
                    <a:lnTo>
                      <a:pt x="216" y="1208"/>
                    </a:lnTo>
                    <a:lnTo>
                      <a:pt x="247" y="1212"/>
                    </a:lnTo>
                    <a:lnTo>
                      <a:pt x="1661" y="1212"/>
                    </a:lnTo>
                    <a:lnTo>
                      <a:pt x="1692" y="1208"/>
                    </a:lnTo>
                    <a:lnTo>
                      <a:pt x="1719" y="1197"/>
                    </a:lnTo>
                    <a:lnTo>
                      <a:pt x="1742" y="1181"/>
                    </a:lnTo>
                    <a:lnTo>
                      <a:pt x="1765" y="1158"/>
                    </a:lnTo>
                    <a:lnTo>
                      <a:pt x="1823" y="1077"/>
                    </a:lnTo>
                    <a:lnTo>
                      <a:pt x="1873" y="1077"/>
                    </a:lnTo>
                    <a:lnTo>
                      <a:pt x="1888" y="1077"/>
                    </a:lnTo>
                    <a:lnTo>
                      <a:pt x="1896" y="1070"/>
                    </a:lnTo>
                    <a:lnTo>
                      <a:pt x="1904" y="1062"/>
                    </a:lnTo>
                    <a:lnTo>
                      <a:pt x="1904" y="1047"/>
                    </a:lnTo>
                    <a:lnTo>
                      <a:pt x="1904" y="1035"/>
                    </a:lnTo>
                    <a:lnTo>
                      <a:pt x="1896" y="1027"/>
                    </a:lnTo>
                    <a:lnTo>
                      <a:pt x="1888" y="1020"/>
                    </a:lnTo>
                    <a:lnTo>
                      <a:pt x="1873" y="1016"/>
                    </a:lnTo>
                    <a:lnTo>
                      <a:pt x="1873" y="1016"/>
                    </a:lnTo>
                    <a:close/>
                    <a:moveTo>
                      <a:pt x="952" y="62"/>
                    </a:moveTo>
                    <a:lnTo>
                      <a:pt x="967" y="66"/>
                    </a:lnTo>
                    <a:lnTo>
                      <a:pt x="979" y="73"/>
                    </a:lnTo>
                    <a:lnTo>
                      <a:pt x="987" y="81"/>
                    </a:lnTo>
                    <a:lnTo>
                      <a:pt x="991" y="96"/>
                    </a:lnTo>
                    <a:lnTo>
                      <a:pt x="987" y="108"/>
                    </a:lnTo>
                    <a:lnTo>
                      <a:pt x="979" y="119"/>
                    </a:lnTo>
                    <a:lnTo>
                      <a:pt x="967" y="127"/>
                    </a:lnTo>
                    <a:lnTo>
                      <a:pt x="952" y="131"/>
                    </a:lnTo>
                    <a:lnTo>
                      <a:pt x="940" y="127"/>
                    </a:lnTo>
                    <a:lnTo>
                      <a:pt x="929" y="119"/>
                    </a:lnTo>
                    <a:lnTo>
                      <a:pt x="921" y="108"/>
                    </a:lnTo>
                    <a:lnTo>
                      <a:pt x="917" y="96"/>
                    </a:lnTo>
                    <a:lnTo>
                      <a:pt x="921" y="81"/>
                    </a:lnTo>
                    <a:lnTo>
                      <a:pt x="929" y="73"/>
                    </a:lnTo>
                    <a:lnTo>
                      <a:pt x="940" y="66"/>
                    </a:lnTo>
                    <a:lnTo>
                      <a:pt x="952" y="62"/>
                    </a:lnTo>
                    <a:lnTo>
                      <a:pt x="952" y="62"/>
                    </a:lnTo>
                    <a:close/>
                    <a:moveTo>
                      <a:pt x="1715" y="1124"/>
                    </a:moveTo>
                    <a:lnTo>
                      <a:pt x="1692" y="1143"/>
                    </a:lnTo>
                    <a:lnTo>
                      <a:pt x="1661" y="1150"/>
                    </a:lnTo>
                    <a:lnTo>
                      <a:pt x="247" y="1150"/>
                    </a:lnTo>
                    <a:lnTo>
                      <a:pt x="216" y="1143"/>
                    </a:lnTo>
                    <a:lnTo>
                      <a:pt x="193" y="1124"/>
                    </a:lnTo>
                    <a:lnTo>
                      <a:pt x="162" y="1077"/>
                    </a:lnTo>
                    <a:lnTo>
                      <a:pt x="1746" y="1077"/>
                    </a:lnTo>
                    <a:lnTo>
                      <a:pt x="1715" y="1124"/>
                    </a:lnTo>
                    <a:close/>
                    <a:moveTo>
                      <a:pt x="96" y="1016"/>
                    </a:moveTo>
                    <a:lnTo>
                      <a:pt x="104" y="931"/>
                    </a:lnTo>
                    <a:lnTo>
                      <a:pt x="120" y="850"/>
                    </a:lnTo>
                    <a:lnTo>
                      <a:pt x="143" y="770"/>
                    </a:lnTo>
                    <a:lnTo>
                      <a:pt x="174" y="697"/>
                    </a:lnTo>
                    <a:lnTo>
                      <a:pt x="212" y="623"/>
                    </a:lnTo>
                    <a:lnTo>
                      <a:pt x="254" y="554"/>
                    </a:lnTo>
                    <a:lnTo>
                      <a:pt x="305" y="493"/>
                    </a:lnTo>
                    <a:lnTo>
                      <a:pt x="359" y="435"/>
                    </a:lnTo>
                    <a:lnTo>
                      <a:pt x="420" y="381"/>
                    </a:lnTo>
                    <a:lnTo>
                      <a:pt x="486" y="335"/>
                    </a:lnTo>
                    <a:lnTo>
                      <a:pt x="555" y="293"/>
                    </a:lnTo>
                    <a:lnTo>
                      <a:pt x="628" y="258"/>
                    </a:lnTo>
                    <a:lnTo>
                      <a:pt x="705" y="231"/>
                    </a:lnTo>
                    <a:lnTo>
                      <a:pt x="786" y="208"/>
                    </a:lnTo>
                    <a:lnTo>
                      <a:pt x="867" y="196"/>
                    </a:lnTo>
                    <a:lnTo>
                      <a:pt x="952" y="193"/>
                    </a:lnTo>
                    <a:lnTo>
                      <a:pt x="1041" y="196"/>
                    </a:lnTo>
                    <a:lnTo>
                      <a:pt x="1122" y="208"/>
                    </a:lnTo>
                    <a:lnTo>
                      <a:pt x="1203" y="231"/>
                    </a:lnTo>
                    <a:lnTo>
                      <a:pt x="1280" y="258"/>
                    </a:lnTo>
                    <a:lnTo>
                      <a:pt x="1353" y="293"/>
                    </a:lnTo>
                    <a:lnTo>
                      <a:pt x="1422" y="335"/>
                    </a:lnTo>
                    <a:lnTo>
                      <a:pt x="1488" y="381"/>
                    </a:lnTo>
                    <a:lnTo>
                      <a:pt x="1549" y="435"/>
                    </a:lnTo>
                    <a:lnTo>
                      <a:pt x="1603" y="493"/>
                    </a:lnTo>
                    <a:lnTo>
                      <a:pt x="1653" y="554"/>
                    </a:lnTo>
                    <a:lnTo>
                      <a:pt x="1696" y="623"/>
                    </a:lnTo>
                    <a:lnTo>
                      <a:pt x="1734" y="697"/>
                    </a:lnTo>
                    <a:lnTo>
                      <a:pt x="1765" y="770"/>
                    </a:lnTo>
                    <a:lnTo>
                      <a:pt x="1788" y="850"/>
                    </a:lnTo>
                    <a:lnTo>
                      <a:pt x="1804" y="931"/>
                    </a:lnTo>
                    <a:lnTo>
                      <a:pt x="1811" y="1016"/>
                    </a:lnTo>
                    <a:lnTo>
                      <a:pt x="96" y="10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5" name="Freeform 60"/>
              <p:cNvSpPr>
                <a:spLocks/>
              </p:cNvSpPr>
              <p:nvPr/>
            </p:nvSpPr>
            <p:spPr bwMode="auto">
              <a:xfrm>
                <a:off x="5861050" y="5600700"/>
                <a:ext cx="525463" cy="731838"/>
              </a:xfrm>
              <a:custGeom>
                <a:avLst/>
                <a:gdLst>
                  <a:gd name="T0" fmla="*/ 50 w 331"/>
                  <a:gd name="T1" fmla="*/ 3 h 461"/>
                  <a:gd name="T2" fmla="*/ 38 w 331"/>
                  <a:gd name="T3" fmla="*/ 0 h 461"/>
                  <a:gd name="T4" fmla="*/ 27 w 331"/>
                  <a:gd name="T5" fmla="*/ 0 h 461"/>
                  <a:gd name="T6" fmla="*/ 15 w 331"/>
                  <a:gd name="T7" fmla="*/ 3 h 461"/>
                  <a:gd name="T8" fmla="*/ 7 w 331"/>
                  <a:gd name="T9" fmla="*/ 11 h 461"/>
                  <a:gd name="T10" fmla="*/ 0 w 331"/>
                  <a:gd name="T11" fmla="*/ 23 h 461"/>
                  <a:gd name="T12" fmla="*/ 0 w 331"/>
                  <a:gd name="T13" fmla="*/ 34 h 461"/>
                  <a:gd name="T14" fmla="*/ 3 w 331"/>
                  <a:gd name="T15" fmla="*/ 46 h 461"/>
                  <a:gd name="T16" fmla="*/ 11 w 331"/>
                  <a:gd name="T17" fmla="*/ 53 h 461"/>
                  <a:gd name="T18" fmla="*/ 100 w 331"/>
                  <a:gd name="T19" fmla="*/ 134 h 461"/>
                  <a:gd name="T20" fmla="*/ 138 w 331"/>
                  <a:gd name="T21" fmla="*/ 177 h 461"/>
                  <a:gd name="T22" fmla="*/ 173 w 331"/>
                  <a:gd name="T23" fmla="*/ 227 h 461"/>
                  <a:gd name="T24" fmla="*/ 204 w 331"/>
                  <a:gd name="T25" fmla="*/ 277 h 461"/>
                  <a:gd name="T26" fmla="*/ 231 w 331"/>
                  <a:gd name="T27" fmla="*/ 330 h 461"/>
                  <a:gd name="T28" fmla="*/ 254 w 331"/>
                  <a:gd name="T29" fmla="*/ 384 h 461"/>
                  <a:gd name="T30" fmla="*/ 269 w 331"/>
                  <a:gd name="T31" fmla="*/ 438 h 461"/>
                  <a:gd name="T32" fmla="*/ 281 w 331"/>
                  <a:gd name="T33" fmla="*/ 457 h 461"/>
                  <a:gd name="T34" fmla="*/ 300 w 331"/>
                  <a:gd name="T35" fmla="*/ 461 h 461"/>
                  <a:gd name="T36" fmla="*/ 308 w 331"/>
                  <a:gd name="T37" fmla="*/ 461 h 461"/>
                  <a:gd name="T38" fmla="*/ 319 w 331"/>
                  <a:gd name="T39" fmla="*/ 457 h 461"/>
                  <a:gd name="T40" fmla="*/ 327 w 331"/>
                  <a:gd name="T41" fmla="*/ 446 h 461"/>
                  <a:gd name="T42" fmla="*/ 331 w 331"/>
                  <a:gd name="T43" fmla="*/ 434 h 461"/>
                  <a:gd name="T44" fmla="*/ 331 w 331"/>
                  <a:gd name="T45" fmla="*/ 423 h 461"/>
                  <a:gd name="T46" fmla="*/ 312 w 331"/>
                  <a:gd name="T47" fmla="*/ 361 h 461"/>
                  <a:gd name="T48" fmla="*/ 285 w 331"/>
                  <a:gd name="T49" fmla="*/ 303 h 461"/>
                  <a:gd name="T50" fmla="*/ 258 w 331"/>
                  <a:gd name="T51" fmla="*/ 246 h 461"/>
                  <a:gd name="T52" fmla="*/ 223 w 331"/>
                  <a:gd name="T53" fmla="*/ 192 h 461"/>
                  <a:gd name="T54" fmla="*/ 185 w 331"/>
                  <a:gd name="T55" fmla="*/ 138 h 461"/>
                  <a:gd name="T56" fmla="*/ 146 w 331"/>
                  <a:gd name="T57" fmla="*/ 92 h 461"/>
                  <a:gd name="T58" fmla="*/ 100 w 331"/>
                  <a:gd name="T59" fmla="*/ 46 h 461"/>
                  <a:gd name="T60" fmla="*/ 50 w 331"/>
                  <a:gd name="T61" fmla="*/ 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31" h="461">
                    <a:moveTo>
                      <a:pt x="50" y="3"/>
                    </a:moveTo>
                    <a:lnTo>
                      <a:pt x="38" y="0"/>
                    </a:lnTo>
                    <a:lnTo>
                      <a:pt x="27" y="0"/>
                    </a:lnTo>
                    <a:lnTo>
                      <a:pt x="15" y="3"/>
                    </a:lnTo>
                    <a:lnTo>
                      <a:pt x="7" y="11"/>
                    </a:lnTo>
                    <a:lnTo>
                      <a:pt x="0" y="23"/>
                    </a:lnTo>
                    <a:lnTo>
                      <a:pt x="0" y="34"/>
                    </a:lnTo>
                    <a:lnTo>
                      <a:pt x="3" y="46"/>
                    </a:lnTo>
                    <a:lnTo>
                      <a:pt x="11" y="53"/>
                    </a:lnTo>
                    <a:lnTo>
                      <a:pt x="100" y="134"/>
                    </a:lnTo>
                    <a:lnTo>
                      <a:pt x="138" y="177"/>
                    </a:lnTo>
                    <a:lnTo>
                      <a:pt x="173" y="227"/>
                    </a:lnTo>
                    <a:lnTo>
                      <a:pt x="204" y="277"/>
                    </a:lnTo>
                    <a:lnTo>
                      <a:pt x="231" y="330"/>
                    </a:lnTo>
                    <a:lnTo>
                      <a:pt x="254" y="384"/>
                    </a:lnTo>
                    <a:lnTo>
                      <a:pt x="269" y="438"/>
                    </a:lnTo>
                    <a:lnTo>
                      <a:pt x="281" y="457"/>
                    </a:lnTo>
                    <a:lnTo>
                      <a:pt x="300" y="461"/>
                    </a:lnTo>
                    <a:lnTo>
                      <a:pt x="308" y="461"/>
                    </a:lnTo>
                    <a:lnTo>
                      <a:pt x="319" y="457"/>
                    </a:lnTo>
                    <a:lnTo>
                      <a:pt x="327" y="446"/>
                    </a:lnTo>
                    <a:lnTo>
                      <a:pt x="331" y="434"/>
                    </a:lnTo>
                    <a:lnTo>
                      <a:pt x="331" y="423"/>
                    </a:lnTo>
                    <a:lnTo>
                      <a:pt x="312" y="361"/>
                    </a:lnTo>
                    <a:lnTo>
                      <a:pt x="285" y="303"/>
                    </a:lnTo>
                    <a:lnTo>
                      <a:pt x="258" y="246"/>
                    </a:lnTo>
                    <a:lnTo>
                      <a:pt x="223" y="192"/>
                    </a:lnTo>
                    <a:lnTo>
                      <a:pt x="185" y="138"/>
                    </a:lnTo>
                    <a:lnTo>
                      <a:pt x="146" y="92"/>
                    </a:lnTo>
                    <a:lnTo>
                      <a:pt x="100" y="46"/>
                    </a:lnTo>
                    <a:lnTo>
                      <a:pt x="50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" name="Freeform 61"/>
              <p:cNvSpPr>
                <a:spLocks/>
              </p:cNvSpPr>
              <p:nvPr/>
            </p:nvSpPr>
            <p:spPr bwMode="auto">
              <a:xfrm>
                <a:off x="5548313" y="5422900"/>
                <a:ext cx="201613" cy="146050"/>
              </a:xfrm>
              <a:custGeom>
                <a:avLst/>
                <a:gdLst>
                  <a:gd name="T0" fmla="*/ 108 w 127"/>
                  <a:gd name="T1" fmla="*/ 31 h 92"/>
                  <a:gd name="T2" fmla="*/ 42 w 127"/>
                  <a:gd name="T3" fmla="*/ 4 h 92"/>
                  <a:gd name="T4" fmla="*/ 27 w 127"/>
                  <a:gd name="T5" fmla="*/ 0 h 92"/>
                  <a:gd name="T6" fmla="*/ 16 w 127"/>
                  <a:gd name="T7" fmla="*/ 4 h 92"/>
                  <a:gd name="T8" fmla="*/ 8 w 127"/>
                  <a:gd name="T9" fmla="*/ 12 h 92"/>
                  <a:gd name="T10" fmla="*/ 0 w 127"/>
                  <a:gd name="T11" fmla="*/ 23 h 92"/>
                  <a:gd name="T12" fmla="*/ 0 w 127"/>
                  <a:gd name="T13" fmla="*/ 35 h 92"/>
                  <a:gd name="T14" fmla="*/ 0 w 127"/>
                  <a:gd name="T15" fmla="*/ 46 h 92"/>
                  <a:gd name="T16" fmla="*/ 8 w 127"/>
                  <a:gd name="T17" fmla="*/ 54 h 92"/>
                  <a:gd name="T18" fmla="*/ 19 w 127"/>
                  <a:gd name="T19" fmla="*/ 62 h 92"/>
                  <a:gd name="T20" fmla="*/ 81 w 127"/>
                  <a:gd name="T21" fmla="*/ 88 h 92"/>
                  <a:gd name="T22" fmla="*/ 96 w 127"/>
                  <a:gd name="T23" fmla="*/ 92 h 92"/>
                  <a:gd name="T24" fmla="*/ 112 w 127"/>
                  <a:gd name="T25" fmla="*/ 85 h 92"/>
                  <a:gd name="T26" fmla="*/ 123 w 127"/>
                  <a:gd name="T27" fmla="*/ 73 h 92"/>
                  <a:gd name="T28" fmla="*/ 127 w 127"/>
                  <a:gd name="T29" fmla="*/ 62 h 92"/>
                  <a:gd name="T30" fmla="*/ 123 w 127"/>
                  <a:gd name="T31" fmla="*/ 50 h 92"/>
                  <a:gd name="T32" fmla="*/ 120 w 127"/>
                  <a:gd name="T33" fmla="*/ 38 h 92"/>
                  <a:gd name="T34" fmla="*/ 108 w 127"/>
                  <a:gd name="T35" fmla="*/ 31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7" h="92">
                    <a:moveTo>
                      <a:pt x="108" y="31"/>
                    </a:moveTo>
                    <a:lnTo>
                      <a:pt x="42" y="4"/>
                    </a:lnTo>
                    <a:lnTo>
                      <a:pt x="27" y="0"/>
                    </a:lnTo>
                    <a:lnTo>
                      <a:pt x="16" y="4"/>
                    </a:lnTo>
                    <a:lnTo>
                      <a:pt x="8" y="12"/>
                    </a:lnTo>
                    <a:lnTo>
                      <a:pt x="0" y="23"/>
                    </a:lnTo>
                    <a:lnTo>
                      <a:pt x="0" y="35"/>
                    </a:lnTo>
                    <a:lnTo>
                      <a:pt x="0" y="46"/>
                    </a:lnTo>
                    <a:lnTo>
                      <a:pt x="8" y="54"/>
                    </a:lnTo>
                    <a:lnTo>
                      <a:pt x="19" y="62"/>
                    </a:lnTo>
                    <a:lnTo>
                      <a:pt x="81" y="88"/>
                    </a:lnTo>
                    <a:lnTo>
                      <a:pt x="96" y="92"/>
                    </a:lnTo>
                    <a:lnTo>
                      <a:pt x="112" y="85"/>
                    </a:lnTo>
                    <a:lnTo>
                      <a:pt x="123" y="73"/>
                    </a:lnTo>
                    <a:lnTo>
                      <a:pt x="127" y="62"/>
                    </a:lnTo>
                    <a:lnTo>
                      <a:pt x="123" y="50"/>
                    </a:lnTo>
                    <a:lnTo>
                      <a:pt x="120" y="38"/>
                    </a:lnTo>
                    <a:lnTo>
                      <a:pt x="108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815960" y="5017706"/>
            <a:ext cx="669390" cy="669390"/>
            <a:chOff x="9087119" y="1658490"/>
            <a:chExt cx="943428" cy="943428"/>
          </a:xfrm>
        </p:grpSpPr>
        <p:sp>
          <p:nvSpPr>
            <p:cNvPr id="38" name="Oval 37"/>
            <p:cNvSpPr/>
            <p:nvPr/>
          </p:nvSpPr>
          <p:spPr>
            <a:xfrm>
              <a:off x="9087119" y="1658490"/>
              <a:ext cx="943428" cy="94342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9275557" y="1855413"/>
              <a:ext cx="573293" cy="443286"/>
              <a:chOff x="557213" y="3902075"/>
              <a:chExt cx="3024187" cy="2338388"/>
            </a:xfrm>
            <a:solidFill>
              <a:schemeClr val="bg1"/>
            </a:solidFill>
          </p:grpSpPr>
          <p:sp>
            <p:nvSpPr>
              <p:cNvPr id="40" name="Freeform 121"/>
              <p:cNvSpPr>
                <a:spLocks noEditPoints="1"/>
              </p:cNvSpPr>
              <p:nvPr/>
            </p:nvSpPr>
            <p:spPr bwMode="auto">
              <a:xfrm>
                <a:off x="557213" y="4670425"/>
                <a:ext cx="3024187" cy="1570038"/>
              </a:xfrm>
              <a:custGeom>
                <a:avLst/>
                <a:gdLst>
                  <a:gd name="T0" fmla="*/ 1773 w 1905"/>
                  <a:gd name="T1" fmla="*/ 389 h 989"/>
                  <a:gd name="T2" fmla="*/ 1839 w 1905"/>
                  <a:gd name="T3" fmla="*/ 173 h 989"/>
                  <a:gd name="T4" fmla="*/ 1708 w 1905"/>
                  <a:gd name="T5" fmla="*/ 120 h 989"/>
                  <a:gd name="T6" fmla="*/ 1588 w 1905"/>
                  <a:gd name="T7" fmla="*/ 66 h 989"/>
                  <a:gd name="T8" fmla="*/ 1546 w 1905"/>
                  <a:gd name="T9" fmla="*/ 4 h 989"/>
                  <a:gd name="T10" fmla="*/ 1407 w 1905"/>
                  <a:gd name="T11" fmla="*/ 27 h 989"/>
                  <a:gd name="T12" fmla="*/ 1392 w 1905"/>
                  <a:gd name="T13" fmla="*/ 73 h 989"/>
                  <a:gd name="T14" fmla="*/ 1257 w 1905"/>
                  <a:gd name="T15" fmla="*/ 112 h 989"/>
                  <a:gd name="T16" fmla="*/ 1303 w 1905"/>
                  <a:gd name="T17" fmla="*/ 370 h 989"/>
                  <a:gd name="T18" fmla="*/ 1249 w 1905"/>
                  <a:gd name="T19" fmla="*/ 631 h 989"/>
                  <a:gd name="T20" fmla="*/ 1245 w 1905"/>
                  <a:gd name="T21" fmla="*/ 793 h 989"/>
                  <a:gd name="T22" fmla="*/ 1141 w 1905"/>
                  <a:gd name="T23" fmla="*/ 704 h 989"/>
                  <a:gd name="T24" fmla="*/ 1164 w 1905"/>
                  <a:gd name="T25" fmla="*/ 570 h 989"/>
                  <a:gd name="T26" fmla="*/ 1149 w 1905"/>
                  <a:gd name="T27" fmla="*/ 416 h 989"/>
                  <a:gd name="T28" fmla="*/ 1134 w 1905"/>
                  <a:gd name="T29" fmla="*/ 281 h 989"/>
                  <a:gd name="T30" fmla="*/ 983 w 1905"/>
                  <a:gd name="T31" fmla="*/ 189 h 989"/>
                  <a:gd name="T32" fmla="*/ 524 w 1905"/>
                  <a:gd name="T33" fmla="*/ 143 h 989"/>
                  <a:gd name="T34" fmla="*/ 181 w 1905"/>
                  <a:gd name="T35" fmla="*/ 223 h 989"/>
                  <a:gd name="T36" fmla="*/ 104 w 1905"/>
                  <a:gd name="T37" fmla="*/ 316 h 989"/>
                  <a:gd name="T38" fmla="*/ 135 w 1905"/>
                  <a:gd name="T39" fmla="*/ 454 h 989"/>
                  <a:gd name="T40" fmla="*/ 70 w 1905"/>
                  <a:gd name="T41" fmla="*/ 627 h 989"/>
                  <a:gd name="T42" fmla="*/ 135 w 1905"/>
                  <a:gd name="T43" fmla="*/ 727 h 989"/>
                  <a:gd name="T44" fmla="*/ 19 w 1905"/>
                  <a:gd name="T45" fmla="*/ 812 h 989"/>
                  <a:gd name="T46" fmla="*/ 19 w 1905"/>
                  <a:gd name="T47" fmla="*/ 970 h 989"/>
                  <a:gd name="T48" fmla="*/ 1889 w 1905"/>
                  <a:gd name="T49" fmla="*/ 970 h 989"/>
                  <a:gd name="T50" fmla="*/ 1889 w 1905"/>
                  <a:gd name="T51" fmla="*/ 812 h 989"/>
                  <a:gd name="T52" fmla="*/ 1665 w 1905"/>
                  <a:gd name="T53" fmla="*/ 350 h 989"/>
                  <a:gd name="T54" fmla="*/ 1665 w 1905"/>
                  <a:gd name="T55" fmla="*/ 354 h 989"/>
                  <a:gd name="T56" fmla="*/ 1600 w 1905"/>
                  <a:gd name="T57" fmla="*/ 366 h 989"/>
                  <a:gd name="T58" fmla="*/ 1500 w 1905"/>
                  <a:gd name="T59" fmla="*/ 366 h 989"/>
                  <a:gd name="T60" fmla="*/ 1685 w 1905"/>
                  <a:gd name="T61" fmla="*/ 762 h 989"/>
                  <a:gd name="T62" fmla="*/ 1550 w 1905"/>
                  <a:gd name="T63" fmla="*/ 793 h 989"/>
                  <a:gd name="T64" fmla="*/ 1546 w 1905"/>
                  <a:gd name="T65" fmla="*/ 631 h 989"/>
                  <a:gd name="T66" fmla="*/ 1423 w 1905"/>
                  <a:gd name="T67" fmla="*/ 366 h 989"/>
                  <a:gd name="T68" fmla="*/ 1488 w 1905"/>
                  <a:gd name="T69" fmla="*/ 793 h 989"/>
                  <a:gd name="T70" fmla="*/ 1507 w 1905"/>
                  <a:gd name="T71" fmla="*/ 693 h 989"/>
                  <a:gd name="T72" fmla="*/ 204 w 1905"/>
                  <a:gd name="T73" fmla="*/ 285 h 989"/>
                  <a:gd name="T74" fmla="*/ 374 w 1905"/>
                  <a:gd name="T75" fmla="*/ 223 h 989"/>
                  <a:gd name="T76" fmla="*/ 517 w 1905"/>
                  <a:gd name="T77" fmla="*/ 323 h 989"/>
                  <a:gd name="T78" fmla="*/ 447 w 1905"/>
                  <a:gd name="T79" fmla="*/ 212 h 989"/>
                  <a:gd name="T80" fmla="*/ 702 w 1905"/>
                  <a:gd name="T81" fmla="*/ 362 h 989"/>
                  <a:gd name="T82" fmla="*/ 713 w 1905"/>
                  <a:gd name="T83" fmla="*/ 312 h 989"/>
                  <a:gd name="T84" fmla="*/ 810 w 1905"/>
                  <a:gd name="T85" fmla="*/ 327 h 989"/>
                  <a:gd name="T86" fmla="*/ 852 w 1905"/>
                  <a:gd name="T87" fmla="*/ 300 h 989"/>
                  <a:gd name="T88" fmla="*/ 921 w 1905"/>
                  <a:gd name="T89" fmla="*/ 235 h 989"/>
                  <a:gd name="T90" fmla="*/ 1076 w 1905"/>
                  <a:gd name="T91" fmla="*/ 308 h 989"/>
                  <a:gd name="T92" fmla="*/ 166 w 1905"/>
                  <a:gd name="T93" fmla="*/ 400 h 989"/>
                  <a:gd name="T94" fmla="*/ 999 w 1905"/>
                  <a:gd name="T95" fmla="*/ 531 h 989"/>
                  <a:gd name="T96" fmla="*/ 733 w 1905"/>
                  <a:gd name="T97" fmla="*/ 462 h 989"/>
                  <a:gd name="T98" fmla="*/ 536 w 1905"/>
                  <a:gd name="T99" fmla="*/ 462 h 989"/>
                  <a:gd name="T100" fmla="*/ 339 w 1905"/>
                  <a:gd name="T101" fmla="*/ 462 h 989"/>
                  <a:gd name="T102" fmla="*/ 197 w 1905"/>
                  <a:gd name="T103" fmla="*/ 462 h 989"/>
                  <a:gd name="T104" fmla="*/ 139 w 1905"/>
                  <a:gd name="T105" fmla="*/ 604 h 989"/>
                  <a:gd name="T106" fmla="*/ 1110 w 1905"/>
                  <a:gd name="T107" fmla="*/ 604 h 989"/>
                  <a:gd name="T108" fmla="*/ 1099 w 1905"/>
                  <a:gd name="T109" fmla="*/ 662 h 989"/>
                  <a:gd name="T110" fmla="*/ 131 w 1905"/>
                  <a:gd name="T111" fmla="*/ 643 h 989"/>
                  <a:gd name="T112" fmla="*/ 1049 w 1905"/>
                  <a:gd name="T113" fmla="*/ 754 h 989"/>
                  <a:gd name="T114" fmla="*/ 235 w 1905"/>
                  <a:gd name="T115" fmla="*/ 789 h 989"/>
                  <a:gd name="T116" fmla="*/ 1056 w 1905"/>
                  <a:gd name="T117" fmla="*/ 724 h 989"/>
                  <a:gd name="T118" fmla="*/ 66 w 1905"/>
                  <a:gd name="T119" fmla="*/ 858 h 9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05" h="989">
                    <a:moveTo>
                      <a:pt x="1843" y="793"/>
                    </a:moveTo>
                    <a:lnTo>
                      <a:pt x="1739" y="793"/>
                    </a:lnTo>
                    <a:lnTo>
                      <a:pt x="1746" y="766"/>
                    </a:lnTo>
                    <a:lnTo>
                      <a:pt x="1773" y="400"/>
                    </a:lnTo>
                    <a:lnTo>
                      <a:pt x="1773" y="389"/>
                    </a:lnTo>
                    <a:lnTo>
                      <a:pt x="1766" y="377"/>
                    </a:lnTo>
                    <a:lnTo>
                      <a:pt x="1762" y="374"/>
                    </a:lnTo>
                    <a:lnTo>
                      <a:pt x="1839" y="197"/>
                    </a:lnTo>
                    <a:lnTo>
                      <a:pt x="1843" y="185"/>
                    </a:lnTo>
                    <a:lnTo>
                      <a:pt x="1839" y="173"/>
                    </a:lnTo>
                    <a:lnTo>
                      <a:pt x="1831" y="166"/>
                    </a:lnTo>
                    <a:lnTo>
                      <a:pt x="1824" y="158"/>
                    </a:lnTo>
                    <a:lnTo>
                      <a:pt x="1731" y="120"/>
                    </a:lnTo>
                    <a:lnTo>
                      <a:pt x="1719" y="116"/>
                    </a:lnTo>
                    <a:lnTo>
                      <a:pt x="1708" y="120"/>
                    </a:lnTo>
                    <a:lnTo>
                      <a:pt x="1708" y="108"/>
                    </a:lnTo>
                    <a:lnTo>
                      <a:pt x="1704" y="97"/>
                    </a:lnTo>
                    <a:lnTo>
                      <a:pt x="1696" y="89"/>
                    </a:lnTo>
                    <a:lnTo>
                      <a:pt x="1685" y="85"/>
                    </a:lnTo>
                    <a:lnTo>
                      <a:pt x="1588" y="66"/>
                    </a:lnTo>
                    <a:lnTo>
                      <a:pt x="1569" y="66"/>
                    </a:lnTo>
                    <a:lnTo>
                      <a:pt x="1565" y="31"/>
                    </a:lnTo>
                    <a:lnTo>
                      <a:pt x="1561" y="20"/>
                    </a:lnTo>
                    <a:lnTo>
                      <a:pt x="1558" y="8"/>
                    </a:lnTo>
                    <a:lnTo>
                      <a:pt x="1546" y="4"/>
                    </a:lnTo>
                    <a:lnTo>
                      <a:pt x="1534" y="0"/>
                    </a:lnTo>
                    <a:lnTo>
                      <a:pt x="1434" y="8"/>
                    </a:lnTo>
                    <a:lnTo>
                      <a:pt x="1423" y="12"/>
                    </a:lnTo>
                    <a:lnTo>
                      <a:pt x="1415" y="20"/>
                    </a:lnTo>
                    <a:lnTo>
                      <a:pt x="1407" y="27"/>
                    </a:lnTo>
                    <a:lnTo>
                      <a:pt x="1407" y="43"/>
                    </a:lnTo>
                    <a:lnTo>
                      <a:pt x="1411" y="104"/>
                    </a:lnTo>
                    <a:lnTo>
                      <a:pt x="1407" y="93"/>
                    </a:lnTo>
                    <a:lnTo>
                      <a:pt x="1403" y="81"/>
                    </a:lnTo>
                    <a:lnTo>
                      <a:pt x="1392" y="73"/>
                    </a:lnTo>
                    <a:lnTo>
                      <a:pt x="1380" y="70"/>
                    </a:lnTo>
                    <a:lnTo>
                      <a:pt x="1369" y="70"/>
                    </a:lnTo>
                    <a:lnTo>
                      <a:pt x="1276" y="97"/>
                    </a:lnTo>
                    <a:lnTo>
                      <a:pt x="1265" y="104"/>
                    </a:lnTo>
                    <a:lnTo>
                      <a:pt x="1257" y="112"/>
                    </a:lnTo>
                    <a:lnTo>
                      <a:pt x="1253" y="123"/>
                    </a:lnTo>
                    <a:lnTo>
                      <a:pt x="1253" y="135"/>
                    </a:lnTo>
                    <a:lnTo>
                      <a:pt x="1322" y="366"/>
                    </a:lnTo>
                    <a:lnTo>
                      <a:pt x="1315" y="366"/>
                    </a:lnTo>
                    <a:lnTo>
                      <a:pt x="1303" y="370"/>
                    </a:lnTo>
                    <a:lnTo>
                      <a:pt x="1292" y="377"/>
                    </a:lnTo>
                    <a:lnTo>
                      <a:pt x="1288" y="389"/>
                    </a:lnTo>
                    <a:lnTo>
                      <a:pt x="1284" y="400"/>
                    </a:lnTo>
                    <a:lnTo>
                      <a:pt x="1303" y="631"/>
                    </a:lnTo>
                    <a:lnTo>
                      <a:pt x="1249" y="631"/>
                    </a:lnTo>
                    <a:lnTo>
                      <a:pt x="1238" y="635"/>
                    </a:lnTo>
                    <a:lnTo>
                      <a:pt x="1226" y="643"/>
                    </a:lnTo>
                    <a:lnTo>
                      <a:pt x="1222" y="654"/>
                    </a:lnTo>
                    <a:lnTo>
                      <a:pt x="1218" y="666"/>
                    </a:lnTo>
                    <a:lnTo>
                      <a:pt x="1245" y="793"/>
                    </a:lnTo>
                    <a:lnTo>
                      <a:pt x="1099" y="793"/>
                    </a:lnTo>
                    <a:lnTo>
                      <a:pt x="1110" y="762"/>
                    </a:lnTo>
                    <a:lnTo>
                      <a:pt x="1118" y="727"/>
                    </a:lnTo>
                    <a:lnTo>
                      <a:pt x="1118" y="720"/>
                    </a:lnTo>
                    <a:lnTo>
                      <a:pt x="1141" y="704"/>
                    </a:lnTo>
                    <a:lnTo>
                      <a:pt x="1164" y="685"/>
                    </a:lnTo>
                    <a:lnTo>
                      <a:pt x="1176" y="658"/>
                    </a:lnTo>
                    <a:lnTo>
                      <a:pt x="1184" y="627"/>
                    </a:lnTo>
                    <a:lnTo>
                      <a:pt x="1176" y="597"/>
                    </a:lnTo>
                    <a:lnTo>
                      <a:pt x="1164" y="570"/>
                    </a:lnTo>
                    <a:lnTo>
                      <a:pt x="1141" y="550"/>
                    </a:lnTo>
                    <a:lnTo>
                      <a:pt x="1118" y="535"/>
                    </a:lnTo>
                    <a:lnTo>
                      <a:pt x="1118" y="454"/>
                    </a:lnTo>
                    <a:lnTo>
                      <a:pt x="1141" y="431"/>
                    </a:lnTo>
                    <a:lnTo>
                      <a:pt x="1149" y="416"/>
                    </a:lnTo>
                    <a:lnTo>
                      <a:pt x="1149" y="397"/>
                    </a:lnTo>
                    <a:lnTo>
                      <a:pt x="1149" y="331"/>
                    </a:lnTo>
                    <a:lnTo>
                      <a:pt x="1149" y="316"/>
                    </a:lnTo>
                    <a:lnTo>
                      <a:pt x="1141" y="300"/>
                    </a:lnTo>
                    <a:lnTo>
                      <a:pt x="1134" y="281"/>
                    </a:lnTo>
                    <a:lnTo>
                      <a:pt x="1118" y="262"/>
                    </a:lnTo>
                    <a:lnTo>
                      <a:pt x="1095" y="243"/>
                    </a:lnTo>
                    <a:lnTo>
                      <a:pt x="1068" y="223"/>
                    </a:lnTo>
                    <a:lnTo>
                      <a:pt x="1029" y="204"/>
                    </a:lnTo>
                    <a:lnTo>
                      <a:pt x="983" y="189"/>
                    </a:lnTo>
                    <a:lnTo>
                      <a:pt x="906" y="166"/>
                    </a:lnTo>
                    <a:lnTo>
                      <a:pt x="817" y="150"/>
                    </a:lnTo>
                    <a:lnTo>
                      <a:pt x="725" y="143"/>
                    </a:lnTo>
                    <a:lnTo>
                      <a:pt x="625" y="139"/>
                    </a:lnTo>
                    <a:lnTo>
                      <a:pt x="524" y="143"/>
                    </a:lnTo>
                    <a:lnTo>
                      <a:pt x="432" y="150"/>
                    </a:lnTo>
                    <a:lnTo>
                      <a:pt x="343" y="166"/>
                    </a:lnTo>
                    <a:lnTo>
                      <a:pt x="266" y="189"/>
                    </a:lnTo>
                    <a:lnTo>
                      <a:pt x="220" y="204"/>
                    </a:lnTo>
                    <a:lnTo>
                      <a:pt x="181" y="223"/>
                    </a:lnTo>
                    <a:lnTo>
                      <a:pt x="154" y="243"/>
                    </a:lnTo>
                    <a:lnTo>
                      <a:pt x="131" y="262"/>
                    </a:lnTo>
                    <a:lnTo>
                      <a:pt x="116" y="281"/>
                    </a:lnTo>
                    <a:lnTo>
                      <a:pt x="108" y="300"/>
                    </a:lnTo>
                    <a:lnTo>
                      <a:pt x="104" y="316"/>
                    </a:lnTo>
                    <a:lnTo>
                      <a:pt x="100" y="331"/>
                    </a:lnTo>
                    <a:lnTo>
                      <a:pt x="100" y="397"/>
                    </a:lnTo>
                    <a:lnTo>
                      <a:pt x="104" y="416"/>
                    </a:lnTo>
                    <a:lnTo>
                      <a:pt x="112" y="431"/>
                    </a:lnTo>
                    <a:lnTo>
                      <a:pt x="135" y="454"/>
                    </a:lnTo>
                    <a:lnTo>
                      <a:pt x="135" y="535"/>
                    </a:lnTo>
                    <a:lnTo>
                      <a:pt x="108" y="550"/>
                    </a:lnTo>
                    <a:lnTo>
                      <a:pt x="85" y="570"/>
                    </a:lnTo>
                    <a:lnTo>
                      <a:pt x="73" y="597"/>
                    </a:lnTo>
                    <a:lnTo>
                      <a:pt x="70" y="627"/>
                    </a:lnTo>
                    <a:lnTo>
                      <a:pt x="73" y="658"/>
                    </a:lnTo>
                    <a:lnTo>
                      <a:pt x="85" y="685"/>
                    </a:lnTo>
                    <a:lnTo>
                      <a:pt x="108" y="704"/>
                    </a:lnTo>
                    <a:lnTo>
                      <a:pt x="135" y="720"/>
                    </a:lnTo>
                    <a:lnTo>
                      <a:pt x="135" y="727"/>
                    </a:lnTo>
                    <a:lnTo>
                      <a:pt x="139" y="762"/>
                    </a:lnTo>
                    <a:lnTo>
                      <a:pt x="154" y="793"/>
                    </a:lnTo>
                    <a:lnTo>
                      <a:pt x="66" y="793"/>
                    </a:lnTo>
                    <a:lnTo>
                      <a:pt x="43" y="801"/>
                    </a:lnTo>
                    <a:lnTo>
                      <a:pt x="19" y="812"/>
                    </a:lnTo>
                    <a:lnTo>
                      <a:pt x="8" y="835"/>
                    </a:lnTo>
                    <a:lnTo>
                      <a:pt x="0" y="858"/>
                    </a:lnTo>
                    <a:lnTo>
                      <a:pt x="0" y="924"/>
                    </a:lnTo>
                    <a:lnTo>
                      <a:pt x="8" y="947"/>
                    </a:lnTo>
                    <a:lnTo>
                      <a:pt x="19" y="970"/>
                    </a:lnTo>
                    <a:lnTo>
                      <a:pt x="43" y="981"/>
                    </a:lnTo>
                    <a:lnTo>
                      <a:pt x="66" y="989"/>
                    </a:lnTo>
                    <a:lnTo>
                      <a:pt x="1843" y="989"/>
                    </a:lnTo>
                    <a:lnTo>
                      <a:pt x="1866" y="981"/>
                    </a:lnTo>
                    <a:lnTo>
                      <a:pt x="1889" y="970"/>
                    </a:lnTo>
                    <a:lnTo>
                      <a:pt x="1901" y="947"/>
                    </a:lnTo>
                    <a:lnTo>
                      <a:pt x="1905" y="924"/>
                    </a:lnTo>
                    <a:lnTo>
                      <a:pt x="1905" y="858"/>
                    </a:lnTo>
                    <a:lnTo>
                      <a:pt x="1901" y="835"/>
                    </a:lnTo>
                    <a:lnTo>
                      <a:pt x="1889" y="812"/>
                    </a:lnTo>
                    <a:lnTo>
                      <a:pt x="1866" y="801"/>
                    </a:lnTo>
                    <a:lnTo>
                      <a:pt x="1843" y="793"/>
                    </a:lnTo>
                    <a:lnTo>
                      <a:pt x="1843" y="793"/>
                    </a:lnTo>
                    <a:close/>
                    <a:moveTo>
                      <a:pt x="1665" y="354"/>
                    </a:moveTo>
                    <a:lnTo>
                      <a:pt x="1665" y="350"/>
                    </a:lnTo>
                    <a:lnTo>
                      <a:pt x="1735" y="189"/>
                    </a:lnTo>
                    <a:lnTo>
                      <a:pt x="1770" y="200"/>
                    </a:lnTo>
                    <a:lnTo>
                      <a:pt x="1700" y="366"/>
                    </a:lnTo>
                    <a:lnTo>
                      <a:pt x="1662" y="366"/>
                    </a:lnTo>
                    <a:lnTo>
                      <a:pt x="1665" y="354"/>
                    </a:lnTo>
                    <a:close/>
                    <a:moveTo>
                      <a:pt x="1581" y="262"/>
                    </a:moveTo>
                    <a:lnTo>
                      <a:pt x="1581" y="258"/>
                    </a:lnTo>
                    <a:lnTo>
                      <a:pt x="1604" y="131"/>
                    </a:lnTo>
                    <a:lnTo>
                      <a:pt x="1642" y="139"/>
                    </a:lnTo>
                    <a:lnTo>
                      <a:pt x="1600" y="366"/>
                    </a:lnTo>
                    <a:lnTo>
                      <a:pt x="1561" y="366"/>
                    </a:lnTo>
                    <a:lnTo>
                      <a:pt x="1581" y="262"/>
                    </a:lnTo>
                    <a:close/>
                    <a:moveTo>
                      <a:pt x="1507" y="66"/>
                    </a:moveTo>
                    <a:lnTo>
                      <a:pt x="1519" y="254"/>
                    </a:lnTo>
                    <a:lnTo>
                      <a:pt x="1500" y="366"/>
                    </a:lnTo>
                    <a:lnTo>
                      <a:pt x="1492" y="366"/>
                    </a:lnTo>
                    <a:lnTo>
                      <a:pt x="1469" y="66"/>
                    </a:lnTo>
                    <a:lnTo>
                      <a:pt x="1507" y="66"/>
                    </a:lnTo>
                    <a:close/>
                    <a:moveTo>
                      <a:pt x="1712" y="427"/>
                    </a:moveTo>
                    <a:lnTo>
                      <a:pt x="1685" y="762"/>
                    </a:lnTo>
                    <a:lnTo>
                      <a:pt x="1681" y="774"/>
                    </a:lnTo>
                    <a:lnTo>
                      <a:pt x="1673" y="785"/>
                    </a:lnTo>
                    <a:lnTo>
                      <a:pt x="1662" y="793"/>
                    </a:lnTo>
                    <a:lnTo>
                      <a:pt x="1650" y="793"/>
                    </a:lnTo>
                    <a:lnTo>
                      <a:pt x="1550" y="793"/>
                    </a:lnTo>
                    <a:lnTo>
                      <a:pt x="1577" y="666"/>
                    </a:lnTo>
                    <a:lnTo>
                      <a:pt x="1577" y="654"/>
                    </a:lnTo>
                    <a:lnTo>
                      <a:pt x="1569" y="643"/>
                    </a:lnTo>
                    <a:lnTo>
                      <a:pt x="1561" y="635"/>
                    </a:lnTo>
                    <a:lnTo>
                      <a:pt x="1546" y="631"/>
                    </a:lnTo>
                    <a:lnTo>
                      <a:pt x="1365" y="631"/>
                    </a:lnTo>
                    <a:lnTo>
                      <a:pt x="1349" y="427"/>
                    </a:lnTo>
                    <a:lnTo>
                      <a:pt x="1712" y="427"/>
                    </a:lnTo>
                    <a:close/>
                    <a:moveTo>
                      <a:pt x="1357" y="139"/>
                    </a:moveTo>
                    <a:lnTo>
                      <a:pt x="1423" y="366"/>
                    </a:lnTo>
                    <a:lnTo>
                      <a:pt x="1384" y="366"/>
                    </a:lnTo>
                    <a:lnTo>
                      <a:pt x="1322" y="150"/>
                    </a:lnTo>
                    <a:lnTo>
                      <a:pt x="1357" y="139"/>
                    </a:lnTo>
                    <a:close/>
                    <a:moveTo>
                      <a:pt x="1507" y="693"/>
                    </a:moveTo>
                    <a:lnTo>
                      <a:pt x="1488" y="793"/>
                    </a:lnTo>
                    <a:lnTo>
                      <a:pt x="1488" y="793"/>
                    </a:lnTo>
                    <a:lnTo>
                      <a:pt x="1311" y="793"/>
                    </a:lnTo>
                    <a:lnTo>
                      <a:pt x="1307" y="793"/>
                    </a:lnTo>
                    <a:lnTo>
                      <a:pt x="1288" y="693"/>
                    </a:lnTo>
                    <a:lnTo>
                      <a:pt x="1507" y="693"/>
                    </a:lnTo>
                    <a:close/>
                    <a:moveTo>
                      <a:pt x="162" y="331"/>
                    </a:moveTo>
                    <a:lnTo>
                      <a:pt x="166" y="320"/>
                    </a:lnTo>
                    <a:lnTo>
                      <a:pt x="174" y="308"/>
                    </a:lnTo>
                    <a:lnTo>
                      <a:pt x="185" y="297"/>
                    </a:lnTo>
                    <a:lnTo>
                      <a:pt x="204" y="285"/>
                    </a:lnTo>
                    <a:lnTo>
                      <a:pt x="243" y="262"/>
                    </a:lnTo>
                    <a:lnTo>
                      <a:pt x="285" y="247"/>
                    </a:lnTo>
                    <a:lnTo>
                      <a:pt x="328" y="235"/>
                    </a:lnTo>
                    <a:lnTo>
                      <a:pt x="374" y="223"/>
                    </a:lnTo>
                    <a:lnTo>
                      <a:pt x="374" y="223"/>
                    </a:lnTo>
                    <a:lnTo>
                      <a:pt x="470" y="323"/>
                    </a:lnTo>
                    <a:lnTo>
                      <a:pt x="482" y="327"/>
                    </a:lnTo>
                    <a:lnTo>
                      <a:pt x="494" y="331"/>
                    </a:lnTo>
                    <a:lnTo>
                      <a:pt x="505" y="327"/>
                    </a:lnTo>
                    <a:lnTo>
                      <a:pt x="517" y="323"/>
                    </a:lnTo>
                    <a:lnTo>
                      <a:pt x="521" y="312"/>
                    </a:lnTo>
                    <a:lnTo>
                      <a:pt x="524" y="300"/>
                    </a:lnTo>
                    <a:lnTo>
                      <a:pt x="521" y="289"/>
                    </a:lnTo>
                    <a:lnTo>
                      <a:pt x="517" y="277"/>
                    </a:lnTo>
                    <a:lnTo>
                      <a:pt x="447" y="212"/>
                    </a:lnTo>
                    <a:lnTo>
                      <a:pt x="517" y="204"/>
                    </a:lnTo>
                    <a:lnTo>
                      <a:pt x="671" y="354"/>
                    </a:lnTo>
                    <a:lnTo>
                      <a:pt x="679" y="362"/>
                    </a:lnTo>
                    <a:lnTo>
                      <a:pt x="690" y="362"/>
                    </a:lnTo>
                    <a:lnTo>
                      <a:pt x="702" y="362"/>
                    </a:lnTo>
                    <a:lnTo>
                      <a:pt x="713" y="354"/>
                    </a:lnTo>
                    <a:lnTo>
                      <a:pt x="721" y="343"/>
                    </a:lnTo>
                    <a:lnTo>
                      <a:pt x="721" y="331"/>
                    </a:lnTo>
                    <a:lnTo>
                      <a:pt x="721" y="320"/>
                    </a:lnTo>
                    <a:lnTo>
                      <a:pt x="713" y="312"/>
                    </a:lnTo>
                    <a:lnTo>
                      <a:pt x="602" y="200"/>
                    </a:lnTo>
                    <a:lnTo>
                      <a:pt x="625" y="200"/>
                    </a:lnTo>
                    <a:lnTo>
                      <a:pt x="679" y="200"/>
                    </a:lnTo>
                    <a:lnTo>
                      <a:pt x="802" y="323"/>
                    </a:lnTo>
                    <a:lnTo>
                      <a:pt x="810" y="327"/>
                    </a:lnTo>
                    <a:lnTo>
                      <a:pt x="821" y="331"/>
                    </a:lnTo>
                    <a:lnTo>
                      <a:pt x="833" y="327"/>
                    </a:lnTo>
                    <a:lnTo>
                      <a:pt x="844" y="323"/>
                    </a:lnTo>
                    <a:lnTo>
                      <a:pt x="852" y="312"/>
                    </a:lnTo>
                    <a:lnTo>
                      <a:pt x="852" y="300"/>
                    </a:lnTo>
                    <a:lnTo>
                      <a:pt x="852" y="289"/>
                    </a:lnTo>
                    <a:lnTo>
                      <a:pt x="844" y="277"/>
                    </a:lnTo>
                    <a:lnTo>
                      <a:pt x="775" y="208"/>
                    </a:lnTo>
                    <a:lnTo>
                      <a:pt x="875" y="223"/>
                    </a:lnTo>
                    <a:lnTo>
                      <a:pt x="921" y="235"/>
                    </a:lnTo>
                    <a:lnTo>
                      <a:pt x="964" y="247"/>
                    </a:lnTo>
                    <a:lnTo>
                      <a:pt x="1006" y="262"/>
                    </a:lnTo>
                    <a:lnTo>
                      <a:pt x="1049" y="285"/>
                    </a:lnTo>
                    <a:lnTo>
                      <a:pt x="1064" y="297"/>
                    </a:lnTo>
                    <a:lnTo>
                      <a:pt x="1076" y="308"/>
                    </a:lnTo>
                    <a:lnTo>
                      <a:pt x="1083" y="320"/>
                    </a:lnTo>
                    <a:lnTo>
                      <a:pt x="1087" y="331"/>
                    </a:lnTo>
                    <a:lnTo>
                      <a:pt x="1087" y="397"/>
                    </a:lnTo>
                    <a:lnTo>
                      <a:pt x="1087" y="400"/>
                    </a:lnTo>
                    <a:lnTo>
                      <a:pt x="166" y="400"/>
                    </a:lnTo>
                    <a:lnTo>
                      <a:pt x="162" y="397"/>
                    </a:lnTo>
                    <a:lnTo>
                      <a:pt x="162" y="331"/>
                    </a:lnTo>
                    <a:close/>
                    <a:moveTo>
                      <a:pt x="1056" y="462"/>
                    </a:moveTo>
                    <a:lnTo>
                      <a:pt x="1056" y="531"/>
                    </a:lnTo>
                    <a:lnTo>
                      <a:pt x="999" y="531"/>
                    </a:lnTo>
                    <a:lnTo>
                      <a:pt x="929" y="462"/>
                    </a:lnTo>
                    <a:lnTo>
                      <a:pt x="1056" y="462"/>
                    </a:lnTo>
                    <a:close/>
                    <a:moveTo>
                      <a:pt x="914" y="531"/>
                    </a:moveTo>
                    <a:lnTo>
                      <a:pt x="802" y="531"/>
                    </a:lnTo>
                    <a:lnTo>
                      <a:pt x="733" y="462"/>
                    </a:lnTo>
                    <a:lnTo>
                      <a:pt x="844" y="462"/>
                    </a:lnTo>
                    <a:lnTo>
                      <a:pt x="914" y="531"/>
                    </a:lnTo>
                    <a:close/>
                    <a:moveTo>
                      <a:pt x="717" y="531"/>
                    </a:moveTo>
                    <a:lnTo>
                      <a:pt x="605" y="531"/>
                    </a:lnTo>
                    <a:lnTo>
                      <a:pt x="536" y="462"/>
                    </a:lnTo>
                    <a:lnTo>
                      <a:pt x="644" y="462"/>
                    </a:lnTo>
                    <a:lnTo>
                      <a:pt x="717" y="531"/>
                    </a:lnTo>
                    <a:close/>
                    <a:moveTo>
                      <a:pt x="517" y="531"/>
                    </a:moveTo>
                    <a:lnTo>
                      <a:pt x="409" y="531"/>
                    </a:lnTo>
                    <a:lnTo>
                      <a:pt x="339" y="462"/>
                    </a:lnTo>
                    <a:lnTo>
                      <a:pt x="447" y="462"/>
                    </a:lnTo>
                    <a:lnTo>
                      <a:pt x="517" y="531"/>
                    </a:lnTo>
                    <a:close/>
                    <a:moveTo>
                      <a:pt x="320" y="531"/>
                    </a:moveTo>
                    <a:lnTo>
                      <a:pt x="197" y="531"/>
                    </a:lnTo>
                    <a:lnTo>
                      <a:pt x="197" y="462"/>
                    </a:lnTo>
                    <a:lnTo>
                      <a:pt x="251" y="462"/>
                    </a:lnTo>
                    <a:lnTo>
                      <a:pt x="320" y="531"/>
                    </a:lnTo>
                    <a:close/>
                    <a:moveTo>
                      <a:pt x="131" y="627"/>
                    </a:moveTo>
                    <a:lnTo>
                      <a:pt x="131" y="616"/>
                    </a:lnTo>
                    <a:lnTo>
                      <a:pt x="139" y="604"/>
                    </a:lnTo>
                    <a:lnTo>
                      <a:pt x="150" y="597"/>
                    </a:lnTo>
                    <a:lnTo>
                      <a:pt x="166" y="593"/>
                    </a:lnTo>
                    <a:lnTo>
                      <a:pt x="1087" y="593"/>
                    </a:lnTo>
                    <a:lnTo>
                      <a:pt x="1099" y="597"/>
                    </a:lnTo>
                    <a:lnTo>
                      <a:pt x="1110" y="604"/>
                    </a:lnTo>
                    <a:lnTo>
                      <a:pt x="1118" y="616"/>
                    </a:lnTo>
                    <a:lnTo>
                      <a:pt x="1122" y="627"/>
                    </a:lnTo>
                    <a:lnTo>
                      <a:pt x="1118" y="643"/>
                    </a:lnTo>
                    <a:lnTo>
                      <a:pt x="1110" y="654"/>
                    </a:lnTo>
                    <a:lnTo>
                      <a:pt x="1099" y="662"/>
                    </a:lnTo>
                    <a:lnTo>
                      <a:pt x="1087" y="662"/>
                    </a:lnTo>
                    <a:lnTo>
                      <a:pt x="166" y="662"/>
                    </a:lnTo>
                    <a:lnTo>
                      <a:pt x="150" y="662"/>
                    </a:lnTo>
                    <a:lnTo>
                      <a:pt x="139" y="654"/>
                    </a:lnTo>
                    <a:lnTo>
                      <a:pt x="131" y="643"/>
                    </a:lnTo>
                    <a:lnTo>
                      <a:pt x="131" y="627"/>
                    </a:lnTo>
                    <a:lnTo>
                      <a:pt x="131" y="627"/>
                    </a:lnTo>
                    <a:close/>
                    <a:moveTo>
                      <a:pt x="1056" y="724"/>
                    </a:moveTo>
                    <a:lnTo>
                      <a:pt x="1056" y="727"/>
                    </a:lnTo>
                    <a:lnTo>
                      <a:pt x="1049" y="754"/>
                    </a:lnTo>
                    <a:lnTo>
                      <a:pt x="1033" y="774"/>
                    </a:lnTo>
                    <a:lnTo>
                      <a:pt x="1014" y="789"/>
                    </a:lnTo>
                    <a:lnTo>
                      <a:pt x="987" y="793"/>
                    </a:lnTo>
                    <a:lnTo>
                      <a:pt x="262" y="793"/>
                    </a:lnTo>
                    <a:lnTo>
                      <a:pt x="235" y="789"/>
                    </a:lnTo>
                    <a:lnTo>
                      <a:pt x="216" y="774"/>
                    </a:lnTo>
                    <a:lnTo>
                      <a:pt x="201" y="754"/>
                    </a:lnTo>
                    <a:lnTo>
                      <a:pt x="197" y="727"/>
                    </a:lnTo>
                    <a:lnTo>
                      <a:pt x="197" y="724"/>
                    </a:lnTo>
                    <a:lnTo>
                      <a:pt x="1056" y="724"/>
                    </a:lnTo>
                    <a:close/>
                    <a:moveTo>
                      <a:pt x="1843" y="924"/>
                    </a:moveTo>
                    <a:lnTo>
                      <a:pt x="1843" y="927"/>
                    </a:lnTo>
                    <a:lnTo>
                      <a:pt x="66" y="927"/>
                    </a:lnTo>
                    <a:lnTo>
                      <a:pt x="66" y="924"/>
                    </a:lnTo>
                    <a:lnTo>
                      <a:pt x="66" y="858"/>
                    </a:lnTo>
                    <a:lnTo>
                      <a:pt x="66" y="854"/>
                    </a:lnTo>
                    <a:lnTo>
                      <a:pt x="1843" y="854"/>
                    </a:lnTo>
                    <a:lnTo>
                      <a:pt x="1843" y="858"/>
                    </a:lnTo>
                    <a:lnTo>
                      <a:pt x="1843" y="9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1" name="Freeform 122"/>
              <p:cNvSpPr>
                <a:spLocks/>
              </p:cNvSpPr>
              <p:nvPr/>
            </p:nvSpPr>
            <p:spPr bwMode="auto">
              <a:xfrm>
                <a:off x="1450975" y="3902075"/>
                <a:ext cx="201612" cy="879475"/>
              </a:xfrm>
              <a:custGeom>
                <a:avLst/>
                <a:gdLst>
                  <a:gd name="T0" fmla="*/ 0 w 127"/>
                  <a:gd name="T1" fmla="*/ 357 h 554"/>
                  <a:gd name="T2" fmla="*/ 4 w 127"/>
                  <a:gd name="T3" fmla="*/ 392 h 554"/>
                  <a:gd name="T4" fmla="*/ 12 w 127"/>
                  <a:gd name="T5" fmla="*/ 419 h 554"/>
                  <a:gd name="T6" fmla="*/ 23 w 127"/>
                  <a:gd name="T7" fmla="*/ 442 h 554"/>
                  <a:gd name="T8" fmla="*/ 39 w 127"/>
                  <a:gd name="T9" fmla="*/ 457 h 554"/>
                  <a:gd name="T10" fmla="*/ 58 w 127"/>
                  <a:gd name="T11" fmla="*/ 484 h 554"/>
                  <a:gd name="T12" fmla="*/ 62 w 127"/>
                  <a:gd name="T13" fmla="*/ 500 h 554"/>
                  <a:gd name="T14" fmla="*/ 66 w 127"/>
                  <a:gd name="T15" fmla="*/ 523 h 554"/>
                  <a:gd name="T16" fmla="*/ 66 w 127"/>
                  <a:gd name="T17" fmla="*/ 534 h 554"/>
                  <a:gd name="T18" fmla="*/ 73 w 127"/>
                  <a:gd name="T19" fmla="*/ 542 h 554"/>
                  <a:gd name="T20" fmla="*/ 85 w 127"/>
                  <a:gd name="T21" fmla="*/ 550 h 554"/>
                  <a:gd name="T22" fmla="*/ 96 w 127"/>
                  <a:gd name="T23" fmla="*/ 554 h 554"/>
                  <a:gd name="T24" fmla="*/ 108 w 127"/>
                  <a:gd name="T25" fmla="*/ 550 h 554"/>
                  <a:gd name="T26" fmla="*/ 116 w 127"/>
                  <a:gd name="T27" fmla="*/ 542 h 554"/>
                  <a:gd name="T28" fmla="*/ 123 w 127"/>
                  <a:gd name="T29" fmla="*/ 534 h 554"/>
                  <a:gd name="T30" fmla="*/ 127 w 127"/>
                  <a:gd name="T31" fmla="*/ 523 h 554"/>
                  <a:gd name="T32" fmla="*/ 123 w 127"/>
                  <a:gd name="T33" fmla="*/ 488 h 554"/>
                  <a:gd name="T34" fmla="*/ 112 w 127"/>
                  <a:gd name="T35" fmla="*/ 461 h 554"/>
                  <a:gd name="T36" fmla="*/ 100 w 127"/>
                  <a:gd name="T37" fmla="*/ 438 h 554"/>
                  <a:gd name="T38" fmla="*/ 85 w 127"/>
                  <a:gd name="T39" fmla="*/ 419 h 554"/>
                  <a:gd name="T40" fmla="*/ 69 w 127"/>
                  <a:gd name="T41" fmla="*/ 392 h 554"/>
                  <a:gd name="T42" fmla="*/ 62 w 127"/>
                  <a:gd name="T43" fmla="*/ 377 h 554"/>
                  <a:gd name="T44" fmla="*/ 62 w 127"/>
                  <a:gd name="T45" fmla="*/ 357 h 554"/>
                  <a:gd name="T46" fmla="*/ 62 w 127"/>
                  <a:gd name="T47" fmla="*/ 338 h 554"/>
                  <a:gd name="T48" fmla="*/ 69 w 127"/>
                  <a:gd name="T49" fmla="*/ 323 h 554"/>
                  <a:gd name="T50" fmla="*/ 85 w 127"/>
                  <a:gd name="T51" fmla="*/ 296 h 554"/>
                  <a:gd name="T52" fmla="*/ 100 w 127"/>
                  <a:gd name="T53" fmla="*/ 277 h 554"/>
                  <a:gd name="T54" fmla="*/ 112 w 127"/>
                  <a:gd name="T55" fmla="*/ 254 h 554"/>
                  <a:gd name="T56" fmla="*/ 123 w 127"/>
                  <a:gd name="T57" fmla="*/ 227 h 554"/>
                  <a:gd name="T58" fmla="*/ 127 w 127"/>
                  <a:gd name="T59" fmla="*/ 192 h 554"/>
                  <a:gd name="T60" fmla="*/ 123 w 127"/>
                  <a:gd name="T61" fmla="*/ 157 h 554"/>
                  <a:gd name="T62" fmla="*/ 112 w 127"/>
                  <a:gd name="T63" fmla="*/ 130 h 554"/>
                  <a:gd name="T64" fmla="*/ 100 w 127"/>
                  <a:gd name="T65" fmla="*/ 111 h 554"/>
                  <a:gd name="T66" fmla="*/ 85 w 127"/>
                  <a:gd name="T67" fmla="*/ 92 h 554"/>
                  <a:gd name="T68" fmla="*/ 69 w 127"/>
                  <a:gd name="T69" fmla="*/ 65 h 554"/>
                  <a:gd name="T70" fmla="*/ 62 w 127"/>
                  <a:gd name="T71" fmla="*/ 50 h 554"/>
                  <a:gd name="T72" fmla="*/ 62 w 127"/>
                  <a:gd name="T73" fmla="*/ 30 h 554"/>
                  <a:gd name="T74" fmla="*/ 58 w 127"/>
                  <a:gd name="T75" fmla="*/ 19 h 554"/>
                  <a:gd name="T76" fmla="*/ 50 w 127"/>
                  <a:gd name="T77" fmla="*/ 7 h 554"/>
                  <a:gd name="T78" fmla="*/ 42 w 127"/>
                  <a:gd name="T79" fmla="*/ 0 h 554"/>
                  <a:gd name="T80" fmla="*/ 31 w 127"/>
                  <a:gd name="T81" fmla="*/ 0 h 554"/>
                  <a:gd name="T82" fmla="*/ 19 w 127"/>
                  <a:gd name="T83" fmla="*/ 0 h 554"/>
                  <a:gd name="T84" fmla="*/ 8 w 127"/>
                  <a:gd name="T85" fmla="*/ 7 h 554"/>
                  <a:gd name="T86" fmla="*/ 0 w 127"/>
                  <a:gd name="T87" fmla="*/ 19 h 554"/>
                  <a:gd name="T88" fmla="*/ 0 w 127"/>
                  <a:gd name="T89" fmla="*/ 30 h 554"/>
                  <a:gd name="T90" fmla="*/ 4 w 127"/>
                  <a:gd name="T91" fmla="*/ 65 h 554"/>
                  <a:gd name="T92" fmla="*/ 12 w 127"/>
                  <a:gd name="T93" fmla="*/ 92 h 554"/>
                  <a:gd name="T94" fmla="*/ 23 w 127"/>
                  <a:gd name="T95" fmla="*/ 111 h 554"/>
                  <a:gd name="T96" fmla="*/ 39 w 127"/>
                  <a:gd name="T97" fmla="*/ 130 h 554"/>
                  <a:gd name="T98" fmla="*/ 58 w 127"/>
                  <a:gd name="T99" fmla="*/ 157 h 554"/>
                  <a:gd name="T100" fmla="*/ 62 w 127"/>
                  <a:gd name="T101" fmla="*/ 173 h 554"/>
                  <a:gd name="T102" fmla="*/ 66 w 127"/>
                  <a:gd name="T103" fmla="*/ 192 h 554"/>
                  <a:gd name="T104" fmla="*/ 62 w 127"/>
                  <a:gd name="T105" fmla="*/ 215 h 554"/>
                  <a:gd name="T106" fmla="*/ 58 w 127"/>
                  <a:gd name="T107" fmla="*/ 230 h 554"/>
                  <a:gd name="T108" fmla="*/ 39 w 127"/>
                  <a:gd name="T109" fmla="*/ 257 h 554"/>
                  <a:gd name="T110" fmla="*/ 23 w 127"/>
                  <a:gd name="T111" fmla="*/ 273 h 554"/>
                  <a:gd name="T112" fmla="*/ 12 w 127"/>
                  <a:gd name="T113" fmla="*/ 296 h 554"/>
                  <a:gd name="T114" fmla="*/ 4 w 127"/>
                  <a:gd name="T115" fmla="*/ 323 h 554"/>
                  <a:gd name="T116" fmla="*/ 0 w 127"/>
                  <a:gd name="T117" fmla="*/ 357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27" h="554">
                    <a:moveTo>
                      <a:pt x="0" y="357"/>
                    </a:moveTo>
                    <a:lnTo>
                      <a:pt x="4" y="392"/>
                    </a:lnTo>
                    <a:lnTo>
                      <a:pt x="12" y="419"/>
                    </a:lnTo>
                    <a:lnTo>
                      <a:pt x="23" y="442"/>
                    </a:lnTo>
                    <a:lnTo>
                      <a:pt x="39" y="457"/>
                    </a:lnTo>
                    <a:lnTo>
                      <a:pt x="58" y="484"/>
                    </a:lnTo>
                    <a:lnTo>
                      <a:pt x="62" y="500"/>
                    </a:lnTo>
                    <a:lnTo>
                      <a:pt x="66" y="523"/>
                    </a:lnTo>
                    <a:lnTo>
                      <a:pt x="66" y="534"/>
                    </a:lnTo>
                    <a:lnTo>
                      <a:pt x="73" y="542"/>
                    </a:lnTo>
                    <a:lnTo>
                      <a:pt x="85" y="550"/>
                    </a:lnTo>
                    <a:lnTo>
                      <a:pt x="96" y="554"/>
                    </a:lnTo>
                    <a:lnTo>
                      <a:pt x="108" y="550"/>
                    </a:lnTo>
                    <a:lnTo>
                      <a:pt x="116" y="542"/>
                    </a:lnTo>
                    <a:lnTo>
                      <a:pt x="123" y="534"/>
                    </a:lnTo>
                    <a:lnTo>
                      <a:pt x="127" y="523"/>
                    </a:lnTo>
                    <a:lnTo>
                      <a:pt x="123" y="488"/>
                    </a:lnTo>
                    <a:lnTo>
                      <a:pt x="112" y="461"/>
                    </a:lnTo>
                    <a:lnTo>
                      <a:pt x="100" y="438"/>
                    </a:lnTo>
                    <a:lnTo>
                      <a:pt x="85" y="419"/>
                    </a:lnTo>
                    <a:lnTo>
                      <a:pt x="69" y="392"/>
                    </a:lnTo>
                    <a:lnTo>
                      <a:pt x="62" y="377"/>
                    </a:lnTo>
                    <a:lnTo>
                      <a:pt x="62" y="357"/>
                    </a:lnTo>
                    <a:lnTo>
                      <a:pt x="62" y="338"/>
                    </a:lnTo>
                    <a:lnTo>
                      <a:pt x="69" y="323"/>
                    </a:lnTo>
                    <a:lnTo>
                      <a:pt x="85" y="296"/>
                    </a:lnTo>
                    <a:lnTo>
                      <a:pt x="100" y="277"/>
                    </a:lnTo>
                    <a:lnTo>
                      <a:pt x="112" y="254"/>
                    </a:lnTo>
                    <a:lnTo>
                      <a:pt x="123" y="227"/>
                    </a:lnTo>
                    <a:lnTo>
                      <a:pt x="127" y="192"/>
                    </a:lnTo>
                    <a:lnTo>
                      <a:pt x="123" y="157"/>
                    </a:lnTo>
                    <a:lnTo>
                      <a:pt x="112" y="130"/>
                    </a:lnTo>
                    <a:lnTo>
                      <a:pt x="100" y="111"/>
                    </a:lnTo>
                    <a:lnTo>
                      <a:pt x="85" y="92"/>
                    </a:lnTo>
                    <a:lnTo>
                      <a:pt x="69" y="65"/>
                    </a:lnTo>
                    <a:lnTo>
                      <a:pt x="62" y="50"/>
                    </a:lnTo>
                    <a:lnTo>
                      <a:pt x="62" y="30"/>
                    </a:lnTo>
                    <a:lnTo>
                      <a:pt x="58" y="19"/>
                    </a:lnTo>
                    <a:lnTo>
                      <a:pt x="50" y="7"/>
                    </a:lnTo>
                    <a:lnTo>
                      <a:pt x="42" y="0"/>
                    </a:lnTo>
                    <a:lnTo>
                      <a:pt x="31" y="0"/>
                    </a:lnTo>
                    <a:lnTo>
                      <a:pt x="19" y="0"/>
                    </a:lnTo>
                    <a:lnTo>
                      <a:pt x="8" y="7"/>
                    </a:lnTo>
                    <a:lnTo>
                      <a:pt x="0" y="19"/>
                    </a:lnTo>
                    <a:lnTo>
                      <a:pt x="0" y="30"/>
                    </a:lnTo>
                    <a:lnTo>
                      <a:pt x="4" y="65"/>
                    </a:lnTo>
                    <a:lnTo>
                      <a:pt x="12" y="92"/>
                    </a:lnTo>
                    <a:lnTo>
                      <a:pt x="23" y="111"/>
                    </a:lnTo>
                    <a:lnTo>
                      <a:pt x="39" y="130"/>
                    </a:lnTo>
                    <a:lnTo>
                      <a:pt x="58" y="157"/>
                    </a:lnTo>
                    <a:lnTo>
                      <a:pt x="62" y="173"/>
                    </a:lnTo>
                    <a:lnTo>
                      <a:pt x="66" y="192"/>
                    </a:lnTo>
                    <a:lnTo>
                      <a:pt x="62" y="215"/>
                    </a:lnTo>
                    <a:lnTo>
                      <a:pt x="58" y="230"/>
                    </a:lnTo>
                    <a:lnTo>
                      <a:pt x="39" y="257"/>
                    </a:lnTo>
                    <a:lnTo>
                      <a:pt x="23" y="273"/>
                    </a:lnTo>
                    <a:lnTo>
                      <a:pt x="12" y="296"/>
                    </a:lnTo>
                    <a:lnTo>
                      <a:pt x="4" y="323"/>
                    </a:lnTo>
                    <a:lnTo>
                      <a:pt x="0" y="3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2" name="Freeform 123"/>
              <p:cNvSpPr>
                <a:spLocks/>
              </p:cNvSpPr>
              <p:nvPr/>
            </p:nvSpPr>
            <p:spPr bwMode="auto">
              <a:xfrm>
                <a:off x="1665288" y="4005263"/>
                <a:ext cx="195262" cy="512763"/>
              </a:xfrm>
              <a:custGeom>
                <a:avLst/>
                <a:gdLst>
                  <a:gd name="T0" fmla="*/ 31 w 123"/>
                  <a:gd name="T1" fmla="*/ 323 h 323"/>
                  <a:gd name="T2" fmla="*/ 42 w 123"/>
                  <a:gd name="T3" fmla="*/ 319 h 323"/>
                  <a:gd name="T4" fmla="*/ 54 w 123"/>
                  <a:gd name="T5" fmla="*/ 312 h 323"/>
                  <a:gd name="T6" fmla="*/ 73 w 123"/>
                  <a:gd name="T7" fmla="*/ 285 h 323"/>
                  <a:gd name="T8" fmla="*/ 96 w 123"/>
                  <a:gd name="T9" fmla="*/ 246 h 323"/>
                  <a:gd name="T10" fmla="*/ 116 w 123"/>
                  <a:gd name="T11" fmla="*/ 192 h 323"/>
                  <a:gd name="T12" fmla="*/ 119 w 123"/>
                  <a:gd name="T13" fmla="*/ 162 h 323"/>
                  <a:gd name="T14" fmla="*/ 123 w 123"/>
                  <a:gd name="T15" fmla="*/ 127 h 323"/>
                  <a:gd name="T16" fmla="*/ 116 w 123"/>
                  <a:gd name="T17" fmla="*/ 69 h 323"/>
                  <a:gd name="T18" fmla="*/ 100 w 123"/>
                  <a:gd name="T19" fmla="*/ 15 h 323"/>
                  <a:gd name="T20" fmla="*/ 92 w 123"/>
                  <a:gd name="T21" fmla="*/ 8 h 323"/>
                  <a:gd name="T22" fmla="*/ 85 w 123"/>
                  <a:gd name="T23" fmla="*/ 0 h 323"/>
                  <a:gd name="T24" fmla="*/ 69 w 123"/>
                  <a:gd name="T25" fmla="*/ 0 h 323"/>
                  <a:gd name="T26" fmla="*/ 58 w 123"/>
                  <a:gd name="T27" fmla="*/ 0 h 323"/>
                  <a:gd name="T28" fmla="*/ 50 w 123"/>
                  <a:gd name="T29" fmla="*/ 8 h 323"/>
                  <a:gd name="T30" fmla="*/ 42 w 123"/>
                  <a:gd name="T31" fmla="*/ 19 h 323"/>
                  <a:gd name="T32" fmla="*/ 42 w 123"/>
                  <a:gd name="T33" fmla="*/ 31 h 323"/>
                  <a:gd name="T34" fmla="*/ 42 w 123"/>
                  <a:gd name="T35" fmla="*/ 42 h 323"/>
                  <a:gd name="T36" fmla="*/ 58 w 123"/>
                  <a:gd name="T37" fmla="*/ 85 h 323"/>
                  <a:gd name="T38" fmla="*/ 62 w 123"/>
                  <a:gd name="T39" fmla="*/ 127 h 323"/>
                  <a:gd name="T40" fmla="*/ 54 w 123"/>
                  <a:gd name="T41" fmla="*/ 181 h 323"/>
                  <a:gd name="T42" fmla="*/ 42 w 123"/>
                  <a:gd name="T43" fmla="*/ 219 h 323"/>
                  <a:gd name="T44" fmla="*/ 23 w 123"/>
                  <a:gd name="T45" fmla="*/ 250 h 323"/>
                  <a:gd name="T46" fmla="*/ 8 w 123"/>
                  <a:gd name="T47" fmla="*/ 273 h 323"/>
                  <a:gd name="T48" fmla="*/ 0 w 123"/>
                  <a:gd name="T49" fmla="*/ 281 h 323"/>
                  <a:gd name="T50" fmla="*/ 0 w 123"/>
                  <a:gd name="T51" fmla="*/ 292 h 323"/>
                  <a:gd name="T52" fmla="*/ 0 w 123"/>
                  <a:gd name="T53" fmla="*/ 304 h 323"/>
                  <a:gd name="T54" fmla="*/ 8 w 123"/>
                  <a:gd name="T55" fmla="*/ 315 h 323"/>
                  <a:gd name="T56" fmla="*/ 19 w 123"/>
                  <a:gd name="T57" fmla="*/ 319 h 323"/>
                  <a:gd name="T58" fmla="*/ 31 w 123"/>
                  <a:gd name="T59" fmla="*/ 323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3" h="323">
                    <a:moveTo>
                      <a:pt x="31" y="323"/>
                    </a:moveTo>
                    <a:lnTo>
                      <a:pt x="42" y="319"/>
                    </a:lnTo>
                    <a:lnTo>
                      <a:pt x="54" y="312"/>
                    </a:lnTo>
                    <a:lnTo>
                      <a:pt x="73" y="285"/>
                    </a:lnTo>
                    <a:lnTo>
                      <a:pt x="96" y="246"/>
                    </a:lnTo>
                    <a:lnTo>
                      <a:pt x="116" y="192"/>
                    </a:lnTo>
                    <a:lnTo>
                      <a:pt x="119" y="162"/>
                    </a:lnTo>
                    <a:lnTo>
                      <a:pt x="123" y="127"/>
                    </a:lnTo>
                    <a:lnTo>
                      <a:pt x="116" y="69"/>
                    </a:lnTo>
                    <a:lnTo>
                      <a:pt x="100" y="15"/>
                    </a:lnTo>
                    <a:lnTo>
                      <a:pt x="92" y="8"/>
                    </a:lnTo>
                    <a:lnTo>
                      <a:pt x="85" y="0"/>
                    </a:lnTo>
                    <a:lnTo>
                      <a:pt x="69" y="0"/>
                    </a:lnTo>
                    <a:lnTo>
                      <a:pt x="58" y="0"/>
                    </a:lnTo>
                    <a:lnTo>
                      <a:pt x="50" y="8"/>
                    </a:lnTo>
                    <a:lnTo>
                      <a:pt x="42" y="19"/>
                    </a:lnTo>
                    <a:lnTo>
                      <a:pt x="42" y="31"/>
                    </a:lnTo>
                    <a:lnTo>
                      <a:pt x="42" y="42"/>
                    </a:lnTo>
                    <a:lnTo>
                      <a:pt x="58" y="85"/>
                    </a:lnTo>
                    <a:lnTo>
                      <a:pt x="62" y="127"/>
                    </a:lnTo>
                    <a:lnTo>
                      <a:pt x="54" y="181"/>
                    </a:lnTo>
                    <a:lnTo>
                      <a:pt x="42" y="219"/>
                    </a:lnTo>
                    <a:lnTo>
                      <a:pt x="23" y="250"/>
                    </a:lnTo>
                    <a:lnTo>
                      <a:pt x="8" y="273"/>
                    </a:lnTo>
                    <a:lnTo>
                      <a:pt x="0" y="281"/>
                    </a:lnTo>
                    <a:lnTo>
                      <a:pt x="0" y="292"/>
                    </a:lnTo>
                    <a:lnTo>
                      <a:pt x="0" y="304"/>
                    </a:lnTo>
                    <a:lnTo>
                      <a:pt x="8" y="315"/>
                    </a:lnTo>
                    <a:lnTo>
                      <a:pt x="19" y="319"/>
                    </a:lnTo>
                    <a:lnTo>
                      <a:pt x="31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3" name="Freeform 124"/>
              <p:cNvSpPr>
                <a:spLocks/>
              </p:cNvSpPr>
              <p:nvPr/>
            </p:nvSpPr>
            <p:spPr bwMode="auto">
              <a:xfrm>
                <a:off x="1236663" y="4157663"/>
                <a:ext cx="201612" cy="519113"/>
              </a:xfrm>
              <a:custGeom>
                <a:avLst/>
                <a:gdLst>
                  <a:gd name="T0" fmla="*/ 54 w 127"/>
                  <a:gd name="T1" fmla="*/ 327 h 327"/>
                  <a:gd name="T2" fmla="*/ 66 w 127"/>
                  <a:gd name="T3" fmla="*/ 323 h 327"/>
                  <a:gd name="T4" fmla="*/ 73 w 127"/>
                  <a:gd name="T5" fmla="*/ 316 h 327"/>
                  <a:gd name="T6" fmla="*/ 81 w 127"/>
                  <a:gd name="T7" fmla="*/ 304 h 327"/>
                  <a:gd name="T8" fmla="*/ 85 w 127"/>
                  <a:gd name="T9" fmla="*/ 293 h 327"/>
                  <a:gd name="T10" fmla="*/ 81 w 127"/>
                  <a:gd name="T11" fmla="*/ 281 h 327"/>
                  <a:gd name="T12" fmla="*/ 69 w 127"/>
                  <a:gd name="T13" fmla="*/ 243 h 327"/>
                  <a:gd name="T14" fmla="*/ 62 w 127"/>
                  <a:gd name="T15" fmla="*/ 196 h 327"/>
                  <a:gd name="T16" fmla="*/ 69 w 127"/>
                  <a:gd name="T17" fmla="*/ 146 h 327"/>
                  <a:gd name="T18" fmla="*/ 85 w 127"/>
                  <a:gd name="T19" fmla="*/ 104 h 327"/>
                  <a:gd name="T20" fmla="*/ 100 w 127"/>
                  <a:gd name="T21" fmla="*/ 73 h 327"/>
                  <a:gd name="T22" fmla="*/ 120 w 127"/>
                  <a:gd name="T23" fmla="*/ 50 h 327"/>
                  <a:gd name="T24" fmla="*/ 120 w 127"/>
                  <a:gd name="T25" fmla="*/ 50 h 327"/>
                  <a:gd name="T26" fmla="*/ 127 w 127"/>
                  <a:gd name="T27" fmla="*/ 31 h 327"/>
                  <a:gd name="T28" fmla="*/ 120 w 127"/>
                  <a:gd name="T29" fmla="*/ 16 h 327"/>
                  <a:gd name="T30" fmla="*/ 112 w 127"/>
                  <a:gd name="T31" fmla="*/ 8 h 327"/>
                  <a:gd name="T32" fmla="*/ 100 w 127"/>
                  <a:gd name="T33" fmla="*/ 0 h 327"/>
                  <a:gd name="T34" fmla="*/ 89 w 127"/>
                  <a:gd name="T35" fmla="*/ 0 h 327"/>
                  <a:gd name="T36" fmla="*/ 77 w 127"/>
                  <a:gd name="T37" fmla="*/ 8 h 327"/>
                  <a:gd name="T38" fmla="*/ 69 w 127"/>
                  <a:gd name="T39" fmla="*/ 16 h 327"/>
                  <a:gd name="T40" fmla="*/ 50 w 127"/>
                  <a:gd name="T41" fmla="*/ 43 h 327"/>
                  <a:gd name="T42" fmla="*/ 27 w 127"/>
                  <a:gd name="T43" fmla="*/ 81 h 327"/>
                  <a:gd name="T44" fmla="*/ 8 w 127"/>
                  <a:gd name="T45" fmla="*/ 131 h 327"/>
                  <a:gd name="T46" fmla="*/ 4 w 127"/>
                  <a:gd name="T47" fmla="*/ 162 h 327"/>
                  <a:gd name="T48" fmla="*/ 0 w 127"/>
                  <a:gd name="T49" fmla="*/ 196 h 327"/>
                  <a:gd name="T50" fmla="*/ 8 w 127"/>
                  <a:gd name="T51" fmla="*/ 254 h 327"/>
                  <a:gd name="T52" fmla="*/ 23 w 127"/>
                  <a:gd name="T53" fmla="*/ 308 h 327"/>
                  <a:gd name="T54" fmla="*/ 35 w 127"/>
                  <a:gd name="T55" fmla="*/ 320 h 327"/>
                  <a:gd name="T56" fmla="*/ 54 w 127"/>
                  <a:gd name="T57" fmla="*/ 327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27" h="327">
                    <a:moveTo>
                      <a:pt x="54" y="327"/>
                    </a:moveTo>
                    <a:lnTo>
                      <a:pt x="66" y="323"/>
                    </a:lnTo>
                    <a:lnTo>
                      <a:pt x="73" y="316"/>
                    </a:lnTo>
                    <a:lnTo>
                      <a:pt x="81" y="304"/>
                    </a:lnTo>
                    <a:lnTo>
                      <a:pt x="85" y="293"/>
                    </a:lnTo>
                    <a:lnTo>
                      <a:pt x="81" y="281"/>
                    </a:lnTo>
                    <a:lnTo>
                      <a:pt x="69" y="243"/>
                    </a:lnTo>
                    <a:lnTo>
                      <a:pt x="62" y="196"/>
                    </a:lnTo>
                    <a:lnTo>
                      <a:pt x="69" y="146"/>
                    </a:lnTo>
                    <a:lnTo>
                      <a:pt x="85" y="104"/>
                    </a:lnTo>
                    <a:lnTo>
                      <a:pt x="100" y="73"/>
                    </a:lnTo>
                    <a:lnTo>
                      <a:pt x="120" y="50"/>
                    </a:lnTo>
                    <a:lnTo>
                      <a:pt x="120" y="50"/>
                    </a:lnTo>
                    <a:lnTo>
                      <a:pt x="127" y="31"/>
                    </a:lnTo>
                    <a:lnTo>
                      <a:pt x="120" y="16"/>
                    </a:lnTo>
                    <a:lnTo>
                      <a:pt x="112" y="8"/>
                    </a:lnTo>
                    <a:lnTo>
                      <a:pt x="100" y="0"/>
                    </a:lnTo>
                    <a:lnTo>
                      <a:pt x="89" y="0"/>
                    </a:lnTo>
                    <a:lnTo>
                      <a:pt x="77" y="8"/>
                    </a:lnTo>
                    <a:lnTo>
                      <a:pt x="69" y="16"/>
                    </a:lnTo>
                    <a:lnTo>
                      <a:pt x="50" y="43"/>
                    </a:lnTo>
                    <a:lnTo>
                      <a:pt x="27" y="81"/>
                    </a:lnTo>
                    <a:lnTo>
                      <a:pt x="8" y="131"/>
                    </a:lnTo>
                    <a:lnTo>
                      <a:pt x="4" y="162"/>
                    </a:lnTo>
                    <a:lnTo>
                      <a:pt x="0" y="196"/>
                    </a:lnTo>
                    <a:lnTo>
                      <a:pt x="8" y="254"/>
                    </a:lnTo>
                    <a:lnTo>
                      <a:pt x="23" y="308"/>
                    </a:lnTo>
                    <a:lnTo>
                      <a:pt x="35" y="320"/>
                    </a:lnTo>
                    <a:lnTo>
                      <a:pt x="54" y="3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sp>
        <p:nvSpPr>
          <p:cNvPr id="44" name="Rectangle 43"/>
          <p:cNvSpPr/>
          <p:nvPr/>
        </p:nvSpPr>
        <p:spPr>
          <a:xfrm>
            <a:off x="1543090" y="4377376"/>
            <a:ext cx="3964497" cy="483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 b="1" i="0" dirty="0" smtClean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100" b="0" i="0" dirty="0" smtClean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</a:t>
            </a:r>
            <a:endParaRPr lang="id-ID" sz="1100" dirty="0">
              <a:solidFill>
                <a:schemeClr val="bg1">
                  <a:lumMod val="65000"/>
                </a:schemeClr>
              </a:solidFill>
              <a:cs typeface="Calibri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543090" y="4097668"/>
            <a:ext cx="3568710" cy="364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2000505000000020004" pitchFamily="2" charset="0"/>
                <a:cs typeface="Lato Heavy" panose="020F0902020204030203" pitchFamily="34" charset="0"/>
              </a:rPr>
              <a:t>Heading </a:t>
            </a:r>
            <a:r>
              <a:rPr lang="id-ID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2000505000000020004" pitchFamily="2" charset="0"/>
                <a:cs typeface="Lato Heavy" panose="020F0902020204030203" pitchFamily="34" charset="0"/>
              </a:rPr>
              <a:t>Here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Montserrat" panose="02000505000000020004" pitchFamily="2" charset="0"/>
              <a:cs typeface="Lato Heavy" panose="020F0902020204030203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543090" y="5260776"/>
            <a:ext cx="3964497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 b="1" i="0" dirty="0" smtClean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100" b="0" i="0" dirty="0" smtClean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</a:t>
            </a:r>
            <a:r>
              <a:rPr lang="id-ID" sz="1100" dirty="0" smtClean="0">
                <a:solidFill>
                  <a:schemeClr val="bg1">
                    <a:lumMod val="65000"/>
                  </a:schemeClr>
                </a:solidFill>
                <a:cs typeface="Calibri"/>
              </a:rPr>
              <a:t>.</a:t>
            </a:r>
            <a:endParaRPr lang="id-ID" sz="1100" dirty="0">
              <a:solidFill>
                <a:schemeClr val="bg1">
                  <a:lumMod val="65000"/>
                </a:schemeClr>
              </a:solidFill>
              <a:cs typeface="Calibri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543090" y="4981068"/>
            <a:ext cx="3568710" cy="364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2000505000000020004" pitchFamily="2" charset="0"/>
                <a:cs typeface="Lato Heavy" panose="020F0902020204030203" pitchFamily="34" charset="0"/>
              </a:rPr>
              <a:t>Heading </a:t>
            </a:r>
            <a:r>
              <a:rPr lang="id-ID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2000505000000020004" pitchFamily="2" charset="0"/>
                <a:cs typeface="Lato Heavy" panose="020F0902020204030203" pitchFamily="34" charset="0"/>
              </a:rPr>
              <a:t>Here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Montserrat" panose="02000505000000020004" pitchFamily="2" charset="0"/>
              <a:cs typeface="Lato Heavy" panose="020F0902020204030203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15960" y="1350842"/>
            <a:ext cx="4027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Montserrat" panose="02000505000000020004" pitchFamily="2" charset="0"/>
              </a:rPr>
              <a:t>HEADING HERE</a:t>
            </a:r>
            <a:endParaRPr lang="en-US" sz="3600" dirty="0">
              <a:latin typeface="Montserrat" panose="02000505000000020004" pitchFamily="2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43256" y="1961009"/>
            <a:ext cx="501419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i="0" dirty="0" smtClean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600" b="0" i="0" dirty="0" smtClean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 </a:t>
            </a:r>
            <a:endParaRPr lang="en-US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49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8" b="14308"/>
          <a:stretch>
            <a:fillRect/>
          </a:stretch>
        </p:blipFill>
        <p:spPr/>
      </p:pic>
      <p:sp>
        <p:nvSpPr>
          <p:cNvPr id="9" name="TextBox 8"/>
          <p:cNvSpPr txBox="1"/>
          <p:nvPr/>
        </p:nvSpPr>
        <p:spPr>
          <a:xfrm>
            <a:off x="4082004" y="1999025"/>
            <a:ext cx="4027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Montserrat" panose="02000505000000020004" pitchFamily="2" charset="0"/>
              </a:rPr>
              <a:t>HEADING HERE</a:t>
            </a:r>
            <a:endParaRPr lang="en-US" sz="3600" dirty="0">
              <a:solidFill>
                <a:schemeClr val="bg1"/>
              </a:solidFill>
              <a:latin typeface="Montserrat" panose="02000505000000020004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88903" y="2701368"/>
            <a:ext cx="501419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i="0" dirty="0" smtClean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600" b="0" i="0" dirty="0" smtClean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 </a:t>
            </a:r>
            <a:endParaRPr lang="en-US" sz="16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2047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4" r="34574"/>
          <a:stretch>
            <a:fillRect/>
          </a:stretch>
        </p:blipFill>
        <p:spPr/>
      </p:pic>
      <p:pic>
        <p:nvPicPr>
          <p:cNvPr id="6" name="Picture Placeholder 5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1" r="19151"/>
          <a:stretch>
            <a:fillRect/>
          </a:stretch>
        </p:blipFill>
        <p:spPr/>
      </p:pic>
      <p:sp>
        <p:nvSpPr>
          <p:cNvPr id="22" name="Rectangle 21"/>
          <p:cNvSpPr/>
          <p:nvPr/>
        </p:nvSpPr>
        <p:spPr>
          <a:xfrm>
            <a:off x="78991" y="2259052"/>
            <a:ext cx="27649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i="0" dirty="0" smtClean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600" b="0" i="0" dirty="0" smtClean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</a:t>
            </a:r>
            <a:r>
              <a:rPr lang="en-US" sz="1600" b="0" i="0" dirty="0" smtClean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sz="16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991" y="1445778"/>
            <a:ext cx="2745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Montserrat" panose="02000505000000020004" pitchFamily="2" charset="0"/>
              </a:rPr>
              <a:t>HEADING HERE</a:t>
            </a:r>
            <a:endParaRPr lang="en-US" dirty="0">
              <a:solidFill>
                <a:schemeClr val="bg1"/>
              </a:solidFill>
              <a:latin typeface="Montserrat" panose="02000505000000020004" pitchFamily="2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174991" y="2259052"/>
            <a:ext cx="27649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i="0" dirty="0" smtClean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600" b="0" i="0" dirty="0" smtClean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</a:t>
            </a:r>
            <a:r>
              <a:rPr lang="en-US" sz="1600" b="0" i="0" dirty="0" smtClean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74991" y="1445778"/>
            <a:ext cx="2745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Montserrat" panose="02000505000000020004" pitchFamily="2" charset="0"/>
              </a:rPr>
              <a:t>HEADING HERE</a:t>
            </a:r>
            <a:endParaRPr lang="en-US" dirty="0">
              <a:latin typeface="Montserrat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2" r="6502"/>
          <a:stretch>
            <a:fillRect/>
          </a:stretch>
        </p:blipFill>
        <p:spPr/>
      </p:pic>
      <p:sp>
        <p:nvSpPr>
          <p:cNvPr id="11" name="Rectangle 10"/>
          <p:cNvSpPr/>
          <p:nvPr/>
        </p:nvSpPr>
        <p:spPr>
          <a:xfrm>
            <a:off x="6589487" y="1058408"/>
            <a:ext cx="4891313" cy="4703083"/>
          </a:xfrm>
          <a:prstGeom prst="rect">
            <a:avLst/>
          </a:prstGeom>
          <a:solidFill>
            <a:schemeClr val="tx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3" name="TextBox 12"/>
          <p:cNvSpPr txBox="1"/>
          <p:nvPr/>
        </p:nvSpPr>
        <p:spPr>
          <a:xfrm>
            <a:off x="6589483" y="2469678"/>
            <a:ext cx="4891315" cy="54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spc="-150" dirty="0" smtClean="0">
                <a:solidFill>
                  <a:schemeClr val="bg1"/>
                </a:solidFill>
                <a:latin typeface="Montserrat" panose="02000505000000020004" pitchFamily="2" charset="0"/>
                <a:cs typeface="Lato Light" panose="020F0402020204030203" pitchFamily="34" charset="0"/>
              </a:rPr>
              <a:t>HEADING HERE</a:t>
            </a:r>
            <a:endParaRPr lang="id-ID" sz="3600" spc="-150" dirty="0">
              <a:solidFill>
                <a:schemeClr val="bg1"/>
              </a:solidFill>
              <a:latin typeface="Montserrat" panose="02000505000000020004" pitchFamily="2" charset="0"/>
              <a:cs typeface="Lato Light" panose="020F040202020403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58114" y="3016303"/>
            <a:ext cx="39540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0" dirty="0" smtClean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400" b="0" i="0" dirty="0" smtClean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</a:t>
            </a:r>
            <a:endParaRPr lang="en-US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95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7" b="17807"/>
          <a:stretch>
            <a:fillRect/>
          </a:stretch>
        </p:blipFill>
        <p:spPr/>
      </p:pic>
      <p:sp>
        <p:nvSpPr>
          <p:cNvPr id="11" name="Freeform 10"/>
          <p:cNvSpPr/>
          <p:nvPr/>
        </p:nvSpPr>
        <p:spPr>
          <a:xfrm>
            <a:off x="5090615" y="0"/>
            <a:ext cx="7101385" cy="6858000"/>
          </a:xfrm>
          <a:custGeom>
            <a:avLst/>
            <a:gdLst>
              <a:gd name="connsiteX0" fmla="*/ 1641285 w 7101385"/>
              <a:gd name="connsiteY0" fmla="*/ 0 h 6858000"/>
              <a:gd name="connsiteX1" fmla="*/ 3092418 w 7101385"/>
              <a:gd name="connsiteY1" fmla="*/ 0 h 6858000"/>
              <a:gd name="connsiteX2" fmla="*/ 5716907 w 7101385"/>
              <a:gd name="connsiteY2" fmla="*/ 0 h 6858000"/>
              <a:gd name="connsiteX3" fmla="*/ 7101385 w 7101385"/>
              <a:gd name="connsiteY3" fmla="*/ 0 h 6858000"/>
              <a:gd name="connsiteX4" fmla="*/ 7101385 w 7101385"/>
              <a:gd name="connsiteY4" fmla="*/ 1143000 h 6858000"/>
              <a:gd name="connsiteX5" fmla="*/ 7101385 w 7101385"/>
              <a:gd name="connsiteY5" fmla="*/ 6858000 h 6858000"/>
              <a:gd name="connsiteX6" fmla="*/ 5581282 w 7101385"/>
              <a:gd name="connsiteY6" fmla="*/ 6858000 h 6858000"/>
              <a:gd name="connsiteX7" fmla="*/ 4280998 w 7101385"/>
              <a:gd name="connsiteY7" fmla="*/ 6858000 h 6858000"/>
              <a:gd name="connsiteX8" fmla="*/ 0 w 7101385"/>
              <a:gd name="connsiteY8" fmla="*/ 6858000 h 6858000"/>
              <a:gd name="connsiteX9" fmla="*/ 1641285 w 7101385"/>
              <a:gd name="connsiteY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01385" h="6858000">
                <a:moveTo>
                  <a:pt x="1641285" y="0"/>
                </a:moveTo>
                <a:lnTo>
                  <a:pt x="3092418" y="0"/>
                </a:lnTo>
                <a:lnTo>
                  <a:pt x="5716907" y="0"/>
                </a:lnTo>
                <a:lnTo>
                  <a:pt x="7101385" y="0"/>
                </a:lnTo>
                <a:lnTo>
                  <a:pt x="7101385" y="1143000"/>
                </a:lnTo>
                <a:lnTo>
                  <a:pt x="7101385" y="6858000"/>
                </a:lnTo>
                <a:lnTo>
                  <a:pt x="5581282" y="6858000"/>
                </a:lnTo>
                <a:lnTo>
                  <a:pt x="4280998" y="6858000"/>
                </a:lnTo>
                <a:lnTo>
                  <a:pt x="0" y="6858000"/>
                </a:lnTo>
                <a:cubicBezTo>
                  <a:pt x="547095" y="4572000"/>
                  <a:pt x="4084134" y="3069772"/>
                  <a:pt x="1641285" y="0"/>
                </a:cubicBezTo>
                <a:close/>
              </a:path>
            </a:pathLst>
          </a:cu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1965" y="2076139"/>
            <a:ext cx="4373942" cy="54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spc="-150" dirty="0" smtClean="0">
                <a:latin typeface="Montserrat" panose="02000505000000020004" pitchFamily="2" charset="0"/>
                <a:cs typeface="Lato Light" panose="020F0402020204030203" pitchFamily="34" charset="0"/>
              </a:rPr>
              <a:t>HEADING HERE</a:t>
            </a:r>
            <a:endParaRPr lang="id-ID" sz="3600" spc="-150" dirty="0">
              <a:latin typeface="Montserrat" panose="02000505000000020004" pitchFamily="2" charset="0"/>
              <a:cs typeface="Lato Light" panose="020F040202020403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8265" y="2478971"/>
            <a:ext cx="501419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i="0" dirty="0" smtClean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600" b="0" i="0" dirty="0" smtClean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 </a:t>
            </a:r>
            <a:endParaRPr lang="en-US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92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3" r="16003"/>
          <a:stretch>
            <a:fillRect/>
          </a:stretch>
        </p:blipFill>
        <p:spPr>
          <a:xfrm>
            <a:off x="2598738" y="0"/>
            <a:ext cx="6994525" cy="6858000"/>
          </a:xfrm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162046" y="1929339"/>
            <a:ext cx="4373942" cy="54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spc="-150" dirty="0" smtClean="0">
                <a:latin typeface="Montserrat" panose="02000505000000020004" pitchFamily="2" charset="0"/>
                <a:cs typeface="Lato Light" panose="020F0402020204030203" pitchFamily="34" charset="0"/>
              </a:rPr>
              <a:t>HEADING HERE</a:t>
            </a:r>
            <a:endParaRPr lang="id-ID" sz="3600" spc="-150" dirty="0">
              <a:latin typeface="Montserrat" panose="02000505000000020004" pitchFamily="2" charset="0"/>
              <a:cs typeface="Lato Light" panose="020F040202020403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3070" y="2374799"/>
            <a:ext cx="326405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i="0" dirty="0" smtClean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600" b="0" i="0" dirty="0" smtClean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</a:t>
            </a:r>
            <a:endParaRPr lang="en-US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41076" y="4756216"/>
            <a:ext cx="4143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</a:t>
            </a:r>
            <a:r>
              <a:rPr 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Lorem Ipsum is simply dummy text of the printing and typesetting industry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63</Words>
  <Application>Microsoft Office PowerPoint</Application>
  <PresentationFormat>Widescreen</PresentationFormat>
  <Paragraphs>32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Calibri</vt:lpstr>
      <vt:lpstr>Calibri Light</vt:lpstr>
      <vt:lpstr>Gill Sans</vt:lpstr>
      <vt:lpstr>Lato</vt:lpstr>
      <vt:lpstr>Lato Heavy</vt:lpstr>
      <vt:lpstr>Lato Light</vt:lpstr>
      <vt:lpstr>Montserrat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Superman</dc:creator>
  <cp:lastModifiedBy>Superman</cp:lastModifiedBy>
  <cp:revision>6</cp:revision>
  <dcterms:created xsi:type="dcterms:W3CDTF">2019-06-21T05:29:17Z</dcterms:created>
  <dcterms:modified xsi:type="dcterms:W3CDTF">2019-06-21T06:21:26Z</dcterms:modified>
</cp:coreProperties>
</file>