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7" r:id="rId2"/>
    <p:sldId id="259" r:id="rId3"/>
    <p:sldId id="260" r:id="rId4"/>
    <p:sldId id="261" r:id="rId5"/>
    <p:sldId id="263" r:id="rId6"/>
    <p:sldId id="264" r:id="rId7"/>
    <p:sldId id="265" r:id="rId8"/>
    <p:sldId id="266" r:id="rId9"/>
    <p:sldId id="267" r:id="rId10"/>
    <p:sldId id="262" r:id="rId11"/>
    <p:sldId id="269" r:id="rId12"/>
    <p:sldId id="268" r:id="rId13"/>
    <p:sldId id="270" r:id="rId14"/>
    <p:sldId id="271" r:id="rId15"/>
    <p:sldId id="272" r:id="rId16"/>
    <p:sldId id="279" r:id="rId17"/>
    <p:sldId id="282" r:id="rId18"/>
    <p:sldId id="280" r:id="rId19"/>
    <p:sldId id="281" r:id="rId20"/>
    <p:sldId id="283" r:id="rId21"/>
    <p:sldId id="336" r:id="rId22"/>
    <p:sldId id="339" r:id="rId23"/>
    <p:sldId id="337" r:id="rId24"/>
    <p:sldId id="344" r:id="rId25"/>
    <p:sldId id="34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Poppins" panose="000005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6229" autoAdjust="0"/>
  </p:normalViewPr>
  <p:slideViewPr>
    <p:cSldViewPr snapToGrid="0">
      <p:cViewPr>
        <p:scale>
          <a:sx n="66" d="100"/>
          <a:sy n="66" d="100"/>
        </p:scale>
        <p:origin x="2466"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D0B2-5C61-4513-AAEC-580B68A90684}"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ED9E9-0C4A-489A-B5D2-6E026E4E07A9}" type="slidenum">
              <a:rPr lang="en-US" smtClean="0"/>
              <a:t>‹#›</a:t>
            </a:fld>
            <a:endParaRPr lang="en-US"/>
          </a:p>
        </p:txBody>
      </p:sp>
    </p:spTree>
    <p:extLst>
      <p:ext uri="{BB962C8B-B14F-4D97-AF65-F5344CB8AC3E}">
        <p14:creationId xmlns:p14="http://schemas.microsoft.com/office/powerpoint/2010/main" val="128083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10D938-73A2-49F6-86EC-F14CC2088AA4}"/>
              </a:ext>
            </a:extLst>
          </p:cNvPr>
          <p:cNvSpPr/>
          <p:nvPr userDrawn="1"/>
        </p:nvSpPr>
        <p:spPr>
          <a:xfrm>
            <a:off x="2072188" y="0"/>
            <a:ext cx="38236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Picture Placeholder 9">
            <a:extLst>
              <a:ext uri="{FF2B5EF4-FFF2-40B4-BE49-F238E27FC236}">
                <a16:creationId xmlns:a16="http://schemas.microsoft.com/office/drawing/2014/main" id="{3A12A977-DB38-46C1-928E-FDD650A6643B}"/>
              </a:ext>
            </a:extLst>
          </p:cNvPr>
          <p:cNvSpPr>
            <a:spLocks noGrp="1"/>
          </p:cNvSpPr>
          <p:nvPr>
            <p:ph type="pic" sz="quarter" idx="10"/>
          </p:nvPr>
        </p:nvSpPr>
        <p:spPr>
          <a:xfrm>
            <a:off x="1105469" y="859809"/>
            <a:ext cx="3536461" cy="3357349"/>
          </a:xfrm>
          <a:custGeom>
            <a:avLst/>
            <a:gdLst>
              <a:gd name="connsiteX0" fmla="*/ 291451 w 3536461"/>
              <a:gd name="connsiteY0" fmla="*/ 0 h 3357349"/>
              <a:gd name="connsiteX1" fmla="*/ 3245010 w 3536461"/>
              <a:gd name="connsiteY1" fmla="*/ 0 h 3357349"/>
              <a:gd name="connsiteX2" fmla="*/ 3536461 w 3536461"/>
              <a:gd name="connsiteY2" fmla="*/ 291451 h 3357349"/>
              <a:gd name="connsiteX3" fmla="*/ 3536461 w 3536461"/>
              <a:gd name="connsiteY3" fmla="*/ 3065898 h 3357349"/>
              <a:gd name="connsiteX4" fmla="*/ 3245010 w 3536461"/>
              <a:gd name="connsiteY4" fmla="*/ 3357349 h 3357349"/>
              <a:gd name="connsiteX5" fmla="*/ 291451 w 3536461"/>
              <a:gd name="connsiteY5" fmla="*/ 3357349 h 3357349"/>
              <a:gd name="connsiteX6" fmla="*/ 0 w 3536461"/>
              <a:gd name="connsiteY6" fmla="*/ 3065898 h 3357349"/>
              <a:gd name="connsiteX7" fmla="*/ 0 w 3536461"/>
              <a:gd name="connsiteY7" fmla="*/ 291451 h 3357349"/>
              <a:gd name="connsiteX8" fmla="*/ 291451 w 3536461"/>
              <a:gd name="connsiteY8" fmla="*/ 0 h 33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61" h="3357349">
                <a:moveTo>
                  <a:pt x="291451" y="0"/>
                </a:moveTo>
                <a:lnTo>
                  <a:pt x="3245010" y="0"/>
                </a:lnTo>
                <a:cubicBezTo>
                  <a:pt x="3405974" y="0"/>
                  <a:pt x="3536461" y="130487"/>
                  <a:pt x="3536461" y="291451"/>
                </a:cubicBezTo>
                <a:lnTo>
                  <a:pt x="3536461" y="3065898"/>
                </a:lnTo>
                <a:cubicBezTo>
                  <a:pt x="3536461" y="3226862"/>
                  <a:pt x="3405974" y="3357349"/>
                  <a:pt x="3245010" y="3357349"/>
                </a:cubicBezTo>
                <a:lnTo>
                  <a:pt x="291451" y="3357349"/>
                </a:lnTo>
                <a:cubicBezTo>
                  <a:pt x="130487" y="3357349"/>
                  <a:pt x="0" y="3226862"/>
                  <a:pt x="0" y="3065898"/>
                </a:cubicBezTo>
                <a:lnTo>
                  <a:pt x="0" y="291451"/>
                </a:lnTo>
                <a:cubicBezTo>
                  <a:pt x="0" y="130487"/>
                  <a:pt x="130487" y="0"/>
                  <a:pt x="291451" y="0"/>
                </a:cubicBez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CC71BBF-59C9-4D2B-9C09-E508752C77F9}"/>
              </a:ext>
            </a:extLst>
          </p:cNvPr>
          <p:cNvSpPr>
            <a:spLocks noGrp="1"/>
          </p:cNvSpPr>
          <p:nvPr>
            <p:ph type="pic" sz="quarter" idx="11"/>
          </p:nvPr>
        </p:nvSpPr>
        <p:spPr>
          <a:xfrm>
            <a:off x="3373272" y="2640842"/>
            <a:ext cx="3536461" cy="3357349"/>
          </a:xfrm>
          <a:custGeom>
            <a:avLst/>
            <a:gdLst>
              <a:gd name="connsiteX0" fmla="*/ 291451 w 3536461"/>
              <a:gd name="connsiteY0" fmla="*/ 0 h 3357349"/>
              <a:gd name="connsiteX1" fmla="*/ 3245010 w 3536461"/>
              <a:gd name="connsiteY1" fmla="*/ 0 h 3357349"/>
              <a:gd name="connsiteX2" fmla="*/ 3536461 w 3536461"/>
              <a:gd name="connsiteY2" fmla="*/ 291451 h 3357349"/>
              <a:gd name="connsiteX3" fmla="*/ 3536461 w 3536461"/>
              <a:gd name="connsiteY3" fmla="*/ 3065898 h 3357349"/>
              <a:gd name="connsiteX4" fmla="*/ 3245010 w 3536461"/>
              <a:gd name="connsiteY4" fmla="*/ 3357349 h 3357349"/>
              <a:gd name="connsiteX5" fmla="*/ 291451 w 3536461"/>
              <a:gd name="connsiteY5" fmla="*/ 3357349 h 3357349"/>
              <a:gd name="connsiteX6" fmla="*/ 0 w 3536461"/>
              <a:gd name="connsiteY6" fmla="*/ 3065898 h 3357349"/>
              <a:gd name="connsiteX7" fmla="*/ 0 w 3536461"/>
              <a:gd name="connsiteY7" fmla="*/ 291451 h 3357349"/>
              <a:gd name="connsiteX8" fmla="*/ 291451 w 3536461"/>
              <a:gd name="connsiteY8" fmla="*/ 0 h 33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461" h="3357349">
                <a:moveTo>
                  <a:pt x="291451" y="0"/>
                </a:moveTo>
                <a:lnTo>
                  <a:pt x="3245010" y="0"/>
                </a:lnTo>
                <a:cubicBezTo>
                  <a:pt x="3405974" y="0"/>
                  <a:pt x="3536461" y="130487"/>
                  <a:pt x="3536461" y="291451"/>
                </a:cubicBezTo>
                <a:lnTo>
                  <a:pt x="3536461" y="3065898"/>
                </a:lnTo>
                <a:cubicBezTo>
                  <a:pt x="3536461" y="3226862"/>
                  <a:pt x="3405974" y="3357349"/>
                  <a:pt x="3245010" y="3357349"/>
                </a:cubicBezTo>
                <a:lnTo>
                  <a:pt x="291451" y="3357349"/>
                </a:lnTo>
                <a:cubicBezTo>
                  <a:pt x="130487" y="3357349"/>
                  <a:pt x="0" y="3226862"/>
                  <a:pt x="0" y="3065898"/>
                </a:cubicBezTo>
                <a:lnTo>
                  <a:pt x="0" y="291451"/>
                </a:lnTo>
                <a:cubicBezTo>
                  <a:pt x="0" y="130487"/>
                  <a:pt x="130487" y="0"/>
                  <a:pt x="29145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28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9C3A155-67EF-48E9-8962-8B894F04485A}"/>
              </a:ext>
            </a:extLst>
          </p:cNvPr>
          <p:cNvSpPr>
            <a:spLocks noGrp="1"/>
          </p:cNvSpPr>
          <p:nvPr>
            <p:ph type="pic" sz="quarter" idx="10"/>
          </p:nvPr>
        </p:nvSpPr>
        <p:spPr>
          <a:xfrm>
            <a:off x="5964073" y="936578"/>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5444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9FA4284-5921-44AF-93F4-80E865FC1320}"/>
              </a:ext>
            </a:extLst>
          </p:cNvPr>
          <p:cNvSpPr>
            <a:spLocks noGrp="1"/>
          </p:cNvSpPr>
          <p:nvPr>
            <p:ph type="pic" sz="quarter" idx="10"/>
          </p:nvPr>
        </p:nvSpPr>
        <p:spPr>
          <a:xfrm>
            <a:off x="-3" y="-26748"/>
            <a:ext cx="5950425" cy="6911496"/>
          </a:xfrm>
          <a:custGeom>
            <a:avLst/>
            <a:gdLst>
              <a:gd name="connsiteX0" fmla="*/ 0 w 5950425"/>
              <a:gd name="connsiteY0" fmla="*/ 0 h 6911496"/>
              <a:gd name="connsiteX1" fmla="*/ 3604859 w 5950425"/>
              <a:gd name="connsiteY1" fmla="*/ 0 h 6911496"/>
              <a:gd name="connsiteX2" fmla="*/ 5918668 w 5950425"/>
              <a:gd name="connsiteY2" fmla="*/ 4848802 h 6911496"/>
              <a:gd name="connsiteX3" fmla="*/ 5689598 w 5950425"/>
              <a:gd name="connsiteY3" fmla="*/ 5322353 h 6911496"/>
              <a:gd name="connsiteX4" fmla="*/ 1209079 w 5950425"/>
              <a:gd name="connsiteY4" fmla="*/ 6911496 h 6911496"/>
              <a:gd name="connsiteX5" fmla="*/ 0 w 5950425"/>
              <a:gd name="connsiteY5" fmla="*/ 6911496 h 69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0425" h="6911496">
                <a:moveTo>
                  <a:pt x="0" y="0"/>
                </a:moveTo>
                <a:lnTo>
                  <a:pt x="3604859" y="0"/>
                </a:lnTo>
                <a:lnTo>
                  <a:pt x="5918668" y="4848802"/>
                </a:lnTo>
                <a:cubicBezTo>
                  <a:pt x="6007092" y="5034104"/>
                  <a:pt x="5904535" y="5246120"/>
                  <a:pt x="5689598" y="5322353"/>
                </a:cubicBezTo>
                <a:lnTo>
                  <a:pt x="1209079" y="6911496"/>
                </a:lnTo>
                <a:lnTo>
                  <a:pt x="0" y="6911496"/>
                </a:lnTo>
                <a:close/>
              </a:path>
            </a:pathLst>
          </a:custGeom>
        </p:spPr>
        <p:txBody>
          <a:bodyPr wrap="square">
            <a:noAutofit/>
          </a:bodyPr>
          <a:lstStyle/>
          <a:p>
            <a:endParaRPr lang="en-US"/>
          </a:p>
        </p:txBody>
      </p:sp>
    </p:spTree>
    <p:extLst>
      <p:ext uri="{BB962C8B-B14F-4D97-AF65-F5344CB8AC3E}">
        <p14:creationId xmlns:p14="http://schemas.microsoft.com/office/powerpoint/2010/main" val="186656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2C89D6-D385-40E0-97D4-601CA6D60A19}"/>
              </a:ext>
            </a:extLst>
          </p:cNvPr>
          <p:cNvSpPr/>
          <p:nvPr userDrawn="1"/>
        </p:nvSpPr>
        <p:spPr>
          <a:xfrm>
            <a:off x="0" y="4694830"/>
            <a:ext cx="12260239" cy="2163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1" name="Picture Placeholder 10">
            <a:extLst>
              <a:ext uri="{FF2B5EF4-FFF2-40B4-BE49-F238E27FC236}">
                <a16:creationId xmlns:a16="http://schemas.microsoft.com/office/drawing/2014/main" id="{6D762641-1E8B-4E45-AD8B-8162682FF58D}"/>
              </a:ext>
            </a:extLst>
          </p:cNvPr>
          <p:cNvSpPr>
            <a:spLocks noGrp="1"/>
          </p:cNvSpPr>
          <p:nvPr>
            <p:ph type="pic" sz="quarter" idx="10"/>
          </p:nvPr>
        </p:nvSpPr>
        <p:spPr>
          <a:xfrm>
            <a:off x="3469638" y="3686174"/>
            <a:ext cx="2505020" cy="2700337"/>
          </a:xfrm>
          <a:custGeom>
            <a:avLst/>
            <a:gdLst>
              <a:gd name="connsiteX0" fmla="*/ 0 w 2756848"/>
              <a:gd name="connsiteY0" fmla="*/ 0 h 2971800"/>
              <a:gd name="connsiteX1" fmla="*/ 2756848 w 2756848"/>
              <a:gd name="connsiteY1" fmla="*/ 0 h 2971800"/>
              <a:gd name="connsiteX2" fmla="*/ 2756848 w 2756848"/>
              <a:gd name="connsiteY2" fmla="*/ 2971800 h 2971800"/>
              <a:gd name="connsiteX3" fmla="*/ 0 w 2756848"/>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756848" h="2971800">
                <a:moveTo>
                  <a:pt x="0" y="0"/>
                </a:moveTo>
                <a:lnTo>
                  <a:pt x="2756848" y="0"/>
                </a:lnTo>
                <a:lnTo>
                  <a:pt x="2756848" y="2971800"/>
                </a:lnTo>
                <a:lnTo>
                  <a:pt x="0" y="2971800"/>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3258FC5F-8D73-4016-ADF3-C5CDED6129C0}"/>
              </a:ext>
            </a:extLst>
          </p:cNvPr>
          <p:cNvSpPr>
            <a:spLocks noGrp="1"/>
          </p:cNvSpPr>
          <p:nvPr>
            <p:ph type="pic" sz="quarter" idx="11"/>
          </p:nvPr>
        </p:nvSpPr>
        <p:spPr>
          <a:xfrm>
            <a:off x="6226770" y="3700462"/>
            <a:ext cx="2505020" cy="2700337"/>
          </a:xfrm>
          <a:custGeom>
            <a:avLst/>
            <a:gdLst>
              <a:gd name="connsiteX0" fmla="*/ 0 w 2756848"/>
              <a:gd name="connsiteY0" fmla="*/ 0 h 2971800"/>
              <a:gd name="connsiteX1" fmla="*/ 2756848 w 2756848"/>
              <a:gd name="connsiteY1" fmla="*/ 0 h 2971800"/>
              <a:gd name="connsiteX2" fmla="*/ 2756848 w 2756848"/>
              <a:gd name="connsiteY2" fmla="*/ 2971800 h 2971800"/>
              <a:gd name="connsiteX3" fmla="*/ 0 w 2756848"/>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756848" h="2971800">
                <a:moveTo>
                  <a:pt x="0" y="0"/>
                </a:moveTo>
                <a:lnTo>
                  <a:pt x="2756848" y="0"/>
                </a:lnTo>
                <a:lnTo>
                  <a:pt x="2756848" y="2971800"/>
                </a:lnTo>
                <a:lnTo>
                  <a:pt x="0" y="2971800"/>
                </a:ln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F8F2DDBA-3EF6-44F6-8896-2956B0188490}"/>
              </a:ext>
            </a:extLst>
          </p:cNvPr>
          <p:cNvSpPr>
            <a:spLocks noGrp="1"/>
          </p:cNvSpPr>
          <p:nvPr>
            <p:ph type="pic" sz="quarter" idx="12"/>
          </p:nvPr>
        </p:nvSpPr>
        <p:spPr>
          <a:xfrm>
            <a:off x="8983902" y="3700462"/>
            <a:ext cx="2505020" cy="2700337"/>
          </a:xfrm>
          <a:custGeom>
            <a:avLst/>
            <a:gdLst>
              <a:gd name="connsiteX0" fmla="*/ 0 w 2756848"/>
              <a:gd name="connsiteY0" fmla="*/ 0 h 2971800"/>
              <a:gd name="connsiteX1" fmla="*/ 2756848 w 2756848"/>
              <a:gd name="connsiteY1" fmla="*/ 0 h 2971800"/>
              <a:gd name="connsiteX2" fmla="*/ 2756848 w 2756848"/>
              <a:gd name="connsiteY2" fmla="*/ 2971800 h 2971800"/>
              <a:gd name="connsiteX3" fmla="*/ 0 w 2756848"/>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756848" h="2971800">
                <a:moveTo>
                  <a:pt x="0" y="0"/>
                </a:moveTo>
                <a:lnTo>
                  <a:pt x="2756848" y="0"/>
                </a:lnTo>
                <a:lnTo>
                  <a:pt x="2756848" y="2971800"/>
                </a:lnTo>
                <a:lnTo>
                  <a:pt x="0" y="2971800"/>
                </a:lnTo>
                <a:close/>
              </a:path>
            </a:pathLst>
          </a:custGeom>
        </p:spPr>
        <p:txBody>
          <a:bodyPr wrap="square">
            <a:noAutofit/>
          </a:bodyPr>
          <a:lstStyle/>
          <a:p>
            <a:endParaRPr lang="en-US"/>
          </a:p>
        </p:txBody>
      </p:sp>
      <p:sp>
        <p:nvSpPr>
          <p:cNvPr id="5" name="Picture Placeholder 10">
            <a:extLst>
              <a:ext uri="{FF2B5EF4-FFF2-40B4-BE49-F238E27FC236}">
                <a16:creationId xmlns:a16="http://schemas.microsoft.com/office/drawing/2014/main" id="{6DE103A1-B2B0-4D84-BA3F-C87A72DD56C3}"/>
              </a:ext>
            </a:extLst>
          </p:cNvPr>
          <p:cNvSpPr>
            <a:spLocks noGrp="1"/>
          </p:cNvSpPr>
          <p:nvPr>
            <p:ph type="pic" sz="quarter" idx="13"/>
          </p:nvPr>
        </p:nvSpPr>
        <p:spPr>
          <a:xfrm>
            <a:off x="712506" y="3686173"/>
            <a:ext cx="2505020" cy="2700337"/>
          </a:xfrm>
          <a:custGeom>
            <a:avLst/>
            <a:gdLst>
              <a:gd name="connsiteX0" fmla="*/ 0 w 2756848"/>
              <a:gd name="connsiteY0" fmla="*/ 0 h 2971800"/>
              <a:gd name="connsiteX1" fmla="*/ 2756848 w 2756848"/>
              <a:gd name="connsiteY1" fmla="*/ 0 h 2971800"/>
              <a:gd name="connsiteX2" fmla="*/ 2756848 w 2756848"/>
              <a:gd name="connsiteY2" fmla="*/ 2971800 h 2971800"/>
              <a:gd name="connsiteX3" fmla="*/ 0 w 2756848"/>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756848" h="2971800">
                <a:moveTo>
                  <a:pt x="0" y="0"/>
                </a:moveTo>
                <a:lnTo>
                  <a:pt x="2756848" y="0"/>
                </a:lnTo>
                <a:lnTo>
                  <a:pt x="2756848" y="2971800"/>
                </a:lnTo>
                <a:lnTo>
                  <a:pt x="0" y="2971800"/>
                </a:lnTo>
                <a:close/>
              </a:path>
            </a:pathLst>
          </a:custGeom>
        </p:spPr>
        <p:txBody>
          <a:bodyPr wrap="square">
            <a:noAutofit/>
          </a:bodyPr>
          <a:lstStyle/>
          <a:p>
            <a:endParaRPr lang="en-US"/>
          </a:p>
        </p:txBody>
      </p:sp>
    </p:spTree>
    <p:extLst>
      <p:ext uri="{BB962C8B-B14F-4D97-AF65-F5344CB8AC3E}">
        <p14:creationId xmlns:p14="http://schemas.microsoft.com/office/powerpoint/2010/main" val="809089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CF482E9-6F5E-44AE-9EEE-474B0468EE0F}"/>
              </a:ext>
            </a:extLst>
          </p:cNvPr>
          <p:cNvSpPr>
            <a:spLocks noGrp="1"/>
          </p:cNvSpPr>
          <p:nvPr>
            <p:ph type="pic" sz="quarter" idx="10"/>
          </p:nvPr>
        </p:nvSpPr>
        <p:spPr>
          <a:xfrm>
            <a:off x="6096000" y="832514"/>
            <a:ext cx="5022376" cy="6025486"/>
          </a:xfrm>
          <a:custGeom>
            <a:avLst/>
            <a:gdLst>
              <a:gd name="connsiteX0" fmla="*/ 837079 w 5022376"/>
              <a:gd name="connsiteY0" fmla="*/ 0 h 6025486"/>
              <a:gd name="connsiteX1" fmla="*/ 4185297 w 5022376"/>
              <a:gd name="connsiteY1" fmla="*/ 0 h 6025486"/>
              <a:gd name="connsiteX2" fmla="*/ 5022376 w 5022376"/>
              <a:gd name="connsiteY2" fmla="*/ 837079 h 6025486"/>
              <a:gd name="connsiteX3" fmla="*/ 5022376 w 5022376"/>
              <a:gd name="connsiteY3" fmla="*/ 6025486 h 6025486"/>
              <a:gd name="connsiteX4" fmla="*/ 0 w 5022376"/>
              <a:gd name="connsiteY4" fmla="*/ 6025486 h 6025486"/>
              <a:gd name="connsiteX5" fmla="*/ 0 w 5022376"/>
              <a:gd name="connsiteY5" fmla="*/ 837079 h 6025486"/>
              <a:gd name="connsiteX6" fmla="*/ 837079 w 5022376"/>
              <a:gd name="connsiteY6" fmla="*/ 0 h 60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376" h="6025486">
                <a:moveTo>
                  <a:pt x="837079" y="0"/>
                </a:moveTo>
                <a:lnTo>
                  <a:pt x="4185297" y="0"/>
                </a:lnTo>
                <a:cubicBezTo>
                  <a:pt x="4647603" y="0"/>
                  <a:pt x="5022376" y="374773"/>
                  <a:pt x="5022376" y="837079"/>
                </a:cubicBezTo>
                <a:lnTo>
                  <a:pt x="5022376" y="6025486"/>
                </a:lnTo>
                <a:lnTo>
                  <a:pt x="0" y="6025486"/>
                </a:lnTo>
                <a:lnTo>
                  <a:pt x="0" y="837079"/>
                </a:lnTo>
                <a:cubicBezTo>
                  <a:pt x="0" y="374773"/>
                  <a:pt x="374773" y="0"/>
                  <a:pt x="83707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40596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4DFFBBB-6140-4537-80E4-C064969D3AE3}"/>
              </a:ext>
            </a:extLst>
          </p:cNvPr>
          <p:cNvSpPr/>
          <p:nvPr userDrawn="1"/>
        </p:nvSpPr>
        <p:spPr>
          <a:xfrm>
            <a:off x="0" y="2756948"/>
            <a:ext cx="3854550" cy="4101053"/>
          </a:xfrm>
          <a:custGeom>
            <a:avLst/>
            <a:gdLst>
              <a:gd name="connsiteX0" fmla="*/ 1146361 w 3854550"/>
              <a:gd name="connsiteY0" fmla="*/ 0 h 4101053"/>
              <a:gd name="connsiteX1" fmla="*/ 3854550 w 3854550"/>
              <a:gd name="connsiteY1" fmla="*/ 2708189 h 4101053"/>
              <a:gd name="connsiteX2" fmla="*/ 3527686 w 3854550"/>
              <a:gd name="connsiteY2" fmla="*/ 3999072 h 4101053"/>
              <a:gd name="connsiteX3" fmla="*/ 3465731 w 3854550"/>
              <a:gd name="connsiteY3" fmla="*/ 4101053 h 4101053"/>
              <a:gd name="connsiteX4" fmla="*/ 3100093 w 3854550"/>
              <a:gd name="connsiteY4" fmla="*/ 4101053 h 4101053"/>
              <a:gd name="connsiteX5" fmla="*/ 3137644 w 3854550"/>
              <a:gd name="connsiteY5" fmla="*/ 4050837 h 4101053"/>
              <a:gd name="connsiteX6" fmla="*/ 3547766 w 3854550"/>
              <a:gd name="connsiteY6" fmla="*/ 2708189 h 4101053"/>
              <a:gd name="connsiteX7" fmla="*/ 1146361 w 3854550"/>
              <a:gd name="connsiteY7" fmla="*/ 306784 h 4101053"/>
              <a:gd name="connsiteX8" fmla="*/ 1709 w 3854550"/>
              <a:gd name="connsiteY8" fmla="*/ 596621 h 4101053"/>
              <a:gd name="connsiteX9" fmla="*/ 0 w 3854550"/>
              <a:gd name="connsiteY9" fmla="*/ 597659 h 4101053"/>
              <a:gd name="connsiteX10" fmla="*/ 0 w 3854550"/>
              <a:gd name="connsiteY10" fmla="*/ 257244 h 4101053"/>
              <a:gd name="connsiteX11" fmla="*/ 92212 w 3854550"/>
              <a:gd name="connsiteY11" fmla="*/ 212823 h 4101053"/>
              <a:gd name="connsiteX12" fmla="*/ 1146361 w 3854550"/>
              <a:gd name="connsiteY12" fmla="*/ 0 h 410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4550" h="4101053">
                <a:moveTo>
                  <a:pt x="1146361" y="0"/>
                </a:moveTo>
                <a:cubicBezTo>
                  <a:pt x="2642052" y="0"/>
                  <a:pt x="3854550" y="1212498"/>
                  <a:pt x="3854550" y="2708189"/>
                </a:cubicBezTo>
                <a:cubicBezTo>
                  <a:pt x="3854550" y="3175593"/>
                  <a:pt x="3736142" y="3615341"/>
                  <a:pt x="3527686" y="3999072"/>
                </a:cubicBezTo>
                <a:lnTo>
                  <a:pt x="3465731" y="4101053"/>
                </a:lnTo>
                <a:lnTo>
                  <a:pt x="3100093" y="4101053"/>
                </a:lnTo>
                <a:lnTo>
                  <a:pt x="3137644" y="4050837"/>
                </a:lnTo>
                <a:cubicBezTo>
                  <a:pt x="3396574" y="3667571"/>
                  <a:pt x="3547766" y="3205536"/>
                  <a:pt x="3547766" y="2708189"/>
                </a:cubicBezTo>
                <a:cubicBezTo>
                  <a:pt x="3547766" y="1381930"/>
                  <a:pt x="2472620" y="306784"/>
                  <a:pt x="1146361" y="306784"/>
                </a:cubicBezTo>
                <a:cubicBezTo>
                  <a:pt x="731905" y="306784"/>
                  <a:pt x="341972" y="411779"/>
                  <a:pt x="1709" y="596621"/>
                </a:cubicBezTo>
                <a:lnTo>
                  <a:pt x="0" y="597659"/>
                </a:lnTo>
                <a:lnTo>
                  <a:pt x="0" y="257244"/>
                </a:lnTo>
                <a:lnTo>
                  <a:pt x="92212" y="212823"/>
                </a:lnTo>
                <a:cubicBezTo>
                  <a:pt x="416215" y="75781"/>
                  <a:pt x="772438" y="0"/>
                  <a:pt x="1146361"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0" name="Picture Placeholder 9">
            <a:extLst>
              <a:ext uri="{FF2B5EF4-FFF2-40B4-BE49-F238E27FC236}">
                <a16:creationId xmlns:a16="http://schemas.microsoft.com/office/drawing/2014/main" id="{BE314988-345D-438B-83FD-10A2DEA6D431}"/>
              </a:ext>
            </a:extLst>
          </p:cNvPr>
          <p:cNvSpPr>
            <a:spLocks noGrp="1"/>
          </p:cNvSpPr>
          <p:nvPr>
            <p:ph type="pic" sz="quarter" idx="10"/>
          </p:nvPr>
        </p:nvSpPr>
        <p:spPr>
          <a:xfrm>
            <a:off x="1" y="3214048"/>
            <a:ext cx="3411941" cy="3643952"/>
          </a:xfrm>
          <a:custGeom>
            <a:avLst/>
            <a:gdLst>
              <a:gd name="connsiteX0" fmla="*/ 1153236 w 3411941"/>
              <a:gd name="connsiteY0" fmla="*/ 0 h 3643952"/>
              <a:gd name="connsiteX1" fmla="*/ 3411941 w 3411941"/>
              <a:gd name="connsiteY1" fmla="*/ 2258705 h 3643952"/>
              <a:gd name="connsiteX2" fmla="*/ 3026190 w 3411941"/>
              <a:gd name="connsiteY2" fmla="*/ 3521568 h 3643952"/>
              <a:gd name="connsiteX3" fmla="*/ 2934673 w 3411941"/>
              <a:gd name="connsiteY3" fmla="*/ 3643952 h 3643952"/>
              <a:gd name="connsiteX4" fmla="*/ 0 w 3411941"/>
              <a:gd name="connsiteY4" fmla="*/ 3643952 h 3643952"/>
              <a:gd name="connsiteX5" fmla="*/ 0 w 3411941"/>
              <a:gd name="connsiteY5" fmla="*/ 319151 h 3643952"/>
              <a:gd name="connsiteX6" fmla="*/ 76603 w 3411941"/>
              <a:gd name="connsiteY6" fmla="*/ 272614 h 3643952"/>
              <a:gd name="connsiteX7" fmla="*/ 1153236 w 3411941"/>
              <a:gd name="connsiteY7" fmla="*/ 0 h 364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1941" h="3643952">
                <a:moveTo>
                  <a:pt x="1153236" y="0"/>
                </a:moveTo>
                <a:cubicBezTo>
                  <a:pt x="2400684" y="0"/>
                  <a:pt x="3411941" y="1011257"/>
                  <a:pt x="3411941" y="2258705"/>
                </a:cubicBezTo>
                <a:cubicBezTo>
                  <a:pt x="3411941" y="2726498"/>
                  <a:pt x="3269733" y="3161077"/>
                  <a:pt x="3026190" y="3521568"/>
                </a:cubicBezTo>
                <a:lnTo>
                  <a:pt x="2934673" y="3643952"/>
                </a:lnTo>
                <a:lnTo>
                  <a:pt x="0" y="3643952"/>
                </a:lnTo>
                <a:lnTo>
                  <a:pt x="0" y="319151"/>
                </a:lnTo>
                <a:lnTo>
                  <a:pt x="76603" y="272614"/>
                </a:lnTo>
                <a:cubicBezTo>
                  <a:pt x="396647" y="98756"/>
                  <a:pt x="763409" y="0"/>
                  <a:pt x="1153236" y="0"/>
                </a:cubicBez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BB748EA-8A8D-4E98-B1CF-FC0C4F4F7675}"/>
              </a:ext>
            </a:extLst>
          </p:cNvPr>
          <p:cNvSpPr>
            <a:spLocks noGrp="1"/>
          </p:cNvSpPr>
          <p:nvPr>
            <p:ph type="pic" sz="quarter" idx="11"/>
          </p:nvPr>
        </p:nvSpPr>
        <p:spPr>
          <a:xfrm>
            <a:off x="7441812" y="1"/>
            <a:ext cx="4750188" cy="4694655"/>
          </a:xfrm>
          <a:custGeom>
            <a:avLst/>
            <a:gdLst>
              <a:gd name="connsiteX0" fmla="*/ 763928 w 4750188"/>
              <a:gd name="connsiteY0" fmla="*/ 0 h 4694655"/>
              <a:gd name="connsiteX1" fmla="*/ 4750188 w 4750188"/>
              <a:gd name="connsiteY1" fmla="*/ 0 h 4694655"/>
              <a:gd name="connsiteX2" fmla="*/ 4750188 w 4750188"/>
              <a:gd name="connsiteY2" fmla="*/ 3880256 h 4694655"/>
              <a:gd name="connsiteX3" fmla="*/ 4553371 w 4750188"/>
              <a:gd name="connsiteY3" fmla="*/ 4059136 h 4694655"/>
              <a:gd name="connsiteX4" fmla="*/ 2783076 w 4750188"/>
              <a:gd name="connsiteY4" fmla="*/ 4694655 h 4694655"/>
              <a:gd name="connsiteX5" fmla="*/ 0 w 4750188"/>
              <a:gd name="connsiteY5" fmla="*/ 1911579 h 4694655"/>
              <a:gd name="connsiteX6" fmla="*/ 635520 w 4750188"/>
              <a:gd name="connsiteY6" fmla="*/ 141284 h 469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88" h="4694655">
                <a:moveTo>
                  <a:pt x="763928" y="0"/>
                </a:moveTo>
                <a:lnTo>
                  <a:pt x="4750188" y="0"/>
                </a:lnTo>
                <a:lnTo>
                  <a:pt x="4750188" y="3880256"/>
                </a:lnTo>
                <a:lnTo>
                  <a:pt x="4553371" y="4059136"/>
                </a:lnTo>
                <a:cubicBezTo>
                  <a:pt x="4072291" y="4456158"/>
                  <a:pt x="3455535" y="4694655"/>
                  <a:pt x="2783076" y="4694655"/>
                </a:cubicBezTo>
                <a:cubicBezTo>
                  <a:pt x="1246026" y="4694655"/>
                  <a:pt x="0" y="3448629"/>
                  <a:pt x="0" y="1911579"/>
                </a:cubicBezTo>
                <a:cubicBezTo>
                  <a:pt x="0" y="1239120"/>
                  <a:pt x="238498" y="622364"/>
                  <a:pt x="635520" y="141284"/>
                </a:cubicBezTo>
                <a:close/>
              </a:path>
            </a:pathLst>
          </a:custGeom>
        </p:spPr>
        <p:txBody>
          <a:bodyPr wrap="square">
            <a:noAutofit/>
          </a:bodyPr>
          <a:lstStyle/>
          <a:p>
            <a:endParaRPr lang="en-US"/>
          </a:p>
        </p:txBody>
      </p:sp>
    </p:spTree>
    <p:extLst>
      <p:ext uri="{BB962C8B-B14F-4D97-AF65-F5344CB8AC3E}">
        <p14:creationId xmlns:p14="http://schemas.microsoft.com/office/powerpoint/2010/main" val="28519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BCC6C7-A922-4D61-9178-F604DC47E991}"/>
              </a:ext>
            </a:extLst>
          </p:cNvPr>
          <p:cNvSpPr>
            <a:spLocks noGrp="1"/>
          </p:cNvSpPr>
          <p:nvPr>
            <p:ph type="pic" sz="quarter" idx="10"/>
          </p:nvPr>
        </p:nvSpPr>
        <p:spPr>
          <a:xfrm>
            <a:off x="4196685" y="2332419"/>
            <a:ext cx="3744038" cy="3744038"/>
          </a:xfrm>
          <a:custGeom>
            <a:avLst/>
            <a:gdLst>
              <a:gd name="connsiteX0" fmla="*/ 1872019 w 3744038"/>
              <a:gd name="connsiteY0" fmla="*/ 0 h 3744038"/>
              <a:gd name="connsiteX1" fmla="*/ 3744038 w 3744038"/>
              <a:gd name="connsiteY1" fmla="*/ 1872019 h 3744038"/>
              <a:gd name="connsiteX2" fmla="*/ 1872019 w 3744038"/>
              <a:gd name="connsiteY2" fmla="*/ 3744038 h 3744038"/>
              <a:gd name="connsiteX3" fmla="*/ 0 w 3744038"/>
              <a:gd name="connsiteY3" fmla="*/ 1872019 h 3744038"/>
              <a:gd name="connsiteX4" fmla="*/ 1872019 w 3744038"/>
              <a:gd name="connsiteY4" fmla="*/ 0 h 374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038" h="3744038">
                <a:moveTo>
                  <a:pt x="1872019" y="0"/>
                </a:moveTo>
                <a:cubicBezTo>
                  <a:pt x="2905907" y="0"/>
                  <a:pt x="3744038" y="838131"/>
                  <a:pt x="3744038" y="1872019"/>
                </a:cubicBezTo>
                <a:cubicBezTo>
                  <a:pt x="3744038" y="2905907"/>
                  <a:pt x="2905907" y="3744038"/>
                  <a:pt x="1872019" y="3744038"/>
                </a:cubicBezTo>
                <a:cubicBezTo>
                  <a:pt x="838131" y="3744038"/>
                  <a:pt x="0" y="2905907"/>
                  <a:pt x="0" y="1872019"/>
                </a:cubicBezTo>
                <a:cubicBezTo>
                  <a:pt x="0" y="838131"/>
                  <a:pt x="838131" y="0"/>
                  <a:pt x="187201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419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A2554AC6-2CFF-425D-9831-475E371B17DC}"/>
              </a:ext>
            </a:extLst>
          </p:cNvPr>
          <p:cNvSpPr/>
          <p:nvPr userDrawn="1"/>
        </p:nvSpPr>
        <p:spPr>
          <a:xfrm rot="16200000" flipV="1">
            <a:off x="4727813" y="-606189"/>
            <a:ext cx="2736378" cy="12192000"/>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9" name="Picture Placeholder 8">
            <a:extLst>
              <a:ext uri="{FF2B5EF4-FFF2-40B4-BE49-F238E27FC236}">
                <a16:creationId xmlns:a16="http://schemas.microsoft.com/office/drawing/2014/main" id="{7CD5E33C-8712-40BA-8919-7C2D15572388}"/>
              </a:ext>
            </a:extLst>
          </p:cNvPr>
          <p:cNvSpPr>
            <a:spLocks noGrp="1"/>
          </p:cNvSpPr>
          <p:nvPr>
            <p:ph type="pic" sz="quarter" idx="10"/>
          </p:nvPr>
        </p:nvSpPr>
        <p:spPr>
          <a:xfrm>
            <a:off x="834788" y="3429000"/>
            <a:ext cx="10522423" cy="2944506"/>
          </a:xfrm>
          <a:prstGeom prst="roundRect">
            <a:avLst>
              <a:gd name="adj" fmla="val 8472"/>
            </a:avLst>
          </a:prstGeom>
        </p:spPr>
        <p:txBody>
          <a:bodyPr wrap="square">
            <a:noAutofit/>
          </a:bodyPr>
          <a:lstStyle/>
          <a:p>
            <a:endParaRPr lang="en-US" dirty="0"/>
          </a:p>
        </p:txBody>
      </p:sp>
    </p:spTree>
    <p:extLst>
      <p:ext uri="{BB962C8B-B14F-4D97-AF65-F5344CB8AC3E}">
        <p14:creationId xmlns:p14="http://schemas.microsoft.com/office/powerpoint/2010/main" val="208115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596608-E4B9-49B2-9CB2-1F50320A3AF8}"/>
              </a:ext>
            </a:extLst>
          </p:cNvPr>
          <p:cNvSpPr>
            <a:spLocks noGrp="1"/>
          </p:cNvSpPr>
          <p:nvPr>
            <p:ph type="pic" sz="quarter" idx="10"/>
          </p:nvPr>
        </p:nvSpPr>
        <p:spPr>
          <a:xfrm>
            <a:off x="7162915" y="0"/>
            <a:ext cx="5029085" cy="6858000"/>
          </a:xfrm>
          <a:prstGeom prst="rect">
            <a:avLst/>
          </a:prstGeom>
          <a:pattFill prst="pct5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5585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874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7D238D-1B3F-49A8-B0F0-91520A39224E}"/>
              </a:ext>
            </a:extLst>
          </p:cNvPr>
          <p:cNvSpPr>
            <a:spLocks noGrp="1"/>
          </p:cNvSpPr>
          <p:nvPr>
            <p:ph type="pic" sz="quarter" idx="10"/>
          </p:nvPr>
        </p:nvSpPr>
        <p:spPr>
          <a:xfrm>
            <a:off x="1815154" y="0"/>
            <a:ext cx="4872250" cy="6183223"/>
          </a:xfrm>
          <a:custGeom>
            <a:avLst/>
            <a:gdLst>
              <a:gd name="connsiteX0" fmla="*/ 0 w 4872250"/>
              <a:gd name="connsiteY0" fmla="*/ 0 h 6183223"/>
              <a:gd name="connsiteX1" fmla="*/ 4872250 w 4872250"/>
              <a:gd name="connsiteY1" fmla="*/ 0 h 6183223"/>
              <a:gd name="connsiteX2" fmla="*/ 4872250 w 4872250"/>
              <a:gd name="connsiteY2" fmla="*/ 5371165 h 6183223"/>
              <a:gd name="connsiteX3" fmla="*/ 4060192 w 4872250"/>
              <a:gd name="connsiteY3" fmla="*/ 6183223 h 6183223"/>
              <a:gd name="connsiteX4" fmla="*/ 812058 w 4872250"/>
              <a:gd name="connsiteY4" fmla="*/ 6183223 h 6183223"/>
              <a:gd name="connsiteX5" fmla="*/ 0 w 4872250"/>
              <a:gd name="connsiteY5" fmla="*/ 5371165 h 61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2250" h="6183223">
                <a:moveTo>
                  <a:pt x="0" y="0"/>
                </a:moveTo>
                <a:lnTo>
                  <a:pt x="4872250" y="0"/>
                </a:lnTo>
                <a:lnTo>
                  <a:pt x="4872250" y="5371165"/>
                </a:lnTo>
                <a:cubicBezTo>
                  <a:pt x="4872250" y="5819652"/>
                  <a:pt x="4508679" y="6183223"/>
                  <a:pt x="4060192" y="6183223"/>
                </a:cubicBezTo>
                <a:lnTo>
                  <a:pt x="812058" y="6183223"/>
                </a:lnTo>
                <a:cubicBezTo>
                  <a:pt x="363571" y="6183223"/>
                  <a:pt x="0" y="5819652"/>
                  <a:pt x="0" y="5371165"/>
                </a:cubicBezTo>
                <a:close/>
              </a:path>
            </a:pathLst>
          </a:custGeom>
        </p:spPr>
        <p:txBody>
          <a:bodyPr wrap="square">
            <a:noAutofit/>
          </a:bodyPr>
          <a:lstStyle/>
          <a:p>
            <a:endParaRPr lang="en-US"/>
          </a:p>
        </p:txBody>
      </p:sp>
    </p:spTree>
    <p:extLst>
      <p:ext uri="{BB962C8B-B14F-4D97-AF65-F5344CB8AC3E}">
        <p14:creationId xmlns:p14="http://schemas.microsoft.com/office/powerpoint/2010/main" val="155051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3C9754D-9767-4E4F-B86C-8D3D4BCFABF8}"/>
              </a:ext>
            </a:extLst>
          </p:cNvPr>
          <p:cNvSpPr>
            <a:spLocks noGrp="1"/>
          </p:cNvSpPr>
          <p:nvPr>
            <p:ph type="pic" sz="quarter" idx="10"/>
          </p:nvPr>
        </p:nvSpPr>
        <p:spPr>
          <a:xfrm>
            <a:off x="6550924" y="0"/>
            <a:ext cx="5641076" cy="6911496"/>
          </a:xfrm>
          <a:custGeom>
            <a:avLst/>
            <a:gdLst>
              <a:gd name="connsiteX0" fmla="*/ 2223625 w 5641076"/>
              <a:gd name="connsiteY0" fmla="*/ 0 h 6911496"/>
              <a:gd name="connsiteX1" fmla="*/ 5641076 w 5641076"/>
              <a:gd name="connsiteY1" fmla="*/ 0 h 6911496"/>
              <a:gd name="connsiteX2" fmla="*/ 5641076 w 5641076"/>
              <a:gd name="connsiteY2" fmla="*/ 6911496 h 6911496"/>
              <a:gd name="connsiteX3" fmla="*/ 4494855 w 5641076"/>
              <a:gd name="connsiteY3" fmla="*/ 6911496 h 6911496"/>
              <a:gd name="connsiteX4" fmla="*/ 247267 w 5641076"/>
              <a:gd name="connsiteY4" fmla="*/ 5322353 h 6911496"/>
              <a:gd name="connsiteX5" fmla="*/ 30106 w 5641076"/>
              <a:gd name="connsiteY5" fmla="*/ 4848802 h 69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1076" h="6911496">
                <a:moveTo>
                  <a:pt x="2223625" y="0"/>
                </a:moveTo>
                <a:lnTo>
                  <a:pt x="5641076" y="0"/>
                </a:lnTo>
                <a:lnTo>
                  <a:pt x="5641076" y="6911496"/>
                </a:lnTo>
                <a:lnTo>
                  <a:pt x="4494855" y="6911496"/>
                </a:lnTo>
                <a:lnTo>
                  <a:pt x="247267" y="5322353"/>
                </a:lnTo>
                <a:cubicBezTo>
                  <a:pt x="43504" y="5246120"/>
                  <a:pt x="-53721" y="5034104"/>
                  <a:pt x="30106" y="4848802"/>
                </a:cubicBezTo>
                <a:close/>
              </a:path>
            </a:pathLst>
          </a:custGeom>
        </p:spPr>
        <p:txBody>
          <a:bodyPr wrap="square">
            <a:noAutofit/>
          </a:bodyPr>
          <a:lstStyle/>
          <a:p>
            <a:endParaRPr lang="en-US"/>
          </a:p>
        </p:txBody>
      </p:sp>
    </p:spTree>
    <p:extLst>
      <p:ext uri="{BB962C8B-B14F-4D97-AF65-F5344CB8AC3E}">
        <p14:creationId xmlns:p14="http://schemas.microsoft.com/office/powerpoint/2010/main" val="422963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008150C8-5D2C-44A8-9455-CD259BC2F349}"/>
              </a:ext>
            </a:extLst>
          </p:cNvPr>
          <p:cNvSpPr/>
          <p:nvPr userDrawn="1"/>
        </p:nvSpPr>
        <p:spPr>
          <a:xfrm rot="5400000">
            <a:off x="4628864" y="-4628864"/>
            <a:ext cx="2934270" cy="12192002"/>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1" name="Picture Placeholder 10">
            <a:extLst>
              <a:ext uri="{FF2B5EF4-FFF2-40B4-BE49-F238E27FC236}">
                <a16:creationId xmlns:a16="http://schemas.microsoft.com/office/drawing/2014/main" id="{536B0545-A0F7-4E48-AE94-FE88D0F2C696}"/>
              </a:ext>
            </a:extLst>
          </p:cNvPr>
          <p:cNvSpPr>
            <a:spLocks noGrp="1"/>
          </p:cNvSpPr>
          <p:nvPr>
            <p:ph type="pic" sz="quarter" idx="10"/>
          </p:nvPr>
        </p:nvSpPr>
        <p:spPr>
          <a:xfrm>
            <a:off x="1514902" y="887104"/>
            <a:ext cx="2702257" cy="2934269"/>
          </a:xfrm>
          <a:custGeom>
            <a:avLst/>
            <a:gdLst>
              <a:gd name="connsiteX0" fmla="*/ 286601 w 2702257"/>
              <a:gd name="connsiteY0" fmla="*/ 0 h 2934269"/>
              <a:gd name="connsiteX1" fmla="*/ 2415656 w 2702257"/>
              <a:gd name="connsiteY1" fmla="*/ 0 h 2934269"/>
              <a:gd name="connsiteX2" fmla="*/ 2702257 w 2702257"/>
              <a:gd name="connsiteY2" fmla="*/ 286601 h 2934269"/>
              <a:gd name="connsiteX3" fmla="*/ 2702257 w 2702257"/>
              <a:gd name="connsiteY3" fmla="*/ 2647668 h 2934269"/>
              <a:gd name="connsiteX4" fmla="*/ 2415656 w 2702257"/>
              <a:gd name="connsiteY4" fmla="*/ 2934269 h 2934269"/>
              <a:gd name="connsiteX5" fmla="*/ 286601 w 2702257"/>
              <a:gd name="connsiteY5" fmla="*/ 2934269 h 2934269"/>
              <a:gd name="connsiteX6" fmla="*/ 0 w 2702257"/>
              <a:gd name="connsiteY6" fmla="*/ 2647668 h 2934269"/>
              <a:gd name="connsiteX7" fmla="*/ 0 w 2702257"/>
              <a:gd name="connsiteY7" fmla="*/ 286601 h 2934269"/>
              <a:gd name="connsiteX8" fmla="*/ 286601 w 2702257"/>
              <a:gd name="connsiteY8" fmla="*/ 0 h 29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2934269">
                <a:moveTo>
                  <a:pt x="286601" y="0"/>
                </a:moveTo>
                <a:lnTo>
                  <a:pt x="2415656" y="0"/>
                </a:lnTo>
                <a:cubicBezTo>
                  <a:pt x="2573941" y="0"/>
                  <a:pt x="2702257" y="128316"/>
                  <a:pt x="2702257" y="286601"/>
                </a:cubicBezTo>
                <a:lnTo>
                  <a:pt x="2702257" y="2647668"/>
                </a:lnTo>
                <a:cubicBezTo>
                  <a:pt x="2702257" y="2805953"/>
                  <a:pt x="2573941" y="2934269"/>
                  <a:pt x="2415656" y="2934269"/>
                </a:cubicBezTo>
                <a:lnTo>
                  <a:pt x="286601" y="2934269"/>
                </a:lnTo>
                <a:cubicBezTo>
                  <a:pt x="128316" y="2934269"/>
                  <a:pt x="0" y="2805953"/>
                  <a:pt x="0" y="2647668"/>
                </a:cubicBezTo>
                <a:lnTo>
                  <a:pt x="0" y="286601"/>
                </a:lnTo>
                <a:cubicBezTo>
                  <a:pt x="0" y="128316"/>
                  <a:pt x="128316" y="0"/>
                  <a:pt x="286601"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8F3CD639-992D-4AE4-B306-DD099ACD4941}"/>
              </a:ext>
            </a:extLst>
          </p:cNvPr>
          <p:cNvSpPr>
            <a:spLocks noGrp="1"/>
          </p:cNvSpPr>
          <p:nvPr>
            <p:ph type="pic" sz="quarter" idx="11"/>
          </p:nvPr>
        </p:nvSpPr>
        <p:spPr>
          <a:xfrm>
            <a:off x="4669809" y="887104"/>
            <a:ext cx="2702257" cy="2934269"/>
          </a:xfrm>
          <a:custGeom>
            <a:avLst/>
            <a:gdLst>
              <a:gd name="connsiteX0" fmla="*/ 286601 w 2702257"/>
              <a:gd name="connsiteY0" fmla="*/ 0 h 2934269"/>
              <a:gd name="connsiteX1" fmla="*/ 2415656 w 2702257"/>
              <a:gd name="connsiteY1" fmla="*/ 0 h 2934269"/>
              <a:gd name="connsiteX2" fmla="*/ 2702257 w 2702257"/>
              <a:gd name="connsiteY2" fmla="*/ 286601 h 2934269"/>
              <a:gd name="connsiteX3" fmla="*/ 2702257 w 2702257"/>
              <a:gd name="connsiteY3" fmla="*/ 2647668 h 2934269"/>
              <a:gd name="connsiteX4" fmla="*/ 2415656 w 2702257"/>
              <a:gd name="connsiteY4" fmla="*/ 2934269 h 2934269"/>
              <a:gd name="connsiteX5" fmla="*/ 286601 w 2702257"/>
              <a:gd name="connsiteY5" fmla="*/ 2934269 h 2934269"/>
              <a:gd name="connsiteX6" fmla="*/ 0 w 2702257"/>
              <a:gd name="connsiteY6" fmla="*/ 2647668 h 2934269"/>
              <a:gd name="connsiteX7" fmla="*/ 0 w 2702257"/>
              <a:gd name="connsiteY7" fmla="*/ 286601 h 2934269"/>
              <a:gd name="connsiteX8" fmla="*/ 286601 w 2702257"/>
              <a:gd name="connsiteY8" fmla="*/ 0 h 29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2934269">
                <a:moveTo>
                  <a:pt x="286601" y="0"/>
                </a:moveTo>
                <a:lnTo>
                  <a:pt x="2415656" y="0"/>
                </a:lnTo>
                <a:cubicBezTo>
                  <a:pt x="2573941" y="0"/>
                  <a:pt x="2702257" y="128316"/>
                  <a:pt x="2702257" y="286601"/>
                </a:cubicBezTo>
                <a:lnTo>
                  <a:pt x="2702257" y="2647668"/>
                </a:lnTo>
                <a:cubicBezTo>
                  <a:pt x="2702257" y="2805953"/>
                  <a:pt x="2573941" y="2934269"/>
                  <a:pt x="2415656" y="2934269"/>
                </a:cubicBezTo>
                <a:lnTo>
                  <a:pt x="286601" y="2934269"/>
                </a:lnTo>
                <a:cubicBezTo>
                  <a:pt x="128316" y="2934269"/>
                  <a:pt x="0" y="2805953"/>
                  <a:pt x="0" y="2647668"/>
                </a:cubicBezTo>
                <a:lnTo>
                  <a:pt x="0" y="286601"/>
                </a:lnTo>
                <a:cubicBezTo>
                  <a:pt x="0" y="128316"/>
                  <a:pt x="128316" y="0"/>
                  <a:pt x="286601"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9B679E7A-4E6A-44ED-8D27-4414C485274A}"/>
              </a:ext>
            </a:extLst>
          </p:cNvPr>
          <p:cNvSpPr>
            <a:spLocks noGrp="1"/>
          </p:cNvSpPr>
          <p:nvPr>
            <p:ph type="pic" sz="quarter" idx="12"/>
          </p:nvPr>
        </p:nvSpPr>
        <p:spPr>
          <a:xfrm>
            <a:off x="7824716" y="887104"/>
            <a:ext cx="2702257" cy="2934269"/>
          </a:xfrm>
          <a:custGeom>
            <a:avLst/>
            <a:gdLst>
              <a:gd name="connsiteX0" fmla="*/ 286601 w 2702257"/>
              <a:gd name="connsiteY0" fmla="*/ 0 h 2934269"/>
              <a:gd name="connsiteX1" fmla="*/ 2415656 w 2702257"/>
              <a:gd name="connsiteY1" fmla="*/ 0 h 2934269"/>
              <a:gd name="connsiteX2" fmla="*/ 2702257 w 2702257"/>
              <a:gd name="connsiteY2" fmla="*/ 286601 h 2934269"/>
              <a:gd name="connsiteX3" fmla="*/ 2702257 w 2702257"/>
              <a:gd name="connsiteY3" fmla="*/ 2647668 h 2934269"/>
              <a:gd name="connsiteX4" fmla="*/ 2415656 w 2702257"/>
              <a:gd name="connsiteY4" fmla="*/ 2934269 h 2934269"/>
              <a:gd name="connsiteX5" fmla="*/ 286601 w 2702257"/>
              <a:gd name="connsiteY5" fmla="*/ 2934269 h 2934269"/>
              <a:gd name="connsiteX6" fmla="*/ 0 w 2702257"/>
              <a:gd name="connsiteY6" fmla="*/ 2647668 h 2934269"/>
              <a:gd name="connsiteX7" fmla="*/ 0 w 2702257"/>
              <a:gd name="connsiteY7" fmla="*/ 286601 h 2934269"/>
              <a:gd name="connsiteX8" fmla="*/ 286601 w 2702257"/>
              <a:gd name="connsiteY8" fmla="*/ 0 h 29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2934269">
                <a:moveTo>
                  <a:pt x="286601" y="0"/>
                </a:moveTo>
                <a:lnTo>
                  <a:pt x="2415656" y="0"/>
                </a:lnTo>
                <a:cubicBezTo>
                  <a:pt x="2573941" y="0"/>
                  <a:pt x="2702257" y="128316"/>
                  <a:pt x="2702257" y="286601"/>
                </a:cubicBezTo>
                <a:lnTo>
                  <a:pt x="2702257" y="2647668"/>
                </a:lnTo>
                <a:cubicBezTo>
                  <a:pt x="2702257" y="2805953"/>
                  <a:pt x="2573941" y="2934269"/>
                  <a:pt x="2415656" y="2934269"/>
                </a:cubicBezTo>
                <a:lnTo>
                  <a:pt x="286601" y="2934269"/>
                </a:lnTo>
                <a:cubicBezTo>
                  <a:pt x="128316" y="2934269"/>
                  <a:pt x="0" y="2805953"/>
                  <a:pt x="0" y="2647668"/>
                </a:cubicBezTo>
                <a:lnTo>
                  <a:pt x="0" y="286601"/>
                </a:lnTo>
                <a:cubicBezTo>
                  <a:pt x="0" y="128316"/>
                  <a:pt x="128316" y="0"/>
                  <a:pt x="28660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51080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FBBA0C0-1118-4519-9C67-C4ADBEAB1C65}"/>
              </a:ext>
            </a:extLst>
          </p:cNvPr>
          <p:cNvSpPr>
            <a:spLocks noGrp="1"/>
          </p:cNvSpPr>
          <p:nvPr>
            <p:ph type="pic" sz="quarter" idx="10"/>
          </p:nvPr>
        </p:nvSpPr>
        <p:spPr>
          <a:xfrm>
            <a:off x="5544457" y="640444"/>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9840702A-41D7-4EE2-9536-9642BE43F9F6}"/>
              </a:ext>
            </a:extLst>
          </p:cNvPr>
          <p:cNvSpPr>
            <a:spLocks noGrp="1"/>
          </p:cNvSpPr>
          <p:nvPr>
            <p:ph type="pic" sz="quarter" idx="11"/>
          </p:nvPr>
        </p:nvSpPr>
        <p:spPr>
          <a:xfrm>
            <a:off x="7651673" y="640442"/>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
        <p:nvSpPr>
          <p:cNvPr id="20" name="Picture Placeholder 19">
            <a:extLst>
              <a:ext uri="{FF2B5EF4-FFF2-40B4-BE49-F238E27FC236}">
                <a16:creationId xmlns:a16="http://schemas.microsoft.com/office/drawing/2014/main" id="{DA53AE22-C869-4585-831D-1335BB4A6C69}"/>
              </a:ext>
            </a:extLst>
          </p:cNvPr>
          <p:cNvSpPr>
            <a:spLocks noGrp="1"/>
          </p:cNvSpPr>
          <p:nvPr>
            <p:ph type="pic" sz="quarter" idx="12"/>
          </p:nvPr>
        </p:nvSpPr>
        <p:spPr>
          <a:xfrm>
            <a:off x="5544457" y="3537645"/>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
        <p:nvSpPr>
          <p:cNvPr id="23" name="Picture Placeholder 22">
            <a:extLst>
              <a:ext uri="{FF2B5EF4-FFF2-40B4-BE49-F238E27FC236}">
                <a16:creationId xmlns:a16="http://schemas.microsoft.com/office/drawing/2014/main" id="{1F03C258-0ED5-49EB-AE71-DCDF8EE18E68}"/>
              </a:ext>
            </a:extLst>
          </p:cNvPr>
          <p:cNvSpPr>
            <a:spLocks noGrp="1"/>
          </p:cNvSpPr>
          <p:nvPr>
            <p:ph type="pic" sz="quarter" idx="13"/>
          </p:nvPr>
        </p:nvSpPr>
        <p:spPr>
          <a:xfrm>
            <a:off x="7651673" y="3537645"/>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DECCA85A-92B8-4FAE-8C27-BF8936E7EF5A}"/>
              </a:ext>
            </a:extLst>
          </p:cNvPr>
          <p:cNvSpPr>
            <a:spLocks noGrp="1"/>
          </p:cNvSpPr>
          <p:nvPr>
            <p:ph type="pic" sz="quarter" idx="14"/>
          </p:nvPr>
        </p:nvSpPr>
        <p:spPr>
          <a:xfrm>
            <a:off x="9758889" y="640442"/>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D5B1D4EE-E89F-4763-8295-EA742B41ED4A}"/>
              </a:ext>
            </a:extLst>
          </p:cNvPr>
          <p:cNvSpPr>
            <a:spLocks noGrp="1"/>
          </p:cNvSpPr>
          <p:nvPr>
            <p:ph type="pic" sz="quarter" idx="15"/>
          </p:nvPr>
        </p:nvSpPr>
        <p:spPr>
          <a:xfrm>
            <a:off x="9758889" y="3537643"/>
            <a:ext cx="1925111" cy="2679912"/>
          </a:xfrm>
          <a:custGeom>
            <a:avLst/>
            <a:gdLst>
              <a:gd name="connsiteX0" fmla="*/ 320858 w 1925111"/>
              <a:gd name="connsiteY0" fmla="*/ 0 h 2679912"/>
              <a:gd name="connsiteX1" fmla="*/ 1604253 w 1925111"/>
              <a:gd name="connsiteY1" fmla="*/ 0 h 2679912"/>
              <a:gd name="connsiteX2" fmla="*/ 1925111 w 1925111"/>
              <a:gd name="connsiteY2" fmla="*/ 320858 h 2679912"/>
              <a:gd name="connsiteX3" fmla="*/ 1925111 w 1925111"/>
              <a:gd name="connsiteY3" fmla="*/ 2359054 h 2679912"/>
              <a:gd name="connsiteX4" fmla="*/ 1604253 w 1925111"/>
              <a:gd name="connsiteY4" fmla="*/ 2679912 h 2679912"/>
              <a:gd name="connsiteX5" fmla="*/ 320858 w 1925111"/>
              <a:gd name="connsiteY5" fmla="*/ 2679912 h 2679912"/>
              <a:gd name="connsiteX6" fmla="*/ 0 w 1925111"/>
              <a:gd name="connsiteY6" fmla="*/ 2359054 h 2679912"/>
              <a:gd name="connsiteX7" fmla="*/ 0 w 1925111"/>
              <a:gd name="connsiteY7" fmla="*/ 320858 h 2679912"/>
              <a:gd name="connsiteX8" fmla="*/ 320858 w 1925111"/>
              <a:gd name="connsiteY8" fmla="*/ 0 h 26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11" h="2679912">
                <a:moveTo>
                  <a:pt x="320858" y="0"/>
                </a:moveTo>
                <a:lnTo>
                  <a:pt x="1604253" y="0"/>
                </a:lnTo>
                <a:cubicBezTo>
                  <a:pt x="1781458" y="0"/>
                  <a:pt x="1925111" y="143653"/>
                  <a:pt x="1925111" y="320858"/>
                </a:cubicBezTo>
                <a:lnTo>
                  <a:pt x="1925111" y="2359054"/>
                </a:lnTo>
                <a:cubicBezTo>
                  <a:pt x="1925111" y="2536259"/>
                  <a:pt x="1781458" y="2679912"/>
                  <a:pt x="1604253" y="2679912"/>
                </a:cubicBezTo>
                <a:lnTo>
                  <a:pt x="320858" y="2679912"/>
                </a:lnTo>
                <a:cubicBezTo>
                  <a:pt x="143653" y="2679912"/>
                  <a:pt x="0" y="2536259"/>
                  <a:pt x="0" y="2359054"/>
                </a:cubicBezTo>
                <a:lnTo>
                  <a:pt x="0" y="320858"/>
                </a:lnTo>
                <a:cubicBezTo>
                  <a:pt x="0" y="143653"/>
                  <a:pt x="143653" y="0"/>
                  <a:pt x="32085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5931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5C295-E5AB-44BB-BCF5-FC42FD40DC01}"/>
              </a:ext>
            </a:extLst>
          </p:cNvPr>
          <p:cNvSpPr/>
          <p:nvPr userDrawn="1"/>
        </p:nvSpPr>
        <p:spPr>
          <a:xfrm>
            <a:off x="0" y="4775200"/>
            <a:ext cx="4717143" cy="208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Picture Placeholder 9">
            <a:extLst>
              <a:ext uri="{FF2B5EF4-FFF2-40B4-BE49-F238E27FC236}">
                <a16:creationId xmlns:a16="http://schemas.microsoft.com/office/drawing/2014/main" id="{859CCDF6-D3CC-4BD9-8C53-89A4F2BFDD28}"/>
              </a:ext>
            </a:extLst>
          </p:cNvPr>
          <p:cNvSpPr>
            <a:spLocks noGrp="1"/>
          </p:cNvSpPr>
          <p:nvPr>
            <p:ph type="pic" sz="quarter" idx="10"/>
          </p:nvPr>
        </p:nvSpPr>
        <p:spPr>
          <a:xfrm>
            <a:off x="515258" y="3429000"/>
            <a:ext cx="5479143" cy="2942771"/>
          </a:xfrm>
          <a:custGeom>
            <a:avLst/>
            <a:gdLst>
              <a:gd name="connsiteX0" fmla="*/ 0 w 5479143"/>
              <a:gd name="connsiteY0" fmla="*/ 0 h 2942771"/>
              <a:gd name="connsiteX1" fmla="*/ 5479143 w 5479143"/>
              <a:gd name="connsiteY1" fmla="*/ 0 h 2942771"/>
              <a:gd name="connsiteX2" fmla="*/ 5479143 w 5479143"/>
              <a:gd name="connsiteY2" fmla="*/ 2942771 h 2942771"/>
              <a:gd name="connsiteX3" fmla="*/ 0 w 5479143"/>
              <a:gd name="connsiteY3" fmla="*/ 2942771 h 2942771"/>
            </a:gdLst>
            <a:ahLst/>
            <a:cxnLst>
              <a:cxn ang="0">
                <a:pos x="connsiteX0" y="connsiteY0"/>
              </a:cxn>
              <a:cxn ang="0">
                <a:pos x="connsiteX1" y="connsiteY1"/>
              </a:cxn>
              <a:cxn ang="0">
                <a:pos x="connsiteX2" y="connsiteY2"/>
              </a:cxn>
              <a:cxn ang="0">
                <a:pos x="connsiteX3" y="connsiteY3"/>
              </a:cxn>
            </a:cxnLst>
            <a:rect l="l" t="t" r="r" b="b"/>
            <a:pathLst>
              <a:path w="5479143" h="2942771">
                <a:moveTo>
                  <a:pt x="0" y="0"/>
                </a:moveTo>
                <a:lnTo>
                  <a:pt x="5479143" y="0"/>
                </a:lnTo>
                <a:lnTo>
                  <a:pt x="5479143" y="2942771"/>
                </a:lnTo>
                <a:lnTo>
                  <a:pt x="0" y="294277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419E4038-4F68-462C-A29E-14080E917341}"/>
              </a:ext>
            </a:extLst>
          </p:cNvPr>
          <p:cNvSpPr>
            <a:spLocks noGrp="1"/>
          </p:cNvSpPr>
          <p:nvPr>
            <p:ph type="pic" sz="quarter" idx="11"/>
          </p:nvPr>
        </p:nvSpPr>
        <p:spPr>
          <a:xfrm>
            <a:off x="8084457" y="0"/>
            <a:ext cx="3338286" cy="4383314"/>
          </a:xfrm>
          <a:custGeom>
            <a:avLst/>
            <a:gdLst>
              <a:gd name="connsiteX0" fmla="*/ 0 w 3338286"/>
              <a:gd name="connsiteY0" fmla="*/ 0 h 4383314"/>
              <a:gd name="connsiteX1" fmla="*/ 3338286 w 3338286"/>
              <a:gd name="connsiteY1" fmla="*/ 0 h 4383314"/>
              <a:gd name="connsiteX2" fmla="*/ 3338286 w 3338286"/>
              <a:gd name="connsiteY2" fmla="*/ 4383314 h 4383314"/>
              <a:gd name="connsiteX3" fmla="*/ 0 w 3338286"/>
              <a:gd name="connsiteY3" fmla="*/ 4383314 h 4383314"/>
            </a:gdLst>
            <a:ahLst/>
            <a:cxnLst>
              <a:cxn ang="0">
                <a:pos x="connsiteX0" y="connsiteY0"/>
              </a:cxn>
              <a:cxn ang="0">
                <a:pos x="connsiteX1" y="connsiteY1"/>
              </a:cxn>
              <a:cxn ang="0">
                <a:pos x="connsiteX2" y="connsiteY2"/>
              </a:cxn>
              <a:cxn ang="0">
                <a:pos x="connsiteX3" y="connsiteY3"/>
              </a:cxn>
            </a:cxnLst>
            <a:rect l="l" t="t" r="r" b="b"/>
            <a:pathLst>
              <a:path w="3338286" h="4383314">
                <a:moveTo>
                  <a:pt x="0" y="0"/>
                </a:moveTo>
                <a:lnTo>
                  <a:pt x="3338286" y="0"/>
                </a:lnTo>
                <a:lnTo>
                  <a:pt x="3338286" y="4383314"/>
                </a:lnTo>
                <a:lnTo>
                  <a:pt x="0" y="4383314"/>
                </a:lnTo>
                <a:close/>
              </a:path>
            </a:pathLst>
          </a:custGeom>
        </p:spPr>
        <p:txBody>
          <a:bodyPr wrap="square">
            <a:noAutofit/>
          </a:bodyPr>
          <a:lstStyle/>
          <a:p>
            <a:endParaRPr lang="en-US"/>
          </a:p>
        </p:txBody>
      </p:sp>
    </p:spTree>
    <p:extLst>
      <p:ext uri="{BB962C8B-B14F-4D97-AF65-F5344CB8AC3E}">
        <p14:creationId xmlns:p14="http://schemas.microsoft.com/office/powerpoint/2010/main" val="160669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1212B47-779F-4934-AE40-352E43550FD9}"/>
              </a:ext>
            </a:extLst>
          </p:cNvPr>
          <p:cNvSpPr>
            <a:spLocks noGrp="1"/>
          </p:cNvSpPr>
          <p:nvPr>
            <p:ph type="pic" sz="quarter" idx="10"/>
          </p:nvPr>
        </p:nvSpPr>
        <p:spPr>
          <a:xfrm>
            <a:off x="6316640" y="-14513"/>
            <a:ext cx="5943600" cy="6433459"/>
          </a:xfrm>
          <a:custGeom>
            <a:avLst/>
            <a:gdLst>
              <a:gd name="connsiteX0" fmla="*/ 382826 w 5943600"/>
              <a:gd name="connsiteY0" fmla="*/ 0 h 6433459"/>
              <a:gd name="connsiteX1" fmla="*/ 3219547 w 5943600"/>
              <a:gd name="connsiteY1" fmla="*/ 0 h 6433459"/>
              <a:gd name="connsiteX2" fmla="*/ 3134595 w 5943600"/>
              <a:gd name="connsiteY2" fmla="*/ 63526 h 6433459"/>
              <a:gd name="connsiteX3" fmla="*/ 2298247 w 5943600"/>
              <a:gd name="connsiteY3" fmla="*/ 1836965 h 6433459"/>
              <a:gd name="connsiteX4" fmla="*/ 4596494 w 5943600"/>
              <a:gd name="connsiteY4" fmla="*/ 4135212 h 6433459"/>
              <a:gd name="connsiteX5" fmla="*/ 5881466 w 5943600"/>
              <a:gd name="connsiteY5" fmla="*/ 3742708 h 6433459"/>
              <a:gd name="connsiteX6" fmla="*/ 5943600 w 5943600"/>
              <a:gd name="connsiteY6" fmla="*/ 3696245 h 6433459"/>
              <a:gd name="connsiteX7" fmla="*/ 5943600 w 5943600"/>
              <a:gd name="connsiteY7" fmla="*/ 6232419 h 6433459"/>
              <a:gd name="connsiteX8" fmla="*/ 5745230 w 5943600"/>
              <a:gd name="connsiteY8" fmla="*/ 6288750 h 6433459"/>
              <a:gd name="connsiteX9" fmla="*/ 4596494 w 5943600"/>
              <a:gd name="connsiteY9" fmla="*/ 6433459 h 6433459"/>
              <a:gd name="connsiteX10" fmla="*/ 0 w 5943600"/>
              <a:gd name="connsiteY10" fmla="*/ 1836965 h 6433459"/>
              <a:gd name="connsiteX11" fmla="*/ 361216 w 5943600"/>
              <a:gd name="connsiteY11" fmla="*/ 47802 h 643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3600" h="6433459">
                <a:moveTo>
                  <a:pt x="382826" y="0"/>
                </a:moveTo>
                <a:lnTo>
                  <a:pt x="3219547" y="0"/>
                </a:lnTo>
                <a:lnTo>
                  <a:pt x="3134595" y="63526"/>
                </a:lnTo>
                <a:cubicBezTo>
                  <a:pt x="2623817" y="485058"/>
                  <a:pt x="2298247" y="1122991"/>
                  <a:pt x="2298247" y="1836965"/>
                </a:cubicBezTo>
                <a:cubicBezTo>
                  <a:pt x="2298247" y="3106252"/>
                  <a:pt x="3327207" y="4135212"/>
                  <a:pt x="4596494" y="4135212"/>
                </a:cubicBezTo>
                <a:cubicBezTo>
                  <a:pt x="5072477" y="4135212"/>
                  <a:pt x="5514663" y="3990515"/>
                  <a:pt x="5881466" y="3742708"/>
                </a:cubicBezTo>
                <a:lnTo>
                  <a:pt x="5943600" y="3696245"/>
                </a:lnTo>
                <a:lnTo>
                  <a:pt x="5943600" y="6232419"/>
                </a:lnTo>
                <a:lnTo>
                  <a:pt x="5745230" y="6288750"/>
                </a:lnTo>
                <a:cubicBezTo>
                  <a:pt x="5378064" y="6383217"/>
                  <a:pt x="4993146" y="6433459"/>
                  <a:pt x="4596494" y="6433459"/>
                </a:cubicBezTo>
                <a:cubicBezTo>
                  <a:pt x="2057920" y="6433459"/>
                  <a:pt x="0" y="4375539"/>
                  <a:pt x="0" y="1836965"/>
                </a:cubicBezTo>
                <a:cubicBezTo>
                  <a:pt x="0" y="1202322"/>
                  <a:pt x="128620" y="597719"/>
                  <a:pt x="361216" y="47802"/>
                </a:cubicBezTo>
                <a:close/>
              </a:path>
            </a:pathLst>
          </a:custGeom>
        </p:spPr>
        <p:txBody>
          <a:bodyPr wrap="square">
            <a:noAutofit/>
          </a:bodyPr>
          <a:lstStyle/>
          <a:p>
            <a:endParaRPr lang="en-US"/>
          </a:p>
        </p:txBody>
      </p:sp>
    </p:spTree>
    <p:extLst>
      <p:ext uri="{BB962C8B-B14F-4D97-AF65-F5344CB8AC3E}">
        <p14:creationId xmlns:p14="http://schemas.microsoft.com/office/powerpoint/2010/main" val="156619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E6F9726-5347-4A7E-A528-A0C3FBFDEB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248" b="31248"/>
          <a:stretch>
            <a:fillRect/>
          </a:stretch>
        </p:blipFill>
        <p:spPr/>
      </p:pic>
      <p:sp>
        <p:nvSpPr>
          <p:cNvPr id="7" name="Rectangle 6">
            <a:extLst>
              <a:ext uri="{FF2B5EF4-FFF2-40B4-BE49-F238E27FC236}">
                <a16:creationId xmlns:a16="http://schemas.microsoft.com/office/drawing/2014/main" id="{1950BF90-5548-4BE0-847C-49AA99A7C239}"/>
              </a:ext>
            </a:extLst>
          </p:cNvPr>
          <p:cNvSpPr/>
          <p:nvPr/>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91073E3-1F9D-4064-A13A-60E300BE7746}"/>
              </a:ext>
            </a:extLst>
          </p:cNvPr>
          <p:cNvGrpSpPr/>
          <p:nvPr/>
        </p:nvGrpSpPr>
        <p:grpSpPr>
          <a:xfrm>
            <a:off x="3565978" y="2162629"/>
            <a:ext cx="2532742" cy="2532742"/>
            <a:chOff x="4791529" y="3790043"/>
            <a:chExt cx="2532742" cy="2532742"/>
          </a:xfrm>
        </p:grpSpPr>
        <p:sp>
          <p:nvSpPr>
            <p:cNvPr id="19" name="Oval 18">
              <a:extLst>
                <a:ext uri="{FF2B5EF4-FFF2-40B4-BE49-F238E27FC236}">
                  <a16:creationId xmlns:a16="http://schemas.microsoft.com/office/drawing/2014/main" id="{00C94C75-BFD5-4E06-B19D-E252EDBD5683}"/>
                </a:ext>
              </a:extLst>
            </p:cNvPr>
            <p:cNvSpPr/>
            <p:nvPr/>
          </p:nvSpPr>
          <p:spPr>
            <a:xfrm>
              <a:off x="4791529" y="3790043"/>
              <a:ext cx="2532742" cy="253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7633" y="4548583"/>
              <a:ext cx="1900535" cy="1015663"/>
            </a:xfrm>
            <a:prstGeom prst="rect">
              <a:avLst/>
            </a:prstGeom>
            <a:noFill/>
          </p:spPr>
          <p:txBody>
            <a:bodyPr wrap="square" lIns="0" tIns="0" rIns="0" bIns="0" rtlCol="0" anchor="ctr">
              <a:spAutoFit/>
            </a:bodyPr>
            <a:lstStyle/>
            <a:p>
              <a:pPr algn="ctr"/>
              <a:r>
                <a:rPr lang="en-US" sz="6600" b="1" dirty="0">
                  <a:solidFill>
                    <a:schemeClr val="accent1"/>
                  </a:solidFill>
                  <a:latin typeface="+mj-lt"/>
                </a:rPr>
                <a:t>eat</a:t>
              </a:r>
              <a:endParaRPr lang="id-ID" sz="6600" b="1" dirty="0">
                <a:solidFill>
                  <a:schemeClr val="accent1"/>
                </a:solidFill>
                <a:latin typeface="+mj-lt"/>
              </a:endParaRPr>
            </a:p>
          </p:txBody>
        </p:sp>
      </p:grpSp>
      <p:sp>
        <p:nvSpPr>
          <p:cNvPr id="25" name="TextBox 24">
            <a:extLst>
              <a:ext uri="{FF2B5EF4-FFF2-40B4-BE49-F238E27FC236}">
                <a16:creationId xmlns:a16="http://schemas.microsoft.com/office/drawing/2014/main" id="{CD30D93A-7DBD-4441-B22F-DA8BC46B5704}"/>
              </a:ext>
            </a:extLst>
          </p:cNvPr>
          <p:cNvSpPr txBox="1"/>
          <p:nvPr/>
        </p:nvSpPr>
        <p:spPr>
          <a:xfrm>
            <a:off x="6421665" y="3182779"/>
            <a:ext cx="3135084" cy="492443"/>
          </a:xfrm>
          <a:prstGeom prst="rect">
            <a:avLst/>
          </a:prstGeom>
          <a:noFill/>
        </p:spPr>
        <p:txBody>
          <a:bodyPr wrap="square" lIns="0" tIns="0" rIns="0" bIns="0" rtlCol="0" anchor="ctr">
            <a:spAutoFit/>
          </a:bodyPr>
          <a:lstStyle/>
          <a:p>
            <a:r>
              <a:rPr lang="en-US" sz="3200" b="1" dirty="0">
                <a:solidFill>
                  <a:schemeClr val="bg1"/>
                </a:solidFill>
                <a:latin typeface="+mj-lt"/>
              </a:rPr>
              <a:t>Italian Cuisine</a:t>
            </a:r>
            <a:endParaRPr lang="id-ID" sz="3200" b="1" dirty="0">
              <a:solidFill>
                <a:schemeClr val="bg1"/>
              </a:solidFill>
              <a:latin typeface="+mj-lt"/>
            </a:endParaRPr>
          </a:p>
        </p:txBody>
      </p:sp>
      <p:sp>
        <p:nvSpPr>
          <p:cNvPr id="8" name="Freeform: Shape 7">
            <a:extLst>
              <a:ext uri="{FF2B5EF4-FFF2-40B4-BE49-F238E27FC236}">
                <a16:creationId xmlns:a16="http://schemas.microsoft.com/office/drawing/2014/main" id="{2B728032-43D9-40C3-8EFF-CF5F2727143D}"/>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Open Sans" panose="020B0606030504020204" pitchFamily="34" charset="0"/>
            </a:endParaRPr>
          </a:p>
        </p:txBody>
      </p:sp>
      <p:sp>
        <p:nvSpPr>
          <p:cNvPr id="9" name="Freeform: Shape 8">
            <a:extLst>
              <a:ext uri="{FF2B5EF4-FFF2-40B4-BE49-F238E27FC236}">
                <a16:creationId xmlns:a16="http://schemas.microsoft.com/office/drawing/2014/main" id="{34C7C85F-A00E-482B-833C-BB225D2BB3C9}"/>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Open Sans" panose="020B0606030504020204" pitchFamily="34" charset="0"/>
            </a:endParaRPr>
          </a:p>
        </p:txBody>
      </p:sp>
    </p:spTree>
    <p:extLst>
      <p:ext uri="{BB962C8B-B14F-4D97-AF65-F5344CB8AC3E}">
        <p14:creationId xmlns:p14="http://schemas.microsoft.com/office/powerpoint/2010/main" val="179901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B12CCE2-0328-4789-AA16-CE8E30601AB7}"/>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8" name="TextBox 7">
            <a:extLst>
              <a:ext uri="{FF2B5EF4-FFF2-40B4-BE49-F238E27FC236}">
                <a16:creationId xmlns:a16="http://schemas.microsoft.com/office/drawing/2014/main" id="{680F28D7-0813-4894-A94E-28C95767B6E3}"/>
              </a:ext>
            </a:extLst>
          </p:cNvPr>
          <p:cNvSpPr txBox="1"/>
          <p:nvPr/>
        </p:nvSpPr>
        <p:spPr>
          <a:xfrm>
            <a:off x="6887270" y="1612533"/>
            <a:ext cx="4834829" cy="954107"/>
          </a:xfrm>
          <a:prstGeom prst="rect">
            <a:avLst/>
          </a:prstGeom>
          <a:noFill/>
        </p:spPr>
        <p:txBody>
          <a:bodyPr wrap="square" rtlCol="0">
            <a:spAutoFit/>
          </a:bodyPr>
          <a:lstStyle/>
          <a:p>
            <a:r>
              <a:rPr lang="en-US" sz="2800" b="1" dirty="0">
                <a:solidFill>
                  <a:schemeClr val="accent1"/>
                </a:solidFill>
                <a:latin typeface="+mj-lt"/>
              </a:rPr>
              <a:t>THE ONLY THING WE'RE SERIOUS ABOUT IS FOOD.</a:t>
            </a:r>
          </a:p>
        </p:txBody>
      </p:sp>
      <p:sp>
        <p:nvSpPr>
          <p:cNvPr id="9" name="TextBox 8">
            <a:extLst>
              <a:ext uri="{FF2B5EF4-FFF2-40B4-BE49-F238E27FC236}">
                <a16:creationId xmlns:a16="http://schemas.microsoft.com/office/drawing/2014/main" id="{8F5117B0-0B27-4EEA-8736-248B0C493B88}"/>
              </a:ext>
            </a:extLst>
          </p:cNvPr>
          <p:cNvSpPr txBox="1"/>
          <p:nvPr/>
        </p:nvSpPr>
        <p:spPr>
          <a:xfrm>
            <a:off x="6942135" y="1283858"/>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0" name="Rectangle 9">
            <a:extLst>
              <a:ext uri="{FF2B5EF4-FFF2-40B4-BE49-F238E27FC236}">
                <a16:creationId xmlns:a16="http://schemas.microsoft.com/office/drawing/2014/main" id="{3BB1453B-8BAF-4605-A039-929F8B04269D}"/>
              </a:ext>
            </a:extLst>
          </p:cNvPr>
          <p:cNvSpPr/>
          <p:nvPr/>
        </p:nvSpPr>
        <p:spPr>
          <a:xfrm>
            <a:off x="6891644" y="2951125"/>
            <a:ext cx="4138242" cy="893834"/>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1200" b="1" dirty="0">
                <a:solidFill>
                  <a:srgbClr val="333333"/>
                </a:solidFill>
                <a:latin typeface="+mj-lt"/>
                <a:ea typeface="Open Sans" panose="020B0606030504020204" pitchFamily="34" charset="0"/>
                <a:cs typeface="Open Sans" panose="020B0606030504020204" pitchFamily="34" charset="0"/>
              </a:rPr>
              <a:t>Trendy will show you The </a:t>
            </a:r>
            <a:r>
              <a:rPr lang="en-US" sz="1200" dirty="0">
                <a:solidFill>
                  <a:srgbClr val="333333"/>
                </a:solidFill>
                <a:latin typeface="+mj-lt"/>
                <a:ea typeface="Open Sans" panose="020B0606030504020204" pitchFamily="34" charset="0"/>
                <a:cs typeface="Open Sans" panose="020B0606030504020204" pitchFamily="34" charset="0"/>
              </a:rPr>
              <a:t>easiest and fastest way to go the place that you want to go Whether you’re easiest and fastest way to go the place that you</a:t>
            </a:r>
          </a:p>
        </p:txBody>
      </p:sp>
      <p:sp>
        <p:nvSpPr>
          <p:cNvPr id="12" name="Rectangle 11">
            <a:extLst>
              <a:ext uri="{FF2B5EF4-FFF2-40B4-BE49-F238E27FC236}">
                <a16:creationId xmlns:a16="http://schemas.microsoft.com/office/drawing/2014/main" id="{5AD5BF1E-34DF-4BEF-B027-3675C96CF0DF}"/>
              </a:ext>
            </a:extLst>
          </p:cNvPr>
          <p:cNvSpPr/>
          <p:nvPr/>
        </p:nvSpPr>
        <p:spPr>
          <a:xfrm>
            <a:off x="6884610" y="4680308"/>
            <a:ext cx="4138242" cy="893834"/>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1200" b="1" dirty="0">
                <a:solidFill>
                  <a:srgbClr val="333333"/>
                </a:solidFill>
                <a:latin typeface="+mj-lt"/>
                <a:ea typeface="Open Sans" panose="020B0606030504020204" pitchFamily="34" charset="0"/>
                <a:cs typeface="Open Sans" panose="020B0606030504020204" pitchFamily="34" charset="0"/>
              </a:rPr>
              <a:t>Trendy will show you The </a:t>
            </a:r>
            <a:r>
              <a:rPr lang="en-US" sz="1200" dirty="0">
                <a:solidFill>
                  <a:srgbClr val="333333"/>
                </a:solidFill>
                <a:latin typeface="+mj-lt"/>
                <a:ea typeface="Open Sans" panose="020B0606030504020204" pitchFamily="34" charset="0"/>
                <a:cs typeface="Open Sans" panose="020B0606030504020204" pitchFamily="34" charset="0"/>
              </a:rPr>
              <a:t>easiest and fastest way to go the place that you want to go Whether you’re you want to go Whether you’re easiest an</a:t>
            </a:r>
          </a:p>
        </p:txBody>
      </p:sp>
      <p:sp>
        <p:nvSpPr>
          <p:cNvPr id="13" name="TextBox 12">
            <a:extLst>
              <a:ext uri="{FF2B5EF4-FFF2-40B4-BE49-F238E27FC236}">
                <a16:creationId xmlns:a16="http://schemas.microsoft.com/office/drawing/2014/main" id="{9AAB04AC-4EC2-40D7-B1DA-41DD9762A124}"/>
              </a:ext>
            </a:extLst>
          </p:cNvPr>
          <p:cNvSpPr txBox="1"/>
          <p:nvPr/>
        </p:nvSpPr>
        <p:spPr>
          <a:xfrm>
            <a:off x="8671674" y="4002181"/>
            <a:ext cx="609600" cy="464871"/>
          </a:xfrm>
          <a:prstGeom prst="rect">
            <a:avLst/>
          </a:prstGeom>
          <a:noFill/>
        </p:spPr>
        <p:txBody>
          <a:bodyPr wrap="square" rtlCol="0">
            <a:spAutoFit/>
          </a:bodyPr>
          <a:lstStyle/>
          <a:p>
            <a:pPr>
              <a:lnSpc>
                <a:spcPct val="150000"/>
              </a:lnSpc>
            </a:pPr>
            <a:r>
              <a:rPr lang="en-US" b="1" dirty="0">
                <a:solidFill>
                  <a:schemeClr val="tx2">
                    <a:lumMod val="50000"/>
                  </a:schemeClr>
                </a:solidFill>
                <a:latin typeface="+mj-lt"/>
                <a:ea typeface="Open Sans" panose="020B0606030504020204" pitchFamily="34" charset="0"/>
                <a:cs typeface="Open Sans" panose="020B0606030504020204" pitchFamily="34" charset="0"/>
              </a:rPr>
              <a:t>4/5</a:t>
            </a:r>
            <a:endParaRPr lang="id-ID" b="1" dirty="0">
              <a:solidFill>
                <a:schemeClr val="tx2">
                  <a:lumMod val="50000"/>
                </a:schemeClr>
              </a:solidFill>
              <a:latin typeface="+mj-lt"/>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37F1EA21-1D61-429F-A79E-6E08612A3787}"/>
              </a:ext>
            </a:extLst>
          </p:cNvPr>
          <p:cNvGrpSpPr/>
          <p:nvPr/>
        </p:nvGrpSpPr>
        <p:grpSpPr>
          <a:xfrm>
            <a:off x="7009151" y="4183928"/>
            <a:ext cx="1402080" cy="199368"/>
            <a:chOff x="7763155" y="5382017"/>
            <a:chExt cx="1402080" cy="199368"/>
          </a:xfrm>
        </p:grpSpPr>
        <p:sp>
          <p:nvSpPr>
            <p:cNvPr id="15" name="Oval 20">
              <a:extLst>
                <a:ext uri="{FF2B5EF4-FFF2-40B4-BE49-F238E27FC236}">
                  <a16:creationId xmlns:a16="http://schemas.microsoft.com/office/drawing/2014/main" id="{AD9A4BE3-849C-44D4-99B1-79F61E3E6B16}"/>
                </a:ext>
              </a:extLst>
            </p:cNvPr>
            <p:cNvSpPr/>
            <p:nvPr/>
          </p:nvSpPr>
          <p:spPr>
            <a:xfrm>
              <a:off x="7763155" y="5397408"/>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mj-lt"/>
                <a:ea typeface="Open Sans" panose="020B0606030504020204" pitchFamily="34" charset="0"/>
                <a:cs typeface="Open Sans" panose="020B0606030504020204" pitchFamily="34" charset="0"/>
              </a:endParaRPr>
            </a:p>
          </p:txBody>
        </p:sp>
        <p:sp>
          <p:nvSpPr>
            <p:cNvPr id="16" name="Oval 22">
              <a:extLst>
                <a:ext uri="{FF2B5EF4-FFF2-40B4-BE49-F238E27FC236}">
                  <a16:creationId xmlns:a16="http://schemas.microsoft.com/office/drawing/2014/main" id="{0A2ADE63-59AC-42DE-BA61-39A0542F5B49}"/>
                </a:ext>
              </a:extLst>
            </p:cNvPr>
            <p:cNvSpPr/>
            <p:nvPr/>
          </p:nvSpPr>
          <p:spPr>
            <a:xfrm>
              <a:off x="8372755" y="5398505"/>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mj-lt"/>
                <a:ea typeface="Open Sans" panose="020B0606030504020204" pitchFamily="34" charset="0"/>
                <a:cs typeface="Open Sans" panose="020B0606030504020204" pitchFamily="34" charset="0"/>
              </a:endParaRPr>
            </a:p>
          </p:txBody>
        </p:sp>
        <p:sp>
          <p:nvSpPr>
            <p:cNvPr id="17" name="Oval 23">
              <a:extLst>
                <a:ext uri="{FF2B5EF4-FFF2-40B4-BE49-F238E27FC236}">
                  <a16:creationId xmlns:a16="http://schemas.microsoft.com/office/drawing/2014/main" id="{3C1AA525-F812-499E-8098-0FEB9808BF23}"/>
                </a:ext>
              </a:extLst>
            </p:cNvPr>
            <p:cNvSpPr/>
            <p:nvPr/>
          </p:nvSpPr>
          <p:spPr>
            <a:xfrm>
              <a:off x="8677555" y="5390261"/>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mj-lt"/>
                <a:ea typeface="Open Sans" panose="020B0606030504020204" pitchFamily="34" charset="0"/>
                <a:cs typeface="Open Sans" panose="020B0606030504020204" pitchFamily="34" charset="0"/>
              </a:endParaRPr>
            </a:p>
          </p:txBody>
        </p:sp>
        <p:sp>
          <p:nvSpPr>
            <p:cNvPr id="18" name="Oval 24">
              <a:extLst>
                <a:ext uri="{FF2B5EF4-FFF2-40B4-BE49-F238E27FC236}">
                  <a16:creationId xmlns:a16="http://schemas.microsoft.com/office/drawing/2014/main" id="{6CE81AFF-98ED-43B7-A3AF-76CB278D5484}"/>
                </a:ext>
              </a:extLst>
            </p:cNvPr>
            <p:cNvSpPr/>
            <p:nvPr/>
          </p:nvSpPr>
          <p:spPr>
            <a:xfrm>
              <a:off x="8982355" y="5382017"/>
              <a:ext cx="182880" cy="1828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mj-lt"/>
                <a:ea typeface="Open Sans" panose="020B0606030504020204" pitchFamily="34" charset="0"/>
                <a:cs typeface="Open Sans" panose="020B0606030504020204" pitchFamily="34" charset="0"/>
              </a:endParaRPr>
            </a:p>
          </p:txBody>
        </p:sp>
        <p:sp>
          <p:nvSpPr>
            <p:cNvPr id="19" name="Oval 20">
              <a:extLst>
                <a:ext uri="{FF2B5EF4-FFF2-40B4-BE49-F238E27FC236}">
                  <a16:creationId xmlns:a16="http://schemas.microsoft.com/office/drawing/2014/main" id="{735BE8EE-2E96-4FD8-BB79-7254E7783472}"/>
                </a:ext>
              </a:extLst>
            </p:cNvPr>
            <p:cNvSpPr/>
            <p:nvPr/>
          </p:nvSpPr>
          <p:spPr>
            <a:xfrm>
              <a:off x="8038649" y="5391545"/>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mj-lt"/>
                <a:ea typeface="Open Sans" panose="020B0606030504020204" pitchFamily="34" charset="0"/>
                <a:cs typeface="Open Sans" panose="020B0606030504020204" pitchFamily="34" charset="0"/>
              </a:endParaRPr>
            </a:p>
          </p:txBody>
        </p:sp>
      </p:grpSp>
      <p:pic>
        <p:nvPicPr>
          <p:cNvPr id="21" name="Picture Placeholder 20">
            <a:extLst>
              <a:ext uri="{FF2B5EF4-FFF2-40B4-BE49-F238E27FC236}">
                <a16:creationId xmlns:a16="http://schemas.microsoft.com/office/drawing/2014/main" id="{3208863A-352C-41B1-BE42-797CDA436A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117" b="11117"/>
          <a:stretch>
            <a:fillRect/>
          </a:stretch>
        </p:blipFill>
        <p:spPr/>
      </p:pic>
    </p:spTree>
    <p:extLst>
      <p:ext uri="{BB962C8B-B14F-4D97-AF65-F5344CB8AC3E}">
        <p14:creationId xmlns:p14="http://schemas.microsoft.com/office/powerpoint/2010/main" val="1348178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00F528E-CB93-4149-A395-F86FB1DE1A78}"/>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accent1">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2" name="TextBox 11">
            <a:extLst>
              <a:ext uri="{FF2B5EF4-FFF2-40B4-BE49-F238E27FC236}">
                <a16:creationId xmlns:a16="http://schemas.microsoft.com/office/drawing/2014/main" id="{F7ABB176-AE0B-459F-A515-292DDBF502A0}"/>
              </a:ext>
            </a:extLst>
          </p:cNvPr>
          <p:cNvSpPr txBox="1"/>
          <p:nvPr/>
        </p:nvSpPr>
        <p:spPr>
          <a:xfrm>
            <a:off x="3030294" y="966575"/>
            <a:ext cx="6131412" cy="523220"/>
          </a:xfrm>
          <a:prstGeom prst="rect">
            <a:avLst/>
          </a:prstGeom>
          <a:noFill/>
        </p:spPr>
        <p:txBody>
          <a:bodyPr wrap="square" rtlCol="0">
            <a:spAutoFit/>
          </a:bodyPr>
          <a:lstStyle/>
          <a:p>
            <a:pPr algn="ctr"/>
            <a:r>
              <a:rPr lang="id-ID" sz="2800" b="1" dirty="0">
                <a:solidFill>
                  <a:schemeClr val="accent1"/>
                </a:solidFill>
                <a:latin typeface="+mj-lt"/>
              </a:rPr>
              <a:t>SATISFY YOUR SNACK ATTACK.</a:t>
            </a:r>
          </a:p>
        </p:txBody>
      </p:sp>
      <p:sp>
        <p:nvSpPr>
          <p:cNvPr id="13" name="TextBox 12">
            <a:extLst>
              <a:ext uri="{FF2B5EF4-FFF2-40B4-BE49-F238E27FC236}">
                <a16:creationId xmlns:a16="http://schemas.microsoft.com/office/drawing/2014/main" id="{9CF58E43-BD8A-46E3-8256-C20E31796F36}"/>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4" name="Freeform: Shape 13">
            <a:extLst>
              <a:ext uri="{FF2B5EF4-FFF2-40B4-BE49-F238E27FC236}">
                <a16:creationId xmlns:a16="http://schemas.microsoft.com/office/drawing/2014/main" id="{5F9D35CD-73BB-422C-A280-65357751111C}"/>
              </a:ext>
            </a:extLst>
          </p:cNvPr>
          <p:cNvSpPr/>
          <p:nvPr/>
        </p:nvSpPr>
        <p:spPr>
          <a:xfrm rot="5400000">
            <a:off x="11289230" y="6477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8" name="TextBox 17">
            <a:extLst>
              <a:ext uri="{FF2B5EF4-FFF2-40B4-BE49-F238E27FC236}">
                <a16:creationId xmlns:a16="http://schemas.microsoft.com/office/drawing/2014/main" id="{E24868F3-A65F-4C91-BABB-960B6EA10963}"/>
              </a:ext>
            </a:extLst>
          </p:cNvPr>
          <p:cNvSpPr txBox="1"/>
          <p:nvPr/>
        </p:nvSpPr>
        <p:spPr>
          <a:xfrm>
            <a:off x="1295989" y="1943321"/>
            <a:ext cx="9600021" cy="893834"/>
          </a:xfrm>
          <a:prstGeom prst="rect">
            <a:avLst/>
          </a:prstGeom>
          <a:noFill/>
        </p:spPr>
        <p:txBody>
          <a:bodyPr wrap="square" rtlCol="0">
            <a:spAutoFit/>
          </a:bodyPr>
          <a:lstStyle/>
          <a:p>
            <a:pPr algn="ctr">
              <a:lnSpc>
                <a:spcPct val="150000"/>
              </a:lnSpc>
            </a:pPr>
            <a:r>
              <a:rPr lang="id-ID" sz="1200" b="1" dirty="0">
                <a:solidFill>
                  <a:srgbClr val="333333"/>
                </a:solidFill>
                <a:latin typeface="+mj-lt"/>
                <a:ea typeface="Open Sans" panose="020B0606030504020204" pitchFamily="34" charset="0"/>
                <a:cs typeface="Open Sans" panose="020B0606030504020204" pitchFamily="34" charset="0"/>
              </a:rPr>
              <a:t>lorem ipsum</a:t>
            </a:r>
            <a:r>
              <a:rPr lang="id-ID" sz="1200" dirty="0">
                <a:solidFill>
                  <a:srgbClr val="333333"/>
                </a:solidFill>
                <a:latin typeface="+mj-lt"/>
                <a:ea typeface="Open Sans" panose="020B0606030504020204" pitchFamily="34" charset="0"/>
                <a:cs typeface="Open Sans" panose="020B0606030504020204" pitchFamily="34" charset="0"/>
              </a:rPr>
              <a:t>, quia dolor sit, amet, consectetur, adipiscivelit, sed quia non numquam eius modi tempora incidunt, ut labore et dolore</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consectetur, adipiscivelit, sed quia non numquam eius</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 quia non numquam eius modi tempora incidunt, ut labore et dolore</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consectetur, adipiscivelit, sed quia non numquam eius quia non numquam eius modi tempora </a:t>
            </a:r>
          </a:p>
        </p:txBody>
      </p:sp>
      <p:pic>
        <p:nvPicPr>
          <p:cNvPr id="15" name="Picture Placeholder 3">
            <a:extLst>
              <a:ext uri="{FF2B5EF4-FFF2-40B4-BE49-F238E27FC236}">
                <a16:creationId xmlns:a16="http://schemas.microsoft.com/office/drawing/2014/main" id="{D6B1B6C9-20D2-4EEF-9599-675336BB7D5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062" r="19062"/>
          <a:stretch/>
        </p:blipFill>
        <p:spPr>
          <a:xfrm>
            <a:off x="3470275" y="3686175"/>
            <a:ext cx="2505075" cy="2700338"/>
          </a:xfrm>
        </p:spPr>
      </p:pic>
      <p:pic>
        <p:nvPicPr>
          <p:cNvPr id="16" name="Picture Placeholder 7">
            <a:extLst>
              <a:ext uri="{FF2B5EF4-FFF2-40B4-BE49-F238E27FC236}">
                <a16:creationId xmlns:a16="http://schemas.microsoft.com/office/drawing/2014/main" id="{7529EFA9-39E3-4807-92BA-97759DFC5289}"/>
              </a:ext>
            </a:extLst>
          </p:cNvPr>
          <p:cNvPicPr>
            <a:picLocks noGrp="1" noChangeAspect="1"/>
          </p:cNvPicPr>
          <p:nvPr>
            <p:ph type="pic" sz="quarter" idx="11"/>
          </p:nvPr>
        </p:nvPicPr>
        <p:blipFill rotWithShape="1">
          <a:blip r:embed="rId3"/>
          <a:srcRect l="19085" r="19085"/>
          <a:stretch/>
        </p:blipFill>
        <p:spPr>
          <a:xfrm>
            <a:off x="6226175" y="3700463"/>
            <a:ext cx="2505075" cy="2700337"/>
          </a:xfrm>
        </p:spPr>
      </p:pic>
      <p:pic>
        <p:nvPicPr>
          <p:cNvPr id="17" name="Picture Placeholder 9">
            <a:extLst>
              <a:ext uri="{FF2B5EF4-FFF2-40B4-BE49-F238E27FC236}">
                <a16:creationId xmlns:a16="http://schemas.microsoft.com/office/drawing/2014/main" id="{0F6BF703-A795-4367-B1FF-5B4EABE18077}"/>
              </a:ext>
            </a:extLst>
          </p:cNvPr>
          <p:cNvPicPr>
            <a:picLocks noGrp="1" noChangeAspect="1"/>
          </p:cNvPicPr>
          <p:nvPr>
            <p:ph type="pic" sz="quarter" idx="12"/>
          </p:nvPr>
        </p:nvPicPr>
        <p:blipFill rotWithShape="1">
          <a:blip r:embed="rId4"/>
          <a:srcRect l="19085" r="19085"/>
          <a:stretch/>
        </p:blipFill>
        <p:spPr>
          <a:xfrm>
            <a:off x="8983663" y="3700463"/>
            <a:ext cx="2505075" cy="2700337"/>
          </a:xfrm>
        </p:spPr>
      </p:pic>
      <p:pic>
        <p:nvPicPr>
          <p:cNvPr id="7" name="Picture Placeholder 6">
            <a:extLst>
              <a:ext uri="{FF2B5EF4-FFF2-40B4-BE49-F238E27FC236}">
                <a16:creationId xmlns:a16="http://schemas.microsoft.com/office/drawing/2014/main" id="{1DE13473-5744-4C6D-98C4-2A6B0AD8919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6877" b="6877"/>
          <a:stretch>
            <a:fillRect/>
          </a:stretch>
        </p:blipFill>
        <p:spPr/>
      </p:pic>
    </p:spTree>
    <p:extLst>
      <p:ext uri="{BB962C8B-B14F-4D97-AF65-F5344CB8AC3E}">
        <p14:creationId xmlns:p14="http://schemas.microsoft.com/office/powerpoint/2010/main" val="338607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4053DE6-DE11-4CE2-92DB-E6F9207E5B8C}"/>
              </a:ext>
            </a:extLst>
          </p:cNvPr>
          <p:cNvSpPr/>
          <p:nvPr/>
        </p:nvSpPr>
        <p:spPr>
          <a:xfrm rot="5400000">
            <a:off x="11289230" y="6477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5" name="Freeform: Shape 4">
            <a:extLst>
              <a:ext uri="{FF2B5EF4-FFF2-40B4-BE49-F238E27FC236}">
                <a16:creationId xmlns:a16="http://schemas.microsoft.com/office/drawing/2014/main" id="{AB14BA14-C0C1-47E9-AE4C-9BF57FB2EDA8}"/>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8" name="TextBox 7">
            <a:extLst>
              <a:ext uri="{FF2B5EF4-FFF2-40B4-BE49-F238E27FC236}">
                <a16:creationId xmlns:a16="http://schemas.microsoft.com/office/drawing/2014/main" id="{B4250A34-4A2D-448A-990E-EA7DC4880A03}"/>
              </a:ext>
            </a:extLst>
          </p:cNvPr>
          <p:cNvSpPr txBox="1"/>
          <p:nvPr/>
        </p:nvSpPr>
        <p:spPr>
          <a:xfrm>
            <a:off x="1440077" y="1477636"/>
            <a:ext cx="3428320" cy="1384995"/>
          </a:xfrm>
          <a:prstGeom prst="rect">
            <a:avLst/>
          </a:prstGeom>
          <a:noFill/>
        </p:spPr>
        <p:txBody>
          <a:bodyPr wrap="square" rtlCol="0">
            <a:spAutoFit/>
          </a:bodyPr>
          <a:lstStyle/>
          <a:p>
            <a:r>
              <a:rPr lang="en-US" sz="2800" b="1" dirty="0">
                <a:solidFill>
                  <a:schemeClr val="accent1"/>
                </a:solidFill>
                <a:latin typeface="+mj-lt"/>
              </a:rPr>
              <a:t>THE ONLY THING WE'RE SERIOUS ABOUT IS FOOD.</a:t>
            </a:r>
          </a:p>
        </p:txBody>
      </p:sp>
      <p:sp>
        <p:nvSpPr>
          <p:cNvPr id="9" name="TextBox 8">
            <a:extLst>
              <a:ext uri="{FF2B5EF4-FFF2-40B4-BE49-F238E27FC236}">
                <a16:creationId xmlns:a16="http://schemas.microsoft.com/office/drawing/2014/main" id="{4DD910E7-75D2-4D23-BE59-A50B2BF12CD7}"/>
              </a:ext>
            </a:extLst>
          </p:cNvPr>
          <p:cNvSpPr txBox="1"/>
          <p:nvPr/>
        </p:nvSpPr>
        <p:spPr>
          <a:xfrm>
            <a:off x="1493435" y="1148961"/>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1" name="TextBox 10">
            <a:extLst>
              <a:ext uri="{FF2B5EF4-FFF2-40B4-BE49-F238E27FC236}">
                <a16:creationId xmlns:a16="http://schemas.microsoft.com/office/drawing/2014/main" id="{7891ECC2-8202-43B7-8421-3A8AC1ED8AD3}"/>
              </a:ext>
            </a:extLst>
          </p:cNvPr>
          <p:cNvSpPr txBox="1"/>
          <p:nvPr/>
        </p:nvSpPr>
        <p:spPr>
          <a:xfrm>
            <a:off x="1435379" y="3101536"/>
            <a:ext cx="3790985" cy="893834"/>
          </a:xfrm>
          <a:prstGeom prst="rect">
            <a:avLst/>
          </a:prstGeom>
          <a:noFill/>
        </p:spPr>
        <p:txBody>
          <a:bodyPr wrap="square" rtlCol="0">
            <a:spAutoFit/>
          </a:bodyPr>
          <a:lstStyle/>
          <a:p>
            <a:pPr>
              <a:lnSpc>
                <a:spcPct val="150000"/>
              </a:lnSpc>
            </a:pPr>
            <a:r>
              <a:rPr lang="id-ID" sz="1200" dirty="0">
                <a:solidFill>
                  <a:schemeClr val="tx2">
                    <a:lumMod val="50000"/>
                  </a:schemeClr>
                </a:solidFill>
                <a:latin typeface="+mj-lt"/>
                <a:ea typeface="Open Sans" panose="020B0606030504020204" pitchFamily="34" charset="0"/>
                <a:cs typeface="Open Sans" panose="020B0606030504020204" pitchFamily="34" charset="0"/>
              </a:rPr>
              <a:t>Lorem ipsum dolor sit amet, consectetuer adipiscing elit, sed diam nonummy nibh euismod tincidunt ut laoreet dolore</a:t>
            </a:r>
          </a:p>
        </p:txBody>
      </p:sp>
      <p:sp>
        <p:nvSpPr>
          <p:cNvPr id="13" name="TextBox 12">
            <a:extLst>
              <a:ext uri="{FF2B5EF4-FFF2-40B4-BE49-F238E27FC236}">
                <a16:creationId xmlns:a16="http://schemas.microsoft.com/office/drawing/2014/main" id="{1457D5E9-C807-4EE6-B5AF-087E03D16B4C}"/>
              </a:ext>
            </a:extLst>
          </p:cNvPr>
          <p:cNvSpPr txBox="1"/>
          <p:nvPr/>
        </p:nvSpPr>
        <p:spPr>
          <a:xfrm>
            <a:off x="1435379" y="4134811"/>
            <a:ext cx="3790985" cy="893834"/>
          </a:xfrm>
          <a:prstGeom prst="rect">
            <a:avLst/>
          </a:prstGeom>
          <a:noFill/>
        </p:spPr>
        <p:txBody>
          <a:bodyPr wrap="square" rtlCol="0">
            <a:spAutoFit/>
          </a:bodyPr>
          <a:lstStyle/>
          <a:p>
            <a:pPr>
              <a:lnSpc>
                <a:spcPct val="150000"/>
              </a:lnSpc>
            </a:pPr>
            <a:r>
              <a:rPr lang="id-ID" sz="1200" dirty="0">
                <a:solidFill>
                  <a:schemeClr val="tx2">
                    <a:lumMod val="50000"/>
                  </a:schemeClr>
                </a:solidFill>
                <a:latin typeface="+mj-lt"/>
                <a:ea typeface="Open Sans" panose="020B0606030504020204" pitchFamily="34" charset="0"/>
                <a:cs typeface="Open Sans" panose="020B0606030504020204" pitchFamily="34" charset="0"/>
              </a:rPr>
              <a:t>Lorem ipsum dolor sit amet, consectetuer adipiscing elit, sed diam nonummy nibh euismod tincidunt ut laoreet dolore</a:t>
            </a:r>
          </a:p>
        </p:txBody>
      </p:sp>
      <p:pic>
        <p:nvPicPr>
          <p:cNvPr id="10" name="Picture Placeholder 9">
            <a:extLst>
              <a:ext uri="{FF2B5EF4-FFF2-40B4-BE49-F238E27FC236}">
                <a16:creationId xmlns:a16="http://schemas.microsoft.com/office/drawing/2014/main" id="{811861E0-854B-4A17-AAE7-FB68BD5386B0}"/>
              </a:ext>
            </a:extLst>
          </p:cNvPr>
          <p:cNvPicPr>
            <a:picLocks noGrp="1" noChangeAspect="1"/>
          </p:cNvPicPr>
          <p:nvPr>
            <p:ph type="pic" sz="quarter" idx="10"/>
          </p:nvPr>
        </p:nvPicPr>
        <p:blipFill rotWithShape="1">
          <a:blip r:embed="rId2"/>
          <a:srcRect l="6812" r="37634"/>
          <a:stretch/>
        </p:blipFill>
        <p:spPr>
          <a:xfrm>
            <a:off x="6096000" y="831850"/>
            <a:ext cx="5022850" cy="6026150"/>
          </a:xfrm>
        </p:spPr>
      </p:pic>
      <p:sp>
        <p:nvSpPr>
          <p:cNvPr id="12" name="Rectangle: Rounded Corners 11">
            <a:extLst>
              <a:ext uri="{FF2B5EF4-FFF2-40B4-BE49-F238E27FC236}">
                <a16:creationId xmlns:a16="http://schemas.microsoft.com/office/drawing/2014/main" id="{ECF42E64-E7BA-4C52-899F-2E894E61EF0A}"/>
              </a:ext>
            </a:extLst>
          </p:cNvPr>
          <p:cNvSpPr/>
          <p:nvPr/>
        </p:nvSpPr>
        <p:spPr>
          <a:xfrm>
            <a:off x="1438754" y="5342264"/>
            <a:ext cx="1335450" cy="351080"/>
          </a:xfrm>
          <a:prstGeom prst="roundRect">
            <a:avLst>
              <a:gd name="adj" fmla="val 50000"/>
            </a:avLst>
          </a:prstGeom>
          <a:solidFill>
            <a:schemeClr val="accent2"/>
          </a:solidFill>
          <a:ln>
            <a:noFill/>
          </a:ln>
          <a:effectLst>
            <a:outerShdw blurRad="660400" dist="63500" dir="5400000" algn="t"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ea typeface="Open Sans" panose="020B0606030504020204" pitchFamily="34" charset="0"/>
                <a:cs typeface="Open Sans" panose="020B0606030504020204" pitchFamily="34" charset="0"/>
              </a:rPr>
              <a:t>Learn More</a:t>
            </a:r>
            <a:endParaRPr lang="id-ID" sz="1100"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6391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B9E9F4D-B4D7-4BF5-A6B7-B15C8D7A2619}"/>
              </a:ext>
            </a:extLst>
          </p:cNvPr>
          <p:cNvPicPr>
            <a:picLocks noGrp="1" noChangeAspect="1"/>
          </p:cNvPicPr>
          <p:nvPr>
            <p:ph type="pic" sz="quarter" idx="11"/>
          </p:nvPr>
        </p:nvPicPr>
        <p:blipFill rotWithShape="1">
          <a:blip r:embed="rId2"/>
          <a:srcRect l="16269" r="16269"/>
          <a:stretch/>
        </p:blipFill>
        <p:spPr>
          <a:xfrm>
            <a:off x="7523699" y="1"/>
            <a:ext cx="4750188" cy="4694655"/>
          </a:xfrm>
        </p:spPr>
      </p:pic>
      <p:sp>
        <p:nvSpPr>
          <p:cNvPr id="22" name="Multiplication Sign 21">
            <a:extLst>
              <a:ext uri="{FF2B5EF4-FFF2-40B4-BE49-F238E27FC236}">
                <a16:creationId xmlns:a16="http://schemas.microsoft.com/office/drawing/2014/main" id="{36FCB0A5-CE74-4525-9B0E-CC94D86FD5A7}"/>
              </a:ext>
            </a:extLst>
          </p:cNvPr>
          <p:cNvSpPr/>
          <p:nvPr/>
        </p:nvSpPr>
        <p:spPr>
          <a:xfrm>
            <a:off x="6792657" y="1408422"/>
            <a:ext cx="1501253" cy="1501253"/>
          </a:xfrm>
          <a:prstGeom prst="mathMultiply">
            <a:avLst>
              <a:gd name="adj1" fmla="val 206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Freeform: Shape 11">
            <a:extLst>
              <a:ext uri="{FF2B5EF4-FFF2-40B4-BE49-F238E27FC236}">
                <a16:creationId xmlns:a16="http://schemas.microsoft.com/office/drawing/2014/main" id="{8F093A1D-50D6-4436-A1FF-E55B81BADD40}"/>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5" name="Freeform: Shape 14">
            <a:extLst>
              <a:ext uri="{FF2B5EF4-FFF2-40B4-BE49-F238E27FC236}">
                <a16:creationId xmlns:a16="http://schemas.microsoft.com/office/drawing/2014/main" id="{34A89B63-5D77-49FF-891F-BAF7A2D85E8B}"/>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9" name="TextBox 18">
            <a:extLst>
              <a:ext uri="{FF2B5EF4-FFF2-40B4-BE49-F238E27FC236}">
                <a16:creationId xmlns:a16="http://schemas.microsoft.com/office/drawing/2014/main" id="{1CEAD5B4-7254-47D4-A94D-251DBD6BA7B0}"/>
              </a:ext>
            </a:extLst>
          </p:cNvPr>
          <p:cNvSpPr txBox="1"/>
          <p:nvPr/>
        </p:nvSpPr>
        <p:spPr>
          <a:xfrm>
            <a:off x="2004208" y="1266409"/>
            <a:ext cx="3428320" cy="1384995"/>
          </a:xfrm>
          <a:prstGeom prst="rect">
            <a:avLst/>
          </a:prstGeom>
          <a:noFill/>
        </p:spPr>
        <p:txBody>
          <a:bodyPr wrap="square" rtlCol="0">
            <a:spAutoFit/>
          </a:bodyPr>
          <a:lstStyle/>
          <a:p>
            <a:r>
              <a:rPr lang="en-US" sz="2800" b="1" dirty="0">
                <a:solidFill>
                  <a:schemeClr val="accent1"/>
                </a:solidFill>
                <a:latin typeface="+mj-lt"/>
              </a:rPr>
              <a:t>THE ONLY THING WE'RE SERIOUS ABOUT IS FOOD.</a:t>
            </a:r>
          </a:p>
        </p:txBody>
      </p:sp>
      <p:sp>
        <p:nvSpPr>
          <p:cNvPr id="20" name="TextBox 19">
            <a:extLst>
              <a:ext uri="{FF2B5EF4-FFF2-40B4-BE49-F238E27FC236}">
                <a16:creationId xmlns:a16="http://schemas.microsoft.com/office/drawing/2014/main" id="{E62454B9-3B4B-482B-A2AE-595E19DB3A71}"/>
              </a:ext>
            </a:extLst>
          </p:cNvPr>
          <p:cNvSpPr txBox="1"/>
          <p:nvPr/>
        </p:nvSpPr>
        <p:spPr>
          <a:xfrm>
            <a:off x="2059072" y="923220"/>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6" name="Rectangle 15">
            <a:extLst>
              <a:ext uri="{FF2B5EF4-FFF2-40B4-BE49-F238E27FC236}">
                <a16:creationId xmlns:a16="http://schemas.microsoft.com/office/drawing/2014/main" id="{C567EE18-F85B-40DA-86BA-E5610177F002}"/>
              </a:ext>
            </a:extLst>
          </p:cNvPr>
          <p:cNvSpPr/>
          <p:nvPr/>
        </p:nvSpPr>
        <p:spPr>
          <a:xfrm>
            <a:off x="4270874" y="3279415"/>
            <a:ext cx="2981649" cy="893834"/>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1200" b="1" dirty="0">
                <a:solidFill>
                  <a:srgbClr val="333333"/>
                </a:solidFill>
                <a:latin typeface="+mj-lt"/>
                <a:ea typeface="Open Sans" panose="020B0606030504020204" pitchFamily="34" charset="0"/>
                <a:cs typeface="Open Sans" panose="020B0606030504020204" pitchFamily="34" charset="0"/>
              </a:rPr>
              <a:t>Trendy will </a:t>
            </a:r>
            <a:r>
              <a:rPr lang="en-US" sz="1200" dirty="0">
                <a:solidFill>
                  <a:srgbClr val="333333"/>
                </a:solidFill>
                <a:latin typeface="+mj-lt"/>
                <a:ea typeface="Open Sans" panose="020B0606030504020204" pitchFamily="34" charset="0"/>
                <a:cs typeface="Open Sans" panose="020B0606030504020204" pitchFamily="34" charset="0"/>
              </a:rPr>
              <a:t>show you The easiest and fastest way to go the place that you want to go Whether</a:t>
            </a:r>
          </a:p>
        </p:txBody>
      </p:sp>
      <p:sp>
        <p:nvSpPr>
          <p:cNvPr id="17" name="Rectangle 16">
            <a:extLst>
              <a:ext uri="{FF2B5EF4-FFF2-40B4-BE49-F238E27FC236}">
                <a16:creationId xmlns:a16="http://schemas.microsoft.com/office/drawing/2014/main" id="{FB23E32C-8542-43CC-ADF9-A842F5563274}"/>
              </a:ext>
            </a:extLst>
          </p:cNvPr>
          <p:cNvSpPr/>
          <p:nvPr/>
        </p:nvSpPr>
        <p:spPr>
          <a:xfrm>
            <a:off x="4270874" y="5036344"/>
            <a:ext cx="4414736" cy="893834"/>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1200" b="1" dirty="0">
                <a:solidFill>
                  <a:srgbClr val="333333"/>
                </a:solidFill>
                <a:latin typeface="+mj-lt"/>
                <a:ea typeface="Open Sans" panose="020B0606030504020204" pitchFamily="34" charset="0"/>
                <a:cs typeface="Open Sans" panose="020B0606030504020204" pitchFamily="34" charset="0"/>
              </a:rPr>
              <a:t>Trendy will </a:t>
            </a:r>
            <a:r>
              <a:rPr lang="en-US" sz="1200" dirty="0">
                <a:solidFill>
                  <a:srgbClr val="333333"/>
                </a:solidFill>
                <a:latin typeface="+mj-lt"/>
                <a:ea typeface="Open Sans" panose="020B0606030504020204" pitchFamily="34" charset="0"/>
                <a:cs typeface="Open Sans" panose="020B0606030504020204" pitchFamily="34" charset="0"/>
              </a:rPr>
              <a:t>show you The easiest and fastest way to go the place that you want to go Whether The easiest and fastest way to The easiest and fastest way to </a:t>
            </a:r>
          </a:p>
        </p:txBody>
      </p:sp>
      <p:sp>
        <p:nvSpPr>
          <p:cNvPr id="18" name="Rectangle: Rounded Corners 17">
            <a:extLst>
              <a:ext uri="{FF2B5EF4-FFF2-40B4-BE49-F238E27FC236}">
                <a16:creationId xmlns:a16="http://schemas.microsoft.com/office/drawing/2014/main" id="{96038740-6906-4752-BC61-B888808B5FC0}"/>
              </a:ext>
            </a:extLst>
          </p:cNvPr>
          <p:cNvSpPr/>
          <p:nvPr/>
        </p:nvSpPr>
        <p:spPr>
          <a:xfrm>
            <a:off x="4364762" y="4378998"/>
            <a:ext cx="1177099" cy="373714"/>
          </a:xfrm>
          <a:prstGeom prst="roundRect">
            <a:avLst>
              <a:gd name="adj" fmla="val 0"/>
            </a:avLst>
          </a:prstGeom>
          <a:solidFill>
            <a:schemeClr val="accent1"/>
          </a:solidFill>
          <a:ln>
            <a:noFill/>
          </a:ln>
          <a:effectLst>
            <a:outerShdw blurRad="254000" dist="63500" dir="5400000" algn="t"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ea typeface="Open Sans" panose="020B0606030504020204" pitchFamily="34" charset="0"/>
                <a:cs typeface="Open Sans" panose="020B0606030504020204" pitchFamily="34" charset="0"/>
              </a:rPr>
              <a:t>Learn More</a:t>
            </a:r>
            <a:endParaRPr lang="id-ID" sz="1050" dirty="0">
              <a:latin typeface="+mj-lt"/>
              <a:ea typeface="Open Sans" panose="020B0606030504020204" pitchFamily="34" charset="0"/>
              <a:cs typeface="Open Sans" panose="020B0606030504020204" pitchFamily="34" charset="0"/>
            </a:endParaRPr>
          </a:p>
        </p:txBody>
      </p:sp>
      <p:pic>
        <p:nvPicPr>
          <p:cNvPr id="10" name="Picture Placeholder 9">
            <a:extLst>
              <a:ext uri="{FF2B5EF4-FFF2-40B4-BE49-F238E27FC236}">
                <a16:creationId xmlns:a16="http://schemas.microsoft.com/office/drawing/2014/main" id="{702EB61F-A17D-46A9-A615-AFD57C41E786}"/>
              </a:ext>
            </a:extLst>
          </p:cNvPr>
          <p:cNvPicPr>
            <a:picLocks noGrp="1" noChangeAspect="1"/>
          </p:cNvPicPr>
          <p:nvPr>
            <p:ph type="pic" sz="quarter" idx="10"/>
          </p:nvPr>
        </p:nvPicPr>
        <p:blipFill rotWithShape="1">
          <a:blip r:embed="rId3"/>
          <a:srcRect l="18795" r="18795"/>
          <a:stretch/>
        </p:blipFill>
        <p:spPr>
          <a:xfrm>
            <a:off x="1" y="3214048"/>
            <a:ext cx="3411941" cy="3643952"/>
          </a:xfrm>
        </p:spPr>
      </p:pic>
    </p:spTree>
    <p:extLst>
      <p:ext uri="{BB962C8B-B14F-4D97-AF65-F5344CB8AC3E}">
        <p14:creationId xmlns:p14="http://schemas.microsoft.com/office/powerpoint/2010/main" val="57846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95E0738-39AE-43C4-BE42-79B858E1EBB3}"/>
              </a:ext>
            </a:extLst>
          </p:cNvPr>
          <p:cNvSpPr/>
          <p:nvPr/>
        </p:nvSpPr>
        <p:spPr>
          <a:xfrm>
            <a:off x="4339966" y="2236232"/>
            <a:ext cx="3744037" cy="374403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Freeform: Shape 5">
            <a:extLst>
              <a:ext uri="{FF2B5EF4-FFF2-40B4-BE49-F238E27FC236}">
                <a16:creationId xmlns:a16="http://schemas.microsoft.com/office/drawing/2014/main" id="{97F9C13A-5F4A-48FD-A486-9DFB07030E13}"/>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7" name="Freeform: Shape 6">
            <a:extLst>
              <a:ext uri="{FF2B5EF4-FFF2-40B4-BE49-F238E27FC236}">
                <a16:creationId xmlns:a16="http://schemas.microsoft.com/office/drawing/2014/main" id="{F141FD63-3843-4FF5-9842-DD83B1A8D185}"/>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1" name="TextBox 10">
            <a:extLst>
              <a:ext uri="{FF2B5EF4-FFF2-40B4-BE49-F238E27FC236}">
                <a16:creationId xmlns:a16="http://schemas.microsoft.com/office/drawing/2014/main" id="{56DC720D-0CF3-4541-A3D3-EC7AB6F1905D}"/>
              </a:ext>
            </a:extLst>
          </p:cNvPr>
          <p:cNvSpPr txBox="1"/>
          <p:nvPr/>
        </p:nvSpPr>
        <p:spPr>
          <a:xfrm>
            <a:off x="2712794" y="966575"/>
            <a:ext cx="6766412" cy="523220"/>
          </a:xfrm>
          <a:prstGeom prst="rect">
            <a:avLst/>
          </a:prstGeom>
          <a:noFill/>
        </p:spPr>
        <p:txBody>
          <a:bodyPr wrap="square" rtlCol="0">
            <a:spAutoFit/>
          </a:bodyPr>
          <a:lstStyle/>
          <a:p>
            <a:pPr algn="ctr"/>
            <a:r>
              <a:rPr lang="id-ID" sz="2800" b="1" dirty="0">
                <a:solidFill>
                  <a:schemeClr val="accent1"/>
                </a:solidFill>
                <a:latin typeface="+mj-lt"/>
              </a:rPr>
              <a:t>SATISFY YOUR SNACK ATTACK.</a:t>
            </a:r>
          </a:p>
        </p:txBody>
      </p:sp>
      <p:sp>
        <p:nvSpPr>
          <p:cNvPr id="12" name="TextBox 11">
            <a:extLst>
              <a:ext uri="{FF2B5EF4-FFF2-40B4-BE49-F238E27FC236}">
                <a16:creationId xmlns:a16="http://schemas.microsoft.com/office/drawing/2014/main" id="{0C1843E0-C8D3-4A21-91F5-5D76DD66EC5F}"/>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3" name="Rectangle 12">
            <a:extLst>
              <a:ext uri="{FF2B5EF4-FFF2-40B4-BE49-F238E27FC236}">
                <a16:creationId xmlns:a16="http://schemas.microsoft.com/office/drawing/2014/main" id="{DD016EAD-6195-454E-AE90-51BBF9915593}"/>
              </a:ext>
            </a:extLst>
          </p:cNvPr>
          <p:cNvSpPr/>
          <p:nvPr/>
        </p:nvSpPr>
        <p:spPr>
          <a:xfrm>
            <a:off x="901460" y="3575524"/>
            <a:ext cx="1156759" cy="284180"/>
          </a:xfrm>
          <a:prstGeom prst="rect">
            <a:avLst/>
          </a:prstGeom>
          <a:solidFill>
            <a:schemeClr val="accent1"/>
          </a:solidFill>
        </p:spPr>
        <p:txBody>
          <a:bodyPr wrap="square" anchor="ctr">
            <a:spAutoFit/>
          </a:bodyPr>
          <a:lstStyle/>
          <a:p>
            <a:pPr>
              <a:lnSpc>
                <a:spcPct val="120000"/>
              </a:lnSpc>
            </a:pPr>
            <a:r>
              <a:rPr lang="en-US" sz="1100" i="1" dirty="0">
                <a:solidFill>
                  <a:schemeClr val="bg1"/>
                </a:solidFill>
                <a:latin typeface="+mj-lt"/>
                <a:ea typeface="Open Sans" panose="020B0606030504020204" pitchFamily="34" charset="0"/>
                <a:cs typeface="Open Sans" panose="020B0606030504020204" pitchFamily="34" charset="0"/>
              </a:rPr>
              <a:t>Read More….</a:t>
            </a:r>
          </a:p>
        </p:txBody>
      </p:sp>
      <p:sp>
        <p:nvSpPr>
          <p:cNvPr id="14" name="Rectangle 13">
            <a:extLst>
              <a:ext uri="{FF2B5EF4-FFF2-40B4-BE49-F238E27FC236}">
                <a16:creationId xmlns:a16="http://schemas.microsoft.com/office/drawing/2014/main" id="{2560D0D4-0FCD-4738-B9C1-D6FAB447B1B5}"/>
              </a:ext>
            </a:extLst>
          </p:cNvPr>
          <p:cNvSpPr/>
          <p:nvPr/>
        </p:nvSpPr>
        <p:spPr>
          <a:xfrm>
            <a:off x="793679" y="2421788"/>
            <a:ext cx="2588148" cy="893834"/>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endParaRPr lang="id-ID" sz="1200" dirty="0">
              <a:solidFill>
                <a:schemeClr val="tx2">
                  <a:lumMod val="50000"/>
                </a:schemeClr>
              </a:solidFill>
              <a:latin typeface="+mj-lt"/>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87EAD5EE-3404-41D3-B0B2-56E04622750E}"/>
              </a:ext>
            </a:extLst>
          </p:cNvPr>
          <p:cNvSpPr/>
          <p:nvPr/>
        </p:nvSpPr>
        <p:spPr>
          <a:xfrm>
            <a:off x="901460" y="5502901"/>
            <a:ext cx="1156759" cy="284180"/>
          </a:xfrm>
          <a:prstGeom prst="rect">
            <a:avLst/>
          </a:prstGeom>
          <a:solidFill>
            <a:schemeClr val="accent1"/>
          </a:solidFill>
        </p:spPr>
        <p:txBody>
          <a:bodyPr wrap="square" anchor="ctr">
            <a:spAutoFit/>
          </a:bodyPr>
          <a:lstStyle/>
          <a:p>
            <a:pPr>
              <a:lnSpc>
                <a:spcPct val="120000"/>
              </a:lnSpc>
            </a:pPr>
            <a:r>
              <a:rPr lang="en-US" sz="1100" i="1" dirty="0">
                <a:solidFill>
                  <a:schemeClr val="bg1"/>
                </a:solidFill>
                <a:latin typeface="+mj-lt"/>
                <a:ea typeface="Open Sans" panose="020B0606030504020204" pitchFamily="34" charset="0"/>
                <a:cs typeface="Open Sans" panose="020B0606030504020204" pitchFamily="34" charset="0"/>
              </a:rPr>
              <a:t>Read More….</a:t>
            </a:r>
          </a:p>
        </p:txBody>
      </p:sp>
      <p:sp>
        <p:nvSpPr>
          <p:cNvPr id="16" name="Rectangle 15">
            <a:extLst>
              <a:ext uri="{FF2B5EF4-FFF2-40B4-BE49-F238E27FC236}">
                <a16:creationId xmlns:a16="http://schemas.microsoft.com/office/drawing/2014/main" id="{B7B9400F-3F76-4D08-9FBD-F42D68357902}"/>
              </a:ext>
            </a:extLst>
          </p:cNvPr>
          <p:cNvSpPr/>
          <p:nvPr/>
        </p:nvSpPr>
        <p:spPr>
          <a:xfrm>
            <a:off x="793679" y="4349165"/>
            <a:ext cx="2588148" cy="893834"/>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endParaRPr lang="id-ID" sz="1200" dirty="0">
              <a:solidFill>
                <a:schemeClr val="tx2">
                  <a:lumMod val="50000"/>
                </a:schemeClr>
              </a:solidFill>
              <a:latin typeface="+mj-lt"/>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F554EF4-7DFD-42BF-A5FA-64EF69780B57}"/>
              </a:ext>
            </a:extLst>
          </p:cNvPr>
          <p:cNvSpPr/>
          <p:nvPr/>
        </p:nvSpPr>
        <p:spPr>
          <a:xfrm>
            <a:off x="8812740" y="3575524"/>
            <a:ext cx="1156759" cy="284180"/>
          </a:xfrm>
          <a:prstGeom prst="rect">
            <a:avLst/>
          </a:prstGeom>
          <a:solidFill>
            <a:schemeClr val="accent1"/>
          </a:solidFill>
        </p:spPr>
        <p:txBody>
          <a:bodyPr wrap="square" anchor="ctr">
            <a:spAutoFit/>
          </a:bodyPr>
          <a:lstStyle/>
          <a:p>
            <a:pPr>
              <a:lnSpc>
                <a:spcPct val="120000"/>
              </a:lnSpc>
            </a:pPr>
            <a:r>
              <a:rPr lang="en-US" sz="1100" i="1" dirty="0">
                <a:solidFill>
                  <a:schemeClr val="bg1"/>
                </a:solidFill>
                <a:latin typeface="+mj-lt"/>
                <a:ea typeface="Open Sans" panose="020B0606030504020204" pitchFamily="34" charset="0"/>
                <a:cs typeface="Open Sans" panose="020B0606030504020204" pitchFamily="34" charset="0"/>
              </a:rPr>
              <a:t>Read More….</a:t>
            </a:r>
          </a:p>
        </p:txBody>
      </p:sp>
      <p:sp>
        <p:nvSpPr>
          <p:cNvPr id="18" name="Rectangle 17">
            <a:extLst>
              <a:ext uri="{FF2B5EF4-FFF2-40B4-BE49-F238E27FC236}">
                <a16:creationId xmlns:a16="http://schemas.microsoft.com/office/drawing/2014/main" id="{8DC7E89A-7E97-43A1-A51C-BA8369BB9D10}"/>
              </a:ext>
            </a:extLst>
          </p:cNvPr>
          <p:cNvSpPr/>
          <p:nvPr/>
        </p:nvSpPr>
        <p:spPr>
          <a:xfrm>
            <a:off x="8704959" y="2421788"/>
            <a:ext cx="2588148" cy="893834"/>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endParaRPr lang="id-ID" sz="1200" dirty="0">
              <a:solidFill>
                <a:schemeClr val="tx2">
                  <a:lumMod val="50000"/>
                </a:schemeClr>
              </a:solidFill>
              <a:latin typeface="+mj-lt"/>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F18F08A6-5073-4B48-B832-5B1DA239B421}"/>
              </a:ext>
            </a:extLst>
          </p:cNvPr>
          <p:cNvSpPr/>
          <p:nvPr/>
        </p:nvSpPr>
        <p:spPr>
          <a:xfrm>
            <a:off x="8812740" y="5502901"/>
            <a:ext cx="1156759" cy="284180"/>
          </a:xfrm>
          <a:prstGeom prst="rect">
            <a:avLst/>
          </a:prstGeom>
          <a:solidFill>
            <a:schemeClr val="accent1"/>
          </a:solidFill>
        </p:spPr>
        <p:txBody>
          <a:bodyPr wrap="square" anchor="ctr">
            <a:spAutoFit/>
          </a:bodyPr>
          <a:lstStyle/>
          <a:p>
            <a:pPr>
              <a:lnSpc>
                <a:spcPct val="120000"/>
              </a:lnSpc>
            </a:pPr>
            <a:r>
              <a:rPr lang="en-US" sz="1100" i="1" dirty="0">
                <a:solidFill>
                  <a:schemeClr val="bg1"/>
                </a:solidFill>
                <a:latin typeface="+mj-lt"/>
                <a:ea typeface="Open Sans" panose="020B0606030504020204" pitchFamily="34" charset="0"/>
                <a:cs typeface="Open Sans" panose="020B0606030504020204" pitchFamily="34" charset="0"/>
              </a:rPr>
              <a:t>Read More….</a:t>
            </a:r>
          </a:p>
        </p:txBody>
      </p:sp>
      <p:sp>
        <p:nvSpPr>
          <p:cNvPr id="20" name="Rectangle 19">
            <a:extLst>
              <a:ext uri="{FF2B5EF4-FFF2-40B4-BE49-F238E27FC236}">
                <a16:creationId xmlns:a16="http://schemas.microsoft.com/office/drawing/2014/main" id="{0FBCCE15-7DF6-460F-B544-8A84C00D7249}"/>
              </a:ext>
            </a:extLst>
          </p:cNvPr>
          <p:cNvSpPr/>
          <p:nvPr/>
        </p:nvSpPr>
        <p:spPr>
          <a:xfrm>
            <a:off x="8704959" y="4349165"/>
            <a:ext cx="2588148" cy="893834"/>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endParaRPr lang="id-ID" sz="1200" dirty="0">
              <a:solidFill>
                <a:schemeClr val="tx2">
                  <a:lumMod val="50000"/>
                </a:schemeClr>
              </a:solidFill>
              <a:latin typeface="+mj-lt"/>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C3BB0E22-7035-4F94-BED8-64CAD0EABD5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664" r="16664"/>
          <a:stretch/>
        </p:blipFill>
        <p:spPr>
          <a:xfrm>
            <a:off x="4196685" y="2332419"/>
            <a:ext cx="3744038" cy="3744038"/>
          </a:xfrm>
        </p:spPr>
      </p:pic>
    </p:spTree>
    <p:extLst>
      <p:ext uri="{BB962C8B-B14F-4D97-AF65-F5344CB8AC3E}">
        <p14:creationId xmlns:p14="http://schemas.microsoft.com/office/powerpoint/2010/main" val="3848477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BADD7DF-3736-4695-814E-039EC6E8EE58}"/>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0" name="TextBox 9">
            <a:extLst>
              <a:ext uri="{FF2B5EF4-FFF2-40B4-BE49-F238E27FC236}">
                <a16:creationId xmlns:a16="http://schemas.microsoft.com/office/drawing/2014/main" id="{D223B0DF-5CD1-4759-A192-24FDC8F0A5D3}"/>
              </a:ext>
            </a:extLst>
          </p:cNvPr>
          <p:cNvSpPr txBox="1"/>
          <p:nvPr/>
        </p:nvSpPr>
        <p:spPr>
          <a:xfrm>
            <a:off x="3457088" y="966575"/>
            <a:ext cx="5321718" cy="954107"/>
          </a:xfrm>
          <a:prstGeom prst="rect">
            <a:avLst/>
          </a:prstGeom>
          <a:noFill/>
        </p:spPr>
        <p:txBody>
          <a:bodyPr wrap="square" rtlCol="0">
            <a:spAutoFit/>
          </a:bodyPr>
          <a:lstStyle/>
          <a:p>
            <a:pPr algn="ctr"/>
            <a:r>
              <a:rPr lang="en-US" sz="2800" b="1" dirty="0">
                <a:solidFill>
                  <a:schemeClr val="accent1"/>
                </a:solidFill>
                <a:latin typeface="+mj-lt"/>
              </a:rPr>
              <a:t>THE ONLY THING WE'RE SERIOUS ABOUT IS FOOD.</a:t>
            </a:r>
          </a:p>
        </p:txBody>
      </p:sp>
      <p:sp>
        <p:nvSpPr>
          <p:cNvPr id="11" name="TextBox 10">
            <a:extLst>
              <a:ext uri="{FF2B5EF4-FFF2-40B4-BE49-F238E27FC236}">
                <a16:creationId xmlns:a16="http://schemas.microsoft.com/office/drawing/2014/main" id="{9E5095AB-1ADB-4B57-BB76-DA4F80052391}"/>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2" name="TextBox 11">
            <a:extLst>
              <a:ext uri="{FF2B5EF4-FFF2-40B4-BE49-F238E27FC236}">
                <a16:creationId xmlns:a16="http://schemas.microsoft.com/office/drawing/2014/main" id="{8C83D81E-D547-4408-9FA1-120F31D7077E}"/>
              </a:ext>
            </a:extLst>
          </p:cNvPr>
          <p:cNvSpPr txBox="1"/>
          <p:nvPr/>
        </p:nvSpPr>
        <p:spPr>
          <a:xfrm>
            <a:off x="1345233" y="2069418"/>
            <a:ext cx="9600021" cy="616836"/>
          </a:xfrm>
          <a:prstGeom prst="rect">
            <a:avLst/>
          </a:prstGeom>
          <a:noFill/>
        </p:spPr>
        <p:txBody>
          <a:bodyPr wrap="square" rtlCol="0">
            <a:spAutoFit/>
          </a:bodyPr>
          <a:lstStyle/>
          <a:p>
            <a:pPr algn="ctr">
              <a:lnSpc>
                <a:spcPct val="150000"/>
              </a:lnSpc>
            </a:pPr>
            <a:r>
              <a:rPr lang="id-ID" sz="1200" b="1" dirty="0">
                <a:solidFill>
                  <a:schemeClr val="accent4"/>
                </a:solidFill>
                <a:latin typeface="+mj-lt"/>
                <a:ea typeface="Open Sans" panose="020B0606030504020204" pitchFamily="34" charset="0"/>
                <a:cs typeface="Open Sans" panose="020B0606030504020204" pitchFamily="34" charset="0"/>
              </a:rPr>
              <a:t>lorem ipsum</a:t>
            </a:r>
            <a:r>
              <a:rPr lang="id-ID" sz="1200" dirty="0">
                <a:solidFill>
                  <a:schemeClr val="accent4"/>
                </a:solidFill>
                <a:latin typeface="+mj-lt"/>
                <a:ea typeface="Open Sans" panose="020B0606030504020204" pitchFamily="34" charset="0"/>
                <a:cs typeface="Open Sans" panose="020B0606030504020204" pitchFamily="34" charset="0"/>
              </a:rPr>
              <a:t>, </a:t>
            </a:r>
            <a:r>
              <a:rPr lang="id-ID" sz="1200" b="1" dirty="0">
                <a:solidFill>
                  <a:schemeClr val="accent4"/>
                </a:solidFill>
                <a:latin typeface="+mj-lt"/>
                <a:ea typeface="Open Sans" panose="020B0606030504020204" pitchFamily="34" charset="0"/>
                <a:cs typeface="Open Sans" panose="020B0606030504020204" pitchFamily="34" charset="0"/>
              </a:rPr>
              <a:t>quia dolor sit, </a:t>
            </a:r>
            <a:r>
              <a:rPr lang="id-ID" sz="1200" dirty="0">
                <a:solidFill>
                  <a:schemeClr val="tx2">
                    <a:lumMod val="50000"/>
                  </a:schemeClr>
                </a:solidFill>
                <a:latin typeface="+mj-lt"/>
                <a:ea typeface="Open Sans" panose="020B0606030504020204" pitchFamily="34" charset="0"/>
                <a:cs typeface="Open Sans" panose="020B0606030504020204" pitchFamily="34" charset="0"/>
              </a:rPr>
              <a:t>amet, consectetur, adipiscivelit, sed quia non numquam eius modi tempora incidunt, ut labore et dolore</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id-ID" sz="1200" dirty="0">
                <a:solidFill>
                  <a:schemeClr val="tx2">
                    <a:lumMod val="50000"/>
                  </a:schemeClr>
                </a:solidFill>
                <a:latin typeface="+mj-lt"/>
                <a:ea typeface="Open Sans" panose="020B0606030504020204" pitchFamily="34" charset="0"/>
                <a:cs typeface="Open Sans" panose="020B0606030504020204" pitchFamily="34" charset="0"/>
              </a:rPr>
              <a:t>consectetur, adipiscivelit, sed </a:t>
            </a:r>
            <a:r>
              <a:rPr lang="id-ID" sz="1200" b="1" dirty="0">
                <a:solidFill>
                  <a:schemeClr val="accent1"/>
                </a:solidFill>
                <a:latin typeface="+mj-lt"/>
                <a:ea typeface="Open Sans" panose="020B0606030504020204" pitchFamily="34" charset="0"/>
                <a:cs typeface="Open Sans" panose="020B0606030504020204" pitchFamily="34" charset="0"/>
              </a:rPr>
              <a:t>quia non numquam </a:t>
            </a:r>
            <a:r>
              <a:rPr lang="id-ID" sz="1200" dirty="0">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id-ID" sz="1200" dirty="0">
                <a:solidFill>
                  <a:schemeClr val="tx2">
                    <a:lumMod val="50000"/>
                  </a:schemeClr>
                </a:solidFill>
                <a:latin typeface="+mj-lt"/>
                <a:ea typeface="Open Sans" panose="020B0606030504020204" pitchFamily="34" charset="0"/>
                <a:cs typeface="Open Sans" panose="020B0606030504020204" pitchFamily="34" charset="0"/>
              </a:rPr>
              <a:t> quia non </a:t>
            </a:r>
            <a:r>
              <a:rPr lang="id-ID" sz="1200" b="1" dirty="0">
                <a:solidFill>
                  <a:schemeClr val="accent4"/>
                </a:solidFill>
                <a:latin typeface="+mj-lt"/>
                <a:ea typeface="Open Sans" panose="020B0606030504020204" pitchFamily="34" charset="0"/>
                <a:cs typeface="Open Sans" panose="020B0606030504020204" pitchFamily="34" charset="0"/>
              </a:rPr>
              <a:t>numquam </a:t>
            </a:r>
            <a:r>
              <a:rPr lang="id-ID" sz="1200" dirty="0">
                <a:solidFill>
                  <a:schemeClr val="tx2">
                    <a:lumMod val="50000"/>
                  </a:schemeClr>
                </a:solidFill>
                <a:latin typeface="+mj-lt"/>
                <a:ea typeface="Open Sans" panose="020B0606030504020204" pitchFamily="34" charset="0"/>
                <a:cs typeface="Open Sans" panose="020B0606030504020204" pitchFamily="34" charset="0"/>
              </a:rPr>
              <a:t>eius modi tempora incidunt, ut</a:t>
            </a:r>
          </a:p>
        </p:txBody>
      </p:sp>
      <p:pic>
        <p:nvPicPr>
          <p:cNvPr id="13" name="Picture Placeholder 12">
            <a:extLst>
              <a:ext uri="{FF2B5EF4-FFF2-40B4-BE49-F238E27FC236}">
                <a16:creationId xmlns:a16="http://schemas.microsoft.com/office/drawing/2014/main" id="{EE5BA684-818E-43B2-BB21-62AD02EC596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1883" b="17145"/>
          <a:stretch/>
        </p:blipFill>
        <p:spPr>
          <a:xfrm>
            <a:off x="834788" y="3429000"/>
            <a:ext cx="10522423" cy="2944506"/>
          </a:xfrm>
        </p:spPr>
      </p:pic>
    </p:spTree>
    <p:extLst>
      <p:ext uri="{BB962C8B-B14F-4D97-AF65-F5344CB8AC3E}">
        <p14:creationId xmlns:p14="http://schemas.microsoft.com/office/powerpoint/2010/main" val="246631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24F126E-8EEA-4C00-A1BE-2C0D0B37FFFD}"/>
              </a:ext>
            </a:extLst>
          </p:cNvPr>
          <p:cNvSpPr/>
          <p:nvPr/>
        </p:nvSpPr>
        <p:spPr>
          <a:xfrm>
            <a:off x="1846872" y="2393331"/>
            <a:ext cx="3128414" cy="744819"/>
          </a:xfrm>
          <a:prstGeom prst="rect">
            <a:avLst/>
          </a:prstGeom>
        </p:spPr>
        <p:txBody>
          <a:bodyPr wrap="square">
            <a:spAutoFit/>
          </a:bodyPr>
          <a:lstStyle/>
          <a:p>
            <a:pPr>
              <a:lnSpc>
                <a:spcPct val="120000"/>
              </a:lnSpc>
            </a:pPr>
            <a:r>
              <a:rPr lang="en-US" sz="1200" dirty="0">
                <a:solidFill>
                  <a:srgbClr val="333333"/>
                </a:solidFill>
                <a:latin typeface="+mj-lt"/>
                <a:cs typeface="Segoe UI" panose="020B0502040204020203" pitchFamily="34" charset="0"/>
              </a:rPr>
              <a:t>A wonderful serenity has taken possession of my entire soul, like these sweet </a:t>
            </a:r>
            <a:r>
              <a:rPr lang="en-US" sz="1200" dirty="0" err="1">
                <a:solidFill>
                  <a:srgbClr val="333333"/>
                </a:solidFill>
                <a:latin typeface="+mj-lt"/>
                <a:cs typeface="Segoe UI" panose="020B0502040204020203" pitchFamily="34" charset="0"/>
              </a:rPr>
              <a:t>morningsA</a:t>
            </a:r>
            <a:r>
              <a:rPr lang="en-US" sz="1200" dirty="0">
                <a:solidFill>
                  <a:srgbClr val="333333"/>
                </a:solidFill>
                <a:latin typeface="+mj-lt"/>
                <a:cs typeface="Segoe UI" panose="020B0502040204020203" pitchFamily="34" charset="0"/>
              </a:rPr>
              <a:t> wonderful</a:t>
            </a:r>
          </a:p>
        </p:txBody>
      </p:sp>
      <p:sp>
        <p:nvSpPr>
          <p:cNvPr id="75" name="Rectangle 74">
            <a:extLst>
              <a:ext uri="{FF2B5EF4-FFF2-40B4-BE49-F238E27FC236}">
                <a16:creationId xmlns:a16="http://schemas.microsoft.com/office/drawing/2014/main" id="{9F60F9D1-6B4D-4999-84B7-81B3B689CBC0}"/>
              </a:ext>
            </a:extLst>
          </p:cNvPr>
          <p:cNvSpPr/>
          <p:nvPr/>
        </p:nvSpPr>
        <p:spPr>
          <a:xfrm>
            <a:off x="1824109" y="3627971"/>
            <a:ext cx="3128414" cy="744819"/>
          </a:xfrm>
          <a:prstGeom prst="rect">
            <a:avLst/>
          </a:prstGeom>
        </p:spPr>
        <p:txBody>
          <a:bodyPr wrap="square">
            <a:spAutoFit/>
          </a:bodyPr>
          <a:lstStyle/>
          <a:p>
            <a:pPr>
              <a:lnSpc>
                <a:spcPct val="120000"/>
              </a:lnSpc>
            </a:pPr>
            <a:r>
              <a:rPr lang="en-US" sz="1200" dirty="0">
                <a:solidFill>
                  <a:srgbClr val="333333"/>
                </a:solidFill>
                <a:latin typeface="+mj-lt"/>
                <a:cs typeface="Segoe UI" panose="020B0502040204020203" pitchFamily="34" charset="0"/>
              </a:rPr>
              <a:t>A wonderful serenity has taken possession of my entire soul, like these sweet </a:t>
            </a:r>
            <a:r>
              <a:rPr lang="en-US" sz="1200" dirty="0" err="1">
                <a:solidFill>
                  <a:srgbClr val="333333"/>
                </a:solidFill>
                <a:latin typeface="+mj-lt"/>
                <a:cs typeface="Segoe UI" panose="020B0502040204020203" pitchFamily="34" charset="0"/>
              </a:rPr>
              <a:t>morningsA</a:t>
            </a:r>
            <a:r>
              <a:rPr lang="en-US" sz="1200" dirty="0">
                <a:solidFill>
                  <a:srgbClr val="333333"/>
                </a:solidFill>
                <a:latin typeface="+mj-lt"/>
                <a:cs typeface="Segoe UI" panose="020B0502040204020203" pitchFamily="34" charset="0"/>
              </a:rPr>
              <a:t> wonderful</a:t>
            </a:r>
          </a:p>
        </p:txBody>
      </p:sp>
      <p:sp>
        <p:nvSpPr>
          <p:cNvPr id="70" name="Rectangle 69">
            <a:extLst>
              <a:ext uri="{FF2B5EF4-FFF2-40B4-BE49-F238E27FC236}">
                <a16:creationId xmlns:a16="http://schemas.microsoft.com/office/drawing/2014/main" id="{F934B58B-4317-44F7-A11D-A9F6A459F96D}"/>
              </a:ext>
            </a:extLst>
          </p:cNvPr>
          <p:cNvSpPr/>
          <p:nvPr/>
        </p:nvSpPr>
        <p:spPr>
          <a:xfrm rot="5400000">
            <a:off x="1141453" y="2736467"/>
            <a:ext cx="67926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mj-lt"/>
            </a:endParaRPr>
          </a:p>
        </p:txBody>
      </p:sp>
      <p:sp>
        <p:nvSpPr>
          <p:cNvPr id="74" name="Rectangle 73">
            <a:extLst>
              <a:ext uri="{FF2B5EF4-FFF2-40B4-BE49-F238E27FC236}">
                <a16:creationId xmlns:a16="http://schemas.microsoft.com/office/drawing/2014/main" id="{7F8D6497-45D0-47BF-ADFE-883A076998D3}"/>
              </a:ext>
            </a:extLst>
          </p:cNvPr>
          <p:cNvSpPr/>
          <p:nvPr/>
        </p:nvSpPr>
        <p:spPr>
          <a:xfrm rot="5400000">
            <a:off x="1141453" y="3971107"/>
            <a:ext cx="67926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mj-lt"/>
            </a:endParaRPr>
          </a:p>
        </p:txBody>
      </p:sp>
      <p:sp>
        <p:nvSpPr>
          <p:cNvPr id="97" name="Rectangle 96">
            <a:extLst>
              <a:ext uri="{FF2B5EF4-FFF2-40B4-BE49-F238E27FC236}">
                <a16:creationId xmlns:a16="http://schemas.microsoft.com/office/drawing/2014/main" id="{3D5B622A-FFB1-4A30-90E5-1AF2BF566099}"/>
              </a:ext>
            </a:extLst>
          </p:cNvPr>
          <p:cNvSpPr/>
          <p:nvPr/>
        </p:nvSpPr>
        <p:spPr>
          <a:xfrm>
            <a:off x="1811553" y="4862611"/>
            <a:ext cx="3128414" cy="744819"/>
          </a:xfrm>
          <a:prstGeom prst="rect">
            <a:avLst/>
          </a:prstGeom>
        </p:spPr>
        <p:txBody>
          <a:bodyPr wrap="square">
            <a:spAutoFit/>
          </a:bodyPr>
          <a:lstStyle/>
          <a:p>
            <a:pPr>
              <a:lnSpc>
                <a:spcPct val="120000"/>
              </a:lnSpc>
            </a:pPr>
            <a:r>
              <a:rPr lang="en-US" sz="1200" dirty="0">
                <a:solidFill>
                  <a:srgbClr val="333333"/>
                </a:solidFill>
                <a:latin typeface="+mj-lt"/>
                <a:cs typeface="Segoe UI" panose="020B0502040204020203" pitchFamily="34" charset="0"/>
              </a:rPr>
              <a:t>A wonderful serenity has taken possession of my entire soul, like these sweet </a:t>
            </a:r>
            <a:r>
              <a:rPr lang="en-US" sz="1200" dirty="0" err="1">
                <a:solidFill>
                  <a:srgbClr val="333333"/>
                </a:solidFill>
                <a:latin typeface="+mj-lt"/>
                <a:cs typeface="Segoe UI" panose="020B0502040204020203" pitchFamily="34" charset="0"/>
              </a:rPr>
              <a:t>morningsA</a:t>
            </a:r>
            <a:r>
              <a:rPr lang="en-US" sz="1200" dirty="0">
                <a:solidFill>
                  <a:srgbClr val="333333"/>
                </a:solidFill>
                <a:latin typeface="+mj-lt"/>
                <a:cs typeface="Segoe UI" panose="020B0502040204020203" pitchFamily="34" charset="0"/>
              </a:rPr>
              <a:t> wonderful</a:t>
            </a:r>
          </a:p>
        </p:txBody>
      </p:sp>
      <p:sp>
        <p:nvSpPr>
          <p:cNvPr id="98" name="Rectangle 97">
            <a:extLst>
              <a:ext uri="{FF2B5EF4-FFF2-40B4-BE49-F238E27FC236}">
                <a16:creationId xmlns:a16="http://schemas.microsoft.com/office/drawing/2014/main" id="{83AAA45B-86F1-41E7-8284-8B5F96E16270}"/>
              </a:ext>
            </a:extLst>
          </p:cNvPr>
          <p:cNvSpPr/>
          <p:nvPr/>
        </p:nvSpPr>
        <p:spPr>
          <a:xfrm rot="5400000">
            <a:off x="1141453" y="5205747"/>
            <a:ext cx="67926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mj-lt"/>
            </a:endParaRPr>
          </a:p>
        </p:txBody>
      </p:sp>
      <p:sp>
        <p:nvSpPr>
          <p:cNvPr id="109" name="Freeform: Shape 108">
            <a:extLst>
              <a:ext uri="{FF2B5EF4-FFF2-40B4-BE49-F238E27FC236}">
                <a16:creationId xmlns:a16="http://schemas.microsoft.com/office/drawing/2014/main" id="{07CA9CF5-5528-4B8F-9DF0-033D51AE567E}"/>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10" name="Freeform: Shape 109">
            <a:extLst>
              <a:ext uri="{FF2B5EF4-FFF2-40B4-BE49-F238E27FC236}">
                <a16:creationId xmlns:a16="http://schemas.microsoft.com/office/drawing/2014/main" id="{C7203BF2-5EB2-4EC0-A860-147FDBADD14C}"/>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13" name="TextBox 112">
            <a:extLst>
              <a:ext uri="{FF2B5EF4-FFF2-40B4-BE49-F238E27FC236}">
                <a16:creationId xmlns:a16="http://schemas.microsoft.com/office/drawing/2014/main" id="{F28B9425-67E7-4274-8A54-D8F97B8CFD5D}"/>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114" name="TextBox 113">
            <a:extLst>
              <a:ext uri="{FF2B5EF4-FFF2-40B4-BE49-F238E27FC236}">
                <a16:creationId xmlns:a16="http://schemas.microsoft.com/office/drawing/2014/main" id="{759EFBCF-E956-40A4-8B70-D1D1DAB97C43}"/>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 name="Graphic 2">
            <a:extLst>
              <a:ext uri="{FF2B5EF4-FFF2-40B4-BE49-F238E27FC236}">
                <a16:creationId xmlns:a16="http://schemas.microsoft.com/office/drawing/2014/main" id="{97F13CE4-0DD8-4CE4-AD77-F1DD79767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1620" y="1489795"/>
            <a:ext cx="4680200" cy="4680200"/>
          </a:xfrm>
          <a:prstGeom prst="rect">
            <a:avLst/>
          </a:prstGeom>
        </p:spPr>
      </p:pic>
    </p:spTree>
    <p:extLst>
      <p:ext uri="{BB962C8B-B14F-4D97-AF65-F5344CB8AC3E}">
        <p14:creationId xmlns:p14="http://schemas.microsoft.com/office/powerpoint/2010/main" val="353096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8DDCB11B-A9D8-4B80-BB3F-6032093FF345}"/>
              </a:ext>
            </a:extLst>
          </p:cNvPr>
          <p:cNvSpPr txBox="1"/>
          <p:nvPr/>
        </p:nvSpPr>
        <p:spPr>
          <a:xfrm>
            <a:off x="8841164" y="2358039"/>
            <a:ext cx="683200" cy="1106457"/>
          </a:xfrm>
          <a:prstGeom prst="rect">
            <a:avLst/>
          </a:prstGeom>
          <a:noFill/>
        </p:spPr>
        <p:txBody>
          <a:bodyPr wrap="none" rtlCol="0">
            <a:spAutoFit/>
          </a:bodyPr>
          <a:lstStyle/>
          <a:p>
            <a:r>
              <a:rPr lang="en-US" sz="6590" dirty="0">
                <a:solidFill>
                  <a:schemeClr val="bg1">
                    <a:lumMod val="95000"/>
                  </a:schemeClr>
                </a:solidFill>
                <a:latin typeface="+mj-lt"/>
              </a:rPr>
              <a:t>3</a:t>
            </a:r>
          </a:p>
        </p:txBody>
      </p:sp>
      <p:sp>
        <p:nvSpPr>
          <p:cNvPr id="40" name="TextBox 39">
            <a:extLst>
              <a:ext uri="{FF2B5EF4-FFF2-40B4-BE49-F238E27FC236}">
                <a16:creationId xmlns:a16="http://schemas.microsoft.com/office/drawing/2014/main" id="{768FE41B-5D4C-4572-868F-2B986FFDEE96}"/>
              </a:ext>
            </a:extLst>
          </p:cNvPr>
          <p:cNvSpPr txBox="1"/>
          <p:nvPr/>
        </p:nvSpPr>
        <p:spPr>
          <a:xfrm>
            <a:off x="2902709" y="2358039"/>
            <a:ext cx="455574" cy="1106457"/>
          </a:xfrm>
          <a:prstGeom prst="rect">
            <a:avLst/>
          </a:prstGeom>
          <a:noFill/>
        </p:spPr>
        <p:txBody>
          <a:bodyPr wrap="none" rtlCol="0">
            <a:spAutoFit/>
          </a:bodyPr>
          <a:lstStyle/>
          <a:p>
            <a:pPr algn="r"/>
            <a:r>
              <a:rPr lang="en-US" sz="6590" dirty="0">
                <a:solidFill>
                  <a:schemeClr val="bg1">
                    <a:lumMod val="95000"/>
                  </a:schemeClr>
                </a:solidFill>
                <a:latin typeface="+mj-lt"/>
              </a:rPr>
              <a:t>1</a:t>
            </a:r>
          </a:p>
        </p:txBody>
      </p:sp>
      <p:sp>
        <p:nvSpPr>
          <p:cNvPr id="41" name="TextBox 40">
            <a:extLst>
              <a:ext uri="{FF2B5EF4-FFF2-40B4-BE49-F238E27FC236}">
                <a16:creationId xmlns:a16="http://schemas.microsoft.com/office/drawing/2014/main" id="{4A763707-6EBA-4C5B-B700-D22A2873EEDC}"/>
              </a:ext>
            </a:extLst>
          </p:cNvPr>
          <p:cNvSpPr txBox="1"/>
          <p:nvPr/>
        </p:nvSpPr>
        <p:spPr>
          <a:xfrm>
            <a:off x="1670984" y="2883614"/>
            <a:ext cx="1699504" cy="338234"/>
          </a:xfrm>
          <a:prstGeom prst="rect">
            <a:avLst/>
          </a:prstGeom>
          <a:noFill/>
        </p:spPr>
        <p:txBody>
          <a:bodyPr wrap="none" rtlCol="0">
            <a:spAutoFit/>
          </a:bodyPr>
          <a:lstStyle/>
          <a:p>
            <a:pPr algn="r"/>
            <a:r>
              <a:rPr lang="en-US" sz="1598" dirty="0">
                <a:solidFill>
                  <a:schemeClr val="accent1"/>
                </a:solidFill>
                <a:latin typeface="+mj-lt"/>
              </a:rPr>
              <a:t>Insert title here</a:t>
            </a:r>
          </a:p>
        </p:txBody>
      </p:sp>
      <p:sp>
        <p:nvSpPr>
          <p:cNvPr id="42" name="TextBox 41">
            <a:extLst>
              <a:ext uri="{FF2B5EF4-FFF2-40B4-BE49-F238E27FC236}">
                <a16:creationId xmlns:a16="http://schemas.microsoft.com/office/drawing/2014/main" id="{96A1A39C-61BD-4FD7-8FCF-5B3D34B5CB1B}"/>
              </a:ext>
            </a:extLst>
          </p:cNvPr>
          <p:cNvSpPr txBox="1"/>
          <p:nvPr/>
        </p:nvSpPr>
        <p:spPr>
          <a:xfrm>
            <a:off x="798695" y="3231460"/>
            <a:ext cx="2571793" cy="487826"/>
          </a:xfrm>
          <a:prstGeom prst="rect">
            <a:avLst/>
          </a:prstGeom>
          <a:noFill/>
        </p:spPr>
        <p:txBody>
          <a:bodyPr wrap="square" rtlCol="0">
            <a:spAutoFit/>
          </a:bodyPr>
          <a:lstStyle/>
          <a:p>
            <a:pPr algn="r">
              <a:lnSpc>
                <a:spcPct val="110000"/>
              </a:lnSpc>
            </a:pPr>
            <a:r>
              <a:rPr lang="en-US" sz="1198" dirty="0">
                <a:solidFill>
                  <a:schemeClr val="tx2">
                    <a:lumMod val="50000"/>
                  </a:schemeClr>
                </a:solidFill>
                <a:latin typeface="+mj-lt"/>
              </a:rPr>
              <a:t>Sed ut perspiciatis unde omnis iste natus voluptatem fringilla.</a:t>
            </a:r>
          </a:p>
        </p:txBody>
      </p:sp>
      <p:sp>
        <p:nvSpPr>
          <p:cNvPr id="43" name="TextBox 42">
            <a:extLst>
              <a:ext uri="{FF2B5EF4-FFF2-40B4-BE49-F238E27FC236}">
                <a16:creationId xmlns:a16="http://schemas.microsoft.com/office/drawing/2014/main" id="{4966444C-0FF0-4FE1-B866-139D375C8B05}"/>
              </a:ext>
            </a:extLst>
          </p:cNvPr>
          <p:cNvSpPr txBox="1"/>
          <p:nvPr/>
        </p:nvSpPr>
        <p:spPr>
          <a:xfrm>
            <a:off x="8821514" y="2883614"/>
            <a:ext cx="1699504" cy="338234"/>
          </a:xfrm>
          <a:prstGeom prst="rect">
            <a:avLst/>
          </a:prstGeom>
          <a:noFill/>
        </p:spPr>
        <p:txBody>
          <a:bodyPr wrap="none" rtlCol="0">
            <a:spAutoFit/>
          </a:bodyPr>
          <a:lstStyle/>
          <a:p>
            <a:r>
              <a:rPr lang="en-US" sz="1598" dirty="0">
                <a:solidFill>
                  <a:schemeClr val="accent1"/>
                </a:solidFill>
                <a:latin typeface="+mj-lt"/>
              </a:rPr>
              <a:t>Insert title here</a:t>
            </a:r>
          </a:p>
        </p:txBody>
      </p:sp>
      <p:sp>
        <p:nvSpPr>
          <p:cNvPr id="49" name="TextBox 48">
            <a:extLst>
              <a:ext uri="{FF2B5EF4-FFF2-40B4-BE49-F238E27FC236}">
                <a16:creationId xmlns:a16="http://schemas.microsoft.com/office/drawing/2014/main" id="{369329E5-387A-483B-AEDD-096DA418BDC4}"/>
              </a:ext>
            </a:extLst>
          </p:cNvPr>
          <p:cNvSpPr txBox="1"/>
          <p:nvPr/>
        </p:nvSpPr>
        <p:spPr>
          <a:xfrm>
            <a:off x="8821514" y="3231460"/>
            <a:ext cx="2571793" cy="487826"/>
          </a:xfrm>
          <a:prstGeom prst="rect">
            <a:avLst/>
          </a:prstGeom>
          <a:noFill/>
        </p:spPr>
        <p:txBody>
          <a:bodyPr wrap="square" rtlCol="0">
            <a:spAutoFit/>
          </a:bodyPr>
          <a:lstStyle/>
          <a:p>
            <a:pPr>
              <a:lnSpc>
                <a:spcPct val="110000"/>
              </a:lnSpc>
            </a:pPr>
            <a:r>
              <a:rPr lang="en-US" sz="1198" dirty="0">
                <a:solidFill>
                  <a:schemeClr val="tx2">
                    <a:lumMod val="50000"/>
                  </a:schemeClr>
                </a:solidFill>
                <a:latin typeface="+mj-lt"/>
              </a:rPr>
              <a:t>Sed ut perspiciatis unde omnis iste natus voluptatem fringilla.</a:t>
            </a:r>
          </a:p>
        </p:txBody>
      </p:sp>
      <p:sp>
        <p:nvSpPr>
          <p:cNvPr id="17" name="TextBox 16">
            <a:extLst>
              <a:ext uri="{FF2B5EF4-FFF2-40B4-BE49-F238E27FC236}">
                <a16:creationId xmlns:a16="http://schemas.microsoft.com/office/drawing/2014/main" id="{1DEDED14-C1AA-4AA5-B820-7287E68E6EE5}"/>
              </a:ext>
            </a:extLst>
          </p:cNvPr>
          <p:cNvSpPr txBox="1"/>
          <p:nvPr/>
        </p:nvSpPr>
        <p:spPr>
          <a:xfrm>
            <a:off x="8841164" y="4034293"/>
            <a:ext cx="716863" cy="1106457"/>
          </a:xfrm>
          <a:prstGeom prst="rect">
            <a:avLst/>
          </a:prstGeom>
          <a:noFill/>
        </p:spPr>
        <p:txBody>
          <a:bodyPr wrap="none" rtlCol="0">
            <a:spAutoFit/>
          </a:bodyPr>
          <a:lstStyle/>
          <a:p>
            <a:r>
              <a:rPr lang="id-ID" sz="6590" dirty="0">
                <a:solidFill>
                  <a:schemeClr val="bg1">
                    <a:lumMod val="95000"/>
                  </a:schemeClr>
                </a:solidFill>
                <a:latin typeface="+mj-lt"/>
              </a:rPr>
              <a:t>4</a:t>
            </a:r>
            <a:endParaRPr lang="en-US" sz="6590" dirty="0">
              <a:solidFill>
                <a:schemeClr val="bg1">
                  <a:lumMod val="95000"/>
                </a:schemeClr>
              </a:solidFill>
              <a:latin typeface="+mj-lt"/>
            </a:endParaRPr>
          </a:p>
        </p:txBody>
      </p:sp>
      <p:sp>
        <p:nvSpPr>
          <p:cNvPr id="18" name="TextBox 17">
            <a:extLst>
              <a:ext uri="{FF2B5EF4-FFF2-40B4-BE49-F238E27FC236}">
                <a16:creationId xmlns:a16="http://schemas.microsoft.com/office/drawing/2014/main" id="{D0327DF7-A265-4770-AC59-F2199E707088}"/>
              </a:ext>
            </a:extLst>
          </p:cNvPr>
          <p:cNvSpPr txBox="1"/>
          <p:nvPr/>
        </p:nvSpPr>
        <p:spPr>
          <a:xfrm>
            <a:off x="2675083" y="4034293"/>
            <a:ext cx="683200" cy="1106457"/>
          </a:xfrm>
          <a:prstGeom prst="rect">
            <a:avLst/>
          </a:prstGeom>
          <a:noFill/>
        </p:spPr>
        <p:txBody>
          <a:bodyPr wrap="none" rtlCol="0">
            <a:spAutoFit/>
          </a:bodyPr>
          <a:lstStyle/>
          <a:p>
            <a:pPr algn="r"/>
            <a:r>
              <a:rPr lang="id-ID" sz="6590" dirty="0">
                <a:solidFill>
                  <a:schemeClr val="bg1">
                    <a:lumMod val="95000"/>
                  </a:schemeClr>
                </a:solidFill>
                <a:latin typeface="+mj-lt"/>
              </a:rPr>
              <a:t>3</a:t>
            </a:r>
            <a:endParaRPr lang="en-US" sz="6590" dirty="0">
              <a:solidFill>
                <a:schemeClr val="bg1">
                  <a:lumMod val="95000"/>
                </a:schemeClr>
              </a:solidFill>
              <a:latin typeface="+mj-lt"/>
            </a:endParaRPr>
          </a:p>
        </p:txBody>
      </p:sp>
      <p:sp>
        <p:nvSpPr>
          <p:cNvPr id="19" name="TextBox 18">
            <a:extLst>
              <a:ext uri="{FF2B5EF4-FFF2-40B4-BE49-F238E27FC236}">
                <a16:creationId xmlns:a16="http://schemas.microsoft.com/office/drawing/2014/main" id="{4B339B67-6035-4834-8A67-CC6A96397C07}"/>
              </a:ext>
            </a:extLst>
          </p:cNvPr>
          <p:cNvSpPr txBox="1"/>
          <p:nvPr/>
        </p:nvSpPr>
        <p:spPr>
          <a:xfrm>
            <a:off x="1670984" y="4559868"/>
            <a:ext cx="1699504" cy="338234"/>
          </a:xfrm>
          <a:prstGeom prst="rect">
            <a:avLst/>
          </a:prstGeom>
          <a:noFill/>
        </p:spPr>
        <p:txBody>
          <a:bodyPr wrap="none" rtlCol="0">
            <a:spAutoFit/>
          </a:bodyPr>
          <a:lstStyle/>
          <a:p>
            <a:pPr algn="r"/>
            <a:r>
              <a:rPr lang="en-US" sz="1598" dirty="0">
                <a:solidFill>
                  <a:schemeClr val="accent1"/>
                </a:solidFill>
                <a:latin typeface="+mj-lt"/>
              </a:rPr>
              <a:t>Insert title here</a:t>
            </a:r>
          </a:p>
        </p:txBody>
      </p:sp>
      <p:sp>
        <p:nvSpPr>
          <p:cNvPr id="20" name="TextBox 19">
            <a:extLst>
              <a:ext uri="{FF2B5EF4-FFF2-40B4-BE49-F238E27FC236}">
                <a16:creationId xmlns:a16="http://schemas.microsoft.com/office/drawing/2014/main" id="{7A762F4D-1DC5-4CE2-B3B3-CC003DF8E216}"/>
              </a:ext>
            </a:extLst>
          </p:cNvPr>
          <p:cNvSpPr txBox="1"/>
          <p:nvPr/>
        </p:nvSpPr>
        <p:spPr>
          <a:xfrm>
            <a:off x="798695" y="4907714"/>
            <a:ext cx="2571793" cy="487826"/>
          </a:xfrm>
          <a:prstGeom prst="rect">
            <a:avLst/>
          </a:prstGeom>
          <a:noFill/>
        </p:spPr>
        <p:txBody>
          <a:bodyPr wrap="square" rtlCol="0">
            <a:spAutoFit/>
          </a:bodyPr>
          <a:lstStyle/>
          <a:p>
            <a:pPr algn="r">
              <a:lnSpc>
                <a:spcPct val="110000"/>
              </a:lnSpc>
            </a:pPr>
            <a:r>
              <a:rPr lang="en-US" sz="1198" dirty="0">
                <a:solidFill>
                  <a:schemeClr val="tx2">
                    <a:lumMod val="50000"/>
                  </a:schemeClr>
                </a:solidFill>
                <a:latin typeface="+mj-lt"/>
              </a:rPr>
              <a:t>Sed ut perspiciatis unde omnis iste natus voluptatem fringilla.</a:t>
            </a:r>
          </a:p>
        </p:txBody>
      </p:sp>
      <p:sp>
        <p:nvSpPr>
          <p:cNvPr id="21" name="TextBox 20">
            <a:extLst>
              <a:ext uri="{FF2B5EF4-FFF2-40B4-BE49-F238E27FC236}">
                <a16:creationId xmlns:a16="http://schemas.microsoft.com/office/drawing/2014/main" id="{496B07E6-6542-4F5C-BF13-729B566D1CBB}"/>
              </a:ext>
            </a:extLst>
          </p:cNvPr>
          <p:cNvSpPr txBox="1"/>
          <p:nvPr/>
        </p:nvSpPr>
        <p:spPr>
          <a:xfrm>
            <a:off x="8821514" y="4559868"/>
            <a:ext cx="1699504" cy="338234"/>
          </a:xfrm>
          <a:prstGeom prst="rect">
            <a:avLst/>
          </a:prstGeom>
          <a:noFill/>
        </p:spPr>
        <p:txBody>
          <a:bodyPr wrap="none" rtlCol="0">
            <a:spAutoFit/>
          </a:bodyPr>
          <a:lstStyle/>
          <a:p>
            <a:r>
              <a:rPr lang="en-US" sz="1598" dirty="0">
                <a:solidFill>
                  <a:schemeClr val="accent1"/>
                </a:solidFill>
                <a:latin typeface="+mj-lt"/>
              </a:rPr>
              <a:t>Insert title here</a:t>
            </a:r>
          </a:p>
        </p:txBody>
      </p:sp>
      <p:sp>
        <p:nvSpPr>
          <p:cNvPr id="22" name="TextBox 21">
            <a:extLst>
              <a:ext uri="{FF2B5EF4-FFF2-40B4-BE49-F238E27FC236}">
                <a16:creationId xmlns:a16="http://schemas.microsoft.com/office/drawing/2014/main" id="{C58EC6B5-48DB-44C8-9450-B9571135F521}"/>
              </a:ext>
            </a:extLst>
          </p:cNvPr>
          <p:cNvSpPr txBox="1"/>
          <p:nvPr/>
        </p:nvSpPr>
        <p:spPr>
          <a:xfrm>
            <a:off x="8821514" y="4907714"/>
            <a:ext cx="2571793" cy="487826"/>
          </a:xfrm>
          <a:prstGeom prst="rect">
            <a:avLst/>
          </a:prstGeom>
          <a:noFill/>
        </p:spPr>
        <p:txBody>
          <a:bodyPr wrap="square" rtlCol="0">
            <a:spAutoFit/>
          </a:bodyPr>
          <a:lstStyle/>
          <a:p>
            <a:pPr>
              <a:lnSpc>
                <a:spcPct val="110000"/>
              </a:lnSpc>
            </a:pPr>
            <a:r>
              <a:rPr lang="en-US" sz="1198" dirty="0">
                <a:solidFill>
                  <a:schemeClr val="tx2">
                    <a:lumMod val="50000"/>
                  </a:schemeClr>
                </a:solidFill>
                <a:latin typeface="+mj-lt"/>
              </a:rPr>
              <a:t>Sed ut perspiciatis unde omnis iste natus voluptatem fringilla.</a:t>
            </a:r>
          </a:p>
        </p:txBody>
      </p:sp>
      <p:sp>
        <p:nvSpPr>
          <p:cNvPr id="31" name="Freeform: Shape 30">
            <a:extLst>
              <a:ext uri="{FF2B5EF4-FFF2-40B4-BE49-F238E27FC236}">
                <a16:creationId xmlns:a16="http://schemas.microsoft.com/office/drawing/2014/main" id="{4F3D906D-95D7-4ABB-82CB-81047F4AA032}"/>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32" name="Freeform: Shape 31">
            <a:extLst>
              <a:ext uri="{FF2B5EF4-FFF2-40B4-BE49-F238E27FC236}">
                <a16:creationId xmlns:a16="http://schemas.microsoft.com/office/drawing/2014/main" id="{0F5FBD85-0CD4-496E-9264-DE86B5C6DC9D}"/>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35" name="TextBox 34">
            <a:extLst>
              <a:ext uri="{FF2B5EF4-FFF2-40B4-BE49-F238E27FC236}">
                <a16:creationId xmlns:a16="http://schemas.microsoft.com/office/drawing/2014/main" id="{2FA0A6ED-7C08-4834-AA25-108F5367AE0E}"/>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36" name="TextBox 35">
            <a:extLst>
              <a:ext uri="{FF2B5EF4-FFF2-40B4-BE49-F238E27FC236}">
                <a16:creationId xmlns:a16="http://schemas.microsoft.com/office/drawing/2014/main" id="{AF422E5D-7DD0-4E09-9E46-861E7492C0F5}"/>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 name="Graphic 2">
            <a:extLst>
              <a:ext uri="{FF2B5EF4-FFF2-40B4-BE49-F238E27FC236}">
                <a16:creationId xmlns:a16="http://schemas.microsoft.com/office/drawing/2014/main" id="{6EE1FD1D-22DB-4D46-992E-44F4ACC83D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2873" y="2139643"/>
            <a:ext cx="3646254" cy="3646254"/>
          </a:xfrm>
          <a:prstGeom prst="rect">
            <a:avLst/>
          </a:prstGeom>
        </p:spPr>
      </p:pic>
    </p:spTree>
    <p:extLst>
      <p:ext uri="{BB962C8B-B14F-4D97-AF65-F5344CB8AC3E}">
        <p14:creationId xmlns:p14="http://schemas.microsoft.com/office/powerpoint/2010/main" val="141259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ine 6">
            <a:extLst>
              <a:ext uri="{FF2B5EF4-FFF2-40B4-BE49-F238E27FC236}">
                <a16:creationId xmlns:a16="http://schemas.microsoft.com/office/drawing/2014/main" id="{23CEFB79-DA83-4584-A3E3-C6FF6ED38766}"/>
              </a:ext>
            </a:extLst>
          </p:cNvPr>
          <p:cNvSpPr>
            <a:spLocks noChangeShapeType="1"/>
          </p:cNvSpPr>
          <p:nvPr/>
        </p:nvSpPr>
        <p:spPr bwMode="auto">
          <a:xfrm>
            <a:off x="2076388" y="3017190"/>
            <a:ext cx="513298" cy="510553"/>
          </a:xfrm>
          <a:prstGeom prst="line">
            <a:avLst/>
          </a:prstGeom>
          <a:noFill/>
          <a:ln w="127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40" name="Line 7">
            <a:extLst>
              <a:ext uri="{FF2B5EF4-FFF2-40B4-BE49-F238E27FC236}">
                <a16:creationId xmlns:a16="http://schemas.microsoft.com/office/drawing/2014/main" id="{8338AE87-353E-4A4F-BF28-171AB55111D7}"/>
              </a:ext>
            </a:extLst>
          </p:cNvPr>
          <p:cNvSpPr>
            <a:spLocks noChangeShapeType="1"/>
          </p:cNvSpPr>
          <p:nvPr/>
        </p:nvSpPr>
        <p:spPr bwMode="auto">
          <a:xfrm flipV="1">
            <a:off x="2076388" y="4356706"/>
            <a:ext cx="513298" cy="511927"/>
          </a:xfrm>
          <a:prstGeom prst="line">
            <a:avLst/>
          </a:prstGeom>
          <a:noFill/>
          <a:ln w="127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299" tIns="45649" rIns="91299" bIns="45649" numCol="1" anchor="t" anchorCtr="0" compatLnSpc="1">
            <a:prstTxWarp prst="textNoShape">
              <a:avLst/>
            </a:prstTxWarp>
          </a:bodyPr>
          <a:lstStyle/>
          <a:p>
            <a:endParaRPr lang="en-US" sz="3600" dirty="0">
              <a:latin typeface="+mj-lt"/>
            </a:endParaRPr>
          </a:p>
        </p:txBody>
      </p:sp>
      <p:sp>
        <p:nvSpPr>
          <p:cNvPr id="41" name="Line 8">
            <a:extLst>
              <a:ext uri="{FF2B5EF4-FFF2-40B4-BE49-F238E27FC236}">
                <a16:creationId xmlns:a16="http://schemas.microsoft.com/office/drawing/2014/main" id="{FE0977DA-1CC1-4C5B-B29A-EC74F64363CC}"/>
              </a:ext>
            </a:extLst>
          </p:cNvPr>
          <p:cNvSpPr>
            <a:spLocks noChangeShapeType="1"/>
          </p:cNvSpPr>
          <p:nvPr/>
        </p:nvSpPr>
        <p:spPr bwMode="auto">
          <a:xfrm flipH="1" flipV="1">
            <a:off x="3422766" y="4356706"/>
            <a:ext cx="511927" cy="511927"/>
          </a:xfrm>
          <a:prstGeom prst="line">
            <a:avLst/>
          </a:prstGeom>
          <a:noFill/>
          <a:ln w="127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299" tIns="45649" rIns="91299" bIns="45649" numCol="1" anchor="t" anchorCtr="0" compatLnSpc="1">
            <a:prstTxWarp prst="textNoShape">
              <a:avLst/>
            </a:prstTxWarp>
          </a:bodyPr>
          <a:lstStyle/>
          <a:p>
            <a:endParaRPr lang="en-US" sz="3600" dirty="0">
              <a:latin typeface="+mj-lt"/>
            </a:endParaRPr>
          </a:p>
        </p:txBody>
      </p:sp>
      <p:sp>
        <p:nvSpPr>
          <p:cNvPr id="42" name="Line 9">
            <a:extLst>
              <a:ext uri="{FF2B5EF4-FFF2-40B4-BE49-F238E27FC236}">
                <a16:creationId xmlns:a16="http://schemas.microsoft.com/office/drawing/2014/main" id="{F71F60C4-2AEF-47C2-B109-90A8CC07A614}"/>
              </a:ext>
            </a:extLst>
          </p:cNvPr>
          <p:cNvSpPr>
            <a:spLocks noChangeShapeType="1"/>
          </p:cNvSpPr>
          <p:nvPr/>
        </p:nvSpPr>
        <p:spPr bwMode="auto">
          <a:xfrm flipH="1">
            <a:off x="3422766" y="3017190"/>
            <a:ext cx="511927" cy="510553"/>
          </a:xfrm>
          <a:prstGeom prst="line">
            <a:avLst/>
          </a:prstGeom>
          <a:noFill/>
          <a:ln w="12700"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43" name="Oval 10">
            <a:extLst>
              <a:ext uri="{FF2B5EF4-FFF2-40B4-BE49-F238E27FC236}">
                <a16:creationId xmlns:a16="http://schemas.microsoft.com/office/drawing/2014/main" id="{02815FC1-EB5F-44D7-911F-6831B5464990}"/>
              </a:ext>
            </a:extLst>
          </p:cNvPr>
          <p:cNvSpPr>
            <a:spLocks noChangeArrowheads="1"/>
          </p:cNvSpPr>
          <p:nvPr/>
        </p:nvSpPr>
        <p:spPr bwMode="auto">
          <a:xfrm>
            <a:off x="1426251" y="2370668"/>
            <a:ext cx="938475" cy="933460"/>
          </a:xfrm>
          <a:prstGeom prst="ellipse">
            <a:avLst/>
          </a:prstGeom>
          <a:solidFill>
            <a:schemeClr val="accent1"/>
          </a:solidFill>
          <a:ln w="9525" cap="flat">
            <a:noFill/>
            <a:prstDash val="solid"/>
            <a:miter lim="800000"/>
            <a:headEnd/>
            <a:tailEnd/>
          </a:ln>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78" name="Oval 11">
            <a:extLst>
              <a:ext uri="{FF2B5EF4-FFF2-40B4-BE49-F238E27FC236}">
                <a16:creationId xmlns:a16="http://schemas.microsoft.com/office/drawing/2014/main" id="{99116B90-9256-453C-AC3A-5DD406691022}"/>
              </a:ext>
            </a:extLst>
          </p:cNvPr>
          <p:cNvSpPr>
            <a:spLocks noChangeArrowheads="1"/>
          </p:cNvSpPr>
          <p:nvPr/>
        </p:nvSpPr>
        <p:spPr bwMode="auto">
          <a:xfrm>
            <a:off x="1426252" y="4581694"/>
            <a:ext cx="938475" cy="933460"/>
          </a:xfrm>
          <a:prstGeom prst="ellipse">
            <a:avLst/>
          </a:prstGeom>
          <a:solidFill>
            <a:schemeClr val="accent1"/>
          </a:solidFill>
          <a:ln w="9525" cap="flat">
            <a:noFill/>
            <a:prstDash val="solid"/>
            <a:miter lim="800000"/>
            <a:headEnd/>
            <a:tailEnd/>
          </a:ln>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79" name="Oval 12">
            <a:extLst>
              <a:ext uri="{FF2B5EF4-FFF2-40B4-BE49-F238E27FC236}">
                <a16:creationId xmlns:a16="http://schemas.microsoft.com/office/drawing/2014/main" id="{F1BFF7C4-8401-4B1D-8276-DF8D8D87B02E}"/>
              </a:ext>
            </a:extLst>
          </p:cNvPr>
          <p:cNvSpPr>
            <a:spLocks noChangeArrowheads="1"/>
          </p:cNvSpPr>
          <p:nvPr/>
        </p:nvSpPr>
        <p:spPr bwMode="auto">
          <a:xfrm>
            <a:off x="3648740" y="2370669"/>
            <a:ext cx="935965" cy="933458"/>
          </a:xfrm>
          <a:prstGeom prst="ellipse">
            <a:avLst/>
          </a:prstGeom>
          <a:solidFill>
            <a:schemeClr val="accent1"/>
          </a:solidFill>
          <a:ln w="9525" cap="flat">
            <a:noFill/>
            <a:prstDash val="solid"/>
            <a:miter lim="800000"/>
            <a:headEnd/>
            <a:tailEnd/>
          </a:ln>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80" name="Oval 13">
            <a:extLst>
              <a:ext uri="{FF2B5EF4-FFF2-40B4-BE49-F238E27FC236}">
                <a16:creationId xmlns:a16="http://schemas.microsoft.com/office/drawing/2014/main" id="{0C0E1122-93EC-4E01-AFDE-370F64635859}"/>
              </a:ext>
            </a:extLst>
          </p:cNvPr>
          <p:cNvSpPr>
            <a:spLocks noChangeArrowheads="1"/>
          </p:cNvSpPr>
          <p:nvPr/>
        </p:nvSpPr>
        <p:spPr bwMode="auto">
          <a:xfrm>
            <a:off x="3648742" y="4581695"/>
            <a:ext cx="935965" cy="933458"/>
          </a:xfrm>
          <a:prstGeom prst="ellipse">
            <a:avLst/>
          </a:prstGeom>
          <a:solidFill>
            <a:schemeClr val="accent1"/>
          </a:solidFill>
          <a:ln w="9525" cap="flat">
            <a:noFill/>
            <a:prstDash val="solid"/>
            <a:miter lim="800000"/>
            <a:headEnd/>
            <a:tailEnd/>
          </a:ln>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81" name="TextBox 80">
            <a:extLst>
              <a:ext uri="{FF2B5EF4-FFF2-40B4-BE49-F238E27FC236}">
                <a16:creationId xmlns:a16="http://schemas.microsoft.com/office/drawing/2014/main" id="{4E6AA415-1AD6-49B5-99A6-EB7ECC405D63}"/>
              </a:ext>
            </a:extLst>
          </p:cNvPr>
          <p:cNvSpPr txBox="1"/>
          <p:nvPr/>
        </p:nvSpPr>
        <p:spPr>
          <a:xfrm>
            <a:off x="3641855" y="2600179"/>
            <a:ext cx="938475" cy="523220"/>
          </a:xfrm>
          <a:prstGeom prst="rect">
            <a:avLst/>
          </a:prstGeom>
          <a:noFill/>
        </p:spPr>
        <p:txBody>
          <a:bodyPr wrap="square" rtlCol="0">
            <a:spAutoFit/>
          </a:bodyPr>
          <a:lstStyle/>
          <a:p>
            <a:pPr algn="ctr"/>
            <a:r>
              <a:rPr lang="id-ID" sz="2800" b="1" dirty="0">
                <a:solidFill>
                  <a:schemeClr val="bg1"/>
                </a:solidFill>
                <a:latin typeface="+mj-lt"/>
              </a:rPr>
              <a:t>W</a:t>
            </a:r>
            <a:endParaRPr lang="en-US" sz="2800" b="1" dirty="0">
              <a:solidFill>
                <a:schemeClr val="bg1"/>
              </a:solidFill>
              <a:latin typeface="+mj-lt"/>
            </a:endParaRPr>
          </a:p>
        </p:txBody>
      </p:sp>
      <p:sp>
        <p:nvSpPr>
          <p:cNvPr id="82" name="TextBox 81">
            <a:extLst>
              <a:ext uri="{FF2B5EF4-FFF2-40B4-BE49-F238E27FC236}">
                <a16:creationId xmlns:a16="http://schemas.microsoft.com/office/drawing/2014/main" id="{D3D67E88-0C4A-4658-B865-4E334AAD38C2}"/>
              </a:ext>
            </a:extLst>
          </p:cNvPr>
          <p:cNvSpPr txBox="1"/>
          <p:nvPr/>
        </p:nvSpPr>
        <p:spPr>
          <a:xfrm>
            <a:off x="3641855" y="4807897"/>
            <a:ext cx="938475" cy="523220"/>
          </a:xfrm>
          <a:prstGeom prst="rect">
            <a:avLst/>
          </a:prstGeom>
          <a:noFill/>
        </p:spPr>
        <p:txBody>
          <a:bodyPr wrap="square" rtlCol="0">
            <a:spAutoFit/>
          </a:bodyPr>
          <a:lstStyle/>
          <a:p>
            <a:pPr algn="ctr"/>
            <a:r>
              <a:rPr lang="id-ID" sz="2800" b="1" dirty="0">
                <a:solidFill>
                  <a:schemeClr val="bg1"/>
                </a:solidFill>
                <a:latin typeface="+mj-lt"/>
              </a:rPr>
              <a:t>O</a:t>
            </a:r>
            <a:endParaRPr lang="en-US" sz="2800" b="1" dirty="0">
              <a:solidFill>
                <a:schemeClr val="bg1"/>
              </a:solidFill>
              <a:latin typeface="+mj-lt"/>
            </a:endParaRPr>
          </a:p>
        </p:txBody>
      </p:sp>
      <p:sp>
        <p:nvSpPr>
          <p:cNvPr id="83" name="TextBox 82">
            <a:extLst>
              <a:ext uri="{FF2B5EF4-FFF2-40B4-BE49-F238E27FC236}">
                <a16:creationId xmlns:a16="http://schemas.microsoft.com/office/drawing/2014/main" id="{87587840-6545-4C7E-9590-DA491E4D6265}"/>
              </a:ext>
            </a:extLst>
          </p:cNvPr>
          <p:cNvSpPr txBox="1"/>
          <p:nvPr/>
        </p:nvSpPr>
        <p:spPr>
          <a:xfrm>
            <a:off x="1426251" y="2605796"/>
            <a:ext cx="938475" cy="523220"/>
          </a:xfrm>
          <a:prstGeom prst="rect">
            <a:avLst/>
          </a:prstGeom>
          <a:noFill/>
        </p:spPr>
        <p:txBody>
          <a:bodyPr wrap="square" rtlCol="0">
            <a:spAutoFit/>
          </a:bodyPr>
          <a:lstStyle/>
          <a:p>
            <a:pPr algn="ctr"/>
            <a:r>
              <a:rPr lang="id-ID" sz="2800" b="1" dirty="0">
                <a:solidFill>
                  <a:schemeClr val="bg1"/>
                </a:solidFill>
                <a:latin typeface="+mj-lt"/>
              </a:rPr>
              <a:t>S</a:t>
            </a:r>
            <a:endParaRPr lang="en-US" sz="2800" b="1" dirty="0">
              <a:solidFill>
                <a:schemeClr val="bg1"/>
              </a:solidFill>
              <a:latin typeface="+mj-lt"/>
            </a:endParaRPr>
          </a:p>
        </p:txBody>
      </p:sp>
      <p:sp>
        <p:nvSpPr>
          <p:cNvPr id="84" name="TextBox 83">
            <a:extLst>
              <a:ext uri="{FF2B5EF4-FFF2-40B4-BE49-F238E27FC236}">
                <a16:creationId xmlns:a16="http://schemas.microsoft.com/office/drawing/2014/main" id="{0645673A-D8E3-434E-BF30-0039C828FED5}"/>
              </a:ext>
            </a:extLst>
          </p:cNvPr>
          <p:cNvSpPr txBox="1"/>
          <p:nvPr/>
        </p:nvSpPr>
        <p:spPr>
          <a:xfrm>
            <a:off x="1426251" y="4813514"/>
            <a:ext cx="938475" cy="523220"/>
          </a:xfrm>
          <a:prstGeom prst="rect">
            <a:avLst/>
          </a:prstGeom>
          <a:noFill/>
        </p:spPr>
        <p:txBody>
          <a:bodyPr wrap="square" rtlCol="0">
            <a:spAutoFit/>
          </a:bodyPr>
          <a:lstStyle/>
          <a:p>
            <a:pPr algn="ctr"/>
            <a:r>
              <a:rPr lang="id-ID" sz="2800" b="1" dirty="0">
                <a:solidFill>
                  <a:schemeClr val="bg1"/>
                </a:solidFill>
                <a:latin typeface="+mj-lt"/>
              </a:rPr>
              <a:t>T</a:t>
            </a:r>
            <a:endParaRPr lang="en-US" sz="2800" b="1" dirty="0">
              <a:solidFill>
                <a:schemeClr val="bg1"/>
              </a:solidFill>
              <a:latin typeface="+mj-lt"/>
            </a:endParaRPr>
          </a:p>
        </p:txBody>
      </p:sp>
      <p:sp>
        <p:nvSpPr>
          <p:cNvPr id="85" name="Oval 84">
            <a:extLst>
              <a:ext uri="{FF2B5EF4-FFF2-40B4-BE49-F238E27FC236}">
                <a16:creationId xmlns:a16="http://schemas.microsoft.com/office/drawing/2014/main" id="{1329D945-BFC8-4762-A2B5-25A943A6ADAA}"/>
              </a:ext>
            </a:extLst>
          </p:cNvPr>
          <p:cNvSpPr>
            <a:spLocks noChangeArrowheads="1"/>
          </p:cNvSpPr>
          <p:nvPr/>
        </p:nvSpPr>
        <p:spPr bwMode="auto">
          <a:xfrm>
            <a:off x="2405694" y="3346562"/>
            <a:ext cx="1199691" cy="1192702"/>
          </a:xfrm>
          <a:prstGeom prst="ellipse">
            <a:avLst/>
          </a:prstGeom>
          <a:solidFill>
            <a:schemeClr val="accent1"/>
          </a:solidFill>
          <a:ln w="9525" cap="flat">
            <a:noFill/>
            <a:prstDash val="solid"/>
            <a:miter lim="800000"/>
            <a:headEnd/>
            <a:tailEnd/>
          </a:ln>
        </p:spPr>
        <p:txBody>
          <a:bodyPr vert="horz" wrap="square" lIns="91299" tIns="45649" rIns="91299" bIns="45649" numCol="1" anchor="t" anchorCtr="0" compatLnSpc="1">
            <a:prstTxWarp prst="textNoShape">
              <a:avLst/>
            </a:prstTxWarp>
          </a:bodyPr>
          <a:lstStyle/>
          <a:p>
            <a:endParaRPr lang="en-US" sz="1600" dirty="0">
              <a:latin typeface="+mj-lt"/>
            </a:endParaRPr>
          </a:p>
        </p:txBody>
      </p:sp>
      <p:sp>
        <p:nvSpPr>
          <p:cNvPr id="86" name="TextBox 85">
            <a:extLst>
              <a:ext uri="{FF2B5EF4-FFF2-40B4-BE49-F238E27FC236}">
                <a16:creationId xmlns:a16="http://schemas.microsoft.com/office/drawing/2014/main" id="{CE22E681-3104-4DFB-A5BA-B439898D2B19}"/>
              </a:ext>
            </a:extLst>
          </p:cNvPr>
          <p:cNvSpPr txBox="1"/>
          <p:nvPr/>
        </p:nvSpPr>
        <p:spPr>
          <a:xfrm>
            <a:off x="2420209" y="3717427"/>
            <a:ext cx="1188022" cy="461665"/>
          </a:xfrm>
          <a:prstGeom prst="rect">
            <a:avLst/>
          </a:prstGeom>
          <a:noFill/>
        </p:spPr>
        <p:txBody>
          <a:bodyPr wrap="square" rtlCol="0">
            <a:spAutoFit/>
          </a:bodyPr>
          <a:lstStyle/>
          <a:p>
            <a:pPr algn="ctr"/>
            <a:r>
              <a:rPr lang="id-ID" sz="1200" b="1" dirty="0">
                <a:solidFill>
                  <a:schemeClr val="bg1"/>
                </a:solidFill>
                <a:latin typeface="+mj-lt"/>
              </a:rPr>
              <a:t>Goals Processed</a:t>
            </a:r>
            <a:endParaRPr lang="en-US" sz="1200" b="1" dirty="0">
              <a:solidFill>
                <a:schemeClr val="bg1"/>
              </a:solidFill>
              <a:latin typeface="+mj-lt"/>
            </a:endParaRPr>
          </a:p>
        </p:txBody>
      </p:sp>
      <p:sp>
        <p:nvSpPr>
          <p:cNvPr id="87" name="Rectangle 86">
            <a:extLst>
              <a:ext uri="{FF2B5EF4-FFF2-40B4-BE49-F238E27FC236}">
                <a16:creationId xmlns:a16="http://schemas.microsoft.com/office/drawing/2014/main" id="{6DBB423C-EA63-4246-BB17-ED6C60D6452A}"/>
              </a:ext>
            </a:extLst>
          </p:cNvPr>
          <p:cNvSpPr/>
          <p:nvPr/>
        </p:nvSpPr>
        <p:spPr>
          <a:xfrm>
            <a:off x="5473085" y="2307168"/>
            <a:ext cx="3262289" cy="338554"/>
          </a:xfrm>
          <a:prstGeom prst="rect">
            <a:avLst/>
          </a:prstGeom>
        </p:spPr>
        <p:txBody>
          <a:bodyPr wrap="square">
            <a:spAutoFit/>
          </a:bodyPr>
          <a:lstStyle/>
          <a:p>
            <a:r>
              <a:rPr lang="en-US" sz="1600" dirty="0">
                <a:solidFill>
                  <a:schemeClr val="accent1"/>
                </a:solidFill>
                <a:latin typeface="+mj-lt"/>
                <a:cs typeface="Segoe UI" panose="020B0502040204020203" pitchFamily="34" charset="0"/>
              </a:rPr>
              <a:t>Your Text</a:t>
            </a:r>
          </a:p>
        </p:txBody>
      </p:sp>
      <p:sp>
        <p:nvSpPr>
          <p:cNvPr id="88" name="Rectangle 87">
            <a:extLst>
              <a:ext uri="{FF2B5EF4-FFF2-40B4-BE49-F238E27FC236}">
                <a16:creationId xmlns:a16="http://schemas.microsoft.com/office/drawing/2014/main" id="{E700074E-A8FD-408D-88F4-E01E175AACAD}"/>
              </a:ext>
            </a:extLst>
          </p:cNvPr>
          <p:cNvSpPr/>
          <p:nvPr/>
        </p:nvSpPr>
        <p:spPr>
          <a:xfrm flipH="1">
            <a:off x="5473084" y="2614945"/>
            <a:ext cx="2590800" cy="487313"/>
          </a:xfrm>
          <a:prstGeom prst="rect">
            <a:avLst/>
          </a:prstGeom>
        </p:spPr>
        <p:txBody>
          <a:bodyPr wrap="square">
            <a:spAutoFit/>
          </a:bodyPr>
          <a:lstStyle/>
          <a:p>
            <a:pPr>
              <a:lnSpc>
                <a:spcPct val="120000"/>
              </a:lnSpc>
            </a:pPr>
            <a:r>
              <a:rPr lang="en-US" sz="1100" dirty="0">
                <a:latin typeface="+mj-lt"/>
                <a:cs typeface="Segoe UI" panose="020B0502040204020203" pitchFamily="34" charset="0"/>
              </a:rPr>
              <a:t>A wonderful serenity has taken possession of my entire soul</a:t>
            </a:r>
          </a:p>
        </p:txBody>
      </p:sp>
      <p:sp>
        <p:nvSpPr>
          <p:cNvPr id="89" name="Rectangle: Rounded Corners 88">
            <a:extLst>
              <a:ext uri="{FF2B5EF4-FFF2-40B4-BE49-F238E27FC236}">
                <a16:creationId xmlns:a16="http://schemas.microsoft.com/office/drawing/2014/main" id="{E3567527-A9CA-47D6-97ED-1084B1C2307E}"/>
              </a:ext>
            </a:extLst>
          </p:cNvPr>
          <p:cNvSpPr/>
          <p:nvPr/>
        </p:nvSpPr>
        <p:spPr>
          <a:xfrm>
            <a:off x="5536585" y="3333072"/>
            <a:ext cx="1268302" cy="3762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Read More</a:t>
            </a:r>
            <a:endParaRPr lang="id-ID" sz="1050" dirty="0">
              <a:latin typeface="+mj-lt"/>
            </a:endParaRPr>
          </a:p>
        </p:txBody>
      </p:sp>
      <p:sp>
        <p:nvSpPr>
          <p:cNvPr id="90" name="Rectangle 89">
            <a:extLst>
              <a:ext uri="{FF2B5EF4-FFF2-40B4-BE49-F238E27FC236}">
                <a16:creationId xmlns:a16="http://schemas.microsoft.com/office/drawing/2014/main" id="{550F5E5E-6EC3-4586-90BF-6EBF57BF61E8}"/>
              </a:ext>
            </a:extLst>
          </p:cNvPr>
          <p:cNvSpPr/>
          <p:nvPr/>
        </p:nvSpPr>
        <p:spPr>
          <a:xfrm>
            <a:off x="5473085" y="4090527"/>
            <a:ext cx="3262289" cy="338554"/>
          </a:xfrm>
          <a:prstGeom prst="rect">
            <a:avLst/>
          </a:prstGeom>
        </p:spPr>
        <p:txBody>
          <a:bodyPr wrap="square">
            <a:spAutoFit/>
          </a:bodyPr>
          <a:lstStyle/>
          <a:p>
            <a:r>
              <a:rPr lang="en-US" sz="1600" dirty="0">
                <a:solidFill>
                  <a:schemeClr val="accent1"/>
                </a:solidFill>
                <a:latin typeface="+mj-lt"/>
                <a:cs typeface="Segoe UI" panose="020B0502040204020203" pitchFamily="34" charset="0"/>
              </a:rPr>
              <a:t>Your Text</a:t>
            </a:r>
          </a:p>
        </p:txBody>
      </p:sp>
      <p:sp>
        <p:nvSpPr>
          <p:cNvPr id="91" name="Rectangle 90">
            <a:extLst>
              <a:ext uri="{FF2B5EF4-FFF2-40B4-BE49-F238E27FC236}">
                <a16:creationId xmlns:a16="http://schemas.microsoft.com/office/drawing/2014/main" id="{0E0CEC84-A3E1-475A-B6FF-757908EA8833}"/>
              </a:ext>
            </a:extLst>
          </p:cNvPr>
          <p:cNvSpPr/>
          <p:nvPr/>
        </p:nvSpPr>
        <p:spPr>
          <a:xfrm flipH="1">
            <a:off x="5473084" y="4411004"/>
            <a:ext cx="2590800" cy="487313"/>
          </a:xfrm>
          <a:prstGeom prst="rect">
            <a:avLst/>
          </a:prstGeom>
        </p:spPr>
        <p:txBody>
          <a:bodyPr wrap="square">
            <a:spAutoFit/>
          </a:bodyPr>
          <a:lstStyle/>
          <a:p>
            <a:pPr>
              <a:lnSpc>
                <a:spcPct val="120000"/>
              </a:lnSpc>
            </a:pPr>
            <a:r>
              <a:rPr lang="en-US" sz="1100" dirty="0">
                <a:latin typeface="+mj-lt"/>
                <a:cs typeface="Segoe UI" panose="020B0502040204020203" pitchFamily="34" charset="0"/>
              </a:rPr>
              <a:t>A wonderful serenity has taken possession of my entire soul</a:t>
            </a:r>
          </a:p>
        </p:txBody>
      </p:sp>
      <p:sp>
        <p:nvSpPr>
          <p:cNvPr id="92" name="Rectangle: Rounded Corners 91">
            <a:extLst>
              <a:ext uri="{FF2B5EF4-FFF2-40B4-BE49-F238E27FC236}">
                <a16:creationId xmlns:a16="http://schemas.microsoft.com/office/drawing/2014/main" id="{8E35BF9D-F201-4468-B881-4DECDF8C93A4}"/>
              </a:ext>
            </a:extLst>
          </p:cNvPr>
          <p:cNvSpPr/>
          <p:nvPr/>
        </p:nvSpPr>
        <p:spPr>
          <a:xfrm>
            <a:off x="5536585" y="5103731"/>
            <a:ext cx="1268302" cy="3762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Read More</a:t>
            </a:r>
            <a:endParaRPr lang="id-ID" sz="1050" dirty="0">
              <a:latin typeface="+mj-lt"/>
            </a:endParaRPr>
          </a:p>
        </p:txBody>
      </p:sp>
      <p:sp>
        <p:nvSpPr>
          <p:cNvPr id="26" name="Rectangle 25">
            <a:extLst>
              <a:ext uri="{FF2B5EF4-FFF2-40B4-BE49-F238E27FC236}">
                <a16:creationId xmlns:a16="http://schemas.microsoft.com/office/drawing/2014/main" id="{ED5C57ED-1387-4421-9E1D-1A8E4EAF2A02}"/>
              </a:ext>
            </a:extLst>
          </p:cNvPr>
          <p:cNvSpPr/>
          <p:nvPr/>
        </p:nvSpPr>
        <p:spPr>
          <a:xfrm>
            <a:off x="8511687" y="2307168"/>
            <a:ext cx="3262289" cy="338554"/>
          </a:xfrm>
          <a:prstGeom prst="rect">
            <a:avLst/>
          </a:prstGeom>
        </p:spPr>
        <p:txBody>
          <a:bodyPr wrap="square">
            <a:spAutoFit/>
          </a:bodyPr>
          <a:lstStyle/>
          <a:p>
            <a:r>
              <a:rPr lang="en-US" sz="1600" dirty="0">
                <a:solidFill>
                  <a:schemeClr val="accent1"/>
                </a:solidFill>
                <a:latin typeface="+mj-lt"/>
                <a:cs typeface="Segoe UI" panose="020B0502040204020203" pitchFamily="34" charset="0"/>
              </a:rPr>
              <a:t>Your Text</a:t>
            </a:r>
          </a:p>
        </p:txBody>
      </p:sp>
      <p:sp>
        <p:nvSpPr>
          <p:cNvPr id="27" name="Rectangle 26">
            <a:extLst>
              <a:ext uri="{FF2B5EF4-FFF2-40B4-BE49-F238E27FC236}">
                <a16:creationId xmlns:a16="http://schemas.microsoft.com/office/drawing/2014/main" id="{D6CAD34D-0F55-4486-A635-9603128EC2BD}"/>
              </a:ext>
            </a:extLst>
          </p:cNvPr>
          <p:cNvSpPr/>
          <p:nvPr/>
        </p:nvSpPr>
        <p:spPr>
          <a:xfrm flipH="1">
            <a:off x="8511686" y="2614945"/>
            <a:ext cx="2590800" cy="487313"/>
          </a:xfrm>
          <a:prstGeom prst="rect">
            <a:avLst/>
          </a:prstGeom>
        </p:spPr>
        <p:txBody>
          <a:bodyPr wrap="square">
            <a:spAutoFit/>
          </a:bodyPr>
          <a:lstStyle/>
          <a:p>
            <a:pPr>
              <a:lnSpc>
                <a:spcPct val="120000"/>
              </a:lnSpc>
            </a:pPr>
            <a:r>
              <a:rPr lang="en-US" sz="1100" dirty="0">
                <a:latin typeface="+mj-lt"/>
                <a:cs typeface="Segoe UI" panose="020B0502040204020203" pitchFamily="34" charset="0"/>
              </a:rPr>
              <a:t>A wonderful serenity has taken possession of my</a:t>
            </a:r>
          </a:p>
        </p:txBody>
      </p:sp>
      <p:sp>
        <p:nvSpPr>
          <p:cNvPr id="28" name="Rectangle: Rounded Corners 27">
            <a:extLst>
              <a:ext uri="{FF2B5EF4-FFF2-40B4-BE49-F238E27FC236}">
                <a16:creationId xmlns:a16="http://schemas.microsoft.com/office/drawing/2014/main" id="{BCC5F5C6-D434-4A5D-AE6D-2258AA597B7A}"/>
              </a:ext>
            </a:extLst>
          </p:cNvPr>
          <p:cNvSpPr/>
          <p:nvPr/>
        </p:nvSpPr>
        <p:spPr>
          <a:xfrm>
            <a:off x="8575187" y="3333072"/>
            <a:ext cx="1268302" cy="3762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Read More</a:t>
            </a:r>
            <a:endParaRPr lang="id-ID" sz="1050" dirty="0">
              <a:latin typeface="+mj-lt"/>
            </a:endParaRPr>
          </a:p>
        </p:txBody>
      </p:sp>
      <p:sp>
        <p:nvSpPr>
          <p:cNvPr id="29" name="Rectangle 28">
            <a:extLst>
              <a:ext uri="{FF2B5EF4-FFF2-40B4-BE49-F238E27FC236}">
                <a16:creationId xmlns:a16="http://schemas.microsoft.com/office/drawing/2014/main" id="{35368EC9-085D-42F0-925B-B2CB4F3DEF5C}"/>
              </a:ext>
            </a:extLst>
          </p:cNvPr>
          <p:cNvSpPr/>
          <p:nvPr/>
        </p:nvSpPr>
        <p:spPr>
          <a:xfrm>
            <a:off x="8511687" y="4090527"/>
            <a:ext cx="3262289" cy="338554"/>
          </a:xfrm>
          <a:prstGeom prst="rect">
            <a:avLst/>
          </a:prstGeom>
        </p:spPr>
        <p:txBody>
          <a:bodyPr wrap="square">
            <a:spAutoFit/>
          </a:bodyPr>
          <a:lstStyle/>
          <a:p>
            <a:r>
              <a:rPr lang="en-US" sz="1600" dirty="0">
                <a:solidFill>
                  <a:schemeClr val="accent1"/>
                </a:solidFill>
                <a:latin typeface="+mj-lt"/>
                <a:cs typeface="Segoe UI" panose="020B0502040204020203" pitchFamily="34" charset="0"/>
              </a:rPr>
              <a:t>Your Text</a:t>
            </a:r>
          </a:p>
        </p:txBody>
      </p:sp>
      <p:sp>
        <p:nvSpPr>
          <p:cNvPr id="30" name="Rectangle 29">
            <a:extLst>
              <a:ext uri="{FF2B5EF4-FFF2-40B4-BE49-F238E27FC236}">
                <a16:creationId xmlns:a16="http://schemas.microsoft.com/office/drawing/2014/main" id="{6BE49CCF-C314-42EB-AB03-09D915210166}"/>
              </a:ext>
            </a:extLst>
          </p:cNvPr>
          <p:cNvSpPr/>
          <p:nvPr/>
        </p:nvSpPr>
        <p:spPr>
          <a:xfrm flipH="1">
            <a:off x="8511686" y="4411004"/>
            <a:ext cx="2590800" cy="487313"/>
          </a:xfrm>
          <a:prstGeom prst="rect">
            <a:avLst/>
          </a:prstGeom>
        </p:spPr>
        <p:txBody>
          <a:bodyPr wrap="square">
            <a:spAutoFit/>
          </a:bodyPr>
          <a:lstStyle/>
          <a:p>
            <a:pPr>
              <a:lnSpc>
                <a:spcPct val="120000"/>
              </a:lnSpc>
            </a:pPr>
            <a:r>
              <a:rPr lang="en-US" sz="1100" dirty="0">
                <a:latin typeface="+mj-lt"/>
                <a:cs typeface="Segoe UI" panose="020B0502040204020203" pitchFamily="34" charset="0"/>
              </a:rPr>
              <a:t>A wonderful serenity has taken possession </a:t>
            </a:r>
          </a:p>
        </p:txBody>
      </p:sp>
      <p:sp>
        <p:nvSpPr>
          <p:cNvPr id="31" name="Rectangle: Rounded Corners 30">
            <a:extLst>
              <a:ext uri="{FF2B5EF4-FFF2-40B4-BE49-F238E27FC236}">
                <a16:creationId xmlns:a16="http://schemas.microsoft.com/office/drawing/2014/main" id="{8282C54E-852B-4845-8630-BBFAB2DC29ED}"/>
              </a:ext>
            </a:extLst>
          </p:cNvPr>
          <p:cNvSpPr/>
          <p:nvPr/>
        </p:nvSpPr>
        <p:spPr>
          <a:xfrm>
            <a:off x="8575187" y="5103731"/>
            <a:ext cx="1268302" cy="3762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Read More</a:t>
            </a:r>
            <a:endParaRPr lang="id-ID" sz="1050" dirty="0">
              <a:latin typeface="+mj-lt"/>
            </a:endParaRPr>
          </a:p>
        </p:txBody>
      </p:sp>
      <p:sp>
        <p:nvSpPr>
          <p:cNvPr id="37" name="Freeform: Shape 36">
            <a:extLst>
              <a:ext uri="{FF2B5EF4-FFF2-40B4-BE49-F238E27FC236}">
                <a16:creationId xmlns:a16="http://schemas.microsoft.com/office/drawing/2014/main" id="{1A971D84-F99D-45C3-A698-71BC989D2EAF}"/>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38" name="Freeform: Shape 37">
            <a:extLst>
              <a:ext uri="{FF2B5EF4-FFF2-40B4-BE49-F238E27FC236}">
                <a16:creationId xmlns:a16="http://schemas.microsoft.com/office/drawing/2014/main" id="{B65271D3-D7B5-42DB-B2D6-7FAA4622DBCB}"/>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46" name="TextBox 45">
            <a:extLst>
              <a:ext uri="{FF2B5EF4-FFF2-40B4-BE49-F238E27FC236}">
                <a16:creationId xmlns:a16="http://schemas.microsoft.com/office/drawing/2014/main" id="{7189AF13-BFA3-409C-AF75-889A02969A6B}"/>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47" name="TextBox 46">
            <a:extLst>
              <a:ext uri="{FF2B5EF4-FFF2-40B4-BE49-F238E27FC236}">
                <a16:creationId xmlns:a16="http://schemas.microsoft.com/office/drawing/2014/main" id="{754B4E0F-1F85-43AD-837D-2EBB50A2375C}"/>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Tree>
    <p:extLst>
      <p:ext uri="{BB962C8B-B14F-4D97-AF65-F5344CB8AC3E}">
        <p14:creationId xmlns:p14="http://schemas.microsoft.com/office/powerpoint/2010/main" val="328813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9BAAD52C-F42E-4570-8FF4-3AB2EBE053E8}"/>
              </a:ext>
            </a:extLst>
          </p:cNvPr>
          <p:cNvSpPr>
            <a:spLocks/>
          </p:cNvSpPr>
          <p:nvPr/>
        </p:nvSpPr>
        <p:spPr bwMode="auto">
          <a:xfrm>
            <a:off x="1734916" y="2245498"/>
            <a:ext cx="1865192" cy="2077120"/>
          </a:xfrm>
          <a:custGeom>
            <a:avLst/>
            <a:gdLst>
              <a:gd name="T0" fmla="*/ 1769 w 1769"/>
              <a:gd name="T1" fmla="*/ 1517 h 1970"/>
              <a:gd name="T2" fmla="*/ 1769 w 1769"/>
              <a:gd name="T3" fmla="*/ 451 h 1970"/>
              <a:gd name="T4" fmla="*/ 885 w 1769"/>
              <a:gd name="T5" fmla="*/ 0 h 1970"/>
              <a:gd name="T6" fmla="*/ 0 w 1769"/>
              <a:gd name="T7" fmla="*/ 451 h 1970"/>
              <a:gd name="T8" fmla="*/ 0 w 1769"/>
              <a:gd name="T9" fmla="*/ 1517 h 1970"/>
              <a:gd name="T10" fmla="*/ 885 w 1769"/>
              <a:gd name="T11" fmla="*/ 1970 h 1970"/>
              <a:gd name="T12" fmla="*/ 1769 w 1769"/>
              <a:gd name="T13" fmla="*/ 1517 h 1970"/>
            </a:gdLst>
            <a:ahLst/>
            <a:cxnLst>
              <a:cxn ang="0">
                <a:pos x="T0" y="T1"/>
              </a:cxn>
              <a:cxn ang="0">
                <a:pos x="T2" y="T3"/>
              </a:cxn>
              <a:cxn ang="0">
                <a:pos x="T4" y="T5"/>
              </a:cxn>
              <a:cxn ang="0">
                <a:pos x="T6" y="T7"/>
              </a:cxn>
              <a:cxn ang="0">
                <a:pos x="T8" y="T9"/>
              </a:cxn>
              <a:cxn ang="0">
                <a:pos x="T10" y="T11"/>
              </a:cxn>
              <a:cxn ang="0">
                <a:pos x="T12" y="T13"/>
              </a:cxn>
            </a:cxnLst>
            <a:rect l="0" t="0" r="r" b="b"/>
            <a:pathLst>
              <a:path w="1769" h="1970">
                <a:moveTo>
                  <a:pt x="1769" y="1517"/>
                </a:moveTo>
                <a:lnTo>
                  <a:pt x="1769" y="451"/>
                </a:lnTo>
                <a:lnTo>
                  <a:pt x="885" y="0"/>
                </a:lnTo>
                <a:lnTo>
                  <a:pt x="0" y="451"/>
                </a:lnTo>
                <a:lnTo>
                  <a:pt x="0" y="1517"/>
                </a:lnTo>
                <a:lnTo>
                  <a:pt x="885" y="1970"/>
                </a:lnTo>
                <a:lnTo>
                  <a:pt x="1769" y="1517"/>
                </a:lnTo>
                <a:close/>
              </a:path>
            </a:pathLst>
          </a:custGeom>
          <a:solidFill>
            <a:schemeClr val="bg2"/>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798" dirty="0">
              <a:solidFill>
                <a:schemeClr val="tx1">
                  <a:lumMod val="65000"/>
                  <a:lumOff val="35000"/>
                </a:schemeClr>
              </a:solidFill>
              <a:latin typeface="+mj-lt"/>
            </a:endParaRPr>
          </a:p>
        </p:txBody>
      </p:sp>
      <p:sp>
        <p:nvSpPr>
          <p:cNvPr id="26" name="Freeform 5">
            <a:extLst>
              <a:ext uri="{FF2B5EF4-FFF2-40B4-BE49-F238E27FC236}">
                <a16:creationId xmlns:a16="http://schemas.microsoft.com/office/drawing/2014/main" id="{8462B119-AAC4-4568-AEE8-43458C1FC5D9}"/>
              </a:ext>
            </a:extLst>
          </p:cNvPr>
          <p:cNvSpPr>
            <a:spLocks/>
          </p:cNvSpPr>
          <p:nvPr/>
        </p:nvSpPr>
        <p:spPr bwMode="auto">
          <a:xfrm>
            <a:off x="3990885" y="2245498"/>
            <a:ext cx="1865192" cy="2077120"/>
          </a:xfrm>
          <a:custGeom>
            <a:avLst/>
            <a:gdLst>
              <a:gd name="T0" fmla="*/ 1769 w 1769"/>
              <a:gd name="T1" fmla="*/ 1517 h 1970"/>
              <a:gd name="T2" fmla="*/ 1769 w 1769"/>
              <a:gd name="T3" fmla="*/ 451 h 1970"/>
              <a:gd name="T4" fmla="*/ 885 w 1769"/>
              <a:gd name="T5" fmla="*/ 0 h 1970"/>
              <a:gd name="T6" fmla="*/ 0 w 1769"/>
              <a:gd name="T7" fmla="*/ 451 h 1970"/>
              <a:gd name="T8" fmla="*/ 0 w 1769"/>
              <a:gd name="T9" fmla="*/ 1517 h 1970"/>
              <a:gd name="T10" fmla="*/ 885 w 1769"/>
              <a:gd name="T11" fmla="*/ 1970 h 1970"/>
              <a:gd name="T12" fmla="*/ 1769 w 1769"/>
              <a:gd name="T13" fmla="*/ 1517 h 1970"/>
            </a:gdLst>
            <a:ahLst/>
            <a:cxnLst>
              <a:cxn ang="0">
                <a:pos x="T0" y="T1"/>
              </a:cxn>
              <a:cxn ang="0">
                <a:pos x="T2" y="T3"/>
              </a:cxn>
              <a:cxn ang="0">
                <a:pos x="T4" y="T5"/>
              </a:cxn>
              <a:cxn ang="0">
                <a:pos x="T6" y="T7"/>
              </a:cxn>
              <a:cxn ang="0">
                <a:pos x="T8" y="T9"/>
              </a:cxn>
              <a:cxn ang="0">
                <a:pos x="T10" y="T11"/>
              </a:cxn>
              <a:cxn ang="0">
                <a:pos x="T12" y="T13"/>
              </a:cxn>
            </a:cxnLst>
            <a:rect l="0" t="0" r="r" b="b"/>
            <a:pathLst>
              <a:path w="1769" h="1970">
                <a:moveTo>
                  <a:pt x="1769" y="1517"/>
                </a:moveTo>
                <a:lnTo>
                  <a:pt x="1769" y="451"/>
                </a:lnTo>
                <a:lnTo>
                  <a:pt x="885" y="0"/>
                </a:lnTo>
                <a:lnTo>
                  <a:pt x="0" y="451"/>
                </a:lnTo>
                <a:lnTo>
                  <a:pt x="0" y="1517"/>
                </a:lnTo>
                <a:lnTo>
                  <a:pt x="885" y="1970"/>
                </a:lnTo>
                <a:lnTo>
                  <a:pt x="1769" y="1517"/>
                </a:lnTo>
                <a:close/>
              </a:path>
            </a:pathLst>
          </a:cu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798" dirty="0">
              <a:solidFill>
                <a:schemeClr val="tx1">
                  <a:lumMod val="65000"/>
                  <a:lumOff val="35000"/>
                </a:schemeClr>
              </a:solidFill>
              <a:latin typeface="+mj-lt"/>
            </a:endParaRPr>
          </a:p>
        </p:txBody>
      </p:sp>
      <p:sp>
        <p:nvSpPr>
          <p:cNvPr id="27" name="Freeform 5">
            <a:extLst>
              <a:ext uri="{FF2B5EF4-FFF2-40B4-BE49-F238E27FC236}">
                <a16:creationId xmlns:a16="http://schemas.microsoft.com/office/drawing/2014/main" id="{54AF915F-0764-41E2-B574-175537DB7807}"/>
              </a:ext>
            </a:extLst>
          </p:cNvPr>
          <p:cNvSpPr>
            <a:spLocks/>
          </p:cNvSpPr>
          <p:nvPr/>
        </p:nvSpPr>
        <p:spPr bwMode="auto">
          <a:xfrm>
            <a:off x="6246856" y="2245498"/>
            <a:ext cx="1865192" cy="2077120"/>
          </a:xfrm>
          <a:custGeom>
            <a:avLst/>
            <a:gdLst>
              <a:gd name="T0" fmla="*/ 1769 w 1769"/>
              <a:gd name="T1" fmla="*/ 1517 h 1970"/>
              <a:gd name="T2" fmla="*/ 1769 w 1769"/>
              <a:gd name="T3" fmla="*/ 451 h 1970"/>
              <a:gd name="T4" fmla="*/ 885 w 1769"/>
              <a:gd name="T5" fmla="*/ 0 h 1970"/>
              <a:gd name="T6" fmla="*/ 0 w 1769"/>
              <a:gd name="T7" fmla="*/ 451 h 1970"/>
              <a:gd name="T8" fmla="*/ 0 w 1769"/>
              <a:gd name="T9" fmla="*/ 1517 h 1970"/>
              <a:gd name="T10" fmla="*/ 885 w 1769"/>
              <a:gd name="T11" fmla="*/ 1970 h 1970"/>
              <a:gd name="T12" fmla="*/ 1769 w 1769"/>
              <a:gd name="T13" fmla="*/ 1517 h 1970"/>
            </a:gdLst>
            <a:ahLst/>
            <a:cxnLst>
              <a:cxn ang="0">
                <a:pos x="T0" y="T1"/>
              </a:cxn>
              <a:cxn ang="0">
                <a:pos x="T2" y="T3"/>
              </a:cxn>
              <a:cxn ang="0">
                <a:pos x="T4" y="T5"/>
              </a:cxn>
              <a:cxn ang="0">
                <a:pos x="T6" y="T7"/>
              </a:cxn>
              <a:cxn ang="0">
                <a:pos x="T8" y="T9"/>
              </a:cxn>
              <a:cxn ang="0">
                <a:pos x="T10" y="T11"/>
              </a:cxn>
              <a:cxn ang="0">
                <a:pos x="T12" y="T13"/>
              </a:cxn>
            </a:cxnLst>
            <a:rect l="0" t="0" r="r" b="b"/>
            <a:pathLst>
              <a:path w="1769" h="1970">
                <a:moveTo>
                  <a:pt x="1769" y="1517"/>
                </a:moveTo>
                <a:lnTo>
                  <a:pt x="1769" y="451"/>
                </a:lnTo>
                <a:lnTo>
                  <a:pt x="885" y="0"/>
                </a:lnTo>
                <a:lnTo>
                  <a:pt x="0" y="451"/>
                </a:lnTo>
                <a:lnTo>
                  <a:pt x="0" y="1517"/>
                </a:lnTo>
                <a:lnTo>
                  <a:pt x="885" y="1970"/>
                </a:lnTo>
                <a:lnTo>
                  <a:pt x="1769" y="1517"/>
                </a:lnTo>
                <a:close/>
              </a:path>
            </a:pathLst>
          </a:custGeom>
          <a:solidFill>
            <a:schemeClr val="bg2"/>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798" dirty="0">
              <a:solidFill>
                <a:schemeClr val="tx1">
                  <a:lumMod val="65000"/>
                  <a:lumOff val="35000"/>
                </a:schemeClr>
              </a:solidFill>
              <a:latin typeface="+mj-lt"/>
            </a:endParaRPr>
          </a:p>
        </p:txBody>
      </p:sp>
      <p:sp>
        <p:nvSpPr>
          <p:cNvPr id="24" name="Freeform 5">
            <a:extLst>
              <a:ext uri="{FF2B5EF4-FFF2-40B4-BE49-F238E27FC236}">
                <a16:creationId xmlns:a16="http://schemas.microsoft.com/office/drawing/2014/main" id="{FB3E2142-6E02-4CDC-9504-403DBBA37A84}"/>
              </a:ext>
            </a:extLst>
          </p:cNvPr>
          <p:cNvSpPr>
            <a:spLocks/>
          </p:cNvSpPr>
          <p:nvPr/>
        </p:nvSpPr>
        <p:spPr bwMode="auto">
          <a:xfrm>
            <a:off x="8502828" y="2245498"/>
            <a:ext cx="1865192" cy="2077120"/>
          </a:xfrm>
          <a:custGeom>
            <a:avLst/>
            <a:gdLst>
              <a:gd name="T0" fmla="*/ 1769 w 1769"/>
              <a:gd name="T1" fmla="*/ 1517 h 1970"/>
              <a:gd name="T2" fmla="*/ 1769 w 1769"/>
              <a:gd name="T3" fmla="*/ 451 h 1970"/>
              <a:gd name="T4" fmla="*/ 885 w 1769"/>
              <a:gd name="T5" fmla="*/ 0 h 1970"/>
              <a:gd name="T6" fmla="*/ 0 w 1769"/>
              <a:gd name="T7" fmla="*/ 451 h 1970"/>
              <a:gd name="T8" fmla="*/ 0 w 1769"/>
              <a:gd name="T9" fmla="*/ 1517 h 1970"/>
              <a:gd name="T10" fmla="*/ 885 w 1769"/>
              <a:gd name="T11" fmla="*/ 1970 h 1970"/>
              <a:gd name="T12" fmla="*/ 1769 w 1769"/>
              <a:gd name="T13" fmla="*/ 1517 h 1970"/>
            </a:gdLst>
            <a:ahLst/>
            <a:cxnLst>
              <a:cxn ang="0">
                <a:pos x="T0" y="T1"/>
              </a:cxn>
              <a:cxn ang="0">
                <a:pos x="T2" y="T3"/>
              </a:cxn>
              <a:cxn ang="0">
                <a:pos x="T4" y="T5"/>
              </a:cxn>
              <a:cxn ang="0">
                <a:pos x="T6" y="T7"/>
              </a:cxn>
              <a:cxn ang="0">
                <a:pos x="T8" y="T9"/>
              </a:cxn>
              <a:cxn ang="0">
                <a:pos x="T10" y="T11"/>
              </a:cxn>
              <a:cxn ang="0">
                <a:pos x="T12" y="T13"/>
              </a:cxn>
            </a:cxnLst>
            <a:rect l="0" t="0" r="r" b="b"/>
            <a:pathLst>
              <a:path w="1769" h="1970">
                <a:moveTo>
                  <a:pt x="1769" y="1517"/>
                </a:moveTo>
                <a:lnTo>
                  <a:pt x="1769" y="451"/>
                </a:lnTo>
                <a:lnTo>
                  <a:pt x="885" y="0"/>
                </a:lnTo>
                <a:lnTo>
                  <a:pt x="0" y="451"/>
                </a:lnTo>
                <a:lnTo>
                  <a:pt x="0" y="1517"/>
                </a:lnTo>
                <a:lnTo>
                  <a:pt x="885" y="1970"/>
                </a:lnTo>
                <a:lnTo>
                  <a:pt x="1769" y="1517"/>
                </a:lnTo>
                <a:close/>
              </a:path>
            </a:pathLst>
          </a:cu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798" dirty="0">
              <a:solidFill>
                <a:schemeClr val="tx1">
                  <a:lumMod val="65000"/>
                  <a:lumOff val="35000"/>
                </a:schemeClr>
              </a:solidFill>
              <a:latin typeface="+mj-lt"/>
            </a:endParaRPr>
          </a:p>
        </p:txBody>
      </p:sp>
      <p:sp>
        <p:nvSpPr>
          <p:cNvPr id="41" name="Rectangle 40">
            <a:extLst>
              <a:ext uri="{FF2B5EF4-FFF2-40B4-BE49-F238E27FC236}">
                <a16:creationId xmlns:a16="http://schemas.microsoft.com/office/drawing/2014/main" id="{B176D9EF-0770-4E28-AE70-F42135087C49}"/>
              </a:ext>
            </a:extLst>
          </p:cNvPr>
          <p:cNvSpPr/>
          <p:nvPr/>
        </p:nvSpPr>
        <p:spPr>
          <a:xfrm flipH="1">
            <a:off x="1705000" y="4883218"/>
            <a:ext cx="4075313" cy="966418"/>
          </a:xfrm>
          <a:prstGeom prst="rect">
            <a:avLst/>
          </a:prstGeom>
        </p:spPr>
        <p:txBody>
          <a:bodyPr wrap="square">
            <a:spAutoFit/>
          </a:bodyPr>
          <a:lstStyle/>
          <a:p>
            <a:pPr>
              <a:lnSpc>
                <a:spcPct val="120000"/>
              </a:lnSpc>
            </a:pPr>
            <a:r>
              <a:rPr lang="en-US" sz="1200" dirty="0">
                <a:solidFill>
                  <a:srgbClr val="333333"/>
                </a:solidFill>
                <a:latin typeface="+mj-lt"/>
                <a:cs typeface="Segoe UI" panose="020B0502040204020203" pitchFamily="34" charset="0"/>
              </a:rPr>
              <a:t>A wonderful serenity has taken possession of my entire soul, like these sweet mornings possession of my entire</a:t>
            </a:r>
            <a:r>
              <a:rPr lang="id-ID" sz="1200" dirty="0">
                <a:solidFill>
                  <a:srgbClr val="333333"/>
                </a:solidFill>
                <a:latin typeface="+mj-lt"/>
                <a:cs typeface="Segoe UI" panose="020B0502040204020203" pitchFamily="34" charset="0"/>
              </a:rPr>
              <a:t> </a:t>
            </a:r>
            <a:r>
              <a:rPr lang="en-US" sz="1200" dirty="0">
                <a:solidFill>
                  <a:srgbClr val="333333"/>
                </a:solidFill>
                <a:latin typeface="+mj-lt"/>
                <a:cs typeface="Segoe UI" panose="020B0502040204020203" pitchFamily="34" charset="0"/>
              </a:rPr>
              <a:t>taken possession of my entire soul, like these sweet mornings possession of my entire</a:t>
            </a:r>
          </a:p>
        </p:txBody>
      </p:sp>
      <p:sp>
        <p:nvSpPr>
          <p:cNvPr id="42" name="Rectangle 41">
            <a:extLst>
              <a:ext uri="{FF2B5EF4-FFF2-40B4-BE49-F238E27FC236}">
                <a16:creationId xmlns:a16="http://schemas.microsoft.com/office/drawing/2014/main" id="{4425BB5A-85E0-456F-877A-1C88097A48B1}"/>
              </a:ext>
            </a:extLst>
          </p:cNvPr>
          <p:cNvSpPr/>
          <p:nvPr/>
        </p:nvSpPr>
        <p:spPr>
          <a:xfrm flipH="1">
            <a:off x="6312337" y="4883218"/>
            <a:ext cx="4075313" cy="966418"/>
          </a:xfrm>
          <a:prstGeom prst="rect">
            <a:avLst/>
          </a:prstGeom>
        </p:spPr>
        <p:txBody>
          <a:bodyPr wrap="square">
            <a:spAutoFit/>
          </a:bodyPr>
          <a:lstStyle/>
          <a:p>
            <a:pPr>
              <a:lnSpc>
                <a:spcPct val="120000"/>
              </a:lnSpc>
            </a:pPr>
            <a:r>
              <a:rPr lang="en-US" sz="1200" dirty="0">
                <a:solidFill>
                  <a:srgbClr val="333333"/>
                </a:solidFill>
                <a:latin typeface="+mj-lt"/>
                <a:cs typeface="Segoe UI" panose="020B0502040204020203" pitchFamily="34" charset="0"/>
              </a:rPr>
              <a:t>A wonderful serenity has taken possession of my entire soul, like these sweet mornings possession of my entire</a:t>
            </a:r>
            <a:r>
              <a:rPr lang="id-ID" sz="1200" dirty="0">
                <a:solidFill>
                  <a:srgbClr val="333333"/>
                </a:solidFill>
                <a:latin typeface="+mj-lt"/>
                <a:cs typeface="Segoe UI" panose="020B0502040204020203" pitchFamily="34" charset="0"/>
              </a:rPr>
              <a:t> </a:t>
            </a:r>
            <a:r>
              <a:rPr lang="en-US" sz="1200" dirty="0">
                <a:solidFill>
                  <a:srgbClr val="333333"/>
                </a:solidFill>
                <a:latin typeface="+mj-lt"/>
                <a:cs typeface="Segoe UI" panose="020B0502040204020203" pitchFamily="34" charset="0"/>
              </a:rPr>
              <a:t>taken possession of my entire soul, like these sweet mornings possession of my entire</a:t>
            </a:r>
          </a:p>
        </p:txBody>
      </p:sp>
      <p:sp>
        <p:nvSpPr>
          <p:cNvPr id="20" name="Freeform: Shape 19">
            <a:extLst>
              <a:ext uri="{FF2B5EF4-FFF2-40B4-BE49-F238E27FC236}">
                <a16:creationId xmlns:a16="http://schemas.microsoft.com/office/drawing/2014/main" id="{B42CA3DE-1191-4AF6-9C6E-6F5658010149}"/>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1" name="Freeform: Shape 20">
            <a:extLst>
              <a:ext uri="{FF2B5EF4-FFF2-40B4-BE49-F238E27FC236}">
                <a16:creationId xmlns:a16="http://schemas.microsoft.com/office/drawing/2014/main" id="{D58F72B1-9E72-4EF9-BA50-334F1DB0E5A4}"/>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8" name="TextBox 27">
            <a:extLst>
              <a:ext uri="{FF2B5EF4-FFF2-40B4-BE49-F238E27FC236}">
                <a16:creationId xmlns:a16="http://schemas.microsoft.com/office/drawing/2014/main" id="{184EFF65-610A-4F67-B6AC-EDFA5CCDB5A4}"/>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29" name="TextBox 28">
            <a:extLst>
              <a:ext uri="{FF2B5EF4-FFF2-40B4-BE49-F238E27FC236}">
                <a16:creationId xmlns:a16="http://schemas.microsoft.com/office/drawing/2014/main" id="{5B7D4CA4-6774-4FB8-86D3-4A24460DF723}"/>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0" name="Graphic 29">
            <a:extLst>
              <a:ext uri="{FF2B5EF4-FFF2-40B4-BE49-F238E27FC236}">
                <a16:creationId xmlns:a16="http://schemas.microsoft.com/office/drawing/2014/main" id="{31919B37-837E-4E9B-8F71-1CEB5E10C2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9062" y="2905610"/>
            <a:ext cx="756896" cy="756896"/>
          </a:xfrm>
          <a:prstGeom prst="rect">
            <a:avLst/>
          </a:prstGeom>
        </p:spPr>
      </p:pic>
      <p:pic>
        <p:nvPicPr>
          <p:cNvPr id="31" name="Graphic 30">
            <a:extLst>
              <a:ext uri="{FF2B5EF4-FFF2-40B4-BE49-F238E27FC236}">
                <a16:creationId xmlns:a16="http://schemas.microsoft.com/office/drawing/2014/main" id="{EB18BF2A-CA07-4FCD-92C6-C26D549437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5033" y="2905610"/>
            <a:ext cx="756896" cy="756896"/>
          </a:xfrm>
          <a:prstGeom prst="rect">
            <a:avLst/>
          </a:prstGeom>
        </p:spPr>
      </p:pic>
      <p:pic>
        <p:nvPicPr>
          <p:cNvPr id="32" name="Graphic 31">
            <a:extLst>
              <a:ext uri="{FF2B5EF4-FFF2-40B4-BE49-F238E27FC236}">
                <a16:creationId xmlns:a16="http://schemas.microsoft.com/office/drawing/2014/main" id="{59EF751C-9F82-4223-B602-03AB05092B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1004" y="2905610"/>
            <a:ext cx="756896" cy="756896"/>
          </a:xfrm>
          <a:prstGeom prst="rect">
            <a:avLst/>
          </a:prstGeom>
        </p:spPr>
      </p:pic>
      <p:pic>
        <p:nvPicPr>
          <p:cNvPr id="34" name="Graphic 33">
            <a:extLst>
              <a:ext uri="{FF2B5EF4-FFF2-40B4-BE49-F238E27FC236}">
                <a16:creationId xmlns:a16="http://schemas.microsoft.com/office/drawing/2014/main" id="{DAC6C509-2F1B-4B6A-9377-A699C63464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56976" y="2905610"/>
            <a:ext cx="756896" cy="756896"/>
          </a:xfrm>
          <a:prstGeom prst="rect">
            <a:avLst/>
          </a:prstGeom>
        </p:spPr>
      </p:pic>
    </p:spTree>
    <p:extLst>
      <p:ext uri="{BB962C8B-B14F-4D97-AF65-F5344CB8AC3E}">
        <p14:creationId xmlns:p14="http://schemas.microsoft.com/office/powerpoint/2010/main" val="400068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20584AB-9AF7-474C-AB64-DFBFEDFA37C0}"/>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8" name="Freeform: Shape 17">
            <a:extLst>
              <a:ext uri="{FF2B5EF4-FFF2-40B4-BE49-F238E27FC236}">
                <a16:creationId xmlns:a16="http://schemas.microsoft.com/office/drawing/2014/main" id="{C4A916EA-D8C7-40D0-B702-03459AE5B994}"/>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1" name="TextBox 20">
            <a:extLst>
              <a:ext uri="{FF2B5EF4-FFF2-40B4-BE49-F238E27FC236}">
                <a16:creationId xmlns:a16="http://schemas.microsoft.com/office/drawing/2014/main" id="{B35CBB48-45E8-4FF1-B53E-3A47CC85F618}"/>
              </a:ext>
            </a:extLst>
          </p:cNvPr>
          <p:cNvSpPr txBox="1"/>
          <p:nvPr/>
        </p:nvSpPr>
        <p:spPr>
          <a:xfrm>
            <a:off x="7512758" y="1521196"/>
            <a:ext cx="3428320" cy="954107"/>
          </a:xfrm>
          <a:prstGeom prst="rect">
            <a:avLst/>
          </a:prstGeom>
          <a:noFill/>
        </p:spPr>
        <p:txBody>
          <a:bodyPr wrap="square" rtlCol="0">
            <a:spAutoFit/>
          </a:bodyPr>
          <a:lstStyle/>
          <a:p>
            <a:r>
              <a:rPr lang="en-US" sz="2800" b="1" dirty="0">
                <a:solidFill>
                  <a:schemeClr val="accent1"/>
                </a:solidFill>
                <a:latin typeface="+mj-lt"/>
              </a:rPr>
              <a:t>NEW</a:t>
            </a:r>
            <a:r>
              <a:rPr lang="id-ID" sz="2800" b="1" dirty="0">
                <a:solidFill>
                  <a:schemeClr val="accent1"/>
                </a:solidFill>
                <a:latin typeface="+mj-lt"/>
              </a:rPr>
              <a:t> </a:t>
            </a:r>
            <a:r>
              <a:rPr lang="en-US" sz="2800" b="1" dirty="0">
                <a:solidFill>
                  <a:schemeClr val="accent1"/>
                </a:solidFill>
                <a:latin typeface="+mj-lt"/>
              </a:rPr>
              <a:t>CUISINE</a:t>
            </a:r>
            <a:r>
              <a:rPr lang="id-ID" sz="2800" b="1" dirty="0">
                <a:solidFill>
                  <a:schemeClr val="accent1"/>
                </a:solidFill>
                <a:latin typeface="+mj-lt"/>
              </a:rPr>
              <a:t> </a:t>
            </a:r>
            <a:r>
              <a:rPr lang="en-US" sz="2800" b="1" dirty="0">
                <a:solidFill>
                  <a:schemeClr val="accent1"/>
                </a:solidFill>
                <a:latin typeface="+mj-lt"/>
              </a:rPr>
              <a:t>EXPERIENCE</a:t>
            </a:r>
          </a:p>
        </p:txBody>
      </p:sp>
      <p:sp>
        <p:nvSpPr>
          <p:cNvPr id="22" name="TextBox 21">
            <a:extLst>
              <a:ext uri="{FF2B5EF4-FFF2-40B4-BE49-F238E27FC236}">
                <a16:creationId xmlns:a16="http://schemas.microsoft.com/office/drawing/2014/main" id="{05812CF3-0676-45B8-A2CF-8342E47D45B5}"/>
              </a:ext>
            </a:extLst>
          </p:cNvPr>
          <p:cNvSpPr txBox="1"/>
          <p:nvPr/>
        </p:nvSpPr>
        <p:spPr>
          <a:xfrm>
            <a:off x="7541786" y="1178007"/>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24" name="Rectangle 23">
            <a:extLst>
              <a:ext uri="{FF2B5EF4-FFF2-40B4-BE49-F238E27FC236}">
                <a16:creationId xmlns:a16="http://schemas.microsoft.com/office/drawing/2014/main" id="{E8DA80BE-00B1-4B00-8AE1-E407E20C4A39}"/>
              </a:ext>
            </a:extLst>
          </p:cNvPr>
          <p:cNvSpPr/>
          <p:nvPr/>
        </p:nvSpPr>
        <p:spPr>
          <a:xfrm>
            <a:off x="7512758" y="2876751"/>
            <a:ext cx="3256728" cy="666849"/>
          </a:xfrm>
          <a:prstGeom prst="rect">
            <a:avLst/>
          </a:prstGeom>
        </p:spPr>
        <p:txBody>
          <a:bodyPr wrap="square">
            <a:spAutoFit/>
          </a:bodyPr>
          <a:lstStyle/>
          <a:p>
            <a:pPr>
              <a:lnSpc>
                <a:spcPct val="120000"/>
              </a:lnSpc>
            </a:pPr>
            <a:r>
              <a:rPr lang="en-US" sz="1600" b="1" dirty="0">
                <a:latin typeface="+mj-lt"/>
                <a:ea typeface="Open Sans" panose="020B0606030504020204" pitchFamily="34" charset="0"/>
                <a:cs typeface="Open Sans" panose="020B0606030504020204" pitchFamily="34" charset="0"/>
              </a:rPr>
              <a:t>A trend Design has taken </a:t>
            </a:r>
            <a:r>
              <a:rPr lang="en-US" sz="1600" b="1" dirty="0">
                <a:solidFill>
                  <a:schemeClr val="accent1"/>
                </a:solidFill>
                <a:latin typeface="+mj-lt"/>
                <a:ea typeface="Open Sans" panose="020B0606030504020204" pitchFamily="34" charset="0"/>
                <a:cs typeface="Open Sans" panose="020B0606030504020204" pitchFamily="34" charset="0"/>
              </a:rPr>
              <a:t>trend possession news</a:t>
            </a:r>
          </a:p>
        </p:txBody>
      </p:sp>
      <p:sp>
        <p:nvSpPr>
          <p:cNvPr id="25" name="Rectangle 24">
            <a:extLst>
              <a:ext uri="{FF2B5EF4-FFF2-40B4-BE49-F238E27FC236}">
                <a16:creationId xmlns:a16="http://schemas.microsoft.com/office/drawing/2014/main" id="{B74BADBA-2950-4B3F-B8B7-0178ED867C3B}"/>
              </a:ext>
            </a:extLst>
          </p:cNvPr>
          <p:cNvSpPr/>
          <p:nvPr/>
        </p:nvSpPr>
        <p:spPr>
          <a:xfrm>
            <a:off x="7512758" y="5441598"/>
            <a:ext cx="1052776" cy="281937"/>
          </a:xfrm>
          <a:prstGeom prst="rect">
            <a:avLst/>
          </a:prstGeom>
        </p:spPr>
        <p:txBody>
          <a:bodyPr wrap="square">
            <a:spAutoFit/>
          </a:bodyPr>
          <a:lstStyle/>
          <a:p>
            <a:pPr>
              <a:lnSpc>
                <a:spcPct val="120000"/>
              </a:lnSpc>
            </a:pPr>
            <a:r>
              <a:rPr lang="en-US" sz="1100" dirty="0">
                <a:solidFill>
                  <a:schemeClr val="accent4"/>
                </a:solidFill>
                <a:latin typeface="+mj-lt"/>
                <a:ea typeface="Open Sans" panose="020B0606030504020204" pitchFamily="34" charset="0"/>
                <a:cs typeface="Open Sans" panose="020B0606030504020204" pitchFamily="34" charset="0"/>
              </a:rPr>
              <a:t>Read More….</a:t>
            </a:r>
          </a:p>
        </p:txBody>
      </p:sp>
      <p:sp>
        <p:nvSpPr>
          <p:cNvPr id="26" name="Rectangle 25">
            <a:extLst>
              <a:ext uri="{FF2B5EF4-FFF2-40B4-BE49-F238E27FC236}">
                <a16:creationId xmlns:a16="http://schemas.microsoft.com/office/drawing/2014/main" id="{D3FF2913-B342-4E8E-B3EC-57B4F5A421C7}"/>
              </a:ext>
            </a:extLst>
          </p:cNvPr>
          <p:cNvSpPr/>
          <p:nvPr/>
        </p:nvSpPr>
        <p:spPr>
          <a:xfrm>
            <a:off x="7512759" y="3715128"/>
            <a:ext cx="3619984" cy="1451166"/>
          </a:xfrm>
          <a:prstGeom prst="rect">
            <a:avLst/>
          </a:prstGeom>
        </p:spPr>
        <p:txBody>
          <a:bodyPr wrap="square">
            <a:spAutoFit/>
          </a:bodyPr>
          <a:lstStyle/>
          <a:p>
            <a:pPr>
              <a:lnSpc>
                <a:spcPct val="150000"/>
              </a:lnSpc>
            </a:pPr>
            <a:r>
              <a:rPr lang="en-US" sz="1200" b="1" dirty="0">
                <a:solidFill>
                  <a:schemeClr val="tx2">
                    <a:lumMod val="50000"/>
                  </a:schemeClr>
                </a:solidFill>
                <a:latin typeface="+mj-lt"/>
                <a:ea typeface="Open Sans" panose="020B0606030504020204" pitchFamily="34" charset="0"/>
                <a:cs typeface="Open Sans" panose="020B0606030504020204" pitchFamily="34" charset="0"/>
              </a:rPr>
              <a:t>Lorem ipsum,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dolor sit,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amet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consectetur</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adipiscivelit</a:t>
            </a:r>
            <a:r>
              <a:rPr lang="en-US" sz="1200" dirty="0">
                <a:solidFill>
                  <a:schemeClr val="tx2">
                    <a:lumMod val="50000"/>
                  </a:schemeClr>
                </a:solidFill>
                <a:latin typeface="+mj-lt"/>
                <a:ea typeface="Open Sans" panose="020B0606030504020204" pitchFamily="34" charset="0"/>
                <a:cs typeface="Open Sans" panose="020B0606030504020204" pitchFamily="34" charset="0"/>
              </a:rPr>
              <a:t>, sed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modi</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tempora</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incidunt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ut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labore</a:t>
            </a:r>
            <a:r>
              <a:rPr lang="en-US" sz="1200" dirty="0">
                <a:solidFill>
                  <a:schemeClr val="tx2">
                    <a:lumMod val="50000"/>
                  </a:schemeClr>
                </a:solidFill>
                <a:latin typeface="+mj-lt"/>
                <a:ea typeface="Open Sans" panose="020B0606030504020204" pitchFamily="34" charset="0"/>
                <a:cs typeface="Open Sans" panose="020B0606030504020204" pitchFamily="34" charset="0"/>
              </a:rPr>
              <a:t> et dolore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consectetur</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adipiscivelit</a:t>
            </a:r>
            <a:r>
              <a:rPr lang="en-US" sz="1200" dirty="0">
                <a:solidFill>
                  <a:schemeClr val="tx2">
                    <a:lumMod val="50000"/>
                  </a:schemeClr>
                </a:solidFill>
                <a:latin typeface="+mj-lt"/>
                <a:ea typeface="Open Sans" panose="020B0606030504020204" pitchFamily="34" charset="0"/>
                <a:cs typeface="Open Sans" panose="020B0606030504020204" pitchFamily="34" charset="0"/>
              </a:rPr>
              <a:t>, sed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a:t>
            </a:r>
          </a:p>
        </p:txBody>
      </p:sp>
      <p:pic>
        <p:nvPicPr>
          <p:cNvPr id="10" name="Picture Placeholder 9">
            <a:extLst>
              <a:ext uri="{FF2B5EF4-FFF2-40B4-BE49-F238E27FC236}">
                <a16:creationId xmlns:a16="http://schemas.microsoft.com/office/drawing/2014/main" id="{5F2E7714-1143-4583-9EDF-D523813D093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13" b="7713"/>
          <a:stretch>
            <a:fillRect/>
          </a:stretch>
        </p:blipFill>
        <p:spPr/>
      </p:pic>
    </p:spTree>
    <p:extLst>
      <p:ext uri="{BB962C8B-B14F-4D97-AF65-F5344CB8AC3E}">
        <p14:creationId xmlns:p14="http://schemas.microsoft.com/office/powerpoint/2010/main" val="4256584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2E221CD-9929-47C6-8713-C64254AA5FB3}"/>
              </a:ext>
            </a:extLst>
          </p:cNvPr>
          <p:cNvSpPr/>
          <p:nvPr/>
        </p:nvSpPr>
        <p:spPr>
          <a:xfrm>
            <a:off x="1502907" y="2180755"/>
            <a:ext cx="3262289" cy="338554"/>
          </a:xfrm>
          <a:prstGeom prst="rect">
            <a:avLst/>
          </a:prstGeom>
        </p:spPr>
        <p:txBody>
          <a:bodyPr wrap="square">
            <a:spAutoFit/>
          </a:bodyPr>
          <a:lstStyle/>
          <a:p>
            <a:r>
              <a:rPr lang="id-ID" sz="1600" b="1" dirty="0">
                <a:solidFill>
                  <a:schemeClr val="accent1"/>
                </a:solidFill>
                <a:latin typeface="+mj-lt"/>
                <a:cs typeface="Segoe UI" panose="020B0502040204020203" pitchFamily="34" charset="0"/>
              </a:rPr>
              <a:t>Subtitle </a:t>
            </a:r>
            <a:r>
              <a:rPr lang="en-US" sz="1600" b="1" dirty="0">
                <a:solidFill>
                  <a:schemeClr val="accent1"/>
                </a:solidFill>
                <a:latin typeface="+mj-lt"/>
                <a:cs typeface="Segoe UI" panose="020B0502040204020203" pitchFamily="34" charset="0"/>
              </a:rPr>
              <a:t>Text</a:t>
            </a:r>
            <a:r>
              <a:rPr lang="id-ID" sz="1600" b="1" dirty="0">
                <a:solidFill>
                  <a:schemeClr val="accent1"/>
                </a:solidFill>
                <a:latin typeface="+mj-lt"/>
                <a:cs typeface="Segoe UI" panose="020B0502040204020203" pitchFamily="34" charset="0"/>
              </a:rPr>
              <a:t> Here</a:t>
            </a:r>
            <a:endParaRPr lang="en-US" sz="1600" b="1" dirty="0">
              <a:solidFill>
                <a:schemeClr val="accent1"/>
              </a:solidFill>
              <a:latin typeface="+mj-lt"/>
              <a:cs typeface="Segoe UI" panose="020B0502040204020203" pitchFamily="34" charset="0"/>
            </a:endParaRPr>
          </a:p>
        </p:txBody>
      </p:sp>
      <p:sp>
        <p:nvSpPr>
          <p:cNvPr id="43" name="Rectangle 42">
            <a:extLst>
              <a:ext uri="{FF2B5EF4-FFF2-40B4-BE49-F238E27FC236}">
                <a16:creationId xmlns:a16="http://schemas.microsoft.com/office/drawing/2014/main" id="{2D66C6E2-1DA5-441B-8371-C21579FC9746}"/>
              </a:ext>
            </a:extLst>
          </p:cNvPr>
          <p:cNvSpPr/>
          <p:nvPr/>
        </p:nvSpPr>
        <p:spPr>
          <a:xfrm flipH="1">
            <a:off x="1502905" y="2806726"/>
            <a:ext cx="4040891" cy="897169"/>
          </a:xfrm>
          <a:prstGeom prst="rect">
            <a:avLst/>
          </a:prstGeom>
        </p:spPr>
        <p:txBody>
          <a:bodyPr wrap="square">
            <a:spAutoFit/>
          </a:bodyPr>
          <a:lstStyle/>
          <a:p>
            <a:pPr>
              <a:lnSpc>
                <a:spcPct val="150000"/>
              </a:lnSpc>
            </a:pPr>
            <a:r>
              <a:rPr lang="en-US" sz="1200" dirty="0">
                <a:solidFill>
                  <a:srgbClr val="333333"/>
                </a:solidFill>
                <a:latin typeface="+mj-lt"/>
                <a:cs typeface="Segoe UI" panose="020B0502040204020203" pitchFamily="34" charset="0"/>
              </a:rPr>
              <a:t>A wonderful serenity has taken possession of my entire soul, like these sweet mornings possession of my entire</a:t>
            </a:r>
            <a:r>
              <a:rPr lang="id-ID" sz="1200" dirty="0">
                <a:solidFill>
                  <a:srgbClr val="333333"/>
                </a:solidFill>
                <a:latin typeface="+mj-lt"/>
                <a:cs typeface="Segoe UI" panose="020B0502040204020203" pitchFamily="34" charset="0"/>
              </a:rPr>
              <a:t> </a:t>
            </a:r>
            <a:r>
              <a:rPr lang="en-US" sz="1200" dirty="0">
                <a:solidFill>
                  <a:srgbClr val="333333"/>
                </a:solidFill>
                <a:latin typeface="+mj-lt"/>
                <a:cs typeface="Segoe UI" panose="020B0502040204020203" pitchFamily="34" charset="0"/>
              </a:rPr>
              <a:t>has taken possession of my</a:t>
            </a:r>
          </a:p>
        </p:txBody>
      </p:sp>
      <p:sp>
        <p:nvSpPr>
          <p:cNvPr id="50" name="Rectangle: Rounded Corners 49">
            <a:extLst>
              <a:ext uri="{FF2B5EF4-FFF2-40B4-BE49-F238E27FC236}">
                <a16:creationId xmlns:a16="http://schemas.microsoft.com/office/drawing/2014/main" id="{1FCC8DB8-C063-471C-B470-007208060354}"/>
              </a:ext>
            </a:extLst>
          </p:cNvPr>
          <p:cNvSpPr/>
          <p:nvPr/>
        </p:nvSpPr>
        <p:spPr>
          <a:xfrm>
            <a:off x="1541005" y="5002876"/>
            <a:ext cx="1268302" cy="3762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Read More</a:t>
            </a:r>
            <a:endParaRPr lang="id-ID" sz="1050" dirty="0">
              <a:latin typeface="+mj-lt"/>
            </a:endParaRPr>
          </a:p>
        </p:txBody>
      </p:sp>
      <p:sp>
        <p:nvSpPr>
          <p:cNvPr id="17" name="Rectangle 16">
            <a:extLst>
              <a:ext uri="{FF2B5EF4-FFF2-40B4-BE49-F238E27FC236}">
                <a16:creationId xmlns:a16="http://schemas.microsoft.com/office/drawing/2014/main" id="{E56BAA2F-FA39-4613-9CAF-39779194DEB7}"/>
              </a:ext>
            </a:extLst>
          </p:cNvPr>
          <p:cNvSpPr/>
          <p:nvPr/>
        </p:nvSpPr>
        <p:spPr>
          <a:xfrm flipH="1">
            <a:off x="1493230" y="3820437"/>
            <a:ext cx="4040891" cy="897169"/>
          </a:xfrm>
          <a:prstGeom prst="rect">
            <a:avLst/>
          </a:prstGeom>
        </p:spPr>
        <p:txBody>
          <a:bodyPr wrap="square">
            <a:spAutoFit/>
          </a:bodyPr>
          <a:lstStyle/>
          <a:p>
            <a:pPr>
              <a:lnSpc>
                <a:spcPct val="150000"/>
              </a:lnSpc>
            </a:pPr>
            <a:r>
              <a:rPr lang="en-US" sz="1200" dirty="0">
                <a:solidFill>
                  <a:srgbClr val="333333"/>
                </a:solidFill>
                <a:latin typeface="+mj-lt"/>
                <a:cs typeface="Segoe UI" panose="020B0502040204020203" pitchFamily="34" charset="0"/>
              </a:rPr>
              <a:t>A wonderful serenity has taken possession of my entire soul, like these sweet mornings possession of my entire</a:t>
            </a:r>
            <a:r>
              <a:rPr lang="id-ID" sz="1200" dirty="0">
                <a:solidFill>
                  <a:srgbClr val="333333"/>
                </a:solidFill>
                <a:latin typeface="+mj-lt"/>
                <a:cs typeface="Segoe UI" panose="020B0502040204020203" pitchFamily="34" charset="0"/>
              </a:rPr>
              <a:t> </a:t>
            </a:r>
            <a:r>
              <a:rPr lang="en-US" sz="1200" dirty="0">
                <a:solidFill>
                  <a:srgbClr val="333333"/>
                </a:solidFill>
                <a:latin typeface="+mj-lt"/>
                <a:cs typeface="Segoe UI" panose="020B0502040204020203" pitchFamily="34" charset="0"/>
              </a:rPr>
              <a:t>has taken possession of my</a:t>
            </a:r>
          </a:p>
        </p:txBody>
      </p:sp>
      <p:sp>
        <p:nvSpPr>
          <p:cNvPr id="18" name="Freeform: Shape 17">
            <a:extLst>
              <a:ext uri="{FF2B5EF4-FFF2-40B4-BE49-F238E27FC236}">
                <a16:creationId xmlns:a16="http://schemas.microsoft.com/office/drawing/2014/main" id="{FF076EAA-6F96-4265-A334-D2B0A4BCB5E1}"/>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9" name="Freeform: Shape 18">
            <a:extLst>
              <a:ext uri="{FF2B5EF4-FFF2-40B4-BE49-F238E27FC236}">
                <a16:creationId xmlns:a16="http://schemas.microsoft.com/office/drawing/2014/main" id="{6996A51D-5EE8-4945-A032-406A100A2A9E}"/>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2" name="TextBox 21">
            <a:extLst>
              <a:ext uri="{FF2B5EF4-FFF2-40B4-BE49-F238E27FC236}">
                <a16:creationId xmlns:a16="http://schemas.microsoft.com/office/drawing/2014/main" id="{DA7EFE42-A1E6-43C8-B885-010CA8F0C9BA}"/>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23" name="TextBox 22">
            <a:extLst>
              <a:ext uri="{FF2B5EF4-FFF2-40B4-BE49-F238E27FC236}">
                <a16:creationId xmlns:a16="http://schemas.microsoft.com/office/drawing/2014/main" id="{FCC85E54-7447-4E32-A4FC-271CF29B26E2}"/>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 name="Graphic 2">
            <a:extLst>
              <a:ext uri="{FF2B5EF4-FFF2-40B4-BE49-F238E27FC236}">
                <a16:creationId xmlns:a16="http://schemas.microsoft.com/office/drawing/2014/main" id="{C30648DA-6E69-4AC8-ADF5-E058E66725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0055" y="2119086"/>
            <a:ext cx="3703570" cy="3703570"/>
          </a:xfrm>
          <a:prstGeom prst="rect">
            <a:avLst/>
          </a:prstGeom>
        </p:spPr>
      </p:pic>
    </p:spTree>
    <p:extLst>
      <p:ext uri="{BB962C8B-B14F-4D97-AF65-F5344CB8AC3E}">
        <p14:creationId xmlns:p14="http://schemas.microsoft.com/office/powerpoint/2010/main" val="1693028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15">
            <a:extLst>
              <a:ext uri="{FF2B5EF4-FFF2-40B4-BE49-F238E27FC236}">
                <a16:creationId xmlns:a16="http://schemas.microsoft.com/office/drawing/2014/main" id="{8B7A7A9C-D0AC-44C7-8265-526D831E3858}"/>
              </a:ext>
            </a:extLst>
          </p:cNvPr>
          <p:cNvSpPr>
            <a:spLocks/>
          </p:cNvSpPr>
          <p:nvPr/>
        </p:nvSpPr>
        <p:spPr bwMode="auto">
          <a:xfrm>
            <a:off x="1532573" y="3868217"/>
            <a:ext cx="1758042" cy="242024"/>
          </a:xfrm>
          <a:custGeom>
            <a:avLst/>
            <a:gdLst>
              <a:gd name="T0" fmla="*/ 40 w 752"/>
              <a:gd name="T1" fmla="*/ 0 h 137"/>
              <a:gd name="T2" fmla="*/ 752 w 752"/>
              <a:gd name="T3" fmla="*/ 0 h 137"/>
              <a:gd name="T4" fmla="*/ 752 w 752"/>
              <a:gd name="T5" fmla="*/ 79 h 137"/>
              <a:gd name="T6" fmla="*/ 419 w 752"/>
              <a:gd name="T7" fmla="*/ 79 h 137"/>
              <a:gd name="T8" fmla="*/ 389 w 752"/>
              <a:gd name="T9" fmla="*/ 130 h 137"/>
              <a:gd name="T10" fmla="*/ 384 w 752"/>
              <a:gd name="T11" fmla="*/ 136 h 137"/>
              <a:gd name="T12" fmla="*/ 377 w 752"/>
              <a:gd name="T13" fmla="*/ 137 h 137"/>
              <a:gd name="T14" fmla="*/ 371 w 752"/>
              <a:gd name="T15" fmla="*/ 136 h 137"/>
              <a:gd name="T16" fmla="*/ 366 w 752"/>
              <a:gd name="T17" fmla="*/ 130 h 137"/>
              <a:gd name="T18" fmla="*/ 336 w 752"/>
              <a:gd name="T19" fmla="*/ 79 h 137"/>
              <a:gd name="T20" fmla="*/ 40 w 752"/>
              <a:gd name="T21" fmla="*/ 79 h 137"/>
              <a:gd name="T22" fmla="*/ 25 w 752"/>
              <a:gd name="T23" fmla="*/ 75 h 137"/>
              <a:gd name="T24" fmla="*/ 12 w 752"/>
              <a:gd name="T25" fmla="*/ 68 h 137"/>
              <a:gd name="T26" fmla="*/ 4 w 752"/>
              <a:gd name="T27" fmla="*/ 54 h 137"/>
              <a:gd name="T28" fmla="*/ 0 w 752"/>
              <a:gd name="T29" fmla="*/ 39 h 137"/>
              <a:gd name="T30" fmla="*/ 4 w 752"/>
              <a:gd name="T31" fmla="*/ 24 h 137"/>
              <a:gd name="T32" fmla="*/ 12 w 752"/>
              <a:gd name="T33" fmla="*/ 11 h 137"/>
              <a:gd name="T34" fmla="*/ 25 w 752"/>
              <a:gd name="T35" fmla="*/ 2 h 137"/>
              <a:gd name="T36" fmla="*/ 40 w 752"/>
              <a:gd name="T3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2" h="137">
                <a:moveTo>
                  <a:pt x="40" y="0"/>
                </a:moveTo>
                <a:lnTo>
                  <a:pt x="752" y="0"/>
                </a:lnTo>
                <a:lnTo>
                  <a:pt x="752" y="79"/>
                </a:lnTo>
                <a:lnTo>
                  <a:pt x="419" y="79"/>
                </a:lnTo>
                <a:lnTo>
                  <a:pt x="389" y="130"/>
                </a:lnTo>
                <a:lnTo>
                  <a:pt x="384" y="136"/>
                </a:lnTo>
                <a:lnTo>
                  <a:pt x="377" y="137"/>
                </a:lnTo>
                <a:lnTo>
                  <a:pt x="371" y="136"/>
                </a:lnTo>
                <a:lnTo>
                  <a:pt x="366" y="130"/>
                </a:lnTo>
                <a:lnTo>
                  <a:pt x="336" y="79"/>
                </a:lnTo>
                <a:lnTo>
                  <a:pt x="40" y="79"/>
                </a:lnTo>
                <a:lnTo>
                  <a:pt x="25" y="75"/>
                </a:lnTo>
                <a:lnTo>
                  <a:pt x="12" y="68"/>
                </a:lnTo>
                <a:lnTo>
                  <a:pt x="4" y="54"/>
                </a:lnTo>
                <a:lnTo>
                  <a:pt x="0" y="39"/>
                </a:lnTo>
                <a:lnTo>
                  <a:pt x="4" y="24"/>
                </a:lnTo>
                <a:lnTo>
                  <a:pt x="12" y="11"/>
                </a:lnTo>
                <a:lnTo>
                  <a:pt x="25" y="2"/>
                </a:lnTo>
                <a:lnTo>
                  <a:pt x="4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 name="Freeform 1316">
            <a:extLst>
              <a:ext uri="{FF2B5EF4-FFF2-40B4-BE49-F238E27FC236}">
                <a16:creationId xmlns:a16="http://schemas.microsoft.com/office/drawing/2014/main" id="{3F55934A-E143-46A2-B626-147AEDE69094}"/>
              </a:ext>
            </a:extLst>
          </p:cNvPr>
          <p:cNvSpPr>
            <a:spLocks/>
          </p:cNvSpPr>
          <p:nvPr/>
        </p:nvSpPr>
        <p:spPr bwMode="auto">
          <a:xfrm>
            <a:off x="3381789" y="3737489"/>
            <a:ext cx="1748690" cy="270289"/>
          </a:xfrm>
          <a:custGeom>
            <a:avLst/>
            <a:gdLst>
              <a:gd name="T0" fmla="*/ 373 w 748"/>
              <a:gd name="T1" fmla="*/ 0 h 153"/>
              <a:gd name="T2" fmla="*/ 380 w 748"/>
              <a:gd name="T3" fmla="*/ 3 h 153"/>
              <a:gd name="T4" fmla="*/ 385 w 748"/>
              <a:gd name="T5" fmla="*/ 7 h 153"/>
              <a:gd name="T6" fmla="*/ 423 w 748"/>
              <a:gd name="T7" fmla="*/ 74 h 153"/>
              <a:gd name="T8" fmla="*/ 748 w 748"/>
              <a:gd name="T9" fmla="*/ 74 h 153"/>
              <a:gd name="T10" fmla="*/ 748 w 748"/>
              <a:gd name="T11" fmla="*/ 153 h 153"/>
              <a:gd name="T12" fmla="*/ 0 w 748"/>
              <a:gd name="T13" fmla="*/ 153 h 153"/>
              <a:gd name="T14" fmla="*/ 0 w 748"/>
              <a:gd name="T15" fmla="*/ 74 h 153"/>
              <a:gd name="T16" fmla="*/ 323 w 748"/>
              <a:gd name="T17" fmla="*/ 74 h 153"/>
              <a:gd name="T18" fmla="*/ 361 w 748"/>
              <a:gd name="T19" fmla="*/ 7 h 153"/>
              <a:gd name="T20" fmla="*/ 367 w 748"/>
              <a:gd name="T21" fmla="*/ 2 h 153"/>
              <a:gd name="T22" fmla="*/ 373 w 748"/>
              <a:gd name="T2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8" h="153">
                <a:moveTo>
                  <a:pt x="373" y="0"/>
                </a:moveTo>
                <a:lnTo>
                  <a:pt x="380" y="3"/>
                </a:lnTo>
                <a:lnTo>
                  <a:pt x="385" y="7"/>
                </a:lnTo>
                <a:lnTo>
                  <a:pt x="423" y="74"/>
                </a:lnTo>
                <a:lnTo>
                  <a:pt x="748" y="74"/>
                </a:lnTo>
                <a:lnTo>
                  <a:pt x="748" y="153"/>
                </a:lnTo>
                <a:lnTo>
                  <a:pt x="0" y="153"/>
                </a:lnTo>
                <a:lnTo>
                  <a:pt x="0" y="74"/>
                </a:lnTo>
                <a:lnTo>
                  <a:pt x="323" y="74"/>
                </a:lnTo>
                <a:lnTo>
                  <a:pt x="361" y="7"/>
                </a:lnTo>
                <a:lnTo>
                  <a:pt x="367" y="2"/>
                </a:lnTo>
                <a:lnTo>
                  <a:pt x="373" y="0"/>
                </a:lnTo>
                <a:close/>
              </a:path>
            </a:pathLst>
          </a:custGeom>
          <a:solidFill>
            <a:schemeClr val="accent1"/>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 name="Freeform 1317">
            <a:extLst>
              <a:ext uri="{FF2B5EF4-FFF2-40B4-BE49-F238E27FC236}">
                <a16:creationId xmlns:a16="http://schemas.microsoft.com/office/drawing/2014/main" id="{EE88AF13-CB19-4599-A09D-6252B589F993}"/>
              </a:ext>
            </a:extLst>
          </p:cNvPr>
          <p:cNvSpPr>
            <a:spLocks/>
          </p:cNvSpPr>
          <p:nvPr/>
        </p:nvSpPr>
        <p:spPr bwMode="auto">
          <a:xfrm>
            <a:off x="7063858" y="3737489"/>
            <a:ext cx="1751028" cy="270289"/>
          </a:xfrm>
          <a:custGeom>
            <a:avLst/>
            <a:gdLst>
              <a:gd name="T0" fmla="*/ 376 w 749"/>
              <a:gd name="T1" fmla="*/ 0 h 153"/>
              <a:gd name="T2" fmla="*/ 382 w 749"/>
              <a:gd name="T3" fmla="*/ 3 h 153"/>
              <a:gd name="T4" fmla="*/ 387 w 749"/>
              <a:gd name="T5" fmla="*/ 7 h 153"/>
              <a:gd name="T6" fmla="*/ 425 w 749"/>
              <a:gd name="T7" fmla="*/ 74 h 153"/>
              <a:gd name="T8" fmla="*/ 749 w 749"/>
              <a:gd name="T9" fmla="*/ 74 h 153"/>
              <a:gd name="T10" fmla="*/ 749 w 749"/>
              <a:gd name="T11" fmla="*/ 153 h 153"/>
              <a:gd name="T12" fmla="*/ 0 w 749"/>
              <a:gd name="T13" fmla="*/ 153 h 153"/>
              <a:gd name="T14" fmla="*/ 0 w 749"/>
              <a:gd name="T15" fmla="*/ 74 h 153"/>
              <a:gd name="T16" fmla="*/ 325 w 749"/>
              <a:gd name="T17" fmla="*/ 74 h 153"/>
              <a:gd name="T18" fmla="*/ 364 w 749"/>
              <a:gd name="T19" fmla="*/ 7 h 153"/>
              <a:gd name="T20" fmla="*/ 369 w 749"/>
              <a:gd name="T21" fmla="*/ 2 h 153"/>
              <a:gd name="T22" fmla="*/ 376 w 749"/>
              <a:gd name="T2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9" h="153">
                <a:moveTo>
                  <a:pt x="376" y="0"/>
                </a:moveTo>
                <a:lnTo>
                  <a:pt x="382" y="3"/>
                </a:lnTo>
                <a:lnTo>
                  <a:pt x="387" y="7"/>
                </a:lnTo>
                <a:lnTo>
                  <a:pt x="425" y="74"/>
                </a:lnTo>
                <a:lnTo>
                  <a:pt x="749" y="74"/>
                </a:lnTo>
                <a:lnTo>
                  <a:pt x="749" y="153"/>
                </a:lnTo>
                <a:lnTo>
                  <a:pt x="0" y="153"/>
                </a:lnTo>
                <a:lnTo>
                  <a:pt x="0" y="74"/>
                </a:lnTo>
                <a:lnTo>
                  <a:pt x="325" y="74"/>
                </a:lnTo>
                <a:lnTo>
                  <a:pt x="364" y="7"/>
                </a:lnTo>
                <a:lnTo>
                  <a:pt x="369" y="2"/>
                </a:lnTo>
                <a:lnTo>
                  <a:pt x="376" y="0"/>
                </a:lnTo>
                <a:close/>
              </a:path>
            </a:pathLst>
          </a:custGeom>
          <a:solidFill>
            <a:schemeClr val="accent1"/>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 name="Freeform 1318">
            <a:extLst>
              <a:ext uri="{FF2B5EF4-FFF2-40B4-BE49-F238E27FC236}">
                <a16:creationId xmlns:a16="http://schemas.microsoft.com/office/drawing/2014/main" id="{0FAAEC80-0977-401C-A2A7-EF0E57CED71D}"/>
              </a:ext>
            </a:extLst>
          </p:cNvPr>
          <p:cNvSpPr>
            <a:spLocks/>
          </p:cNvSpPr>
          <p:nvPr/>
        </p:nvSpPr>
        <p:spPr bwMode="auto">
          <a:xfrm>
            <a:off x="5223992" y="3868217"/>
            <a:ext cx="1748690" cy="242024"/>
          </a:xfrm>
          <a:custGeom>
            <a:avLst/>
            <a:gdLst>
              <a:gd name="T0" fmla="*/ 0 w 748"/>
              <a:gd name="T1" fmla="*/ 0 h 137"/>
              <a:gd name="T2" fmla="*/ 748 w 748"/>
              <a:gd name="T3" fmla="*/ 0 h 137"/>
              <a:gd name="T4" fmla="*/ 748 w 748"/>
              <a:gd name="T5" fmla="*/ 79 h 137"/>
              <a:gd name="T6" fmla="*/ 415 w 748"/>
              <a:gd name="T7" fmla="*/ 79 h 137"/>
              <a:gd name="T8" fmla="*/ 385 w 748"/>
              <a:gd name="T9" fmla="*/ 130 h 137"/>
              <a:gd name="T10" fmla="*/ 380 w 748"/>
              <a:gd name="T11" fmla="*/ 136 h 137"/>
              <a:gd name="T12" fmla="*/ 373 w 748"/>
              <a:gd name="T13" fmla="*/ 137 h 137"/>
              <a:gd name="T14" fmla="*/ 367 w 748"/>
              <a:gd name="T15" fmla="*/ 136 h 137"/>
              <a:gd name="T16" fmla="*/ 362 w 748"/>
              <a:gd name="T17" fmla="*/ 130 h 137"/>
              <a:gd name="T18" fmla="*/ 331 w 748"/>
              <a:gd name="T19" fmla="*/ 79 h 137"/>
              <a:gd name="T20" fmla="*/ 0 w 748"/>
              <a:gd name="T21" fmla="*/ 79 h 137"/>
              <a:gd name="T22" fmla="*/ 0 w 748"/>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8" h="137">
                <a:moveTo>
                  <a:pt x="0" y="0"/>
                </a:moveTo>
                <a:lnTo>
                  <a:pt x="748" y="0"/>
                </a:lnTo>
                <a:lnTo>
                  <a:pt x="748" y="79"/>
                </a:lnTo>
                <a:lnTo>
                  <a:pt x="415" y="79"/>
                </a:lnTo>
                <a:lnTo>
                  <a:pt x="385" y="130"/>
                </a:lnTo>
                <a:lnTo>
                  <a:pt x="380" y="136"/>
                </a:lnTo>
                <a:lnTo>
                  <a:pt x="373" y="137"/>
                </a:lnTo>
                <a:lnTo>
                  <a:pt x="367" y="136"/>
                </a:lnTo>
                <a:lnTo>
                  <a:pt x="362" y="130"/>
                </a:lnTo>
                <a:lnTo>
                  <a:pt x="331" y="79"/>
                </a:lnTo>
                <a:lnTo>
                  <a:pt x="0" y="79"/>
                </a:lnTo>
                <a:lnTo>
                  <a:pt x="0" y="0"/>
                </a:lnTo>
                <a:close/>
              </a:path>
            </a:pathLst>
          </a:custGeom>
          <a:solidFill>
            <a:schemeClr val="accent1"/>
          </a:solid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 name="Freeform 1319">
            <a:extLst>
              <a:ext uri="{FF2B5EF4-FFF2-40B4-BE49-F238E27FC236}">
                <a16:creationId xmlns:a16="http://schemas.microsoft.com/office/drawing/2014/main" id="{AAD2063E-39B2-439F-98AB-B4FB9588E3A4}"/>
              </a:ext>
            </a:extLst>
          </p:cNvPr>
          <p:cNvSpPr>
            <a:spLocks/>
          </p:cNvSpPr>
          <p:nvPr/>
        </p:nvSpPr>
        <p:spPr bwMode="auto">
          <a:xfrm>
            <a:off x="8906062" y="3868217"/>
            <a:ext cx="1753365" cy="242024"/>
          </a:xfrm>
          <a:custGeom>
            <a:avLst/>
            <a:gdLst>
              <a:gd name="T0" fmla="*/ 0 w 750"/>
              <a:gd name="T1" fmla="*/ 0 h 137"/>
              <a:gd name="T2" fmla="*/ 711 w 750"/>
              <a:gd name="T3" fmla="*/ 0 h 137"/>
              <a:gd name="T4" fmla="*/ 727 w 750"/>
              <a:gd name="T5" fmla="*/ 2 h 137"/>
              <a:gd name="T6" fmla="*/ 740 w 750"/>
              <a:gd name="T7" fmla="*/ 11 h 137"/>
              <a:gd name="T8" fmla="*/ 748 w 750"/>
              <a:gd name="T9" fmla="*/ 24 h 137"/>
              <a:gd name="T10" fmla="*/ 750 w 750"/>
              <a:gd name="T11" fmla="*/ 39 h 137"/>
              <a:gd name="T12" fmla="*/ 748 w 750"/>
              <a:gd name="T13" fmla="*/ 54 h 137"/>
              <a:gd name="T14" fmla="*/ 740 w 750"/>
              <a:gd name="T15" fmla="*/ 68 h 137"/>
              <a:gd name="T16" fmla="*/ 727 w 750"/>
              <a:gd name="T17" fmla="*/ 75 h 137"/>
              <a:gd name="T18" fmla="*/ 711 w 750"/>
              <a:gd name="T19" fmla="*/ 79 h 137"/>
              <a:gd name="T20" fmla="*/ 418 w 750"/>
              <a:gd name="T21" fmla="*/ 79 h 137"/>
              <a:gd name="T22" fmla="*/ 388 w 750"/>
              <a:gd name="T23" fmla="*/ 130 h 137"/>
              <a:gd name="T24" fmla="*/ 382 w 750"/>
              <a:gd name="T25" fmla="*/ 136 h 137"/>
              <a:gd name="T26" fmla="*/ 376 w 750"/>
              <a:gd name="T27" fmla="*/ 137 h 137"/>
              <a:gd name="T28" fmla="*/ 369 w 750"/>
              <a:gd name="T29" fmla="*/ 136 h 137"/>
              <a:gd name="T30" fmla="*/ 364 w 750"/>
              <a:gd name="T31" fmla="*/ 130 h 137"/>
              <a:gd name="T32" fmla="*/ 334 w 750"/>
              <a:gd name="T33" fmla="*/ 79 h 137"/>
              <a:gd name="T34" fmla="*/ 0 w 750"/>
              <a:gd name="T35" fmla="*/ 79 h 137"/>
              <a:gd name="T36" fmla="*/ 0 w 750"/>
              <a:gd name="T3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0" h="137">
                <a:moveTo>
                  <a:pt x="0" y="0"/>
                </a:moveTo>
                <a:lnTo>
                  <a:pt x="711" y="0"/>
                </a:lnTo>
                <a:lnTo>
                  <a:pt x="727" y="2"/>
                </a:lnTo>
                <a:lnTo>
                  <a:pt x="740" y="11"/>
                </a:lnTo>
                <a:lnTo>
                  <a:pt x="748" y="24"/>
                </a:lnTo>
                <a:lnTo>
                  <a:pt x="750" y="39"/>
                </a:lnTo>
                <a:lnTo>
                  <a:pt x="748" y="54"/>
                </a:lnTo>
                <a:lnTo>
                  <a:pt x="740" y="68"/>
                </a:lnTo>
                <a:lnTo>
                  <a:pt x="727" y="75"/>
                </a:lnTo>
                <a:lnTo>
                  <a:pt x="711" y="79"/>
                </a:lnTo>
                <a:lnTo>
                  <a:pt x="418" y="79"/>
                </a:lnTo>
                <a:lnTo>
                  <a:pt x="388" y="130"/>
                </a:lnTo>
                <a:lnTo>
                  <a:pt x="382" y="136"/>
                </a:lnTo>
                <a:lnTo>
                  <a:pt x="376" y="137"/>
                </a:lnTo>
                <a:lnTo>
                  <a:pt x="369" y="136"/>
                </a:lnTo>
                <a:lnTo>
                  <a:pt x="364" y="130"/>
                </a:lnTo>
                <a:lnTo>
                  <a:pt x="334" y="79"/>
                </a:lnTo>
                <a:lnTo>
                  <a:pt x="0" y="79"/>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1" name="Freeform 1320">
            <a:extLst>
              <a:ext uri="{FF2B5EF4-FFF2-40B4-BE49-F238E27FC236}">
                <a16:creationId xmlns:a16="http://schemas.microsoft.com/office/drawing/2014/main" id="{E3D23A9B-607B-445F-885F-5AE112930FB3}"/>
              </a:ext>
            </a:extLst>
          </p:cNvPr>
          <p:cNvSpPr>
            <a:spLocks/>
          </p:cNvSpPr>
          <p:nvPr/>
        </p:nvSpPr>
        <p:spPr bwMode="auto">
          <a:xfrm>
            <a:off x="2075931" y="2370049"/>
            <a:ext cx="671326" cy="671326"/>
          </a:xfrm>
          <a:custGeom>
            <a:avLst/>
            <a:gdLst>
              <a:gd name="T0" fmla="*/ 263 w 526"/>
              <a:gd name="T1" fmla="*/ 0 h 526"/>
              <a:gd name="T2" fmla="*/ 306 w 526"/>
              <a:gd name="T3" fmla="*/ 4 h 526"/>
              <a:gd name="T4" fmla="*/ 346 w 526"/>
              <a:gd name="T5" fmla="*/ 15 h 526"/>
              <a:gd name="T6" fmla="*/ 384 w 526"/>
              <a:gd name="T7" fmla="*/ 30 h 526"/>
              <a:gd name="T8" fmla="*/ 419 w 526"/>
              <a:gd name="T9" fmla="*/ 51 h 526"/>
              <a:gd name="T10" fmla="*/ 449 w 526"/>
              <a:gd name="T11" fmla="*/ 77 h 526"/>
              <a:gd name="T12" fmla="*/ 475 w 526"/>
              <a:gd name="T13" fmla="*/ 109 h 526"/>
              <a:gd name="T14" fmla="*/ 496 w 526"/>
              <a:gd name="T15" fmla="*/ 143 h 526"/>
              <a:gd name="T16" fmla="*/ 513 w 526"/>
              <a:gd name="T17" fmla="*/ 181 h 526"/>
              <a:gd name="T18" fmla="*/ 522 w 526"/>
              <a:gd name="T19" fmla="*/ 221 h 526"/>
              <a:gd name="T20" fmla="*/ 526 w 526"/>
              <a:gd name="T21" fmla="*/ 263 h 526"/>
              <a:gd name="T22" fmla="*/ 522 w 526"/>
              <a:gd name="T23" fmla="*/ 306 h 526"/>
              <a:gd name="T24" fmla="*/ 513 w 526"/>
              <a:gd name="T25" fmla="*/ 347 h 526"/>
              <a:gd name="T26" fmla="*/ 496 w 526"/>
              <a:gd name="T27" fmla="*/ 385 h 526"/>
              <a:gd name="T28" fmla="*/ 475 w 526"/>
              <a:gd name="T29" fmla="*/ 419 h 526"/>
              <a:gd name="T30" fmla="*/ 449 w 526"/>
              <a:gd name="T31" fmla="*/ 449 h 526"/>
              <a:gd name="T32" fmla="*/ 419 w 526"/>
              <a:gd name="T33" fmla="*/ 477 h 526"/>
              <a:gd name="T34" fmla="*/ 384 w 526"/>
              <a:gd name="T35" fmla="*/ 498 h 526"/>
              <a:gd name="T36" fmla="*/ 346 w 526"/>
              <a:gd name="T37" fmla="*/ 513 h 526"/>
              <a:gd name="T38" fmla="*/ 306 w 526"/>
              <a:gd name="T39" fmla="*/ 524 h 526"/>
              <a:gd name="T40" fmla="*/ 263 w 526"/>
              <a:gd name="T41" fmla="*/ 526 h 526"/>
              <a:gd name="T42" fmla="*/ 220 w 526"/>
              <a:gd name="T43" fmla="*/ 524 h 526"/>
              <a:gd name="T44" fmla="*/ 179 w 526"/>
              <a:gd name="T45" fmla="*/ 513 h 526"/>
              <a:gd name="T46" fmla="*/ 143 w 526"/>
              <a:gd name="T47" fmla="*/ 498 h 526"/>
              <a:gd name="T48" fmla="*/ 107 w 526"/>
              <a:gd name="T49" fmla="*/ 477 h 526"/>
              <a:gd name="T50" fmla="*/ 77 w 526"/>
              <a:gd name="T51" fmla="*/ 449 h 526"/>
              <a:gd name="T52" fmla="*/ 51 w 526"/>
              <a:gd name="T53" fmla="*/ 419 h 526"/>
              <a:gd name="T54" fmla="*/ 29 w 526"/>
              <a:gd name="T55" fmla="*/ 385 h 526"/>
              <a:gd name="T56" fmla="*/ 13 w 526"/>
              <a:gd name="T57" fmla="*/ 347 h 526"/>
              <a:gd name="T58" fmla="*/ 4 w 526"/>
              <a:gd name="T59" fmla="*/ 306 h 526"/>
              <a:gd name="T60" fmla="*/ 0 w 526"/>
              <a:gd name="T61" fmla="*/ 263 h 526"/>
              <a:gd name="T62" fmla="*/ 4 w 526"/>
              <a:gd name="T63" fmla="*/ 221 h 526"/>
              <a:gd name="T64" fmla="*/ 13 w 526"/>
              <a:gd name="T65" fmla="*/ 181 h 526"/>
              <a:gd name="T66" fmla="*/ 29 w 526"/>
              <a:gd name="T67" fmla="*/ 143 h 526"/>
              <a:gd name="T68" fmla="*/ 51 w 526"/>
              <a:gd name="T69" fmla="*/ 109 h 526"/>
              <a:gd name="T70" fmla="*/ 77 w 526"/>
              <a:gd name="T71" fmla="*/ 77 h 526"/>
              <a:gd name="T72" fmla="*/ 107 w 526"/>
              <a:gd name="T73" fmla="*/ 51 h 526"/>
              <a:gd name="T74" fmla="*/ 143 w 526"/>
              <a:gd name="T75" fmla="*/ 30 h 526"/>
              <a:gd name="T76" fmla="*/ 179 w 526"/>
              <a:gd name="T77" fmla="*/ 15 h 526"/>
              <a:gd name="T78" fmla="*/ 220 w 526"/>
              <a:gd name="T79" fmla="*/ 4 h 526"/>
              <a:gd name="T80" fmla="*/ 263 w 526"/>
              <a:gd name="T8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526">
                <a:moveTo>
                  <a:pt x="263" y="0"/>
                </a:moveTo>
                <a:lnTo>
                  <a:pt x="306" y="4"/>
                </a:lnTo>
                <a:lnTo>
                  <a:pt x="346" y="15"/>
                </a:lnTo>
                <a:lnTo>
                  <a:pt x="384" y="30"/>
                </a:lnTo>
                <a:lnTo>
                  <a:pt x="419" y="51"/>
                </a:lnTo>
                <a:lnTo>
                  <a:pt x="449" y="77"/>
                </a:lnTo>
                <a:lnTo>
                  <a:pt x="475" y="109"/>
                </a:lnTo>
                <a:lnTo>
                  <a:pt x="496" y="143"/>
                </a:lnTo>
                <a:lnTo>
                  <a:pt x="513" y="181"/>
                </a:lnTo>
                <a:lnTo>
                  <a:pt x="522" y="221"/>
                </a:lnTo>
                <a:lnTo>
                  <a:pt x="526" y="263"/>
                </a:lnTo>
                <a:lnTo>
                  <a:pt x="522" y="306"/>
                </a:lnTo>
                <a:lnTo>
                  <a:pt x="513" y="347"/>
                </a:lnTo>
                <a:lnTo>
                  <a:pt x="496" y="385"/>
                </a:lnTo>
                <a:lnTo>
                  <a:pt x="475" y="419"/>
                </a:lnTo>
                <a:lnTo>
                  <a:pt x="449" y="449"/>
                </a:lnTo>
                <a:lnTo>
                  <a:pt x="419" y="477"/>
                </a:lnTo>
                <a:lnTo>
                  <a:pt x="384" y="498"/>
                </a:lnTo>
                <a:lnTo>
                  <a:pt x="346" y="513"/>
                </a:lnTo>
                <a:lnTo>
                  <a:pt x="306" y="524"/>
                </a:lnTo>
                <a:lnTo>
                  <a:pt x="263" y="526"/>
                </a:lnTo>
                <a:lnTo>
                  <a:pt x="220" y="524"/>
                </a:lnTo>
                <a:lnTo>
                  <a:pt x="179" y="513"/>
                </a:lnTo>
                <a:lnTo>
                  <a:pt x="143" y="498"/>
                </a:lnTo>
                <a:lnTo>
                  <a:pt x="107" y="477"/>
                </a:lnTo>
                <a:lnTo>
                  <a:pt x="77" y="449"/>
                </a:lnTo>
                <a:lnTo>
                  <a:pt x="51" y="419"/>
                </a:lnTo>
                <a:lnTo>
                  <a:pt x="29" y="385"/>
                </a:lnTo>
                <a:lnTo>
                  <a:pt x="13" y="347"/>
                </a:lnTo>
                <a:lnTo>
                  <a:pt x="4" y="306"/>
                </a:lnTo>
                <a:lnTo>
                  <a:pt x="0" y="263"/>
                </a:lnTo>
                <a:lnTo>
                  <a:pt x="4" y="221"/>
                </a:lnTo>
                <a:lnTo>
                  <a:pt x="13" y="181"/>
                </a:lnTo>
                <a:lnTo>
                  <a:pt x="29" y="143"/>
                </a:lnTo>
                <a:lnTo>
                  <a:pt x="51" y="109"/>
                </a:lnTo>
                <a:lnTo>
                  <a:pt x="77" y="77"/>
                </a:lnTo>
                <a:lnTo>
                  <a:pt x="107" y="51"/>
                </a:lnTo>
                <a:lnTo>
                  <a:pt x="143" y="30"/>
                </a:lnTo>
                <a:lnTo>
                  <a:pt x="179" y="15"/>
                </a:lnTo>
                <a:lnTo>
                  <a:pt x="220" y="4"/>
                </a:lnTo>
                <a:lnTo>
                  <a:pt x="2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 name="Freeform 1321">
            <a:extLst>
              <a:ext uri="{FF2B5EF4-FFF2-40B4-BE49-F238E27FC236}">
                <a16:creationId xmlns:a16="http://schemas.microsoft.com/office/drawing/2014/main" id="{02B9F729-D452-4672-BD64-4B854136B3DD}"/>
              </a:ext>
            </a:extLst>
          </p:cNvPr>
          <p:cNvSpPr>
            <a:spLocks/>
          </p:cNvSpPr>
          <p:nvPr/>
        </p:nvSpPr>
        <p:spPr bwMode="auto">
          <a:xfrm>
            <a:off x="3920471" y="4784677"/>
            <a:ext cx="671326" cy="671326"/>
          </a:xfrm>
          <a:custGeom>
            <a:avLst/>
            <a:gdLst>
              <a:gd name="T0" fmla="*/ 263 w 526"/>
              <a:gd name="T1" fmla="*/ 0 h 526"/>
              <a:gd name="T2" fmla="*/ 305 w 526"/>
              <a:gd name="T3" fmla="*/ 4 h 526"/>
              <a:gd name="T4" fmla="*/ 346 w 526"/>
              <a:gd name="T5" fmla="*/ 13 h 526"/>
              <a:gd name="T6" fmla="*/ 384 w 526"/>
              <a:gd name="T7" fmla="*/ 29 h 526"/>
              <a:gd name="T8" fmla="*/ 418 w 526"/>
              <a:gd name="T9" fmla="*/ 51 h 526"/>
              <a:gd name="T10" fmla="*/ 449 w 526"/>
              <a:gd name="T11" fmla="*/ 77 h 526"/>
              <a:gd name="T12" fmla="*/ 475 w 526"/>
              <a:gd name="T13" fmla="*/ 107 h 526"/>
              <a:gd name="T14" fmla="*/ 496 w 526"/>
              <a:gd name="T15" fmla="*/ 143 h 526"/>
              <a:gd name="T16" fmla="*/ 512 w 526"/>
              <a:gd name="T17" fmla="*/ 179 h 526"/>
              <a:gd name="T18" fmla="*/ 522 w 526"/>
              <a:gd name="T19" fmla="*/ 220 h 526"/>
              <a:gd name="T20" fmla="*/ 526 w 526"/>
              <a:gd name="T21" fmla="*/ 263 h 526"/>
              <a:gd name="T22" fmla="*/ 522 w 526"/>
              <a:gd name="T23" fmla="*/ 306 h 526"/>
              <a:gd name="T24" fmla="*/ 512 w 526"/>
              <a:gd name="T25" fmla="*/ 346 h 526"/>
              <a:gd name="T26" fmla="*/ 496 w 526"/>
              <a:gd name="T27" fmla="*/ 384 h 526"/>
              <a:gd name="T28" fmla="*/ 475 w 526"/>
              <a:gd name="T29" fmla="*/ 419 h 526"/>
              <a:gd name="T30" fmla="*/ 449 w 526"/>
              <a:gd name="T31" fmla="*/ 449 h 526"/>
              <a:gd name="T32" fmla="*/ 418 w 526"/>
              <a:gd name="T33" fmla="*/ 475 h 526"/>
              <a:gd name="T34" fmla="*/ 384 w 526"/>
              <a:gd name="T35" fmla="*/ 496 h 526"/>
              <a:gd name="T36" fmla="*/ 346 w 526"/>
              <a:gd name="T37" fmla="*/ 513 h 526"/>
              <a:gd name="T38" fmla="*/ 305 w 526"/>
              <a:gd name="T39" fmla="*/ 522 h 526"/>
              <a:gd name="T40" fmla="*/ 263 w 526"/>
              <a:gd name="T41" fmla="*/ 526 h 526"/>
              <a:gd name="T42" fmla="*/ 220 w 526"/>
              <a:gd name="T43" fmla="*/ 522 h 526"/>
              <a:gd name="T44" fmla="*/ 179 w 526"/>
              <a:gd name="T45" fmla="*/ 513 h 526"/>
              <a:gd name="T46" fmla="*/ 141 w 526"/>
              <a:gd name="T47" fmla="*/ 496 h 526"/>
              <a:gd name="T48" fmla="*/ 107 w 526"/>
              <a:gd name="T49" fmla="*/ 475 h 526"/>
              <a:gd name="T50" fmla="*/ 77 w 526"/>
              <a:gd name="T51" fmla="*/ 449 h 526"/>
              <a:gd name="T52" fmla="*/ 50 w 526"/>
              <a:gd name="T53" fmla="*/ 419 h 526"/>
              <a:gd name="T54" fmla="*/ 29 w 526"/>
              <a:gd name="T55" fmla="*/ 384 h 526"/>
              <a:gd name="T56" fmla="*/ 13 w 526"/>
              <a:gd name="T57" fmla="*/ 346 h 526"/>
              <a:gd name="T58" fmla="*/ 3 w 526"/>
              <a:gd name="T59" fmla="*/ 306 h 526"/>
              <a:gd name="T60" fmla="*/ 0 w 526"/>
              <a:gd name="T61" fmla="*/ 263 h 526"/>
              <a:gd name="T62" fmla="*/ 3 w 526"/>
              <a:gd name="T63" fmla="*/ 220 h 526"/>
              <a:gd name="T64" fmla="*/ 13 w 526"/>
              <a:gd name="T65" fmla="*/ 179 h 526"/>
              <a:gd name="T66" fmla="*/ 29 w 526"/>
              <a:gd name="T67" fmla="*/ 143 h 526"/>
              <a:gd name="T68" fmla="*/ 50 w 526"/>
              <a:gd name="T69" fmla="*/ 107 h 526"/>
              <a:gd name="T70" fmla="*/ 77 w 526"/>
              <a:gd name="T71" fmla="*/ 77 h 526"/>
              <a:gd name="T72" fmla="*/ 107 w 526"/>
              <a:gd name="T73" fmla="*/ 51 h 526"/>
              <a:gd name="T74" fmla="*/ 141 w 526"/>
              <a:gd name="T75" fmla="*/ 29 h 526"/>
              <a:gd name="T76" fmla="*/ 179 w 526"/>
              <a:gd name="T77" fmla="*/ 13 h 526"/>
              <a:gd name="T78" fmla="*/ 220 w 526"/>
              <a:gd name="T79" fmla="*/ 4 h 526"/>
              <a:gd name="T80" fmla="*/ 263 w 526"/>
              <a:gd name="T8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526">
                <a:moveTo>
                  <a:pt x="263" y="0"/>
                </a:moveTo>
                <a:lnTo>
                  <a:pt x="305" y="4"/>
                </a:lnTo>
                <a:lnTo>
                  <a:pt x="346" y="13"/>
                </a:lnTo>
                <a:lnTo>
                  <a:pt x="384" y="29"/>
                </a:lnTo>
                <a:lnTo>
                  <a:pt x="418" y="51"/>
                </a:lnTo>
                <a:lnTo>
                  <a:pt x="449" y="77"/>
                </a:lnTo>
                <a:lnTo>
                  <a:pt x="475" y="107"/>
                </a:lnTo>
                <a:lnTo>
                  <a:pt x="496" y="143"/>
                </a:lnTo>
                <a:lnTo>
                  <a:pt x="512" y="179"/>
                </a:lnTo>
                <a:lnTo>
                  <a:pt x="522" y="220"/>
                </a:lnTo>
                <a:lnTo>
                  <a:pt x="526" y="263"/>
                </a:lnTo>
                <a:lnTo>
                  <a:pt x="522" y="306"/>
                </a:lnTo>
                <a:lnTo>
                  <a:pt x="512" y="346"/>
                </a:lnTo>
                <a:lnTo>
                  <a:pt x="496" y="384"/>
                </a:lnTo>
                <a:lnTo>
                  <a:pt x="475" y="419"/>
                </a:lnTo>
                <a:lnTo>
                  <a:pt x="449" y="449"/>
                </a:lnTo>
                <a:lnTo>
                  <a:pt x="418" y="475"/>
                </a:lnTo>
                <a:lnTo>
                  <a:pt x="384" y="496"/>
                </a:lnTo>
                <a:lnTo>
                  <a:pt x="346" y="513"/>
                </a:lnTo>
                <a:lnTo>
                  <a:pt x="305" y="522"/>
                </a:lnTo>
                <a:lnTo>
                  <a:pt x="263" y="526"/>
                </a:lnTo>
                <a:lnTo>
                  <a:pt x="220" y="522"/>
                </a:lnTo>
                <a:lnTo>
                  <a:pt x="179" y="513"/>
                </a:lnTo>
                <a:lnTo>
                  <a:pt x="141" y="496"/>
                </a:lnTo>
                <a:lnTo>
                  <a:pt x="107" y="475"/>
                </a:lnTo>
                <a:lnTo>
                  <a:pt x="77" y="449"/>
                </a:lnTo>
                <a:lnTo>
                  <a:pt x="50" y="419"/>
                </a:lnTo>
                <a:lnTo>
                  <a:pt x="29" y="384"/>
                </a:lnTo>
                <a:lnTo>
                  <a:pt x="13" y="346"/>
                </a:lnTo>
                <a:lnTo>
                  <a:pt x="3" y="306"/>
                </a:lnTo>
                <a:lnTo>
                  <a:pt x="0" y="263"/>
                </a:lnTo>
                <a:lnTo>
                  <a:pt x="3" y="220"/>
                </a:lnTo>
                <a:lnTo>
                  <a:pt x="13" y="179"/>
                </a:lnTo>
                <a:lnTo>
                  <a:pt x="29" y="143"/>
                </a:lnTo>
                <a:lnTo>
                  <a:pt x="50" y="107"/>
                </a:lnTo>
                <a:lnTo>
                  <a:pt x="77" y="77"/>
                </a:lnTo>
                <a:lnTo>
                  <a:pt x="107" y="51"/>
                </a:lnTo>
                <a:lnTo>
                  <a:pt x="141" y="29"/>
                </a:lnTo>
                <a:lnTo>
                  <a:pt x="179" y="13"/>
                </a:lnTo>
                <a:lnTo>
                  <a:pt x="220" y="4"/>
                </a:lnTo>
                <a:lnTo>
                  <a:pt x="2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 name="Freeform 1712">
            <a:extLst>
              <a:ext uri="{FF2B5EF4-FFF2-40B4-BE49-F238E27FC236}">
                <a16:creationId xmlns:a16="http://schemas.microsoft.com/office/drawing/2014/main" id="{341D9808-9BCF-46C4-8EAE-59878978DC73}"/>
              </a:ext>
            </a:extLst>
          </p:cNvPr>
          <p:cNvSpPr>
            <a:spLocks/>
          </p:cNvSpPr>
          <p:nvPr/>
        </p:nvSpPr>
        <p:spPr bwMode="auto">
          <a:xfrm>
            <a:off x="5762035" y="2370049"/>
            <a:ext cx="672603" cy="671326"/>
          </a:xfrm>
          <a:custGeom>
            <a:avLst/>
            <a:gdLst>
              <a:gd name="T0" fmla="*/ 263 w 527"/>
              <a:gd name="T1" fmla="*/ 0 h 526"/>
              <a:gd name="T2" fmla="*/ 305 w 527"/>
              <a:gd name="T3" fmla="*/ 4 h 526"/>
              <a:gd name="T4" fmla="*/ 346 w 527"/>
              <a:gd name="T5" fmla="*/ 15 h 526"/>
              <a:gd name="T6" fmla="*/ 384 w 527"/>
              <a:gd name="T7" fmla="*/ 30 h 526"/>
              <a:gd name="T8" fmla="*/ 418 w 527"/>
              <a:gd name="T9" fmla="*/ 51 h 526"/>
              <a:gd name="T10" fmla="*/ 449 w 527"/>
              <a:gd name="T11" fmla="*/ 77 h 526"/>
              <a:gd name="T12" fmla="*/ 475 w 527"/>
              <a:gd name="T13" fmla="*/ 109 h 526"/>
              <a:gd name="T14" fmla="*/ 496 w 527"/>
              <a:gd name="T15" fmla="*/ 143 h 526"/>
              <a:gd name="T16" fmla="*/ 512 w 527"/>
              <a:gd name="T17" fmla="*/ 181 h 526"/>
              <a:gd name="T18" fmla="*/ 523 w 527"/>
              <a:gd name="T19" fmla="*/ 221 h 526"/>
              <a:gd name="T20" fmla="*/ 527 w 527"/>
              <a:gd name="T21" fmla="*/ 263 h 526"/>
              <a:gd name="T22" fmla="*/ 523 w 527"/>
              <a:gd name="T23" fmla="*/ 306 h 526"/>
              <a:gd name="T24" fmla="*/ 512 w 527"/>
              <a:gd name="T25" fmla="*/ 347 h 526"/>
              <a:gd name="T26" fmla="*/ 496 w 527"/>
              <a:gd name="T27" fmla="*/ 385 h 526"/>
              <a:gd name="T28" fmla="*/ 475 w 527"/>
              <a:gd name="T29" fmla="*/ 419 h 526"/>
              <a:gd name="T30" fmla="*/ 449 w 527"/>
              <a:gd name="T31" fmla="*/ 449 h 526"/>
              <a:gd name="T32" fmla="*/ 418 w 527"/>
              <a:gd name="T33" fmla="*/ 477 h 526"/>
              <a:gd name="T34" fmla="*/ 384 w 527"/>
              <a:gd name="T35" fmla="*/ 498 h 526"/>
              <a:gd name="T36" fmla="*/ 346 w 527"/>
              <a:gd name="T37" fmla="*/ 513 h 526"/>
              <a:gd name="T38" fmla="*/ 305 w 527"/>
              <a:gd name="T39" fmla="*/ 524 h 526"/>
              <a:gd name="T40" fmla="*/ 263 w 527"/>
              <a:gd name="T41" fmla="*/ 526 h 526"/>
              <a:gd name="T42" fmla="*/ 220 w 527"/>
              <a:gd name="T43" fmla="*/ 524 h 526"/>
              <a:gd name="T44" fmla="*/ 180 w 527"/>
              <a:gd name="T45" fmla="*/ 513 h 526"/>
              <a:gd name="T46" fmla="*/ 142 w 527"/>
              <a:gd name="T47" fmla="*/ 498 h 526"/>
              <a:gd name="T48" fmla="*/ 108 w 527"/>
              <a:gd name="T49" fmla="*/ 477 h 526"/>
              <a:gd name="T50" fmla="*/ 77 w 527"/>
              <a:gd name="T51" fmla="*/ 449 h 526"/>
              <a:gd name="T52" fmla="*/ 50 w 527"/>
              <a:gd name="T53" fmla="*/ 419 h 526"/>
              <a:gd name="T54" fmla="*/ 29 w 527"/>
              <a:gd name="T55" fmla="*/ 385 h 526"/>
              <a:gd name="T56" fmla="*/ 13 w 527"/>
              <a:gd name="T57" fmla="*/ 347 h 526"/>
              <a:gd name="T58" fmla="*/ 3 w 527"/>
              <a:gd name="T59" fmla="*/ 306 h 526"/>
              <a:gd name="T60" fmla="*/ 0 w 527"/>
              <a:gd name="T61" fmla="*/ 263 h 526"/>
              <a:gd name="T62" fmla="*/ 3 w 527"/>
              <a:gd name="T63" fmla="*/ 221 h 526"/>
              <a:gd name="T64" fmla="*/ 13 w 527"/>
              <a:gd name="T65" fmla="*/ 181 h 526"/>
              <a:gd name="T66" fmla="*/ 29 w 527"/>
              <a:gd name="T67" fmla="*/ 143 h 526"/>
              <a:gd name="T68" fmla="*/ 50 w 527"/>
              <a:gd name="T69" fmla="*/ 109 h 526"/>
              <a:gd name="T70" fmla="*/ 77 w 527"/>
              <a:gd name="T71" fmla="*/ 77 h 526"/>
              <a:gd name="T72" fmla="*/ 108 w 527"/>
              <a:gd name="T73" fmla="*/ 51 h 526"/>
              <a:gd name="T74" fmla="*/ 142 w 527"/>
              <a:gd name="T75" fmla="*/ 30 h 526"/>
              <a:gd name="T76" fmla="*/ 180 w 527"/>
              <a:gd name="T77" fmla="*/ 15 h 526"/>
              <a:gd name="T78" fmla="*/ 220 w 527"/>
              <a:gd name="T79" fmla="*/ 4 h 526"/>
              <a:gd name="T80" fmla="*/ 263 w 527"/>
              <a:gd name="T8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7" h="526">
                <a:moveTo>
                  <a:pt x="263" y="0"/>
                </a:moveTo>
                <a:lnTo>
                  <a:pt x="305" y="4"/>
                </a:lnTo>
                <a:lnTo>
                  <a:pt x="346" y="15"/>
                </a:lnTo>
                <a:lnTo>
                  <a:pt x="384" y="30"/>
                </a:lnTo>
                <a:lnTo>
                  <a:pt x="418" y="51"/>
                </a:lnTo>
                <a:lnTo>
                  <a:pt x="449" y="77"/>
                </a:lnTo>
                <a:lnTo>
                  <a:pt x="475" y="109"/>
                </a:lnTo>
                <a:lnTo>
                  <a:pt x="496" y="143"/>
                </a:lnTo>
                <a:lnTo>
                  <a:pt x="512" y="181"/>
                </a:lnTo>
                <a:lnTo>
                  <a:pt x="523" y="221"/>
                </a:lnTo>
                <a:lnTo>
                  <a:pt x="527" y="263"/>
                </a:lnTo>
                <a:lnTo>
                  <a:pt x="523" y="306"/>
                </a:lnTo>
                <a:lnTo>
                  <a:pt x="512" y="347"/>
                </a:lnTo>
                <a:lnTo>
                  <a:pt x="496" y="385"/>
                </a:lnTo>
                <a:lnTo>
                  <a:pt x="475" y="419"/>
                </a:lnTo>
                <a:lnTo>
                  <a:pt x="449" y="449"/>
                </a:lnTo>
                <a:lnTo>
                  <a:pt x="418" y="477"/>
                </a:lnTo>
                <a:lnTo>
                  <a:pt x="384" y="498"/>
                </a:lnTo>
                <a:lnTo>
                  <a:pt x="346" y="513"/>
                </a:lnTo>
                <a:lnTo>
                  <a:pt x="305" y="524"/>
                </a:lnTo>
                <a:lnTo>
                  <a:pt x="263" y="526"/>
                </a:lnTo>
                <a:lnTo>
                  <a:pt x="220" y="524"/>
                </a:lnTo>
                <a:lnTo>
                  <a:pt x="180" y="513"/>
                </a:lnTo>
                <a:lnTo>
                  <a:pt x="142" y="498"/>
                </a:lnTo>
                <a:lnTo>
                  <a:pt x="108" y="477"/>
                </a:lnTo>
                <a:lnTo>
                  <a:pt x="77" y="449"/>
                </a:lnTo>
                <a:lnTo>
                  <a:pt x="50" y="419"/>
                </a:lnTo>
                <a:lnTo>
                  <a:pt x="29" y="385"/>
                </a:lnTo>
                <a:lnTo>
                  <a:pt x="13" y="347"/>
                </a:lnTo>
                <a:lnTo>
                  <a:pt x="3" y="306"/>
                </a:lnTo>
                <a:lnTo>
                  <a:pt x="0" y="263"/>
                </a:lnTo>
                <a:lnTo>
                  <a:pt x="3" y="221"/>
                </a:lnTo>
                <a:lnTo>
                  <a:pt x="13" y="181"/>
                </a:lnTo>
                <a:lnTo>
                  <a:pt x="29" y="143"/>
                </a:lnTo>
                <a:lnTo>
                  <a:pt x="50" y="109"/>
                </a:lnTo>
                <a:lnTo>
                  <a:pt x="77" y="77"/>
                </a:lnTo>
                <a:lnTo>
                  <a:pt x="108" y="51"/>
                </a:lnTo>
                <a:lnTo>
                  <a:pt x="142" y="30"/>
                </a:lnTo>
                <a:lnTo>
                  <a:pt x="180" y="15"/>
                </a:lnTo>
                <a:lnTo>
                  <a:pt x="220" y="4"/>
                </a:lnTo>
                <a:lnTo>
                  <a:pt x="2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 name="Freeform 1714">
            <a:extLst>
              <a:ext uri="{FF2B5EF4-FFF2-40B4-BE49-F238E27FC236}">
                <a16:creationId xmlns:a16="http://schemas.microsoft.com/office/drawing/2014/main" id="{BA89A702-48BB-47C4-B6B5-3326F0DD6F48}"/>
              </a:ext>
            </a:extLst>
          </p:cNvPr>
          <p:cNvSpPr>
            <a:spLocks/>
          </p:cNvSpPr>
          <p:nvPr/>
        </p:nvSpPr>
        <p:spPr bwMode="auto">
          <a:xfrm>
            <a:off x="9447081" y="2370049"/>
            <a:ext cx="671326" cy="671326"/>
          </a:xfrm>
          <a:custGeom>
            <a:avLst/>
            <a:gdLst>
              <a:gd name="T0" fmla="*/ 263 w 526"/>
              <a:gd name="T1" fmla="*/ 0 h 526"/>
              <a:gd name="T2" fmla="*/ 305 w 526"/>
              <a:gd name="T3" fmla="*/ 4 h 526"/>
              <a:gd name="T4" fmla="*/ 346 w 526"/>
              <a:gd name="T5" fmla="*/ 15 h 526"/>
              <a:gd name="T6" fmla="*/ 384 w 526"/>
              <a:gd name="T7" fmla="*/ 30 h 526"/>
              <a:gd name="T8" fmla="*/ 418 w 526"/>
              <a:gd name="T9" fmla="*/ 51 h 526"/>
              <a:gd name="T10" fmla="*/ 449 w 526"/>
              <a:gd name="T11" fmla="*/ 77 h 526"/>
              <a:gd name="T12" fmla="*/ 475 w 526"/>
              <a:gd name="T13" fmla="*/ 109 h 526"/>
              <a:gd name="T14" fmla="*/ 496 w 526"/>
              <a:gd name="T15" fmla="*/ 143 h 526"/>
              <a:gd name="T16" fmla="*/ 512 w 526"/>
              <a:gd name="T17" fmla="*/ 181 h 526"/>
              <a:gd name="T18" fmla="*/ 522 w 526"/>
              <a:gd name="T19" fmla="*/ 221 h 526"/>
              <a:gd name="T20" fmla="*/ 526 w 526"/>
              <a:gd name="T21" fmla="*/ 263 h 526"/>
              <a:gd name="T22" fmla="*/ 522 w 526"/>
              <a:gd name="T23" fmla="*/ 306 h 526"/>
              <a:gd name="T24" fmla="*/ 512 w 526"/>
              <a:gd name="T25" fmla="*/ 347 h 526"/>
              <a:gd name="T26" fmla="*/ 496 w 526"/>
              <a:gd name="T27" fmla="*/ 385 h 526"/>
              <a:gd name="T28" fmla="*/ 475 w 526"/>
              <a:gd name="T29" fmla="*/ 419 h 526"/>
              <a:gd name="T30" fmla="*/ 449 w 526"/>
              <a:gd name="T31" fmla="*/ 449 h 526"/>
              <a:gd name="T32" fmla="*/ 418 w 526"/>
              <a:gd name="T33" fmla="*/ 477 h 526"/>
              <a:gd name="T34" fmla="*/ 384 w 526"/>
              <a:gd name="T35" fmla="*/ 498 h 526"/>
              <a:gd name="T36" fmla="*/ 346 w 526"/>
              <a:gd name="T37" fmla="*/ 513 h 526"/>
              <a:gd name="T38" fmla="*/ 305 w 526"/>
              <a:gd name="T39" fmla="*/ 524 h 526"/>
              <a:gd name="T40" fmla="*/ 263 w 526"/>
              <a:gd name="T41" fmla="*/ 526 h 526"/>
              <a:gd name="T42" fmla="*/ 220 w 526"/>
              <a:gd name="T43" fmla="*/ 524 h 526"/>
              <a:gd name="T44" fmla="*/ 179 w 526"/>
              <a:gd name="T45" fmla="*/ 513 h 526"/>
              <a:gd name="T46" fmla="*/ 141 w 526"/>
              <a:gd name="T47" fmla="*/ 498 h 526"/>
              <a:gd name="T48" fmla="*/ 107 w 526"/>
              <a:gd name="T49" fmla="*/ 477 h 526"/>
              <a:gd name="T50" fmla="*/ 77 w 526"/>
              <a:gd name="T51" fmla="*/ 449 h 526"/>
              <a:gd name="T52" fmla="*/ 50 w 526"/>
              <a:gd name="T53" fmla="*/ 419 h 526"/>
              <a:gd name="T54" fmla="*/ 29 w 526"/>
              <a:gd name="T55" fmla="*/ 385 h 526"/>
              <a:gd name="T56" fmla="*/ 13 w 526"/>
              <a:gd name="T57" fmla="*/ 347 h 526"/>
              <a:gd name="T58" fmla="*/ 3 w 526"/>
              <a:gd name="T59" fmla="*/ 306 h 526"/>
              <a:gd name="T60" fmla="*/ 0 w 526"/>
              <a:gd name="T61" fmla="*/ 263 h 526"/>
              <a:gd name="T62" fmla="*/ 3 w 526"/>
              <a:gd name="T63" fmla="*/ 221 h 526"/>
              <a:gd name="T64" fmla="*/ 13 w 526"/>
              <a:gd name="T65" fmla="*/ 181 h 526"/>
              <a:gd name="T66" fmla="*/ 29 w 526"/>
              <a:gd name="T67" fmla="*/ 143 h 526"/>
              <a:gd name="T68" fmla="*/ 50 w 526"/>
              <a:gd name="T69" fmla="*/ 109 h 526"/>
              <a:gd name="T70" fmla="*/ 77 w 526"/>
              <a:gd name="T71" fmla="*/ 77 h 526"/>
              <a:gd name="T72" fmla="*/ 107 w 526"/>
              <a:gd name="T73" fmla="*/ 51 h 526"/>
              <a:gd name="T74" fmla="*/ 141 w 526"/>
              <a:gd name="T75" fmla="*/ 30 h 526"/>
              <a:gd name="T76" fmla="*/ 179 w 526"/>
              <a:gd name="T77" fmla="*/ 15 h 526"/>
              <a:gd name="T78" fmla="*/ 220 w 526"/>
              <a:gd name="T79" fmla="*/ 4 h 526"/>
              <a:gd name="T80" fmla="*/ 263 w 526"/>
              <a:gd name="T8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526">
                <a:moveTo>
                  <a:pt x="263" y="0"/>
                </a:moveTo>
                <a:lnTo>
                  <a:pt x="305" y="4"/>
                </a:lnTo>
                <a:lnTo>
                  <a:pt x="346" y="15"/>
                </a:lnTo>
                <a:lnTo>
                  <a:pt x="384" y="30"/>
                </a:lnTo>
                <a:lnTo>
                  <a:pt x="418" y="51"/>
                </a:lnTo>
                <a:lnTo>
                  <a:pt x="449" y="77"/>
                </a:lnTo>
                <a:lnTo>
                  <a:pt x="475" y="109"/>
                </a:lnTo>
                <a:lnTo>
                  <a:pt x="496" y="143"/>
                </a:lnTo>
                <a:lnTo>
                  <a:pt x="512" y="181"/>
                </a:lnTo>
                <a:lnTo>
                  <a:pt x="522" y="221"/>
                </a:lnTo>
                <a:lnTo>
                  <a:pt x="526" y="263"/>
                </a:lnTo>
                <a:lnTo>
                  <a:pt x="522" y="306"/>
                </a:lnTo>
                <a:lnTo>
                  <a:pt x="512" y="347"/>
                </a:lnTo>
                <a:lnTo>
                  <a:pt x="496" y="385"/>
                </a:lnTo>
                <a:lnTo>
                  <a:pt x="475" y="419"/>
                </a:lnTo>
                <a:lnTo>
                  <a:pt x="449" y="449"/>
                </a:lnTo>
                <a:lnTo>
                  <a:pt x="418" y="477"/>
                </a:lnTo>
                <a:lnTo>
                  <a:pt x="384" y="498"/>
                </a:lnTo>
                <a:lnTo>
                  <a:pt x="346" y="513"/>
                </a:lnTo>
                <a:lnTo>
                  <a:pt x="305" y="524"/>
                </a:lnTo>
                <a:lnTo>
                  <a:pt x="263" y="526"/>
                </a:lnTo>
                <a:lnTo>
                  <a:pt x="220" y="524"/>
                </a:lnTo>
                <a:lnTo>
                  <a:pt x="179" y="513"/>
                </a:lnTo>
                <a:lnTo>
                  <a:pt x="141" y="498"/>
                </a:lnTo>
                <a:lnTo>
                  <a:pt x="107" y="477"/>
                </a:lnTo>
                <a:lnTo>
                  <a:pt x="77" y="449"/>
                </a:lnTo>
                <a:lnTo>
                  <a:pt x="50" y="419"/>
                </a:lnTo>
                <a:lnTo>
                  <a:pt x="29" y="385"/>
                </a:lnTo>
                <a:lnTo>
                  <a:pt x="13" y="347"/>
                </a:lnTo>
                <a:lnTo>
                  <a:pt x="3" y="306"/>
                </a:lnTo>
                <a:lnTo>
                  <a:pt x="0" y="263"/>
                </a:lnTo>
                <a:lnTo>
                  <a:pt x="3" y="221"/>
                </a:lnTo>
                <a:lnTo>
                  <a:pt x="13" y="181"/>
                </a:lnTo>
                <a:lnTo>
                  <a:pt x="29" y="143"/>
                </a:lnTo>
                <a:lnTo>
                  <a:pt x="50" y="109"/>
                </a:lnTo>
                <a:lnTo>
                  <a:pt x="77" y="77"/>
                </a:lnTo>
                <a:lnTo>
                  <a:pt x="107" y="51"/>
                </a:lnTo>
                <a:lnTo>
                  <a:pt x="141" y="30"/>
                </a:lnTo>
                <a:lnTo>
                  <a:pt x="179" y="15"/>
                </a:lnTo>
                <a:lnTo>
                  <a:pt x="220" y="4"/>
                </a:lnTo>
                <a:lnTo>
                  <a:pt x="2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3" name="Freeform 1322">
            <a:extLst>
              <a:ext uri="{FF2B5EF4-FFF2-40B4-BE49-F238E27FC236}">
                <a16:creationId xmlns:a16="http://schemas.microsoft.com/office/drawing/2014/main" id="{5B4EA134-CA90-4EE5-9F0D-BD4F18382BBC}"/>
              </a:ext>
            </a:extLst>
          </p:cNvPr>
          <p:cNvSpPr>
            <a:spLocks/>
          </p:cNvSpPr>
          <p:nvPr/>
        </p:nvSpPr>
        <p:spPr bwMode="auto">
          <a:xfrm>
            <a:off x="7603709" y="4784677"/>
            <a:ext cx="671326" cy="671326"/>
          </a:xfrm>
          <a:custGeom>
            <a:avLst/>
            <a:gdLst>
              <a:gd name="T0" fmla="*/ 263 w 526"/>
              <a:gd name="T1" fmla="*/ 0 h 526"/>
              <a:gd name="T2" fmla="*/ 306 w 526"/>
              <a:gd name="T3" fmla="*/ 4 h 526"/>
              <a:gd name="T4" fmla="*/ 347 w 526"/>
              <a:gd name="T5" fmla="*/ 13 h 526"/>
              <a:gd name="T6" fmla="*/ 385 w 526"/>
              <a:gd name="T7" fmla="*/ 29 h 526"/>
              <a:gd name="T8" fmla="*/ 419 w 526"/>
              <a:gd name="T9" fmla="*/ 51 h 526"/>
              <a:gd name="T10" fmla="*/ 449 w 526"/>
              <a:gd name="T11" fmla="*/ 77 h 526"/>
              <a:gd name="T12" fmla="*/ 475 w 526"/>
              <a:gd name="T13" fmla="*/ 107 h 526"/>
              <a:gd name="T14" fmla="*/ 497 w 526"/>
              <a:gd name="T15" fmla="*/ 143 h 526"/>
              <a:gd name="T16" fmla="*/ 513 w 526"/>
              <a:gd name="T17" fmla="*/ 179 h 526"/>
              <a:gd name="T18" fmla="*/ 524 w 526"/>
              <a:gd name="T19" fmla="*/ 220 h 526"/>
              <a:gd name="T20" fmla="*/ 526 w 526"/>
              <a:gd name="T21" fmla="*/ 263 h 526"/>
              <a:gd name="T22" fmla="*/ 524 w 526"/>
              <a:gd name="T23" fmla="*/ 306 h 526"/>
              <a:gd name="T24" fmla="*/ 513 w 526"/>
              <a:gd name="T25" fmla="*/ 346 h 526"/>
              <a:gd name="T26" fmla="*/ 497 w 526"/>
              <a:gd name="T27" fmla="*/ 384 h 526"/>
              <a:gd name="T28" fmla="*/ 475 w 526"/>
              <a:gd name="T29" fmla="*/ 419 h 526"/>
              <a:gd name="T30" fmla="*/ 449 w 526"/>
              <a:gd name="T31" fmla="*/ 449 h 526"/>
              <a:gd name="T32" fmla="*/ 419 w 526"/>
              <a:gd name="T33" fmla="*/ 475 h 526"/>
              <a:gd name="T34" fmla="*/ 385 w 526"/>
              <a:gd name="T35" fmla="*/ 496 h 526"/>
              <a:gd name="T36" fmla="*/ 347 w 526"/>
              <a:gd name="T37" fmla="*/ 513 h 526"/>
              <a:gd name="T38" fmla="*/ 306 w 526"/>
              <a:gd name="T39" fmla="*/ 522 h 526"/>
              <a:gd name="T40" fmla="*/ 263 w 526"/>
              <a:gd name="T41" fmla="*/ 526 h 526"/>
              <a:gd name="T42" fmla="*/ 221 w 526"/>
              <a:gd name="T43" fmla="*/ 522 h 526"/>
              <a:gd name="T44" fmla="*/ 181 w 526"/>
              <a:gd name="T45" fmla="*/ 513 h 526"/>
              <a:gd name="T46" fmla="*/ 143 w 526"/>
              <a:gd name="T47" fmla="*/ 496 h 526"/>
              <a:gd name="T48" fmla="*/ 107 w 526"/>
              <a:gd name="T49" fmla="*/ 475 h 526"/>
              <a:gd name="T50" fmla="*/ 77 w 526"/>
              <a:gd name="T51" fmla="*/ 449 h 526"/>
              <a:gd name="T52" fmla="*/ 51 w 526"/>
              <a:gd name="T53" fmla="*/ 419 h 526"/>
              <a:gd name="T54" fmla="*/ 30 w 526"/>
              <a:gd name="T55" fmla="*/ 384 h 526"/>
              <a:gd name="T56" fmla="*/ 13 w 526"/>
              <a:gd name="T57" fmla="*/ 346 h 526"/>
              <a:gd name="T58" fmla="*/ 4 w 526"/>
              <a:gd name="T59" fmla="*/ 306 h 526"/>
              <a:gd name="T60" fmla="*/ 0 w 526"/>
              <a:gd name="T61" fmla="*/ 263 h 526"/>
              <a:gd name="T62" fmla="*/ 4 w 526"/>
              <a:gd name="T63" fmla="*/ 220 h 526"/>
              <a:gd name="T64" fmla="*/ 13 w 526"/>
              <a:gd name="T65" fmla="*/ 179 h 526"/>
              <a:gd name="T66" fmla="*/ 30 w 526"/>
              <a:gd name="T67" fmla="*/ 143 h 526"/>
              <a:gd name="T68" fmla="*/ 51 w 526"/>
              <a:gd name="T69" fmla="*/ 107 h 526"/>
              <a:gd name="T70" fmla="*/ 77 w 526"/>
              <a:gd name="T71" fmla="*/ 77 h 526"/>
              <a:gd name="T72" fmla="*/ 107 w 526"/>
              <a:gd name="T73" fmla="*/ 51 h 526"/>
              <a:gd name="T74" fmla="*/ 143 w 526"/>
              <a:gd name="T75" fmla="*/ 29 h 526"/>
              <a:gd name="T76" fmla="*/ 181 w 526"/>
              <a:gd name="T77" fmla="*/ 13 h 526"/>
              <a:gd name="T78" fmla="*/ 221 w 526"/>
              <a:gd name="T79" fmla="*/ 4 h 526"/>
              <a:gd name="T80" fmla="*/ 263 w 526"/>
              <a:gd name="T8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526">
                <a:moveTo>
                  <a:pt x="263" y="0"/>
                </a:moveTo>
                <a:lnTo>
                  <a:pt x="306" y="4"/>
                </a:lnTo>
                <a:lnTo>
                  <a:pt x="347" y="13"/>
                </a:lnTo>
                <a:lnTo>
                  <a:pt x="385" y="29"/>
                </a:lnTo>
                <a:lnTo>
                  <a:pt x="419" y="51"/>
                </a:lnTo>
                <a:lnTo>
                  <a:pt x="449" y="77"/>
                </a:lnTo>
                <a:lnTo>
                  <a:pt x="475" y="107"/>
                </a:lnTo>
                <a:lnTo>
                  <a:pt x="497" y="143"/>
                </a:lnTo>
                <a:lnTo>
                  <a:pt x="513" y="179"/>
                </a:lnTo>
                <a:lnTo>
                  <a:pt x="524" y="220"/>
                </a:lnTo>
                <a:lnTo>
                  <a:pt x="526" y="263"/>
                </a:lnTo>
                <a:lnTo>
                  <a:pt x="524" y="306"/>
                </a:lnTo>
                <a:lnTo>
                  <a:pt x="513" y="346"/>
                </a:lnTo>
                <a:lnTo>
                  <a:pt x="497" y="384"/>
                </a:lnTo>
                <a:lnTo>
                  <a:pt x="475" y="419"/>
                </a:lnTo>
                <a:lnTo>
                  <a:pt x="449" y="449"/>
                </a:lnTo>
                <a:lnTo>
                  <a:pt x="419" y="475"/>
                </a:lnTo>
                <a:lnTo>
                  <a:pt x="385" y="496"/>
                </a:lnTo>
                <a:lnTo>
                  <a:pt x="347" y="513"/>
                </a:lnTo>
                <a:lnTo>
                  <a:pt x="306" y="522"/>
                </a:lnTo>
                <a:lnTo>
                  <a:pt x="263" y="526"/>
                </a:lnTo>
                <a:lnTo>
                  <a:pt x="221" y="522"/>
                </a:lnTo>
                <a:lnTo>
                  <a:pt x="181" y="513"/>
                </a:lnTo>
                <a:lnTo>
                  <a:pt x="143" y="496"/>
                </a:lnTo>
                <a:lnTo>
                  <a:pt x="107" y="475"/>
                </a:lnTo>
                <a:lnTo>
                  <a:pt x="77" y="449"/>
                </a:lnTo>
                <a:lnTo>
                  <a:pt x="51" y="419"/>
                </a:lnTo>
                <a:lnTo>
                  <a:pt x="30" y="384"/>
                </a:lnTo>
                <a:lnTo>
                  <a:pt x="13" y="346"/>
                </a:lnTo>
                <a:lnTo>
                  <a:pt x="4" y="306"/>
                </a:lnTo>
                <a:lnTo>
                  <a:pt x="0" y="263"/>
                </a:lnTo>
                <a:lnTo>
                  <a:pt x="4" y="220"/>
                </a:lnTo>
                <a:lnTo>
                  <a:pt x="13" y="179"/>
                </a:lnTo>
                <a:lnTo>
                  <a:pt x="30" y="143"/>
                </a:lnTo>
                <a:lnTo>
                  <a:pt x="51" y="107"/>
                </a:lnTo>
                <a:lnTo>
                  <a:pt x="77" y="77"/>
                </a:lnTo>
                <a:lnTo>
                  <a:pt x="107" y="51"/>
                </a:lnTo>
                <a:lnTo>
                  <a:pt x="143" y="29"/>
                </a:lnTo>
                <a:lnTo>
                  <a:pt x="181" y="13"/>
                </a:lnTo>
                <a:lnTo>
                  <a:pt x="221" y="4"/>
                </a:lnTo>
                <a:lnTo>
                  <a:pt x="26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 name="TextBox 25">
            <a:extLst>
              <a:ext uri="{FF2B5EF4-FFF2-40B4-BE49-F238E27FC236}">
                <a16:creationId xmlns:a16="http://schemas.microsoft.com/office/drawing/2014/main" id="{8BEAA7C4-3C21-49A8-8766-129D0F73AA9E}"/>
              </a:ext>
            </a:extLst>
          </p:cNvPr>
          <p:cNvSpPr txBox="1"/>
          <p:nvPr/>
        </p:nvSpPr>
        <p:spPr>
          <a:xfrm>
            <a:off x="1250530" y="4803258"/>
            <a:ext cx="2322124" cy="897169"/>
          </a:xfrm>
          <a:prstGeom prst="rect">
            <a:avLst/>
          </a:prstGeom>
          <a:noFill/>
        </p:spPr>
        <p:txBody>
          <a:bodyPr wrap="square" rtlCol="0">
            <a:spAutoFit/>
          </a:bodyPr>
          <a:lstStyle/>
          <a:p>
            <a:pPr algn="ct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a:t>
            </a:r>
            <a:r>
              <a:rPr lang="en-US" sz="1200" dirty="0">
                <a:latin typeface="+mj-lt"/>
              </a:rPr>
              <a:t> </a:t>
            </a:r>
            <a:r>
              <a:rPr lang="en-US" sz="1200" dirty="0" err="1">
                <a:latin typeface="+mj-lt"/>
              </a:rPr>
              <a:t>ctetur</a:t>
            </a:r>
            <a:r>
              <a:rPr lang="en-US" sz="1200" dirty="0">
                <a:latin typeface="+mj-lt"/>
              </a:rPr>
              <a:t> </a:t>
            </a:r>
            <a:r>
              <a:rPr lang="en-US" sz="1200" dirty="0" err="1">
                <a:latin typeface="+mj-lt"/>
              </a:rPr>
              <a:t>adipi</a:t>
            </a:r>
            <a:r>
              <a:rPr lang="en-US" sz="1200" dirty="0">
                <a:latin typeface="+mj-lt"/>
              </a:rPr>
              <a:t> </a:t>
            </a:r>
            <a:r>
              <a:rPr lang="en-US" sz="1200" dirty="0" err="1">
                <a:latin typeface="+mj-lt"/>
              </a:rPr>
              <a:t>scing</a:t>
            </a:r>
            <a:r>
              <a:rPr lang="en-US" sz="1200" dirty="0">
                <a:latin typeface="+mj-lt"/>
              </a:rPr>
              <a:t> </a:t>
            </a:r>
            <a:r>
              <a:rPr lang="en-US" sz="1200" dirty="0" err="1">
                <a:latin typeface="+mj-lt"/>
              </a:rPr>
              <a:t>elit</a:t>
            </a:r>
            <a:r>
              <a:rPr lang="en-US" sz="1200" dirty="0">
                <a:latin typeface="+mj-lt"/>
              </a:rPr>
              <a:t> ipsum dolor sit</a:t>
            </a:r>
          </a:p>
        </p:txBody>
      </p:sp>
      <p:sp>
        <p:nvSpPr>
          <p:cNvPr id="27" name="TextBox 26">
            <a:extLst>
              <a:ext uri="{FF2B5EF4-FFF2-40B4-BE49-F238E27FC236}">
                <a16:creationId xmlns:a16="http://schemas.microsoft.com/office/drawing/2014/main" id="{88293FBC-D772-443F-BD4D-BCC28603A41B}"/>
              </a:ext>
            </a:extLst>
          </p:cNvPr>
          <p:cNvSpPr txBox="1"/>
          <p:nvPr/>
        </p:nvSpPr>
        <p:spPr>
          <a:xfrm>
            <a:off x="1542606" y="4461053"/>
            <a:ext cx="1737975" cy="307777"/>
          </a:xfrm>
          <a:prstGeom prst="rect">
            <a:avLst/>
          </a:prstGeom>
          <a:noFill/>
        </p:spPr>
        <p:txBody>
          <a:bodyPr wrap="none" rtlCol="0">
            <a:spAutoFit/>
          </a:bodyPr>
          <a:lstStyle/>
          <a:p>
            <a:pPr algn="ctr"/>
            <a:r>
              <a:rPr lang="en-US" sz="1400" b="1" dirty="0">
                <a:solidFill>
                  <a:schemeClr val="accent1"/>
                </a:solidFill>
                <a:latin typeface="+mj-lt"/>
              </a:rPr>
              <a:t>Write Something</a:t>
            </a:r>
          </a:p>
        </p:txBody>
      </p:sp>
      <p:sp>
        <p:nvSpPr>
          <p:cNvPr id="29" name="TextBox 28">
            <a:extLst>
              <a:ext uri="{FF2B5EF4-FFF2-40B4-BE49-F238E27FC236}">
                <a16:creationId xmlns:a16="http://schemas.microsoft.com/office/drawing/2014/main" id="{C4B70B04-2AEC-4F02-8E6B-CAE4EF952E9E}"/>
              </a:ext>
            </a:extLst>
          </p:cNvPr>
          <p:cNvSpPr txBox="1"/>
          <p:nvPr/>
        </p:nvSpPr>
        <p:spPr>
          <a:xfrm>
            <a:off x="3090414" y="2549013"/>
            <a:ext cx="2322124" cy="897169"/>
          </a:xfrm>
          <a:prstGeom prst="rect">
            <a:avLst/>
          </a:prstGeom>
          <a:noFill/>
        </p:spPr>
        <p:txBody>
          <a:bodyPr wrap="square" rtlCol="0">
            <a:spAutoFit/>
          </a:bodyPr>
          <a:lstStyle/>
          <a:p>
            <a:pPr algn="ct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a:t>
            </a:r>
            <a:r>
              <a:rPr lang="en-US" sz="1200" dirty="0">
                <a:latin typeface="+mj-lt"/>
              </a:rPr>
              <a:t> </a:t>
            </a:r>
            <a:r>
              <a:rPr lang="en-US" sz="1200" dirty="0" err="1">
                <a:latin typeface="+mj-lt"/>
              </a:rPr>
              <a:t>ctetur</a:t>
            </a:r>
            <a:r>
              <a:rPr lang="en-US" sz="1200" dirty="0">
                <a:latin typeface="+mj-lt"/>
              </a:rPr>
              <a:t> </a:t>
            </a:r>
            <a:r>
              <a:rPr lang="en-US" sz="1200" dirty="0" err="1">
                <a:latin typeface="+mj-lt"/>
              </a:rPr>
              <a:t>adipi</a:t>
            </a:r>
            <a:r>
              <a:rPr lang="en-US" sz="1200" dirty="0">
                <a:latin typeface="+mj-lt"/>
              </a:rPr>
              <a:t> </a:t>
            </a:r>
            <a:r>
              <a:rPr lang="en-US" sz="1200" dirty="0" err="1">
                <a:latin typeface="+mj-lt"/>
              </a:rPr>
              <a:t>scing</a:t>
            </a:r>
            <a:r>
              <a:rPr lang="en-US" sz="1200" dirty="0">
                <a:latin typeface="+mj-lt"/>
              </a:rPr>
              <a:t> </a:t>
            </a:r>
            <a:r>
              <a:rPr lang="en-US" sz="1200" dirty="0" err="1">
                <a:latin typeface="+mj-lt"/>
              </a:rPr>
              <a:t>elit</a:t>
            </a:r>
            <a:r>
              <a:rPr lang="en-US" sz="1200" dirty="0">
                <a:latin typeface="+mj-lt"/>
              </a:rPr>
              <a:t> ipsum dolor</a:t>
            </a:r>
          </a:p>
        </p:txBody>
      </p:sp>
      <p:sp>
        <p:nvSpPr>
          <p:cNvPr id="30" name="TextBox 29">
            <a:extLst>
              <a:ext uri="{FF2B5EF4-FFF2-40B4-BE49-F238E27FC236}">
                <a16:creationId xmlns:a16="http://schemas.microsoft.com/office/drawing/2014/main" id="{886BB45F-3FFA-43D0-9BE6-ADEF344CA8AC}"/>
              </a:ext>
            </a:extLst>
          </p:cNvPr>
          <p:cNvSpPr txBox="1"/>
          <p:nvPr/>
        </p:nvSpPr>
        <p:spPr>
          <a:xfrm>
            <a:off x="3382490" y="2206808"/>
            <a:ext cx="1737975" cy="307777"/>
          </a:xfrm>
          <a:prstGeom prst="rect">
            <a:avLst/>
          </a:prstGeom>
          <a:noFill/>
        </p:spPr>
        <p:txBody>
          <a:bodyPr wrap="none" rtlCol="0">
            <a:spAutoFit/>
          </a:bodyPr>
          <a:lstStyle/>
          <a:p>
            <a:pPr algn="ctr"/>
            <a:r>
              <a:rPr lang="en-US" sz="1400" b="1" dirty="0">
                <a:solidFill>
                  <a:schemeClr val="accent1"/>
                </a:solidFill>
                <a:latin typeface="+mj-lt"/>
              </a:rPr>
              <a:t>Write Something</a:t>
            </a:r>
          </a:p>
        </p:txBody>
      </p:sp>
      <p:sp>
        <p:nvSpPr>
          <p:cNvPr id="32" name="TextBox 31">
            <a:extLst>
              <a:ext uri="{FF2B5EF4-FFF2-40B4-BE49-F238E27FC236}">
                <a16:creationId xmlns:a16="http://schemas.microsoft.com/office/drawing/2014/main" id="{6E84E33E-8908-4BFE-8350-3772C5127AC6}"/>
              </a:ext>
            </a:extLst>
          </p:cNvPr>
          <p:cNvSpPr txBox="1"/>
          <p:nvPr/>
        </p:nvSpPr>
        <p:spPr>
          <a:xfrm>
            <a:off x="4928923" y="4803258"/>
            <a:ext cx="2322124" cy="897169"/>
          </a:xfrm>
          <a:prstGeom prst="rect">
            <a:avLst/>
          </a:prstGeom>
          <a:noFill/>
        </p:spPr>
        <p:txBody>
          <a:bodyPr wrap="square" rtlCol="0">
            <a:spAutoFit/>
          </a:bodyPr>
          <a:lstStyle/>
          <a:p>
            <a:pPr algn="ct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a:t>
            </a:r>
            <a:r>
              <a:rPr lang="en-US" sz="1200" dirty="0">
                <a:latin typeface="+mj-lt"/>
              </a:rPr>
              <a:t> </a:t>
            </a:r>
            <a:r>
              <a:rPr lang="en-US" sz="1200" dirty="0" err="1">
                <a:latin typeface="+mj-lt"/>
              </a:rPr>
              <a:t>ctetur</a:t>
            </a:r>
            <a:r>
              <a:rPr lang="en-US" sz="1200" dirty="0">
                <a:latin typeface="+mj-lt"/>
              </a:rPr>
              <a:t> </a:t>
            </a:r>
            <a:r>
              <a:rPr lang="en-US" sz="1200" dirty="0" err="1">
                <a:latin typeface="+mj-lt"/>
              </a:rPr>
              <a:t>adipi</a:t>
            </a:r>
            <a:r>
              <a:rPr lang="en-US" sz="1200" dirty="0">
                <a:latin typeface="+mj-lt"/>
              </a:rPr>
              <a:t> </a:t>
            </a:r>
            <a:r>
              <a:rPr lang="en-US" sz="1200" dirty="0" err="1">
                <a:latin typeface="+mj-lt"/>
              </a:rPr>
              <a:t>scing</a:t>
            </a:r>
            <a:r>
              <a:rPr lang="en-US" sz="1200" dirty="0">
                <a:latin typeface="+mj-lt"/>
              </a:rPr>
              <a:t> </a:t>
            </a:r>
            <a:r>
              <a:rPr lang="en-US" sz="1200" dirty="0" err="1">
                <a:latin typeface="+mj-lt"/>
              </a:rPr>
              <a:t>elit</a:t>
            </a:r>
            <a:r>
              <a:rPr lang="en-US" sz="1200" dirty="0">
                <a:latin typeface="+mj-lt"/>
              </a:rPr>
              <a:t> ipsum dolor sit</a:t>
            </a:r>
          </a:p>
        </p:txBody>
      </p:sp>
      <p:sp>
        <p:nvSpPr>
          <p:cNvPr id="33" name="TextBox 32">
            <a:extLst>
              <a:ext uri="{FF2B5EF4-FFF2-40B4-BE49-F238E27FC236}">
                <a16:creationId xmlns:a16="http://schemas.microsoft.com/office/drawing/2014/main" id="{EA83C582-600E-462E-9E76-995763C0ECAB}"/>
              </a:ext>
            </a:extLst>
          </p:cNvPr>
          <p:cNvSpPr txBox="1"/>
          <p:nvPr/>
        </p:nvSpPr>
        <p:spPr>
          <a:xfrm>
            <a:off x="5220999" y="4461053"/>
            <a:ext cx="1737975" cy="307777"/>
          </a:xfrm>
          <a:prstGeom prst="rect">
            <a:avLst/>
          </a:prstGeom>
          <a:noFill/>
        </p:spPr>
        <p:txBody>
          <a:bodyPr wrap="none" rtlCol="0">
            <a:spAutoFit/>
          </a:bodyPr>
          <a:lstStyle/>
          <a:p>
            <a:pPr algn="ctr"/>
            <a:r>
              <a:rPr lang="en-US" sz="1400" b="1" dirty="0">
                <a:solidFill>
                  <a:schemeClr val="accent1"/>
                </a:solidFill>
                <a:latin typeface="+mj-lt"/>
              </a:rPr>
              <a:t>Write Something</a:t>
            </a:r>
          </a:p>
        </p:txBody>
      </p:sp>
      <p:sp>
        <p:nvSpPr>
          <p:cNvPr id="35" name="TextBox 34">
            <a:extLst>
              <a:ext uri="{FF2B5EF4-FFF2-40B4-BE49-F238E27FC236}">
                <a16:creationId xmlns:a16="http://schemas.microsoft.com/office/drawing/2014/main" id="{A5844242-FC2B-4C73-8A9E-36AA15D87C12}"/>
              </a:ext>
            </a:extLst>
          </p:cNvPr>
          <p:cNvSpPr txBox="1"/>
          <p:nvPr/>
        </p:nvSpPr>
        <p:spPr>
          <a:xfrm>
            <a:off x="6782262" y="2549013"/>
            <a:ext cx="2322124" cy="897169"/>
          </a:xfrm>
          <a:prstGeom prst="rect">
            <a:avLst/>
          </a:prstGeom>
          <a:noFill/>
        </p:spPr>
        <p:txBody>
          <a:bodyPr wrap="square" rtlCol="0">
            <a:spAutoFit/>
          </a:bodyPr>
          <a:lstStyle/>
          <a:p>
            <a:pPr algn="ct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a:t>
            </a:r>
            <a:r>
              <a:rPr lang="en-US" sz="1200" dirty="0">
                <a:latin typeface="+mj-lt"/>
              </a:rPr>
              <a:t> </a:t>
            </a:r>
            <a:r>
              <a:rPr lang="en-US" sz="1200" dirty="0" err="1">
                <a:latin typeface="+mj-lt"/>
              </a:rPr>
              <a:t>ctetur</a:t>
            </a:r>
            <a:r>
              <a:rPr lang="en-US" sz="1200" dirty="0">
                <a:latin typeface="+mj-lt"/>
              </a:rPr>
              <a:t> </a:t>
            </a:r>
            <a:r>
              <a:rPr lang="en-US" sz="1200" dirty="0" err="1">
                <a:latin typeface="+mj-lt"/>
              </a:rPr>
              <a:t>adipi</a:t>
            </a:r>
            <a:r>
              <a:rPr lang="en-US" sz="1200" dirty="0">
                <a:latin typeface="+mj-lt"/>
              </a:rPr>
              <a:t> </a:t>
            </a:r>
            <a:r>
              <a:rPr lang="en-US" sz="1200" dirty="0" err="1">
                <a:latin typeface="+mj-lt"/>
              </a:rPr>
              <a:t>scing</a:t>
            </a:r>
            <a:r>
              <a:rPr lang="en-US" sz="1200" dirty="0">
                <a:latin typeface="+mj-lt"/>
              </a:rPr>
              <a:t> </a:t>
            </a:r>
            <a:r>
              <a:rPr lang="en-US" sz="1200" dirty="0" err="1">
                <a:latin typeface="+mj-lt"/>
              </a:rPr>
              <a:t>elit</a:t>
            </a:r>
            <a:r>
              <a:rPr lang="en-US" sz="1200" dirty="0">
                <a:latin typeface="+mj-lt"/>
              </a:rPr>
              <a:t> ipsum dolor sit</a:t>
            </a:r>
          </a:p>
        </p:txBody>
      </p:sp>
      <p:sp>
        <p:nvSpPr>
          <p:cNvPr id="36" name="TextBox 35">
            <a:extLst>
              <a:ext uri="{FF2B5EF4-FFF2-40B4-BE49-F238E27FC236}">
                <a16:creationId xmlns:a16="http://schemas.microsoft.com/office/drawing/2014/main" id="{7202CCC6-F41F-4B9A-98D1-603E09E14164}"/>
              </a:ext>
            </a:extLst>
          </p:cNvPr>
          <p:cNvSpPr txBox="1"/>
          <p:nvPr/>
        </p:nvSpPr>
        <p:spPr>
          <a:xfrm>
            <a:off x="7074338" y="2206808"/>
            <a:ext cx="1737975" cy="307777"/>
          </a:xfrm>
          <a:prstGeom prst="rect">
            <a:avLst/>
          </a:prstGeom>
          <a:noFill/>
        </p:spPr>
        <p:txBody>
          <a:bodyPr wrap="none" rtlCol="0">
            <a:spAutoFit/>
          </a:bodyPr>
          <a:lstStyle/>
          <a:p>
            <a:pPr algn="ctr"/>
            <a:r>
              <a:rPr lang="en-US" sz="1400" b="1" dirty="0">
                <a:solidFill>
                  <a:schemeClr val="accent1"/>
                </a:solidFill>
                <a:latin typeface="+mj-lt"/>
              </a:rPr>
              <a:t>Write Something</a:t>
            </a:r>
          </a:p>
        </p:txBody>
      </p:sp>
      <p:sp>
        <p:nvSpPr>
          <p:cNvPr id="38" name="TextBox 37">
            <a:extLst>
              <a:ext uri="{FF2B5EF4-FFF2-40B4-BE49-F238E27FC236}">
                <a16:creationId xmlns:a16="http://schemas.microsoft.com/office/drawing/2014/main" id="{CC9BC868-D783-4A8A-BF25-689E8B3EDF3B}"/>
              </a:ext>
            </a:extLst>
          </p:cNvPr>
          <p:cNvSpPr txBox="1"/>
          <p:nvPr/>
        </p:nvSpPr>
        <p:spPr>
          <a:xfrm>
            <a:off x="8621681" y="4803258"/>
            <a:ext cx="2322124" cy="897169"/>
          </a:xfrm>
          <a:prstGeom prst="rect">
            <a:avLst/>
          </a:prstGeom>
          <a:noFill/>
        </p:spPr>
        <p:txBody>
          <a:bodyPr wrap="square" rtlCol="0">
            <a:spAutoFit/>
          </a:bodyPr>
          <a:lstStyle/>
          <a:p>
            <a:pPr algn="ct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a:t>
            </a:r>
            <a:r>
              <a:rPr lang="en-US" sz="1200" dirty="0">
                <a:latin typeface="+mj-lt"/>
              </a:rPr>
              <a:t> </a:t>
            </a:r>
            <a:r>
              <a:rPr lang="en-US" sz="1200" dirty="0" err="1">
                <a:latin typeface="+mj-lt"/>
              </a:rPr>
              <a:t>ctetur</a:t>
            </a:r>
            <a:r>
              <a:rPr lang="en-US" sz="1200" dirty="0">
                <a:latin typeface="+mj-lt"/>
              </a:rPr>
              <a:t> </a:t>
            </a:r>
            <a:r>
              <a:rPr lang="en-US" sz="1200" dirty="0" err="1">
                <a:latin typeface="+mj-lt"/>
              </a:rPr>
              <a:t>adipi</a:t>
            </a:r>
            <a:r>
              <a:rPr lang="en-US" sz="1200" dirty="0">
                <a:latin typeface="+mj-lt"/>
              </a:rPr>
              <a:t> </a:t>
            </a:r>
            <a:r>
              <a:rPr lang="en-US" sz="1200" dirty="0" err="1">
                <a:latin typeface="+mj-lt"/>
              </a:rPr>
              <a:t>scing</a:t>
            </a:r>
            <a:r>
              <a:rPr lang="en-US" sz="1200" dirty="0">
                <a:latin typeface="+mj-lt"/>
              </a:rPr>
              <a:t> </a:t>
            </a:r>
            <a:r>
              <a:rPr lang="en-US" sz="1200" dirty="0" err="1">
                <a:latin typeface="+mj-lt"/>
              </a:rPr>
              <a:t>elit</a:t>
            </a:r>
            <a:r>
              <a:rPr lang="en-US" sz="1200" dirty="0">
                <a:latin typeface="+mj-lt"/>
              </a:rPr>
              <a:t> ipsum dolor sit</a:t>
            </a:r>
          </a:p>
        </p:txBody>
      </p:sp>
      <p:sp>
        <p:nvSpPr>
          <p:cNvPr id="39" name="TextBox 38">
            <a:extLst>
              <a:ext uri="{FF2B5EF4-FFF2-40B4-BE49-F238E27FC236}">
                <a16:creationId xmlns:a16="http://schemas.microsoft.com/office/drawing/2014/main" id="{919EE14F-C023-48A2-9A41-46063D40D0FB}"/>
              </a:ext>
            </a:extLst>
          </p:cNvPr>
          <p:cNvSpPr txBox="1"/>
          <p:nvPr/>
        </p:nvSpPr>
        <p:spPr>
          <a:xfrm>
            <a:off x="8913757" y="4461053"/>
            <a:ext cx="1737975" cy="307777"/>
          </a:xfrm>
          <a:prstGeom prst="rect">
            <a:avLst/>
          </a:prstGeom>
          <a:noFill/>
        </p:spPr>
        <p:txBody>
          <a:bodyPr wrap="none" rtlCol="0">
            <a:spAutoFit/>
          </a:bodyPr>
          <a:lstStyle/>
          <a:p>
            <a:pPr algn="ctr"/>
            <a:r>
              <a:rPr lang="en-US" sz="1400" b="1" dirty="0">
                <a:solidFill>
                  <a:schemeClr val="accent1"/>
                </a:solidFill>
                <a:latin typeface="+mj-lt"/>
              </a:rPr>
              <a:t>Write Something</a:t>
            </a:r>
          </a:p>
        </p:txBody>
      </p:sp>
      <p:sp>
        <p:nvSpPr>
          <p:cNvPr id="40" name="Freeform: Shape 39">
            <a:extLst>
              <a:ext uri="{FF2B5EF4-FFF2-40B4-BE49-F238E27FC236}">
                <a16:creationId xmlns:a16="http://schemas.microsoft.com/office/drawing/2014/main" id="{988F63FC-7990-4492-A43C-FE6639DD7722}"/>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41" name="Freeform: Shape 40">
            <a:extLst>
              <a:ext uri="{FF2B5EF4-FFF2-40B4-BE49-F238E27FC236}">
                <a16:creationId xmlns:a16="http://schemas.microsoft.com/office/drawing/2014/main" id="{749DFB28-6432-4270-AA36-C7A98D0723E9}"/>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44" name="TextBox 43">
            <a:extLst>
              <a:ext uri="{FF2B5EF4-FFF2-40B4-BE49-F238E27FC236}">
                <a16:creationId xmlns:a16="http://schemas.microsoft.com/office/drawing/2014/main" id="{D2838253-5D4F-467C-BB7E-7C6FBF0324D2}"/>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50" name="TextBox 49">
            <a:extLst>
              <a:ext uri="{FF2B5EF4-FFF2-40B4-BE49-F238E27FC236}">
                <a16:creationId xmlns:a16="http://schemas.microsoft.com/office/drawing/2014/main" id="{85E49EE7-75A6-4263-B871-02DD2AEA4F9B}"/>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7" name="Graphic 36">
            <a:extLst>
              <a:ext uri="{FF2B5EF4-FFF2-40B4-BE49-F238E27FC236}">
                <a16:creationId xmlns:a16="http://schemas.microsoft.com/office/drawing/2014/main" id="{275835CB-0AE8-4CFE-93F0-0BD625F64A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7845" y="2549013"/>
            <a:ext cx="283045" cy="283045"/>
          </a:xfrm>
          <a:prstGeom prst="rect">
            <a:avLst/>
          </a:prstGeom>
        </p:spPr>
      </p:pic>
      <p:pic>
        <p:nvPicPr>
          <p:cNvPr id="42" name="Graphic 41">
            <a:extLst>
              <a:ext uri="{FF2B5EF4-FFF2-40B4-BE49-F238E27FC236}">
                <a16:creationId xmlns:a16="http://schemas.microsoft.com/office/drawing/2014/main" id="{7661AD22-3D49-400E-BE17-5CC83B955A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4532" y="2549013"/>
            <a:ext cx="283045" cy="283045"/>
          </a:xfrm>
          <a:prstGeom prst="rect">
            <a:avLst/>
          </a:prstGeom>
        </p:spPr>
      </p:pic>
      <p:pic>
        <p:nvPicPr>
          <p:cNvPr id="43" name="Graphic 42">
            <a:extLst>
              <a:ext uri="{FF2B5EF4-FFF2-40B4-BE49-F238E27FC236}">
                <a16:creationId xmlns:a16="http://schemas.microsoft.com/office/drawing/2014/main" id="{DA624268-AEC1-4D89-BDC6-2B700F17D8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1220" y="2549013"/>
            <a:ext cx="283045" cy="283045"/>
          </a:xfrm>
          <a:prstGeom prst="rect">
            <a:avLst/>
          </a:prstGeom>
        </p:spPr>
      </p:pic>
      <p:pic>
        <p:nvPicPr>
          <p:cNvPr id="45" name="Graphic 44">
            <a:extLst>
              <a:ext uri="{FF2B5EF4-FFF2-40B4-BE49-F238E27FC236}">
                <a16:creationId xmlns:a16="http://schemas.microsoft.com/office/drawing/2014/main" id="{43BA0599-82BA-4576-BEDE-99DB54C116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7912" y="4978119"/>
            <a:ext cx="283045" cy="283045"/>
          </a:xfrm>
          <a:prstGeom prst="rect">
            <a:avLst/>
          </a:prstGeom>
        </p:spPr>
      </p:pic>
      <p:pic>
        <p:nvPicPr>
          <p:cNvPr id="46" name="Graphic 45">
            <a:extLst>
              <a:ext uri="{FF2B5EF4-FFF2-40B4-BE49-F238E27FC236}">
                <a16:creationId xmlns:a16="http://schemas.microsoft.com/office/drawing/2014/main" id="{9848966C-718F-49BB-8C16-6ACC264B50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599" y="4978119"/>
            <a:ext cx="283045" cy="283045"/>
          </a:xfrm>
          <a:prstGeom prst="rect">
            <a:avLst/>
          </a:prstGeom>
        </p:spPr>
      </p:pic>
    </p:spTree>
    <p:extLst>
      <p:ext uri="{BB962C8B-B14F-4D97-AF65-F5344CB8AC3E}">
        <p14:creationId xmlns:p14="http://schemas.microsoft.com/office/powerpoint/2010/main" val="211133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84D9DC9-342B-4B9D-8205-B14E91DB1323}"/>
              </a:ext>
            </a:extLst>
          </p:cNvPr>
          <p:cNvSpPr/>
          <p:nvPr/>
        </p:nvSpPr>
        <p:spPr>
          <a:xfrm>
            <a:off x="4417155" y="2418747"/>
            <a:ext cx="1760909" cy="1760909"/>
          </a:xfrm>
          <a:prstGeom prst="ellipse">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Oval 4">
            <a:extLst>
              <a:ext uri="{FF2B5EF4-FFF2-40B4-BE49-F238E27FC236}">
                <a16:creationId xmlns:a16="http://schemas.microsoft.com/office/drawing/2014/main" id="{599708E4-AFB4-4F28-A208-67FACB1D7888}"/>
              </a:ext>
            </a:extLst>
          </p:cNvPr>
          <p:cNvSpPr/>
          <p:nvPr/>
        </p:nvSpPr>
        <p:spPr>
          <a:xfrm>
            <a:off x="6013936" y="2418747"/>
            <a:ext cx="1760909" cy="1760909"/>
          </a:xfrm>
          <a:prstGeom prst="ellipse">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Oval 5">
            <a:extLst>
              <a:ext uri="{FF2B5EF4-FFF2-40B4-BE49-F238E27FC236}">
                <a16:creationId xmlns:a16="http://schemas.microsoft.com/office/drawing/2014/main" id="{4587C819-1454-4FFA-96EE-705F9C932069}"/>
              </a:ext>
            </a:extLst>
          </p:cNvPr>
          <p:cNvSpPr/>
          <p:nvPr/>
        </p:nvSpPr>
        <p:spPr>
          <a:xfrm>
            <a:off x="5215546" y="3879012"/>
            <a:ext cx="1760909" cy="1760909"/>
          </a:xfrm>
          <a:prstGeom prst="ellipse">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ectangle 22">
            <a:extLst>
              <a:ext uri="{FF2B5EF4-FFF2-40B4-BE49-F238E27FC236}">
                <a16:creationId xmlns:a16="http://schemas.microsoft.com/office/drawing/2014/main" id="{5F68F350-12E4-4089-809F-1D1C5C9DE93B}"/>
              </a:ext>
            </a:extLst>
          </p:cNvPr>
          <p:cNvSpPr/>
          <p:nvPr/>
        </p:nvSpPr>
        <p:spPr>
          <a:xfrm>
            <a:off x="1105406" y="2920656"/>
            <a:ext cx="2981178" cy="894732"/>
          </a:xfrm>
          <a:prstGeom prst="rect">
            <a:avLst/>
          </a:prstGeom>
        </p:spPr>
        <p:txBody>
          <a:bodyPr wrap="square">
            <a:spAutoFit/>
          </a:bodyPr>
          <a:lstStyle/>
          <a:p>
            <a:pPr algn="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r>
              <a:rPr lang="en-US" sz="1200" dirty="0">
                <a:latin typeface="+mj-lt"/>
              </a:rPr>
              <a:t>, </a:t>
            </a:r>
            <a:r>
              <a:rPr lang="en-US" sz="1200" dirty="0" err="1">
                <a:latin typeface="+mj-lt"/>
              </a:rPr>
              <a:t>sed</a:t>
            </a:r>
            <a:r>
              <a:rPr lang="en-US" sz="1200" dirty="0">
                <a:latin typeface="+mj-lt"/>
              </a:rPr>
              <a:t> do </a:t>
            </a:r>
            <a:r>
              <a:rPr lang="en-US" sz="1200" dirty="0" err="1">
                <a:latin typeface="+mj-lt"/>
              </a:rPr>
              <a:t>eiusmod</a:t>
            </a:r>
            <a:r>
              <a:rPr lang="en-US" sz="1200" dirty="0">
                <a:latin typeface="+mj-lt"/>
              </a:rPr>
              <a:t> </a:t>
            </a:r>
            <a:r>
              <a:rPr lang="en-US" sz="1200" dirty="0" err="1">
                <a:latin typeface="+mj-lt"/>
              </a:rPr>
              <a:t>tempor</a:t>
            </a:r>
            <a:endParaRPr lang="en-US" sz="1200" dirty="0">
              <a:latin typeface="+mj-lt"/>
            </a:endParaRPr>
          </a:p>
        </p:txBody>
      </p:sp>
      <p:sp>
        <p:nvSpPr>
          <p:cNvPr id="24" name="TextBox 23">
            <a:extLst>
              <a:ext uri="{FF2B5EF4-FFF2-40B4-BE49-F238E27FC236}">
                <a16:creationId xmlns:a16="http://schemas.microsoft.com/office/drawing/2014/main" id="{8C459FC3-C5B6-4CD3-B0D2-748270842960}"/>
              </a:ext>
            </a:extLst>
          </p:cNvPr>
          <p:cNvSpPr txBox="1"/>
          <p:nvPr/>
        </p:nvSpPr>
        <p:spPr>
          <a:xfrm>
            <a:off x="2547380" y="2595988"/>
            <a:ext cx="1539204" cy="338554"/>
          </a:xfrm>
          <a:prstGeom prst="rect">
            <a:avLst/>
          </a:prstGeom>
          <a:noFill/>
        </p:spPr>
        <p:txBody>
          <a:bodyPr wrap="none" rtlCol="0">
            <a:spAutoFit/>
          </a:bodyPr>
          <a:lstStyle/>
          <a:p>
            <a:pPr algn="r"/>
            <a:r>
              <a:rPr lang="en-US" sz="1600" b="1" dirty="0">
                <a:solidFill>
                  <a:schemeClr val="accent1"/>
                </a:solidFill>
                <a:latin typeface="+mj-lt"/>
              </a:rPr>
              <a:t>Subtitle Here</a:t>
            </a:r>
          </a:p>
        </p:txBody>
      </p:sp>
      <p:sp>
        <p:nvSpPr>
          <p:cNvPr id="26" name="Rectangle 25">
            <a:extLst>
              <a:ext uri="{FF2B5EF4-FFF2-40B4-BE49-F238E27FC236}">
                <a16:creationId xmlns:a16="http://schemas.microsoft.com/office/drawing/2014/main" id="{7E83D174-4CD7-4998-9767-68F75F846BB1}"/>
              </a:ext>
            </a:extLst>
          </p:cNvPr>
          <p:cNvSpPr/>
          <p:nvPr/>
        </p:nvSpPr>
        <p:spPr>
          <a:xfrm>
            <a:off x="8207016" y="2920656"/>
            <a:ext cx="2981178" cy="894732"/>
          </a:xfrm>
          <a:prstGeom prst="rect">
            <a:avLst/>
          </a:prstGeom>
        </p:spPr>
        <p:txBody>
          <a:bodyPr wrap="square">
            <a:spAutoFit/>
          </a:bodyPr>
          <a:lstStyle/>
          <a:p>
            <a:pP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r>
              <a:rPr lang="en-US" sz="1200" dirty="0">
                <a:latin typeface="+mj-lt"/>
              </a:rPr>
              <a:t>, </a:t>
            </a:r>
            <a:r>
              <a:rPr lang="en-US" sz="1200" dirty="0" err="1">
                <a:latin typeface="+mj-lt"/>
              </a:rPr>
              <a:t>sed</a:t>
            </a:r>
            <a:r>
              <a:rPr lang="en-US" sz="1200" dirty="0">
                <a:latin typeface="+mj-lt"/>
              </a:rPr>
              <a:t> do </a:t>
            </a:r>
            <a:r>
              <a:rPr lang="en-US" sz="1200" dirty="0" err="1">
                <a:latin typeface="+mj-lt"/>
              </a:rPr>
              <a:t>eiusmod</a:t>
            </a:r>
            <a:r>
              <a:rPr lang="en-US" sz="1200" dirty="0">
                <a:latin typeface="+mj-lt"/>
              </a:rPr>
              <a:t> </a:t>
            </a:r>
            <a:r>
              <a:rPr lang="en-US" sz="1200" dirty="0" err="1">
                <a:latin typeface="+mj-lt"/>
              </a:rPr>
              <a:t>tempor</a:t>
            </a:r>
            <a:endParaRPr lang="en-US" sz="1200" dirty="0">
              <a:latin typeface="+mj-lt"/>
            </a:endParaRPr>
          </a:p>
        </p:txBody>
      </p:sp>
      <p:sp>
        <p:nvSpPr>
          <p:cNvPr id="27" name="TextBox 26">
            <a:extLst>
              <a:ext uri="{FF2B5EF4-FFF2-40B4-BE49-F238E27FC236}">
                <a16:creationId xmlns:a16="http://schemas.microsoft.com/office/drawing/2014/main" id="{391DF268-ED6C-44EC-B8E4-A9C3D83E846C}"/>
              </a:ext>
            </a:extLst>
          </p:cNvPr>
          <p:cNvSpPr txBox="1"/>
          <p:nvPr/>
        </p:nvSpPr>
        <p:spPr>
          <a:xfrm>
            <a:off x="8207016" y="2595988"/>
            <a:ext cx="1539204" cy="338554"/>
          </a:xfrm>
          <a:prstGeom prst="rect">
            <a:avLst/>
          </a:prstGeom>
          <a:noFill/>
        </p:spPr>
        <p:txBody>
          <a:bodyPr wrap="none" rtlCol="0">
            <a:spAutoFit/>
          </a:bodyPr>
          <a:lstStyle/>
          <a:p>
            <a:r>
              <a:rPr lang="en-US" sz="1600" b="1" dirty="0">
                <a:solidFill>
                  <a:schemeClr val="accent1"/>
                </a:solidFill>
                <a:latin typeface="+mj-lt"/>
              </a:rPr>
              <a:t>Subtitle Here</a:t>
            </a:r>
          </a:p>
        </p:txBody>
      </p:sp>
      <p:sp>
        <p:nvSpPr>
          <p:cNvPr id="29" name="Rectangle 28">
            <a:extLst>
              <a:ext uri="{FF2B5EF4-FFF2-40B4-BE49-F238E27FC236}">
                <a16:creationId xmlns:a16="http://schemas.microsoft.com/office/drawing/2014/main" id="{53F496F0-2EA4-46D3-A3C7-0B3E5C0BB609}"/>
              </a:ext>
            </a:extLst>
          </p:cNvPr>
          <p:cNvSpPr/>
          <p:nvPr/>
        </p:nvSpPr>
        <p:spPr>
          <a:xfrm>
            <a:off x="7409704" y="4837668"/>
            <a:ext cx="3436096" cy="620170"/>
          </a:xfrm>
          <a:prstGeom prst="rect">
            <a:avLst/>
          </a:prstGeom>
        </p:spPr>
        <p:txBody>
          <a:bodyPr wrap="square">
            <a:spAutoFit/>
          </a:bodyPr>
          <a:lstStyle/>
          <a:p>
            <a:pPr>
              <a:lnSpc>
                <a:spcPct val="150000"/>
              </a:lnSpc>
            </a:pP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r>
              <a:rPr lang="en-US" sz="1200" dirty="0">
                <a:latin typeface="+mj-lt"/>
              </a:rPr>
              <a:t>, </a:t>
            </a:r>
            <a:r>
              <a:rPr lang="en-US" sz="1200" dirty="0" err="1">
                <a:latin typeface="+mj-lt"/>
              </a:rPr>
              <a:t>sed</a:t>
            </a:r>
            <a:r>
              <a:rPr lang="en-US" sz="1200" dirty="0">
                <a:latin typeface="+mj-lt"/>
              </a:rPr>
              <a:t> do </a:t>
            </a:r>
            <a:r>
              <a:rPr lang="en-US" sz="1200" dirty="0" err="1">
                <a:latin typeface="+mj-lt"/>
              </a:rPr>
              <a:t>eiusmod</a:t>
            </a:r>
            <a:r>
              <a:rPr lang="en-US" sz="1200" dirty="0">
                <a:latin typeface="+mj-lt"/>
              </a:rPr>
              <a:t> </a:t>
            </a:r>
            <a:r>
              <a:rPr lang="en-US" sz="1200" dirty="0" err="1">
                <a:latin typeface="+mj-lt"/>
              </a:rPr>
              <a:t>tempor</a:t>
            </a:r>
            <a:endParaRPr lang="en-US" sz="1200" dirty="0">
              <a:latin typeface="+mj-lt"/>
            </a:endParaRPr>
          </a:p>
        </p:txBody>
      </p:sp>
      <p:sp>
        <p:nvSpPr>
          <p:cNvPr id="30" name="TextBox 29">
            <a:extLst>
              <a:ext uri="{FF2B5EF4-FFF2-40B4-BE49-F238E27FC236}">
                <a16:creationId xmlns:a16="http://schemas.microsoft.com/office/drawing/2014/main" id="{A8B196A6-D56B-4E50-B556-12719899487E}"/>
              </a:ext>
            </a:extLst>
          </p:cNvPr>
          <p:cNvSpPr txBox="1"/>
          <p:nvPr/>
        </p:nvSpPr>
        <p:spPr>
          <a:xfrm>
            <a:off x="7409704" y="4527514"/>
            <a:ext cx="1539204" cy="338554"/>
          </a:xfrm>
          <a:prstGeom prst="rect">
            <a:avLst/>
          </a:prstGeom>
          <a:noFill/>
        </p:spPr>
        <p:txBody>
          <a:bodyPr wrap="none" rtlCol="0">
            <a:spAutoFit/>
          </a:bodyPr>
          <a:lstStyle/>
          <a:p>
            <a:r>
              <a:rPr lang="en-US" sz="1600" b="1" dirty="0">
                <a:solidFill>
                  <a:schemeClr val="accent1"/>
                </a:solidFill>
                <a:latin typeface="+mj-lt"/>
              </a:rPr>
              <a:t>Subtitle Here</a:t>
            </a:r>
          </a:p>
        </p:txBody>
      </p:sp>
      <p:sp>
        <p:nvSpPr>
          <p:cNvPr id="34" name="Freeform: Shape 33">
            <a:extLst>
              <a:ext uri="{FF2B5EF4-FFF2-40B4-BE49-F238E27FC236}">
                <a16:creationId xmlns:a16="http://schemas.microsoft.com/office/drawing/2014/main" id="{A77FCAFE-6724-4D3B-96CD-1C40E5A79A6E}"/>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35" name="Freeform: Shape 34">
            <a:extLst>
              <a:ext uri="{FF2B5EF4-FFF2-40B4-BE49-F238E27FC236}">
                <a16:creationId xmlns:a16="http://schemas.microsoft.com/office/drawing/2014/main" id="{E7D10C10-BD65-4651-804C-52D431875978}"/>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38" name="TextBox 37">
            <a:extLst>
              <a:ext uri="{FF2B5EF4-FFF2-40B4-BE49-F238E27FC236}">
                <a16:creationId xmlns:a16="http://schemas.microsoft.com/office/drawing/2014/main" id="{D455D690-424C-4675-B7F0-CAEF9BA03E75}"/>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44" name="TextBox 43">
            <a:extLst>
              <a:ext uri="{FF2B5EF4-FFF2-40B4-BE49-F238E27FC236}">
                <a16:creationId xmlns:a16="http://schemas.microsoft.com/office/drawing/2014/main" id="{4CFEB802-95B8-4C45-9FA4-92E18998E023}"/>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33" name="Graphic 32">
            <a:extLst>
              <a:ext uri="{FF2B5EF4-FFF2-40B4-BE49-F238E27FC236}">
                <a16:creationId xmlns:a16="http://schemas.microsoft.com/office/drawing/2014/main" id="{EA49E5E6-0664-481B-9818-2A9408C506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40417" y="2942009"/>
            <a:ext cx="714384" cy="714384"/>
          </a:xfrm>
          <a:prstGeom prst="rect">
            <a:avLst/>
          </a:prstGeom>
        </p:spPr>
      </p:pic>
      <p:pic>
        <p:nvPicPr>
          <p:cNvPr id="36" name="Graphic 35">
            <a:extLst>
              <a:ext uri="{FF2B5EF4-FFF2-40B4-BE49-F238E27FC236}">
                <a16:creationId xmlns:a16="http://schemas.microsoft.com/office/drawing/2014/main" id="{6AB5BF1E-8829-4695-99C8-A0D3BD0847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7198" y="2942009"/>
            <a:ext cx="714384" cy="714384"/>
          </a:xfrm>
          <a:prstGeom prst="rect">
            <a:avLst/>
          </a:prstGeom>
        </p:spPr>
      </p:pic>
      <p:pic>
        <p:nvPicPr>
          <p:cNvPr id="37" name="Graphic 36">
            <a:extLst>
              <a:ext uri="{FF2B5EF4-FFF2-40B4-BE49-F238E27FC236}">
                <a16:creationId xmlns:a16="http://schemas.microsoft.com/office/drawing/2014/main" id="{73BF4B26-F8E4-423B-A276-F3B55BD467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8808" y="4402274"/>
            <a:ext cx="714384" cy="714384"/>
          </a:xfrm>
          <a:prstGeom prst="rect">
            <a:avLst/>
          </a:prstGeom>
        </p:spPr>
      </p:pic>
    </p:spTree>
    <p:extLst>
      <p:ext uri="{BB962C8B-B14F-4D97-AF65-F5344CB8AC3E}">
        <p14:creationId xmlns:p14="http://schemas.microsoft.com/office/powerpoint/2010/main" val="55877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8023EB9-1EFC-4317-B615-E7ADEBFEB388}"/>
              </a:ext>
            </a:extLst>
          </p:cNvPr>
          <p:cNvSpPr/>
          <p:nvPr/>
        </p:nvSpPr>
        <p:spPr>
          <a:xfrm>
            <a:off x="1852613" y="2241166"/>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Oval 3">
            <a:extLst>
              <a:ext uri="{FF2B5EF4-FFF2-40B4-BE49-F238E27FC236}">
                <a16:creationId xmlns:a16="http://schemas.microsoft.com/office/drawing/2014/main" id="{5BD19539-DCB2-41BC-848B-0FF6F45EE8C9}"/>
              </a:ext>
            </a:extLst>
          </p:cNvPr>
          <p:cNvSpPr/>
          <p:nvPr/>
        </p:nvSpPr>
        <p:spPr>
          <a:xfrm>
            <a:off x="1852613" y="4183958"/>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Oval 4">
            <a:extLst>
              <a:ext uri="{FF2B5EF4-FFF2-40B4-BE49-F238E27FC236}">
                <a16:creationId xmlns:a16="http://schemas.microsoft.com/office/drawing/2014/main" id="{C0620AC8-FC81-496E-9B0D-5D62FB7F47B1}"/>
              </a:ext>
            </a:extLst>
          </p:cNvPr>
          <p:cNvSpPr/>
          <p:nvPr/>
        </p:nvSpPr>
        <p:spPr>
          <a:xfrm>
            <a:off x="4487863" y="2241166"/>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Oval 5">
            <a:extLst>
              <a:ext uri="{FF2B5EF4-FFF2-40B4-BE49-F238E27FC236}">
                <a16:creationId xmlns:a16="http://schemas.microsoft.com/office/drawing/2014/main" id="{4821FC19-12A6-4FFD-AC30-78DFC7896881}"/>
              </a:ext>
            </a:extLst>
          </p:cNvPr>
          <p:cNvSpPr/>
          <p:nvPr/>
        </p:nvSpPr>
        <p:spPr>
          <a:xfrm>
            <a:off x="4487863" y="4183958"/>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Oval 6">
            <a:extLst>
              <a:ext uri="{FF2B5EF4-FFF2-40B4-BE49-F238E27FC236}">
                <a16:creationId xmlns:a16="http://schemas.microsoft.com/office/drawing/2014/main" id="{307A4FAB-9F48-4032-8B94-4B8A570909DB}"/>
              </a:ext>
            </a:extLst>
          </p:cNvPr>
          <p:cNvSpPr/>
          <p:nvPr/>
        </p:nvSpPr>
        <p:spPr>
          <a:xfrm>
            <a:off x="7123113" y="2241166"/>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Oval 7">
            <a:extLst>
              <a:ext uri="{FF2B5EF4-FFF2-40B4-BE49-F238E27FC236}">
                <a16:creationId xmlns:a16="http://schemas.microsoft.com/office/drawing/2014/main" id="{81A7F67A-48CB-4E53-B262-12C04F3B9EFB}"/>
              </a:ext>
            </a:extLst>
          </p:cNvPr>
          <p:cNvSpPr/>
          <p:nvPr/>
        </p:nvSpPr>
        <p:spPr>
          <a:xfrm>
            <a:off x="7123113" y="4183958"/>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Oval 9">
            <a:extLst>
              <a:ext uri="{FF2B5EF4-FFF2-40B4-BE49-F238E27FC236}">
                <a16:creationId xmlns:a16="http://schemas.microsoft.com/office/drawing/2014/main" id="{8868061C-3D9D-4359-A2BF-4A11752B7F59}"/>
              </a:ext>
            </a:extLst>
          </p:cNvPr>
          <p:cNvSpPr/>
          <p:nvPr/>
        </p:nvSpPr>
        <p:spPr>
          <a:xfrm>
            <a:off x="9758363" y="2241166"/>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Oval 10">
            <a:extLst>
              <a:ext uri="{FF2B5EF4-FFF2-40B4-BE49-F238E27FC236}">
                <a16:creationId xmlns:a16="http://schemas.microsoft.com/office/drawing/2014/main" id="{77010637-65AF-4C0A-9EDE-4E41079EAB43}"/>
              </a:ext>
            </a:extLst>
          </p:cNvPr>
          <p:cNvSpPr/>
          <p:nvPr/>
        </p:nvSpPr>
        <p:spPr>
          <a:xfrm>
            <a:off x="9758363" y="4183958"/>
            <a:ext cx="581025" cy="5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TextBox 12">
            <a:extLst>
              <a:ext uri="{FF2B5EF4-FFF2-40B4-BE49-F238E27FC236}">
                <a16:creationId xmlns:a16="http://schemas.microsoft.com/office/drawing/2014/main" id="{220ED893-A83E-477C-9A16-D1999968F267}"/>
              </a:ext>
            </a:extLst>
          </p:cNvPr>
          <p:cNvSpPr txBox="1"/>
          <p:nvPr/>
        </p:nvSpPr>
        <p:spPr>
          <a:xfrm>
            <a:off x="1064609" y="3255372"/>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14" name="TextBox 13">
            <a:extLst>
              <a:ext uri="{FF2B5EF4-FFF2-40B4-BE49-F238E27FC236}">
                <a16:creationId xmlns:a16="http://schemas.microsoft.com/office/drawing/2014/main" id="{5116ABFD-FA10-4A84-9683-9B66A7CFDF0F}"/>
              </a:ext>
            </a:extLst>
          </p:cNvPr>
          <p:cNvSpPr txBox="1"/>
          <p:nvPr/>
        </p:nvSpPr>
        <p:spPr>
          <a:xfrm>
            <a:off x="1305396" y="2894221"/>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16" name="TextBox 15">
            <a:extLst>
              <a:ext uri="{FF2B5EF4-FFF2-40B4-BE49-F238E27FC236}">
                <a16:creationId xmlns:a16="http://schemas.microsoft.com/office/drawing/2014/main" id="{1783FDD3-1467-45D7-98F9-F22B9D87A6CB}"/>
              </a:ext>
            </a:extLst>
          </p:cNvPr>
          <p:cNvSpPr txBox="1"/>
          <p:nvPr/>
        </p:nvSpPr>
        <p:spPr>
          <a:xfrm>
            <a:off x="3699859" y="3255372"/>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17" name="TextBox 16">
            <a:extLst>
              <a:ext uri="{FF2B5EF4-FFF2-40B4-BE49-F238E27FC236}">
                <a16:creationId xmlns:a16="http://schemas.microsoft.com/office/drawing/2014/main" id="{962E5B68-5376-4766-9DFC-11A8868E3EA6}"/>
              </a:ext>
            </a:extLst>
          </p:cNvPr>
          <p:cNvSpPr txBox="1"/>
          <p:nvPr/>
        </p:nvSpPr>
        <p:spPr>
          <a:xfrm>
            <a:off x="3940646" y="2894221"/>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19" name="TextBox 18">
            <a:extLst>
              <a:ext uri="{FF2B5EF4-FFF2-40B4-BE49-F238E27FC236}">
                <a16:creationId xmlns:a16="http://schemas.microsoft.com/office/drawing/2014/main" id="{006EAB29-8274-43FF-9D80-B7367BB30AF1}"/>
              </a:ext>
            </a:extLst>
          </p:cNvPr>
          <p:cNvSpPr txBox="1"/>
          <p:nvPr/>
        </p:nvSpPr>
        <p:spPr>
          <a:xfrm>
            <a:off x="6335109" y="3255372"/>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20" name="TextBox 19">
            <a:extLst>
              <a:ext uri="{FF2B5EF4-FFF2-40B4-BE49-F238E27FC236}">
                <a16:creationId xmlns:a16="http://schemas.microsoft.com/office/drawing/2014/main" id="{824C26FA-4FC3-4706-ACEE-99A4FB436CCD}"/>
              </a:ext>
            </a:extLst>
          </p:cNvPr>
          <p:cNvSpPr txBox="1"/>
          <p:nvPr/>
        </p:nvSpPr>
        <p:spPr>
          <a:xfrm>
            <a:off x="6575896" y="2894221"/>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22" name="TextBox 21">
            <a:extLst>
              <a:ext uri="{FF2B5EF4-FFF2-40B4-BE49-F238E27FC236}">
                <a16:creationId xmlns:a16="http://schemas.microsoft.com/office/drawing/2014/main" id="{1D8FAF93-1156-4810-9C56-3790697E45D6}"/>
              </a:ext>
            </a:extLst>
          </p:cNvPr>
          <p:cNvSpPr txBox="1"/>
          <p:nvPr/>
        </p:nvSpPr>
        <p:spPr>
          <a:xfrm>
            <a:off x="8970359" y="3255372"/>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23" name="TextBox 22">
            <a:extLst>
              <a:ext uri="{FF2B5EF4-FFF2-40B4-BE49-F238E27FC236}">
                <a16:creationId xmlns:a16="http://schemas.microsoft.com/office/drawing/2014/main" id="{26B467B1-A5BD-4818-A933-EDBFDD86CDE8}"/>
              </a:ext>
            </a:extLst>
          </p:cNvPr>
          <p:cNvSpPr txBox="1"/>
          <p:nvPr/>
        </p:nvSpPr>
        <p:spPr>
          <a:xfrm>
            <a:off x="9211146" y="2894221"/>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25" name="TextBox 24">
            <a:extLst>
              <a:ext uri="{FF2B5EF4-FFF2-40B4-BE49-F238E27FC236}">
                <a16:creationId xmlns:a16="http://schemas.microsoft.com/office/drawing/2014/main" id="{E99AF700-D870-4BD6-9664-BADF03A0F2AD}"/>
              </a:ext>
            </a:extLst>
          </p:cNvPr>
          <p:cNvSpPr txBox="1"/>
          <p:nvPr/>
        </p:nvSpPr>
        <p:spPr>
          <a:xfrm>
            <a:off x="1064609" y="5217023"/>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26" name="TextBox 25">
            <a:extLst>
              <a:ext uri="{FF2B5EF4-FFF2-40B4-BE49-F238E27FC236}">
                <a16:creationId xmlns:a16="http://schemas.microsoft.com/office/drawing/2014/main" id="{229441AD-E199-403E-8A28-007A28376EC3}"/>
              </a:ext>
            </a:extLst>
          </p:cNvPr>
          <p:cNvSpPr txBox="1"/>
          <p:nvPr/>
        </p:nvSpPr>
        <p:spPr>
          <a:xfrm>
            <a:off x="1305396" y="4855872"/>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28" name="TextBox 27">
            <a:extLst>
              <a:ext uri="{FF2B5EF4-FFF2-40B4-BE49-F238E27FC236}">
                <a16:creationId xmlns:a16="http://schemas.microsoft.com/office/drawing/2014/main" id="{E5460EBC-F7F4-4957-80CA-EC142CB644AA}"/>
              </a:ext>
            </a:extLst>
          </p:cNvPr>
          <p:cNvSpPr txBox="1"/>
          <p:nvPr/>
        </p:nvSpPr>
        <p:spPr>
          <a:xfrm>
            <a:off x="3699858" y="5217023"/>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29" name="TextBox 28">
            <a:extLst>
              <a:ext uri="{FF2B5EF4-FFF2-40B4-BE49-F238E27FC236}">
                <a16:creationId xmlns:a16="http://schemas.microsoft.com/office/drawing/2014/main" id="{252B584D-EB74-46EB-9160-E16BD67D16E7}"/>
              </a:ext>
            </a:extLst>
          </p:cNvPr>
          <p:cNvSpPr txBox="1"/>
          <p:nvPr/>
        </p:nvSpPr>
        <p:spPr>
          <a:xfrm>
            <a:off x="3940645" y="4855872"/>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31" name="TextBox 30">
            <a:extLst>
              <a:ext uri="{FF2B5EF4-FFF2-40B4-BE49-F238E27FC236}">
                <a16:creationId xmlns:a16="http://schemas.microsoft.com/office/drawing/2014/main" id="{1F05965A-2A10-4080-8DF7-B039C93E0348}"/>
              </a:ext>
            </a:extLst>
          </p:cNvPr>
          <p:cNvSpPr txBox="1"/>
          <p:nvPr/>
        </p:nvSpPr>
        <p:spPr>
          <a:xfrm>
            <a:off x="6335107" y="5215827"/>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32" name="TextBox 31">
            <a:extLst>
              <a:ext uri="{FF2B5EF4-FFF2-40B4-BE49-F238E27FC236}">
                <a16:creationId xmlns:a16="http://schemas.microsoft.com/office/drawing/2014/main" id="{03F11A41-03D9-411A-9383-68F1D032724E}"/>
              </a:ext>
            </a:extLst>
          </p:cNvPr>
          <p:cNvSpPr txBox="1"/>
          <p:nvPr/>
        </p:nvSpPr>
        <p:spPr>
          <a:xfrm>
            <a:off x="6575894" y="4854676"/>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34" name="TextBox 33">
            <a:extLst>
              <a:ext uri="{FF2B5EF4-FFF2-40B4-BE49-F238E27FC236}">
                <a16:creationId xmlns:a16="http://schemas.microsoft.com/office/drawing/2014/main" id="{7BA220B4-9DB1-43C3-9525-AC2B9459F94D}"/>
              </a:ext>
            </a:extLst>
          </p:cNvPr>
          <p:cNvSpPr txBox="1"/>
          <p:nvPr/>
        </p:nvSpPr>
        <p:spPr>
          <a:xfrm>
            <a:off x="8970356" y="5215827"/>
            <a:ext cx="2157031" cy="646331"/>
          </a:xfrm>
          <a:prstGeom prst="rect">
            <a:avLst/>
          </a:prstGeom>
          <a:noFill/>
        </p:spPr>
        <p:txBody>
          <a:bodyPr wrap="square" rtlCol="0">
            <a:spAutoFit/>
          </a:bodyPr>
          <a:lstStyle/>
          <a:p>
            <a:pPr algn="ctr"/>
            <a:r>
              <a:rPr lang="en-US" sz="1200" dirty="0">
                <a:latin typeface="+mj-lt"/>
              </a:rPr>
              <a:t>Lorem ipsum dolor sit </a:t>
            </a:r>
            <a:r>
              <a:rPr lang="en-US" sz="1200" dirty="0" err="1">
                <a:latin typeface="+mj-lt"/>
              </a:rPr>
              <a:t>amet</a:t>
            </a:r>
            <a:r>
              <a:rPr lang="en-US" sz="1200" dirty="0">
                <a:latin typeface="+mj-lt"/>
              </a:rPr>
              <a:t>, </a:t>
            </a:r>
            <a:r>
              <a:rPr lang="en-US" sz="1200" dirty="0" err="1">
                <a:latin typeface="+mj-lt"/>
              </a:rPr>
              <a:t>consectetur</a:t>
            </a:r>
            <a:r>
              <a:rPr lang="en-US" sz="1200" dirty="0">
                <a:latin typeface="+mj-lt"/>
              </a:rPr>
              <a:t> </a:t>
            </a:r>
            <a:r>
              <a:rPr lang="en-US" sz="1200" dirty="0" err="1">
                <a:latin typeface="+mj-lt"/>
              </a:rPr>
              <a:t>adipiscing</a:t>
            </a:r>
            <a:r>
              <a:rPr lang="en-US" sz="1200" dirty="0">
                <a:latin typeface="+mj-lt"/>
              </a:rPr>
              <a:t> </a:t>
            </a:r>
            <a:r>
              <a:rPr lang="en-US" sz="1200" dirty="0" err="1">
                <a:latin typeface="+mj-lt"/>
              </a:rPr>
              <a:t>elit</a:t>
            </a:r>
            <a:endParaRPr lang="en-US" sz="1200" dirty="0">
              <a:latin typeface="+mj-lt"/>
            </a:endParaRPr>
          </a:p>
        </p:txBody>
      </p:sp>
      <p:sp>
        <p:nvSpPr>
          <p:cNvPr id="35" name="TextBox 34">
            <a:extLst>
              <a:ext uri="{FF2B5EF4-FFF2-40B4-BE49-F238E27FC236}">
                <a16:creationId xmlns:a16="http://schemas.microsoft.com/office/drawing/2014/main" id="{72AFE834-3CDD-44B3-AA34-7F6B57F4898D}"/>
              </a:ext>
            </a:extLst>
          </p:cNvPr>
          <p:cNvSpPr txBox="1"/>
          <p:nvPr/>
        </p:nvSpPr>
        <p:spPr>
          <a:xfrm>
            <a:off x="9211143" y="4854676"/>
            <a:ext cx="1675459" cy="307777"/>
          </a:xfrm>
          <a:prstGeom prst="rect">
            <a:avLst/>
          </a:prstGeom>
          <a:noFill/>
        </p:spPr>
        <p:txBody>
          <a:bodyPr wrap="none" rtlCol="0">
            <a:spAutoFit/>
          </a:bodyPr>
          <a:lstStyle/>
          <a:p>
            <a:pPr algn="ctr"/>
            <a:r>
              <a:rPr lang="en-US" sz="1400" dirty="0">
                <a:solidFill>
                  <a:schemeClr val="accent1"/>
                </a:solidFill>
                <a:latin typeface="+mj-lt"/>
              </a:rPr>
              <a:t>Write Something</a:t>
            </a:r>
          </a:p>
        </p:txBody>
      </p:sp>
      <p:sp>
        <p:nvSpPr>
          <p:cNvPr id="48" name="Freeform: Shape 47">
            <a:extLst>
              <a:ext uri="{FF2B5EF4-FFF2-40B4-BE49-F238E27FC236}">
                <a16:creationId xmlns:a16="http://schemas.microsoft.com/office/drawing/2014/main" id="{AB66FC41-4F03-42E2-9F31-0ECF11F1A06E}"/>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49" name="Freeform: Shape 48">
            <a:extLst>
              <a:ext uri="{FF2B5EF4-FFF2-40B4-BE49-F238E27FC236}">
                <a16:creationId xmlns:a16="http://schemas.microsoft.com/office/drawing/2014/main" id="{598719F3-8320-4D3F-99B3-9D4D52175B8C}"/>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52" name="TextBox 51">
            <a:extLst>
              <a:ext uri="{FF2B5EF4-FFF2-40B4-BE49-F238E27FC236}">
                <a16:creationId xmlns:a16="http://schemas.microsoft.com/office/drawing/2014/main" id="{68E79137-6664-4EE7-86C2-F9A008C525E5}"/>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53" name="TextBox 52">
            <a:extLst>
              <a:ext uri="{FF2B5EF4-FFF2-40B4-BE49-F238E27FC236}">
                <a16:creationId xmlns:a16="http://schemas.microsoft.com/office/drawing/2014/main" id="{80B41A37-AF7B-42BA-BF73-7FDAABD17A63}"/>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pic>
        <p:nvPicPr>
          <p:cNvPr id="9" name="Graphic 8">
            <a:extLst>
              <a:ext uri="{FF2B5EF4-FFF2-40B4-BE49-F238E27FC236}">
                <a16:creationId xmlns:a16="http://schemas.microsoft.com/office/drawing/2014/main" id="{5A56911E-B2B6-4C7C-9C10-D1226998D9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4463" y="2367296"/>
            <a:ext cx="283045" cy="283045"/>
          </a:xfrm>
          <a:prstGeom prst="rect">
            <a:avLst/>
          </a:prstGeom>
        </p:spPr>
      </p:pic>
      <p:pic>
        <p:nvPicPr>
          <p:cNvPr id="54" name="Graphic 53">
            <a:extLst>
              <a:ext uri="{FF2B5EF4-FFF2-40B4-BE49-F238E27FC236}">
                <a16:creationId xmlns:a16="http://schemas.microsoft.com/office/drawing/2014/main" id="{B8BBC184-5C95-4214-ABEF-3E8C669140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36850" y="2367296"/>
            <a:ext cx="283045" cy="283045"/>
          </a:xfrm>
          <a:prstGeom prst="rect">
            <a:avLst/>
          </a:prstGeom>
        </p:spPr>
      </p:pic>
      <p:pic>
        <p:nvPicPr>
          <p:cNvPr id="55" name="Graphic 54">
            <a:extLst>
              <a:ext uri="{FF2B5EF4-FFF2-40B4-BE49-F238E27FC236}">
                <a16:creationId xmlns:a16="http://schemas.microsoft.com/office/drawing/2014/main" id="{A6693D0E-B57D-4EA4-89B8-64B3026B7D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099" y="2367296"/>
            <a:ext cx="283045" cy="283045"/>
          </a:xfrm>
          <a:prstGeom prst="rect">
            <a:avLst/>
          </a:prstGeom>
        </p:spPr>
      </p:pic>
      <p:pic>
        <p:nvPicPr>
          <p:cNvPr id="56" name="Graphic 55">
            <a:extLst>
              <a:ext uri="{FF2B5EF4-FFF2-40B4-BE49-F238E27FC236}">
                <a16:creationId xmlns:a16="http://schemas.microsoft.com/office/drawing/2014/main" id="{509D3092-D5B0-4C85-9573-9EA2C3D1D5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7348" y="2367296"/>
            <a:ext cx="283045" cy="283045"/>
          </a:xfrm>
          <a:prstGeom prst="rect">
            <a:avLst/>
          </a:prstGeom>
        </p:spPr>
      </p:pic>
      <p:pic>
        <p:nvPicPr>
          <p:cNvPr id="58" name="Graphic 57">
            <a:extLst>
              <a:ext uri="{FF2B5EF4-FFF2-40B4-BE49-F238E27FC236}">
                <a16:creationId xmlns:a16="http://schemas.microsoft.com/office/drawing/2014/main" id="{70CE48EA-8C84-4D60-9881-E22BD3500E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4463" y="4304723"/>
            <a:ext cx="283045" cy="283045"/>
          </a:xfrm>
          <a:prstGeom prst="rect">
            <a:avLst/>
          </a:prstGeom>
        </p:spPr>
      </p:pic>
      <p:pic>
        <p:nvPicPr>
          <p:cNvPr id="59" name="Graphic 58">
            <a:extLst>
              <a:ext uri="{FF2B5EF4-FFF2-40B4-BE49-F238E27FC236}">
                <a16:creationId xmlns:a16="http://schemas.microsoft.com/office/drawing/2014/main" id="{F854EAAF-95BA-46B0-8B6A-351E0C0AD7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36850" y="4304723"/>
            <a:ext cx="283045" cy="283045"/>
          </a:xfrm>
          <a:prstGeom prst="rect">
            <a:avLst/>
          </a:prstGeom>
        </p:spPr>
      </p:pic>
      <p:pic>
        <p:nvPicPr>
          <p:cNvPr id="60" name="Graphic 59">
            <a:extLst>
              <a:ext uri="{FF2B5EF4-FFF2-40B4-BE49-F238E27FC236}">
                <a16:creationId xmlns:a16="http://schemas.microsoft.com/office/drawing/2014/main" id="{35D27E70-6EB9-441B-8A98-554A259832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099" y="4304723"/>
            <a:ext cx="283045" cy="283045"/>
          </a:xfrm>
          <a:prstGeom prst="rect">
            <a:avLst/>
          </a:prstGeom>
        </p:spPr>
      </p:pic>
      <p:pic>
        <p:nvPicPr>
          <p:cNvPr id="61" name="Graphic 60">
            <a:extLst>
              <a:ext uri="{FF2B5EF4-FFF2-40B4-BE49-F238E27FC236}">
                <a16:creationId xmlns:a16="http://schemas.microsoft.com/office/drawing/2014/main" id="{4B2389D7-E105-45D6-A963-6CD476A492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7348" y="4304723"/>
            <a:ext cx="283045" cy="283045"/>
          </a:xfrm>
          <a:prstGeom prst="rect">
            <a:avLst/>
          </a:prstGeom>
        </p:spPr>
      </p:pic>
    </p:spTree>
    <p:extLst>
      <p:ext uri="{BB962C8B-B14F-4D97-AF65-F5344CB8AC3E}">
        <p14:creationId xmlns:p14="http://schemas.microsoft.com/office/powerpoint/2010/main" val="251429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CD817E03-9EE3-411C-A8B8-49C573460168}"/>
              </a:ext>
            </a:extLst>
          </p:cNvPr>
          <p:cNvSpPr/>
          <p:nvPr/>
        </p:nvSpPr>
        <p:spPr>
          <a:xfrm>
            <a:off x="6232219" y="4826100"/>
            <a:ext cx="2209652" cy="491148"/>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TextBox 9">
            <a:extLst>
              <a:ext uri="{FF2B5EF4-FFF2-40B4-BE49-F238E27FC236}">
                <a16:creationId xmlns:a16="http://schemas.microsoft.com/office/drawing/2014/main" id="{061F6D21-0F1B-4E02-A302-196BCCA3E41D}"/>
              </a:ext>
            </a:extLst>
          </p:cNvPr>
          <p:cNvSpPr txBox="1"/>
          <p:nvPr/>
        </p:nvSpPr>
        <p:spPr>
          <a:xfrm>
            <a:off x="6349434" y="4905807"/>
            <a:ext cx="1975221" cy="307777"/>
          </a:xfrm>
          <a:prstGeom prst="rect">
            <a:avLst/>
          </a:prstGeom>
          <a:noFill/>
        </p:spPr>
        <p:txBody>
          <a:bodyPr wrap="none" rtlCol="0">
            <a:spAutoFit/>
          </a:bodyPr>
          <a:lstStyle/>
          <a:p>
            <a:pPr algn="ctr"/>
            <a:r>
              <a:rPr lang="en-US" sz="1400" dirty="0">
                <a:solidFill>
                  <a:schemeClr val="bg1"/>
                </a:solidFill>
                <a:latin typeface="+mj-lt"/>
              </a:rPr>
              <a:t>SUBTITLE GOES HERE</a:t>
            </a:r>
          </a:p>
        </p:txBody>
      </p:sp>
      <p:sp>
        <p:nvSpPr>
          <p:cNvPr id="11" name="Rectangle 10">
            <a:extLst>
              <a:ext uri="{FF2B5EF4-FFF2-40B4-BE49-F238E27FC236}">
                <a16:creationId xmlns:a16="http://schemas.microsoft.com/office/drawing/2014/main" id="{72C3ED07-5820-4250-B997-F829EA4AAA3D}"/>
              </a:ext>
            </a:extLst>
          </p:cNvPr>
          <p:cNvSpPr/>
          <p:nvPr/>
        </p:nvSpPr>
        <p:spPr>
          <a:xfrm>
            <a:off x="6186274" y="5448283"/>
            <a:ext cx="4851840" cy="616515"/>
          </a:xfrm>
          <a:prstGeom prst="rect">
            <a:avLst/>
          </a:prstGeom>
        </p:spPr>
        <p:txBody>
          <a:bodyPr wrap="square">
            <a:spAutoFit/>
          </a:bodyPr>
          <a:lstStyle/>
          <a:p>
            <a:pPr>
              <a:lnSpc>
                <a:spcPct val="150000"/>
              </a:lnSpc>
            </a:pPr>
            <a:r>
              <a:rPr lang="en-US" sz="1200" b="0" i="0" dirty="0">
                <a:solidFill>
                  <a:srgbClr val="333333"/>
                </a:solidFill>
                <a:effectLst/>
                <a:latin typeface="+mj-lt"/>
              </a:rPr>
              <a:t>Lorem ipsum dolor sit </a:t>
            </a:r>
            <a:r>
              <a:rPr lang="en-US" sz="1200" b="0" i="0" dirty="0" err="1">
                <a:solidFill>
                  <a:srgbClr val="333333"/>
                </a:solidFill>
                <a:effectLst/>
                <a:latin typeface="+mj-lt"/>
              </a:rPr>
              <a:t>amet</a:t>
            </a:r>
            <a:r>
              <a:rPr lang="en-US" sz="1200" b="0" i="0" dirty="0">
                <a:solidFill>
                  <a:srgbClr val="333333"/>
                </a:solidFill>
                <a:effectLst/>
                <a:latin typeface="+mj-lt"/>
              </a:rPr>
              <a:t>, </a:t>
            </a:r>
            <a:r>
              <a:rPr lang="en-US" sz="1200" b="0" i="0" dirty="0" err="1">
                <a:solidFill>
                  <a:srgbClr val="333333"/>
                </a:solidFill>
                <a:effectLst/>
                <a:latin typeface="+mj-lt"/>
              </a:rPr>
              <a:t>consectetur</a:t>
            </a:r>
            <a:r>
              <a:rPr lang="en-US" sz="1200" b="0" i="0" dirty="0">
                <a:solidFill>
                  <a:srgbClr val="333333"/>
                </a:solidFill>
                <a:effectLst/>
                <a:latin typeface="+mj-lt"/>
              </a:rPr>
              <a:t> </a:t>
            </a:r>
            <a:r>
              <a:rPr lang="en-US" sz="1200" b="0" i="0" dirty="0" err="1">
                <a:solidFill>
                  <a:srgbClr val="333333"/>
                </a:solidFill>
                <a:effectLst/>
                <a:latin typeface="+mj-lt"/>
              </a:rPr>
              <a:t>adipiscing</a:t>
            </a:r>
            <a:r>
              <a:rPr lang="en-US" sz="1200" b="0" i="0" dirty="0">
                <a:solidFill>
                  <a:srgbClr val="333333"/>
                </a:solidFill>
                <a:effectLst/>
                <a:latin typeface="+mj-lt"/>
              </a:rPr>
              <a:t> </a:t>
            </a:r>
            <a:r>
              <a:rPr lang="en-US" sz="1200" b="0" i="0" dirty="0" err="1">
                <a:solidFill>
                  <a:srgbClr val="333333"/>
                </a:solidFill>
                <a:effectLst/>
                <a:latin typeface="+mj-lt"/>
              </a:rPr>
              <a:t>elit</a:t>
            </a:r>
            <a:r>
              <a:rPr lang="en-US" sz="1200" b="0" i="0" dirty="0">
                <a:solidFill>
                  <a:srgbClr val="333333"/>
                </a:solidFill>
                <a:effectLst/>
                <a:latin typeface="+mj-lt"/>
              </a:rPr>
              <a:t>, </a:t>
            </a:r>
            <a:r>
              <a:rPr lang="en-US" sz="1200" b="0" i="0" dirty="0" err="1">
                <a:solidFill>
                  <a:srgbClr val="333333"/>
                </a:solidFill>
                <a:effectLst/>
                <a:latin typeface="+mj-lt"/>
              </a:rPr>
              <a:t>sed</a:t>
            </a:r>
            <a:r>
              <a:rPr lang="en-US" sz="1200" b="0" i="0" dirty="0">
                <a:solidFill>
                  <a:srgbClr val="333333"/>
                </a:solidFill>
                <a:effectLst/>
                <a:latin typeface="+mj-lt"/>
              </a:rPr>
              <a:t> do </a:t>
            </a:r>
            <a:r>
              <a:rPr lang="en-US" sz="1200" b="0" i="0" dirty="0" err="1">
                <a:solidFill>
                  <a:srgbClr val="333333"/>
                </a:solidFill>
                <a:effectLst/>
                <a:latin typeface="+mj-lt"/>
              </a:rPr>
              <a:t>eiusmod</a:t>
            </a:r>
            <a:r>
              <a:rPr lang="en-US" sz="1200" b="0" i="0" dirty="0">
                <a:solidFill>
                  <a:srgbClr val="333333"/>
                </a:solidFill>
                <a:effectLst/>
                <a:latin typeface="+mj-lt"/>
              </a:rPr>
              <a:t> </a:t>
            </a:r>
            <a:r>
              <a:rPr lang="en-US" sz="1200" b="0" i="0" dirty="0" err="1">
                <a:solidFill>
                  <a:srgbClr val="333333"/>
                </a:solidFill>
                <a:effectLst/>
                <a:latin typeface="+mj-lt"/>
              </a:rPr>
              <a:t>tempor</a:t>
            </a:r>
            <a:r>
              <a:rPr lang="en-US" sz="1200" b="0" i="0" dirty="0">
                <a:solidFill>
                  <a:srgbClr val="333333"/>
                </a:solidFill>
                <a:effectLst/>
                <a:latin typeface="+mj-lt"/>
              </a:rPr>
              <a:t> </a:t>
            </a:r>
            <a:r>
              <a:rPr lang="en-US" sz="1200" b="0" i="0" dirty="0" err="1">
                <a:solidFill>
                  <a:srgbClr val="333333"/>
                </a:solidFill>
                <a:effectLst/>
                <a:latin typeface="+mj-lt"/>
              </a:rPr>
              <a:t>incididunt</a:t>
            </a:r>
            <a:r>
              <a:rPr lang="en-US" sz="1200" b="0" i="0" dirty="0">
                <a:solidFill>
                  <a:srgbClr val="333333"/>
                </a:solidFill>
                <a:effectLst/>
                <a:latin typeface="+mj-lt"/>
              </a:rPr>
              <a:t> </a:t>
            </a:r>
            <a:r>
              <a:rPr lang="en-US" sz="1200" b="0" i="0" dirty="0" err="1">
                <a:solidFill>
                  <a:srgbClr val="333333"/>
                </a:solidFill>
                <a:effectLst/>
                <a:latin typeface="+mj-lt"/>
              </a:rPr>
              <a:t>ut</a:t>
            </a:r>
            <a:r>
              <a:rPr lang="en-US" sz="1200" b="0" i="0" dirty="0">
                <a:solidFill>
                  <a:srgbClr val="333333"/>
                </a:solidFill>
                <a:effectLst/>
                <a:latin typeface="+mj-lt"/>
              </a:rPr>
              <a:t> </a:t>
            </a:r>
            <a:r>
              <a:rPr lang="en-US" sz="1200" b="0" i="0" dirty="0" err="1">
                <a:solidFill>
                  <a:srgbClr val="333333"/>
                </a:solidFill>
                <a:effectLst/>
                <a:latin typeface="+mj-lt"/>
              </a:rPr>
              <a:t>labore</a:t>
            </a:r>
            <a:r>
              <a:rPr lang="en-US" sz="1200" b="0" i="0" dirty="0">
                <a:solidFill>
                  <a:srgbClr val="333333"/>
                </a:solidFill>
                <a:effectLst/>
                <a:latin typeface="+mj-lt"/>
              </a:rPr>
              <a:t> et magna </a:t>
            </a:r>
            <a:r>
              <a:rPr lang="en-US" sz="1200" b="0" i="0" dirty="0" err="1">
                <a:solidFill>
                  <a:srgbClr val="333333"/>
                </a:solidFill>
                <a:effectLst/>
                <a:latin typeface="+mj-lt"/>
              </a:rPr>
              <a:t>aliqua</a:t>
            </a:r>
            <a:r>
              <a:rPr lang="en-US" sz="1200" b="0" i="0" dirty="0">
                <a:solidFill>
                  <a:srgbClr val="333333"/>
                </a:solidFill>
                <a:effectLst/>
                <a:latin typeface="+mj-lt"/>
              </a:rPr>
              <a:t>.</a:t>
            </a:r>
            <a:endParaRPr lang="en-US" sz="1200" dirty="0">
              <a:solidFill>
                <a:srgbClr val="333333"/>
              </a:solidFill>
              <a:latin typeface="+mj-lt"/>
            </a:endParaRPr>
          </a:p>
        </p:txBody>
      </p:sp>
      <p:sp>
        <p:nvSpPr>
          <p:cNvPr id="13" name="Rectangle: Diagonal Corners Rounded 12">
            <a:extLst>
              <a:ext uri="{FF2B5EF4-FFF2-40B4-BE49-F238E27FC236}">
                <a16:creationId xmlns:a16="http://schemas.microsoft.com/office/drawing/2014/main" id="{AC80B801-B924-41EF-B91C-4A7B6959A145}"/>
              </a:ext>
            </a:extLst>
          </p:cNvPr>
          <p:cNvSpPr/>
          <p:nvPr/>
        </p:nvSpPr>
        <p:spPr>
          <a:xfrm flipV="1">
            <a:off x="3748376" y="3888233"/>
            <a:ext cx="2209652" cy="491148"/>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4" name="TextBox 13">
            <a:extLst>
              <a:ext uri="{FF2B5EF4-FFF2-40B4-BE49-F238E27FC236}">
                <a16:creationId xmlns:a16="http://schemas.microsoft.com/office/drawing/2014/main" id="{E6899CA0-A5FB-4E4E-909E-3E723DAF8CD8}"/>
              </a:ext>
            </a:extLst>
          </p:cNvPr>
          <p:cNvSpPr txBox="1"/>
          <p:nvPr/>
        </p:nvSpPr>
        <p:spPr>
          <a:xfrm>
            <a:off x="3865454" y="3978038"/>
            <a:ext cx="1975221" cy="307777"/>
          </a:xfrm>
          <a:prstGeom prst="rect">
            <a:avLst/>
          </a:prstGeom>
          <a:noFill/>
        </p:spPr>
        <p:txBody>
          <a:bodyPr wrap="none" rtlCol="0">
            <a:spAutoFit/>
          </a:bodyPr>
          <a:lstStyle/>
          <a:p>
            <a:pPr algn="ctr"/>
            <a:r>
              <a:rPr lang="en-US" sz="1400" dirty="0">
                <a:solidFill>
                  <a:schemeClr val="bg1"/>
                </a:solidFill>
                <a:latin typeface="+mj-lt"/>
              </a:rPr>
              <a:t>SUBTITLE GOES HERE</a:t>
            </a:r>
          </a:p>
        </p:txBody>
      </p:sp>
      <p:sp>
        <p:nvSpPr>
          <p:cNvPr id="15" name="Rectangle 14">
            <a:extLst>
              <a:ext uri="{FF2B5EF4-FFF2-40B4-BE49-F238E27FC236}">
                <a16:creationId xmlns:a16="http://schemas.microsoft.com/office/drawing/2014/main" id="{F7B19558-59FF-4D41-BC45-A64C5CCA8064}"/>
              </a:ext>
            </a:extLst>
          </p:cNvPr>
          <p:cNvSpPr/>
          <p:nvPr/>
        </p:nvSpPr>
        <p:spPr>
          <a:xfrm>
            <a:off x="1122982" y="4523680"/>
            <a:ext cx="4851840" cy="616515"/>
          </a:xfrm>
          <a:prstGeom prst="rect">
            <a:avLst/>
          </a:prstGeom>
        </p:spPr>
        <p:txBody>
          <a:bodyPr wrap="square">
            <a:spAutoFit/>
          </a:bodyPr>
          <a:lstStyle/>
          <a:p>
            <a:pPr algn="r">
              <a:lnSpc>
                <a:spcPct val="150000"/>
              </a:lnSpc>
            </a:pPr>
            <a:r>
              <a:rPr lang="en-US" sz="1200" b="0" i="0" dirty="0">
                <a:solidFill>
                  <a:srgbClr val="333333"/>
                </a:solidFill>
                <a:effectLst/>
                <a:latin typeface="+mj-lt"/>
              </a:rPr>
              <a:t>Lorem ipsum dolor sit </a:t>
            </a:r>
            <a:r>
              <a:rPr lang="en-US" sz="1200" b="0" i="0" dirty="0" err="1">
                <a:solidFill>
                  <a:srgbClr val="333333"/>
                </a:solidFill>
                <a:effectLst/>
                <a:latin typeface="+mj-lt"/>
              </a:rPr>
              <a:t>amet</a:t>
            </a:r>
            <a:r>
              <a:rPr lang="en-US" sz="1200" b="0" i="0" dirty="0">
                <a:solidFill>
                  <a:srgbClr val="333333"/>
                </a:solidFill>
                <a:effectLst/>
                <a:latin typeface="+mj-lt"/>
              </a:rPr>
              <a:t>, </a:t>
            </a:r>
            <a:r>
              <a:rPr lang="en-US" sz="1200" b="0" i="0" dirty="0" err="1">
                <a:solidFill>
                  <a:srgbClr val="333333"/>
                </a:solidFill>
                <a:effectLst/>
                <a:latin typeface="+mj-lt"/>
              </a:rPr>
              <a:t>consectetur</a:t>
            </a:r>
            <a:r>
              <a:rPr lang="en-US" sz="1200" b="0" i="0" dirty="0">
                <a:solidFill>
                  <a:srgbClr val="333333"/>
                </a:solidFill>
                <a:effectLst/>
                <a:latin typeface="+mj-lt"/>
              </a:rPr>
              <a:t> </a:t>
            </a:r>
            <a:r>
              <a:rPr lang="en-US" sz="1200" b="0" i="0" dirty="0" err="1">
                <a:solidFill>
                  <a:srgbClr val="333333"/>
                </a:solidFill>
                <a:effectLst/>
                <a:latin typeface="+mj-lt"/>
              </a:rPr>
              <a:t>adipiscing</a:t>
            </a:r>
            <a:r>
              <a:rPr lang="en-US" sz="1200" b="0" i="0" dirty="0">
                <a:solidFill>
                  <a:srgbClr val="333333"/>
                </a:solidFill>
                <a:effectLst/>
                <a:latin typeface="+mj-lt"/>
              </a:rPr>
              <a:t> </a:t>
            </a:r>
            <a:r>
              <a:rPr lang="en-US" sz="1200" b="0" i="0" dirty="0" err="1">
                <a:solidFill>
                  <a:srgbClr val="333333"/>
                </a:solidFill>
                <a:effectLst/>
                <a:latin typeface="+mj-lt"/>
              </a:rPr>
              <a:t>elit</a:t>
            </a:r>
            <a:r>
              <a:rPr lang="en-US" sz="1200" b="0" i="0" dirty="0">
                <a:solidFill>
                  <a:srgbClr val="333333"/>
                </a:solidFill>
                <a:effectLst/>
                <a:latin typeface="+mj-lt"/>
              </a:rPr>
              <a:t>, </a:t>
            </a:r>
            <a:r>
              <a:rPr lang="en-US" sz="1200" b="0" i="0" dirty="0" err="1">
                <a:solidFill>
                  <a:srgbClr val="333333"/>
                </a:solidFill>
                <a:effectLst/>
                <a:latin typeface="+mj-lt"/>
              </a:rPr>
              <a:t>sed</a:t>
            </a:r>
            <a:r>
              <a:rPr lang="en-US" sz="1200" b="0" i="0" dirty="0">
                <a:solidFill>
                  <a:srgbClr val="333333"/>
                </a:solidFill>
                <a:effectLst/>
                <a:latin typeface="+mj-lt"/>
              </a:rPr>
              <a:t> do </a:t>
            </a:r>
            <a:r>
              <a:rPr lang="en-US" sz="1200" b="0" i="0" dirty="0" err="1">
                <a:solidFill>
                  <a:srgbClr val="333333"/>
                </a:solidFill>
                <a:effectLst/>
                <a:latin typeface="+mj-lt"/>
              </a:rPr>
              <a:t>eiusmod</a:t>
            </a:r>
            <a:r>
              <a:rPr lang="en-US" sz="1200" b="0" i="0" dirty="0">
                <a:solidFill>
                  <a:srgbClr val="333333"/>
                </a:solidFill>
                <a:effectLst/>
                <a:latin typeface="+mj-lt"/>
              </a:rPr>
              <a:t> </a:t>
            </a:r>
            <a:r>
              <a:rPr lang="en-US" sz="1200" b="0" i="0" dirty="0" err="1">
                <a:solidFill>
                  <a:srgbClr val="333333"/>
                </a:solidFill>
                <a:effectLst/>
                <a:latin typeface="+mj-lt"/>
              </a:rPr>
              <a:t>tempor</a:t>
            </a:r>
            <a:r>
              <a:rPr lang="en-US" sz="1200" b="0" i="0" dirty="0">
                <a:solidFill>
                  <a:srgbClr val="333333"/>
                </a:solidFill>
                <a:effectLst/>
                <a:latin typeface="+mj-lt"/>
              </a:rPr>
              <a:t> </a:t>
            </a:r>
            <a:r>
              <a:rPr lang="en-US" sz="1200" b="0" i="0" dirty="0" err="1">
                <a:solidFill>
                  <a:srgbClr val="333333"/>
                </a:solidFill>
                <a:effectLst/>
                <a:latin typeface="+mj-lt"/>
              </a:rPr>
              <a:t>incididunt</a:t>
            </a:r>
            <a:r>
              <a:rPr lang="en-US" sz="1200" b="0" i="0" dirty="0">
                <a:solidFill>
                  <a:srgbClr val="333333"/>
                </a:solidFill>
                <a:effectLst/>
                <a:latin typeface="+mj-lt"/>
              </a:rPr>
              <a:t> </a:t>
            </a:r>
            <a:r>
              <a:rPr lang="en-US" sz="1200" b="0" i="0" dirty="0" err="1">
                <a:solidFill>
                  <a:srgbClr val="333333"/>
                </a:solidFill>
                <a:effectLst/>
                <a:latin typeface="+mj-lt"/>
              </a:rPr>
              <a:t>ut</a:t>
            </a:r>
            <a:r>
              <a:rPr lang="en-US" sz="1200" b="0" i="0" dirty="0">
                <a:solidFill>
                  <a:srgbClr val="333333"/>
                </a:solidFill>
                <a:effectLst/>
                <a:latin typeface="+mj-lt"/>
              </a:rPr>
              <a:t> </a:t>
            </a:r>
            <a:r>
              <a:rPr lang="en-US" sz="1200" b="0" i="0" dirty="0" err="1">
                <a:solidFill>
                  <a:srgbClr val="333333"/>
                </a:solidFill>
                <a:effectLst/>
                <a:latin typeface="+mj-lt"/>
              </a:rPr>
              <a:t>labore</a:t>
            </a:r>
            <a:r>
              <a:rPr lang="en-US" sz="1200" b="0" i="0" dirty="0">
                <a:solidFill>
                  <a:srgbClr val="333333"/>
                </a:solidFill>
                <a:effectLst/>
                <a:latin typeface="+mj-lt"/>
              </a:rPr>
              <a:t> et magna </a:t>
            </a:r>
            <a:r>
              <a:rPr lang="en-US" sz="1200" b="0" i="0" dirty="0" err="1">
                <a:solidFill>
                  <a:srgbClr val="333333"/>
                </a:solidFill>
                <a:effectLst/>
                <a:latin typeface="+mj-lt"/>
              </a:rPr>
              <a:t>aliqua</a:t>
            </a:r>
            <a:r>
              <a:rPr lang="en-US" sz="1200" b="0" i="0" dirty="0">
                <a:solidFill>
                  <a:srgbClr val="333333"/>
                </a:solidFill>
                <a:effectLst/>
                <a:latin typeface="+mj-lt"/>
              </a:rPr>
              <a:t>.</a:t>
            </a:r>
            <a:endParaRPr lang="en-US" sz="1200" dirty="0">
              <a:solidFill>
                <a:srgbClr val="333333"/>
              </a:solidFill>
              <a:latin typeface="+mj-lt"/>
            </a:endParaRPr>
          </a:p>
        </p:txBody>
      </p:sp>
      <p:sp>
        <p:nvSpPr>
          <p:cNvPr id="17" name="Rectangle: Diagonal Corners Rounded 16">
            <a:extLst>
              <a:ext uri="{FF2B5EF4-FFF2-40B4-BE49-F238E27FC236}">
                <a16:creationId xmlns:a16="http://schemas.microsoft.com/office/drawing/2014/main" id="{D40C7A4D-2493-4E5B-98D2-8D26D86808D1}"/>
              </a:ext>
            </a:extLst>
          </p:cNvPr>
          <p:cNvSpPr/>
          <p:nvPr/>
        </p:nvSpPr>
        <p:spPr>
          <a:xfrm>
            <a:off x="6232219" y="2961169"/>
            <a:ext cx="2209652" cy="491148"/>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 name="TextBox 17">
            <a:extLst>
              <a:ext uri="{FF2B5EF4-FFF2-40B4-BE49-F238E27FC236}">
                <a16:creationId xmlns:a16="http://schemas.microsoft.com/office/drawing/2014/main" id="{2E5B00B6-BA83-4936-BAF6-8FB089115D95}"/>
              </a:ext>
            </a:extLst>
          </p:cNvPr>
          <p:cNvSpPr txBox="1"/>
          <p:nvPr/>
        </p:nvSpPr>
        <p:spPr>
          <a:xfrm>
            <a:off x="6349434" y="3040876"/>
            <a:ext cx="1975221" cy="307777"/>
          </a:xfrm>
          <a:prstGeom prst="rect">
            <a:avLst/>
          </a:prstGeom>
          <a:noFill/>
        </p:spPr>
        <p:txBody>
          <a:bodyPr wrap="none" rtlCol="0">
            <a:spAutoFit/>
          </a:bodyPr>
          <a:lstStyle/>
          <a:p>
            <a:pPr algn="ctr"/>
            <a:r>
              <a:rPr lang="en-US" sz="1400" dirty="0">
                <a:solidFill>
                  <a:schemeClr val="bg1"/>
                </a:solidFill>
                <a:latin typeface="+mj-lt"/>
              </a:rPr>
              <a:t>SUBTITLE GOES HERE</a:t>
            </a:r>
          </a:p>
        </p:txBody>
      </p:sp>
      <p:sp>
        <p:nvSpPr>
          <p:cNvPr id="19" name="Rectangle 18">
            <a:extLst>
              <a:ext uri="{FF2B5EF4-FFF2-40B4-BE49-F238E27FC236}">
                <a16:creationId xmlns:a16="http://schemas.microsoft.com/office/drawing/2014/main" id="{9F770FB7-651D-4016-A539-EE097C04B4A7}"/>
              </a:ext>
            </a:extLst>
          </p:cNvPr>
          <p:cNvSpPr/>
          <p:nvPr/>
        </p:nvSpPr>
        <p:spPr>
          <a:xfrm>
            <a:off x="6186274" y="3583352"/>
            <a:ext cx="4851840" cy="616515"/>
          </a:xfrm>
          <a:prstGeom prst="rect">
            <a:avLst/>
          </a:prstGeom>
        </p:spPr>
        <p:txBody>
          <a:bodyPr wrap="square">
            <a:spAutoFit/>
          </a:bodyPr>
          <a:lstStyle/>
          <a:p>
            <a:pPr>
              <a:lnSpc>
                <a:spcPct val="150000"/>
              </a:lnSpc>
            </a:pPr>
            <a:r>
              <a:rPr lang="en-US" sz="1200" b="0" i="0" dirty="0">
                <a:solidFill>
                  <a:srgbClr val="333333"/>
                </a:solidFill>
                <a:effectLst/>
                <a:latin typeface="+mj-lt"/>
              </a:rPr>
              <a:t>Lorem ipsum dolor sit </a:t>
            </a:r>
            <a:r>
              <a:rPr lang="en-US" sz="1200" b="0" i="0" dirty="0" err="1">
                <a:solidFill>
                  <a:srgbClr val="333333"/>
                </a:solidFill>
                <a:effectLst/>
                <a:latin typeface="+mj-lt"/>
              </a:rPr>
              <a:t>amet</a:t>
            </a:r>
            <a:r>
              <a:rPr lang="en-US" sz="1200" b="0" i="0" dirty="0">
                <a:solidFill>
                  <a:srgbClr val="333333"/>
                </a:solidFill>
                <a:effectLst/>
                <a:latin typeface="+mj-lt"/>
              </a:rPr>
              <a:t>, </a:t>
            </a:r>
            <a:r>
              <a:rPr lang="en-US" sz="1200" b="0" i="0" dirty="0" err="1">
                <a:solidFill>
                  <a:srgbClr val="333333"/>
                </a:solidFill>
                <a:effectLst/>
                <a:latin typeface="+mj-lt"/>
              </a:rPr>
              <a:t>consectetur</a:t>
            </a:r>
            <a:r>
              <a:rPr lang="en-US" sz="1200" b="0" i="0" dirty="0">
                <a:solidFill>
                  <a:srgbClr val="333333"/>
                </a:solidFill>
                <a:effectLst/>
                <a:latin typeface="+mj-lt"/>
              </a:rPr>
              <a:t> </a:t>
            </a:r>
            <a:r>
              <a:rPr lang="en-US" sz="1200" b="0" i="0" dirty="0" err="1">
                <a:solidFill>
                  <a:srgbClr val="333333"/>
                </a:solidFill>
                <a:effectLst/>
                <a:latin typeface="+mj-lt"/>
              </a:rPr>
              <a:t>adipiscing</a:t>
            </a:r>
            <a:r>
              <a:rPr lang="en-US" sz="1200" b="0" i="0" dirty="0">
                <a:solidFill>
                  <a:srgbClr val="333333"/>
                </a:solidFill>
                <a:effectLst/>
                <a:latin typeface="+mj-lt"/>
              </a:rPr>
              <a:t> </a:t>
            </a:r>
            <a:r>
              <a:rPr lang="en-US" sz="1200" b="0" i="0" dirty="0" err="1">
                <a:solidFill>
                  <a:srgbClr val="333333"/>
                </a:solidFill>
                <a:effectLst/>
                <a:latin typeface="+mj-lt"/>
              </a:rPr>
              <a:t>elit</a:t>
            </a:r>
            <a:r>
              <a:rPr lang="en-US" sz="1200" b="0" i="0" dirty="0">
                <a:solidFill>
                  <a:srgbClr val="333333"/>
                </a:solidFill>
                <a:effectLst/>
                <a:latin typeface="+mj-lt"/>
              </a:rPr>
              <a:t>, </a:t>
            </a:r>
            <a:r>
              <a:rPr lang="en-US" sz="1200" b="0" i="0" dirty="0" err="1">
                <a:solidFill>
                  <a:srgbClr val="333333"/>
                </a:solidFill>
                <a:effectLst/>
                <a:latin typeface="+mj-lt"/>
              </a:rPr>
              <a:t>sed</a:t>
            </a:r>
            <a:r>
              <a:rPr lang="en-US" sz="1200" b="0" i="0" dirty="0">
                <a:solidFill>
                  <a:srgbClr val="333333"/>
                </a:solidFill>
                <a:effectLst/>
                <a:latin typeface="+mj-lt"/>
              </a:rPr>
              <a:t> do </a:t>
            </a:r>
            <a:r>
              <a:rPr lang="en-US" sz="1200" b="0" i="0" dirty="0" err="1">
                <a:solidFill>
                  <a:srgbClr val="333333"/>
                </a:solidFill>
                <a:effectLst/>
                <a:latin typeface="+mj-lt"/>
              </a:rPr>
              <a:t>eiusmod</a:t>
            </a:r>
            <a:r>
              <a:rPr lang="en-US" sz="1200" b="0" i="0" dirty="0">
                <a:solidFill>
                  <a:srgbClr val="333333"/>
                </a:solidFill>
                <a:effectLst/>
                <a:latin typeface="+mj-lt"/>
              </a:rPr>
              <a:t> </a:t>
            </a:r>
            <a:r>
              <a:rPr lang="en-US" sz="1200" b="0" i="0" dirty="0" err="1">
                <a:solidFill>
                  <a:srgbClr val="333333"/>
                </a:solidFill>
                <a:effectLst/>
                <a:latin typeface="+mj-lt"/>
              </a:rPr>
              <a:t>tempor</a:t>
            </a:r>
            <a:r>
              <a:rPr lang="en-US" sz="1200" b="0" i="0" dirty="0">
                <a:solidFill>
                  <a:srgbClr val="333333"/>
                </a:solidFill>
                <a:effectLst/>
                <a:latin typeface="+mj-lt"/>
              </a:rPr>
              <a:t> </a:t>
            </a:r>
            <a:r>
              <a:rPr lang="en-US" sz="1200" b="0" i="0" dirty="0" err="1">
                <a:solidFill>
                  <a:srgbClr val="333333"/>
                </a:solidFill>
                <a:effectLst/>
                <a:latin typeface="+mj-lt"/>
              </a:rPr>
              <a:t>incididunt</a:t>
            </a:r>
            <a:r>
              <a:rPr lang="en-US" sz="1200" b="0" i="0" dirty="0">
                <a:solidFill>
                  <a:srgbClr val="333333"/>
                </a:solidFill>
                <a:effectLst/>
                <a:latin typeface="+mj-lt"/>
              </a:rPr>
              <a:t> </a:t>
            </a:r>
            <a:r>
              <a:rPr lang="en-US" sz="1200" b="0" i="0" dirty="0" err="1">
                <a:solidFill>
                  <a:srgbClr val="333333"/>
                </a:solidFill>
                <a:effectLst/>
                <a:latin typeface="+mj-lt"/>
              </a:rPr>
              <a:t>ut</a:t>
            </a:r>
            <a:r>
              <a:rPr lang="en-US" sz="1200" b="0" i="0" dirty="0">
                <a:solidFill>
                  <a:srgbClr val="333333"/>
                </a:solidFill>
                <a:effectLst/>
                <a:latin typeface="+mj-lt"/>
              </a:rPr>
              <a:t> </a:t>
            </a:r>
            <a:r>
              <a:rPr lang="en-US" sz="1200" b="0" i="0" dirty="0" err="1">
                <a:solidFill>
                  <a:srgbClr val="333333"/>
                </a:solidFill>
                <a:effectLst/>
                <a:latin typeface="+mj-lt"/>
              </a:rPr>
              <a:t>labore</a:t>
            </a:r>
            <a:r>
              <a:rPr lang="en-US" sz="1200" b="0" i="0" dirty="0">
                <a:solidFill>
                  <a:srgbClr val="333333"/>
                </a:solidFill>
                <a:effectLst/>
                <a:latin typeface="+mj-lt"/>
              </a:rPr>
              <a:t> et magna </a:t>
            </a:r>
            <a:r>
              <a:rPr lang="en-US" sz="1200" b="0" i="0" dirty="0" err="1">
                <a:solidFill>
                  <a:srgbClr val="333333"/>
                </a:solidFill>
                <a:effectLst/>
                <a:latin typeface="+mj-lt"/>
              </a:rPr>
              <a:t>aliqua</a:t>
            </a:r>
            <a:r>
              <a:rPr lang="en-US" sz="1200" b="0" i="0" dirty="0">
                <a:solidFill>
                  <a:srgbClr val="333333"/>
                </a:solidFill>
                <a:effectLst/>
                <a:latin typeface="+mj-lt"/>
              </a:rPr>
              <a:t>.</a:t>
            </a:r>
            <a:endParaRPr lang="en-US" sz="1200" dirty="0">
              <a:solidFill>
                <a:srgbClr val="333333"/>
              </a:solidFill>
              <a:latin typeface="+mj-lt"/>
            </a:endParaRPr>
          </a:p>
        </p:txBody>
      </p:sp>
      <p:sp>
        <p:nvSpPr>
          <p:cNvPr id="21" name="Rectangle: Diagonal Corners Rounded 20">
            <a:extLst>
              <a:ext uri="{FF2B5EF4-FFF2-40B4-BE49-F238E27FC236}">
                <a16:creationId xmlns:a16="http://schemas.microsoft.com/office/drawing/2014/main" id="{2E561D5D-DA76-4586-804A-B2E5CF531EB5}"/>
              </a:ext>
            </a:extLst>
          </p:cNvPr>
          <p:cNvSpPr/>
          <p:nvPr/>
        </p:nvSpPr>
        <p:spPr>
          <a:xfrm flipV="1">
            <a:off x="3748376" y="2018412"/>
            <a:ext cx="2209652" cy="491148"/>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TextBox 21">
            <a:extLst>
              <a:ext uri="{FF2B5EF4-FFF2-40B4-BE49-F238E27FC236}">
                <a16:creationId xmlns:a16="http://schemas.microsoft.com/office/drawing/2014/main" id="{2356892E-DBC9-4E66-ADF5-1E386E04BF92}"/>
              </a:ext>
            </a:extLst>
          </p:cNvPr>
          <p:cNvSpPr txBox="1"/>
          <p:nvPr/>
        </p:nvSpPr>
        <p:spPr>
          <a:xfrm>
            <a:off x="3865454" y="2108217"/>
            <a:ext cx="1975221" cy="307777"/>
          </a:xfrm>
          <a:prstGeom prst="rect">
            <a:avLst/>
          </a:prstGeom>
          <a:noFill/>
        </p:spPr>
        <p:txBody>
          <a:bodyPr wrap="none" rtlCol="0">
            <a:spAutoFit/>
          </a:bodyPr>
          <a:lstStyle/>
          <a:p>
            <a:pPr algn="ctr"/>
            <a:r>
              <a:rPr lang="en-US" sz="1400" dirty="0">
                <a:solidFill>
                  <a:schemeClr val="bg1"/>
                </a:solidFill>
                <a:latin typeface="+mj-lt"/>
              </a:rPr>
              <a:t>SUBTITLE GOES HERE</a:t>
            </a:r>
          </a:p>
        </p:txBody>
      </p:sp>
      <p:sp>
        <p:nvSpPr>
          <p:cNvPr id="23" name="Rectangle 22">
            <a:extLst>
              <a:ext uri="{FF2B5EF4-FFF2-40B4-BE49-F238E27FC236}">
                <a16:creationId xmlns:a16="http://schemas.microsoft.com/office/drawing/2014/main" id="{F56E95D3-82AA-4F43-B621-579B2D12C961}"/>
              </a:ext>
            </a:extLst>
          </p:cNvPr>
          <p:cNvSpPr/>
          <p:nvPr/>
        </p:nvSpPr>
        <p:spPr>
          <a:xfrm>
            <a:off x="1122982" y="2653859"/>
            <a:ext cx="4851840" cy="616515"/>
          </a:xfrm>
          <a:prstGeom prst="rect">
            <a:avLst/>
          </a:prstGeom>
        </p:spPr>
        <p:txBody>
          <a:bodyPr wrap="square">
            <a:spAutoFit/>
          </a:bodyPr>
          <a:lstStyle/>
          <a:p>
            <a:pPr algn="r">
              <a:lnSpc>
                <a:spcPct val="150000"/>
              </a:lnSpc>
            </a:pPr>
            <a:r>
              <a:rPr lang="en-US" sz="1200" b="0" i="0" dirty="0">
                <a:solidFill>
                  <a:srgbClr val="333333"/>
                </a:solidFill>
                <a:effectLst/>
                <a:latin typeface="+mj-lt"/>
              </a:rPr>
              <a:t>Lorem ipsum dolor sit </a:t>
            </a:r>
            <a:r>
              <a:rPr lang="en-US" sz="1200" b="0" i="0" dirty="0" err="1">
                <a:solidFill>
                  <a:srgbClr val="333333"/>
                </a:solidFill>
                <a:effectLst/>
                <a:latin typeface="+mj-lt"/>
              </a:rPr>
              <a:t>amet</a:t>
            </a:r>
            <a:r>
              <a:rPr lang="en-US" sz="1200" b="0" i="0" dirty="0">
                <a:solidFill>
                  <a:srgbClr val="333333"/>
                </a:solidFill>
                <a:effectLst/>
                <a:latin typeface="+mj-lt"/>
              </a:rPr>
              <a:t>, </a:t>
            </a:r>
            <a:r>
              <a:rPr lang="en-US" sz="1200" b="0" i="0" dirty="0" err="1">
                <a:solidFill>
                  <a:srgbClr val="333333"/>
                </a:solidFill>
                <a:effectLst/>
                <a:latin typeface="+mj-lt"/>
              </a:rPr>
              <a:t>consectetur</a:t>
            </a:r>
            <a:r>
              <a:rPr lang="en-US" sz="1200" b="0" i="0" dirty="0">
                <a:solidFill>
                  <a:srgbClr val="333333"/>
                </a:solidFill>
                <a:effectLst/>
                <a:latin typeface="+mj-lt"/>
              </a:rPr>
              <a:t> </a:t>
            </a:r>
            <a:r>
              <a:rPr lang="en-US" sz="1200" b="0" i="0" dirty="0" err="1">
                <a:solidFill>
                  <a:srgbClr val="333333"/>
                </a:solidFill>
                <a:effectLst/>
                <a:latin typeface="+mj-lt"/>
              </a:rPr>
              <a:t>adipiscing</a:t>
            </a:r>
            <a:r>
              <a:rPr lang="en-US" sz="1200" b="0" i="0" dirty="0">
                <a:solidFill>
                  <a:srgbClr val="333333"/>
                </a:solidFill>
                <a:effectLst/>
                <a:latin typeface="+mj-lt"/>
              </a:rPr>
              <a:t> </a:t>
            </a:r>
            <a:r>
              <a:rPr lang="en-US" sz="1200" b="0" i="0" dirty="0" err="1">
                <a:solidFill>
                  <a:srgbClr val="333333"/>
                </a:solidFill>
                <a:effectLst/>
                <a:latin typeface="+mj-lt"/>
              </a:rPr>
              <a:t>elit</a:t>
            </a:r>
            <a:r>
              <a:rPr lang="en-US" sz="1200" b="0" i="0" dirty="0">
                <a:solidFill>
                  <a:srgbClr val="333333"/>
                </a:solidFill>
                <a:effectLst/>
                <a:latin typeface="+mj-lt"/>
              </a:rPr>
              <a:t>, </a:t>
            </a:r>
            <a:r>
              <a:rPr lang="en-US" sz="1200" b="0" i="0" dirty="0" err="1">
                <a:solidFill>
                  <a:srgbClr val="333333"/>
                </a:solidFill>
                <a:effectLst/>
                <a:latin typeface="+mj-lt"/>
              </a:rPr>
              <a:t>sed</a:t>
            </a:r>
            <a:r>
              <a:rPr lang="en-US" sz="1200" b="0" i="0" dirty="0">
                <a:solidFill>
                  <a:srgbClr val="333333"/>
                </a:solidFill>
                <a:effectLst/>
                <a:latin typeface="+mj-lt"/>
              </a:rPr>
              <a:t> do </a:t>
            </a:r>
            <a:r>
              <a:rPr lang="en-US" sz="1200" b="0" i="0" dirty="0" err="1">
                <a:solidFill>
                  <a:srgbClr val="333333"/>
                </a:solidFill>
                <a:effectLst/>
                <a:latin typeface="+mj-lt"/>
              </a:rPr>
              <a:t>eiusmod</a:t>
            </a:r>
            <a:r>
              <a:rPr lang="en-US" sz="1200" b="0" i="0" dirty="0">
                <a:solidFill>
                  <a:srgbClr val="333333"/>
                </a:solidFill>
                <a:effectLst/>
                <a:latin typeface="+mj-lt"/>
              </a:rPr>
              <a:t> </a:t>
            </a:r>
            <a:r>
              <a:rPr lang="en-US" sz="1200" b="0" i="0" dirty="0" err="1">
                <a:solidFill>
                  <a:srgbClr val="333333"/>
                </a:solidFill>
                <a:effectLst/>
                <a:latin typeface="+mj-lt"/>
              </a:rPr>
              <a:t>tempor</a:t>
            </a:r>
            <a:r>
              <a:rPr lang="en-US" sz="1200" b="0" i="0" dirty="0">
                <a:solidFill>
                  <a:srgbClr val="333333"/>
                </a:solidFill>
                <a:effectLst/>
                <a:latin typeface="+mj-lt"/>
              </a:rPr>
              <a:t> </a:t>
            </a:r>
            <a:r>
              <a:rPr lang="en-US" sz="1200" b="0" i="0" dirty="0" err="1">
                <a:solidFill>
                  <a:srgbClr val="333333"/>
                </a:solidFill>
                <a:effectLst/>
                <a:latin typeface="+mj-lt"/>
              </a:rPr>
              <a:t>incididunt</a:t>
            </a:r>
            <a:r>
              <a:rPr lang="en-US" sz="1200" b="0" i="0" dirty="0">
                <a:solidFill>
                  <a:srgbClr val="333333"/>
                </a:solidFill>
                <a:effectLst/>
                <a:latin typeface="+mj-lt"/>
              </a:rPr>
              <a:t> </a:t>
            </a:r>
            <a:r>
              <a:rPr lang="en-US" sz="1200" b="0" i="0" dirty="0" err="1">
                <a:solidFill>
                  <a:srgbClr val="333333"/>
                </a:solidFill>
                <a:effectLst/>
                <a:latin typeface="+mj-lt"/>
              </a:rPr>
              <a:t>ut</a:t>
            </a:r>
            <a:r>
              <a:rPr lang="en-US" sz="1200" b="0" i="0" dirty="0">
                <a:solidFill>
                  <a:srgbClr val="333333"/>
                </a:solidFill>
                <a:effectLst/>
                <a:latin typeface="+mj-lt"/>
              </a:rPr>
              <a:t> </a:t>
            </a:r>
            <a:r>
              <a:rPr lang="en-US" sz="1200" b="0" i="0" dirty="0" err="1">
                <a:solidFill>
                  <a:srgbClr val="333333"/>
                </a:solidFill>
                <a:effectLst/>
                <a:latin typeface="+mj-lt"/>
              </a:rPr>
              <a:t>labore</a:t>
            </a:r>
            <a:r>
              <a:rPr lang="en-US" sz="1200" b="0" i="0" dirty="0">
                <a:solidFill>
                  <a:srgbClr val="333333"/>
                </a:solidFill>
                <a:effectLst/>
                <a:latin typeface="+mj-lt"/>
              </a:rPr>
              <a:t> et magna </a:t>
            </a:r>
            <a:r>
              <a:rPr lang="en-US" sz="1200" b="0" i="0" dirty="0" err="1">
                <a:solidFill>
                  <a:srgbClr val="333333"/>
                </a:solidFill>
                <a:effectLst/>
                <a:latin typeface="+mj-lt"/>
              </a:rPr>
              <a:t>aliqua</a:t>
            </a:r>
            <a:r>
              <a:rPr lang="en-US" sz="1200" b="0" i="0" dirty="0">
                <a:solidFill>
                  <a:srgbClr val="333333"/>
                </a:solidFill>
                <a:effectLst/>
                <a:latin typeface="+mj-lt"/>
              </a:rPr>
              <a:t>.</a:t>
            </a:r>
            <a:endParaRPr lang="en-US" sz="1200" dirty="0">
              <a:solidFill>
                <a:srgbClr val="333333"/>
              </a:solidFill>
              <a:latin typeface="+mj-lt"/>
            </a:endParaRPr>
          </a:p>
        </p:txBody>
      </p:sp>
      <p:sp>
        <p:nvSpPr>
          <p:cNvPr id="24" name="Freeform: Shape 23">
            <a:extLst>
              <a:ext uri="{FF2B5EF4-FFF2-40B4-BE49-F238E27FC236}">
                <a16:creationId xmlns:a16="http://schemas.microsoft.com/office/drawing/2014/main" id="{54A84EF8-563E-46A0-8333-E99B86A29969}"/>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5" name="Freeform: Shape 24">
            <a:extLst>
              <a:ext uri="{FF2B5EF4-FFF2-40B4-BE49-F238E27FC236}">
                <a16:creationId xmlns:a16="http://schemas.microsoft.com/office/drawing/2014/main" id="{7981FC4B-8739-4914-9A35-79A41C15F089}"/>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28" name="TextBox 27">
            <a:extLst>
              <a:ext uri="{FF2B5EF4-FFF2-40B4-BE49-F238E27FC236}">
                <a16:creationId xmlns:a16="http://schemas.microsoft.com/office/drawing/2014/main" id="{1649496A-E3F0-44B7-80C1-0BF87EFEE46E}"/>
              </a:ext>
            </a:extLst>
          </p:cNvPr>
          <p:cNvSpPr txBox="1"/>
          <p:nvPr/>
        </p:nvSpPr>
        <p:spPr>
          <a:xfrm>
            <a:off x="3457088" y="966575"/>
            <a:ext cx="5321718" cy="523220"/>
          </a:xfrm>
          <a:prstGeom prst="rect">
            <a:avLst/>
          </a:prstGeom>
          <a:noFill/>
        </p:spPr>
        <p:txBody>
          <a:bodyPr wrap="square" rtlCol="0">
            <a:spAutoFit/>
          </a:bodyPr>
          <a:lstStyle/>
          <a:p>
            <a:pPr algn="ctr"/>
            <a:r>
              <a:rPr lang="id-ID" sz="2800" b="1" dirty="0">
                <a:solidFill>
                  <a:schemeClr val="accent1"/>
                </a:solidFill>
                <a:latin typeface="+mj-lt"/>
              </a:rPr>
              <a:t>FOOD INFOGRAPHIC</a:t>
            </a:r>
            <a:endParaRPr lang="en-US" sz="2800" b="1" dirty="0">
              <a:solidFill>
                <a:schemeClr val="accent1"/>
              </a:solidFill>
              <a:latin typeface="+mj-lt"/>
            </a:endParaRPr>
          </a:p>
        </p:txBody>
      </p:sp>
      <p:sp>
        <p:nvSpPr>
          <p:cNvPr id="29" name="TextBox 28">
            <a:extLst>
              <a:ext uri="{FF2B5EF4-FFF2-40B4-BE49-F238E27FC236}">
                <a16:creationId xmlns:a16="http://schemas.microsoft.com/office/drawing/2014/main" id="{6BB81C90-1CD0-4C24-9D8F-D5BD935B15E4}"/>
              </a:ext>
            </a:extLst>
          </p:cNvPr>
          <p:cNvSpPr txBox="1"/>
          <p:nvPr/>
        </p:nvSpPr>
        <p:spPr>
          <a:xfrm>
            <a:off x="4349766" y="60367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Tree>
    <p:extLst>
      <p:ext uri="{BB962C8B-B14F-4D97-AF65-F5344CB8AC3E}">
        <p14:creationId xmlns:p14="http://schemas.microsoft.com/office/powerpoint/2010/main" val="362808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C1DAD0B-4CAF-4940-A9CA-B4C226E41F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250" b="31250"/>
          <a:stretch>
            <a:fillRect/>
          </a:stretch>
        </p:blipFill>
        <p:spPr/>
      </p:pic>
      <p:sp>
        <p:nvSpPr>
          <p:cNvPr id="7" name="Rectangle 6">
            <a:extLst>
              <a:ext uri="{FF2B5EF4-FFF2-40B4-BE49-F238E27FC236}">
                <a16:creationId xmlns:a16="http://schemas.microsoft.com/office/drawing/2014/main" id="{1950BF90-5548-4BE0-847C-49AA99A7C239}"/>
              </a:ext>
            </a:extLst>
          </p:cNvPr>
          <p:cNvSpPr/>
          <p:nvPr/>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91073E3-1F9D-4064-A13A-60E300BE7746}"/>
              </a:ext>
            </a:extLst>
          </p:cNvPr>
          <p:cNvGrpSpPr/>
          <p:nvPr/>
        </p:nvGrpSpPr>
        <p:grpSpPr>
          <a:xfrm>
            <a:off x="3565978" y="2162629"/>
            <a:ext cx="2532742" cy="2532742"/>
            <a:chOff x="4791529" y="3790043"/>
            <a:chExt cx="2532742" cy="2532742"/>
          </a:xfrm>
        </p:grpSpPr>
        <p:sp>
          <p:nvSpPr>
            <p:cNvPr id="19" name="Oval 18">
              <a:extLst>
                <a:ext uri="{FF2B5EF4-FFF2-40B4-BE49-F238E27FC236}">
                  <a16:creationId xmlns:a16="http://schemas.microsoft.com/office/drawing/2014/main" id="{00C94C75-BFD5-4E06-B19D-E252EDBD5683}"/>
                </a:ext>
              </a:extLst>
            </p:cNvPr>
            <p:cNvSpPr/>
            <p:nvPr/>
          </p:nvSpPr>
          <p:spPr>
            <a:xfrm>
              <a:off x="4791529" y="3790043"/>
              <a:ext cx="2532742" cy="253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7633" y="4548583"/>
              <a:ext cx="1900535" cy="1015663"/>
            </a:xfrm>
            <a:prstGeom prst="rect">
              <a:avLst/>
            </a:prstGeom>
            <a:noFill/>
          </p:spPr>
          <p:txBody>
            <a:bodyPr wrap="square" lIns="0" tIns="0" rIns="0" bIns="0" rtlCol="0" anchor="ctr">
              <a:spAutoFit/>
            </a:bodyPr>
            <a:lstStyle/>
            <a:p>
              <a:pPr algn="ctr"/>
              <a:r>
                <a:rPr lang="en-US" sz="6600" b="1" dirty="0">
                  <a:solidFill>
                    <a:schemeClr val="accent1"/>
                  </a:solidFill>
                  <a:latin typeface="+mj-lt"/>
                </a:rPr>
                <a:t>eat</a:t>
              </a:r>
              <a:endParaRPr lang="id-ID" sz="6600" b="1" dirty="0">
                <a:solidFill>
                  <a:schemeClr val="accent1"/>
                </a:solidFill>
                <a:latin typeface="+mj-lt"/>
              </a:endParaRPr>
            </a:p>
          </p:txBody>
        </p:sp>
      </p:grpSp>
      <p:sp>
        <p:nvSpPr>
          <p:cNvPr id="25" name="TextBox 24">
            <a:extLst>
              <a:ext uri="{FF2B5EF4-FFF2-40B4-BE49-F238E27FC236}">
                <a16:creationId xmlns:a16="http://schemas.microsoft.com/office/drawing/2014/main" id="{CD30D93A-7DBD-4441-B22F-DA8BC46B5704}"/>
              </a:ext>
            </a:extLst>
          </p:cNvPr>
          <p:cNvSpPr txBox="1"/>
          <p:nvPr/>
        </p:nvSpPr>
        <p:spPr>
          <a:xfrm>
            <a:off x="6421665" y="3182779"/>
            <a:ext cx="3135084" cy="492443"/>
          </a:xfrm>
          <a:prstGeom prst="rect">
            <a:avLst/>
          </a:prstGeom>
          <a:noFill/>
        </p:spPr>
        <p:txBody>
          <a:bodyPr wrap="square" lIns="0" tIns="0" rIns="0" bIns="0" rtlCol="0" anchor="ctr">
            <a:spAutoFit/>
          </a:bodyPr>
          <a:lstStyle/>
          <a:p>
            <a:r>
              <a:rPr lang="en-US" sz="3200" b="1" dirty="0">
                <a:solidFill>
                  <a:schemeClr val="bg1"/>
                </a:solidFill>
                <a:latin typeface="+mj-lt"/>
              </a:rPr>
              <a:t>Thank you.</a:t>
            </a:r>
            <a:endParaRPr lang="id-ID" sz="3200" b="1" dirty="0">
              <a:solidFill>
                <a:schemeClr val="bg1"/>
              </a:solidFill>
              <a:latin typeface="+mj-lt"/>
            </a:endParaRPr>
          </a:p>
        </p:txBody>
      </p:sp>
      <p:sp>
        <p:nvSpPr>
          <p:cNvPr id="8" name="Freeform: Shape 7">
            <a:extLst>
              <a:ext uri="{FF2B5EF4-FFF2-40B4-BE49-F238E27FC236}">
                <a16:creationId xmlns:a16="http://schemas.microsoft.com/office/drawing/2014/main" id="{2B728032-43D9-40C3-8EFF-CF5F2727143D}"/>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Open Sans" panose="020B0606030504020204" pitchFamily="34" charset="0"/>
            </a:endParaRPr>
          </a:p>
        </p:txBody>
      </p:sp>
      <p:sp>
        <p:nvSpPr>
          <p:cNvPr id="9" name="Freeform: Shape 8">
            <a:extLst>
              <a:ext uri="{FF2B5EF4-FFF2-40B4-BE49-F238E27FC236}">
                <a16:creationId xmlns:a16="http://schemas.microsoft.com/office/drawing/2014/main" id="{34C7C85F-A00E-482B-833C-BB225D2BB3C9}"/>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Open Sans" panose="020B0606030504020204" pitchFamily="34" charset="0"/>
            </a:endParaRPr>
          </a:p>
        </p:txBody>
      </p:sp>
    </p:spTree>
    <p:extLst>
      <p:ext uri="{BB962C8B-B14F-4D97-AF65-F5344CB8AC3E}">
        <p14:creationId xmlns:p14="http://schemas.microsoft.com/office/powerpoint/2010/main" val="309114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EE3AE8-2469-4ECD-B14B-3FD3ECFFEA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147" b="9147"/>
          <a:stretch>
            <a:fillRect/>
          </a:stretch>
        </p:blipFill>
        <p:spPr/>
      </p:pic>
      <p:sp>
        <p:nvSpPr>
          <p:cNvPr id="4" name="Freeform: Shape 3">
            <a:extLst>
              <a:ext uri="{FF2B5EF4-FFF2-40B4-BE49-F238E27FC236}">
                <a16:creationId xmlns:a16="http://schemas.microsoft.com/office/drawing/2014/main" id="{0EE84488-3FFE-45EA-A668-8A4BC8CC6DED}"/>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8" name="TextBox 7">
            <a:extLst>
              <a:ext uri="{FF2B5EF4-FFF2-40B4-BE49-F238E27FC236}">
                <a16:creationId xmlns:a16="http://schemas.microsoft.com/office/drawing/2014/main" id="{9FCE904F-046F-4AA5-B134-81FF35A7EE99}"/>
              </a:ext>
            </a:extLst>
          </p:cNvPr>
          <p:cNvSpPr txBox="1"/>
          <p:nvPr/>
        </p:nvSpPr>
        <p:spPr>
          <a:xfrm>
            <a:off x="1280644" y="1586599"/>
            <a:ext cx="4699242" cy="954107"/>
          </a:xfrm>
          <a:prstGeom prst="rect">
            <a:avLst/>
          </a:prstGeom>
          <a:noFill/>
        </p:spPr>
        <p:txBody>
          <a:bodyPr wrap="square" rtlCol="0">
            <a:spAutoFit/>
          </a:bodyPr>
          <a:lstStyle/>
          <a:p>
            <a:r>
              <a:rPr lang="en-US" sz="2800" b="1" dirty="0">
                <a:solidFill>
                  <a:schemeClr val="accent1"/>
                </a:solidFill>
                <a:latin typeface="+mj-lt"/>
              </a:rPr>
              <a:t>THE ONLY THING WE'RE SERIOUS ABOUT IS FOOD.</a:t>
            </a:r>
          </a:p>
        </p:txBody>
      </p:sp>
      <p:sp>
        <p:nvSpPr>
          <p:cNvPr id="9" name="TextBox 8">
            <a:extLst>
              <a:ext uri="{FF2B5EF4-FFF2-40B4-BE49-F238E27FC236}">
                <a16:creationId xmlns:a16="http://schemas.microsoft.com/office/drawing/2014/main" id="{2F482BA2-5E69-4FD0-A072-6DCD97A29DF9}"/>
              </a:ext>
            </a:extLst>
          </p:cNvPr>
          <p:cNvSpPr txBox="1"/>
          <p:nvPr/>
        </p:nvSpPr>
        <p:spPr>
          <a:xfrm>
            <a:off x="1309672" y="1163582"/>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31" name="Rectangle 30">
            <a:extLst>
              <a:ext uri="{FF2B5EF4-FFF2-40B4-BE49-F238E27FC236}">
                <a16:creationId xmlns:a16="http://schemas.microsoft.com/office/drawing/2014/main" id="{E75082C7-CCDF-4C0F-9F4C-3D95C4D4D7A3}"/>
              </a:ext>
            </a:extLst>
          </p:cNvPr>
          <p:cNvSpPr/>
          <p:nvPr/>
        </p:nvSpPr>
        <p:spPr>
          <a:xfrm>
            <a:off x="1309673" y="2854314"/>
            <a:ext cx="3590956" cy="2559162"/>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lorem ipsum,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dolor sit,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amsdet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consdse</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ctetur</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adipiscivelit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ssddfed</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nonsdd</a:t>
            </a:r>
            <a:r>
              <a:rPr lang="en-US" sz="1200" dirty="0">
                <a:solidFill>
                  <a:schemeClr val="tx2">
                    <a:lumMod val="50000"/>
                  </a:schemeClr>
                </a:solidFill>
                <a:latin typeface="+mj-lt"/>
                <a:ea typeface="Open Sans" panose="020B0606030504020204" pitchFamily="34" charset="0"/>
                <a:cs typeface="Open Sans" panose="020B0606030504020204" pitchFamily="34" charset="0"/>
              </a:rPr>
              <a:t> num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modi</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tempora</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incidunst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ut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labore</a:t>
            </a:r>
            <a:r>
              <a:rPr lang="en-US" sz="1200" dirty="0">
                <a:solidFill>
                  <a:schemeClr val="tx2">
                    <a:lumMod val="50000"/>
                  </a:schemeClr>
                </a:solidFill>
                <a:latin typeface="+mj-lt"/>
                <a:ea typeface="Open Sans" panose="020B0606030504020204" pitchFamily="34" charset="0"/>
                <a:cs typeface="Open Sans" panose="020B0606030504020204" pitchFamily="34" charset="0"/>
              </a:rPr>
              <a:t> et dolore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consectetur</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adipiscivselit</a:t>
            </a:r>
            <a:r>
              <a:rPr lang="en-US" sz="1200" dirty="0">
                <a:solidFill>
                  <a:schemeClr val="tx2">
                    <a:lumMod val="50000"/>
                  </a:schemeClr>
                </a:solidFill>
                <a:latin typeface="+mj-lt"/>
                <a:ea typeface="Open Sans" panose="020B0606030504020204" pitchFamily="34" charset="0"/>
                <a:cs typeface="Open Sans" panose="020B0606030504020204" pitchFamily="34" charset="0"/>
              </a:rPr>
              <a:t>, sed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modi</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tempora</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incidunt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ut</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labore</a:t>
            </a:r>
            <a:r>
              <a:rPr lang="en-US" sz="1200" dirty="0">
                <a:solidFill>
                  <a:schemeClr val="tx2">
                    <a:lumMod val="50000"/>
                  </a:schemeClr>
                </a:solidFill>
                <a:latin typeface="+mj-lt"/>
                <a:ea typeface="Open Sans" panose="020B0606030504020204" pitchFamily="34" charset="0"/>
                <a:cs typeface="Open Sans" panose="020B0606030504020204" pitchFamily="34" charset="0"/>
              </a:rPr>
              <a:t> et dolore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consectetur</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adipiscivelit</a:t>
            </a:r>
            <a:r>
              <a:rPr lang="en-US" sz="1200" dirty="0">
                <a:solidFill>
                  <a:schemeClr val="tx2">
                    <a:lumMod val="50000"/>
                  </a:schemeClr>
                </a:solidFill>
                <a:latin typeface="+mj-lt"/>
                <a:ea typeface="Open Sans" panose="020B0606030504020204" pitchFamily="34" charset="0"/>
                <a:cs typeface="Open Sans" panose="020B0606030504020204" pitchFamily="34" charset="0"/>
              </a:rPr>
              <a:t>, sed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edwequia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quia</a:t>
            </a:r>
            <a:r>
              <a:rPr lang="en-US" sz="1200" dirty="0">
                <a:solidFill>
                  <a:schemeClr val="tx2">
                    <a:lumMod val="50000"/>
                  </a:schemeClr>
                </a:solidFill>
                <a:latin typeface="+mj-lt"/>
                <a:ea typeface="Open Sans" panose="020B0606030504020204" pitchFamily="34" charset="0"/>
                <a:cs typeface="Open Sans" panose="020B0606030504020204" pitchFamily="34" charset="0"/>
              </a:rPr>
              <a:t> non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numfwequam</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eius</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modi</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en-US" sz="1200" dirty="0" err="1">
                <a:solidFill>
                  <a:schemeClr val="tx2">
                    <a:lumMod val="50000"/>
                  </a:schemeClr>
                </a:solidFill>
                <a:latin typeface="+mj-lt"/>
                <a:ea typeface="Open Sans" panose="020B0606030504020204" pitchFamily="34" charset="0"/>
                <a:cs typeface="Open Sans" panose="020B0606030504020204" pitchFamily="34" charset="0"/>
              </a:rPr>
              <a:t>tempora</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p>
        </p:txBody>
      </p:sp>
      <p:sp>
        <p:nvSpPr>
          <p:cNvPr id="20" name="Freeform: Shape 19">
            <a:extLst>
              <a:ext uri="{FF2B5EF4-FFF2-40B4-BE49-F238E27FC236}">
                <a16:creationId xmlns:a16="http://schemas.microsoft.com/office/drawing/2014/main" id="{F2F15057-8A05-4BEA-B7B7-D3582530AC4D}"/>
              </a:ext>
            </a:extLst>
          </p:cNvPr>
          <p:cNvSpPr/>
          <p:nvPr/>
        </p:nvSpPr>
        <p:spPr>
          <a:xfrm rot="5400000">
            <a:off x="11289230" y="6477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Tree>
    <p:extLst>
      <p:ext uri="{BB962C8B-B14F-4D97-AF65-F5344CB8AC3E}">
        <p14:creationId xmlns:p14="http://schemas.microsoft.com/office/powerpoint/2010/main" val="539716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DE13FF6-C40A-4743-9A5D-09CE7E1245F0}"/>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1" name="TextBox 10">
            <a:extLst>
              <a:ext uri="{FF2B5EF4-FFF2-40B4-BE49-F238E27FC236}">
                <a16:creationId xmlns:a16="http://schemas.microsoft.com/office/drawing/2014/main" id="{8499EE70-D254-48FE-BABD-46B1A32D4010}"/>
              </a:ext>
            </a:extLst>
          </p:cNvPr>
          <p:cNvSpPr txBox="1"/>
          <p:nvPr/>
        </p:nvSpPr>
        <p:spPr>
          <a:xfrm>
            <a:off x="3125544" y="4787955"/>
            <a:ext cx="5940912" cy="523220"/>
          </a:xfrm>
          <a:prstGeom prst="rect">
            <a:avLst/>
          </a:prstGeom>
          <a:noFill/>
        </p:spPr>
        <p:txBody>
          <a:bodyPr wrap="square" rtlCol="0">
            <a:spAutoFit/>
          </a:bodyPr>
          <a:lstStyle/>
          <a:p>
            <a:pPr algn="ctr"/>
            <a:r>
              <a:rPr lang="id-ID" sz="2800" b="1" dirty="0">
                <a:solidFill>
                  <a:schemeClr val="accent1"/>
                </a:solidFill>
                <a:latin typeface="+mj-lt"/>
              </a:rPr>
              <a:t>SATISFY YOUR SNACK ATTACK</a:t>
            </a:r>
            <a:endParaRPr lang="en-US" sz="2800" b="1" dirty="0">
              <a:solidFill>
                <a:schemeClr val="accent1"/>
              </a:solidFill>
              <a:latin typeface="+mj-lt"/>
            </a:endParaRPr>
          </a:p>
        </p:txBody>
      </p:sp>
      <p:sp>
        <p:nvSpPr>
          <p:cNvPr id="12" name="TextBox 11">
            <a:extLst>
              <a:ext uri="{FF2B5EF4-FFF2-40B4-BE49-F238E27FC236}">
                <a16:creationId xmlns:a16="http://schemas.microsoft.com/office/drawing/2014/main" id="{4E6E8AB8-24EE-4B0E-8839-F17C38106C4A}"/>
              </a:ext>
            </a:extLst>
          </p:cNvPr>
          <p:cNvSpPr txBox="1"/>
          <p:nvPr/>
        </p:nvSpPr>
        <p:spPr>
          <a:xfrm>
            <a:off x="4349766" y="4425056"/>
            <a:ext cx="3590956" cy="280461"/>
          </a:xfrm>
          <a:prstGeom prst="rect">
            <a:avLst/>
          </a:prstGeom>
          <a:noFill/>
        </p:spPr>
        <p:txBody>
          <a:bodyPr wrap="square" rtlCol="0">
            <a:spAutoFit/>
          </a:bodyPr>
          <a:lstStyle/>
          <a:p>
            <a:pPr algn="ct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6" name="Rectangle 15">
            <a:extLst>
              <a:ext uri="{FF2B5EF4-FFF2-40B4-BE49-F238E27FC236}">
                <a16:creationId xmlns:a16="http://schemas.microsoft.com/office/drawing/2014/main" id="{6F124774-CD67-476E-B3EF-44B969CF6141}"/>
              </a:ext>
            </a:extLst>
          </p:cNvPr>
          <p:cNvSpPr/>
          <p:nvPr/>
        </p:nvSpPr>
        <p:spPr>
          <a:xfrm>
            <a:off x="1462567" y="5653308"/>
            <a:ext cx="4217841" cy="616836"/>
          </a:xfrm>
          <a:prstGeom prst="rect">
            <a:avLst/>
          </a:prstGeom>
        </p:spPr>
        <p:txBody>
          <a:bodyPr wrap="square">
            <a:spAutoFit/>
          </a:bodyPr>
          <a:lstStyle/>
          <a:p>
            <a:pPr>
              <a:lnSpc>
                <a:spcPct val="150000"/>
              </a:lnSpc>
            </a:pPr>
            <a:r>
              <a:rPr lang="id-ID" sz="1200" b="1" dirty="0">
                <a:solidFill>
                  <a:schemeClr val="accent1"/>
                </a:solidFill>
                <a:latin typeface="+mj-lt"/>
                <a:ea typeface="Open Sans" panose="020B0606030504020204" pitchFamily="34" charset="0"/>
                <a:cs typeface="Open Sans" panose="020B0606030504020204" pitchFamily="34" charset="0"/>
              </a:rPr>
              <a:t>Ut wisi enim ad </a:t>
            </a:r>
            <a:r>
              <a:rPr lang="id-ID" sz="1200" dirty="0">
                <a:solidFill>
                  <a:schemeClr val="tx2">
                    <a:lumMod val="50000"/>
                  </a:schemeClr>
                </a:solidFill>
                <a:latin typeface="+mj-lt"/>
                <a:ea typeface="Open Sans" panose="020B0606030504020204" pitchFamily="34" charset="0"/>
                <a:cs typeface="Open Sans" panose="020B0606030504020204" pitchFamily="34" charset="0"/>
              </a:rPr>
              <a:t>minim veniam, quis nostrud exerci tation ullamcorper suscipit lobortis nisl ut</a:t>
            </a:r>
            <a:endParaRPr lang="en-US" sz="1200" dirty="0">
              <a:solidFill>
                <a:schemeClr val="tx2">
                  <a:lumMod val="50000"/>
                </a:schemeClr>
              </a:solidFill>
              <a:latin typeface="+mj-lt"/>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89AEB43F-25FD-452C-BD8D-F3BA4FDF7770}"/>
              </a:ext>
            </a:extLst>
          </p:cNvPr>
          <p:cNvSpPr/>
          <p:nvPr/>
        </p:nvSpPr>
        <p:spPr>
          <a:xfrm>
            <a:off x="6598676" y="5624347"/>
            <a:ext cx="4217841" cy="616836"/>
          </a:xfrm>
          <a:prstGeom prst="rect">
            <a:avLst/>
          </a:prstGeom>
        </p:spPr>
        <p:txBody>
          <a:bodyPr wrap="square">
            <a:spAutoFit/>
          </a:bodyPr>
          <a:lstStyle/>
          <a:p>
            <a:pPr>
              <a:lnSpc>
                <a:spcPct val="150000"/>
              </a:lnSpc>
            </a:pPr>
            <a:r>
              <a:rPr lang="id-ID" sz="1200" b="1" dirty="0">
                <a:solidFill>
                  <a:schemeClr val="accent4"/>
                </a:solidFill>
                <a:latin typeface="+mj-lt"/>
                <a:ea typeface="Open Sans" panose="020B0606030504020204" pitchFamily="34" charset="0"/>
                <a:cs typeface="Open Sans" panose="020B0606030504020204" pitchFamily="34" charset="0"/>
              </a:rPr>
              <a:t>Ut wisi enim ad </a:t>
            </a:r>
            <a:r>
              <a:rPr lang="id-ID" sz="1200" dirty="0">
                <a:solidFill>
                  <a:schemeClr val="tx2">
                    <a:lumMod val="50000"/>
                  </a:schemeClr>
                </a:solidFill>
                <a:latin typeface="+mj-lt"/>
                <a:ea typeface="Open Sans" panose="020B0606030504020204" pitchFamily="34" charset="0"/>
                <a:cs typeface="Open Sans" panose="020B0606030504020204" pitchFamily="34" charset="0"/>
              </a:rPr>
              <a:t>minim veniam, quis nostrud exerci tation ullamcorper suscipit lobortis nisl ut</a:t>
            </a:r>
            <a:endParaRPr lang="en-US" sz="1200" dirty="0">
              <a:solidFill>
                <a:schemeClr val="tx2">
                  <a:lumMod val="50000"/>
                </a:schemeClr>
              </a:solidFill>
              <a:latin typeface="+mj-lt"/>
              <a:ea typeface="Open Sans" panose="020B0606030504020204" pitchFamily="34" charset="0"/>
              <a:cs typeface="Open Sans" panose="020B0606030504020204" pitchFamily="34" charset="0"/>
            </a:endParaRPr>
          </a:p>
        </p:txBody>
      </p:sp>
      <p:pic>
        <p:nvPicPr>
          <p:cNvPr id="14" name="Picture Placeholder 3">
            <a:extLst>
              <a:ext uri="{FF2B5EF4-FFF2-40B4-BE49-F238E27FC236}">
                <a16:creationId xmlns:a16="http://schemas.microsoft.com/office/drawing/2014/main" id="{7E68347B-0130-4ADA-9C55-B20D213293D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285" r="19285"/>
          <a:stretch/>
        </p:blipFill>
        <p:spPr>
          <a:xfrm>
            <a:off x="4669809" y="887104"/>
            <a:ext cx="2702257" cy="2934269"/>
          </a:xfrm>
        </p:spPr>
      </p:pic>
      <p:pic>
        <p:nvPicPr>
          <p:cNvPr id="20" name="Picture Placeholder 19">
            <a:extLst>
              <a:ext uri="{FF2B5EF4-FFF2-40B4-BE49-F238E27FC236}">
                <a16:creationId xmlns:a16="http://schemas.microsoft.com/office/drawing/2014/main" id="{54951DD8-322F-4FF8-9F62-62A02AE95C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807" b="13807"/>
          <a:stretch>
            <a:fillRect/>
          </a:stretch>
        </p:blipFill>
        <p:spPr/>
      </p:pic>
      <p:pic>
        <p:nvPicPr>
          <p:cNvPr id="24" name="Picture Placeholder 23">
            <a:extLst>
              <a:ext uri="{FF2B5EF4-FFF2-40B4-BE49-F238E27FC236}">
                <a16:creationId xmlns:a16="http://schemas.microsoft.com/office/drawing/2014/main" id="{1B4E95F3-CD48-4666-ADE0-9801A4B43A7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3807" b="13807"/>
          <a:stretch>
            <a:fillRect/>
          </a:stretch>
        </p:blipFill>
        <p:spPr/>
      </p:pic>
    </p:spTree>
    <p:extLst>
      <p:ext uri="{BB962C8B-B14F-4D97-AF65-F5344CB8AC3E}">
        <p14:creationId xmlns:p14="http://schemas.microsoft.com/office/powerpoint/2010/main" val="311268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8C34C3B-CA3E-475C-9684-85AE60B2FCA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582" b="3582"/>
          <a:stretch>
            <a:fillRect/>
          </a:stretch>
        </p:blipFill>
        <p:spPr/>
      </p:pic>
      <p:sp>
        <p:nvSpPr>
          <p:cNvPr id="14" name="Freeform: Shape 13">
            <a:extLst>
              <a:ext uri="{FF2B5EF4-FFF2-40B4-BE49-F238E27FC236}">
                <a16:creationId xmlns:a16="http://schemas.microsoft.com/office/drawing/2014/main" id="{808FDE6C-37D0-4483-A708-387D29760E6D}"/>
              </a:ext>
            </a:extLst>
          </p:cNvPr>
          <p:cNvSpPr/>
          <p:nvPr/>
        </p:nvSpPr>
        <p:spPr>
          <a:xfrm rot="5400000">
            <a:off x="11289230" y="76709"/>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6" name="Freeform: Shape 15">
            <a:extLst>
              <a:ext uri="{FF2B5EF4-FFF2-40B4-BE49-F238E27FC236}">
                <a16:creationId xmlns:a16="http://schemas.microsoft.com/office/drawing/2014/main" id="{6E9B29A5-A75B-4A06-8C5B-EE842A4094BB}"/>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9" name="TextBox 18">
            <a:extLst>
              <a:ext uri="{FF2B5EF4-FFF2-40B4-BE49-F238E27FC236}">
                <a16:creationId xmlns:a16="http://schemas.microsoft.com/office/drawing/2014/main" id="{50742496-218E-4F89-8D64-6586C7F78B3C}"/>
              </a:ext>
            </a:extLst>
          </p:cNvPr>
          <p:cNvSpPr txBox="1"/>
          <p:nvPr/>
        </p:nvSpPr>
        <p:spPr>
          <a:xfrm>
            <a:off x="1171833" y="1921524"/>
            <a:ext cx="3428320" cy="954107"/>
          </a:xfrm>
          <a:prstGeom prst="rect">
            <a:avLst/>
          </a:prstGeom>
          <a:noFill/>
        </p:spPr>
        <p:txBody>
          <a:bodyPr wrap="square" rtlCol="0">
            <a:spAutoFit/>
          </a:bodyPr>
          <a:lstStyle/>
          <a:p>
            <a:r>
              <a:rPr lang="id-ID" sz="2800" b="1" dirty="0">
                <a:solidFill>
                  <a:schemeClr val="accent1"/>
                </a:solidFill>
                <a:latin typeface="+mj-lt"/>
              </a:rPr>
              <a:t>SATISFY YOUR SNACK ATTACK.</a:t>
            </a:r>
            <a:endParaRPr lang="en-US" sz="2800" b="1" dirty="0">
              <a:solidFill>
                <a:schemeClr val="accent1"/>
              </a:solidFill>
              <a:latin typeface="+mj-lt"/>
            </a:endParaRPr>
          </a:p>
        </p:txBody>
      </p:sp>
      <p:sp>
        <p:nvSpPr>
          <p:cNvPr id="20" name="TextBox 19">
            <a:extLst>
              <a:ext uri="{FF2B5EF4-FFF2-40B4-BE49-F238E27FC236}">
                <a16:creationId xmlns:a16="http://schemas.microsoft.com/office/drawing/2014/main" id="{39160F15-B25E-4FAB-8DE5-BB96A2DA48D0}"/>
              </a:ext>
            </a:extLst>
          </p:cNvPr>
          <p:cNvSpPr txBox="1"/>
          <p:nvPr/>
        </p:nvSpPr>
        <p:spPr>
          <a:xfrm>
            <a:off x="1226697" y="1549304"/>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27" name="Rectangle 26">
            <a:extLst>
              <a:ext uri="{FF2B5EF4-FFF2-40B4-BE49-F238E27FC236}">
                <a16:creationId xmlns:a16="http://schemas.microsoft.com/office/drawing/2014/main" id="{0E060A4C-C575-4A97-BABA-7753D7962364}"/>
              </a:ext>
            </a:extLst>
          </p:cNvPr>
          <p:cNvSpPr/>
          <p:nvPr/>
        </p:nvSpPr>
        <p:spPr>
          <a:xfrm>
            <a:off x="1266771" y="4948383"/>
            <a:ext cx="1049709" cy="284180"/>
          </a:xfrm>
          <a:prstGeom prst="rect">
            <a:avLst/>
          </a:prstGeom>
          <a:solidFill>
            <a:schemeClr val="accent1"/>
          </a:solidFill>
        </p:spPr>
        <p:txBody>
          <a:bodyPr wrap="square">
            <a:spAutoFit/>
          </a:bodyPr>
          <a:lstStyle/>
          <a:p>
            <a:pPr algn="ctr">
              <a:lnSpc>
                <a:spcPct val="120000"/>
              </a:lnSpc>
            </a:pPr>
            <a:r>
              <a:rPr lang="en-US" sz="1100" i="1" dirty="0">
                <a:solidFill>
                  <a:schemeClr val="bg1"/>
                </a:solidFill>
                <a:latin typeface="+mj-lt"/>
                <a:ea typeface="Open Sans" panose="020B0606030504020204" pitchFamily="34" charset="0"/>
                <a:cs typeface="Open Sans" panose="020B0606030504020204" pitchFamily="34" charset="0"/>
              </a:rPr>
              <a:t>Read More….</a:t>
            </a:r>
          </a:p>
        </p:txBody>
      </p:sp>
      <p:sp>
        <p:nvSpPr>
          <p:cNvPr id="28" name="Rectangle 27">
            <a:extLst>
              <a:ext uri="{FF2B5EF4-FFF2-40B4-BE49-F238E27FC236}">
                <a16:creationId xmlns:a16="http://schemas.microsoft.com/office/drawing/2014/main" id="{04802EE0-DCFA-4CCC-B1AD-BED6CEA82A5B}"/>
              </a:ext>
            </a:extLst>
          </p:cNvPr>
          <p:cNvSpPr/>
          <p:nvPr/>
        </p:nvSpPr>
        <p:spPr>
          <a:xfrm>
            <a:off x="1196473" y="3214216"/>
            <a:ext cx="3506155" cy="1451166"/>
          </a:xfrm>
          <a:prstGeom prst="rect">
            <a:avLst/>
          </a:prstGeom>
        </p:spPr>
        <p:txBody>
          <a:bodyPr wrap="square">
            <a:spAutoFit/>
          </a:bodyPr>
          <a:lstStyle/>
          <a:p>
            <a:pPr algn="just">
              <a:lnSpc>
                <a:spcPct val="150000"/>
              </a:lnSpc>
            </a:pPr>
            <a:r>
              <a:rPr lang="en-US" sz="1200" dirty="0">
                <a:solidFill>
                  <a:schemeClr val="tx2">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wonderful serenity has taken possession of my entire soul, like these sweet mornings soul, like these sweet mornings</a:t>
            </a:r>
            <a:endParaRPr lang="id-ID" sz="1200" dirty="0">
              <a:solidFill>
                <a:schemeClr val="tx2">
                  <a:lumMod val="50000"/>
                </a:schemeClr>
              </a:solidFill>
              <a:latin typeface="+mj-lt"/>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1FDD3638-BBA7-4647-B4BD-BFDEC240C6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543" b="3543"/>
          <a:stretch>
            <a:fillRect/>
          </a:stretch>
        </p:blipFill>
        <p:spPr/>
      </p:pic>
      <p:pic>
        <p:nvPicPr>
          <p:cNvPr id="11" name="Picture Placeholder 10">
            <a:extLst>
              <a:ext uri="{FF2B5EF4-FFF2-40B4-BE49-F238E27FC236}">
                <a16:creationId xmlns:a16="http://schemas.microsoft.com/office/drawing/2014/main" id="{2C57F6AD-7456-426F-9C02-725DD03AEDA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156" r="5156"/>
          <a:stretch>
            <a:fillRect/>
          </a:stretch>
        </p:blipFill>
        <p:spPr/>
      </p:pic>
      <p:pic>
        <p:nvPicPr>
          <p:cNvPr id="8" name="Picture Placeholder 7">
            <a:extLst>
              <a:ext uri="{FF2B5EF4-FFF2-40B4-BE49-F238E27FC236}">
                <a16:creationId xmlns:a16="http://schemas.microsoft.com/office/drawing/2014/main" id="{1F08D040-E436-433A-A7C9-CC1DCEA8D8F8}"/>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336" r="2336"/>
          <a:stretch>
            <a:fillRect/>
          </a:stretch>
        </p:blipFill>
        <p:spPr/>
      </p:pic>
      <p:pic>
        <p:nvPicPr>
          <p:cNvPr id="18" name="Picture Placeholder 17">
            <a:extLst>
              <a:ext uri="{FF2B5EF4-FFF2-40B4-BE49-F238E27FC236}">
                <a16:creationId xmlns:a16="http://schemas.microsoft.com/office/drawing/2014/main" id="{B2BFF56E-9587-4499-88D6-9F0DA6ACE81B}"/>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8284" r="28284"/>
          <a:stretch>
            <a:fillRect/>
          </a:stretch>
        </p:blipFill>
        <p:spPr/>
      </p:pic>
      <p:pic>
        <p:nvPicPr>
          <p:cNvPr id="23" name="Picture Placeholder 22">
            <a:extLst>
              <a:ext uri="{FF2B5EF4-FFF2-40B4-BE49-F238E27FC236}">
                <a16:creationId xmlns:a16="http://schemas.microsoft.com/office/drawing/2014/main" id="{94F9687F-9A8C-4B0A-BF1F-6A4ACC25C2EE}"/>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3586" b="3586"/>
          <a:stretch>
            <a:fillRect/>
          </a:stretch>
        </p:blipFill>
        <p:spPr/>
      </p:pic>
    </p:spTree>
    <p:extLst>
      <p:ext uri="{BB962C8B-B14F-4D97-AF65-F5344CB8AC3E}">
        <p14:creationId xmlns:p14="http://schemas.microsoft.com/office/powerpoint/2010/main" val="101641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B5B4882-2B0F-47EC-9185-8BD18A0B8720}"/>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7" name="Freeform: Shape 6">
            <a:extLst>
              <a:ext uri="{FF2B5EF4-FFF2-40B4-BE49-F238E27FC236}">
                <a16:creationId xmlns:a16="http://schemas.microsoft.com/office/drawing/2014/main" id="{24FF8D2D-F205-44DD-A919-0933B7D0F28B}"/>
              </a:ext>
            </a:extLst>
          </p:cNvPr>
          <p:cNvSpPr/>
          <p:nvPr/>
        </p:nvSpPr>
        <p:spPr>
          <a:xfrm>
            <a:off x="1129270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4" name="TextBox 13">
            <a:extLst>
              <a:ext uri="{FF2B5EF4-FFF2-40B4-BE49-F238E27FC236}">
                <a16:creationId xmlns:a16="http://schemas.microsoft.com/office/drawing/2014/main" id="{89CF863D-7CB3-4B76-A219-79F6840BE51A}"/>
              </a:ext>
            </a:extLst>
          </p:cNvPr>
          <p:cNvSpPr txBox="1"/>
          <p:nvPr/>
        </p:nvSpPr>
        <p:spPr>
          <a:xfrm>
            <a:off x="1408907" y="1013939"/>
            <a:ext cx="3428320" cy="954107"/>
          </a:xfrm>
          <a:prstGeom prst="rect">
            <a:avLst/>
          </a:prstGeom>
          <a:noFill/>
        </p:spPr>
        <p:txBody>
          <a:bodyPr wrap="square" rtlCol="0">
            <a:spAutoFit/>
          </a:bodyPr>
          <a:lstStyle/>
          <a:p>
            <a:r>
              <a:rPr lang="id-ID" sz="2800" b="1" dirty="0">
                <a:solidFill>
                  <a:schemeClr val="accent1"/>
                </a:solidFill>
                <a:latin typeface="+mj-lt"/>
              </a:rPr>
              <a:t>SATISFY YOUR SNACK ATTACK.</a:t>
            </a:r>
          </a:p>
        </p:txBody>
      </p:sp>
      <p:sp>
        <p:nvSpPr>
          <p:cNvPr id="15" name="TextBox 14">
            <a:extLst>
              <a:ext uri="{FF2B5EF4-FFF2-40B4-BE49-F238E27FC236}">
                <a16:creationId xmlns:a16="http://schemas.microsoft.com/office/drawing/2014/main" id="{08AAD6F0-642F-4F9C-9716-12961058EB52}"/>
              </a:ext>
            </a:extLst>
          </p:cNvPr>
          <p:cNvSpPr txBox="1"/>
          <p:nvPr/>
        </p:nvSpPr>
        <p:spPr>
          <a:xfrm>
            <a:off x="1463771" y="685264"/>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6" name="Rectangle 15">
            <a:extLst>
              <a:ext uri="{FF2B5EF4-FFF2-40B4-BE49-F238E27FC236}">
                <a16:creationId xmlns:a16="http://schemas.microsoft.com/office/drawing/2014/main" id="{C2F349B9-32D1-4C4E-9287-40EB3E069C56}"/>
              </a:ext>
            </a:extLst>
          </p:cNvPr>
          <p:cNvSpPr/>
          <p:nvPr/>
        </p:nvSpPr>
        <p:spPr>
          <a:xfrm>
            <a:off x="1437610" y="2221218"/>
            <a:ext cx="5628169" cy="616836"/>
          </a:xfrm>
          <a:prstGeom prst="rect">
            <a:avLst/>
          </a:prstGeom>
        </p:spPr>
        <p:txBody>
          <a:bodyPr wrap="square">
            <a:spAutoFit/>
          </a:bodyPr>
          <a:lstStyle/>
          <a:p>
            <a:pPr>
              <a:lnSpc>
                <a:spcPct val="150000"/>
              </a:lnSpc>
            </a:pPr>
            <a:r>
              <a:rPr lang="id-ID" sz="1200" b="1" dirty="0">
                <a:solidFill>
                  <a:srgbClr val="333333"/>
                </a:solidFill>
                <a:latin typeface="+mj-lt"/>
                <a:ea typeface="Open Sans" panose="020B0606030504020204" pitchFamily="34" charset="0"/>
                <a:cs typeface="Open Sans" panose="020B0606030504020204" pitchFamily="34" charset="0"/>
              </a:rPr>
              <a:t>Ut wisi enim ad </a:t>
            </a:r>
            <a:r>
              <a:rPr lang="id-ID" sz="1200" dirty="0">
                <a:solidFill>
                  <a:srgbClr val="333333"/>
                </a:solidFill>
                <a:latin typeface="+mj-lt"/>
                <a:ea typeface="Open Sans" panose="020B0606030504020204" pitchFamily="34" charset="0"/>
                <a:cs typeface="Open Sans" panose="020B0606030504020204" pitchFamily="34" charset="0"/>
              </a:rPr>
              <a:t>minim veniam, quis nostrud exerci tation ullamcorper suscipit lobortis nisl ut</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veniam, quis nostrud exerci tation</a:t>
            </a:r>
            <a:endParaRPr lang="en-US" sz="1200" dirty="0">
              <a:solidFill>
                <a:srgbClr val="333333"/>
              </a:solidFill>
              <a:latin typeface="+mj-lt"/>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934A644B-1F7C-4C18-9C18-D413C9B05CA5}"/>
              </a:ext>
            </a:extLst>
          </p:cNvPr>
          <p:cNvSpPr/>
          <p:nvPr/>
        </p:nvSpPr>
        <p:spPr>
          <a:xfrm>
            <a:off x="6943859" y="5065205"/>
            <a:ext cx="3984623" cy="893834"/>
          </a:xfrm>
          <a:prstGeom prst="rect">
            <a:avLst/>
          </a:prstGeom>
        </p:spPr>
        <p:txBody>
          <a:bodyPr wrap="square">
            <a:spAutoFit/>
          </a:bodyPr>
          <a:lstStyle/>
          <a:p>
            <a:pPr>
              <a:lnSpc>
                <a:spcPct val="150000"/>
              </a:lnSpc>
            </a:pPr>
            <a:r>
              <a:rPr lang="id-ID" sz="1200" b="1" dirty="0">
                <a:solidFill>
                  <a:srgbClr val="333333"/>
                </a:solidFill>
                <a:latin typeface="+mj-lt"/>
                <a:ea typeface="Open Sans" panose="020B0606030504020204" pitchFamily="34" charset="0"/>
                <a:cs typeface="Open Sans" panose="020B0606030504020204" pitchFamily="34" charset="0"/>
              </a:rPr>
              <a:t>Ut wisi enim ad </a:t>
            </a:r>
            <a:r>
              <a:rPr lang="id-ID" sz="1200" dirty="0">
                <a:solidFill>
                  <a:srgbClr val="333333"/>
                </a:solidFill>
                <a:latin typeface="+mj-lt"/>
                <a:ea typeface="Open Sans" panose="020B0606030504020204" pitchFamily="34" charset="0"/>
                <a:cs typeface="Open Sans" panose="020B0606030504020204" pitchFamily="34" charset="0"/>
              </a:rPr>
              <a:t>minim veniam, quis nostrud exerci tation ullamcorper suscipit lobortis nisl ut</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veniam, quis nostrud exerci tation</a:t>
            </a:r>
            <a:endParaRPr lang="en-US" sz="1200" dirty="0">
              <a:solidFill>
                <a:srgbClr val="333333"/>
              </a:solidFill>
              <a:latin typeface="+mj-lt"/>
              <a:ea typeface="Open Sans" panose="020B0606030504020204" pitchFamily="34" charset="0"/>
              <a:cs typeface="Open Sans" panose="020B0606030504020204" pitchFamily="34" charset="0"/>
            </a:endParaRPr>
          </a:p>
        </p:txBody>
      </p:sp>
      <p:pic>
        <p:nvPicPr>
          <p:cNvPr id="12" name="Picture Placeholder 11">
            <a:extLst>
              <a:ext uri="{FF2B5EF4-FFF2-40B4-BE49-F238E27FC236}">
                <a16:creationId xmlns:a16="http://schemas.microsoft.com/office/drawing/2014/main" id="{3756147B-31ED-479B-B3E3-E2BF45C2127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035" b="6035"/>
          <a:stretch>
            <a:fillRect/>
          </a:stretch>
        </p:blipFill>
        <p:spPr/>
      </p:pic>
      <p:pic>
        <p:nvPicPr>
          <p:cNvPr id="20" name="Picture Placeholder 19">
            <a:extLst>
              <a:ext uri="{FF2B5EF4-FFF2-40B4-BE49-F238E27FC236}">
                <a16:creationId xmlns:a16="http://schemas.microsoft.com/office/drawing/2014/main" id="{2D42AE5A-08EF-499F-BA7F-86EB58FF3F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582" b="5582"/>
          <a:stretch>
            <a:fillRect/>
          </a:stretch>
        </p:blipFill>
        <p:spPr/>
      </p:pic>
    </p:spTree>
    <p:extLst>
      <p:ext uri="{BB962C8B-B14F-4D97-AF65-F5344CB8AC3E}">
        <p14:creationId xmlns:p14="http://schemas.microsoft.com/office/powerpoint/2010/main" val="337214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480C6FE-41E9-422E-BFA7-CE2E2A1545B7}"/>
              </a:ext>
            </a:extLst>
          </p:cNvPr>
          <p:cNvSpPr/>
          <p:nvPr/>
        </p:nvSpPr>
        <p:spPr>
          <a:xfrm rot="5400000">
            <a:off x="11289230" y="76709"/>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5" name="Freeform: Shape 4">
            <a:extLst>
              <a:ext uri="{FF2B5EF4-FFF2-40B4-BE49-F238E27FC236}">
                <a16:creationId xmlns:a16="http://schemas.microsoft.com/office/drawing/2014/main" id="{E19D4986-DA58-4D23-AC55-2FC042860766}"/>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0" name="TextBox 9">
            <a:extLst>
              <a:ext uri="{FF2B5EF4-FFF2-40B4-BE49-F238E27FC236}">
                <a16:creationId xmlns:a16="http://schemas.microsoft.com/office/drawing/2014/main" id="{ABE7289C-2C7C-44BD-B9BF-1A81920F6607}"/>
              </a:ext>
            </a:extLst>
          </p:cNvPr>
          <p:cNvSpPr txBox="1"/>
          <p:nvPr/>
        </p:nvSpPr>
        <p:spPr>
          <a:xfrm>
            <a:off x="1372756" y="1335844"/>
            <a:ext cx="3428320" cy="954107"/>
          </a:xfrm>
          <a:prstGeom prst="rect">
            <a:avLst/>
          </a:prstGeom>
          <a:noFill/>
        </p:spPr>
        <p:txBody>
          <a:bodyPr wrap="square" rtlCol="0">
            <a:spAutoFit/>
          </a:bodyPr>
          <a:lstStyle/>
          <a:p>
            <a:r>
              <a:rPr lang="id-ID" sz="2800" b="1" dirty="0">
                <a:solidFill>
                  <a:schemeClr val="accent1"/>
                </a:solidFill>
                <a:latin typeface="+mj-lt"/>
              </a:rPr>
              <a:t>SATISFY YOUR SNACK ATTACK.</a:t>
            </a:r>
          </a:p>
        </p:txBody>
      </p:sp>
      <p:sp>
        <p:nvSpPr>
          <p:cNvPr id="11" name="TextBox 10">
            <a:extLst>
              <a:ext uri="{FF2B5EF4-FFF2-40B4-BE49-F238E27FC236}">
                <a16:creationId xmlns:a16="http://schemas.microsoft.com/office/drawing/2014/main" id="{0DE33EB6-F601-49B6-A066-8D076BCB2E4A}"/>
              </a:ext>
            </a:extLst>
          </p:cNvPr>
          <p:cNvSpPr txBox="1"/>
          <p:nvPr/>
        </p:nvSpPr>
        <p:spPr>
          <a:xfrm>
            <a:off x="1427620" y="1007169"/>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7" name="TextBox 16">
            <a:extLst>
              <a:ext uri="{FF2B5EF4-FFF2-40B4-BE49-F238E27FC236}">
                <a16:creationId xmlns:a16="http://schemas.microsoft.com/office/drawing/2014/main" id="{16D65C72-AB3F-4BC8-AE3B-61ABD6BB11DF}"/>
              </a:ext>
            </a:extLst>
          </p:cNvPr>
          <p:cNvSpPr txBox="1"/>
          <p:nvPr/>
        </p:nvSpPr>
        <p:spPr>
          <a:xfrm>
            <a:off x="1371504" y="4983308"/>
            <a:ext cx="4881250" cy="897169"/>
          </a:xfrm>
          <a:prstGeom prst="rect">
            <a:avLst/>
          </a:prstGeom>
          <a:noFill/>
        </p:spPr>
        <p:txBody>
          <a:bodyPr wrap="square" rtlCol="0">
            <a:spAutoFit/>
          </a:bodyPr>
          <a:lstStyle/>
          <a:p>
            <a:pPr>
              <a:lnSpc>
                <a:spcPct val="150000"/>
              </a:lnSpc>
            </a:pPr>
            <a:r>
              <a:rPr lang="id-ID" sz="1200" b="1" dirty="0">
                <a:solidFill>
                  <a:schemeClr val="tx2">
                    <a:lumMod val="50000"/>
                  </a:schemeClr>
                </a:solidFill>
                <a:latin typeface="+mj-lt"/>
                <a:ea typeface="Open Sans" panose="020B0606030504020204" pitchFamily="34" charset="0"/>
                <a:cs typeface="Open Sans" panose="020B0606030504020204" pitchFamily="34" charset="0"/>
              </a:rPr>
              <a:t>lorem ipsum</a:t>
            </a:r>
            <a:r>
              <a:rPr lang="id-ID" sz="1200" dirty="0">
                <a:solidFill>
                  <a:schemeClr val="tx2">
                    <a:lumMod val="50000"/>
                  </a:schemeClr>
                </a:solidFill>
                <a:latin typeface="+mj-lt"/>
                <a:ea typeface="Open Sans" panose="020B0606030504020204" pitchFamily="34" charset="0"/>
                <a:cs typeface="Open Sans" panose="020B0606030504020204" pitchFamily="34" charset="0"/>
              </a:rPr>
              <a:t>, quia dolor sit, amet, consectetur, adipiscivelit, sed quia non numquam eius modi tempora incidunt, ut labore et dolore</a:t>
            </a:r>
            <a:r>
              <a:rPr lang="en-US" sz="1200" dirty="0">
                <a:solidFill>
                  <a:schemeClr val="tx2">
                    <a:lumMod val="50000"/>
                  </a:schemeClr>
                </a:solidFill>
                <a:latin typeface="+mj-lt"/>
                <a:ea typeface="Open Sans" panose="020B0606030504020204" pitchFamily="34" charset="0"/>
                <a:cs typeface="Open Sans" panose="020B0606030504020204" pitchFamily="34" charset="0"/>
              </a:rPr>
              <a:t> </a:t>
            </a:r>
            <a:r>
              <a:rPr lang="id-ID" sz="1200" dirty="0">
                <a:solidFill>
                  <a:schemeClr val="tx2">
                    <a:lumMod val="50000"/>
                  </a:schemeClr>
                </a:solidFill>
                <a:latin typeface="+mj-lt"/>
                <a:ea typeface="Open Sans" panose="020B0606030504020204" pitchFamily="34" charset="0"/>
                <a:cs typeface="Open Sans" panose="020B0606030504020204" pitchFamily="34" charset="0"/>
              </a:rPr>
              <a:t>consectetur, adipiscivelit, sed quia non</a:t>
            </a:r>
          </a:p>
        </p:txBody>
      </p:sp>
      <p:sp>
        <p:nvSpPr>
          <p:cNvPr id="18" name="Rectangle: Rounded Corners 17">
            <a:extLst>
              <a:ext uri="{FF2B5EF4-FFF2-40B4-BE49-F238E27FC236}">
                <a16:creationId xmlns:a16="http://schemas.microsoft.com/office/drawing/2014/main" id="{98532EFE-BAE2-4CB0-BE11-1819BF56970A}"/>
              </a:ext>
            </a:extLst>
          </p:cNvPr>
          <p:cNvSpPr/>
          <p:nvPr/>
        </p:nvSpPr>
        <p:spPr>
          <a:xfrm>
            <a:off x="1462456" y="4246023"/>
            <a:ext cx="1335450" cy="351080"/>
          </a:xfrm>
          <a:prstGeom prst="roundRect">
            <a:avLst>
              <a:gd name="adj" fmla="val 50000"/>
            </a:avLst>
          </a:prstGeom>
          <a:solidFill>
            <a:schemeClr val="bg1"/>
          </a:solidFill>
          <a:ln>
            <a:noFill/>
          </a:ln>
          <a:effectLst>
            <a:outerShdw blurRad="660400" dist="63500" dir="5400000" algn="t"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latin typeface="+mj-lt"/>
                <a:ea typeface="Open Sans" panose="020B0606030504020204" pitchFamily="34" charset="0"/>
                <a:cs typeface="Open Sans" panose="020B0606030504020204" pitchFamily="34" charset="0"/>
              </a:rPr>
              <a:t>Learn More</a:t>
            </a:r>
            <a:endParaRPr lang="id-ID" sz="1100" dirty="0">
              <a:solidFill>
                <a:schemeClr val="accent1"/>
              </a:solidFill>
              <a:latin typeface="+mj-lt"/>
              <a:ea typeface="Open Sans" panose="020B0606030504020204" pitchFamily="34" charset="0"/>
              <a:cs typeface="Open Sans" panose="020B0606030504020204" pitchFamily="34" charset="0"/>
            </a:endParaRPr>
          </a:p>
        </p:txBody>
      </p:sp>
      <p:sp>
        <p:nvSpPr>
          <p:cNvPr id="19" name="Rectangle: Rounded Corners 18">
            <a:extLst>
              <a:ext uri="{FF2B5EF4-FFF2-40B4-BE49-F238E27FC236}">
                <a16:creationId xmlns:a16="http://schemas.microsoft.com/office/drawing/2014/main" id="{FC4B4DA6-97D5-4A8D-AC4A-0FCCDFF621E8}"/>
              </a:ext>
            </a:extLst>
          </p:cNvPr>
          <p:cNvSpPr/>
          <p:nvPr/>
        </p:nvSpPr>
        <p:spPr>
          <a:xfrm>
            <a:off x="2750344" y="2792871"/>
            <a:ext cx="2008746" cy="3510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ea typeface="Open Sans" panose="020B0606030504020204" pitchFamily="34" charset="0"/>
                <a:cs typeface="Open Sans" panose="020B0606030504020204" pitchFamily="34" charset="0"/>
              </a:rPr>
              <a:t>New Menu</a:t>
            </a:r>
          </a:p>
        </p:txBody>
      </p:sp>
      <p:sp>
        <p:nvSpPr>
          <p:cNvPr id="20" name="TextBox 19">
            <a:extLst>
              <a:ext uri="{FF2B5EF4-FFF2-40B4-BE49-F238E27FC236}">
                <a16:creationId xmlns:a16="http://schemas.microsoft.com/office/drawing/2014/main" id="{D0132AC2-96EE-4C93-B4D7-F39788CA2BA5}"/>
              </a:ext>
            </a:extLst>
          </p:cNvPr>
          <p:cNvSpPr txBox="1"/>
          <p:nvPr/>
        </p:nvSpPr>
        <p:spPr>
          <a:xfrm>
            <a:off x="1371505" y="3262794"/>
            <a:ext cx="4585158" cy="620170"/>
          </a:xfrm>
          <a:prstGeom prst="rect">
            <a:avLst/>
          </a:prstGeom>
          <a:noFill/>
        </p:spPr>
        <p:txBody>
          <a:bodyPr wrap="square" rtlCol="0">
            <a:spAutoFit/>
          </a:bodyPr>
          <a:lstStyle/>
          <a:p>
            <a:pPr>
              <a:lnSpc>
                <a:spcPct val="150000"/>
              </a:lnSpc>
            </a:pPr>
            <a:r>
              <a:rPr lang="id-ID" sz="1200" b="1" dirty="0">
                <a:solidFill>
                  <a:schemeClr val="tx2">
                    <a:lumMod val="50000"/>
                  </a:schemeClr>
                </a:solidFill>
                <a:latin typeface="+mj-lt"/>
                <a:ea typeface="Open Sans" panose="020B0606030504020204" pitchFamily="34" charset="0"/>
                <a:cs typeface="Open Sans" panose="020B0606030504020204" pitchFamily="34" charset="0"/>
              </a:rPr>
              <a:t>lorem ipsum</a:t>
            </a:r>
            <a:r>
              <a:rPr lang="id-ID" sz="1200" dirty="0">
                <a:solidFill>
                  <a:schemeClr val="tx2">
                    <a:lumMod val="50000"/>
                  </a:schemeClr>
                </a:solidFill>
                <a:latin typeface="+mj-lt"/>
                <a:ea typeface="Open Sans" panose="020B0606030504020204" pitchFamily="34" charset="0"/>
                <a:cs typeface="Open Sans" panose="020B0606030504020204" pitchFamily="34" charset="0"/>
              </a:rPr>
              <a:t>, quia dolor sit, amet, consectetur, adipiscivelit, sed quia non numquam eius modi tempora </a:t>
            </a:r>
          </a:p>
        </p:txBody>
      </p:sp>
      <p:sp>
        <p:nvSpPr>
          <p:cNvPr id="21" name="Rectangle 20">
            <a:extLst>
              <a:ext uri="{FF2B5EF4-FFF2-40B4-BE49-F238E27FC236}">
                <a16:creationId xmlns:a16="http://schemas.microsoft.com/office/drawing/2014/main" id="{E3D4DF4A-ED62-43FC-8980-B96AB0278B66}"/>
              </a:ext>
            </a:extLst>
          </p:cNvPr>
          <p:cNvSpPr/>
          <p:nvPr/>
        </p:nvSpPr>
        <p:spPr>
          <a:xfrm>
            <a:off x="1371505" y="2821899"/>
            <a:ext cx="1285094" cy="286232"/>
          </a:xfrm>
          <a:prstGeom prst="rect">
            <a:avLst/>
          </a:prstGeom>
        </p:spPr>
        <p:txBody>
          <a:bodyPr wrap="square">
            <a:spAutoFit/>
          </a:bodyPr>
          <a:lstStyle/>
          <a:p>
            <a:pPr>
              <a:lnSpc>
                <a:spcPct val="90000"/>
              </a:lnSpc>
            </a:pPr>
            <a:r>
              <a:rPr lang="en-US" sz="1400" b="1" dirty="0">
                <a:solidFill>
                  <a:schemeClr val="tx2">
                    <a:lumMod val="50000"/>
                  </a:schemeClr>
                </a:solidFill>
                <a:latin typeface="+mj-lt"/>
                <a:ea typeface="Open Sans" panose="020B0606030504020204" pitchFamily="34" charset="0"/>
                <a:cs typeface="Open Sans" panose="020B0606030504020204" pitchFamily="34" charset="0"/>
              </a:rPr>
              <a:t>Top Food</a:t>
            </a:r>
            <a:endParaRPr lang="id-ID" sz="1400" b="1" dirty="0">
              <a:solidFill>
                <a:schemeClr val="tx2">
                  <a:lumMod val="50000"/>
                </a:schemeClr>
              </a:solidFill>
              <a:latin typeface="+mj-lt"/>
              <a:ea typeface="Open Sans" panose="020B0606030504020204" pitchFamily="34" charset="0"/>
              <a:cs typeface="Open Sans" panose="020B0606030504020204" pitchFamily="34" charset="0"/>
            </a:endParaRPr>
          </a:p>
        </p:txBody>
      </p:sp>
      <p:sp>
        <p:nvSpPr>
          <p:cNvPr id="2" name="Oval 1">
            <a:extLst>
              <a:ext uri="{FF2B5EF4-FFF2-40B4-BE49-F238E27FC236}">
                <a16:creationId xmlns:a16="http://schemas.microsoft.com/office/drawing/2014/main" id="{708832B2-28F5-433E-A071-71658CBCA94B}"/>
              </a:ext>
            </a:extLst>
          </p:cNvPr>
          <p:cNvSpPr/>
          <p:nvPr/>
        </p:nvSpPr>
        <p:spPr>
          <a:xfrm>
            <a:off x="9876504" y="850244"/>
            <a:ext cx="1896496" cy="18964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ea typeface="Open Sans" panose="020B0606030504020204" pitchFamily="34" charset="0"/>
                <a:cs typeface="Open Sans" panose="020B0606030504020204" pitchFamily="34" charset="0"/>
              </a:rPr>
              <a:t>TREND</a:t>
            </a:r>
          </a:p>
          <a:p>
            <a:pPr algn="ctr"/>
            <a:r>
              <a:rPr lang="en-US" sz="2000" b="1" dirty="0">
                <a:latin typeface="+mj-lt"/>
                <a:ea typeface="Open Sans" panose="020B0606030504020204" pitchFamily="34" charset="0"/>
                <a:cs typeface="Open Sans" panose="020B0606030504020204" pitchFamily="34" charset="0"/>
              </a:rPr>
              <a:t>FASHION</a:t>
            </a:r>
          </a:p>
        </p:txBody>
      </p:sp>
      <p:pic>
        <p:nvPicPr>
          <p:cNvPr id="9" name="Picture Placeholder 8">
            <a:extLst>
              <a:ext uri="{FF2B5EF4-FFF2-40B4-BE49-F238E27FC236}">
                <a16:creationId xmlns:a16="http://schemas.microsoft.com/office/drawing/2014/main" id="{51E27E7D-C243-4BE9-8E68-8935768BAA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415" b="9415"/>
          <a:stretch>
            <a:fillRect/>
          </a:stretch>
        </p:blipFill>
        <p:spPr/>
      </p:pic>
    </p:spTree>
    <p:extLst>
      <p:ext uri="{BB962C8B-B14F-4D97-AF65-F5344CB8AC3E}">
        <p14:creationId xmlns:p14="http://schemas.microsoft.com/office/powerpoint/2010/main" val="293179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A4EB5C9-7094-4BF3-B87B-8EB63EEBA0D1}"/>
              </a:ext>
            </a:extLst>
          </p:cNvPr>
          <p:cNvSpPr/>
          <p:nvPr/>
        </p:nvSpPr>
        <p:spPr>
          <a:xfrm>
            <a:off x="0" y="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9" name="Freeform: Shape 8">
            <a:extLst>
              <a:ext uri="{FF2B5EF4-FFF2-40B4-BE49-F238E27FC236}">
                <a16:creationId xmlns:a16="http://schemas.microsoft.com/office/drawing/2014/main" id="{ED9F32A8-07CD-4D76-9E56-EBE2640FB997}"/>
              </a:ext>
            </a:extLst>
          </p:cNvPr>
          <p:cNvSpPr/>
          <p:nvPr/>
        </p:nvSpPr>
        <p:spPr>
          <a:xfrm>
            <a:off x="11224460" y="602000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2" name="TextBox 11">
            <a:extLst>
              <a:ext uri="{FF2B5EF4-FFF2-40B4-BE49-F238E27FC236}">
                <a16:creationId xmlns:a16="http://schemas.microsoft.com/office/drawing/2014/main" id="{392FF14C-F965-41C7-8E85-EC49A85677BD}"/>
              </a:ext>
            </a:extLst>
          </p:cNvPr>
          <p:cNvSpPr txBox="1"/>
          <p:nvPr/>
        </p:nvSpPr>
        <p:spPr>
          <a:xfrm>
            <a:off x="7519255" y="1174123"/>
            <a:ext cx="3428320" cy="954107"/>
          </a:xfrm>
          <a:prstGeom prst="rect">
            <a:avLst/>
          </a:prstGeom>
          <a:noFill/>
        </p:spPr>
        <p:txBody>
          <a:bodyPr wrap="square" rtlCol="0">
            <a:spAutoFit/>
          </a:bodyPr>
          <a:lstStyle/>
          <a:p>
            <a:r>
              <a:rPr lang="id-ID" sz="2800" b="1" dirty="0">
                <a:solidFill>
                  <a:schemeClr val="accent1"/>
                </a:solidFill>
                <a:latin typeface="+mj-lt"/>
              </a:rPr>
              <a:t>SATISFY YOUR SNACK ATTACK.</a:t>
            </a:r>
          </a:p>
        </p:txBody>
      </p:sp>
      <p:sp>
        <p:nvSpPr>
          <p:cNvPr id="13" name="TextBox 12">
            <a:extLst>
              <a:ext uri="{FF2B5EF4-FFF2-40B4-BE49-F238E27FC236}">
                <a16:creationId xmlns:a16="http://schemas.microsoft.com/office/drawing/2014/main" id="{DD0491AA-3284-4E4C-B651-1EAE6BB72064}"/>
              </a:ext>
            </a:extLst>
          </p:cNvPr>
          <p:cNvSpPr txBox="1"/>
          <p:nvPr/>
        </p:nvSpPr>
        <p:spPr>
          <a:xfrm>
            <a:off x="7574119" y="845448"/>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6" name="Text Placeholder 4">
            <a:extLst>
              <a:ext uri="{FF2B5EF4-FFF2-40B4-BE49-F238E27FC236}">
                <a16:creationId xmlns:a16="http://schemas.microsoft.com/office/drawing/2014/main" id="{36BF48B6-9608-4803-968D-CB633C426EFC}"/>
              </a:ext>
            </a:extLst>
          </p:cNvPr>
          <p:cNvSpPr txBox="1">
            <a:spLocks/>
          </p:cNvSpPr>
          <p:nvPr/>
        </p:nvSpPr>
        <p:spPr>
          <a:xfrm>
            <a:off x="8039123" y="3094222"/>
            <a:ext cx="3703595" cy="848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id-ID" sz="1200" b="1" dirty="0">
                <a:solidFill>
                  <a:srgbClr val="333333"/>
                </a:solidFill>
                <a:latin typeface="+mj-lt"/>
                <a:ea typeface="Open Sans" panose="020B0606030504020204" pitchFamily="34" charset="0"/>
                <a:cs typeface="Open Sans" panose="020B0606030504020204" pitchFamily="34" charset="0"/>
              </a:rPr>
              <a:t>Ut wisi enim ad minim veniam</a:t>
            </a:r>
            <a:r>
              <a:rPr lang="id-ID" sz="1200" dirty="0">
                <a:solidFill>
                  <a:srgbClr val="333333"/>
                </a:solidFill>
                <a:latin typeface="+mj-lt"/>
                <a:ea typeface="Open Sans" panose="020B0606030504020204" pitchFamily="34" charset="0"/>
                <a:cs typeface="Open Sans" panose="020B0606030504020204" pitchFamily="34" charset="0"/>
              </a:rPr>
              <a:t>, quis nostrud exerci tation</a:t>
            </a:r>
            <a:r>
              <a:rPr lang="en-US" sz="1200" dirty="0">
                <a:solidFill>
                  <a:srgbClr val="333333"/>
                </a:solidFill>
                <a:latin typeface="+mj-lt"/>
                <a:ea typeface="Open Sans" panose="020B0606030504020204" pitchFamily="34" charset="0"/>
                <a:cs typeface="Open Sans" panose="020B0606030504020204" pitchFamily="34" charset="0"/>
              </a:rPr>
              <a:t> to</a:t>
            </a:r>
            <a:r>
              <a:rPr lang="id-ID" sz="1200" dirty="0">
                <a:solidFill>
                  <a:srgbClr val="333333"/>
                </a:solidFill>
                <a:latin typeface="+mj-lt"/>
                <a:ea typeface="Open Sans" panose="020B0606030504020204" pitchFamily="34" charset="0"/>
                <a:cs typeface="Open Sans" panose="020B0606030504020204" pitchFamily="34" charset="0"/>
              </a:rPr>
              <a:t> ullamcorper nibh euismod tincidunt ut laoreet</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nostrud exerci</a:t>
            </a:r>
          </a:p>
        </p:txBody>
      </p:sp>
      <p:sp>
        <p:nvSpPr>
          <p:cNvPr id="17" name="TextBox 16">
            <a:extLst>
              <a:ext uri="{FF2B5EF4-FFF2-40B4-BE49-F238E27FC236}">
                <a16:creationId xmlns:a16="http://schemas.microsoft.com/office/drawing/2014/main" id="{20DB6691-9B47-4861-9598-53D3FEE058EC}"/>
              </a:ext>
            </a:extLst>
          </p:cNvPr>
          <p:cNvSpPr txBox="1"/>
          <p:nvPr/>
        </p:nvSpPr>
        <p:spPr>
          <a:xfrm>
            <a:off x="8036596" y="2689943"/>
            <a:ext cx="2441677" cy="276981"/>
          </a:xfrm>
          <a:prstGeom prst="rect">
            <a:avLst/>
          </a:prstGeom>
          <a:noFill/>
        </p:spPr>
        <p:txBody>
          <a:bodyPr wrap="square" lIns="91422" tIns="45711" rIns="91422" bIns="45711" rtlCol="0">
            <a:spAutoFit/>
          </a:bodyPr>
          <a:lstStyle/>
          <a:p>
            <a:r>
              <a:rPr lang="en-US" sz="1200" b="1" dirty="0">
                <a:solidFill>
                  <a:schemeClr val="accent1"/>
                </a:solidFill>
                <a:latin typeface="+mj-lt"/>
                <a:ea typeface="Open Sans" panose="020B0606030504020204" pitchFamily="34" charset="0"/>
                <a:cs typeface="Open Sans" panose="020B0606030504020204" pitchFamily="34" charset="0"/>
              </a:rPr>
              <a:t>MODERN FASHION</a:t>
            </a:r>
          </a:p>
        </p:txBody>
      </p:sp>
      <p:sp>
        <p:nvSpPr>
          <p:cNvPr id="18" name="Rectangle 17">
            <a:extLst>
              <a:ext uri="{FF2B5EF4-FFF2-40B4-BE49-F238E27FC236}">
                <a16:creationId xmlns:a16="http://schemas.microsoft.com/office/drawing/2014/main" id="{D8132F35-838C-423E-8C78-539A8394F1C0}"/>
              </a:ext>
            </a:extLst>
          </p:cNvPr>
          <p:cNvSpPr/>
          <p:nvPr/>
        </p:nvSpPr>
        <p:spPr>
          <a:xfrm>
            <a:off x="9890586" y="2805574"/>
            <a:ext cx="888761"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9" name="Text Placeholder 4">
            <a:extLst>
              <a:ext uri="{FF2B5EF4-FFF2-40B4-BE49-F238E27FC236}">
                <a16:creationId xmlns:a16="http://schemas.microsoft.com/office/drawing/2014/main" id="{CE88F935-BA07-47FC-99E5-6B9D5EF52B41}"/>
              </a:ext>
            </a:extLst>
          </p:cNvPr>
          <p:cNvSpPr txBox="1">
            <a:spLocks/>
          </p:cNvSpPr>
          <p:nvPr/>
        </p:nvSpPr>
        <p:spPr>
          <a:xfrm>
            <a:off x="8001858" y="4834917"/>
            <a:ext cx="3703595" cy="933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id-ID" sz="1200" b="1" dirty="0">
                <a:solidFill>
                  <a:srgbClr val="333333"/>
                </a:solidFill>
                <a:latin typeface="+mj-lt"/>
                <a:ea typeface="Open Sans" panose="020B0606030504020204" pitchFamily="34" charset="0"/>
                <a:cs typeface="Open Sans" panose="020B0606030504020204" pitchFamily="34" charset="0"/>
              </a:rPr>
              <a:t>Ut wisi enim ad minim veniam</a:t>
            </a:r>
            <a:r>
              <a:rPr lang="id-ID" sz="1200" dirty="0">
                <a:solidFill>
                  <a:srgbClr val="333333"/>
                </a:solidFill>
                <a:latin typeface="+mj-lt"/>
                <a:ea typeface="Open Sans" panose="020B0606030504020204" pitchFamily="34" charset="0"/>
                <a:cs typeface="Open Sans" panose="020B0606030504020204" pitchFamily="34" charset="0"/>
              </a:rPr>
              <a:t>, quis nostrud exerci tation</a:t>
            </a:r>
            <a:r>
              <a:rPr lang="en-US" sz="1200" dirty="0">
                <a:solidFill>
                  <a:srgbClr val="333333"/>
                </a:solidFill>
                <a:latin typeface="+mj-lt"/>
                <a:ea typeface="Open Sans" panose="020B0606030504020204" pitchFamily="34" charset="0"/>
                <a:cs typeface="Open Sans" panose="020B0606030504020204" pitchFamily="34" charset="0"/>
              </a:rPr>
              <a:t> to</a:t>
            </a:r>
            <a:r>
              <a:rPr lang="id-ID" sz="1200" dirty="0">
                <a:solidFill>
                  <a:srgbClr val="333333"/>
                </a:solidFill>
                <a:latin typeface="+mj-lt"/>
                <a:ea typeface="Open Sans" panose="020B0606030504020204" pitchFamily="34" charset="0"/>
                <a:cs typeface="Open Sans" panose="020B0606030504020204" pitchFamily="34" charset="0"/>
              </a:rPr>
              <a:t> ullamcorper nibh euismod tincidunt ut laoreet</a:t>
            </a:r>
            <a:r>
              <a:rPr lang="en-US" sz="1200" dirty="0">
                <a:solidFill>
                  <a:srgbClr val="333333"/>
                </a:solidFill>
                <a:latin typeface="+mj-lt"/>
                <a:ea typeface="Open Sans" panose="020B0606030504020204" pitchFamily="34" charset="0"/>
                <a:cs typeface="Open Sans" panose="020B0606030504020204" pitchFamily="34" charset="0"/>
              </a:rPr>
              <a:t> </a:t>
            </a:r>
            <a:r>
              <a:rPr lang="id-ID" sz="1200" dirty="0">
                <a:solidFill>
                  <a:srgbClr val="333333"/>
                </a:solidFill>
                <a:latin typeface="+mj-lt"/>
                <a:ea typeface="Open Sans" panose="020B0606030504020204" pitchFamily="34" charset="0"/>
                <a:cs typeface="Open Sans" panose="020B0606030504020204" pitchFamily="34" charset="0"/>
              </a:rPr>
              <a:t>nostrud exerci</a:t>
            </a:r>
          </a:p>
        </p:txBody>
      </p:sp>
      <p:sp>
        <p:nvSpPr>
          <p:cNvPr id="20" name="TextBox 19">
            <a:extLst>
              <a:ext uri="{FF2B5EF4-FFF2-40B4-BE49-F238E27FC236}">
                <a16:creationId xmlns:a16="http://schemas.microsoft.com/office/drawing/2014/main" id="{E1870512-F0F3-499A-ABE1-9CD59E004EB4}"/>
              </a:ext>
            </a:extLst>
          </p:cNvPr>
          <p:cNvSpPr txBox="1"/>
          <p:nvPr/>
        </p:nvSpPr>
        <p:spPr>
          <a:xfrm>
            <a:off x="8036596" y="4500235"/>
            <a:ext cx="2441677" cy="276981"/>
          </a:xfrm>
          <a:prstGeom prst="rect">
            <a:avLst/>
          </a:prstGeom>
          <a:noFill/>
        </p:spPr>
        <p:txBody>
          <a:bodyPr wrap="square" lIns="91422" tIns="45711" rIns="91422" bIns="45711" rtlCol="0">
            <a:spAutoFit/>
          </a:bodyPr>
          <a:lstStyle/>
          <a:p>
            <a:r>
              <a:rPr lang="en-US" sz="1200" b="1" dirty="0">
                <a:solidFill>
                  <a:schemeClr val="accent1"/>
                </a:solidFill>
                <a:latin typeface="+mj-lt"/>
                <a:ea typeface="Open Sans" panose="020B0606030504020204" pitchFamily="34" charset="0"/>
                <a:cs typeface="Open Sans" panose="020B0606030504020204" pitchFamily="34" charset="0"/>
              </a:rPr>
              <a:t>DAILY FASHION</a:t>
            </a:r>
          </a:p>
        </p:txBody>
      </p:sp>
      <p:sp>
        <p:nvSpPr>
          <p:cNvPr id="21" name="Rectangle 20">
            <a:extLst>
              <a:ext uri="{FF2B5EF4-FFF2-40B4-BE49-F238E27FC236}">
                <a16:creationId xmlns:a16="http://schemas.microsoft.com/office/drawing/2014/main" id="{69C68300-0C01-418C-B7A7-A390AB197975}"/>
              </a:ext>
            </a:extLst>
          </p:cNvPr>
          <p:cNvSpPr/>
          <p:nvPr/>
        </p:nvSpPr>
        <p:spPr>
          <a:xfrm>
            <a:off x="9861558" y="4615866"/>
            <a:ext cx="888761"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Rectangle 21">
            <a:extLst>
              <a:ext uri="{FF2B5EF4-FFF2-40B4-BE49-F238E27FC236}">
                <a16:creationId xmlns:a16="http://schemas.microsoft.com/office/drawing/2014/main" id="{E8398D53-4108-4BB6-B447-505B2A4F98DF}"/>
              </a:ext>
            </a:extLst>
          </p:cNvPr>
          <p:cNvSpPr/>
          <p:nvPr/>
        </p:nvSpPr>
        <p:spPr>
          <a:xfrm>
            <a:off x="7604476" y="2634712"/>
            <a:ext cx="313541" cy="387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Open Sans" panose="020B0606030504020204" pitchFamily="34" charset="0"/>
                <a:cs typeface="Open Sans" panose="020B0606030504020204" pitchFamily="34" charset="0"/>
              </a:rPr>
              <a:t>1</a:t>
            </a:r>
          </a:p>
        </p:txBody>
      </p:sp>
      <p:sp>
        <p:nvSpPr>
          <p:cNvPr id="23" name="Rectangle 22">
            <a:extLst>
              <a:ext uri="{FF2B5EF4-FFF2-40B4-BE49-F238E27FC236}">
                <a16:creationId xmlns:a16="http://schemas.microsoft.com/office/drawing/2014/main" id="{5839329C-E517-43B2-A714-83655E0F1A76}"/>
              </a:ext>
            </a:extLst>
          </p:cNvPr>
          <p:cNvSpPr/>
          <p:nvPr/>
        </p:nvSpPr>
        <p:spPr>
          <a:xfrm>
            <a:off x="7604476" y="4445004"/>
            <a:ext cx="313541" cy="387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Open Sans" panose="020B0606030504020204" pitchFamily="34" charset="0"/>
                <a:cs typeface="Open Sans" panose="020B0606030504020204" pitchFamily="34" charset="0"/>
              </a:rPr>
              <a:t>2</a:t>
            </a:r>
          </a:p>
        </p:txBody>
      </p:sp>
      <p:pic>
        <p:nvPicPr>
          <p:cNvPr id="11" name="Picture Placeholder 10">
            <a:extLst>
              <a:ext uri="{FF2B5EF4-FFF2-40B4-BE49-F238E27FC236}">
                <a16:creationId xmlns:a16="http://schemas.microsoft.com/office/drawing/2014/main" id="{EA5CEFAB-C274-4897-8A8B-1B2E9E07B2B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8369" b="18369"/>
          <a:stretch>
            <a:fillRect/>
          </a:stretch>
        </p:blipFill>
        <p:spPr/>
      </p:pic>
      <p:pic>
        <p:nvPicPr>
          <p:cNvPr id="8" name="Picture Placeholder 7">
            <a:extLst>
              <a:ext uri="{FF2B5EF4-FFF2-40B4-BE49-F238E27FC236}">
                <a16:creationId xmlns:a16="http://schemas.microsoft.com/office/drawing/2014/main" id="{DCCE4B08-283A-4384-B9BF-E64C72E4C5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372" b="18372"/>
          <a:stretch>
            <a:fillRect/>
          </a:stretch>
        </p:blipFill>
        <p:spPr/>
      </p:pic>
    </p:spTree>
    <p:extLst>
      <p:ext uri="{BB962C8B-B14F-4D97-AF65-F5344CB8AC3E}">
        <p14:creationId xmlns:p14="http://schemas.microsoft.com/office/powerpoint/2010/main" val="107444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3">
            <a:extLst>
              <a:ext uri="{FF2B5EF4-FFF2-40B4-BE49-F238E27FC236}">
                <a16:creationId xmlns:a16="http://schemas.microsoft.com/office/drawing/2014/main" id="{479B1A13-69CD-4B6F-8D45-73BC4F01A7E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650" r="16650"/>
          <a:stretch/>
        </p:blipFill>
        <p:spPr>
          <a:xfrm>
            <a:off x="5964238" y="936625"/>
            <a:ext cx="5257800" cy="5257800"/>
          </a:xfrm>
        </p:spPr>
      </p:pic>
      <p:sp>
        <p:nvSpPr>
          <p:cNvPr id="5" name="Oval 4">
            <a:extLst>
              <a:ext uri="{FF2B5EF4-FFF2-40B4-BE49-F238E27FC236}">
                <a16:creationId xmlns:a16="http://schemas.microsoft.com/office/drawing/2014/main" id="{D2D11E2E-BFCD-48CE-86BA-E1AD6090B015}"/>
              </a:ext>
            </a:extLst>
          </p:cNvPr>
          <p:cNvSpPr/>
          <p:nvPr/>
        </p:nvSpPr>
        <p:spPr>
          <a:xfrm>
            <a:off x="5720687" y="936578"/>
            <a:ext cx="5257800" cy="52578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Oval 5">
            <a:extLst>
              <a:ext uri="{FF2B5EF4-FFF2-40B4-BE49-F238E27FC236}">
                <a16:creationId xmlns:a16="http://schemas.microsoft.com/office/drawing/2014/main" id="{A3835CBE-4592-485A-BB36-134457022EFD}"/>
              </a:ext>
            </a:extLst>
          </p:cNvPr>
          <p:cNvSpPr/>
          <p:nvPr/>
        </p:nvSpPr>
        <p:spPr>
          <a:xfrm>
            <a:off x="6105098" y="936578"/>
            <a:ext cx="5257800" cy="52578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Circle: Hollow 7">
            <a:extLst>
              <a:ext uri="{FF2B5EF4-FFF2-40B4-BE49-F238E27FC236}">
                <a16:creationId xmlns:a16="http://schemas.microsoft.com/office/drawing/2014/main" id="{BF72CB3F-060D-4812-AED5-8D9E07D201CD}"/>
              </a:ext>
            </a:extLst>
          </p:cNvPr>
          <p:cNvSpPr/>
          <p:nvPr/>
        </p:nvSpPr>
        <p:spPr>
          <a:xfrm>
            <a:off x="9871886" y="4623038"/>
            <a:ext cx="1420500" cy="1420500"/>
          </a:xfrm>
          <a:prstGeom prst="donut">
            <a:avLst>
              <a:gd name="adj" fmla="val 250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0" name="Multiplication Sign 9">
            <a:extLst>
              <a:ext uri="{FF2B5EF4-FFF2-40B4-BE49-F238E27FC236}">
                <a16:creationId xmlns:a16="http://schemas.microsoft.com/office/drawing/2014/main" id="{71871956-7A5B-4BEE-8A3C-3ABEEB1AF48A}"/>
              </a:ext>
            </a:extLst>
          </p:cNvPr>
          <p:cNvSpPr/>
          <p:nvPr/>
        </p:nvSpPr>
        <p:spPr>
          <a:xfrm>
            <a:off x="5699769" y="1069066"/>
            <a:ext cx="1501253" cy="1501253"/>
          </a:xfrm>
          <a:prstGeom prst="mathMultipl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Freeform: Shape 6">
            <a:extLst>
              <a:ext uri="{FF2B5EF4-FFF2-40B4-BE49-F238E27FC236}">
                <a16:creationId xmlns:a16="http://schemas.microsoft.com/office/drawing/2014/main" id="{31E1A1BF-4ADD-4C16-A554-A91534ADDF7F}"/>
              </a:ext>
            </a:extLst>
          </p:cNvPr>
          <p:cNvSpPr/>
          <p:nvPr/>
        </p:nvSpPr>
        <p:spPr>
          <a:xfrm rot="5400000">
            <a:off x="11289230" y="64770"/>
            <a:ext cx="967540" cy="838000"/>
          </a:xfrm>
          <a:custGeom>
            <a:avLst/>
            <a:gdLst>
              <a:gd name="connsiteX0" fmla="*/ 548540 w 967540"/>
              <a:gd name="connsiteY0" fmla="*/ 0 h 838000"/>
              <a:gd name="connsiteX1" fmla="*/ 967540 w 967540"/>
              <a:gd name="connsiteY1" fmla="*/ 0 h 838000"/>
              <a:gd name="connsiteX2" fmla="*/ 129540 w 967540"/>
              <a:gd name="connsiteY2" fmla="*/ 838000 h 838000"/>
              <a:gd name="connsiteX3" fmla="*/ 0 w 967540"/>
              <a:gd name="connsiteY3" fmla="*/ 824941 h 838000"/>
              <a:gd name="connsiteX4" fmla="*/ 0 w 967540"/>
              <a:gd name="connsiteY4" fmla="*/ 396489 h 838000"/>
              <a:gd name="connsiteX5" fmla="*/ 45097 w 967540"/>
              <a:gd name="connsiteY5" fmla="*/ 410487 h 838000"/>
              <a:gd name="connsiteX6" fmla="*/ 129540 w 967540"/>
              <a:gd name="connsiteY6" fmla="*/ 419000 h 838000"/>
              <a:gd name="connsiteX7" fmla="*/ 548540 w 967540"/>
              <a:gd name="connsiteY7"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540" h="838000">
                <a:moveTo>
                  <a:pt x="548540" y="0"/>
                </a:moveTo>
                <a:lnTo>
                  <a:pt x="967540" y="0"/>
                </a:lnTo>
                <a:cubicBezTo>
                  <a:pt x="967540" y="462815"/>
                  <a:pt x="592355" y="838000"/>
                  <a:pt x="129540" y="838000"/>
                </a:cubicBezTo>
                <a:lnTo>
                  <a:pt x="0" y="824941"/>
                </a:lnTo>
                <a:lnTo>
                  <a:pt x="0" y="396489"/>
                </a:lnTo>
                <a:lnTo>
                  <a:pt x="45097" y="410487"/>
                </a:lnTo>
                <a:cubicBezTo>
                  <a:pt x="72373" y="416069"/>
                  <a:pt x="100614" y="419000"/>
                  <a:pt x="129540" y="419000"/>
                </a:cubicBezTo>
                <a:cubicBezTo>
                  <a:pt x="360947" y="419000"/>
                  <a:pt x="548540" y="231407"/>
                  <a:pt x="54854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9" name="Freeform: Shape 8">
            <a:extLst>
              <a:ext uri="{FF2B5EF4-FFF2-40B4-BE49-F238E27FC236}">
                <a16:creationId xmlns:a16="http://schemas.microsoft.com/office/drawing/2014/main" id="{73C5F222-1972-4522-81BE-EBE82C1FC763}"/>
              </a:ext>
            </a:extLst>
          </p:cNvPr>
          <p:cNvSpPr/>
          <p:nvPr/>
        </p:nvSpPr>
        <p:spPr>
          <a:xfrm rot="5400000">
            <a:off x="-64770" y="5955230"/>
            <a:ext cx="967540" cy="838000"/>
          </a:xfrm>
          <a:custGeom>
            <a:avLst/>
            <a:gdLst>
              <a:gd name="connsiteX0" fmla="*/ 838000 w 967540"/>
              <a:gd name="connsiteY0" fmla="*/ 0 h 838000"/>
              <a:gd name="connsiteX1" fmla="*/ 923681 w 967540"/>
              <a:gd name="connsiteY1" fmla="*/ 4327 h 838000"/>
              <a:gd name="connsiteX2" fmla="*/ 967540 w 967540"/>
              <a:gd name="connsiteY2" fmla="*/ 11021 h 838000"/>
              <a:gd name="connsiteX3" fmla="*/ 967540 w 967540"/>
              <a:gd name="connsiteY3" fmla="*/ 441512 h 838000"/>
              <a:gd name="connsiteX4" fmla="*/ 922443 w 967540"/>
              <a:gd name="connsiteY4" fmla="*/ 427513 h 838000"/>
              <a:gd name="connsiteX5" fmla="*/ 838000 w 967540"/>
              <a:gd name="connsiteY5" fmla="*/ 419000 h 838000"/>
              <a:gd name="connsiteX6" fmla="*/ 419000 w 967540"/>
              <a:gd name="connsiteY6" fmla="*/ 838000 h 838000"/>
              <a:gd name="connsiteX7" fmla="*/ 0 w 967540"/>
              <a:gd name="connsiteY7" fmla="*/ 838000 h 838000"/>
              <a:gd name="connsiteX8" fmla="*/ 838000 w 967540"/>
              <a:gd name="connsiteY8" fmla="*/ 0 h 8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40" h="838000">
                <a:moveTo>
                  <a:pt x="838000" y="0"/>
                </a:moveTo>
                <a:cubicBezTo>
                  <a:pt x="866926" y="0"/>
                  <a:pt x="895510" y="1466"/>
                  <a:pt x="923681" y="4327"/>
                </a:cubicBezTo>
                <a:lnTo>
                  <a:pt x="967540" y="11021"/>
                </a:lnTo>
                <a:lnTo>
                  <a:pt x="967540" y="441512"/>
                </a:lnTo>
                <a:lnTo>
                  <a:pt x="922443" y="427513"/>
                </a:lnTo>
                <a:cubicBezTo>
                  <a:pt x="895167" y="421931"/>
                  <a:pt x="866926" y="419000"/>
                  <a:pt x="838000" y="419000"/>
                </a:cubicBezTo>
                <a:cubicBezTo>
                  <a:pt x="606593" y="419000"/>
                  <a:pt x="419000" y="606593"/>
                  <a:pt x="419000" y="838000"/>
                </a:cubicBezTo>
                <a:lnTo>
                  <a:pt x="0" y="838000"/>
                </a:lnTo>
                <a:cubicBezTo>
                  <a:pt x="0" y="375185"/>
                  <a:pt x="375185" y="0"/>
                  <a:pt x="838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mj-lt"/>
            </a:endParaRPr>
          </a:p>
        </p:txBody>
      </p:sp>
      <p:sp>
        <p:nvSpPr>
          <p:cNvPr id="13" name="TextBox 12">
            <a:extLst>
              <a:ext uri="{FF2B5EF4-FFF2-40B4-BE49-F238E27FC236}">
                <a16:creationId xmlns:a16="http://schemas.microsoft.com/office/drawing/2014/main" id="{18532E18-00A7-4B7C-94ED-799CE505C153}"/>
              </a:ext>
            </a:extLst>
          </p:cNvPr>
          <p:cNvSpPr txBox="1"/>
          <p:nvPr/>
        </p:nvSpPr>
        <p:spPr>
          <a:xfrm>
            <a:off x="1158649" y="1497328"/>
            <a:ext cx="3428320" cy="954107"/>
          </a:xfrm>
          <a:prstGeom prst="rect">
            <a:avLst/>
          </a:prstGeom>
          <a:noFill/>
        </p:spPr>
        <p:txBody>
          <a:bodyPr wrap="square" rtlCol="0">
            <a:spAutoFit/>
          </a:bodyPr>
          <a:lstStyle/>
          <a:p>
            <a:r>
              <a:rPr lang="en-US" sz="2800" b="1" dirty="0">
                <a:solidFill>
                  <a:schemeClr val="accent1"/>
                </a:solidFill>
                <a:latin typeface="+mj-lt"/>
              </a:rPr>
              <a:t>SATISFY YOUR SNACK ATTACK.</a:t>
            </a:r>
          </a:p>
        </p:txBody>
      </p:sp>
      <p:sp>
        <p:nvSpPr>
          <p:cNvPr id="14" name="TextBox 13">
            <a:extLst>
              <a:ext uri="{FF2B5EF4-FFF2-40B4-BE49-F238E27FC236}">
                <a16:creationId xmlns:a16="http://schemas.microsoft.com/office/drawing/2014/main" id="{F75D8882-D9A9-4790-8879-7C732479D1E0}"/>
              </a:ext>
            </a:extLst>
          </p:cNvPr>
          <p:cNvSpPr txBox="1"/>
          <p:nvPr/>
        </p:nvSpPr>
        <p:spPr>
          <a:xfrm>
            <a:off x="1213513" y="1096083"/>
            <a:ext cx="3590956" cy="280461"/>
          </a:xfrm>
          <a:prstGeom prst="rect">
            <a:avLst/>
          </a:prstGeom>
          <a:noFill/>
        </p:spPr>
        <p:txBody>
          <a:bodyPr wrap="square" rtlCol="0">
            <a:spAutoFit/>
          </a:bodyPr>
          <a:lstStyle/>
          <a:p>
            <a:pPr>
              <a:lnSpc>
                <a:spcPct val="150000"/>
              </a:lnSpc>
            </a:pPr>
            <a:r>
              <a:rPr lang="en-US" sz="900" spc="300" dirty="0">
                <a:solidFill>
                  <a:schemeClr val="tx2">
                    <a:lumMod val="50000"/>
                  </a:schemeClr>
                </a:solidFill>
                <a:latin typeface="+mj-lt"/>
              </a:rPr>
              <a:t>ITALIAN CUISINE</a:t>
            </a:r>
            <a:endParaRPr lang="en-US" sz="900" spc="300" dirty="0">
              <a:solidFill>
                <a:schemeClr val="accent4"/>
              </a:solidFill>
              <a:latin typeface="+mj-lt"/>
            </a:endParaRPr>
          </a:p>
        </p:txBody>
      </p:sp>
      <p:sp>
        <p:nvSpPr>
          <p:cNvPr id="17" name="Rectangle 16">
            <a:extLst>
              <a:ext uri="{FF2B5EF4-FFF2-40B4-BE49-F238E27FC236}">
                <a16:creationId xmlns:a16="http://schemas.microsoft.com/office/drawing/2014/main" id="{92B88BA7-4E64-4ECF-A28E-E676217F689F}"/>
              </a:ext>
            </a:extLst>
          </p:cNvPr>
          <p:cNvSpPr/>
          <p:nvPr/>
        </p:nvSpPr>
        <p:spPr>
          <a:xfrm>
            <a:off x="1132028" y="3697206"/>
            <a:ext cx="3841116" cy="616836"/>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200" b="1" dirty="0">
                <a:solidFill>
                  <a:srgbClr val="333333"/>
                </a:solidFill>
                <a:latin typeface="+mj-lt"/>
                <a:ea typeface="Open Sans" panose="020B0606030504020204" pitchFamily="34" charset="0"/>
                <a:cs typeface="Open Sans" panose="020B0606030504020204" pitchFamily="34" charset="0"/>
              </a:rPr>
              <a:t>Trendy will show you The </a:t>
            </a:r>
            <a:r>
              <a:rPr lang="en-US" sz="1200" dirty="0">
                <a:solidFill>
                  <a:srgbClr val="333333"/>
                </a:solidFill>
                <a:latin typeface="+mj-lt"/>
                <a:ea typeface="Open Sans" panose="020B0606030504020204" pitchFamily="34" charset="0"/>
                <a:cs typeface="Open Sans" panose="020B0606030504020204" pitchFamily="34" charset="0"/>
              </a:rPr>
              <a:t>easiest and fastest way to go the place that you want to go</a:t>
            </a:r>
          </a:p>
        </p:txBody>
      </p:sp>
      <p:sp>
        <p:nvSpPr>
          <p:cNvPr id="18" name="Rectangle: Rounded Corners 17">
            <a:extLst>
              <a:ext uri="{FF2B5EF4-FFF2-40B4-BE49-F238E27FC236}">
                <a16:creationId xmlns:a16="http://schemas.microsoft.com/office/drawing/2014/main" id="{0718094B-68D6-4DBB-99BA-78C2B0EA3D26}"/>
              </a:ext>
            </a:extLst>
          </p:cNvPr>
          <p:cNvSpPr/>
          <p:nvPr/>
        </p:nvSpPr>
        <p:spPr>
          <a:xfrm>
            <a:off x="1200692" y="4917976"/>
            <a:ext cx="1879600" cy="43754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mj-lt"/>
                <a:ea typeface="Open Sans" panose="020B0606030504020204" pitchFamily="34" charset="0"/>
                <a:cs typeface="Open Sans" panose="020B0606030504020204" pitchFamily="34" charset="0"/>
              </a:rPr>
              <a:t>BUY  MORE !</a:t>
            </a:r>
          </a:p>
        </p:txBody>
      </p:sp>
      <p:sp>
        <p:nvSpPr>
          <p:cNvPr id="19" name="Rectangle 18">
            <a:extLst>
              <a:ext uri="{FF2B5EF4-FFF2-40B4-BE49-F238E27FC236}">
                <a16:creationId xmlns:a16="http://schemas.microsoft.com/office/drawing/2014/main" id="{D2861C1C-C8AA-440C-B322-EB367163F571}"/>
              </a:ext>
            </a:extLst>
          </p:cNvPr>
          <p:cNvSpPr/>
          <p:nvPr/>
        </p:nvSpPr>
        <p:spPr>
          <a:xfrm>
            <a:off x="1132028" y="2949006"/>
            <a:ext cx="3888069" cy="62017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200" dirty="0">
                <a:solidFill>
                  <a:srgbClr val="333333"/>
                </a:solidFill>
                <a:latin typeface="+mj-lt"/>
                <a:ea typeface="Open Sans" panose="020B0606030504020204" pitchFamily="34" charset="0"/>
                <a:cs typeface="Open Sans" panose="020B0606030504020204" pitchFamily="34" charset="0"/>
              </a:rPr>
              <a:t>Trendy will show you The easiest and fastest way to go the place that you want to go</a:t>
            </a:r>
          </a:p>
        </p:txBody>
      </p:sp>
    </p:spTree>
    <p:extLst>
      <p:ext uri="{BB962C8B-B14F-4D97-AF65-F5344CB8AC3E}">
        <p14:creationId xmlns:p14="http://schemas.microsoft.com/office/powerpoint/2010/main" val="4180122431"/>
      </p:ext>
    </p:extLst>
  </p:cSld>
  <p:clrMapOvr>
    <a:masterClrMapping/>
  </p:clrMapOvr>
</p:sld>
</file>

<file path=ppt/theme/theme1.xml><?xml version="1.0" encoding="utf-8"?>
<a:theme xmlns:a="http://schemas.openxmlformats.org/drawingml/2006/main" name="Office Theme">
  <a:themeElements>
    <a:clrScheme name="ShapeShift's Blueness Black">
      <a:dk1>
        <a:srgbClr val="12343D"/>
      </a:dk1>
      <a:lt1>
        <a:srgbClr val="FFFFFF"/>
      </a:lt1>
      <a:dk2>
        <a:srgbClr val="12343D"/>
      </a:dk2>
      <a:lt2>
        <a:srgbClr val="FFFFFF"/>
      </a:lt2>
      <a:accent1>
        <a:srgbClr val="0A80A0"/>
      </a:accent1>
      <a:accent2>
        <a:srgbClr val="1D95BF"/>
      </a:accent2>
      <a:accent3>
        <a:srgbClr val="35A3D3"/>
      </a:accent3>
      <a:accent4>
        <a:srgbClr val="60AEE2"/>
      </a:accent4>
      <a:accent5>
        <a:srgbClr val="7BBDEF"/>
      </a:accent5>
      <a:accent6>
        <a:srgbClr val="A2D8F9"/>
      </a:accent6>
      <a:hlink>
        <a:srgbClr val="5B9BD5"/>
      </a:hlink>
      <a:folHlink>
        <a:srgbClr val="70AD47"/>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1451</Words>
  <Application>Microsoft Office PowerPoint</Application>
  <PresentationFormat>Widescreen</PresentationFormat>
  <Paragraphs>173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Open Sans</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120</cp:revision>
  <dcterms:created xsi:type="dcterms:W3CDTF">2021-02-09T15:50:15Z</dcterms:created>
  <dcterms:modified xsi:type="dcterms:W3CDTF">2021-05-19T07:38:41Z</dcterms:modified>
</cp:coreProperties>
</file>