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73" r:id="rId2"/>
    <p:sldId id="262" r:id="rId3"/>
    <p:sldId id="263" r:id="rId4"/>
    <p:sldId id="275" r:id="rId5"/>
    <p:sldId id="277" r:id="rId6"/>
    <p:sldId id="276" r:id="rId7"/>
    <p:sldId id="260" r:id="rId8"/>
    <p:sldId id="265" r:id="rId9"/>
    <p:sldId id="278" r:id="rId10"/>
    <p:sldId id="279" r:id="rId11"/>
    <p:sldId id="280" r:id="rId12"/>
    <p:sldId id="266" r:id="rId13"/>
    <p:sldId id="267" r:id="rId14"/>
    <p:sldId id="284" r:id="rId15"/>
    <p:sldId id="285" r:id="rId16"/>
    <p:sldId id="286" r:id="rId17"/>
    <p:sldId id="268" r:id="rId18"/>
    <p:sldId id="269" r:id="rId19"/>
    <p:sldId id="281" r:id="rId20"/>
    <p:sldId id="282" r:id="rId21"/>
    <p:sldId id="283" r:id="rId22"/>
    <p:sldId id="272" r:id="rId23"/>
    <p:sldId id="289" r:id="rId24"/>
    <p:sldId id="292" r:id="rId25"/>
    <p:sldId id="274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Poppins" panose="00000500000000000000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0" autoAdjust="0"/>
    <p:restoredTop sz="96229" autoAdjust="0"/>
  </p:normalViewPr>
  <p:slideViewPr>
    <p:cSldViewPr snapToGrid="0">
      <p:cViewPr varScale="1">
        <p:scale>
          <a:sx n="110" d="100"/>
          <a:sy n="110" d="100"/>
        </p:scale>
        <p:origin x="7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FB-4391-A854-0C6BE7CCD8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FB-4391-A854-0C6BE7CCD8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FB-4391-A854-0C6BE7CCD8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6FB-4391-A854-0C6BE7CCD8E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6FB-4391-A854-0C6BE7CCD8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4D0B2-5C61-4513-AAEC-580B68A90684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ED9E9-0C4A-489A-B5D2-6E026E4E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3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0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0">
            <a:extLst>
              <a:ext uri="{FF2B5EF4-FFF2-40B4-BE49-F238E27FC236}">
                <a16:creationId xmlns:a16="http://schemas.microsoft.com/office/drawing/2014/main" id="{3802102B-ED76-425A-BA08-28F5CB8D0B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2" y="894619"/>
            <a:ext cx="5068763" cy="5068761"/>
          </a:xfrm>
          <a:custGeom>
            <a:avLst/>
            <a:gdLst>
              <a:gd name="connsiteX0" fmla="*/ 358107 w 2148599"/>
              <a:gd name="connsiteY0" fmla="*/ 0 h 2148598"/>
              <a:gd name="connsiteX1" fmla="*/ 1790492 w 2148599"/>
              <a:gd name="connsiteY1" fmla="*/ 0 h 2148598"/>
              <a:gd name="connsiteX2" fmla="*/ 2148599 w 2148599"/>
              <a:gd name="connsiteY2" fmla="*/ 358107 h 2148598"/>
              <a:gd name="connsiteX3" fmla="*/ 2148599 w 2148599"/>
              <a:gd name="connsiteY3" fmla="*/ 1790491 h 2148598"/>
              <a:gd name="connsiteX4" fmla="*/ 1790492 w 2148599"/>
              <a:gd name="connsiteY4" fmla="*/ 2148598 h 2148598"/>
              <a:gd name="connsiteX5" fmla="*/ 358107 w 2148599"/>
              <a:gd name="connsiteY5" fmla="*/ 2148598 h 2148598"/>
              <a:gd name="connsiteX6" fmla="*/ 0 w 2148599"/>
              <a:gd name="connsiteY6" fmla="*/ 1790491 h 2148598"/>
              <a:gd name="connsiteX7" fmla="*/ 0 w 2148599"/>
              <a:gd name="connsiteY7" fmla="*/ 358107 h 2148598"/>
              <a:gd name="connsiteX8" fmla="*/ 358107 w 2148599"/>
              <a:gd name="connsiteY8" fmla="*/ 0 h 214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8599" h="2148598">
                <a:moveTo>
                  <a:pt x="358107" y="0"/>
                </a:moveTo>
                <a:lnTo>
                  <a:pt x="1790492" y="0"/>
                </a:lnTo>
                <a:cubicBezTo>
                  <a:pt x="1988269" y="0"/>
                  <a:pt x="2148599" y="160330"/>
                  <a:pt x="2148599" y="358107"/>
                </a:cubicBezTo>
                <a:lnTo>
                  <a:pt x="2148599" y="1790491"/>
                </a:lnTo>
                <a:cubicBezTo>
                  <a:pt x="2148599" y="1988268"/>
                  <a:pt x="1988269" y="2148598"/>
                  <a:pt x="1790492" y="2148598"/>
                </a:cubicBezTo>
                <a:lnTo>
                  <a:pt x="358107" y="2148598"/>
                </a:lnTo>
                <a:cubicBezTo>
                  <a:pt x="160330" y="2148598"/>
                  <a:pt x="0" y="1988268"/>
                  <a:pt x="0" y="1790491"/>
                </a:cubicBezTo>
                <a:lnTo>
                  <a:pt x="0" y="358107"/>
                </a:lnTo>
                <a:cubicBezTo>
                  <a:pt x="0" y="160330"/>
                  <a:pt x="160330" y="0"/>
                  <a:pt x="35810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9394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id="{0E82A49C-0546-48DD-940F-C0C7B7E671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3023" y="897548"/>
            <a:ext cx="5062903" cy="5062903"/>
          </a:xfrm>
          <a:custGeom>
            <a:avLst/>
            <a:gdLst>
              <a:gd name="connsiteX0" fmla="*/ 2419351 w 4838700"/>
              <a:gd name="connsiteY0" fmla="*/ 0 h 4838700"/>
              <a:gd name="connsiteX1" fmla="*/ 4838700 w 4838700"/>
              <a:gd name="connsiteY1" fmla="*/ 2419350 h 4838700"/>
              <a:gd name="connsiteX2" fmla="*/ 2419351 w 4838700"/>
              <a:gd name="connsiteY2" fmla="*/ 4838700 h 4838700"/>
              <a:gd name="connsiteX3" fmla="*/ 0 w 4838700"/>
              <a:gd name="connsiteY3" fmla="*/ 2419350 h 4838700"/>
              <a:gd name="connsiteX4" fmla="*/ 2419351 w 4838700"/>
              <a:gd name="connsiteY4" fmla="*/ 0 h 483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700" h="4838700">
                <a:moveTo>
                  <a:pt x="2419351" y="0"/>
                </a:moveTo>
                <a:cubicBezTo>
                  <a:pt x="3755520" y="0"/>
                  <a:pt x="4838700" y="1083180"/>
                  <a:pt x="4838700" y="2419350"/>
                </a:cubicBezTo>
                <a:cubicBezTo>
                  <a:pt x="4838700" y="3755520"/>
                  <a:pt x="3755520" y="4838700"/>
                  <a:pt x="2419351" y="4838700"/>
                </a:cubicBezTo>
                <a:cubicBezTo>
                  <a:pt x="1083180" y="4838700"/>
                  <a:pt x="0" y="3755520"/>
                  <a:pt x="0" y="2419350"/>
                </a:cubicBezTo>
                <a:cubicBezTo>
                  <a:pt x="0" y="1083180"/>
                  <a:pt x="1083180" y="0"/>
                  <a:pt x="2419351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17333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4E2601-F022-4318-87D0-9B6763DE47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4451" y="966226"/>
            <a:ext cx="2233334" cy="2233332"/>
          </a:xfrm>
          <a:custGeom>
            <a:avLst/>
            <a:gdLst>
              <a:gd name="connsiteX0" fmla="*/ 1116667 w 2233334"/>
              <a:gd name="connsiteY0" fmla="*/ 0 h 2233332"/>
              <a:gd name="connsiteX1" fmla="*/ 2233334 w 2233334"/>
              <a:gd name="connsiteY1" fmla="*/ 1116666 h 2233332"/>
              <a:gd name="connsiteX2" fmla="*/ 1116667 w 2233334"/>
              <a:gd name="connsiteY2" fmla="*/ 2233332 h 2233332"/>
              <a:gd name="connsiteX3" fmla="*/ 0 w 2233334"/>
              <a:gd name="connsiteY3" fmla="*/ 1116666 h 2233332"/>
              <a:gd name="connsiteX4" fmla="*/ 1116667 w 2233334"/>
              <a:gd name="connsiteY4" fmla="*/ 0 h 223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334" h="2233332">
                <a:moveTo>
                  <a:pt x="1116667" y="0"/>
                </a:moveTo>
                <a:cubicBezTo>
                  <a:pt x="1733385" y="0"/>
                  <a:pt x="2233334" y="499948"/>
                  <a:pt x="2233334" y="1116666"/>
                </a:cubicBezTo>
                <a:cubicBezTo>
                  <a:pt x="2233334" y="1733384"/>
                  <a:pt x="1733385" y="2233332"/>
                  <a:pt x="1116667" y="2233332"/>
                </a:cubicBezTo>
                <a:cubicBezTo>
                  <a:pt x="499949" y="2233332"/>
                  <a:pt x="0" y="1733384"/>
                  <a:pt x="0" y="1116666"/>
                </a:cubicBezTo>
                <a:cubicBezTo>
                  <a:pt x="0" y="499948"/>
                  <a:pt x="499949" y="0"/>
                  <a:pt x="111666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1D5A8AB-0DF2-4145-A744-2E2FEB3B6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80354" y="1008592"/>
            <a:ext cx="2148599" cy="2148598"/>
          </a:xfrm>
          <a:custGeom>
            <a:avLst/>
            <a:gdLst>
              <a:gd name="connsiteX0" fmla="*/ 358107 w 2148599"/>
              <a:gd name="connsiteY0" fmla="*/ 0 h 2148598"/>
              <a:gd name="connsiteX1" fmla="*/ 1790492 w 2148599"/>
              <a:gd name="connsiteY1" fmla="*/ 0 h 2148598"/>
              <a:gd name="connsiteX2" fmla="*/ 2148599 w 2148599"/>
              <a:gd name="connsiteY2" fmla="*/ 358107 h 2148598"/>
              <a:gd name="connsiteX3" fmla="*/ 2148599 w 2148599"/>
              <a:gd name="connsiteY3" fmla="*/ 1790491 h 2148598"/>
              <a:gd name="connsiteX4" fmla="*/ 1790492 w 2148599"/>
              <a:gd name="connsiteY4" fmla="*/ 2148598 h 2148598"/>
              <a:gd name="connsiteX5" fmla="*/ 358107 w 2148599"/>
              <a:gd name="connsiteY5" fmla="*/ 2148598 h 2148598"/>
              <a:gd name="connsiteX6" fmla="*/ 0 w 2148599"/>
              <a:gd name="connsiteY6" fmla="*/ 1790491 h 2148598"/>
              <a:gd name="connsiteX7" fmla="*/ 0 w 2148599"/>
              <a:gd name="connsiteY7" fmla="*/ 358107 h 2148598"/>
              <a:gd name="connsiteX8" fmla="*/ 358107 w 2148599"/>
              <a:gd name="connsiteY8" fmla="*/ 0 h 214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8599" h="2148598">
                <a:moveTo>
                  <a:pt x="358107" y="0"/>
                </a:moveTo>
                <a:lnTo>
                  <a:pt x="1790492" y="0"/>
                </a:lnTo>
                <a:cubicBezTo>
                  <a:pt x="1988269" y="0"/>
                  <a:pt x="2148599" y="160330"/>
                  <a:pt x="2148599" y="358107"/>
                </a:cubicBezTo>
                <a:lnTo>
                  <a:pt x="2148599" y="1790491"/>
                </a:lnTo>
                <a:cubicBezTo>
                  <a:pt x="2148599" y="1988268"/>
                  <a:pt x="1988269" y="2148598"/>
                  <a:pt x="1790492" y="2148598"/>
                </a:cubicBezTo>
                <a:lnTo>
                  <a:pt x="358107" y="2148598"/>
                </a:lnTo>
                <a:cubicBezTo>
                  <a:pt x="160330" y="2148598"/>
                  <a:pt x="0" y="1988268"/>
                  <a:pt x="0" y="1790491"/>
                </a:cubicBezTo>
                <a:lnTo>
                  <a:pt x="0" y="358107"/>
                </a:lnTo>
                <a:cubicBezTo>
                  <a:pt x="0" y="160330"/>
                  <a:pt x="160330" y="0"/>
                  <a:pt x="35810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51A6D0F-D96B-4944-BA64-6301A11577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95618" y="3696541"/>
            <a:ext cx="2233334" cy="2233332"/>
          </a:xfrm>
          <a:custGeom>
            <a:avLst/>
            <a:gdLst>
              <a:gd name="connsiteX0" fmla="*/ 1116667 w 2233334"/>
              <a:gd name="connsiteY0" fmla="*/ 0 h 2233332"/>
              <a:gd name="connsiteX1" fmla="*/ 2233334 w 2233334"/>
              <a:gd name="connsiteY1" fmla="*/ 1116666 h 2233332"/>
              <a:gd name="connsiteX2" fmla="*/ 1116667 w 2233334"/>
              <a:gd name="connsiteY2" fmla="*/ 2233332 h 2233332"/>
              <a:gd name="connsiteX3" fmla="*/ 0 w 2233334"/>
              <a:gd name="connsiteY3" fmla="*/ 1116666 h 2233332"/>
              <a:gd name="connsiteX4" fmla="*/ 1116667 w 2233334"/>
              <a:gd name="connsiteY4" fmla="*/ 0 h 223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334" h="2233332">
                <a:moveTo>
                  <a:pt x="1116667" y="0"/>
                </a:moveTo>
                <a:cubicBezTo>
                  <a:pt x="1733385" y="0"/>
                  <a:pt x="2233334" y="499948"/>
                  <a:pt x="2233334" y="1116666"/>
                </a:cubicBezTo>
                <a:cubicBezTo>
                  <a:pt x="2233334" y="1733384"/>
                  <a:pt x="1733385" y="2233332"/>
                  <a:pt x="1116667" y="2233332"/>
                </a:cubicBezTo>
                <a:cubicBezTo>
                  <a:pt x="499949" y="2233332"/>
                  <a:pt x="0" y="1733384"/>
                  <a:pt x="0" y="1116666"/>
                </a:cubicBezTo>
                <a:cubicBezTo>
                  <a:pt x="0" y="499948"/>
                  <a:pt x="499949" y="0"/>
                  <a:pt x="111666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802102B-ED76-425A-BA08-28F5CB8D0B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4452" y="3738907"/>
            <a:ext cx="2148599" cy="2148598"/>
          </a:xfrm>
          <a:custGeom>
            <a:avLst/>
            <a:gdLst>
              <a:gd name="connsiteX0" fmla="*/ 358107 w 2148599"/>
              <a:gd name="connsiteY0" fmla="*/ 0 h 2148598"/>
              <a:gd name="connsiteX1" fmla="*/ 1790492 w 2148599"/>
              <a:gd name="connsiteY1" fmla="*/ 0 h 2148598"/>
              <a:gd name="connsiteX2" fmla="*/ 2148599 w 2148599"/>
              <a:gd name="connsiteY2" fmla="*/ 358107 h 2148598"/>
              <a:gd name="connsiteX3" fmla="*/ 2148599 w 2148599"/>
              <a:gd name="connsiteY3" fmla="*/ 1790491 h 2148598"/>
              <a:gd name="connsiteX4" fmla="*/ 1790492 w 2148599"/>
              <a:gd name="connsiteY4" fmla="*/ 2148598 h 2148598"/>
              <a:gd name="connsiteX5" fmla="*/ 358107 w 2148599"/>
              <a:gd name="connsiteY5" fmla="*/ 2148598 h 2148598"/>
              <a:gd name="connsiteX6" fmla="*/ 0 w 2148599"/>
              <a:gd name="connsiteY6" fmla="*/ 1790491 h 2148598"/>
              <a:gd name="connsiteX7" fmla="*/ 0 w 2148599"/>
              <a:gd name="connsiteY7" fmla="*/ 358107 h 2148598"/>
              <a:gd name="connsiteX8" fmla="*/ 358107 w 2148599"/>
              <a:gd name="connsiteY8" fmla="*/ 0 h 214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8599" h="2148598">
                <a:moveTo>
                  <a:pt x="358107" y="0"/>
                </a:moveTo>
                <a:lnTo>
                  <a:pt x="1790492" y="0"/>
                </a:lnTo>
                <a:cubicBezTo>
                  <a:pt x="1988269" y="0"/>
                  <a:pt x="2148599" y="160330"/>
                  <a:pt x="2148599" y="358107"/>
                </a:cubicBezTo>
                <a:lnTo>
                  <a:pt x="2148599" y="1790491"/>
                </a:lnTo>
                <a:cubicBezTo>
                  <a:pt x="2148599" y="1988268"/>
                  <a:pt x="1988269" y="2148598"/>
                  <a:pt x="1790492" y="2148598"/>
                </a:cubicBezTo>
                <a:lnTo>
                  <a:pt x="358107" y="2148598"/>
                </a:lnTo>
                <a:cubicBezTo>
                  <a:pt x="160330" y="2148598"/>
                  <a:pt x="0" y="1988268"/>
                  <a:pt x="0" y="1790491"/>
                </a:cubicBezTo>
                <a:lnTo>
                  <a:pt x="0" y="358107"/>
                </a:lnTo>
                <a:cubicBezTo>
                  <a:pt x="0" y="160330"/>
                  <a:pt x="160330" y="0"/>
                  <a:pt x="35810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9266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2CA26AB-30E4-4AA4-A5DD-DAF1C045D2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58774" y="2678201"/>
            <a:ext cx="1501600" cy="1501598"/>
          </a:xfrm>
          <a:custGeom>
            <a:avLst/>
            <a:gdLst>
              <a:gd name="connsiteX0" fmla="*/ 213888 w 1501600"/>
              <a:gd name="connsiteY0" fmla="*/ 0 h 1501598"/>
              <a:gd name="connsiteX1" fmla="*/ 1287712 w 1501600"/>
              <a:gd name="connsiteY1" fmla="*/ 0 h 1501598"/>
              <a:gd name="connsiteX2" fmla="*/ 1501600 w 1501600"/>
              <a:gd name="connsiteY2" fmla="*/ 213888 h 1501598"/>
              <a:gd name="connsiteX3" fmla="*/ 1501600 w 1501600"/>
              <a:gd name="connsiteY3" fmla="*/ 1287710 h 1501598"/>
              <a:gd name="connsiteX4" fmla="*/ 1287712 w 1501600"/>
              <a:gd name="connsiteY4" fmla="*/ 1501598 h 1501598"/>
              <a:gd name="connsiteX5" fmla="*/ 213888 w 1501600"/>
              <a:gd name="connsiteY5" fmla="*/ 1501598 h 1501598"/>
              <a:gd name="connsiteX6" fmla="*/ 0 w 1501600"/>
              <a:gd name="connsiteY6" fmla="*/ 1287710 h 1501598"/>
              <a:gd name="connsiteX7" fmla="*/ 0 w 1501600"/>
              <a:gd name="connsiteY7" fmla="*/ 213888 h 1501598"/>
              <a:gd name="connsiteX8" fmla="*/ 213888 w 1501600"/>
              <a:gd name="connsiteY8" fmla="*/ 0 h 15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1600" h="1501598">
                <a:moveTo>
                  <a:pt x="213888" y="0"/>
                </a:moveTo>
                <a:lnTo>
                  <a:pt x="1287712" y="0"/>
                </a:lnTo>
                <a:cubicBezTo>
                  <a:pt x="1405839" y="0"/>
                  <a:pt x="1501600" y="95761"/>
                  <a:pt x="1501600" y="213888"/>
                </a:cubicBezTo>
                <a:lnTo>
                  <a:pt x="1501600" y="1287710"/>
                </a:lnTo>
                <a:cubicBezTo>
                  <a:pt x="1501600" y="1405837"/>
                  <a:pt x="1405839" y="1501598"/>
                  <a:pt x="1287712" y="1501598"/>
                </a:cubicBezTo>
                <a:lnTo>
                  <a:pt x="213888" y="1501598"/>
                </a:lnTo>
                <a:cubicBezTo>
                  <a:pt x="95761" y="1501598"/>
                  <a:pt x="0" y="1405837"/>
                  <a:pt x="0" y="1287710"/>
                </a:cubicBezTo>
                <a:lnTo>
                  <a:pt x="0" y="213888"/>
                </a:lnTo>
                <a:cubicBezTo>
                  <a:pt x="0" y="95761"/>
                  <a:pt x="95761" y="0"/>
                  <a:pt x="213888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DA6945-6AEE-448D-9A70-D21B78A92F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45200" y="2678201"/>
            <a:ext cx="1501600" cy="1501598"/>
          </a:xfrm>
          <a:custGeom>
            <a:avLst/>
            <a:gdLst>
              <a:gd name="connsiteX0" fmla="*/ 213888 w 1501600"/>
              <a:gd name="connsiteY0" fmla="*/ 0 h 1501598"/>
              <a:gd name="connsiteX1" fmla="*/ 1287712 w 1501600"/>
              <a:gd name="connsiteY1" fmla="*/ 0 h 1501598"/>
              <a:gd name="connsiteX2" fmla="*/ 1501600 w 1501600"/>
              <a:gd name="connsiteY2" fmla="*/ 213888 h 1501598"/>
              <a:gd name="connsiteX3" fmla="*/ 1501600 w 1501600"/>
              <a:gd name="connsiteY3" fmla="*/ 1287710 h 1501598"/>
              <a:gd name="connsiteX4" fmla="*/ 1287712 w 1501600"/>
              <a:gd name="connsiteY4" fmla="*/ 1501598 h 1501598"/>
              <a:gd name="connsiteX5" fmla="*/ 213888 w 1501600"/>
              <a:gd name="connsiteY5" fmla="*/ 1501598 h 1501598"/>
              <a:gd name="connsiteX6" fmla="*/ 0 w 1501600"/>
              <a:gd name="connsiteY6" fmla="*/ 1287710 h 1501598"/>
              <a:gd name="connsiteX7" fmla="*/ 0 w 1501600"/>
              <a:gd name="connsiteY7" fmla="*/ 213888 h 1501598"/>
              <a:gd name="connsiteX8" fmla="*/ 213888 w 1501600"/>
              <a:gd name="connsiteY8" fmla="*/ 0 h 15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1600" h="1501598">
                <a:moveTo>
                  <a:pt x="213888" y="0"/>
                </a:moveTo>
                <a:lnTo>
                  <a:pt x="1287712" y="0"/>
                </a:lnTo>
                <a:cubicBezTo>
                  <a:pt x="1405839" y="0"/>
                  <a:pt x="1501600" y="95761"/>
                  <a:pt x="1501600" y="213888"/>
                </a:cubicBezTo>
                <a:lnTo>
                  <a:pt x="1501600" y="1287710"/>
                </a:lnTo>
                <a:cubicBezTo>
                  <a:pt x="1501600" y="1405837"/>
                  <a:pt x="1405839" y="1501598"/>
                  <a:pt x="1287712" y="1501598"/>
                </a:cubicBezTo>
                <a:lnTo>
                  <a:pt x="213888" y="1501598"/>
                </a:lnTo>
                <a:cubicBezTo>
                  <a:pt x="95761" y="1501598"/>
                  <a:pt x="0" y="1405837"/>
                  <a:pt x="0" y="1287710"/>
                </a:cubicBezTo>
                <a:lnTo>
                  <a:pt x="0" y="213888"/>
                </a:lnTo>
                <a:cubicBezTo>
                  <a:pt x="0" y="95761"/>
                  <a:pt x="95761" y="0"/>
                  <a:pt x="213888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8AD96FF-57B2-44DF-83E2-AADEFC4C5C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31626" y="2678201"/>
            <a:ext cx="1501600" cy="1501598"/>
          </a:xfrm>
          <a:custGeom>
            <a:avLst/>
            <a:gdLst>
              <a:gd name="connsiteX0" fmla="*/ 213888 w 1501600"/>
              <a:gd name="connsiteY0" fmla="*/ 0 h 1501598"/>
              <a:gd name="connsiteX1" fmla="*/ 1287712 w 1501600"/>
              <a:gd name="connsiteY1" fmla="*/ 0 h 1501598"/>
              <a:gd name="connsiteX2" fmla="*/ 1501600 w 1501600"/>
              <a:gd name="connsiteY2" fmla="*/ 213888 h 1501598"/>
              <a:gd name="connsiteX3" fmla="*/ 1501600 w 1501600"/>
              <a:gd name="connsiteY3" fmla="*/ 1287710 h 1501598"/>
              <a:gd name="connsiteX4" fmla="*/ 1287712 w 1501600"/>
              <a:gd name="connsiteY4" fmla="*/ 1501598 h 1501598"/>
              <a:gd name="connsiteX5" fmla="*/ 213888 w 1501600"/>
              <a:gd name="connsiteY5" fmla="*/ 1501598 h 1501598"/>
              <a:gd name="connsiteX6" fmla="*/ 0 w 1501600"/>
              <a:gd name="connsiteY6" fmla="*/ 1287710 h 1501598"/>
              <a:gd name="connsiteX7" fmla="*/ 0 w 1501600"/>
              <a:gd name="connsiteY7" fmla="*/ 213888 h 1501598"/>
              <a:gd name="connsiteX8" fmla="*/ 213888 w 1501600"/>
              <a:gd name="connsiteY8" fmla="*/ 0 h 15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1600" h="1501598">
                <a:moveTo>
                  <a:pt x="213888" y="0"/>
                </a:moveTo>
                <a:lnTo>
                  <a:pt x="1287712" y="0"/>
                </a:lnTo>
                <a:cubicBezTo>
                  <a:pt x="1405839" y="0"/>
                  <a:pt x="1501600" y="95761"/>
                  <a:pt x="1501600" y="213888"/>
                </a:cubicBezTo>
                <a:lnTo>
                  <a:pt x="1501600" y="1287710"/>
                </a:lnTo>
                <a:cubicBezTo>
                  <a:pt x="1501600" y="1405837"/>
                  <a:pt x="1405839" y="1501598"/>
                  <a:pt x="1287712" y="1501598"/>
                </a:cubicBezTo>
                <a:lnTo>
                  <a:pt x="213888" y="1501598"/>
                </a:lnTo>
                <a:cubicBezTo>
                  <a:pt x="95761" y="1501598"/>
                  <a:pt x="0" y="1405837"/>
                  <a:pt x="0" y="1287710"/>
                </a:cubicBezTo>
                <a:lnTo>
                  <a:pt x="0" y="213888"/>
                </a:lnTo>
                <a:cubicBezTo>
                  <a:pt x="0" y="95761"/>
                  <a:pt x="95761" y="0"/>
                  <a:pt x="213888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79244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2">
            <a:extLst>
              <a:ext uri="{FF2B5EF4-FFF2-40B4-BE49-F238E27FC236}">
                <a16:creationId xmlns:a16="http://schemas.microsoft.com/office/drawing/2014/main" id="{21D5A8AB-0DF2-4145-A744-2E2FEB3B6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80354" y="1008592"/>
            <a:ext cx="2148599" cy="2148598"/>
          </a:xfrm>
          <a:custGeom>
            <a:avLst/>
            <a:gdLst>
              <a:gd name="connsiteX0" fmla="*/ 358107 w 2148599"/>
              <a:gd name="connsiteY0" fmla="*/ 0 h 2148598"/>
              <a:gd name="connsiteX1" fmla="*/ 1790492 w 2148599"/>
              <a:gd name="connsiteY1" fmla="*/ 0 h 2148598"/>
              <a:gd name="connsiteX2" fmla="*/ 2148599 w 2148599"/>
              <a:gd name="connsiteY2" fmla="*/ 358107 h 2148598"/>
              <a:gd name="connsiteX3" fmla="*/ 2148599 w 2148599"/>
              <a:gd name="connsiteY3" fmla="*/ 1790491 h 2148598"/>
              <a:gd name="connsiteX4" fmla="*/ 1790492 w 2148599"/>
              <a:gd name="connsiteY4" fmla="*/ 2148598 h 2148598"/>
              <a:gd name="connsiteX5" fmla="*/ 358107 w 2148599"/>
              <a:gd name="connsiteY5" fmla="*/ 2148598 h 2148598"/>
              <a:gd name="connsiteX6" fmla="*/ 0 w 2148599"/>
              <a:gd name="connsiteY6" fmla="*/ 1790491 h 2148598"/>
              <a:gd name="connsiteX7" fmla="*/ 0 w 2148599"/>
              <a:gd name="connsiteY7" fmla="*/ 358107 h 2148598"/>
              <a:gd name="connsiteX8" fmla="*/ 358107 w 2148599"/>
              <a:gd name="connsiteY8" fmla="*/ 0 h 214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8599" h="2148598">
                <a:moveTo>
                  <a:pt x="358107" y="0"/>
                </a:moveTo>
                <a:lnTo>
                  <a:pt x="1790492" y="0"/>
                </a:lnTo>
                <a:cubicBezTo>
                  <a:pt x="1988269" y="0"/>
                  <a:pt x="2148599" y="160330"/>
                  <a:pt x="2148599" y="358107"/>
                </a:cubicBezTo>
                <a:lnTo>
                  <a:pt x="2148599" y="1790491"/>
                </a:lnTo>
                <a:cubicBezTo>
                  <a:pt x="2148599" y="1988268"/>
                  <a:pt x="1988269" y="2148598"/>
                  <a:pt x="1790492" y="2148598"/>
                </a:cubicBezTo>
                <a:lnTo>
                  <a:pt x="358107" y="2148598"/>
                </a:lnTo>
                <a:cubicBezTo>
                  <a:pt x="160330" y="2148598"/>
                  <a:pt x="0" y="1988268"/>
                  <a:pt x="0" y="1790491"/>
                </a:cubicBezTo>
                <a:lnTo>
                  <a:pt x="0" y="358107"/>
                </a:lnTo>
                <a:cubicBezTo>
                  <a:pt x="0" y="160330"/>
                  <a:pt x="160330" y="0"/>
                  <a:pt x="35810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6" name="Freeform: Shape 13">
            <a:extLst>
              <a:ext uri="{FF2B5EF4-FFF2-40B4-BE49-F238E27FC236}">
                <a16:creationId xmlns:a16="http://schemas.microsoft.com/office/drawing/2014/main" id="{651A6D0F-D96B-4944-BA64-6301A11577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95618" y="3696541"/>
            <a:ext cx="2233334" cy="2233332"/>
          </a:xfrm>
          <a:custGeom>
            <a:avLst/>
            <a:gdLst>
              <a:gd name="connsiteX0" fmla="*/ 1116667 w 2233334"/>
              <a:gd name="connsiteY0" fmla="*/ 0 h 2233332"/>
              <a:gd name="connsiteX1" fmla="*/ 2233334 w 2233334"/>
              <a:gd name="connsiteY1" fmla="*/ 1116666 h 2233332"/>
              <a:gd name="connsiteX2" fmla="*/ 1116667 w 2233334"/>
              <a:gd name="connsiteY2" fmla="*/ 2233332 h 2233332"/>
              <a:gd name="connsiteX3" fmla="*/ 0 w 2233334"/>
              <a:gd name="connsiteY3" fmla="*/ 1116666 h 2233332"/>
              <a:gd name="connsiteX4" fmla="*/ 1116667 w 2233334"/>
              <a:gd name="connsiteY4" fmla="*/ 0 h 223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334" h="2233332">
                <a:moveTo>
                  <a:pt x="1116667" y="0"/>
                </a:moveTo>
                <a:cubicBezTo>
                  <a:pt x="1733385" y="0"/>
                  <a:pt x="2233334" y="499948"/>
                  <a:pt x="2233334" y="1116666"/>
                </a:cubicBezTo>
                <a:cubicBezTo>
                  <a:pt x="2233334" y="1733384"/>
                  <a:pt x="1733385" y="2233332"/>
                  <a:pt x="1116667" y="2233332"/>
                </a:cubicBezTo>
                <a:cubicBezTo>
                  <a:pt x="499949" y="2233332"/>
                  <a:pt x="0" y="1733384"/>
                  <a:pt x="0" y="1116666"/>
                </a:cubicBezTo>
                <a:cubicBezTo>
                  <a:pt x="0" y="499948"/>
                  <a:pt x="499949" y="0"/>
                  <a:pt x="111666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5144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0">
            <a:extLst>
              <a:ext uri="{FF2B5EF4-FFF2-40B4-BE49-F238E27FC236}">
                <a16:creationId xmlns:a16="http://schemas.microsoft.com/office/drawing/2014/main" id="{12CA26AB-30E4-4AA4-A5DD-DAF1C045D2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88436" y="2678201"/>
            <a:ext cx="1501600" cy="1501598"/>
          </a:xfrm>
          <a:custGeom>
            <a:avLst/>
            <a:gdLst>
              <a:gd name="connsiteX0" fmla="*/ 213888 w 1501600"/>
              <a:gd name="connsiteY0" fmla="*/ 0 h 1501598"/>
              <a:gd name="connsiteX1" fmla="*/ 1287712 w 1501600"/>
              <a:gd name="connsiteY1" fmla="*/ 0 h 1501598"/>
              <a:gd name="connsiteX2" fmla="*/ 1501600 w 1501600"/>
              <a:gd name="connsiteY2" fmla="*/ 213888 h 1501598"/>
              <a:gd name="connsiteX3" fmla="*/ 1501600 w 1501600"/>
              <a:gd name="connsiteY3" fmla="*/ 1287710 h 1501598"/>
              <a:gd name="connsiteX4" fmla="*/ 1287712 w 1501600"/>
              <a:gd name="connsiteY4" fmla="*/ 1501598 h 1501598"/>
              <a:gd name="connsiteX5" fmla="*/ 213888 w 1501600"/>
              <a:gd name="connsiteY5" fmla="*/ 1501598 h 1501598"/>
              <a:gd name="connsiteX6" fmla="*/ 0 w 1501600"/>
              <a:gd name="connsiteY6" fmla="*/ 1287710 h 1501598"/>
              <a:gd name="connsiteX7" fmla="*/ 0 w 1501600"/>
              <a:gd name="connsiteY7" fmla="*/ 213888 h 1501598"/>
              <a:gd name="connsiteX8" fmla="*/ 213888 w 1501600"/>
              <a:gd name="connsiteY8" fmla="*/ 0 h 15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1600" h="1501598">
                <a:moveTo>
                  <a:pt x="213888" y="0"/>
                </a:moveTo>
                <a:lnTo>
                  <a:pt x="1287712" y="0"/>
                </a:lnTo>
                <a:cubicBezTo>
                  <a:pt x="1405839" y="0"/>
                  <a:pt x="1501600" y="95761"/>
                  <a:pt x="1501600" y="213888"/>
                </a:cubicBezTo>
                <a:lnTo>
                  <a:pt x="1501600" y="1287710"/>
                </a:lnTo>
                <a:cubicBezTo>
                  <a:pt x="1501600" y="1405837"/>
                  <a:pt x="1405839" y="1501598"/>
                  <a:pt x="1287712" y="1501598"/>
                </a:cubicBezTo>
                <a:lnTo>
                  <a:pt x="213888" y="1501598"/>
                </a:lnTo>
                <a:cubicBezTo>
                  <a:pt x="95761" y="1501598"/>
                  <a:pt x="0" y="1405837"/>
                  <a:pt x="0" y="1287710"/>
                </a:cubicBezTo>
                <a:lnTo>
                  <a:pt x="0" y="213888"/>
                </a:lnTo>
                <a:cubicBezTo>
                  <a:pt x="0" y="95761"/>
                  <a:pt x="95761" y="0"/>
                  <a:pt x="213888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4" name="Freeform: Shape 9">
            <a:extLst>
              <a:ext uri="{FF2B5EF4-FFF2-40B4-BE49-F238E27FC236}">
                <a16:creationId xmlns:a16="http://schemas.microsoft.com/office/drawing/2014/main" id="{56DA6945-6AEE-448D-9A70-D21B78A92F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09831" y="2678201"/>
            <a:ext cx="1501600" cy="1501598"/>
          </a:xfrm>
          <a:custGeom>
            <a:avLst/>
            <a:gdLst>
              <a:gd name="connsiteX0" fmla="*/ 213888 w 1501600"/>
              <a:gd name="connsiteY0" fmla="*/ 0 h 1501598"/>
              <a:gd name="connsiteX1" fmla="*/ 1287712 w 1501600"/>
              <a:gd name="connsiteY1" fmla="*/ 0 h 1501598"/>
              <a:gd name="connsiteX2" fmla="*/ 1501600 w 1501600"/>
              <a:gd name="connsiteY2" fmla="*/ 213888 h 1501598"/>
              <a:gd name="connsiteX3" fmla="*/ 1501600 w 1501600"/>
              <a:gd name="connsiteY3" fmla="*/ 1287710 h 1501598"/>
              <a:gd name="connsiteX4" fmla="*/ 1287712 w 1501600"/>
              <a:gd name="connsiteY4" fmla="*/ 1501598 h 1501598"/>
              <a:gd name="connsiteX5" fmla="*/ 213888 w 1501600"/>
              <a:gd name="connsiteY5" fmla="*/ 1501598 h 1501598"/>
              <a:gd name="connsiteX6" fmla="*/ 0 w 1501600"/>
              <a:gd name="connsiteY6" fmla="*/ 1287710 h 1501598"/>
              <a:gd name="connsiteX7" fmla="*/ 0 w 1501600"/>
              <a:gd name="connsiteY7" fmla="*/ 213888 h 1501598"/>
              <a:gd name="connsiteX8" fmla="*/ 213888 w 1501600"/>
              <a:gd name="connsiteY8" fmla="*/ 0 h 150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1600" h="1501598">
                <a:moveTo>
                  <a:pt x="213888" y="0"/>
                </a:moveTo>
                <a:lnTo>
                  <a:pt x="1287712" y="0"/>
                </a:lnTo>
                <a:cubicBezTo>
                  <a:pt x="1405839" y="0"/>
                  <a:pt x="1501600" y="95761"/>
                  <a:pt x="1501600" y="213888"/>
                </a:cubicBezTo>
                <a:lnTo>
                  <a:pt x="1501600" y="1287710"/>
                </a:lnTo>
                <a:cubicBezTo>
                  <a:pt x="1501600" y="1405837"/>
                  <a:pt x="1405839" y="1501598"/>
                  <a:pt x="1287712" y="1501598"/>
                </a:cubicBezTo>
                <a:lnTo>
                  <a:pt x="213888" y="1501598"/>
                </a:lnTo>
                <a:cubicBezTo>
                  <a:pt x="95761" y="1501598"/>
                  <a:pt x="0" y="1405837"/>
                  <a:pt x="0" y="1287710"/>
                </a:cubicBezTo>
                <a:lnTo>
                  <a:pt x="0" y="213888"/>
                </a:lnTo>
                <a:cubicBezTo>
                  <a:pt x="0" y="95761"/>
                  <a:pt x="95761" y="0"/>
                  <a:pt x="213888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Freeform: Shape 11">
            <a:extLst>
              <a:ext uri="{FF2B5EF4-FFF2-40B4-BE49-F238E27FC236}">
                <a16:creationId xmlns:a16="http://schemas.microsoft.com/office/drawing/2014/main" id="{D04E2601-F022-4318-87D0-9B6763DE47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53754" y="3146704"/>
            <a:ext cx="4778707" cy="4778703"/>
          </a:xfrm>
          <a:custGeom>
            <a:avLst/>
            <a:gdLst>
              <a:gd name="connsiteX0" fmla="*/ 1116667 w 2233334"/>
              <a:gd name="connsiteY0" fmla="*/ 0 h 2233332"/>
              <a:gd name="connsiteX1" fmla="*/ 2233334 w 2233334"/>
              <a:gd name="connsiteY1" fmla="*/ 1116666 h 2233332"/>
              <a:gd name="connsiteX2" fmla="*/ 1116667 w 2233334"/>
              <a:gd name="connsiteY2" fmla="*/ 2233332 h 2233332"/>
              <a:gd name="connsiteX3" fmla="*/ 0 w 2233334"/>
              <a:gd name="connsiteY3" fmla="*/ 1116666 h 2233332"/>
              <a:gd name="connsiteX4" fmla="*/ 1116667 w 2233334"/>
              <a:gd name="connsiteY4" fmla="*/ 0 h 223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334" h="2233332">
                <a:moveTo>
                  <a:pt x="1116667" y="0"/>
                </a:moveTo>
                <a:cubicBezTo>
                  <a:pt x="1733385" y="0"/>
                  <a:pt x="2233334" y="499948"/>
                  <a:pt x="2233334" y="1116666"/>
                </a:cubicBezTo>
                <a:cubicBezTo>
                  <a:pt x="2233334" y="1733384"/>
                  <a:pt x="1733385" y="2233332"/>
                  <a:pt x="1116667" y="2233332"/>
                </a:cubicBezTo>
                <a:cubicBezTo>
                  <a:pt x="499949" y="2233332"/>
                  <a:pt x="0" y="1733384"/>
                  <a:pt x="0" y="1116666"/>
                </a:cubicBezTo>
                <a:cubicBezTo>
                  <a:pt x="0" y="499948"/>
                  <a:pt x="499949" y="0"/>
                  <a:pt x="111666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5531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1">
            <a:extLst>
              <a:ext uri="{FF2B5EF4-FFF2-40B4-BE49-F238E27FC236}">
                <a16:creationId xmlns:a16="http://schemas.microsoft.com/office/drawing/2014/main" id="{D04E2601-F022-4318-87D0-9B6763DE47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53754" y="3146704"/>
            <a:ext cx="4778707" cy="4778703"/>
          </a:xfrm>
          <a:custGeom>
            <a:avLst/>
            <a:gdLst>
              <a:gd name="connsiteX0" fmla="*/ 1116667 w 2233334"/>
              <a:gd name="connsiteY0" fmla="*/ 0 h 2233332"/>
              <a:gd name="connsiteX1" fmla="*/ 2233334 w 2233334"/>
              <a:gd name="connsiteY1" fmla="*/ 1116666 h 2233332"/>
              <a:gd name="connsiteX2" fmla="*/ 1116667 w 2233334"/>
              <a:gd name="connsiteY2" fmla="*/ 2233332 h 2233332"/>
              <a:gd name="connsiteX3" fmla="*/ 0 w 2233334"/>
              <a:gd name="connsiteY3" fmla="*/ 1116666 h 2233332"/>
              <a:gd name="connsiteX4" fmla="*/ 1116667 w 2233334"/>
              <a:gd name="connsiteY4" fmla="*/ 0 h 223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334" h="2233332">
                <a:moveTo>
                  <a:pt x="1116667" y="0"/>
                </a:moveTo>
                <a:cubicBezTo>
                  <a:pt x="1733385" y="0"/>
                  <a:pt x="2233334" y="499948"/>
                  <a:pt x="2233334" y="1116666"/>
                </a:cubicBezTo>
                <a:cubicBezTo>
                  <a:pt x="2233334" y="1733384"/>
                  <a:pt x="1733385" y="2233332"/>
                  <a:pt x="1116667" y="2233332"/>
                </a:cubicBezTo>
                <a:cubicBezTo>
                  <a:pt x="499949" y="2233332"/>
                  <a:pt x="0" y="1733384"/>
                  <a:pt x="0" y="1116666"/>
                </a:cubicBezTo>
                <a:cubicBezTo>
                  <a:pt x="0" y="499948"/>
                  <a:pt x="499949" y="0"/>
                  <a:pt x="111666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4" name="Freeform: Shape 12">
            <a:extLst>
              <a:ext uri="{FF2B5EF4-FFF2-40B4-BE49-F238E27FC236}">
                <a16:creationId xmlns:a16="http://schemas.microsoft.com/office/drawing/2014/main" id="{21D5A8AB-0DF2-4145-A744-2E2FEB3B6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8447" y="1015691"/>
            <a:ext cx="2148599" cy="2148598"/>
          </a:xfrm>
          <a:custGeom>
            <a:avLst/>
            <a:gdLst>
              <a:gd name="connsiteX0" fmla="*/ 358107 w 2148599"/>
              <a:gd name="connsiteY0" fmla="*/ 0 h 2148598"/>
              <a:gd name="connsiteX1" fmla="*/ 1790492 w 2148599"/>
              <a:gd name="connsiteY1" fmla="*/ 0 h 2148598"/>
              <a:gd name="connsiteX2" fmla="*/ 2148599 w 2148599"/>
              <a:gd name="connsiteY2" fmla="*/ 358107 h 2148598"/>
              <a:gd name="connsiteX3" fmla="*/ 2148599 w 2148599"/>
              <a:gd name="connsiteY3" fmla="*/ 1790491 h 2148598"/>
              <a:gd name="connsiteX4" fmla="*/ 1790492 w 2148599"/>
              <a:gd name="connsiteY4" fmla="*/ 2148598 h 2148598"/>
              <a:gd name="connsiteX5" fmla="*/ 358107 w 2148599"/>
              <a:gd name="connsiteY5" fmla="*/ 2148598 h 2148598"/>
              <a:gd name="connsiteX6" fmla="*/ 0 w 2148599"/>
              <a:gd name="connsiteY6" fmla="*/ 1790491 h 2148598"/>
              <a:gd name="connsiteX7" fmla="*/ 0 w 2148599"/>
              <a:gd name="connsiteY7" fmla="*/ 358107 h 2148598"/>
              <a:gd name="connsiteX8" fmla="*/ 358107 w 2148599"/>
              <a:gd name="connsiteY8" fmla="*/ 0 h 214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8599" h="2148598">
                <a:moveTo>
                  <a:pt x="358107" y="0"/>
                </a:moveTo>
                <a:lnTo>
                  <a:pt x="1790492" y="0"/>
                </a:lnTo>
                <a:cubicBezTo>
                  <a:pt x="1988269" y="0"/>
                  <a:pt x="2148599" y="160330"/>
                  <a:pt x="2148599" y="358107"/>
                </a:cubicBezTo>
                <a:lnTo>
                  <a:pt x="2148599" y="1790491"/>
                </a:lnTo>
                <a:cubicBezTo>
                  <a:pt x="2148599" y="1988268"/>
                  <a:pt x="1988269" y="2148598"/>
                  <a:pt x="1790492" y="2148598"/>
                </a:cubicBezTo>
                <a:lnTo>
                  <a:pt x="358107" y="2148598"/>
                </a:lnTo>
                <a:cubicBezTo>
                  <a:pt x="160330" y="2148598"/>
                  <a:pt x="0" y="1988268"/>
                  <a:pt x="0" y="1790491"/>
                </a:cubicBezTo>
                <a:lnTo>
                  <a:pt x="0" y="358107"/>
                </a:lnTo>
                <a:cubicBezTo>
                  <a:pt x="0" y="160330"/>
                  <a:pt x="160330" y="0"/>
                  <a:pt x="35810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Freeform: Shape 13">
            <a:extLst>
              <a:ext uri="{FF2B5EF4-FFF2-40B4-BE49-F238E27FC236}">
                <a16:creationId xmlns:a16="http://schemas.microsoft.com/office/drawing/2014/main" id="{651A6D0F-D96B-4944-BA64-6301A11577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711" y="3703640"/>
            <a:ext cx="2233334" cy="2233332"/>
          </a:xfrm>
          <a:custGeom>
            <a:avLst/>
            <a:gdLst>
              <a:gd name="connsiteX0" fmla="*/ 1116667 w 2233334"/>
              <a:gd name="connsiteY0" fmla="*/ 0 h 2233332"/>
              <a:gd name="connsiteX1" fmla="*/ 2233334 w 2233334"/>
              <a:gd name="connsiteY1" fmla="*/ 1116666 h 2233332"/>
              <a:gd name="connsiteX2" fmla="*/ 1116667 w 2233334"/>
              <a:gd name="connsiteY2" fmla="*/ 2233332 h 2233332"/>
              <a:gd name="connsiteX3" fmla="*/ 0 w 2233334"/>
              <a:gd name="connsiteY3" fmla="*/ 1116666 h 2233332"/>
              <a:gd name="connsiteX4" fmla="*/ 1116667 w 2233334"/>
              <a:gd name="connsiteY4" fmla="*/ 0 h 223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334" h="2233332">
                <a:moveTo>
                  <a:pt x="1116667" y="0"/>
                </a:moveTo>
                <a:cubicBezTo>
                  <a:pt x="1733385" y="0"/>
                  <a:pt x="2233334" y="499948"/>
                  <a:pt x="2233334" y="1116666"/>
                </a:cubicBezTo>
                <a:cubicBezTo>
                  <a:pt x="2233334" y="1733384"/>
                  <a:pt x="1733385" y="2233332"/>
                  <a:pt x="1116667" y="2233332"/>
                </a:cubicBezTo>
                <a:cubicBezTo>
                  <a:pt x="499949" y="2233332"/>
                  <a:pt x="0" y="1733384"/>
                  <a:pt x="0" y="1116666"/>
                </a:cubicBezTo>
                <a:cubicBezTo>
                  <a:pt x="0" y="499948"/>
                  <a:pt x="499949" y="0"/>
                  <a:pt x="111666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66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ED89760-86A8-4C41-9583-D4F0A86F26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3695700" cy="6857999"/>
          </a:xfrm>
          <a:custGeom>
            <a:avLst/>
            <a:gdLst>
              <a:gd name="connsiteX0" fmla="*/ 0 w 3695700"/>
              <a:gd name="connsiteY0" fmla="*/ 0 h 6857999"/>
              <a:gd name="connsiteX1" fmla="*/ 1378359 w 3695700"/>
              <a:gd name="connsiteY1" fmla="*/ 0 h 6857999"/>
              <a:gd name="connsiteX2" fmla="*/ 1438533 w 3695700"/>
              <a:gd name="connsiteY2" fmla="*/ 23726 h 6857999"/>
              <a:gd name="connsiteX3" fmla="*/ 3695700 w 3695700"/>
              <a:gd name="connsiteY3" fmla="*/ 3428999 h 6857999"/>
              <a:gd name="connsiteX4" fmla="*/ 1438533 w 3695700"/>
              <a:gd name="connsiteY4" fmla="*/ 6834273 h 6857999"/>
              <a:gd name="connsiteX5" fmla="*/ 1378359 w 3695700"/>
              <a:gd name="connsiteY5" fmla="*/ 6857999 h 6857999"/>
              <a:gd name="connsiteX6" fmla="*/ 0 w 3695700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5700" h="6857999">
                <a:moveTo>
                  <a:pt x="0" y="0"/>
                </a:moveTo>
                <a:lnTo>
                  <a:pt x="1378359" y="0"/>
                </a:lnTo>
                <a:lnTo>
                  <a:pt x="1438533" y="23726"/>
                </a:lnTo>
                <a:cubicBezTo>
                  <a:pt x="2764976" y="584763"/>
                  <a:pt x="3695700" y="1898190"/>
                  <a:pt x="3695700" y="3428999"/>
                </a:cubicBezTo>
                <a:cubicBezTo>
                  <a:pt x="3695700" y="4959808"/>
                  <a:pt x="2764976" y="6273235"/>
                  <a:pt x="1438533" y="6834273"/>
                </a:cubicBezTo>
                <a:lnTo>
                  <a:pt x="1378359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CEC7EBC-6CE4-4E27-BD54-D08763DB0F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75096" y="3032223"/>
            <a:ext cx="2950681" cy="1376580"/>
          </a:xfrm>
          <a:custGeom>
            <a:avLst/>
            <a:gdLst>
              <a:gd name="connsiteX0" fmla="*/ 115137 w 2950681"/>
              <a:gd name="connsiteY0" fmla="*/ 0 h 1376580"/>
              <a:gd name="connsiteX1" fmla="*/ 2835544 w 2950681"/>
              <a:gd name="connsiteY1" fmla="*/ 0 h 1376580"/>
              <a:gd name="connsiteX2" fmla="*/ 2950681 w 2950681"/>
              <a:gd name="connsiteY2" fmla="*/ 115137 h 1376580"/>
              <a:gd name="connsiteX3" fmla="*/ 2950681 w 2950681"/>
              <a:gd name="connsiteY3" fmla="*/ 1261443 h 1376580"/>
              <a:gd name="connsiteX4" fmla="*/ 2835544 w 2950681"/>
              <a:gd name="connsiteY4" fmla="*/ 1376580 h 1376580"/>
              <a:gd name="connsiteX5" fmla="*/ 115137 w 2950681"/>
              <a:gd name="connsiteY5" fmla="*/ 1376580 h 1376580"/>
              <a:gd name="connsiteX6" fmla="*/ 0 w 2950681"/>
              <a:gd name="connsiteY6" fmla="*/ 1261443 h 1376580"/>
              <a:gd name="connsiteX7" fmla="*/ 0 w 2950681"/>
              <a:gd name="connsiteY7" fmla="*/ 115137 h 1376580"/>
              <a:gd name="connsiteX8" fmla="*/ 115137 w 2950681"/>
              <a:gd name="connsiteY8" fmla="*/ 0 h 137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0681" h="1376580">
                <a:moveTo>
                  <a:pt x="115137" y="0"/>
                </a:moveTo>
                <a:lnTo>
                  <a:pt x="2835544" y="0"/>
                </a:lnTo>
                <a:cubicBezTo>
                  <a:pt x="2899132" y="0"/>
                  <a:pt x="2950681" y="51549"/>
                  <a:pt x="2950681" y="115137"/>
                </a:cubicBezTo>
                <a:lnTo>
                  <a:pt x="2950681" y="1261443"/>
                </a:lnTo>
                <a:cubicBezTo>
                  <a:pt x="2950681" y="1325031"/>
                  <a:pt x="2899132" y="1376580"/>
                  <a:pt x="2835544" y="1376580"/>
                </a:cubicBezTo>
                <a:lnTo>
                  <a:pt x="115137" y="1376580"/>
                </a:lnTo>
                <a:cubicBezTo>
                  <a:pt x="51549" y="1376580"/>
                  <a:pt x="0" y="1325031"/>
                  <a:pt x="0" y="1261443"/>
                </a:cubicBezTo>
                <a:lnTo>
                  <a:pt x="0" y="115137"/>
                </a:lnTo>
                <a:cubicBezTo>
                  <a:pt x="0" y="51549"/>
                  <a:pt x="51549" y="0"/>
                  <a:pt x="11513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7823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787A702-5EAD-459C-B708-B06EDC702C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7236" y="2363613"/>
            <a:ext cx="1910114" cy="1910114"/>
          </a:xfrm>
          <a:custGeom>
            <a:avLst/>
            <a:gdLst>
              <a:gd name="connsiteX0" fmla="*/ 955057 w 1910114"/>
              <a:gd name="connsiteY0" fmla="*/ 0 h 1910114"/>
              <a:gd name="connsiteX1" fmla="*/ 1910114 w 1910114"/>
              <a:gd name="connsiteY1" fmla="*/ 955057 h 1910114"/>
              <a:gd name="connsiteX2" fmla="*/ 955057 w 1910114"/>
              <a:gd name="connsiteY2" fmla="*/ 1910114 h 1910114"/>
              <a:gd name="connsiteX3" fmla="*/ 0 w 1910114"/>
              <a:gd name="connsiteY3" fmla="*/ 955057 h 1910114"/>
              <a:gd name="connsiteX4" fmla="*/ 955057 w 1910114"/>
              <a:gd name="connsiteY4" fmla="*/ 0 h 1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114" h="1910114">
                <a:moveTo>
                  <a:pt x="955057" y="0"/>
                </a:moveTo>
                <a:cubicBezTo>
                  <a:pt x="1482520" y="0"/>
                  <a:pt x="1910114" y="427594"/>
                  <a:pt x="1910114" y="955057"/>
                </a:cubicBezTo>
                <a:cubicBezTo>
                  <a:pt x="1910114" y="1482520"/>
                  <a:pt x="1482520" y="1910114"/>
                  <a:pt x="955057" y="1910114"/>
                </a:cubicBezTo>
                <a:cubicBezTo>
                  <a:pt x="427594" y="1910114"/>
                  <a:pt x="0" y="1482520"/>
                  <a:pt x="0" y="955057"/>
                </a:cubicBezTo>
                <a:cubicBezTo>
                  <a:pt x="0" y="427594"/>
                  <a:pt x="427594" y="0"/>
                  <a:pt x="95505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7A5D8F1-E17E-43DA-A6B4-DE1761A022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40943" y="2363613"/>
            <a:ext cx="1910114" cy="1910114"/>
          </a:xfrm>
          <a:custGeom>
            <a:avLst/>
            <a:gdLst>
              <a:gd name="connsiteX0" fmla="*/ 955057 w 1910114"/>
              <a:gd name="connsiteY0" fmla="*/ 0 h 1910114"/>
              <a:gd name="connsiteX1" fmla="*/ 1910114 w 1910114"/>
              <a:gd name="connsiteY1" fmla="*/ 955057 h 1910114"/>
              <a:gd name="connsiteX2" fmla="*/ 955057 w 1910114"/>
              <a:gd name="connsiteY2" fmla="*/ 1910114 h 1910114"/>
              <a:gd name="connsiteX3" fmla="*/ 0 w 1910114"/>
              <a:gd name="connsiteY3" fmla="*/ 955057 h 1910114"/>
              <a:gd name="connsiteX4" fmla="*/ 955057 w 1910114"/>
              <a:gd name="connsiteY4" fmla="*/ 0 h 1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114" h="1910114">
                <a:moveTo>
                  <a:pt x="955057" y="0"/>
                </a:moveTo>
                <a:cubicBezTo>
                  <a:pt x="1482520" y="0"/>
                  <a:pt x="1910114" y="427594"/>
                  <a:pt x="1910114" y="955057"/>
                </a:cubicBezTo>
                <a:cubicBezTo>
                  <a:pt x="1910114" y="1482520"/>
                  <a:pt x="1482520" y="1910114"/>
                  <a:pt x="955057" y="1910114"/>
                </a:cubicBezTo>
                <a:cubicBezTo>
                  <a:pt x="427594" y="1910114"/>
                  <a:pt x="0" y="1482520"/>
                  <a:pt x="0" y="955057"/>
                </a:cubicBezTo>
                <a:cubicBezTo>
                  <a:pt x="0" y="427594"/>
                  <a:pt x="427594" y="0"/>
                  <a:pt x="95505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E7B61D-86FF-4A05-99AC-B2925B2F45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94650" y="2363613"/>
            <a:ext cx="1910114" cy="1910114"/>
          </a:xfrm>
          <a:custGeom>
            <a:avLst/>
            <a:gdLst>
              <a:gd name="connsiteX0" fmla="*/ 955057 w 1910114"/>
              <a:gd name="connsiteY0" fmla="*/ 0 h 1910114"/>
              <a:gd name="connsiteX1" fmla="*/ 1910114 w 1910114"/>
              <a:gd name="connsiteY1" fmla="*/ 955057 h 1910114"/>
              <a:gd name="connsiteX2" fmla="*/ 955057 w 1910114"/>
              <a:gd name="connsiteY2" fmla="*/ 1910114 h 1910114"/>
              <a:gd name="connsiteX3" fmla="*/ 0 w 1910114"/>
              <a:gd name="connsiteY3" fmla="*/ 955057 h 1910114"/>
              <a:gd name="connsiteX4" fmla="*/ 955057 w 1910114"/>
              <a:gd name="connsiteY4" fmla="*/ 0 h 1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114" h="1910114">
                <a:moveTo>
                  <a:pt x="955057" y="0"/>
                </a:moveTo>
                <a:cubicBezTo>
                  <a:pt x="1482520" y="0"/>
                  <a:pt x="1910114" y="427594"/>
                  <a:pt x="1910114" y="955057"/>
                </a:cubicBezTo>
                <a:cubicBezTo>
                  <a:pt x="1910114" y="1482520"/>
                  <a:pt x="1482520" y="1910114"/>
                  <a:pt x="955057" y="1910114"/>
                </a:cubicBezTo>
                <a:cubicBezTo>
                  <a:pt x="427594" y="1910114"/>
                  <a:pt x="0" y="1482520"/>
                  <a:pt x="0" y="955057"/>
                </a:cubicBezTo>
                <a:cubicBezTo>
                  <a:pt x="0" y="427594"/>
                  <a:pt x="427594" y="0"/>
                  <a:pt x="95505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7848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0">
            <a:extLst>
              <a:ext uri="{FF2B5EF4-FFF2-40B4-BE49-F238E27FC236}">
                <a16:creationId xmlns:a16="http://schemas.microsoft.com/office/drawing/2014/main" id="{9787A702-5EAD-459C-B708-B06EDC702C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9356" y="1972441"/>
            <a:ext cx="4108872" cy="4108872"/>
          </a:xfrm>
          <a:custGeom>
            <a:avLst/>
            <a:gdLst>
              <a:gd name="connsiteX0" fmla="*/ 955057 w 1910114"/>
              <a:gd name="connsiteY0" fmla="*/ 0 h 1910114"/>
              <a:gd name="connsiteX1" fmla="*/ 1910114 w 1910114"/>
              <a:gd name="connsiteY1" fmla="*/ 955057 h 1910114"/>
              <a:gd name="connsiteX2" fmla="*/ 955057 w 1910114"/>
              <a:gd name="connsiteY2" fmla="*/ 1910114 h 1910114"/>
              <a:gd name="connsiteX3" fmla="*/ 0 w 1910114"/>
              <a:gd name="connsiteY3" fmla="*/ 955057 h 1910114"/>
              <a:gd name="connsiteX4" fmla="*/ 955057 w 1910114"/>
              <a:gd name="connsiteY4" fmla="*/ 0 h 1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114" h="1910114">
                <a:moveTo>
                  <a:pt x="955057" y="0"/>
                </a:moveTo>
                <a:cubicBezTo>
                  <a:pt x="1482520" y="0"/>
                  <a:pt x="1910114" y="427594"/>
                  <a:pt x="1910114" y="955057"/>
                </a:cubicBezTo>
                <a:cubicBezTo>
                  <a:pt x="1910114" y="1482520"/>
                  <a:pt x="1482520" y="1910114"/>
                  <a:pt x="955057" y="1910114"/>
                </a:cubicBezTo>
                <a:cubicBezTo>
                  <a:pt x="427594" y="1910114"/>
                  <a:pt x="0" y="1482520"/>
                  <a:pt x="0" y="955057"/>
                </a:cubicBezTo>
                <a:cubicBezTo>
                  <a:pt x="0" y="427594"/>
                  <a:pt x="427594" y="0"/>
                  <a:pt x="95505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4" name="Freeform: Shape 10">
            <a:extLst>
              <a:ext uri="{FF2B5EF4-FFF2-40B4-BE49-F238E27FC236}">
                <a16:creationId xmlns:a16="http://schemas.microsoft.com/office/drawing/2014/main" id="{9787A702-5EAD-459C-B708-B06EDC702C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74658" y="4171199"/>
            <a:ext cx="1910114" cy="1910114"/>
          </a:xfrm>
          <a:custGeom>
            <a:avLst/>
            <a:gdLst>
              <a:gd name="connsiteX0" fmla="*/ 955057 w 1910114"/>
              <a:gd name="connsiteY0" fmla="*/ 0 h 1910114"/>
              <a:gd name="connsiteX1" fmla="*/ 1910114 w 1910114"/>
              <a:gd name="connsiteY1" fmla="*/ 955057 h 1910114"/>
              <a:gd name="connsiteX2" fmla="*/ 955057 w 1910114"/>
              <a:gd name="connsiteY2" fmla="*/ 1910114 h 1910114"/>
              <a:gd name="connsiteX3" fmla="*/ 0 w 1910114"/>
              <a:gd name="connsiteY3" fmla="*/ 955057 h 1910114"/>
              <a:gd name="connsiteX4" fmla="*/ 955057 w 1910114"/>
              <a:gd name="connsiteY4" fmla="*/ 0 h 1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114" h="1910114">
                <a:moveTo>
                  <a:pt x="955057" y="0"/>
                </a:moveTo>
                <a:cubicBezTo>
                  <a:pt x="1482520" y="0"/>
                  <a:pt x="1910114" y="427594"/>
                  <a:pt x="1910114" y="955057"/>
                </a:cubicBezTo>
                <a:cubicBezTo>
                  <a:pt x="1910114" y="1482520"/>
                  <a:pt x="1482520" y="1910114"/>
                  <a:pt x="955057" y="1910114"/>
                </a:cubicBezTo>
                <a:cubicBezTo>
                  <a:pt x="427594" y="1910114"/>
                  <a:pt x="0" y="1482520"/>
                  <a:pt x="0" y="955057"/>
                </a:cubicBezTo>
                <a:cubicBezTo>
                  <a:pt x="0" y="427594"/>
                  <a:pt x="427594" y="0"/>
                  <a:pt x="95505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Freeform: Shape 9">
            <a:extLst>
              <a:ext uri="{FF2B5EF4-FFF2-40B4-BE49-F238E27FC236}">
                <a16:creationId xmlns:a16="http://schemas.microsoft.com/office/drawing/2014/main" id="{B7A5D8F1-E17E-43DA-A6B4-DE1761A022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6386" y="4171199"/>
            <a:ext cx="1910114" cy="1910114"/>
          </a:xfrm>
          <a:custGeom>
            <a:avLst/>
            <a:gdLst>
              <a:gd name="connsiteX0" fmla="*/ 955057 w 1910114"/>
              <a:gd name="connsiteY0" fmla="*/ 0 h 1910114"/>
              <a:gd name="connsiteX1" fmla="*/ 1910114 w 1910114"/>
              <a:gd name="connsiteY1" fmla="*/ 955057 h 1910114"/>
              <a:gd name="connsiteX2" fmla="*/ 955057 w 1910114"/>
              <a:gd name="connsiteY2" fmla="*/ 1910114 h 1910114"/>
              <a:gd name="connsiteX3" fmla="*/ 0 w 1910114"/>
              <a:gd name="connsiteY3" fmla="*/ 955057 h 1910114"/>
              <a:gd name="connsiteX4" fmla="*/ 955057 w 1910114"/>
              <a:gd name="connsiteY4" fmla="*/ 0 h 1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114" h="1910114">
                <a:moveTo>
                  <a:pt x="955057" y="0"/>
                </a:moveTo>
                <a:cubicBezTo>
                  <a:pt x="1482520" y="0"/>
                  <a:pt x="1910114" y="427594"/>
                  <a:pt x="1910114" y="955057"/>
                </a:cubicBezTo>
                <a:cubicBezTo>
                  <a:pt x="1910114" y="1482520"/>
                  <a:pt x="1482520" y="1910114"/>
                  <a:pt x="955057" y="1910114"/>
                </a:cubicBezTo>
                <a:cubicBezTo>
                  <a:pt x="427594" y="1910114"/>
                  <a:pt x="0" y="1482520"/>
                  <a:pt x="0" y="955057"/>
                </a:cubicBezTo>
                <a:cubicBezTo>
                  <a:pt x="0" y="427594"/>
                  <a:pt x="427594" y="0"/>
                  <a:pt x="95505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42494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8596608-E4B9-49B2-9CB2-1F50320A3A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62915" y="0"/>
            <a:ext cx="5029085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55853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0">
            <a:extLst>
              <a:ext uri="{FF2B5EF4-FFF2-40B4-BE49-F238E27FC236}">
                <a16:creationId xmlns:a16="http://schemas.microsoft.com/office/drawing/2014/main" id="{9787A702-5EAD-459C-B708-B06EDC702C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10530" y="2473943"/>
            <a:ext cx="1910114" cy="1910114"/>
          </a:xfrm>
          <a:custGeom>
            <a:avLst/>
            <a:gdLst>
              <a:gd name="connsiteX0" fmla="*/ 955057 w 1910114"/>
              <a:gd name="connsiteY0" fmla="*/ 0 h 1910114"/>
              <a:gd name="connsiteX1" fmla="*/ 1910114 w 1910114"/>
              <a:gd name="connsiteY1" fmla="*/ 955057 h 1910114"/>
              <a:gd name="connsiteX2" fmla="*/ 955057 w 1910114"/>
              <a:gd name="connsiteY2" fmla="*/ 1910114 h 1910114"/>
              <a:gd name="connsiteX3" fmla="*/ 0 w 1910114"/>
              <a:gd name="connsiteY3" fmla="*/ 955057 h 1910114"/>
              <a:gd name="connsiteX4" fmla="*/ 955057 w 1910114"/>
              <a:gd name="connsiteY4" fmla="*/ 0 h 1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114" h="1910114">
                <a:moveTo>
                  <a:pt x="955057" y="0"/>
                </a:moveTo>
                <a:cubicBezTo>
                  <a:pt x="1482520" y="0"/>
                  <a:pt x="1910114" y="427594"/>
                  <a:pt x="1910114" y="955057"/>
                </a:cubicBezTo>
                <a:cubicBezTo>
                  <a:pt x="1910114" y="1482520"/>
                  <a:pt x="1482520" y="1910114"/>
                  <a:pt x="955057" y="1910114"/>
                </a:cubicBezTo>
                <a:cubicBezTo>
                  <a:pt x="427594" y="1910114"/>
                  <a:pt x="0" y="1482520"/>
                  <a:pt x="0" y="955057"/>
                </a:cubicBezTo>
                <a:cubicBezTo>
                  <a:pt x="0" y="427594"/>
                  <a:pt x="427594" y="0"/>
                  <a:pt x="95505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4" name="Freeform: Shape 9">
            <a:extLst>
              <a:ext uri="{FF2B5EF4-FFF2-40B4-BE49-F238E27FC236}">
                <a16:creationId xmlns:a16="http://schemas.microsoft.com/office/drawing/2014/main" id="{B7A5D8F1-E17E-43DA-A6B4-DE1761A022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64237" y="2473943"/>
            <a:ext cx="1910114" cy="1910114"/>
          </a:xfrm>
          <a:custGeom>
            <a:avLst/>
            <a:gdLst>
              <a:gd name="connsiteX0" fmla="*/ 955057 w 1910114"/>
              <a:gd name="connsiteY0" fmla="*/ 0 h 1910114"/>
              <a:gd name="connsiteX1" fmla="*/ 1910114 w 1910114"/>
              <a:gd name="connsiteY1" fmla="*/ 955057 h 1910114"/>
              <a:gd name="connsiteX2" fmla="*/ 955057 w 1910114"/>
              <a:gd name="connsiteY2" fmla="*/ 1910114 h 1910114"/>
              <a:gd name="connsiteX3" fmla="*/ 0 w 1910114"/>
              <a:gd name="connsiteY3" fmla="*/ 955057 h 1910114"/>
              <a:gd name="connsiteX4" fmla="*/ 955057 w 1910114"/>
              <a:gd name="connsiteY4" fmla="*/ 0 h 1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114" h="1910114">
                <a:moveTo>
                  <a:pt x="955057" y="0"/>
                </a:moveTo>
                <a:cubicBezTo>
                  <a:pt x="1482520" y="0"/>
                  <a:pt x="1910114" y="427594"/>
                  <a:pt x="1910114" y="955057"/>
                </a:cubicBezTo>
                <a:cubicBezTo>
                  <a:pt x="1910114" y="1482520"/>
                  <a:pt x="1482520" y="1910114"/>
                  <a:pt x="955057" y="1910114"/>
                </a:cubicBezTo>
                <a:cubicBezTo>
                  <a:pt x="427594" y="1910114"/>
                  <a:pt x="0" y="1482520"/>
                  <a:pt x="0" y="955057"/>
                </a:cubicBezTo>
                <a:cubicBezTo>
                  <a:pt x="0" y="427594"/>
                  <a:pt x="427594" y="0"/>
                  <a:pt x="95505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3791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0">
            <a:extLst>
              <a:ext uri="{FF2B5EF4-FFF2-40B4-BE49-F238E27FC236}">
                <a16:creationId xmlns:a16="http://schemas.microsoft.com/office/drawing/2014/main" id="{9787A702-5EAD-459C-B708-B06EDC702C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893599" y="-1104613"/>
            <a:ext cx="4533613" cy="4533613"/>
          </a:xfrm>
          <a:custGeom>
            <a:avLst/>
            <a:gdLst>
              <a:gd name="connsiteX0" fmla="*/ 955057 w 1910114"/>
              <a:gd name="connsiteY0" fmla="*/ 0 h 1910114"/>
              <a:gd name="connsiteX1" fmla="*/ 1910114 w 1910114"/>
              <a:gd name="connsiteY1" fmla="*/ 955057 h 1910114"/>
              <a:gd name="connsiteX2" fmla="*/ 955057 w 1910114"/>
              <a:gd name="connsiteY2" fmla="*/ 1910114 h 1910114"/>
              <a:gd name="connsiteX3" fmla="*/ 0 w 1910114"/>
              <a:gd name="connsiteY3" fmla="*/ 955057 h 1910114"/>
              <a:gd name="connsiteX4" fmla="*/ 955057 w 1910114"/>
              <a:gd name="connsiteY4" fmla="*/ 0 h 1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114" h="1910114">
                <a:moveTo>
                  <a:pt x="955057" y="0"/>
                </a:moveTo>
                <a:cubicBezTo>
                  <a:pt x="1482520" y="0"/>
                  <a:pt x="1910114" y="427594"/>
                  <a:pt x="1910114" y="955057"/>
                </a:cubicBezTo>
                <a:cubicBezTo>
                  <a:pt x="1910114" y="1482520"/>
                  <a:pt x="1482520" y="1910114"/>
                  <a:pt x="955057" y="1910114"/>
                </a:cubicBezTo>
                <a:cubicBezTo>
                  <a:pt x="427594" y="1910114"/>
                  <a:pt x="0" y="1482520"/>
                  <a:pt x="0" y="955057"/>
                </a:cubicBezTo>
                <a:cubicBezTo>
                  <a:pt x="0" y="427594"/>
                  <a:pt x="427594" y="0"/>
                  <a:pt x="95505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9787A702-5EAD-459C-B708-B06EDC702C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28537" y="3200400"/>
            <a:ext cx="3170719" cy="3170719"/>
          </a:xfrm>
          <a:custGeom>
            <a:avLst/>
            <a:gdLst>
              <a:gd name="connsiteX0" fmla="*/ 955057 w 1910114"/>
              <a:gd name="connsiteY0" fmla="*/ 0 h 1910114"/>
              <a:gd name="connsiteX1" fmla="*/ 1910114 w 1910114"/>
              <a:gd name="connsiteY1" fmla="*/ 955057 h 1910114"/>
              <a:gd name="connsiteX2" fmla="*/ 955057 w 1910114"/>
              <a:gd name="connsiteY2" fmla="*/ 1910114 h 1910114"/>
              <a:gd name="connsiteX3" fmla="*/ 0 w 1910114"/>
              <a:gd name="connsiteY3" fmla="*/ 955057 h 1910114"/>
              <a:gd name="connsiteX4" fmla="*/ 955057 w 1910114"/>
              <a:gd name="connsiteY4" fmla="*/ 0 h 1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114" h="1910114">
                <a:moveTo>
                  <a:pt x="955057" y="0"/>
                </a:moveTo>
                <a:cubicBezTo>
                  <a:pt x="1482520" y="0"/>
                  <a:pt x="1910114" y="427594"/>
                  <a:pt x="1910114" y="955057"/>
                </a:cubicBezTo>
                <a:cubicBezTo>
                  <a:pt x="1910114" y="1482520"/>
                  <a:pt x="1482520" y="1910114"/>
                  <a:pt x="955057" y="1910114"/>
                </a:cubicBezTo>
                <a:cubicBezTo>
                  <a:pt x="427594" y="1910114"/>
                  <a:pt x="0" y="1482520"/>
                  <a:pt x="0" y="955057"/>
                </a:cubicBezTo>
                <a:cubicBezTo>
                  <a:pt x="0" y="427594"/>
                  <a:pt x="427594" y="0"/>
                  <a:pt x="95505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85262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C529546-74CC-47AE-8FA5-84B0490DE8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95025" y="1772998"/>
            <a:ext cx="4647295" cy="2692322"/>
          </a:xfrm>
          <a:custGeom>
            <a:avLst/>
            <a:gdLst>
              <a:gd name="connsiteX0" fmla="*/ 0 w 4647295"/>
              <a:gd name="connsiteY0" fmla="*/ 0 h 2692322"/>
              <a:gd name="connsiteX1" fmla="*/ 4647295 w 4647295"/>
              <a:gd name="connsiteY1" fmla="*/ 0 h 2692322"/>
              <a:gd name="connsiteX2" fmla="*/ 4647295 w 4647295"/>
              <a:gd name="connsiteY2" fmla="*/ 2692322 h 2692322"/>
              <a:gd name="connsiteX3" fmla="*/ 0 w 4647295"/>
              <a:gd name="connsiteY3" fmla="*/ 2692322 h 269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7295" h="2692322">
                <a:moveTo>
                  <a:pt x="0" y="0"/>
                </a:moveTo>
                <a:lnTo>
                  <a:pt x="4647295" y="0"/>
                </a:lnTo>
                <a:lnTo>
                  <a:pt x="4647295" y="2692322"/>
                </a:lnTo>
                <a:lnTo>
                  <a:pt x="0" y="269232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8491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9">
            <a:extLst>
              <a:ext uri="{FF2B5EF4-FFF2-40B4-BE49-F238E27FC236}">
                <a16:creationId xmlns:a16="http://schemas.microsoft.com/office/drawing/2014/main" id="{28596DA9-D66B-4A71-AE6E-D6B4764DDA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22608" y="1216257"/>
            <a:ext cx="2117284" cy="4349286"/>
          </a:xfrm>
          <a:custGeom>
            <a:avLst/>
            <a:gdLst>
              <a:gd name="connsiteX0" fmla="*/ 321044 w 2117284"/>
              <a:gd name="connsiteY0" fmla="*/ 0 h 4349286"/>
              <a:gd name="connsiteX1" fmla="*/ 1796240 w 2117284"/>
              <a:gd name="connsiteY1" fmla="*/ 0 h 4349286"/>
              <a:gd name="connsiteX2" fmla="*/ 2117284 w 2117284"/>
              <a:gd name="connsiteY2" fmla="*/ 321044 h 4349286"/>
              <a:gd name="connsiteX3" fmla="*/ 2117284 w 2117284"/>
              <a:gd name="connsiteY3" fmla="*/ 4028242 h 4349286"/>
              <a:gd name="connsiteX4" fmla="*/ 1796240 w 2117284"/>
              <a:gd name="connsiteY4" fmla="*/ 4349286 h 4349286"/>
              <a:gd name="connsiteX5" fmla="*/ 321044 w 2117284"/>
              <a:gd name="connsiteY5" fmla="*/ 4349286 h 4349286"/>
              <a:gd name="connsiteX6" fmla="*/ 0 w 2117284"/>
              <a:gd name="connsiteY6" fmla="*/ 4028242 h 4349286"/>
              <a:gd name="connsiteX7" fmla="*/ 0 w 2117284"/>
              <a:gd name="connsiteY7" fmla="*/ 321044 h 4349286"/>
              <a:gd name="connsiteX8" fmla="*/ 321044 w 2117284"/>
              <a:gd name="connsiteY8" fmla="*/ 0 h 434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7284" h="4349286">
                <a:moveTo>
                  <a:pt x="321044" y="0"/>
                </a:moveTo>
                <a:lnTo>
                  <a:pt x="1796240" y="0"/>
                </a:lnTo>
                <a:cubicBezTo>
                  <a:pt x="1973548" y="0"/>
                  <a:pt x="2117284" y="143736"/>
                  <a:pt x="2117284" y="321044"/>
                </a:cubicBezTo>
                <a:lnTo>
                  <a:pt x="2117284" y="4028242"/>
                </a:lnTo>
                <a:cubicBezTo>
                  <a:pt x="2117284" y="4205550"/>
                  <a:pt x="1973548" y="4349286"/>
                  <a:pt x="1796240" y="4349286"/>
                </a:cubicBezTo>
                <a:lnTo>
                  <a:pt x="321044" y="4349286"/>
                </a:lnTo>
                <a:cubicBezTo>
                  <a:pt x="143736" y="4349286"/>
                  <a:pt x="0" y="4205550"/>
                  <a:pt x="0" y="4028242"/>
                </a:cubicBezTo>
                <a:lnTo>
                  <a:pt x="0" y="321044"/>
                </a:lnTo>
                <a:cubicBezTo>
                  <a:pt x="0" y="143736"/>
                  <a:pt x="143736" y="0"/>
                  <a:pt x="321044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C7747B-7ADD-4318-9460-7B5BCC34C1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98877" y="817685"/>
            <a:ext cx="3593123" cy="5222629"/>
          </a:xfrm>
          <a:custGeom>
            <a:avLst/>
            <a:gdLst>
              <a:gd name="connsiteX0" fmla="*/ 2611315 w 3593123"/>
              <a:gd name="connsiteY0" fmla="*/ 0 h 5222629"/>
              <a:gd name="connsiteX1" fmla="*/ 3387840 w 3593123"/>
              <a:gd name="connsiteY1" fmla="*/ 117400 h 5222629"/>
              <a:gd name="connsiteX2" fmla="*/ 3593123 w 3593123"/>
              <a:gd name="connsiteY2" fmla="*/ 192535 h 5222629"/>
              <a:gd name="connsiteX3" fmla="*/ 3593123 w 3593123"/>
              <a:gd name="connsiteY3" fmla="*/ 5030095 h 5222629"/>
              <a:gd name="connsiteX4" fmla="*/ 3387840 w 3593123"/>
              <a:gd name="connsiteY4" fmla="*/ 5105230 h 5222629"/>
              <a:gd name="connsiteX5" fmla="*/ 2611315 w 3593123"/>
              <a:gd name="connsiteY5" fmla="*/ 5222629 h 5222629"/>
              <a:gd name="connsiteX6" fmla="*/ 0 w 3593123"/>
              <a:gd name="connsiteY6" fmla="*/ 2611315 h 5222629"/>
              <a:gd name="connsiteX7" fmla="*/ 2611315 w 3593123"/>
              <a:gd name="connsiteY7" fmla="*/ 0 h 522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93123" h="5222629">
                <a:moveTo>
                  <a:pt x="2611315" y="0"/>
                </a:moveTo>
                <a:cubicBezTo>
                  <a:pt x="2881725" y="0"/>
                  <a:pt x="3142536" y="41102"/>
                  <a:pt x="3387840" y="117400"/>
                </a:cubicBezTo>
                <a:lnTo>
                  <a:pt x="3593123" y="192535"/>
                </a:lnTo>
                <a:lnTo>
                  <a:pt x="3593123" y="5030095"/>
                </a:lnTo>
                <a:lnTo>
                  <a:pt x="3387840" y="5105230"/>
                </a:lnTo>
                <a:cubicBezTo>
                  <a:pt x="3142536" y="5181527"/>
                  <a:pt x="2881725" y="5222629"/>
                  <a:pt x="2611315" y="5222629"/>
                </a:cubicBezTo>
                <a:cubicBezTo>
                  <a:pt x="1169127" y="5222629"/>
                  <a:pt x="0" y="4053503"/>
                  <a:pt x="0" y="2611315"/>
                </a:cubicBezTo>
                <a:cubicBezTo>
                  <a:pt x="0" y="1169127"/>
                  <a:pt x="1169127" y="0"/>
                  <a:pt x="2611315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5025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0">
            <a:extLst>
              <a:ext uri="{FF2B5EF4-FFF2-40B4-BE49-F238E27FC236}">
                <a16:creationId xmlns:a16="http://schemas.microsoft.com/office/drawing/2014/main" id="{9787A702-5EAD-459C-B708-B06EDC702C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06308" y="-2576146"/>
            <a:ext cx="5152291" cy="5152291"/>
          </a:xfrm>
          <a:custGeom>
            <a:avLst/>
            <a:gdLst>
              <a:gd name="connsiteX0" fmla="*/ 955057 w 1910114"/>
              <a:gd name="connsiteY0" fmla="*/ 0 h 1910114"/>
              <a:gd name="connsiteX1" fmla="*/ 1910114 w 1910114"/>
              <a:gd name="connsiteY1" fmla="*/ 955057 h 1910114"/>
              <a:gd name="connsiteX2" fmla="*/ 955057 w 1910114"/>
              <a:gd name="connsiteY2" fmla="*/ 1910114 h 1910114"/>
              <a:gd name="connsiteX3" fmla="*/ 0 w 1910114"/>
              <a:gd name="connsiteY3" fmla="*/ 955057 h 1910114"/>
              <a:gd name="connsiteX4" fmla="*/ 955057 w 1910114"/>
              <a:gd name="connsiteY4" fmla="*/ 0 h 1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114" h="1910114">
                <a:moveTo>
                  <a:pt x="955057" y="0"/>
                </a:moveTo>
                <a:cubicBezTo>
                  <a:pt x="1482520" y="0"/>
                  <a:pt x="1910114" y="427594"/>
                  <a:pt x="1910114" y="955057"/>
                </a:cubicBezTo>
                <a:cubicBezTo>
                  <a:pt x="1910114" y="1482520"/>
                  <a:pt x="1482520" y="1910114"/>
                  <a:pt x="955057" y="1910114"/>
                </a:cubicBezTo>
                <a:cubicBezTo>
                  <a:pt x="427594" y="1910114"/>
                  <a:pt x="0" y="1482520"/>
                  <a:pt x="0" y="955057"/>
                </a:cubicBezTo>
                <a:cubicBezTo>
                  <a:pt x="0" y="427594"/>
                  <a:pt x="427594" y="0"/>
                  <a:pt x="955057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310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E82A49C-0546-48DD-940F-C0C7B7E671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71700" y="1009650"/>
            <a:ext cx="4838700" cy="4838700"/>
          </a:xfrm>
          <a:custGeom>
            <a:avLst/>
            <a:gdLst>
              <a:gd name="connsiteX0" fmla="*/ 2419351 w 4838700"/>
              <a:gd name="connsiteY0" fmla="*/ 0 h 4838700"/>
              <a:gd name="connsiteX1" fmla="*/ 4838700 w 4838700"/>
              <a:gd name="connsiteY1" fmla="*/ 2419350 h 4838700"/>
              <a:gd name="connsiteX2" fmla="*/ 2419351 w 4838700"/>
              <a:gd name="connsiteY2" fmla="*/ 4838700 h 4838700"/>
              <a:gd name="connsiteX3" fmla="*/ 0 w 4838700"/>
              <a:gd name="connsiteY3" fmla="*/ 2419350 h 4838700"/>
              <a:gd name="connsiteX4" fmla="*/ 2419351 w 4838700"/>
              <a:gd name="connsiteY4" fmla="*/ 0 h 483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700" h="4838700">
                <a:moveTo>
                  <a:pt x="2419351" y="0"/>
                </a:moveTo>
                <a:cubicBezTo>
                  <a:pt x="3755520" y="0"/>
                  <a:pt x="4838700" y="1083180"/>
                  <a:pt x="4838700" y="2419350"/>
                </a:cubicBezTo>
                <a:cubicBezTo>
                  <a:pt x="4838700" y="3755520"/>
                  <a:pt x="3755520" y="4838700"/>
                  <a:pt x="2419351" y="4838700"/>
                </a:cubicBezTo>
                <a:cubicBezTo>
                  <a:pt x="1083180" y="4838700"/>
                  <a:pt x="0" y="3755520"/>
                  <a:pt x="0" y="2419350"/>
                </a:cubicBezTo>
                <a:cubicBezTo>
                  <a:pt x="0" y="1083180"/>
                  <a:pt x="1083180" y="0"/>
                  <a:pt x="2419351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6986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862D431-4A2A-4AE5-837F-1113117EA1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71950" cy="4171950"/>
          </a:xfrm>
          <a:custGeom>
            <a:avLst/>
            <a:gdLst>
              <a:gd name="connsiteX0" fmla="*/ 0 w 4171950"/>
              <a:gd name="connsiteY0" fmla="*/ 0 h 4171950"/>
              <a:gd name="connsiteX1" fmla="*/ 3620841 w 4171950"/>
              <a:gd name="connsiteY1" fmla="*/ 0 h 4171950"/>
              <a:gd name="connsiteX2" fmla="*/ 3731109 w 4171950"/>
              <a:gd name="connsiteY2" fmla="*/ 147460 h 4171950"/>
              <a:gd name="connsiteX3" fmla="*/ 4171950 w 4171950"/>
              <a:gd name="connsiteY3" fmla="*/ 1590675 h 4171950"/>
              <a:gd name="connsiteX4" fmla="*/ 1590675 w 4171950"/>
              <a:gd name="connsiteY4" fmla="*/ 4171950 h 4171950"/>
              <a:gd name="connsiteX5" fmla="*/ 147460 w 4171950"/>
              <a:gd name="connsiteY5" fmla="*/ 3731109 h 4171950"/>
              <a:gd name="connsiteX6" fmla="*/ 0 w 4171950"/>
              <a:gd name="connsiteY6" fmla="*/ 3620841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71950" h="4171950">
                <a:moveTo>
                  <a:pt x="0" y="0"/>
                </a:moveTo>
                <a:lnTo>
                  <a:pt x="3620841" y="0"/>
                </a:lnTo>
                <a:lnTo>
                  <a:pt x="3731109" y="147460"/>
                </a:lnTo>
                <a:cubicBezTo>
                  <a:pt x="4009433" y="559434"/>
                  <a:pt x="4171950" y="1056075"/>
                  <a:pt x="4171950" y="1590675"/>
                </a:cubicBezTo>
                <a:cubicBezTo>
                  <a:pt x="4171950" y="3016274"/>
                  <a:pt x="3016274" y="4171950"/>
                  <a:pt x="1590675" y="4171950"/>
                </a:cubicBezTo>
                <a:cubicBezTo>
                  <a:pt x="1056075" y="4171950"/>
                  <a:pt x="559434" y="4009433"/>
                  <a:pt x="147460" y="3731109"/>
                </a:cubicBezTo>
                <a:lnTo>
                  <a:pt x="0" y="3620841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7FD656-33D3-4970-A1BB-1DF5E3424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19520" y="4802358"/>
            <a:ext cx="1035306" cy="1035305"/>
          </a:xfrm>
          <a:custGeom>
            <a:avLst/>
            <a:gdLst>
              <a:gd name="connsiteX0" fmla="*/ 172554 w 1035306"/>
              <a:gd name="connsiteY0" fmla="*/ 0 h 1035305"/>
              <a:gd name="connsiteX1" fmla="*/ 862752 w 1035306"/>
              <a:gd name="connsiteY1" fmla="*/ 0 h 1035305"/>
              <a:gd name="connsiteX2" fmla="*/ 1035306 w 1035306"/>
              <a:gd name="connsiteY2" fmla="*/ 172554 h 1035305"/>
              <a:gd name="connsiteX3" fmla="*/ 1035306 w 1035306"/>
              <a:gd name="connsiteY3" fmla="*/ 862751 h 1035305"/>
              <a:gd name="connsiteX4" fmla="*/ 862752 w 1035306"/>
              <a:gd name="connsiteY4" fmla="*/ 1035305 h 1035305"/>
              <a:gd name="connsiteX5" fmla="*/ 172554 w 1035306"/>
              <a:gd name="connsiteY5" fmla="*/ 1035305 h 1035305"/>
              <a:gd name="connsiteX6" fmla="*/ 0 w 1035306"/>
              <a:gd name="connsiteY6" fmla="*/ 862751 h 1035305"/>
              <a:gd name="connsiteX7" fmla="*/ 0 w 1035306"/>
              <a:gd name="connsiteY7" fmla="*/ 172554 h 1035305"/>
              <a:gd name="connsiteX8" fmla="*/ 172554 w 1035306"/>
              <a:gd name="connsiteY8" fmla="*/ 0 h 103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306" h="1035305">
                <a:moveTo>
                  <a:pt x="172554" y="0"/>
                </a:moveTo>
                <a:lnTo>
                  <a:pt x="862752" y="0"/>
                </a:lnTo>
                <a:cubicBezTo>
                  <a:pt x="958051" y="0"/>
                  <a:pt x="1035306" y="77255"/>
                  <a:pt x="1035306" y="172554"/>
                </a:cubicBezTo>
                <a:lnTo>
                  <a:pt x="1035306" y="862751"/>
                </a:lnTo>
                <a:cubicBezTo>
                  <a:pt x="1035306" y="958050"/>
                  <a:pt x="958051" y="1035305"/>
                  <a:pt x="862752" y="1035305"/>
                </a:cubicBezTo>
                <a:lnTo>
                  <a:pt x="172554" y="1035305"/>
                </a:lnTo>
                <a:cubicBezTo>
                  <a:pt x="77255" y="1035305"/>
                  <a:pt x="0" y="958050"/>
                  <a:pt x="0" y="862751"/>
                </a:cubicBezTo>
                <a:lnTo>
                  <a:pt x="0" y="172554"/>
                </a:lnTo>
                <a:cubicBezTo>
                  <a:pt x="0" y="77255"/>
                  <a:pt x="77255" y="0"/>
                  <a:pt x="172554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5B5B94-19F0-4B81-8DF5-2DAD8A68E6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29954" y="4802358"/>
            <a:ext cx="1035306" cy="1035305"/>
          </a:xfrm>
          <a:custGeom>
            <a:avLst/>
            <a:gdLst>
              <a:gd name="connsiteX0" fmla="*/ 172554 w 1035306"/>
              <a:gd name="connsiteY0" fmla="*/ 0 h 1035305"/>
              <a:gd name="connsiteX1" fmla="*/ 862752 w 1035306"/>
              <a:gd name="connsiteY1" fmla="*/ 0 h 1035305"/>
              <a:gd name="connsiteX2" fmla="*/ 1035306 w 1035306"/>
              <a:gd name="connsiteY2" fmla="*/ 172554 h 1035305"/>
              <a:gd name="connsiteX3" fmla="*/ 1035306 w 1035306"/>
              <a:gd name="connsiteY3" fmla="*/ 862751 h 1035305"/>
              <a:gd name="connsiteX4" fmla="*/ 862752 w 1035306"/>
              <a:gd name="connsiteY4" fmla="*/ 1035305 h 1035305"/>
              <a:gd name="connsiteX5" fmla="*/ 172554 w 1035306"/>
              <a:gd name="connsiteY5" fmla="*/ 1035305 h 1035305"/>
              <a:gd name="connsiteX6" fmla="*/ 0 w 1035306"/>
              <a:gd name="connsiteY6" fmla="*/ 862751 h 1035305"/>
              <a:gd name="connsiteX7" fmla="*/ 0 w 1035306"/>
              <a:gd name="connsiteY7" fmla="*/ 172554 h 1035305"/>
              <a:gd name="connsiteX8" fmla="*/ 172554 w 1035306"/>
              <a:gd name="connsiteY8" fmla="*/ 0 h 103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306" h="1035305">
                <a:moveTo>
                  <a:pt x="172554" y="0"/>
                </a:moveTo>
                <a:lnTo>
                  <a:pt x="862752" y="0"/>
                </a:lnTo>
                <a:cubicBezTo>
                  <a:pt x="958051" y="0"/>
                  <a:pt x="1035306" y="77255"/>
                  <a:pt x="1035306" y="172554"/>
                </a:cubicBezTo>
                <a:lnTo>
                  <a:pt x="1035306" y="862751"/>
                </a:lnTo>
                <a:cubicBezTo>
                  <a:pt x="1035306" y="958050"/>
                  <a:pt x="958051" y="1035305"/>
                  <a:pt x="862752" y="1035305"/>
                </a:cubicBezTo>
                <a:lnTo>
                  <a:pt x="172554" y="1035305"/>
                </a:lnTo>
                <a:cubicBezTo>
                  <a:pt x="77255" y="1035305"/>
                  <a:pt x="0" y="958050"/>
                  <a:pt x="0" y="862751"/>
                </a:cubicBezTo>
                <a:lnTo>
                  <a:pt x="0" y="172554"/>
                </a:lnTo>
                <a:cubicBezTo>
                  <a:pt x="0" y="77255"/>
                  <a:pt x="77255" y="0"/>
                  <a:pt x="172554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020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BE34D3-991F-4BF8-8AFD-1B3E4C817A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4420" y="878059"/>
            <a:ext cx="1035306" cy="1035305"/>
          </a:xfrm>
          <a:custGeom>
            <a:avLst/>
            <a:gdLst>
              <a:gd name="connsiteX0" fmla="*/ 172554 w 1035306"/>
              <a:gd name="connsiteY0" fmla="*/ 0 h 1035305"/>
              <a:gd name="connsiteX1" fmla="*/ 862752 w 1035306"/>
              <a:gd name="connsiteY1" fmla="*/ 0 h 1035305"/>
              <a:gd name="connsiteX2" fmla="*/ 1035306 w 1035306"/>
              <a:gd name="connsiteY2" fmla="*/ 172554 h 1035305"/>
              <a:gd name="connsiteX3" fmla="*/ 1035306 w 1035306"/>
              <a:gd name="connsiteY3" fmla="*/ 862751 h 1035305"/>
              <a:gd name="connsiteX4" fmla="*/ 862752 w 1035306"/>
              <a:gd name="connsiteY4" fmla="*/ 1035305 h 1035305"/>
              <a:gd name="connsiteX5" fmla="*/ 172554 w 1035306"/>
              <a:gd name="connsiteY5" fmla="*/ 1035305 h 1035305"/>
              <a:gd name="connsiteX6" fmla="*/ 0 w 1035306"/>
              <a:gd name="connsiteY6" fmla="*/ 862751 h 1035305"/>
              <a:gd name="connsiteX7" fmla="*/ 0 w 1035306"/>
              <a:gd name="connsiteY7" fmla="*/ 172554 h 1035305"/>
              <a:gd name="connsiteX8" fmla="*/ 172554 w 1035306"/>
              <a:gd name="connsiteY8" fmla="*/ 0 h 103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306" h="1035305">
                <a:moveTo>
                  <a:pt x="172554" y="0"/>
                </a:moveTo>
                <a:lnTo>
                  <a:pt x="862752" y="0"/>
                </a:lnTo>
                <a:cubicBezTo>
                  <a:pt x="958051" y="0"/>
                  <a:pt x="1035306" y="77255"/>
                  <a:pt x="1035306" y="172554"/>
                </a:cubicBezTo>
                <a:lnTo>
                  <a:pt x="1035306" y="862751"/>
                </a:lnTo>
                <a:cubicBezTo>
                  <a:pt x="1035306" y="958050"/>
                  <a:pt x="958051" y="1035305"/>
                  <a:pt x="862752" y="1035305"/>
                </a:cubicBezTo>
                <a:lnTo>
                  <a:pt x="172554" y="1035305"/>
                </a:lnTo>
                <a:cubicBezTo>
                  <a:pt x="77255" y="1035305"/>
                  <a:pt x="0" y="958050"/>
                  <a:pt x="0" y="862751"/>
                </a:cubicBezTo>
                <a:lnTo>
                  <a:pt x="0" y="172554"/>
                </a:lnTo>
                <a:cubicBezTo>
                  <a:pt x="0" y="77255"/>
                  <a:pt x="77255" y="0"/>
                  <a:pt x="172554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B23A57-70CE-44C1-9C87-8E943D3E93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1277" y="2"/>
            <a:ext cx="3950725" cy="6857996"/>
          </a:xfrm>
          <a:custGeom>
            <a:avLst/>
            <a:gdLst>
              <a:gd name="connsiteX0" fmla="*/ 1989495 w 3950725"/>
              <a:gd name="connsiteY0" fmla="*/ 0 h 6857996"/>
              <a:gd name="connsiteX1" fmla="*/ 3950725 w 3950725"/>
              <a:gd name="connsiteY1" fmla="*/ 0 h 6857996"/>
              <a:gd name="connsiteX2" fmla="*/ 3950725 w 3950725"/>
              <a:gd name="connsiteY2" fmla="*/ 6857996 h 6857996"/>
              <a:gd name="connsiteX3" fmla="*/ 1989495 w 3950725"/>
              <a:gd name="connsiteY3" fmla="*/ 6857996 h 6857996"/>
              <a:gd name="connsiteX4" fmla="*/ 1902131 w 3950725"/>
              <a:gd name="connsiteY4" fmla="*/ 6807763 h 6857996"/>
              <a:gd name="connsiteX5" fmla="*/ 0 w 3950725"/>
              <a:gd name="connsiteY5" fmla="*/ 3428998 h 6857996"/>
              <a:gd name="connsiteX6" fmla="*/ 1902131 w 3950725"/>
              <a:gd name="connsiteY6" fmla="*/ 50234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0725" h="6857996">
                <a:moveTo>
                  <a:pt x="1989495" y="0"/>
                </a:moveTo>
                <a:lnTo>
                  <a:pt x="3950725" y="0"/>
                </a:lnTo>
                <a:lnTo>
                  <a:pt x="3950725" y="6857996"/>
                </a:lnTo>
                <a:lnTo>
                  <a:pt x="1989495" y="6857996"/>
                </a:lnTo>
                <a:lnTo>
                  <a:pt x="1902131" y="6807763"/>
                </a:lnTo>
                <a:cubicBezTo>
                  <a:pt x="761759" y="6114856"/>
                  <a:pt x="0" y="4860887"/>
                  <a:pt x="0" y="3428998"/>
                </a:cubicBezTo>
                <a:cubicBezTo>
                  <a:pt x="0" y="1997110"/>
                  <a:pt x="761759" y="743140"/>
                  <a:pt x="1902131" y="50234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2967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id="{182E3BC9-16A6-41B9-B9F5-A6C15C8505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79673" y="-1"/>
            <a:ext cx="5112327" cy="4522329"/>
          </a:xfrm>
          <a:custGeom>
            <a:avLst/>
            <a:gdLst>
              <a:gd name="connsiteX0" fmla="*/ 246282 w 4788310"/>
              <a:gd name="connsiteY0" fmla="*/ 0 h 4235706"/>
              <a:gd name="connsiteX1" fmla="*/ 4788310 w 4788310"/>
              <a:gd name="connsiteY1" fmla="*/ 0 h 4235706"/>
              <a:gd name="connsiteX2" fmla="*/ 4788310 w 4788310"/>
              <a:gd name="connsiteY2" fmla="*/ 3677793 h 4235706"/>
              <a:gd name="connsiteX3" fmla="*/ 4735973 w 4788310"/>
              <a:gd name="connsiteY3" fmla="*/ 3716929 h 4235706"/>
              <a:gd name="connsiteX4" fmla="*/ 3037614 w 4788310"/>
              <a:gd name="connsiteY4" fmla="*/ 4235706 h 4235706"/>
              <a:gd name="connsiteX5" fmla="*/ 0 w 4788310"/>
              <a:gd name="connsiteY5" fmla="*/ 1198092 h 4235706"/>
              <a:gd name="connsiteX6" fmla="*/ 238711 w 4788310"/>
              <a:gd name="connsiteY6" fmla="*/ 15716 h 423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88310" h="4235706">
                <a:moveTo>
                  <a:pt x="246282" y="0"/>
                </a:moveTo>
                <a:lnTo>
                  <a:pt x="4788310" y="0"/>
                </a:lnTo>
                <a:lnTo>
                  <a:pt x="4788310" y="3677793"/>
                </a:lnTo>
                <a:lnTo>
                  <a:pt x="4735973" y="3716929"/>
                </a:lnTo>
                <a:cubicBezTo>
                  <a:pt x="4251167" y="4044458"/>
                  <a:pt x="3666725" y="4235706"/>
                  <a:pt x="3037614" y="4235706"/>
                </a:cubicBezTo>
                <a:cubicBezTo>
                  <a:pt x="1359986" y="4235706"/>
                  <a:pt x="0" y="2875720"/>
                  <a:pt x="0" y="1198092"/>
                </a:cubicBezTo>
                <a:cubicBezTo>
                  <a:pt x="0" y="778685"/>
                  <a:pt x="84999" y="379131"/>
                  <a:pt x="238711" y="15716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4" name="Freeform: Shape 4">
            <a:extLst>
              <a:ext uri="{FF2B5EF4-FFF2-40B4-BE49-F238E27FC236}">
                <a16:creationId xmlns:a16="http://schemas.microsoft.com/office/drawing/2014/main" id="{0E82A49C-0546-48DD-940F-C0C7B7E671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1162" y="3578960"/>
            <a:ext cx="2628900" cy="2628900"/>
          </a:xfrm>
          <a:custGeom>
            <a:avLst/>
            <a:gdLst>
              <a:gd name="connsiteX0" fmla="*/ 2419351 w 4838700"/>
              <a:gd name="connsiteY0" fmla="*/ 0 h 4838700"/>
              <a:gd name="connsiteX1" fmla="*/ 4838700 w 4838700"/>
              <a:gd name="connsiteY1" fmla="*/ 2419350 h 4838700"/>
              <a:gd name="connsiteX2" fmla="*/ 2419351 w 4838700"/>
              <a:gd name="connsiteY2" fmla="*/ 4838700 h 4838700"/>
              <a:gd name="connsiteX3" fmla="*/ 0 w 4838700"/>
              <a:gd name="connsiteY3" fmla="*/ 2419350 h 4838700"/>
              <a:gd name="connsiteX4" fmla="*/ 2419351 w 4838700"/>
              <a:gd name="connsiteY4" fmla="*/ 0 h 483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700" h="4838700">
                <a:moveTo>
                  <a:pt x="2419351" y="0"/>
                </a:moveTo>
                <a:cubicBezTo>
                  <a:pt x="3755520" y="0"/>
                  <a:pt x="4838700" y="1083180"/>
                  <a:pt x="4838700" y="2419350"/>
                </a:cubicBezTo>
                <a:cubicBezTo>
                  <a:pt x="4838700" y="3755520"/>
                  <a:pt x="3755520" y="4838700"/>
                  <a:pt x="2419351" y="4838700"/>
                </a:cubicBezTo>
                <a:cubicBezTo>
                  <a:pt x="1083180" y="4838700"/>
                  <a:pt x="0" y="3755520"/>
                  <a:pt x="0" y="2419350"/>
                </a:cubicBezTo>
                <a:cubicBezTo>
                  <a:pt x="0" y="1083180"/>
                  <a:pt x="1083180" y="0"/>
                  <a:pt x="2419351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26E665-1ED1-4B41-BFF6-6D128EFA77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1162" y="650141"/>
            <a:ext cx="2628900" cy="2628900"/>
          </a:xfrm>
          <a:custGeom>
            <a:avLst/>
            <a:gdLst>
              <a:gd name="connsiteX0" fmla="*/ 2419351 w 4838700"/>
              <a:gd name="connsiteY0" fmla="*/ 0 h 4838700"/>
              <a:gd name="connsiteX1" fmla="*/ 4838700 w 4838700"/>
              <a:gd name="connsiteY1" fmla="*/ 2419350 h 4838700"/>
              <a:gd name="connsiteX2" fmla="*/ 2419351 w 4838700"/>
              <a:gd name="connsiteY2" fmla="*/ 4838700 h 4838700"/>
              <a:gd name="connsiteX3" fmla="*/ 0 w 4838700"/>
              <a:gd name="connsiteY3" fmla="*/ 2419350 h 4838700"/>
              <a:gd name="connsiteX4" fmla="*/ 2419351 w 4838700"/>
              <a:gd name="connsiteY4" fmla="*/ 0 h 483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700" h="4838700">
                <a:moveTo>
                  <a:pt x="2419351" y="0"/>
                </a:moveTo>
                <a:cubicBezTo>
                  <a:pt x="3755520" y="0"/>
                  <a:pt x="4838700" y="1083180"/>
                  <a:pt x="4838700" y="2419350"/>
                </a:cubicBezTo>
                <a:cubicBezTo>
                  <a:pt x="4838700" y="3755520"/>
                  <a:pt x="3755520" y="4838700"/>
                  <a:pt x="2419351" y="4838700"/>
                </a:cubicBezTo>
                <a:cubicBezTo>
                  <a:pt x="1083180" y="4838700"/>
                  <a:pt x="0" y="3755520"/>
                  <a:pt x="0" y="2419350"/>
                </a:cubicBezTo>
                <a:cubicBezTo>
                  <a:pt x="0" y="1083180"/>
                  <a:pt x="1083180" y="0"/>
                  <a:pt x="2419351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534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id="{0E82A49C-0546-48DD-940F-C0C7B7E671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24193" y="546586"/>
            <a:ext cx="2759319" cy="2759319"/>
          </a:xfrm>
          <a:custGeom>
            <a:avLst/>
            <a:gdLst>
              <a:gd name="connsiteX0" fmla="*/ 2419351 w 4838700"/>
              <a:gd name="connsiteY0" fmla="*/ 0 h 4838700"/>
              <a:gd name="connsiteX1" fmla="*/ 4838700 w 4838700"/>
              <a:gd name="connsiteY1" fmla="*/ 2419350 h 4838700"/>
              <a:gd name="connsiteX2" fmla="*/ 2419351 w 4838700"/>
              <a:gd name="connsiteY2" fmla="*/ 4838700 h 4838700"/>
              <a:gd name="connsiteX3" fmla="*/ 0 w 4838700"/>
              <a:gd name="connsiteY3" fmla="*/ 2419350 h 4838700"/>
              <a:gd name="connsiteX4" fmla="*/ 2419351 w 4838700"/>
              <a:gd name="connsiteY4" fmla="*/ 0 h 483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700" h="4838700">
                <a:moveTo>
                  <a:pt x="2419351" y="0"/>
                </a:moveTo>
                <a:cubicBezTo>
                  <a:pt x="3755520" y="0"/>
                  <a:pt x="4838700" y="1083180"/>
                  <a:pt x="4838700" y="2419350"/>
                </a:cubicBezTo>
                <a:cubicBezTo>
                  <a:pt x="4838700" y="3755520"/>
                  <a:pt x="3755520" y="4838700"/>
                  <a:pt x="2419351" y="4838700"/>
                </a:cubicBezTo>
                <a:cubicBezTo>
                  <a:pt x="1083180" y="4838700"/>
                  <a:pt x="0" y="3755520"/>
                  <a:pt x="0" y="2419350"/>
                </a:cubicBezTo>
                <a:cubicBezTo>
                  <a:pt x="0" y="1083180"/>
                  <a:pt x="1083180" y="0"/>
                  <a:pt x="2419351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4" name="Freeform: Shape 4">
            <a:extLst>
              <a:ext uri="{FF2B5EF4-FFF2-40B4-BE49-F238E27FC236}">
                <a16:creationId xmlns:a16="http://schemas.microsoft.com/office/drawing/2014/main" id="{0E82A49C-0546-48DD-940F-C0C7B7E671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224" y="3530842"/>
            <a:ext cx="2759319" cy="2759319"/>
          </a:xfrm>
          <a:custGeom>
            <a:avLst/>
            <a:gdLst>
              <a:gd name="connsiteX0" fmla="*/ 2419351 w 4838700"/>
              <a:gd name="connsiteY0" fmla="*/ 0 h 4838700"/>
              <a:gd name="connsiteX1" fmla="*/ 4838700 w 4838700"/>
              <a:gd name="connsiteY1" fmla="*/ 2419350 h 4838700"/>
              <a:gd name="connsiteX2" fmla="*/ 2419351 w 4838700"/>
              <a:gd name="connsiteY2" fmla="*/ 4838700 h 4838700"/>
              <a:gd name="connsiteX3" fmla="*/ 0 w 4838700"/>
              <a:gd name="connsiteY3" fmla="*/ 2419350 h 4838700"/>
              <a:gd name="connsiteX4" fmla="*/ 2419351 w 4838700"/>
              <a:gd name="connsiteY4" fmla="*/ 0 h 483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700" h="4838700">
                <a:moveTo>
                  <a:pt x="2419351" y="0"/>
                </a:moveTo>
                <a:cubicBezTo>
                  <a:pt x="3755520" y="0"/>
                  <a:pt x="4838700" y="1083180"/>
                  <a:pt x="4838700" y="2419350"/>
                </a:cubicBezTo>
                <a:cubicBezTo>
                  <a:pt x="4838700" y="3755520"/>
                  <a:pt x="3755520" y="4838700"/>
                  <a:pt x="2419351" y="4838700"/>
                </a:cubicBezTo>
                <a:cubicBezTo>
                  <a:pt x="1083180" y="4838700"/>
                  <a:pt x="0" y="3755520"/>
                  <a:pt x="0" y="2419350"/>
                </a:cubicBezTo>
                <a:cubicBezTo>
                  <a:pt x="0" y="1083180"/>
                  <a:pt x="1083180" y="0"/>
                  <a:pt x="2419351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94695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id="{0E82A49C-0546-48DD-940F-C0C7B7E671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5720" y="715923"/>
            <a:ext cx="3701561" cy="3701561"/>
          </a:xfrm>
          <a:custGeom>
            <a:avLst/>
            <a:gdLst>
              <a:gd name="connsiteX0" fmla="*/ 2419351 w 4838700"/>
              <a:gd name="connsiteY0" fmla="*/ 0 h 4838700"/>
              <a:gd name="connsiteX1" fmla="*/ 4838700 w 4838700"/>
              <a:gd name="connsiteY1" fmla="*/ 2419350 h 4838700"/>
              <a:gd name="connsiteX2" fmla="*/ 2419351 w 4838700"/>
              <a:gd name="connsiteY2" fmla="*/ 4838700 h 4838700"/>
              <a:gd name="connsiteX3" fmla="*/ 0 w 4838700"/>
              <a:gd name="connsiteY3" fmla="*/ 2419350 h 4838700"/>
              <a:gd name="connsiteX4" fmla="*/ 2419351 w 4838700"/>
              <a:gd name="connsiteY4" fmla="*/ 0 h 483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700" h="4838700">
                <a:moveTo>
                  <a:pt x="2419351" y="0"/>
                </a:moveTo>
                <a:cubicBezTo>
                  <a:pt x="3755520" y="0"/>
                  <a:pt x="4838700" y="1083180"/>
                  <a:pt x="4838700" y="2419350"/>
                </a:cubicBezTo>
                <a:cubicBezTo>
                  <a:pt x="4838700" y="3755520"/>
                  <a:pt x="3755520" y="4838700"/>
                  <a:pt x="2419351" y="4838700"/>
                </a:cubicBezTo>
                <a:cubicBezTo>
                  <a:pt x="1083180" y="4838700"/>
                  <a:pt x="0" y="3755520"/>
                  <a:pt x="0" y="2419350"/>
                </a:cubicBezTo>
                <a:cubicBezTo>
                  <a:pt x="0" y="1083180"/>
                  <a:pt x="1083180" y="0"/>
                  <a:pt x="2419351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Freeform: Shape 9">
            <a:extLst>
              <a:ext uri="{FF2B5EF4-FFF2-40B4-BE49-F238E27FC236}">
                <a16:creationId xmlns:a16="http://schemas.microsoft.com/office/drawing/2014/main" id="{717FD656-33D3-4970-A1BB-1DF5E34246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19520" y="4802358"/>
            <a:ext cx="1035306" cy="1035305"/>
          </a:xfrm>
          <a:custGeom>
            <a:avLst/>
            <a:gdLst>
              <a:gd name="connsiteX0" fmla="*/ 172554 w 1035306"/>
              <a:gd name="connsiteY0" fmla="*/ 0 h 1035305"/>
              <a:gd name="connsiteX1" fmla="*/ 862752 w 1035306"/>
              <a:gd name="connsiteY1" fmla="*/ 0 h 1035305"/>
              <a:gd name="connsiteX2" fmla="*/ 1035306 w 1035306"/>
              <a:gd name="connsiteY2" fmla="*/ 172554 h 1035305"/>
              <a:gd name="connsiteX3" fmla="*/ 1035306 w 1035306"/>
              <a:gd name="connsiteY3" fmla="*/ 862751 h 1035305"/>
              <a:gd name="connsiteX4" fmla="*/ 862752 w 1035306"/>
              <a:gd name="connsiteY4" fmla="*/ 1035305 h 1035305"/>
              <a:gd name="connsiteX5" fmla="*/ 172554 w 1035306"/>
              <a:gd name="connsiteY5" fmla="*/ 1035305 h 1035305"/>
              <a:gd name="connsiteX6" fmla="*/ 0 w 1035306"/>
              <a:gd name="connsiteY6" fmla="*/ 862751 h 1035305"/>
              <a:gd name="connsiteX7" fmla="*/ 0 w 1035306"/>
              <a:gd name="connsiteY7" fmla="*/ 172554 h 1035305"/>
              <a:gd name="connsiteX8" fmla="*/ 172554 w 1035306"/>
              <a:gd name="connsiteY8" fmla="*/ 0 h 103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306" h="1035305">
                <a:moveTo>
                  <a:pt x="172554" y="0"/>
                </a:moveTo>
                <a:lnTo>
                  <a:pt x="862752" y="0"/>
                </a:lnTo>
                <a:cubicBezTo>
                  <a:pt x="958051" y="0"/>
                  <a:pt x="1035306" y="77255"/>
                  <a:pt x="1035306" y="172554"/>
                </a:cubicBezTo>
                <a:lnTo>
                  <a:pt x="1035306" y="862751"/>
                </a:lnTo>
                <a:cubicBezTo>
                  <a:pt x="1035306" y="958050"/>
                  <a:pt x="958051" y="1035305"/>
                  <a:pt x="862752" y="1035305"/>
                </a:cubicBezTo>
                <a:lnTo>
                  <a:pt x="172554" y="1035305"/>
                </a:lnTo>
                <a:cubicBezTo>
                  <a:pt x="77255" y="1035305"/>
                  <a:pt x="0" y="958050"/>
                  <a:pt x="0" y="862751"/>
                </a:cubicBezTo>
                <a:lnTo>
                  <a:pt x="0" y="172554"/>
                </a:lnTo>
                <a:cubicBezTo>
                  <a:pt x="0" y="77255"/>
                  <a:pt x="77255" y="0"/>
                  <a:pt x="172554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2F5B5B94-19F0-4B81-8DF5-2DAD8A68E6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9954" y="4802358"/>
            <a:ext cx="1035306" cy="1035305"/>
          </a:xfrm>
          <a:custGeom>
            <a:avLst/>
            <a:gdLst>
              <a:gd name="connsiteX0" fmla="*/ 172554 w 1035306"/>
              <a:gd name="connsiteY0" fmla="*/ 0 h 1035305"/>
              <a:gd name="connsiteX1" fmla="*/ 862752 w 1035306"/>
              <a:gd name="connsiteY1" fmla="*/ 0 h 1035305"/>
              <a:gd name="connsiteX2" fmla="*/ 1035306 w 1035306"/>
              <a:gd name="connsiteY2" fmla="*/ 172554 h 1035305"/>
              <a:gd name="connsiteX3" fmla="*/ 1035306 w 1035306"/>
              <a:gd name="connsiteY3" fmla="*/ 862751 h 1035305"/>
              <a:gd name="connsiteX4" fmla="*/ 862752 w 1035306"/>
              <a:gd name="connsiteY4" fmla="*/ 1035305 h 1035305"/>
              <a:gd name="connsiteX5" fmla="*/ 172554 w 1035306"/>
              <a:gd name="connsiteY5" fmla="*/ 1035305 h 1035305"/>
              <a:gd name="connsiteX6" fmla="*/ 0 w 1035306"/>
              <a:gd name="connsiteY6" fmla="*/ 862751 h 1035305"/>
              <a:gd name="connsiteX7" fmla="*/ 0 w 1035306"/>
              <a:gd name="connsiteY7" fmla="*/ 172554 h 1035305"/>
              <a:gd name="connsiteX8" fmla="*/ 172554 w 1035306"/>
              <a:gd name="connsiteY8" fmla="*/ 0 h 103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306" h="1035305">
                <a:moveTo>
                  <a:pt x="172554" y="0"/>
                </a:moveTo>
                <a:lnTo>
                  <a:pt x="862752" y="0"/>
                </a:lnTo>
                <a:cubicBezTo>
                  <a:pt x="958051" y="0"/>
                  <a:pt x="1035306" y="77255"/>
                  <a:pt x="1035306" y="172554"/>
                </a:cubicBezTo>
                <a:lnTo>
                  <a:pt x="1035306" y="862751"/>
                </a:lnTo>
                <a:cubicBezTo>
                  <a:pt x="1035306" y="958050"/>
                  <a:pt x="958051" y="1035305"/>
                  <a:pt x="862752" y="1035305"/>
                </a:cubicBezTo>
                <a:lnTo>
                  <a:pt x="172554" y="1035305"/>
                </a:lnTo>
                <a:cubicBezTo>
                  <a:pt x="77255" y="1035305"/>
                  <a:pt x="0" y="958050"/>
                  <a:pt x="0" y="862751"/>
                </a:cubicBezTo>
                <a:lnTo>
                  <a:pt x="0" y="172554"/>
                </a:lnTo>
                <a:cubicBezTo>
                  <a:pt x="0" y="77255"/>
                  <a:pt x="77255" y="0"/>
                  <a:pt x="172554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492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82E3BC9-16A6-41B9-B9F5-A6C15C8505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79673" y="-1"/>
            <a:ext cx="5112327" cy="4522329"/>
          </a:xfrm>
          <a:custGeom>
            <a:avLst/>
            <a:gdLst>
              <a:gd name="connsiteX0" fmla="*/ 246282 w 4788310"/>
              <a:gd name="connsiteY0" fmla="*/ 0 h 4235706"/>
              <a:gd name="connsiteX1" fmla="*/ 4788310 w 4788310"/>
              <a:gd name="connsiteY1" fmla="*/ 0 h 4235706"/>
              <a:gd name="connsiteX2" fmla="*/ 4788310 w 4788310"/>
              <a:gd name="connsiteY2" fmla="*/ 3677793 h 4235706"/>
              <a:gd name="connsiteX3" fmla="*/ 4735973 w 4788310"/>
              <a:gd name="connsiteY3" fmla="*/ 3716929 h 4235706"/>
              <a:gd name="connsiteX4" fmla="*/ 3037614 w 4788310"/>
              <a:gd name="connsiteY4" fmla="*/ 4235706 h 4235706"/>
              <a:gd name="connsiteX5" fmla="*/ 0 w 4788310"/>
              <a:gd name="connsiteY5" fmla="*/ 1198092 h 4235706"/>
              <a:gd name="connsiteX6" fmla="*/ 238711 w 4788310"/>
              <a:gd name="connsiteY6" fmla="*/ 15716 h 423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88310" h="4235706">
                <a:moveTo>
                  <a:pt x="246282" y="0"/>
                </a:moveTo>
                <a:lnTo>
                  <a:pt x="4788310" y="0"/>
                </a:lnTo>
                <a:lnTo>
                  <a:pt x="4788310" y="3677793"/>
                </a:lnTo>
                <a:lnTo>
                  <a:pt x="4735973" y="3716929"/>
                </a:lnTo>
                <a:cubicBezTo>
                  <a:pt x="4251167" y="4044458"/>
                  <a:pt x="3666725" y="4235706"/>
                  <a:pt x="3037614" y="4235706"/>
                </a:cubicBezTo>
                <a:cubicBezTo>
                  <a:pt x="1359986" y="4235706"/>
                  <a:pt x="0" y="2875720"/>
                  <a:pt x="0" y="1198092"/>
                </a:cubicBezTo>
                <a:cubicBezTo>
                  <a:pt x="0" y="778685"/>
                  <a:pt x="84999" y="379131"/>
                  <a:pt x="238711" y="15716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938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BA7F625-C494-4733-A6C7-CE671A5136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r="16227"/>
          <a:stretch>
            <a:fillRect/>
          </a:stretch>
        </p:blipFill>
        <p:spPr/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6A3C537-A41C-4972-8B3A-4E811E1B7429}"/>
              </a:ext>
            </a:extLst>
          </p:cNvPr>
          <p:cNvSpPr/>
          <p:nvPr/>
        </p:nvSpPr>
        <p:spPr>
          <a:xfrm>
            <a:off x="2171700" y="1009650"/>
            <a:ext cx="4838700" cy="48387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6B02F4-2331-4D3B-B330-B9B56F88BFFA}"/>
              </a:ext>
            </a:extLst>
          </p:cNvPr>
          <p:cNvCxnSpPr>
            <a:cxnSpLocks/>
          </p:cNvCxnSpPr>
          <p:nvPr/>
        </p:nvCxnSpPr>
        <p:spPr>
          <a:xfrm flipH="1">
            <a:off x="-358361" y="6104640"/>
            <a:ext cx="1086558" cy="1086557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4EEEE3-ECA4-40F3-9240-4AF4AF9A5133}"/>
              </a:ext>
            </a:extLst>
          </p:cNvPr>
          <p:cNvCxnSpPr>
            <a:cxnSpLocks/>
          </p:cNvCxnSpPr>
          <p:nvPr/>
        </p:nvCxnSpPr>
        <p:spPr>
          <a:xfrm flipH="1">
            <a:off x="9267275" y="-526684"/>
            <a:ext cx="1986177" cy="1986176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484C7F-9965-4132-8BCA-FFBE1A6FA7D3}"/>
              </a:ext>
            </a:extLst>
          </p:cNvPr>
          <p:cNvCxnSpPr>
            <a:cxnSpLocks/>
          </p:cNvCxnSpPr>
          <p:nvPr/>
        </p:nvCxnSpPr>
        <p:spPr>
          <a:xfrm flipH="1">
            <a:off x="11090786" y="200431"/>
            <a:ext cx="1139942" cy="1139944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3B3177-35AA-4082-BE22-91EF67CD91FE}"/>
              </a:ext>
            </a:extLst>
          </p:cNvPr>
          <p:cNvCxnSpPr>
            <a:cxnSpLocks/>
          </p:cNvCxnSpPr>
          <p:nvPr/>
        </p:nvCxnSpPr>
        <p:spPr>
          <a:xfrm flipH="1">
            <a:off x="929991" y="5889915"/>
            <a:ext cx="1353236" cy="135323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0FB711-FF76-4458-88AF-486D545DBDF6}"/>
              </a:ext>
            </a:extLst>
          </p:cNvPr>
          <p:cNvGrpSpPr/>
          <p:nvPr/>
        </p:nvGrpSpPr>
        <p:grpSpPr>
          <a:xfrm>
            <a:off x="5056950" y="2567991"/>
            <a:ext cx="5248193" cy="2124478"/>
            <a:chOff x="5056950" y="2705725"/>
            <a:chExt cx="5248193" cy="2124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6CB470-F41F-4FA9-A86E-DE039E71FDA8}"/>
                </a:ext>
              </a:extLst>
            </p:cNvPr>
            <p:cNvSpPr txBox="1"/>
            <p:nvPr/>
          </p:nvSpPr>
          <p:spPr>
            <a:xfrm>
              <a:off x="5056950" y="2705725"/>
              <a:ext cx="524819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 dirty="0">
                  <a:ln w="19050">
                    <a:noFill/>
                  </a:ln>
                  <a:solidFill>
                    <a:schemeClr val="accent2"/>
                  </a:solidFill>
                  <a:latin typeface="+mj-lt"/>
                </a:rPr>
                <a:t>Elote</a:t>
              </a:r>
              <a:endParaRPr lang="id-ID" sz="11500" b="1" dirty="0">
                <a:ln w="19050">
                  <a:noFill/>
                </a:ln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8DE0C34D-0EBD-4522-9A2B-DC9AB4D53FA4}"/>
                </a:ext>
              </a:extLst>
            </p:cNvPr>
            <p:cNvSpPr/>
            <p:nvPr/>
          </p:nvSpPr>
          <p:spPr>
            <a:xfrm rot="5400000">
              <a:off x="5239813" y="4440062"/>
              <a:ext cx="390141" cy="39014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DF6F24E-C7FA-4818-A8AE-4E162301321F}"/>
              </a:ext>
            </a:extLst>
          </p:cNvPr>
          <p:cNvSpPr txBox="1"/>
          <p:nvPr/>
        </p:nvSpPr>
        <p:spPr>
          <a:xfrm>
            <a:off x="799259" y="717262"/>
            <a:ext cx="1677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Mexican </a:t>
            </a:r>
          </a:p>
          <a:p>
            <a:r>
              <a:rPr lang="en-US" sz="16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Cuisine</a:t>
            </a:r>
            <a:endParaRPr lang="id-ID" sz="16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939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6">
            <a:extLst>
              <a:ext uri="{FF2B5EF4-FFF2-40B4-BE49-F238E27FC236}">
                <a16:creationId xmlns:a16="http://schemas.microsoft.com/office/drawing/2014/main" id="{D535F216-D14E-4E27-9A0F-417026575FC9}"/>
              </a:ext>
            </a:extLst>
          </p:cNvPr>
          <p:cNvSpPr/>
          <p:nvPr/>
        </p:nvSpPr>
        <p:spPr>
          <a:xfrm>
            <a:off x="1238557" y="1099739"/>
            <a:ext cx="885518" cy="88551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05503D-5315-44DA-B9FA-0F649826BA05}"/>
              </a:ext>
            </a:extLst>
          </p:cNvPr>
          <p:cNvSpPr txBox="1"/>
          <p:nvPr/>
        </p:nvSpPr>
        <p:spPr>
          <a:xfrm>
            <a:off x="1327817" y="1316783"/>
            <a:ext cx="70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n w="19050">
                  <a:noFill/>
                </a:ln>
                <a:latin typeface="+mj-lt"/>
              </a:rPr>
              <a:t>1</a:t>
            </a:r>
            <a:endParaRPr lang="id-ID" sz="2400" b="1">
              <a:ln w="19050">
                <a:noFill/>
              </a:ln>
              <a:latin typeface="+mj-lt"/>
            </a:endParaRP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DA7B918D-F1FE-42B8-BA8E-14D7B9D16A9C}"/>
              </a:ext>
            </a:extLst>
          </p:cNvPr>
          <p:cNvSpPr/>
          <p:nvPr/>
        </p:nvSpPr>
        <p:spPr>
          <a:xfrm>
            <a:off x="1238557" y="2945399"/>
            <a:ext cx="885518" cy="885516"/>
          </a:xfrm>
          <a:prstGeom prst="round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8CF1E-8F4C-4011-BB2D-4F2A13E0DA9D}"/>
              </a:ext>
            </a:extLst>
          </p:cNvPr>
          <p:cNvSpPr txBox="1"/>
          <p:nvPr/>
        </p:nvSpPr>
        <p:spPr>
          <a:xfrm>
            <a:off x="1327817" y="3162443"/>
            <a:ext cx="70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n w="19050">
                  <a:noFill/>
                </a:ln>
                <a:solidFill>
                  <a:schemeClr val="bg1"/>
                </a:solidFill>
                <a:latin typeface="+mj-lt"/>
              </a:rPr>
              <a:t>2</a:t>
            </a:r>
            <a:endParaRPr lang="id-ID" sz="2400" b="1">
              <a:ln w="19050">
                <a:noFill/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: Rounded Corners 12">
            <a:extLst>
              <a:ext uri="{FF2B5EF4-FFF2-40B4-BE49-F238E27FC236}">
                <a16:creationId xmlns:a16="http://schemas.microsoft.com/office/drawing/2014/main" id="{E37D760C-52DD-4793-A422-C713D3CAB34B}"/>
              </a:ext>
            </a:extLst>
          </p:cNvPr>
          <p:cNvSpPr/>
          <p:nvPr/>
        </p:nvSpPr>
        <p:spPr>
          <a:xfrm>
            <a:off x="1238557" y="4751115"/>
            <a:ext cx="885518" cy="885516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63ACE4-C743-42D8-BB9D-BB28F9BFB066}"/>
              </a:ext>
            </a:extLst>
          </p:cNvPr>
          <p:cNvSpPr txBox="1"/>
          <p:nvPr/>
        </p:nvSpPr>
        <p:spPr>
          <a:xfrm>
            <a:off x="1327817" y="4936119"/>
            <a:ext cx="70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n w="19050">
                  <a:noFill/>
                </a:ln>
                <a:solidFill>
                  <a:schemeClr val="bg1"/>
                </a:solidFill>
                <a:latin typeface="+mj-lt"/>
              </a:rPr>
              <a:t>3</a:t>
            </a:r>
            <a:endParaRPr lang="id-ID" sz="2400" b="1">
              <a:ln w="19050">
                <a:noFill/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5D2F04-A13E-4217-B2A6-A130D650CD1D}"/>
              </a:ext>
            </a:extLst>
          </p:cNvPr>
          <p:cNvGrpSpPr/>
          <p:nvPr/>
        </p:nvGrpSpPr>
        <p:grpSpPr>
          <a:xfrm>
            <a:off x="2813048" y="1099827"/>
            <a:ext cx="3035302" cy="952486"/>
            <a:chOff x="7719452" y="1317166"/>
            <a:chExt cx="3282952" cy="9524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A6FCC6-6327-4F64-BB8B-999B657D7ABA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54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tincidun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velas aliqueta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ACFD1D-8E60-411D-B2F8-B9379A0EED32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First Service</a:t>
              </a:r>
              <a:endParaRPr lang="id-ID" sz="1400" b="1">
                <a:ln w="19050">
                  <a:noFill/>
                </a:ln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97805B-1F50-4CBC-964C-E38A71BF5ED2}"/>
              </a:ext>
            </a:extLst>
          </p:cNvPr>
          <p:cNvGrpSpPr/>
          <p:nvPr/>
        </p:nvGrpSpPr>
        <p:grpSpPr>
          <a:xfrm>
            <a:off x="2813048" y="2941409"/>
            <a:ext cx="3035302" cy="952486"/>
            <a:chOff x="7719452" y="1317166"/>
            <a:chExt cx="3282952" cy="9524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9DBEA6-589F-41F8-8291-46339125CB0E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54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tincidun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velas aliqueta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272C57-BAEE-4644-AE04-21C57C3E8192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Second Service</a:t>
              </a:r>
              <a:endParaRPr lang="id-ID" sz="1400" b="1">
                <a:ln w="19050">
                  <a:noFill/>
                </a:ln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1F8B86-7402-4C71-A49A-19A57D815846}"/>
              </a:ext>
            </a:extLst>
          </p:cNvPr>
          <p:cNvGrpSpPr/>
          <p:nvPr/>
        </p:nvGrpSpPr>
        <p:grpSpPr>
          <a:xfrm>
            <a:off x="2813048" y="4743051"/>
            <a:ext cx="3035302" cy="952486"/>
            <a:chOff x="7719452" y="1317166"/>
            <a:chExt cx="3282952" cy="9524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6140CE-21F9-4BCF-B3A1-1F2BEBCD08CD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54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tincidun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velas aliqueta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ED5025-7A40-49D4-9264-1A8A9B76C602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Third Service</a:t>
              </a:r>
              <a:endParaRPr lang="id-ID" sz="1400" b="1">
                <a:ln w="19050">
                  <a:noFill/>
                </a:ln>
                <a:latin typeface="+mj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113787" y="6174572"/>
            <a:ext cx="2557457" cy="1214553"/>
            <a:chOff x="-113787" y="6174572"/>
            <a:chExt cx="2557457" cy="1214553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A30DD9F-2EBA-4785-961B-9F6B7B84C4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13787" y="6413300"/>
              <a:ext cx="539353" cy="539351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EAF3E3-9A06-4F83-8BB0-686C8448FF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9117" y="6174572"/>
              <a:ext cx="1214553" cy="121455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0135848" y="-477521"/>
            <a:ext cx="2284751" cy="1375069"/>
            <a:chOff x="10034468" y="-304201"/>
            <a:chExt cx="2284751" cy="1375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A08F085-800B-4290-A509-1C7B015AB7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34468" y="-304201"/>
              <a:ext cx="1375070" cy="137506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ECDD237-F7F3-4F83-857E-CBBEA05F63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36297" y="288922"/>
              <a:ext cx="682922" cy="682923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F1A9C4-35AA-43A2-995C-93448143D04E}"/>
              </a:ext>
            </a:extLst>
          </p:cNvPr>
          <p:cNvCxnSpPr>
            <a:cxnSpLocks/>
          </p:cNvCxnSpPr>
          <p:nvPr/>
        </p:nvCxnSpPr>
        <p:spPr>
          <a:xfrm flipH="1">
            <a:off x="5726647" y="6334118"/>
            <a:ext cx="1418373" cy="14183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14B45BC6-62F9-4B6F-99A9-62AE9D276AE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r="85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8949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050577" y="1156099"/>
            <a:ext cx="10090846" cy="4545802"/>
            <a:chOff x="1129438" y="1457520"/>
            <a:chExt cx="10090846" cy="4545802"/>
          </a:xfrm>
        </p:grpSpPr>
        <p:grpSp>
          <p:nvGrpSpPr>
            <p:cNvPr id="24" name="Group 23"/>
            <p:cNvGrpSpPr/>
            <p:nvPr/>
          </p:nvGrpSpPr>
          <p:grpSpPr>
            <a:xfrm>
              <a:off x="1129438" y="1457520"/>
              <a:ext cx="5105827" cy="4545802"/>
              <a:chOff x="918423" y="872745"/>
              <a:chExt cx="5105827" cy="4545802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918423" y="872745"/>
                <a:ext cx="5105827" cy="1035305"/>
                <a:chOff x="5578347" y="1206852"/>
                <a:chExt cx="5105827" cy="1035305"/>
              </a:xfrm>
            </p:grpSpPr>
            <p:sp>
              <p:nvSpPr>
                <p:cNvPr id="5" name="Rectangle: Rounded Corners 89">
                  <a:extLst>
                    <a:ext uri="{FF2B5EF4-FFF2-40B4-BE49-F238E27FC236}">
                      <a16:creationId xmlns:a16="http://schemas.microsoft.com/office/drawing/2014/main" id="{A37C2661-CFD0-4F97-B7CD-D6DDB4385991}"/>
                    </a:ext>
                  </a:extLst>
                </p:cNvPr>
                <p:cNvSpPr/>
                <p:nvPr/>
              </p:nvSpPr>
              <p:spPr>
                <a:xfrm>
                  <a:off x="5578347" y="1206852"/>
                  <a:ext cx="1035306" cy="1035305"/>
                </a:xfrm>
                <a:prstGeom prst="roundRect">
                  <a:avLst/>
                </a:pr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BD17D0A-0B79-42C5-A5AA-5EA3D3A55F03}"/>
                    </a:ext>
                  </a:extLst>
                </p:cNvPr>
                <p:cNvSpPr txBox="1"/>
                <p:nvPr/>
              </p:nvSpPr>
              <p:spPr>
                <a:xfrm>
                  <a:off x="5742501" y="1432116"/>
                  <a:ext cx="70699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>
                      <a:ln w="19050">
                        <a:noFill/>
                      </a:ln>
                      <a:latin typeface="+mj-lt"/>
                    </a:rPr>
                    <a:t>1</a:t>
                  </a:r>
                  <a:endParaRPr lang="id-ID" sz="3200" b="1">
                    <a:ln w="19050">
                      <a:noFill/>
                    </a:ln>
                    <a:latin typeface="+mj-lt"/>
                  </a:endParaRPr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0F3CC22B-22C5-4507-8D0F-1EE2CF5614EB}"/>
                    </a:ext>
                  </a:extLst>
                </p:cNvPr>
                <p:cNvGrpSpPr/>
                <p:nvPr/>
              </p:nvGrpSpPr>
              <p:grpSpPr>
                <a:xfrm>
                  <a:off x="7401222" y="1248260"/>
                  <a:ext cx="3282952" cy="952486"/>
                  <a:chOff x="7719452" y="1317166"/>
                  <a:chExt cx="3282952" cy="952486"/>
                </a:xfrm>
              </p:grpSpPr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685110D3-3C74-4538-AA25-763E2B88F2D6}"/>
                      </a:ext>
                    </a:extLst>
                  </p:cNvPr>
                  <p:cNvSpPr txBox="1"/>
                  <p:nvPr/>
                </p:nvSpPr>
                <p:spPr>
                  <a:xfrm>
                    <a:off x="7719452" y="1724503"/>
                    <a:ext cx="3282952" cy="54514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id-ID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lorem ipsum dolor sit</a:t>
                    </a:r>
                    <a:r>
                      <a:rPr lang="en-US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a</a:t>
                    </a:r>
                    <a:r>
                      <a:rPr lang="id-ID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amet consec</a:t>
                    </a:r>
                    <a:r>
                      <a:rPr lang="en-US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a hanisan </a:t>
                    </a:r>
                    <a:r>
                      <a:rPr lang="id-ID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tetur</a:t>
                    </a:r>
                    <a:r>
                      <a:rPr lang="en-US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asi</a:t>
                    </a:r>
                    <a:r>
                      <a:rPr lang="id-ID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</a:t>
                    </a:r>
                    <a:r>
                      <a:rPr lang="en-US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a</a:t>
                    </a:r>
                    <a:r>
                      <a:rPr lang="id-ID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tincidun</a:t>
                    </a:r>
                    <a:r>
                      <a:rPr lang="en-US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ani</a:t>
                    </a:r>
                    <a:r>
                      <a:rPr lang="id-ID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</a:t>
                    </a:r>
                    <a:r>
                      <a:rPr lang="en-US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e</a:t>
                    </a:r>
                    <a:r>
                      <a:rPr lang="id-ID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es velas aliqueta</a:t>
                    </a: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D3170854-10C7-47F5-8973-14C7C60D0263}"/>
                      </a:ext>
                    </a:extLst>
                  </p:cNvPr>
                  <p:cNvSpPr txBox="1"/>
                  <p:nvPr/>
                </p:nvSpPr>
                <p:spPr>
                  <a:xfrm>
                    <a:off x="7719452" y="1317166"/>
                    <a:ext cx="328295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>
                        <a:ln w="19050">
                          <a:noFill/>
                        </a:ln>
                        <a:latin typeface="+mj-lt"/>
                      </a:rPr>
                      <a:t>First Service</a:t>
                    </a:r>
                    <a:endParaRPr lang="id-ID" sz="1400" b="1">
                      <a:ln w="19050">
                        <a:noFill/>
                      </a:ln>
                      <a:latin typeface="+mj-lt"/>
                    </a:endParaRPr>
                  </a:p>
                </p:txBody>
              </p:sp>
            </p:grpSp>
          </p:grpSp>
          <p:grpSp>
            <p:nvGrpSpPr>
              <p:cNvPr id="17" name="Group 16"/>
              <p:cNvGrpSpPr/>
              <p:nvPr/>
            </p:nvGrpSpPr>
            <p:grpSpPr>
              <a:xfrm>
                <a:off x="918423" y="2577240"/>
                <a:ext cx="5105827" cy="1035305"/>
                <a:chOff x="5578347" y="2911347"/>
                <a:chExt cx="5105827" cy="1035305"/>
              </a:xfrm>
            </p:grpSpPr>
            <p:sp>
              <p:nvSpPr>
                <p:cNvPr id="6" name="Rectangle: Rounded Corners 91">
                  <a:extLst>
                    <a:ext uri="{FF2B5EF4-FFF2-40B4-BE49-F238E27FC236}">
                      <a16:creationId xmlns:a16="http://schemas.microsoft.com/office/drawing/2014/main" id="{606C8500-2FD0-484B-A4DB-BF306BE4ABC3}"/>
                    </a:ext>
                  </a:extLst>
                </p:cNvPr>
                <p:cNvSpPr/>
                <p:nvPr/>
              </p:nvSpPr>
              <p:spPr>
                <a:xfrm>
                  <a:off x="5578347" y="2911347"/>
                  <a:ext cx="1035306" cy="1035305"/>
                </a:xfrm>
                <a:prstGeom prst="roundRect">
                  <a:avLst/>
                </a:prstGeom>
                <a:solidFill>
                  <a:schemeClr val="accent2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9658C01-1F53-47C2-BB7A-112B80FC80EA}"/>
                    </a:ext>
                  </a:extLst>
                </p:cNvPr>
                <p:cNvSpPr txBox="1"/>
                <p:nvPr/>
              </p:nvSpPr>
              <p:spPr>
                <a:xfrm>
                  <a:off x="5742501" y="3136611"/>
                  <a:ext cx="70699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>
                      <a:ln w="19050">
                        <a:noFill/>
                      </a:ln>
                      <a:solidFill>
                        <a:schemeClr val="bg1"/>
                      </a:solidFill>
                      <a:latin typeface="+mj-lt"/>
                    </a:rPr>
                    <a:t>2</a:t>
                  </a:r>
                  <a:endParaRPr lang="id-ID" sz="3200" b="1">
                    <a:ln w="19050">
                      <a:noFill/>
                    </a:ln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313674E5-9FF8-45C5-B6BC-88C5A8ED4BAC}"/>
                    </a:ext>
                  </a:extLst>
                </p:cNvPr>
                <p:cNvGrpSpPr/>
                <p:nvPr/>
              </p:nvGrpSpPr>
              <p:grpSpPr>
                <a:xfrm>
                  <a:off x="7401222" y="2952755"/>
                  <a:ext cx="3282952" cy="952486"/>
                  <a:chOff x="7719452" y="1317166"/>
                  <a:chExt cx="3282952" cy="952486"/>
                </a:xfrm>
              </p:grpSpPr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93F644D-6B12-4574-B505-87F2DC7F228C}"/>
                      </a:ext>
                    </a:extLst>
                  </p:cNvPr>
                  <p:cNvSpPr txBox="1"/>
                  <p:nvPr/>
                </p:nvSpPr>
                <p:spPr>
                  <a:xfrm>
                    <a:off x="7719452" y="1724503"/>
                    <a:ext cx="3282952" cy="54514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id-ID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lorem ipsum dolor sit</a:t>
                    </a:r>
                    <a:r>
                      <a:rPr lang="en-US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a</a:t>
                    </a:r>
                    <a:r>
                      <a:rPr lang="id-ID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amet consec</a:t>
                    </a:r>
                    <a:r>
                      <a:rPr lang="en-US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a hanisan </a:t>
                    </a:r>
                    <a:r>
                      <a:rPr lang="id-ID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tetur</a:t>
                    </a:r>
                    <a:r>
                      <a:rPr lang="en-US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asi</a:t>
                    </a:r>
                    <a:r>
                      <a:rPr lang="id-ID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</a:t>
                    </a:r>
                    <a:r>
                      <a:rPr lang="en-US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a</a:t>
                    </a:r>
                    <a:r>
                      <a:rPr lang="id-ID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tincidun</a:t>
                    </a:r>
                    <a:r>
                      <a:rPr lang="en-US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 ani</a:t>
                    </a:r>
                    <a:r>
                      <a:rPr lang="id-ID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</a:t>
                    </a:r>
                    <a:r>
                      <a:rPr lang="en-US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e</a:t>
                    </a:r>
                    <a:r>
                      <a:rPr lang="id-ID" sz="10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es velas aliqueta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E58EEA1-BE5B-4BD8-B17C-9A0D49E96CF0}"/>
                      </a:ext>
                    </a:extLst>
                  </p:cNvPr>
                  <p:cNvSpPr txBox="1"/>
                  <p:nvPr/>
                </p:nvSpPr>
                <p:spPr>
                  <a:xfrm>
                    <a:off x="7719452" y="1317166"/>
                    <a:ext cx="328295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>
                        <a:ln w="19050">
                          <a:noFill/>
                        </a:ln>
                        <a:latin typeface="+mj-lt"/>
                      </a:rPr>
                      <a:t>Second Service</a:t>
                    </a:r>
                    <a:endParaRPr lang="id-ID" sz="1400" b="1">
                      <a:ln w="19050">
                        <a:noFill/>
                      </a:ln>
                      <a:latin typeface="+mj-lt"/>
                    </a:endParaRPr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2E4BF42-5247-4FE0-96D1-7CEEFBF5C0B1}"/>
                  </a:ext>
                </a:extLst>
              </p:cNvPr>
              <p:cNvGrpSpPr/>
              <p:nvPr/>
            </p:nvGrpSpPr>
            <p:grpSpPr>
              <a:xfrm>
                <a:off x="918423" y="4514800"/>
                <a:ext cx="2140503" cy="903747"/>
                <a:chOff x="1868304" y="4895849"/>
                <a:chExt cx="2140503" cy="903747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B97CCAF-2507-4EA1-8D77-3205DF47C05F}"/>
                    </a:ext>
                  </a:extLst>
                </p:cNvPr>
                <p:cNvSpPr txBox="1"/>
                <p:nvPr/>
              </p:nvSpPr>
              <p:spPr>
                <a:xfrm>
                  <a:off x="2434270" y="4953960"/>
                  <a:ext cx="1574537" cy="78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id-ID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lorem ipsum dolor sit</a:t>
                  </a:r>
                  <a:r>
                    <a:rPr lang="en-US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an</a:t>
                  </a:r>
                  <a:r>
                    <a:rPr lang="id-ID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 amet consec</a:t>
                  </a:r>
                  <a:r>
                    <a:rPr lang="en-US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asi </a:t>
                  </a:r>
                  <a:r>
                    <a:rPr lang="id-ID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tetur</a:t>
                  </a:r>
                  <a:r>
                    <a:rPr lang="en-US" sz="1050" err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asi</a:t>
                  </a:r>
                  <a:r>
                    <a:rPr lang="id-ID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 e</a:t>
                  </a:r>
                  <a:r>
                    <a:rPr lang="en-US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s</a:t>
                  </a:r>
                  <a:r>
                    <a:rPr lang="id-ID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et </a:t>
                  </a:r>
                  <a:r>
                    <a:rPr lang="en-US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n</a:t>
                  </a:r>
                  <a:r>
                    <a:rPr lang="id-ID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usto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C650461-79B9-4DC7-AC87-F29B677706D3}"/>
                    </a:ext>
                  </a:extLst>
                </p:cNvPr>
                <p:cNvSpPr txBox="1"/>
                <p:nvPr/>
              </p:nvSpPr>
              <p:spPr>
                <a:xfrm rot="16200000">
                  <a:off x="1554930" y="5209223"/>
                  <a:ext cx="90374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n w="19050">
                        <a:noFill/>
                      </a:ln>
                      <a:latin typeface="+mj-lt"/>
                    </a:rPr>
                    <a:t>PART A</a:t>
                  </a:r>
                  <a:endParaRPr lang="id-ID" sz="1200" b="1" dirty="0">
                    <a:ln w="19050">
                      <a:noFill/>
                    </a:ln>
                    <a:latin typeface="+mj-lt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B39CB00-F690-482F-B749-2D962D6BC3BD}"/>
                  </a:ext>
                </a:extLst>
              </p:cNvPr>
              <p:cNvGrpSpPr/>
              <p:nvPr/>
            </p:nvGrpSpPr>
            <p:grpSpPr>
              <a:xfrm>
                <a:off x="3625828" y="4514800"/>
                <a:ext cx="2140503" cy="903747"/>
                <a:chOff x="1868304" y="4895849"/>
                <a:chExt cx="2140503" cy="903747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8D0B74C-A583-4E03-94CA-EE252CF5D188}"/>
                    </a:ext>
                  </a:extLst>
                </p:cNvPr>
                <p:cNvSpPr txBox="1"/>
                <p:nvPr/>
              </p:nvSpPr>
              <p:spPr>
                <a:xfrm>
                  <a:off x="2434270" y="4953960"/>
                  <a:ext cx="1574537" cy="78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id-ID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lorem ipsum dolor sit</a:t>
                  </a:r>
                  <a:r>
                    <a:rPr lang="en-US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an</a:t>
                  </a:r>
                  <a:r>
                    <a:rPr lang="id-ID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 amet consec</a:t>
                  </a:r>
                  <a:r>
                    <a:rPr lang="en-US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asi </a:t>
                  </a:r>
                  <a:r>
                    <a:rPr lang="id-ID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tetur</a:t>
                  </a:r>
                  <a:r>
                    <a:rPr lang="en-US" sz="1050" err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asi</a:t>
                  </a:r>
                  <a:r>
                    <a:rPr lang="id-ID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 e</a:t>
                  </a:r>
                  <a:r>
                    <a:rPr lang="en-US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s</a:t>
                  </a:r>
                  <a:r>
                    <a:rPr lang="id-ID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et </a:t>
                  </a:r>
                  <a:r>
                    <a:rPr lang="en-US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n</a:t>
                  </a:r>
                  <a:r>
                    <a:rPr lang="id-ID" sz="10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usto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A701715-FC94-4345-98D8-3AE201EB0458}"/>
                    </a:ext>
                  </a:extLst>
                </p:cNvPr>
                <p:cNvSpPr txBox="1"/>
                <p:nvPr/>
              </p:nvSpPr>
              <p:spPr>
                <a:xfrm rot="16200000">
                  <a:off x="1554930" y="5209223"/>
                  <a:ext cx="90374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n w="19050">
                        <a:noFill/>
                      </a:ln>
                      <a:latin typeface="+mj-lt"/>
                    </a:rPr>
                    <a:t>PART A</a:t>
                  </a:r>
                  <a:endParaRPr lang="id-ID" sz="1200" b="1" dirty="0">
                    <a:ln w="19050">
                      <a:noFill/>
                    </a:ln>
                    <a:latin typeface="+mj-lt"/>
                  </a:endParaRPr>
                </a:p>
              </p:txBody>
            </p:sp>
          </p:grpSp>
        </p:grpSp>
        <p:grpSp>
          <p:nvGrpSpPr>
            <p:cNvPr id="30" name="Group 29"/>
            <p:cNvGrpSpPr/>
            <p:nvPr/>
          </p:nvGrpSpPr>
          <p:grpSpPr>
            <a:xfrm>
              <a:off x="6725002" y="2665963"/>
              <a:ext cx="4495282" cy="3113598"/>
              <a:chOff x="6725002" y="2665963"/>
              <a:chExt cx="4495282" cy="311359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AA1086-4A0B-454D-8160-9605313710EC}"/>
                  </a:ext>
                </a:extLst>
              </p:cNvPr>
              <p:cNvSpPr txBox="1"/>
              <p:nvPr/>
            </p:nvSpPr>
            <p:spPr>
              <a:xfrm>
                <a:off x="7079673" y="5194786"/>
                <a:ext cx="41406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>
                    <a:ln w="19050">
                      <a:noFill/>
                    </a:ln>
                    <a:latin typeface="+mj-lt"/>
                  </a:rPr>
                  <a:t>You Can’t Use Up Creativity. The </a:t>
                </a:r>
              </a:p>
              <a:p>
                <a:pPr algn="r"/>
                <a:r>
                  <a:rPr lang="en-US" sz="1600" b="1">
                    <a:ln w="19050">
                      <a:noFill/>
                    </a:ln>
                    <a:latin typeface="+mj-lt"/>
                  </a:rPr>
                  <a:t>More You Use, The More You Have.</a:t>
                </a:r>
                <a:endParaRPr lang="id-ID" sz="1600" b="1">
                  <a:ln w="19050">
                    <a:noFill/>
                  </a:ln>
                  <a:latin typeface="+mj-lt"/>
                </a:endParaRPr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EFB89DEF-0F90-4A55-9CE6-49B72580E758}"/>
                  </a:ext>
                </a:extLst>
              </p:cNvPr>
              <p:cNvSpPr/>
              <p:nvPr/>
            </p:nvSpPr>
            <p:spPr>
              <a:xfrm rot="5400000">
                <a:off x="6795342" y="4813391"/>
                <a:ext cx="390141" cy="390141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89BF85E-0643-4949-81BD-C29F67BDCE44}"/>
                  </a:ext>
                </a:extLst>
              </p:cNvPr>
              <p:cNvSpPr txBox="1"/>
              <p:nvPr/>
            </p:nvSpPr>
            <p:spPr>
              <a:xfrm>
                <a:off x="6725002" y="2665963"/>
                <a:ext cx="4424942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lorem ipsum dolor sit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amet consec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 hanisan 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tetur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asi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adipiscinge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sa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nib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u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ase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eget justo sed gravida est sed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onsec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teturasa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ni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 elit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sed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asuin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cursus mi ut sapien cursus mi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sani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ut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asisau nasat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sapien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n tincidunt velas 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tincidun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ani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es velas aliqueta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0135848" y="-477521"/>
            <a:ext cx="2284751" cy="1375069"/>
            <a:chOff x="10034468" y="-304201"/>
            <a:chExt cx="2284751" cy="137506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A08F085-800B-4290-A509-1C7B015AB7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34468" y="-304201"/>
              <a:ext cx="1375070" cy="137506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ECDD237-F7F3-4F83-857E-CBBEA05F63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36297" y="288922"/>
              <a:ext cx="682922" cy="682923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-113787" y="6174572"/>
            <a:ext cx="2557457" cy="1214553"/>
            <a:chOff x="-113787" y="6174572"/>
            <a:chExt cx="2557457" cy="1214553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A30DD9F-2EBA-4785-961B-9F6B7B84C4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13787" y="6413300"/>
              <a:ext cx="539353" cy="539351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AEAF3E3-9A06-4F83-8BB0-686C8448FF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9117" y="6174572"/>
              <a:ext cx="1214553" cy="121455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2637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1F10BC1-EC96-4F33-BCB2-FE02962053AC}"/>
              </a:ext>
            </a:extLst>
          </p:cNvPr>
          <p:cNvGrpSpPr/>
          <p:nvPr/>
        </p:nvGrpSpPr>
        <p:grpSpPr>
          <a:xfrm>
            <a:off x="4165598" y="1416148"/>
            <a:ext cx="1511302" cy="1437234"/>
            <a:chOff x="7719452" y="1317166"/>
            <a:chExt cx="3282952" cy="143723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376EB3-41F4-4BB2-AEDF-79E51817EFFC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102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anisunai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elas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3FF75D6-222D-46FB-AC50-F4907089702D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First Image</a:t>
              </a:r>
              <a:endParaRPr lang="id-ID" sz="1400" b="1">
                <a:ln w="19050">
                  <a:noFill/>
                </a:ln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FF0EFF3-1169-4E73-A209-B980CE129909}"/>
              </a:ext>
            </a:extLst>
          </p:cNvPr>
          <p:cNvGrpSpPr/>
          <p:nvPr/>
        </p:nvGrpSpPr>
        <p:grpSpPr>
          <a:xfrm>
            <a:off x="4165598" y="4049369"/>
            <a:ext cx="1511302" cy="1437234"/>
            <a:chOff x="7719452" y="1317166"/>
            <a:chExt cx="3282952" cy="143723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589230E-1082-4AD3-99AE-D73381418CBE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102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anisunai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elas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18CBA5E-6CD3-4FED-8A01-92059F16DCAA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Third Image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99931B9-EB3D-4A90-81D6-823F61AB4217}"/>
              </a:ext>
            </a:extLst>
          </p:cNvPr>
          <p:cNvGrpSpPr/>
          <p:nvPr/>
        </p:nvGrpSpPr>
        <p:grpSpPr>
          <a:xfrm>
            <a:off x="9497753" y="1416148"/>
            <a:ext cx="1511302" cy="1437234"/>
            <a:chOff x="7719452" y="1317166"/>
            <a:chExt cx="3282952" cy="143723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D067001-E5D0-48FF-8C19-4E8CFCA5C406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102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anisunai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elas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9AC0DBD-024C-45A4-B79C-4337E1E8DC29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Second Image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D55CEC7-B8A6-4A83-8105-9E4592B0314F}"/>
              </a:ext>
            </a:extLst>
          </p:cNvPr>
          <p:cNvGrpSpPr/>
          <p:nvPr/>
        </p:nvGrpSpPr>
        <p:grpSpPr>
          <a:xfrm>
            <a:off x="9497753" y="4049369"/>
            <a:ext cx="1511302" cy="1437234"/>
            <a:chOff x="7719452" y="1317166"/>
            <a:chExt cx="3282952" cy="143723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C3691A1-ECB3-48BD-9E78-3C04BC448B2F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102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anisunai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elas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589213D-32A2-4763-B768-F0F20D990274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Fourth Image</a:t>
              </a: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DAFA0F9-1D6F-4119-AD96-A61E093660B9}"/>
              </a:ext>
            </a:extLst>
          </p:cNvPr>
          <p:cNvCxnSpPr>
            <a:cxnSpLocks/>
          </p:cNvCxnSpPr>
          <p:nvPr/>
        </p:nvCxnSpPr>
        <p:spPr>
          <a:xfrm flipH="1">
            <a:off x="-448029" y="6272826"/>
            <a:ext cx="1086558" cy="1086557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9471B17-6B5E-422F-8A8B-24F6DC0AC9C2}"/>
              </a:ext>
            </a:extLst>
          </p:cNvPr>
          <p:cNvCxnSpPr>
            <a:cxnSpLocks/>
          </p:cNvCxnSpPr>
          <p:nvPr/>
        </p:nvCxnSpPr>
        <p:spPr>
          <a:xfrm flipH="1">
            <a:off x="9089728" y="-763735"/>
            <a:ext cx="1375070" cy="137506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1AE7A17-7088-4AB6-A451-148EA573C8D2}"/>
              </a:ext>
            </a:extLst>
          </p:cNvPr>
          <p:cNvCxnSpPr>
            <a:cxnSpLocks/>
          </p:cNvCxnSpPr>
          <p:nvPr/>
        </p:nvCxnSpPr>
        <p:spPr>
          <a:xfrm flipH="1">
            <a:off x="11296650" y="-304800"/>
            <a:ext cx="1195458" cy="1195459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890C86D-4236-4357-83AE-1C6930E1528D}"/>
              </a:ext>
            </a:extLst>
          </p:cNvPr>
          <p:cNvCxnSpPr>
            <a:cxnSpLocks/>
          </p:cNvCxnSpPr>
          <p:nvPr/>
        </p:nvCxnSpPr>
        <p:spPr>
          <a:xfrm flipH="1">
            <a:off x="1476475" y="6319734"/>
            <a:ext cx="954642" cy="95464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6544B1EF-29C3-4F19-BD0B-A4A0B0C38D73}"/>
              </a:ext>
            </a:extLst>
          </p:cNvPr>
          <p:cNvSpPr/>
          <p:nvPr/>
        </p:nvSpPr>
        <p:spPr>
          <a:xfrm rot="5400000">
            <a:off x="638529" y="611334"/>
            <a:ext cx="390141" cy="3901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803F2C6-CECB-48D1-851F-FA468AF2A0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r="8487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D028AA5-C9FE-4CA4-9D59-3252A65A4A9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r="16227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0384222-8F21-417E-A14B-6023EDEE20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0" b="16690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C257576-152C-40CC-8B10-05532A6D48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8" r="219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3734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F804A5EE-D2E5-4DBB-8166-377193614F45}"/>
              </a:ext>
            </a:extLst>
          </p:cNvPr>
          <p:cNvSpPr/>
          <p:nvPr/>
        </p:nvSpPr>
        <p:spPr>
          <a:xfrm rot="5400000">
            <a:off x="638529" y="611334"/>
            <a:ext cx="390141" cy="3901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121588-83CB-49D0-8A2A-CA43B1D4170B}"/>
              </a:ext>
            </a:extLst>
          </p:cNvPr>
          <p:cNvGrpSpPr/>
          <p:nvPr/>
        </p:nvGrpSpPr>
        <p:grpSpPr>
          <a:xfrm>
            <a:off x="3297136" y="2831570"/>
            <a:ext cx="5597728" cy="1194860"/>
            <a:chOff x="3297136" y="3723883"/>
            <a:chExt cx="5597728" cy="11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D7CDAEA-2EDE-4FC7-B8CE-78F6AA445A3C}"/>
                </a:ext>
              </a:extLst>
            </p:cNvPr>
            <p:cNvGrpSpPr/>
            <p:nvPr/>
          </p:nvGrpSpPr>
          <p:grpSpPr>
            <a:xfrm>
              <a:off x="3297136" y="3723883"/>
              <a:ext cx="1511302" cy="1194860"/>
              <a:chOff x="7719452" y="1317166"/>
              <a:chExt cx="3282952" cy="119486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DC98C9-1FB4-4116-B077-7147637DD2A3}"/>
                  </a:ext>
                </a:extLst>
              </p:cNvPr>
              <p:cNvSpPr txBox="1"/>
              <p:nvPr/>
            </p:nvSpPr>
            <p:spPr>
              <a:xfrm>
                <a:off x="7719452" y="1724503"/>
                <a:ext cx="3282952" cy="78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lorem ipsum dolor sit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amet consec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 anisunai ani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es elas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A4D527-30EA-413E-9F48-B2BE23C46484}"/>
                  </a:ext>
                </a:extLst>
              </p:cNvPr>
              <p:cNvSpPr txBox="1"/>
              <p:nvPr/>
            </p:nvSpPr>
            <p:spPr>
              <a:xfrm>
                <a:off x="7719452" y="1317166"/>
                <a:ext cx="32829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>
                    <a:ln w="19050">
                      <a:noFill/>
                    </a:ln>
                    <a:latin typeface="+mj-lt"/>
                  </a:rPr>
                  <a:t>First Image</a:t>
                </a:r>
                <a:endParaRPr lang="id-ID" sz="1400" b="1">
                  <a:ln w="19050">
                    <a:noFill/>
                  </a:ln>
                  <a:latin typeface="+mj-lt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89174E9-1D58-4344-8338-412BDEDE9707}"/>
                </a:ext>
              </a:extLst>
            </p:cNvPr>
            <p:cNvGrpSpPr/>
            <p:nvPr/>
          </p:nvGrpSpPr>
          <p:grpSpPr>
            <a:xfrm>
              <a:off x="7383562" y="3723883"/>
              <a:ext cx="1511302" cy="1194860"/>
              <a:chOff x="7719452" y="1317166"/>
              <a:chExt cx="3282952" cy="119486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5C9427-551B-47C4-9058-B5462553A8A3}"/>
                  </a:ext>
                </a:extLst>
              </p:cNvPr>
              <p:cNvSpPr txBox="1"/>
              <p:nvPr/>
            </p:nvSpPr>
            <p:spPr>
              <a:xfrm>
                <a:off x="7719452" y="1724503"/>
                <a:ext cx="3282952" cy="78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lorem ipsum dolor sit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amet consec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 anisunai ani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es elas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DADEAA9-1579-4573-A1D6-4FF47F49A2E9}"/>
                  </a:ext>
                </a:extLst>
              </p:cNvPr>
              <p:cNvSpPr txBox="1"/>
              <p:nvPr/>
            </p:nvSpPr>
            <p:spPr>
              <a:xfrm>
                <a:off x="7719452" y="1317166"/>
                <a:ext cx="32829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>
                    <a:ln w="19050">
                      <a:noFill/>
                    </a:ln>
                    <a:latin typeface="+mj-lt"/>
                  </a:rPr>
                  <a:t>Second Image</a:t>
                </a:r>
                <a:endParaRPr lang="id-ID" sz="1400" b="1">
                  <a:ln w="19050">
                    <a:noFill/>
                  </a:ln>
                  <a:latin typeface="+mj-lt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026EF70-A82B-48C8-BB14-43B7A17F313D}"/>
              </a:ext>
            </a:extLst>
          </p:cNvPr>
          <p:cNvSpPr txBox="1"/>
          <p:nvPr/>
        </p:nvSpPr>
        <p:spPr>
          <a:xfrm>
            <a:off x="2452587" y="5257119"/>
            <a:ext cx="7286826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hanisan 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adipiscinge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nib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ase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sed gravida est sed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ani hanisi 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elit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asuin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cursus mi ut sapien cursus mi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ut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nasat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sapien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 tincidunt velas 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tincidun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ani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 velas aliqueta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cursus mi ut sapien tincidunt velas aliqueta nibuhase e</a:t>
            </a:r>
            <a:endParaRPr lang="id-ID" sz="105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C3A354-B6CC-4214-9645-A8CB911E37CA}"/>
              </a:ext>
            </a:extLst>
          </p:cNvPr>
          <p:cNvSpPr txBox="1"/>
          <p:nvPr/>
        </p:nvSpPr>
        <p:spPr>
          <a:xfrm>
            <a:off x="5218112" y="4717361"/>
            <a:ext cx="175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Portfolio.</a:t>
            </a:r>
            <a:endParaRPr lang="id-ID" sz="1600" b="1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F4606A-6D18-4A5D-83CA-A6EC237AF60C}"/>
              </a:ext>
            </a:extLst>
          </p:cNvPr>
          <p:cNvCxnSpPr>
            <a:cxnSpLocks/>
          </p:cNvCxnSpPr>
          <p:nvPr/>
        </p:nvCxnSpPr>
        <p:spPr>
          <a:xfrm flipH="1">
            <a:off x="-245008" y="5399314"/>
            <a:ext cx="1702359" cy="1702359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0487296" y="-76201"/>
            <a:ext cx="2051072" cy="1375069"/>
            <a:chOff x="10487296" y="-76201"/>
            <a:chExt cx="2051072" cy="137506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532C5C1-97E7-4DD2-B4E3-5917F257AD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87296" y="-76201"/>
              <a:ext cx="1375070" cy="137506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AEF7A1E-DD79-41F5-94A4-62EC39719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30050" y="419100"/>
              <a:ext cx="708318" cy="708319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AA9424D-097C-424F-86CF-7AC2B122E016}"/>
              </a:ext>
            </a:extLst>
          </p:cNvPr>
          <p:cNvCxnSpPr>
            <a:cxnSpLocks/>
          </p:cNvCxnSpPr>
          <p:nvPr/>
        </p:nvCxnSpPr>
        <p:spPr>
          <a:xfrm flipH="1">
            <a:off x="1214326" y="6522357"/>
            <a:ext cx="713919" cy="71391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94748FC-6410-4C40-BB6D-BD09E7A4695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r="16227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1B86A56-8EB0-460F-B6AC-5E3676C8CC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r="16670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705B1194-07F3-428F-A7F2-5C9A602606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9" b="16669"/>
          <a:stretch>
            <a:fillRect/>
          </a:stretch>
        </p:blipFill>
        <p:spPr/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C27410C-3337-4423-94C6-81530F8541D2}"/>
              </a:ext>
            </a:extLst>
          </p:cNvPr>
          <p:cNvSpPr txBox="1"/>
          <p:nvPr/>
        </p:nvSpPr>
        <p:spPr>
          <a:xfrm>
            <a:off x="3302491" y="970458"/>
            <a:ext cx="5587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</a:t>
            </a:r>
          </a:p>
          <a:p>
            <a:pPr algn="ctr"/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0929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99931B9-EB3D-4A90-81D6-823F61AB4217}"/>
              </a:ext>
            </a:extLst>
          </p:cNvPr>
          <p:cNvGrpSpPr/>
          <p:nvPr/>
        </p:nvGrpSpPr>
        <p:grpSpPr>
          <a:xfrm>
            <a:off x="9497753" y="1416148"/>
            <a:ext cx="1511302" cy="1437234"/>
            <a:chOff x="7719452" y="1317166"/>
            <a:chExt cx="3282952" cy="14372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067001-E5D0-48FF-8C19-4E8CFCA5C406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102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anisunai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elas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AC0DBD-024C-45A4-B79C-4337E1E8DC29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Second Image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55CEC7-B8A6-4A83-8105-9E4592B0314F}"/>
              </a:ext>
            </a:extLst>
          </p:cNvPr>
          <p:cNvGrpSpPr/>
          <p:nvPr/>
        </p:nvGrpSpPr>
        <p:grpSpPr>
          <a:xfrm>
            <a:off x="9497753" y="4049369"/>
            <a:ext cx="1511302" cy="1437234"/>
            <a:chOff x="7719452" y="1317166"/>
            <a:chExt cx="3282952" cy="143723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3691A1-ECB3-48BD-9E78-3C04BC448B2F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102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anisunai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elas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89213D-32A2-4763-B768-F0F20D990274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Fourth Image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471B17-6B5E-422F-8A8B-24F6DC0AC9C2}"/>
              </a:ext>
            </a:extLst>
          </p:cNvPr>
          <p:cNvCxnSpPr>
            <a:cxnSpLocks/>
          </p:cNvCxnSpPr>
          <p:nvPr/>
        </p:nvCxnSpPr>
        <p:spPr>
          <a:xfrm flipH="1">
            <a:off x="9089728" y="-763735"/>
            <a:ext cx="1375070" cy="137506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AE7A17-7088-4AB6-A451-148EA573C8D2}"/>
              </a:ext>
            </a:extLst>
          </p:cNvPr>
          <p:cNvCxnSpPr>
            <a:cxnSpLocks/>
          </p:cNvCxnSpPr>
          <p:nvPr/>
        </p:nvCxnSpPr>
        <p:spPr>
          <a:xfrm flipH="1">
            <a:off x="11296650" y="-304800"/>
            <a:ext cx="1195458" cy="1195459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B03D7D7-807E-419A-B30A-928D1F64CB9A}"/>
              </a:ext>
            </a:extLst>
          </p:cNvPr>
          <p:cNvSpPr txBox="1"/>
          <p:nvPr/>
        </p:nvSpPr>
        <p:spPr>
          <a:xfrm>
            <a:off x="9934575" y="6074974"/>
            <a:ext cx="175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Portfolio.</a:t>
            </a:r>
            <a:endParaRPr lang="id-ID" sz="1600" b="1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13558" y="1333784"/>
            <a:ext cx="4424942" cy="3347910"/>
            <a:chOff x="702543" y="1097585"/>
            <a:chExt cx="4424942" cy="3347910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EFB89DEF-0F90-4A55-9CE6-49B72580E758}"/>
                </a:ext>
              </a:extLst>
            </p:cNvPr>
            <p:cNvSpPr/>
            <p:nvPr/>
          </p:nvSpPr>
          <p:spPr>
            <a:xfrm rot="5400000">
              <a:off x="702543" y="1097585"/>
              <a:ext cx="390141" cy="39014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26EF70-A82B-48C8-BB14-43B7A17F313D}"/>
                </a:ext>
              </a:extLst>
            </p:cNvPr>
            <p:cNvSpPr txBox="1"/>
            <p:nvPr/>
          </p:nvSpPr>
          <p:spPr>
            <a:xfrm>
              <a:off x="702543" y="3383666"/>
              <a:ext cx="4424942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adipiscinge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nib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sed gravida est sed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ani hanisi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elit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asuin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cursus mi ut sapien cursus mi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nasat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sapien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 tincidunt velas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tincidun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velas aliqueta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cursus  </a:t>
              </a:r>
              <a:endPara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245008" y="5399314"/>
            <a:ext cx="2173253" cy="1836962"/>
            <a:chOff x="-245008" y="5399314"/>
            <a:chExt cx="2173253" cy="183696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BF4606A-6D18-4A5D-83CA-A6EC237AF6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45008" y="5399314"/>
              <a:ext cx="1702359" cy="1702359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AA9424D-097C-424F-86CF-7AC2B122E0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4326" y="6522357"/>
              <a:ext cx="713919" cy="71391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F1A9C4-35AA-43A2-995C-93448143D04E}"/>
              </a:ext>
            </a:extLst>
          </p:cNvPr>
          <p:cNvCxnSpPr>
            <a:cxnSpLocks/>
          </p:cNvCxnSpPr>
          <p:nvPr/>
        </p:nvCxnSpPr>
        <p:spPr>
          <a:xfrm flipH="1">
            <a:off x="5726647" y="6334118"/>
            <a:ext cx="1418373" cy="14183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C249273-289E-4032-96F1-632C402B95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r="16670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0A2399E5-A497-4AA0-92B7-E90AC28B5C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3" b="16693"/>
          <a:stretch>
            <a:fillRect/>
          </a:stretch>
        </p:blipFill>
        <p:spPr/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463AED0-B939-4C00-AABA-64176F7B85E4}"/>
              </a:ext>
            </a:extLst>
          </p:cNvPr>
          <p:cNvSpPr txBox="1"/>
          <p:nvPr/>
        </p:nvSpPr>
        <p:spPr>
          <a:xfrm>
            <a:off x="1442898" y="1793331"/>
            <a:ext cx="5587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</a:t>
            </a:r>
          </a:p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2123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5D9AC1E-2FBC-4282-9435-13B83243BF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r="8517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D659C4B6-7CE5-4E1C-83AC-94148AEA91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 b="4337"/>
          <a:stretch>
            <a:fillRect/>
          </a:stretch>
        </p:blipFill>
        <p:spPr/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3AF4B37-CD44-44DE-873F-7CD17D632C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DC98C9-1FB4-4116-B077-7147637DD2A3}"/>
              </a:ext>
            </a:extLst>
          </p:cNvPr>
          <p:cNvSpPr txBox="1"/>
          <p:nvPr/>
        </p:nvSpPr>
        <p:spPr>
          <a:xfrm>
            <a:off x="969228" y="5081389"/>
            <a:ext cx="1977203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anisunai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 elas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A4D527-30EA-413E-9F48-B2BE23C46484}"/>
              </a:ext>
            </a:extLst>
          </p:cNvPr>
          <p:cNvSpPr txBox="1"/>
          <p:nvPr/>
        </p:nvSpPr>
        <p:spPr>
          <a:xfrm>
            <a:off x="1178734" y="4674052"/>
            <a:ext cx="1511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n w="19050">
                  <a:noFill/>
                </a:ln>
                <a:latin typeface="+mj-lt"/>
              </a:rPr>
              <a:t>First Image</a:t>
            </a:r>
            <a:endParaRPr lang="id-ID" sz="1400" b="1">
              <a:ln w="19050">
                <a:noFill/>
              </a:ln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5C9427-551B-47C4-9058-B5462553A8A3}"/>
              </a:ext>
            </a:extLst>
          </p:cNvPr>
          <p:cNvSpPr txBox="1"/>
          <p:nvPr/>
        </p:nvSpPr>
        <p:spPr>
          <a:xfrm>
            <a:off x="3426669" y="5081389"/>
            <a:ext cx="1977203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anisunai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 elas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ADEAA9-1579-4573-A1D6-4FF47F49A2E9}"/>
              </a:ext>
            </a:extLst>
          </p:cNvPr>
          <p:cNvSpPr txBox="1"/>
          <p:nvPr/>
        </p:nvSpPr>
        <p:spPr>
          <a:xfrm>
            <a:off x="3636175" y="4674052"/>
            <a:ext cx="1511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n w="19050">
                  <a:noFill/>
                </a:ln>
                <a:latin typeface="+mj-lt"/>
              </a:rPr>
              <a:t>Second Image</a:t>
            </a:r>
            <a:endParaRPr lang="id-ID" sz="1400" b="1">
              <a:ln w="19050">
                <a:noFill/>
              </a:ln>
              <a:latin typeface="+mj-lt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EFB89DEF-0F90-4A55-9CE6-49B72580E758}"/>
              </a:ext>
            </a:extLst>
          </p:cNvPr>
          <p:cNvSpPr/>
          <p:nvPr/>
        </p:nvSpPr>
        <p:spPr>
          <a:xfrm rot="5400000">
            <a:off x="1188436" y="810441"/>
            <a:ext cx="390141" cy="3901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0487296" y="-76201"/>
            <a:ext cx="2051072" cy="1375069"/>
            <a:chOff x="10487296" y="-76201"/>
            <a:chExt cx="2051072" cy="137506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532C5C1-97E7-4DD2-B4E3-5917F257AD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87296" y="-76201"/>
              <a:ext cx="1375070" cy="137506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AEF7A1E-DD79-41F5-94A4-62EC39719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30050" y="419100"/>
              <a:ext cx="708318" cy="708319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-984817" y="6088445"/>
            <a:ext cx="2173253" cy="1836962"/>
            <a:chOff x="-245008" y="5399314"/>
            <a:chExt cx="2173253" cy="183696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BF4606A-6D18-4A5D-83CA-A6EC237AF6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45008" y="5399314"/>
              <a:ext cx="1702359" cy="1702359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AA9424D-097C-424F-86CF-7AC2B122E0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4326" y="6522357"/>
              <a:ext cx="713919" cy="71391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026EF70-A82B-48C8-BB14-43B7A17F313D}"/>
              </a:ext>
            </a:extLst>
          </p:cNvPr>
          <p:cNvSpPr txBox="1"/>
          <p:nvPr/>
        </p:nvSpPr>
        <p:spPr>
          <a:xfrm>
            <a:off x="6417487" y="1005511"/>
            <a:ext cx="3160791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hanisan 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adipiscinge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nib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ase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sed gravida est sed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ani hanisi 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elit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asuin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cursus mi ut sapien cursus mi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ut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nasat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sapien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 tincidunt velas 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tincidun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ani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 velas aliqueta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cursus mi ut  </a:t>
            </a:r>
            <a:endParaRPr lang="id-ID" sz="105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5CC97C-6C8F-4486-92BA-63D9A84FE46A}"/>
              </a:ext>
            </a:extLst>
          </p:cNvPr>
          <p:cNvGrpSpPr/>
          <p:nvPr/>
        </p:nvGrpSpPr>
        <p:grpSpPr>
          <a:xfrm>
            <a:off x="7349054" y="4679435"/>
            <a:ext cx="1035306" cy="1035305"/>
            <a:chOff x="10140388" y="4802358"/>
            <a:chExt cx="1035306" cy="1035305"/>
          </a:xfrm>
        </p:grpSpPr>
        <p:sp>
          <p:nvSpPr>
            <p:cNvPr id="27" name="Rectangle: Rounded Corners 10">
              <a:extLst>
                <a:ext uri="{FF2B5EF4-FFF2-40B4-BE49-F238E27FC236}">
                  <a16:creationId xmlns:a16="http://schemas.microsoft.com/office/drawing/2014/main" id="{05D2478B-B5F1-40D9-A1EA-9754E83FE5A5}"/>
                </a:ext>
              </a:extLst>
            </p:cNvPr>
            <p:cNvSpPr/>
            <p:nvPr/>
          </p:nvSpPr>
          <p:spPr>
            <a:xfrm>
              <a:off x="10140388" y="4802358"/>
              <a:ext cx="1035306" cy="10353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1">
              <a:extLst>
                <a:ext uri="{FF2B5EF4-FFF2-40B4-BE49-F238E27FC236}">
                  <a16:creationId xmlns:a16="http://schemas.microsoft.com/office/drawing/2014/main" id="{0A7485CB-8862-46E7-80DE-F0A0A5014938}"/>
                </a:ext>
              </a:extLst>
            </p:cNvPr>
            <p:cNvSpPr/>
            <p:nvPr/>
          </p:nvSpPr>
          <p:spPr>
            <a:xfrm rot="5400000">
              <a:off x="10537031" y="5190774"/>
              <a:ext cx="299828" cy="25847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5A6BB02-2F05-47DD-A2CB-411FDB20BA1C}"/>
              </a:ext>
            </a:extLst>
          </p:cNvPr>
          <p:cNvSpPr txBox="1"/>
          <p:nvPr/>
        </p:nvSpPr>
        <p:spPr>
          <a:xfrm>
            <a:off x="1535752" y="1096101"/>
            <a:ext cx="5587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</a:t>
            </a:r>
          </a:p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2473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235E120-E719-4CE8-90AE-15D58EF93F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r="16227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15B1A86-6DD0-4193-B60F-263E806AB0F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r="16670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2265C20E-7E45-4B82-BB79-58E5D389C2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>
            <a:fillRect/>
          </a:stretch>
        </p:blipFill>
        <p:spPr/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99931B9-EB3D-4A90-81D6-823F61AB4217}"/>
              </a:ext>
            </a:extLst>
          </p:cNvPr>
          <p:cNvGrpSpPr/>
          <p:nvPr/>
        </p:nvGrpSpPr>
        <p:grpSpPr>
          <a:xfrm>
            <a:off x="3835507" y="1380979"/>
            <a:ext cx="1511302" cy="1437234"/>
            <a:chOff x="7719452" y="1317166"/>
            <a:chExt cx="3282952" cy="143723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067001-E5D0-48FF-8C19-4E8CFCA5C406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102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anisunai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elas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AC0DBD-024C-45A4-B79C-4337E1E8DC29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Second Image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55CEC7-B8A6-4A83-8105-9E4592B0314F}"/>
              </a:ext>
            </a:extLst>
          </p:cNvPr>
          <p:cNvGrpSpPr/>
          <p:nvPr/>
        </p:nvGrpSpPr>
        <p:grpSpPr>
          <a:xfrm>
            <a:off x="3835507" y="4101689"/>
            <a:ext cx="1511302" cy="1437234"/>
            <a:chOff x="7719452" y="1317166"/>
            <a:chExt cx="3282952" cy="143723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3691A1-ECB3-48BD-9E78-3C04BC448B2F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102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anisunai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elas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89213D-32A2-4763-B768-F0F20D990274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Fourth Image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487296" y="-76201"/>
            <a:ext cx="2051072" cy="1375069"/>
            <a:chOff x="10487296" y="-76201"/>
            <a:chExt cx="2051072" cy="137506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532C5C1-97E7-4DD2-B4E3-5917F257AD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87296" y="-76201"/>
              <a:ext cx="1375070" cy="137506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AEF7A1E-DD79-41F5-94A4-62EC39719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30050" y="419100"/>
              <a:ext cx="708318" cy="708319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-881378" y="6088445"/>
            <a:ext cx="2173253" cy="1836962"/>
            <a:chOff x="-245008" y="5399314"/>
            <a:chExt cx="2173253" cy="183696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F4606A-6D18-4A5D-83CA-A6EC237AF6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45008" y="5399314"/>
              <a:ext cx="1702359" cy="1702359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AA9424D-097C-424F-86CF-7AC2B122E0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4326" y="6522357"/>
              <a:ext cx="713919" cy="713919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026EF70-A82B-48C8-BB14-43B7A17F313D}"/>
              </a:ext>
            </a:extLst>
          </p:cNvPr>
          <p:cNvSpPr txBox="1"/>
          <p:nvPr/>
        </p:nvSpPr>
        <p:spPr>
          <a:xfrm>
            <a:off x="6196107" y="1380979"/>
            <a:ext cx="371529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hanisan 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adipiscinge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nib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ase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sed gravida est sed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ani hanisi 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elit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asuin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cursus mi ut sapien cursus mi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ut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nasat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sapien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 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id-ID" sz="105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5CC97C-6C8F-4486-92BA-63D9A84FE46A}"/>
              </a:ext>
            </a:extLst>
          </p:cNvPr>
          <p:cNvGrpSpPr/>
          <p:nvPr/>
        </p:nvGrpSpPr>
        <p:grpSpPr>
          <a:xfrm>
            <a:off x="7349054" y="4679435"/>
            <a:ext cx="1035306" cy="1035305"/>
            <a:chOff x="10140388" y="4802358"/>
            <a:chExt cx="1035306" cy="1035305"/>
          </a:xfrm>
        </p:grpSpPr>
        <p:sp>
          <p:nvSpPr>
            <p:cNvPr id="25" name="Rectangle: Rounded Corners 10">
              <a:extLst>
                <a:ext uri="{FF2B5EF4-FFF2-40B4-BE49-F238E27FC236}">
                  <a16:creationId xmlns:a16="http://schemas.microsoft.com/office/drawing/2014/main" id="{05D2478B-B5F1-40D9-A1EA-9754E83FE5A5}"/>
                </a:ext>
              </a:extLst>
            </p:cNvPr>
            <p:cNvSpPr/>
            <p:nvPr/>
          </p:nvSpPr>
          <p:spPr>
            <a:xfrm>
              <a:off x="10140388" y="4802358"/>
              <a:ext cx="1035306" cy="10353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1">
              <a:extLst>
                <a:ext uri="{FF2B5EF4-FFF2-40B4-BE49-F238E27FC236}">
                  <a16:creationId xmlns:a16="http://schemas.microsoft.com/office/drawing/2014/main" id="{0A7485CB-8862-46E7-80DE-F0A0A5014938}"/>
                </a:ext>
              </a:extLst>
            </p:cNvPr>
            <p:cNvSpPr/>
            <p:nvPr/>
          </p:nvSpPr>
          <p:spPr>
            <a:xfrm rot="5400000">
              <a:off x="10537031" y="5190774"/>
              <a:ext cx="299828" cy="25847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F1A9C4-35AA-43A2-995C-93448143D04E}"/>
              </a:ext>
            </a:extLst>
          </p:cNvPr>
          <p:cNvCxnSpPr>
            <a:cxnSpLocks/>
          </p:cNvCxnSpPr>
          <p:nvPr/>
        </p:nvCxnSpPr>
        <p:spPr>
          <a:xfrm flipH="1">
            <a:off x="5726647" y="6334118"/>
            <a:ext cx="1418373" cy="14183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769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EC121BA-B9B8-4FF7-8B3D-14E27F7C88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r="59534"/>
          <a:stretch/>
        </p:blipFill>
        <p:spPr>
          <a:xfrm>
            <a:off x="0" y="2"/>
            <a:ext cx="3695700" cy="6857999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83AEE84-DC5C-4FEF-B4B1-330A76C3049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7" b="34447"/>
          <a:stretch>
            <a:fillRect/>
          </a:stretch>
        </p:blipFill>
        <p:spPr/>
      </p:pic>
      <p:grpSp>
        <p:nvGrpSpPr>
          <p:cNvPr id="2" name="Group 1"/>
          <p:cNvGrpSpPr/>
          <p:nvPr/>
        </p:nvGrpSpPr>
        <p:grpSpPr>
          <a:xfrm>
            <a:off x="2309024" y="5167842"/>
            <a:ext cx="1035306" cy="1035305"/>
            <a:chOff x="2309024" y="5167842"/>
            <a:chExt cx="1035306" cy="103530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8754BC0-B01A-472D-891B-7A019E4DED3A}"/>
                </a:ext>
              </a:extLst>
            </p:cNvPr>
            <p:cNvSpPr/>
            <p:nvPr/>
          </p:nvSpPr>
          <p:spPr>
            <a:xfrm>
              <a:off x="2309024" y="5167842"/>
              <a:ext cx="1035306" cy="10353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4D479258-B8B0-40D4-B937-206134EBECC9}"/>
                </a:ext>
              </a:extLst>
            </p:cNvPr>
            <p:cNvSpPr/>
            <p:nvPr/>
          </p:nvSpPr>
          <p:spPr>
            <a:xfrm rot="5400000">
              <a:off x="2705667" y="5556258"/>
              <a:ext cx="299828" cy="25847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D0D4FF-467E-4B4E-838E-4246EE6E7E11}"/>
              </a:ext>
            </a:extLst>
          </p:cNvPr>
          <p:cNvCxnSpPr>
            <a:cxnSpLocks/>
          </p:cNvCxnSpPr>
          <p:nvPr/>
        </p:nvCxnSpPr>
        <p:spPr>
          <a:xfrm flipH="1">
            <a:off x="10191750" y="-419100"/>
            <a:ext cx="2013515" cy="20135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C71B0C-DFAA-482C-931B-C017C2268979}"/>
              </a:ext>
            </a:extLst>
          </p:cNvPr>
          <p:cNvCxnSpPr>
            <a:cxnSpLocks/>
          </p:cNvCxnSpPr>
          <p:nvPr/>
        </p:nvCxnSpPr>
        <p:spPr>
          <a:xfrm flipH="1">
            <a:off x="11582400" y="342900"/>
            <a:ext cx="955968" cy="955969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36BE2C-FA10-4805-8F8E-0B195BF6627E}"/>
              </a:ext>
            </a:extLst>
          </p:cNvPr>
          <p:cNvGrpSpPr/>
          <p:nvPr/>
        </p:nvGrpSpPr>
        <p:grpSpPr>
          <a:xfrm>
            <a:off x="4676943" y="5233620"/>
            <a:ext cx="2955844" cy="903747"/>
            <a:chOff x="1862943" y="4895849"/>
            <a:chExt cx="3070257" cy="90374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033089-79D0-455F-AD6C-3155C2FEF012}"/>
                </a:ext>
              </a:extLst>
            </p:cNvPr>
            <p:cNvSpPr txBox="1"/>
            <p:nvPr/>
          </p:nvSpPr>
          <p:spPr>
            <a:xfrm>
              <a:off x="2317724" y="4953961"/>
              <a:ext cx="2615476" cy="787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hanisa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adipiscin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nas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ge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nib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sed gravida est sed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endPara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E51B48-60B9-49BD-A49C-5029EA586FBF}"/>
                </a:ext>
              </a:extLst>
            </p:cNvPr>
            <p:cNvSpPr txBox="1"/>
            <p:nvPr/>
          </p:nvSpPr>
          <p:spPr>
            <a:xfrm rot="16200000">
              <a:off x="1554930" y="5203862"/>
              <a:ext cx="903747" cy="287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n w="19050">
                    <a:noFill/>
                  </a:ln>
                  <a:latin typeface="+mj-lt"/>
                </a:rPr>
                <a:t>PART A</a:t>
              </a:r>
              <a:endParaRPr lang="id-ID" sz="1200" b="1" dirty="0">
                <a:ln w="19050">
                  <a:noFill/>
                </a:ln>
                <a:latin typeface="+mj-l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C33BF3-72E3-4793-8CF4-6A8B090C13E7}"/>
              </a:ext>
            </a:extLst>
          </p:cNvPr>
          <p:cNvGrpSpPr/>
          <p:nvPr/>
        </p:nvGrpSpPr>
        <p:grpSpPr>
          <a:xfrm>
            <a:off x="8375096" y="5233620"/>
            <a:ext cx="2955844" cy="903747"/>
            <a:chOff x="1862943" y="4895849"/>
            <a:chExt cx="3070257" cy="90374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E557E9-4C59-49B5-9DF0-2D995AE0B554}"/>
                </a:ext>
              </a:extLst>
            </p:cNvPr>
            <p:cNvSpPr txBox="1"/>
            <p:nvPr/>
          </p:nvSpPr>
          <p:spPr>
            <a:xfrm>
              <a:off x="2317724" y="4953961"/>
              <a:ext cx="2615476" cy="787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hanisa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adipiscin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nas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ge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nib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sed gravida est sed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endPara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65617B-C9C0-4E82-A0F0-51C3CAB166CF}"/>
                </a:ext>
              </a:extLst>
            </p:cNvPr>
            <p:cNvSpPr txBox="1"/>
            <p:nvPr/>
          </p:nvSpPr>
          <p:spPr>
            <a:xfrm rot="16200000">
              <a:off x="1554930" y="5203862"/>
              <a:ext cx="903747" cy="287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n w="19050">
                    <a:noFill/>
                  </a:ln>
                  <a:latin typeface="+mj-lt"/>
                </a:rPr>
                <a:t>PART A</a:t>
              </a:r>
              <a:endParaRPr lang="id-ID" sz="1200" b="1" dirty="0">
                <a:ln w="19050">
                  <a:noFill/>
                </a:ln>
                <a:latin typeface="+mj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8ADB0A1-DFD6-4355-A22E-1A76746925E0}"/>
              </a:ext>
            </a:extLst>
          </p:cNvPr>
          <p:cNvSpPr txBox="1"/>
          <p:nvPr/>
        </p:nvSpPr>
        <p:spPr>
          <a:xfrm>
            <a:off x="4682105" y="2963191"/>
            <a:ext cx="2950682" cy="151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hanisan 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adipiscinge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nib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ase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sed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gravida est sed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hanis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elit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asuin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cursus mi ut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usa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sapien cursus mi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ut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 nasat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sapien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nisaniau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tincidunt velas 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tincidun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ani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896993-44A9-486E-AD22-6C64EC353ACD}"/>
              </a:ext>
            </a:extLst>
          </p:cNvPr>
          <p:cNvSpPr txBox="1"/>
          <p:nvPr/>
        </p:nvSpPr>
        <p:spPr>
          <a:xfrm>
            <a:off x="4676943" y="1231193"/>
            <a:ext cx="5587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</a:t>
            </a:r>
          </a:p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8343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93D5C17-36DC-4C26-BC36-9D7CAB1318B0}"/>
              </a:ext>
            </a:extLst>
          </p:cNvPr>
          <p:cNvSpPr txBox="1"/>
          <p:nvPr/>
        </p:nvSpPr>
        <p:spPr>
          <a:xfrm>
            <a:off x="1297668" y="5229805"/>
            <a:ext cx="2873033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inisanil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anisunai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hanisan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tinci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 ani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 ela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endParaRPr lang="id-ID" sz="1050" dirty="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27E18D-4E7D-45B4-A28E-B0894C521ADC}"/>
              </a:ext>
            </a:extLst>
          </p:cNvPr>
          <p:cNvSpPr txBox="1"/>
          <p:nvPr/>
        </p:nvSpPr>
        <p:spPr>
          <a:xfrm>
            <a:off x="1615169" y="4749898"/>
            <a:ext cx="225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n w="19050">
                  <a:noFill/>
                </a:ln>
                <a:latin typeface="+mj-lt"/>
              </a:rPr>
              <a:t>Your Name</a:t>
            </a:r>
            <a:endParaRPr lang="id-ID" sz="1400" b="1">
              <a:ln w="19050">
                <a:noFill/>
              </a:ln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3ED2AA-18C1-497A-A478-52F1A954DB7F}"/>
              </a:ext>
            </a:extLst>
          </p:cNvPr>
          <p:cNvSpPr txBox="1"/>
          <p:nvPr/>
        </p:nvSpPr>
        <p:spPr>
          <a:xfrm>
            <a:off x="4651375" y="5229805"/>
            <a:ext cx="2873033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inisanil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consec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anisunai hanisan as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tinci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 ani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 ela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endParaRPr lang="id-ID" sz="105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F25884-ED3F-49DB-AE15-9ADF9A5DE2B3}"/>
              </a:ext>
            </a:extLst>
          </p:cNvPr>
          <p:cNvSpPr txBox="1"/>
          <p:nvPr/>
        </p:nvSpPr>
        <p:spPr>
          <a:xfrm>
            <a:off x="4968876" y="4749898"/>
            <a:ext cx="225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n w="19050">
                  <a:noFill/>
                </a:ln>
                <a:latin typeface="+mj-lt"/>
              </a:rPr>
              <a:t>Your Name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C37E44-D01B-430F-ACC2-7C977B630C5B}"/>
              </a:ext>
            </a:extLst>
          </p:cNvPr>
          <p:cNvSpPr txBox="1"/>
          <p:nvPr/>
        </p:nvSpPr>
        <p:spPr>
          <a:xfrm>
            <a:off x="8005082" y="5229805"/>
            <a:ext cx="2873033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inisanil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consec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anisunai hanisan as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tinci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 ani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 ela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endParaRPr lang="id-ID" sz="105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2F646F-E58C-4966-9EC5-5CD88848690B}"/>
              </a:ext>
            </a:extLst>
          </p:cNvPr>
          <p:cNvSpPr txBox="1"/>
          <p:nvPr/>
        </p:nvSpPr>
        <p:spPr>
          <a:xfrm>
            <a:off x="8322583" y="4749898"/>
            <a:ext cx="225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n w="19050">
                  <a:noFill/>
                </a:ln>
                <a:latin typeface="+mj-lt"/>
              </a:rPr>
              <a:t>Your Name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502900" y="-228789"/>
            <a:ext cx="1841500" cy="1303212"/>
            <a:chOff x="10502900" y="-228789"/>
            <a:chExt cx="1841500" cy="130321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0D55D4D-15FB-4DE2-B547-4B67A5BC0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02900" y="-228789"/>
              <a:ext cx="692716" cy="692715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CEA123B-E20A-4C51-B6FE-4446DE80E6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17580" y="-152400"/>
              <a:ext cx="1226820" cy="1226823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-285750" y="5849257"/>
            <a:ext cx="1967683" cy="1294493"/>
            <a:chOff x="-285750" y="5849257"/>
            <a:chExt cx="1967683" cy="129449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395C22A-1672-48B6-BF85-CB30F238D4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85750" y="5849257"/>
              <a:ext cx="1294494" cy="1294493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A9E2AB6-2BCD-44F7-8C88-D1C4F8F943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9680" y="6652260"/>
              <a:ext cx="432253" cy="43225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C63F36BA-929A-4192-83AE-331D5B1FCC68}"/>
              </a:ext>
            </a:extLst>
          </p:cNvPr>
          <p:cNvSpPr/>
          <p:nvPr/>
        </p:nvSpPr>
        <p:spPr>
          <a:xfrm rot="5400000">
            <a:off x="638529" y="611334"/>
            <a:ext cx="390141" cy="3901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E1AD4E-2CEA-4EAD-96C5-7A36CA221649}"/>
              </a:ext>
            </a:extLst>
          </p:cNvPr>
          <p:cNvSpPr txBox="1"/>
          <p:nvPr/>
        </p:nvSpPr>
        <p:spPr>
          <a:xfrm>
            <a:off x="7051056" y="1047586"/>
            <a:ext cx="4144559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hanisan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adipiscinge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nib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sed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gravida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est sed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hanis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elit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asuina</a:t>
            </a:r>
            <a:endParaRPr lang="id-ID" sz="1050" dirty="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F1A9C4-35AA-43A2-995C-93448143D04E}"/>
              </a:ext>
            </a:extLst>
          </p:cNvPr>
          <p:cNvCxnSpPr>
            <a:cxnSpLocks/>
          </p:cNvCxnSpPr>
          <p:nvPr/>
        </p:nvCxnSpPr>
        <p:spPr>
          <a:xfrm flipH="1">
            <a:off x="5726647" y="6334118"/>
            <a:ext cx="1418373" cy="14183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0EA2DE2-0C3F-4F04-80BC-04880A95E05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9" r="16669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A72AD02-2537-4E25-B052-D7E3C1DF79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r="16199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2771531E-9F7D-43C4-9387-F8F53351E1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7" r="21887"/>
          <a:stretch>
            <a:fillRect/>
          </a:stretch>
        </p:blipFill>
        <p:spPr/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4319EEE-1E69-4891-8F79-808AF0FEE996}"/>
              </a:ext>
            </a:extLst>
          </p:cNvPr>
          <p:cNvSpPr txBox="1"/>
          <p:nvPr/>
        </p:nvSpPr>
        <p:spPr>
          <a:xfrm>
            <a:off x="1297668" y="1034886"/>
            <a:ext cx="5587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</a:t>
            </a:r>
          </a:p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0902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63F36BA-929A-4192-83AE-331D5B1FCC68}"/>
              </a:ext>
            </a:extLst>
          </p:cNvPr>
          <p:cNvSpPr/>
          <p:nvPr/>
        </p:nvSpPr>
        <p:spPr>
          <a:xfrm rot="5400000">
            <a:off x="4868228" y="583186"/>
            <a:ext cx="390141" cy="3901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D55D4D-15FB-4DE2-B547-4B67A5BC01BF}"/>
              </a:ext>
            </a:extLst>
          </p:cNvPr>
          <p:cNvCxnSpPr>
            <a:cxnSpLocks/>
          </p:cNvCxnSpPr>
          <p:nvPr/>
        </p:nvCxnSpPr>
        <p:spPr>
          <a:xfrm flipH="1">
            <a:off x="10502900" y="-228789"/>
            <a:ext cx="692716" cy="69271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EA123B-E20A-4C51-B6FE-4446DE80E668}"/>
              </a:ext>
            </a:extLst>
          </p:cNvPr>
          <p:cNvCxnSpPr>
            <a:cxnSpLocks/>
          </p:cNvCxnSpPr>
          <p:nvPr/>
        </p:nvCxnSpPr>
        <p:spPr>
          <a:xfrm flipH="1">
            <a:off x="11117580" y="-152400"/>
            <a:ext cx="1226820" cy="122682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95C22A-1672-48B6-BF85-CB30F238D4B0}"/>
              </a:ext>
            </a:extLst>
          </p:cNvPr>
          <p:cNvCxnSpPr>
            <a:cxnSpLocks/>
          </p:cNvCxnSpPr>
          <p:nvPr/>
        </p:nvCxnSpPr>
        <p:spPr>
          <a:xfrm flipH="1">
            <a:off x="-285750" y="5849257"/>
            <a:ext cx="1294494" cy="129449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9E2AB6-2BCD-44F7-8C88-D1C4F8F9432D}"/>
              </a:ext>
            </a:extLst>
          </p:cNvPr>
          <p:cNvCxnSpPr>
            <a:cxnSpLocks/>
          </p:cNvCxnSpPr>
          <p:nvPr/>
        </p:nvCxnSpPr>
        <p:spPr>
          <a:xfrm flipH="1">
            <a:off x="1249680" y="6652260"/>
            <a:ext cx="432253" cy="43225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93D5C17-36DC-4C26-BC36-9D7CAB1318B0}"/>
              </a:ext>
            </a:extLst>
          </p:cNvPr>
          <p:cNvSpPr txBox="1"/>
          <p:nvPr/>
        </p:nvSpPr>
        <p:spPr>
          <a:xfrm>
            <a:off x="5580019" y="2837118"/>
            <a:ext cx="2522570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inisanil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anisunai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hanisan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tinci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 ani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 ela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endParaRPr lang="id-ID" sz="1050" dirty="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27E18D-4E7D-45B4-A28E-B0894C521ADC}"/>
              </a:ext>
            </a:extLst>
          </p:cNvPr>
          <p:cNvSpPr txBox="1"/>
          <p:nvPr/>
        </p:nvSpPr>
        <p:spPr>
          <a:xfrm>
            <a:off x="5694319" y="2357211"/>
            <a:ext cx="225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n w="19050">
                  <a:noFill/>
                </a:ln>
                <a:latin typeface="+mj-lt"/>
              </a:rPr>
              <a:t>Your Name</a:t>
            </a:r>
            <a:endParaRPr lang="id-ID" sz="1400" b="1">
              <a:ln w="19050">
                <a:noFill/>
              </a:ln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3ED2AA-18C1-497A-A478-52F1A954DB7F}"/>
              </a:ext>
            </a:extLst>
          </p:cNvPr>
          <p:cNvSpPr txBox="1"/>
          <p:nvPr/>
        </p:nvSpPr>
        <p:spPr>
          <a:xfrm>
            <a:off x="8480710" y="2837118"/>
            <a:ext cx="2522570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inisanil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anisunai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hanisan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tinci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 ani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 ela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endParaRPr lang="id-ID" sz="1050" dirty="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F25884-ED3F-49DB-AE15-9ADF9A5DE2B3}"/>
              </a:ext>
            </a:extLst>
          </p:cNvPr>
          <p:cNvSpPr txBox="1"/>
          <p:nvPr/>
        </p:nvSpPr>
        <p:spPr>
          <a:xfrm>
            <a:off x="8595010" y="2357211"/>
            <a:ext cx="225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n w="19050">
                  <a:noFill/>
                </a:ln>
                <a:latin typeface="+mj-lt"/>
              </a:rPr>
              <a:t>Your Name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F1A9C4-35AA-43A2-995C-93448143D04E}"/>
              </a:ext>
            </a:extLst>
          </p:cNvPr>
          <p:cNvCxnSpPr>
            <a:cxnSpLocks/>
          </p:cNvCxnSpPr>
          <p:nvPr/>
        </p:nvCxnSpPr>
        <p:spPr>
          <a:xfrm flipH="1">
            <a:off x="5726647" y="6334118"/>
            <a:ext cx="1418373" cy="14183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DB08189-DC2D-4A57-B41E-049028AAEF8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7" r="21887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9C23318-E36C-4498-8A28-E2B74B8FD8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r="16636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AEC8263-1884-44C9-AE6F-DB133802BF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" b="4375"/>
          <a:stretch>
            <a:fillRect/>
          </a:stretch>
        </p:blipFill>
        <p:spPr/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1D71A9F-E706-4B30-94A1-B832F4969A4F}"/>
              </a:ext>
            </a:extLst>
          </p:cNvPr>
          <p:cNvSpPr txBox="1"/>
          <p:nvPr/>
        </p:nvSpPr>
        <p:spPr>
          <a:xfrm>
            <a:off x="5431568" y="1104193"/>
            <a:ext cx="632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9617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90C276-DD39-43B0-9702-5E752C393073}"/>
              </a:ext>
            </a:extLst>
          </p:cNvPr>
          <p:cNvCxnSpPr>
            <a:cxnSpLocks/>
          </p:cNvCxnSpPr>
          <p:nvPr/>
        </p:nvCxnSpPr>
        <p:spPr>
          <a:xfrm flipH="1">
            <a:off x="-302547" y="2658849"/>
            <a:ext cx="2598951" cy="2598951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AB8AABE-FCEC-4CE6-BDF0-D9E74B8C0AF9}"/>
              </a:ext>
            </a:extLst>
          </p:cNvPr>
          <p:cNvSpPr txBox="1"/>
          <p:nvPr/>
        </p:nvSpPr>
        <p:spPr>
          <a:xfrm>
            <a:off x="4790696" y="1231193"/>
            <a:ext cx="5587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</a:t>
            </a:r>
          </a:p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F1A9C4-35AA-43A2-995C-93448143D04E}"/>
              </a:ext>
            </a:extLst>
          </p:cNvPr>
          <p:cNvCxnSpPr>
            <a:cxnSpLocks/>
          </p:cNvCxnSpPr>
          <p:nvPr/>
        </p:nvCxnSpPr>
        <p:spPr>
          <a:xfrm flipH="1">
            <a:off x="5726647" y="6334118"/>
            <a:ext cx="1418373" cy="14183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2D5245-089D-4BA9-BBDF-13DA6478A92A}"/>
              </a:ext>
            </a:extLst>
          </p:cNvPr>
          <p:cNvCxnSpPr>
            <a:cxnSpLocks/>
          </p:cNvCxnSpPr>
          <p:nvPr/>
        </p:nvCxnSpPr>
        <p:spPr>
          <a:xfrm flipH="1">
            <a:off x="10068773" y="-57150"/>
            <a:ext cx="1375070" cy="137506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1E6F59-74DC-4522-97FA-4BD58DDC1428}"/>
              </a:ext>
            </a:extLst>
          </p:cNvPr>
          <p:cNvCxnSpPr>
            <a:cxnSpLocks/>
          </p:cNvCxnSpPr>
          <p:nvPr/>
        </p:nvCxnSpPr>
        <p:spPr>
          <a:xfrm flipH="1">
            <a:off x="11708868" y="630384"/>
            <a:ext cx="682922" cy="68292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F25C35-3FB5-444C-BEB8-1F6C389BC3D3}"/>
              </a:ext>
            </a:extLst>
          </p:cNvPr>
          <p:cNvSpPr txBox="1"/>
          <p:nvPr/>
        </p:nvSpPr>
        <p:spPr>
          <a:xfrm>
            <a:off x="4790696" y="2498017"/>
            <a:ext cx="6384998" cy="152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hanisan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adipiscinge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nib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sed gravida est sed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elit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asuin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cursus mi ut sapien cursus mi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ut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nasat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sapien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 tincidunt velas aliqueta nibh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elit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sedasa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endParaRPr lang="id-ID" sz="1050" dirty="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50000"/>
              </a:lnSpc>
            </a:pPr>
            <a:endParaRPr lang="id-ID" sz="1050" dirty="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cursus mi ut sapien tincidunt velas aliqueta nib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 justo sed gravida est sed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onsectetur adipisc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huna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nselit sed cursus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au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nasat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sapien tincidun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 velas aliqueta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5CC97C-6C8F-4486-92BA-63D9A84FE46A}"/>
              </a:ext>
            </a:extLst>
          </p:cNvPr>
          <p:cNvGrpSpPr/>
          <p:nvPr/>
        </p:nvGrpSpPr>
        <p:grpSpPr>
          <a:xfrm>
            <a:off x="10140388" y="4802358"/>
            <a:ext cx="1035306" cy="1035305"/>
            <a:chOff x="10140388" y="4802358"/>
            <a:chExt cx="1035306" cy="103530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5D2478B-B5F1-40D9-A1EA-9754E83FE5A5}"/>
                </a:ext>
              </a:extLst>
            </p:cNvPr>
            <p:cNvSpPr/>
            <p:nvPr/>
          </p:nvSpPr>
          <p:spPr>
            <a:xfrm>
              <a:off x="10140388" y="4802358"/>
              <a:ext cx="1035306" cy="1035305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A7485CB-8862-46E7-80DE-F0A0A5014938}"/>
                </a:ext>
              </a:extLst>
            </p:cNvPr>
            <p:cNvSpPr/>
            <p:nvPr/>
          </p:nvSpPr>
          <p:spPr>
            <a:xfrm rot="5400000">
              <a:off x="10537031" y="5190774"/>
              <a:ext cx="299828" cy="25847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0C9240-0244-4BBC-B36D-A95C66E423FF}"/>
              </a:ext>
            </a:extLst>
          </p:cNvPr>
          <p:cNvCxnSpPr>
            <a:cxnSpLocks/>
          </p:cNvCxnSpPr>
          <p:nvPr/>
        </p:nvCxnSpPr>
        <p:spPr>
          <a:xfrm flipH="1">
            <a:off x="-577675" y="5036746"/>
            <a:ext cx="1747688" cy="174768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8319E86-80C3-485C-A12E-129D30F765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 b="4337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FC7EF344-8712-4570-AD1B-0D8E1F22ED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r="16670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455B78CC-C6F6-488C-9720-742C68590B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4782769-0B50-487F-8B18-F131DDBFE9BF}"/>
              </a:ext>
            </a:extLst>
          </p:cNvPr>
          <p:cNvGrpSpPr/>
          <p:nvPr/>
        </p:nvGrpSpPr>
        <p:grpSpPr>
          <a:xfrm>
            <a:off x="2537199" y="4769425"/>
            <a:ext cx="4056063" cy="875028"/>
            <a:chOff x="5145731" y="1352934"/>
            <a:chExt cx="4056063" cy="87502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E87DBA-660D-4008-AFB4-3A846DE3D07B}"/>
                </a:ext>
              </a:extLst>
            </p:cNvPr>
            <p:cNvSpPr txBox="1"/>
            <p:nvPr/>
          </p:nvSpPr>
          <p:spPr>
            <a:xfrm>
              <a:off x="5676625" y="1704742"/>
              <a:ext cx="35251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19050">
                    <a:noFill/>
                  </a:ln>
                  <a:latin typeface="+mj-lt"/>
                </a:rPr>
                <a:t>You Can’t Use Up Creativity. The More You Use, The More You Have.</a:t>
              </a:r>
              <a:endParaRPr lang="id-ID" sz="1400" b="1" dirty="0">
                <a:ln w="19050">
                  <a:noFill/>
                </a:ln>
                <a:latin typeface="+mj-lt"/>
              </a:endParaRPr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4DC3B553-43F5-4800-9EF7-87137666FF14}"/>
                </a:ext>
              </a:extLst>
            </p:cNvPr>
            <p:cNvSpPr/>
            <p:nvPr/>
          </p:nvSpPr>
          <p:spPr>
            <a:xfrm rot="5400000">
              <a:off x="5145731" y="1352934"/>
              <a:ext cx="390141" cy="39014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6095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263168" y="4837823"/>
            <a:ext cx="2254248" cy="1267430"/>
            <a:chOff x="3435235" y="4749898"/>
            <a:chExt cx="2254248" cy="12674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3D5C17-36DC-4C26-BC36-9D7CAB1318B0}"/>
                </a:ext>
              </a:extLst>
            </p:cNvPr>
            <p:cNvSpPr txBox="1"/>
            <p:nvPr/>
          </p:nvSpPr>
          <p:spPr>
            <a:xfrm>
              <a:off x="3435235" y="5229805"/>
              <a:ext cx="2254248" cy="787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inisanil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anisunai hanisan as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ela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endPara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27E18D-4E7D-45B4-A28E-B0894C521ADC}"/>
                </a:ext>
              </a:extLst>
            </p:cNvPr>
            <p:cNvSpPr txBox="1"/>
            <p:nvPr/>
          </p:nvSpPr>
          <p:spPr>
            <a:xfrm>
              <a:off x="3435235" y="4749898"/>
              <a:ext cx="2254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n w="19050">
                    <a:noFill/>
                  </a:ln>
                  <a:latin typeface="+mj-lt"/>
                </a:rPr>
                <a:t>Your Name</a:t>
              </a:r>
              <a:endParaRPr lang="id-ID" sz="1400" b="1">
                <a:ln w="19050">
                  <a:noFill/>
                </a:ln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16875" y="4837823"/>
            <a:ext cx="2254248" cy="1267430"/>
            <a:chOff x="6788942" y="4749898"/>
            <a:chExt cx="2254248" cy="12674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3ED2AA-18C1-497A-A478-52F1A954DB7F}"/>
                </a:ext>
              </a:extLst>
            </p:cNvPr>
            <p:cNvSpPr txBox="1"/>
            <p:nvPr/>
          </p:nvSpPr>
          <p:spPr>
            <a:xfrm>
              <a:off x="6788942" y="5229805"/>
              <a:ext cx="2254248" cy="787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inisanil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anisunai hanisan as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ela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endPara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F25884-ED3F-49DB-AE15-9ADF9A5DE2B3}"/>
                </a:ext>
              </a:extLst>
            </p:cNvPr>
            <p:cNvSpPr txBox="1"/>
            <p:nvPr/>
          </p:nvSpPr>
          <p:spPr>
            <a:xfrm>
              <a:off x="6788942" y="4749898"/>
              <a:ext cx="2254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n w="19050">
                    <a:noFill/>
                  </a:ln>
                  <a:latin typeface="+mj-lt"/>
                </a:rPr>
                <a:t>Your Name</a:t>
              </a:r>
            </a:p>
          </p:txBody>
        </p:sp>
      </p:grp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C63F36BA-929A-4192-83AE-331D5B1FCC68}"/>
              </a:ext>
            </a:extLst>
          </p:cNvPr>
          <p:cNvSpPr/>
          <p:nvPr/>
        </p:nvSpPr>
        <p:spPr>
          <a:xfrm rot="5400000">
            <a:off x="638529" y="611334"/>
            <a:ext cx="390141" cy="3901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D55D4D-15FB-4DE2-B547-4B67A5BC01BF}"/>
              </a:ext>
            </a:extLst>
          </p:cNvPr>
          <p:cNvCxnSpPr>
            <a:cxnSpLocks/>
          </p:cNvCxnSpPr>
          <p:nvPr/>
        </p:nvCxnSpPr>
        <p:spPr>
          <a:xfrm flipH="1">
            <a:off x="10502900" y="-228789"/>
            <a:ext cx="692716" cy="69271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EA123B-E20A-4C51-B6FE-4446DE80E668}"/>
              </a:ext>
            </a:extLst>
          </p:cNvPr>
          <p:cNvCxnSpPr>
            <a:cxnSpLocks/>
          </p:cNvCxnSpPr>
          <p:nvPr/>
        </p:nvCxnSpPr>
        <p:spPr>
          <a:xfrm flipH="1">
            <a:off x="11117580" y="-152400"/>
            <a:ext cx="1226820" cy="122682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95C22A-1672-48B6-BF85-CB30F238D4B0}"/>
              </a:ext>
            </a:extLst>
          </p:cNvPr>
          <p:cNvCxnSpPr>
            <a:cxnSpLocks/>
          </p:cNvCxnSpPr>
          <p:nvPr/>
        </p:nvCxnSpPr>
        <p:spPr>
          <a:xfrm flipH="1">
            <a:off x="-285750" y="5849257"/>
            <a:ext cx="1294494" cy="129449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9E2AB6-2BCD-44F7-8C88-D1C4F8F9432D}"/>
              </a:ext>
            </a:extLst>
          </p:cNvPr>
          <p:cNvCxnSpPr>
            <a:cxnSpLocks/>
          </p:cNvCxnSpPr>
          <p:nvPr/>
        </p:nvCxnSpPr>
        <p:spPr>
          <a:xfrm flipH="1">
            <a:off x="1249680" y="6652260"/>
            <a:ext cx="432253" cy="43225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160480" y="2911347"/>
            <a:ext cx="1035306" cy="1035305"/>
            <a:chOff x="2309024" y="5167842"/>
            <a:chExt cx="1035306" cy="1035305"/>
          </a:xfrm>
        </p:grpSpPr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D8754BC0-B01A-472D-891B-7A019E4DED3A}"/>
                </a:ext>
              </a:extLst>
            </p:cNvPr>
            <p:cNvSpPr/>
            <p:nvPr/>
          </p:nvSpPr>
          <p:spPr>
            <a:xfrm>
              <a:off x="2309024" y="5167842"/>
              <a:ext cx="1035306" cy="10353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10">
              <a:extLst>
                <a:ext uri="{FF2B5EF4-FFF2-40B4-BE49-F238E27FC236}">
                  <a16:creationId xmlns:a16="http://schemas.microsoft.com/office/drawing/2014/main" id="{4D479258-B8B0-40D4-B937-206134EBECC9}"/>
                </a:ext>
              </a:extLst>
            </p:cNvPr>
            <p:cNvSpPr/>
            <p:nvPr/>
          </p:nvSpPr>
          <p:spPr>
            <a:xfrm rot="5400000">
              <a:off x="2705667" y="5556258"/>
              <a:ext cx="299828" cy="25847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36BE2C-FA10-4805-8F8E-0B195BF6627E}"/>
              </a:ext>
            </a:extLst>
          </p:cNvPr>
          <p:cNvGrpSpPr/>
          <p:nvPr/>
        </p:nvGrpSpPr>
        <p:grpSpPr>
          <a:xfrm>
            <a:off x="9492816" y="2868478"/>
            <a:ext cx="1992699" cy="1119942"/>
            <a:chOff x="1834038" y="4895848"/>
            <a:chExt cx="2485718" cy="111994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033089-79D0-455F-AD6C-3155C2FEF012}"/>
                </a:ext>
              </a:extLst>
            </p:cNvPr>
            <p:cNvSpPr txBox="1"/>
            <p:nvPr/>
          </p:nvSpPr>
          <p:spPr>
            <a:xfrm>
              <a:off x="2317724" y="4953961"/>
              <a:ext cx="2002032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hanisa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lorem adipiscin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nas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ge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endPara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E51B48-60B9-49BD-A49C-5029EA586FBF}"/>
                </a:ext>
              </a:extLst>
            </p:cNvPr>
            <p:cNvSpPr txBox="1"/>
            <p:nvPr/>
          </p:nvSpPr>
          <p:spPr>
            <a:xfrm rot="16200000">
              <a:off x="1554930" y="5174956"/>
              <a:ext cx="903747" cy="34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n w="19050">
                    <a:noFill/>
                  </a:ln>
                  <a:latin typeface="+mj-lt"/>
                </a:rPr>
                <a:t>PART A</a:t>
              </a:r>
              <a:endParaRPr lang="id-ID" sz="1200" b="1" dirty="0">
                <a:ln w="19050">
                  <a:noFill/>
                </a:ln>
                <a:latin typeface="+mj-lt"/>
              </a:endParaRPr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0173A1A-1A9A-4CB9-9CA0-E8FA3F7DEF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r="8517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0A600C10-1DD1-49D6-8823-77C99BCEE9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" b="4299"/>
          <a:stretch>
            <a:fillRect/>
          </a:stretch>
        </p:blipFill>
        <p:spPr/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2D18825-D775-4BCA-82E8-604F5ECA2B8F}"/>
              </a:ext>
            </a:extLst>
          </p:cNvPr>
          <p:cNvSpPr txBox="1"/>
          <p:nvPr/>
        </p:nvSpPr>
        <p:spPr>
          <a:xfrm>
            <a:off x="2932558" y="1104193"/>
            <a:ext cx="632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2272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ADB0A1-DFD6-4355-A22E-1A76746925E0}"/>
              </a:ext>
            </a:extLst>
          </p:cNvPr>
          <p:cNvSpPr txBox="1"/>
          <p:nvPr/>
        </p:nvSpPr>
        <p:spPr>
          <a:xfrm>
            <a:off x="4453114" y="2604660"/>
            <a:ext cx="3483950" cy="151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hanisan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adipiscinge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nib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sed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gravida est sed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hanis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elit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asuin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cursus mi ut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usa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sapien cursus mi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ut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nasat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sapien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nisaniau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tincidunt velas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tincidun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84170" y="4565170"/>
            <a:ext cx="7252894" cy="903747"/>
            <a:chOff x="684170" y="5014760"/>
            <a:chExt cx="7122122" cy="9037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736BE2C-FA10-4805-8F8E-0B195BF6627E}"/>
                </a:ext>
              </a:extLst>
            </p:cNvPr>
            <p:cNvGrpSpPr/>
            <p:nvPr/>
          </p:nvGrpSpPr>
          <p:grpSpPr>
            <a:xfrm>
              <a:off x="684170" y="5014760"/>
              <a:ext cx="3394344" cy="903747"/>
              <a:chOff x="1862943" y="4895849"/>
              <a:chExt cx="3525730" cy="903747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033089-79D0-455F-AD6C-3155C2FEF012}"/>
                  </a:ext>
                </a:extLst>
              </p:cNvPr>
              <p:cNvSpPr txBox="1"/>
              <p:nvPr/>
            </p:nvSpPr>
            <p:spPr>
              <a:xfrm>
                <a:off x="2317724" y="4953961"/>
                <a:ext cx="3070949" cy="796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lorem ipsum dolor sit</a:t>
                </a:r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amet con</a:t>
                </a:r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 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hanisa</a:t>
                </a:r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tetur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asi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adipiscin</a:t>
                </a:r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nas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ge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sa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nib</a:t>
                </a:r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u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ase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eget justo sed gravida est sed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  <a:endPara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5E51B48-60B9-49BD-A49C-5029EA586FBF}"/>
                  </a:ext>
                </a:extLst>
              </p:cNvPr>
              <p:cNvSpPr txBox="1"/>
              <p:nvPr/>
            </p:nvSpPr>
            <p:spPr>
              <a:xfrm rot="16200000">
                <a:off x="1554930" y="5203862"/>
                <a:ext cx="903747" cy="287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n w="19050">
                      <a:noFill/>
                    </a:ln>
                    <a:latin typeface="+mj-lt"/>
                  </a:rPr>
                  <a:t>PART A</a:t>
                </a:r>
                <a:endParaRPr lang="id-ID" sz="1200" b="1" dirty="0">
                  <a:ln w="19050">
                    <a:noFill/>
                  </a:ln>
                  <a:latin typeface="+mj-lt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4C33BF3-72E3-4793-8CF4-6A8B090C13E7}"/>
                </a:ext>
              </a:extLst>
            </p:cNvPr>
            <p:cNvGrpSpPr/>
            <p:nvPr/>
          </p:nvGrpSpPr>
          <p:grpSpPr>
            <a:xfrm>
              <a:off x="4382323" y="5014760"/>
              <a:ext cx="3423969" cy="903747"/>
              <a:chOff x="1862943" y="4895849"/>
              <a:chExt cx="3556501" cy="903747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4E557E9-4C59-49B5-9DF0-2D995AE0B554}"/>
                  </a:ext>
                </a:extLst>
              </p:cNvPr>
              <p:cNvSpPr txBox="1"/>
              <p:nvPr/>
            </p:nvSpPr>
            <p:spPr>
              <a:xfrm>
                <a:off x="2317722" y="4953961"/>
                <a:ext cx="3101722" cy="796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lorem ipsum dolor sit</a:t>
                </a:r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amet con</a:t>
                </a:r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 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hanisa</a:t>
                </a:r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tetur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asi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adipiscin</a:t>
                </a:r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nas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ge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sa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nib</a:t>
                </a:r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u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ase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eget justo sed gravida est sed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  <a:endPara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F65617B-C9C0-4E82-A0F0-51C3CAB166CF}"/>
                  </a:ext>
                </a:extLst>
              </p:cNvPr>
              <p:cNvSpPr txBox="1"/>
              <p:nvPr/>
            </p:nvSpPr>
            <p:spPr>
              <a:xfrm rot="16200000">
                <a:off x="1554930" y="5203862"/>
                <a:ext cx="903747" cy="287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n w="19050">
                      <a:noFill/>
                    </a:ln>
                    <a:latin typeface="+mj-lt"/>
                  </a:rPr>
                  <a:t>PART A</a:t>
                </a:r>
                <a:endParaRPr lang="id-ID" sz="1200" b="1" dirty="0">
                  <a:ln w="19050">
                    <a:noFill/>
                  </a:ln>
                  <a:latin typeface="+mj-lt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0502900" y="-228789"/>
            <a:ext cx="1841500" cy="1303212"/>
            <a:chOff x="10502900" y="-228789"/>
            <a:chExt cx="1841500" cy="13032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0D55D4D-15FB-4DE2-B547-4B67A5BC0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02900" y="-228789"/>
              <a:ext cx="692716" cy="692715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CEA123B-E20A-4C51-B6FE-4446DE80E6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17580" y="-152400"/>
              <a:ext cx="1226820" cy="1226823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-285750" y="5849257"/>
            <a:ext cx="1967683" cy="1294493"/>
            <a:chOff x="-285750" y="5849257"/>
            <a:chExt cx="1967683" cy="129449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395C22A-1672-48B6-BF85-CB30F238D4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85750" y="5849257"/>
              <a:ext cx="1294494" cy="1294493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A9E2AB6-2BCD-44F7-8C88-D1C4F8F943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9680" y="6652260"/>
              <a:ext cx="432253" cy="43225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F1A9C4-35AA-43A2-995C-93448143D04E}"/>
              </a:ext>
            </a:extLst>
          </p:cNvPr>
          <p:cNvCxnSpPr>
            <a:cxnSpLocks/>
          </p:cNvCxnSpPr>
          <p:nvPr/>
        </p:nvCxnSpPr>
        <p:spPr>
          <a:xfrm flipH="1">
            <a:off x="5726647" y="6334118"/>
            <a:ext cx="1418373" cy="14183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2EACB5B-9A53-483F-A0B1-6D1E7452BE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0E8C6D2-D0F1-4EBA-89C1-E44271807C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r="21873"/>
          <a:stretch>
            <a:fillRect/>
          </a:stretch>
        </p:blipFill>
        <p:spPr/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A4A96B4-EBF8-4585-AC04-1A379BDBDD06}"/>
              </a:ext>
            </a:extLst>
          </p:cNvPr>
          <p:cNvSpPr txBox="1"/>
          <p:nvPr/>
        </p:nvSpPr>
        <p:spPr>
          <a:xfrm>
            <a:off x="4451317" y="1034886"/>
            <a:ext cx="5587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</a:t>
            </a:r>
          </a:p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145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1BA5A5E-F41B-4E06-86F3-F4E3723B2B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4" b="6554"/>
          <a:stretch>
            <a:fillRect/>
          </a:stretch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1B21F-10C0-4273-B67A-0E99E009D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4875"/>
            <a:ext cx="5048250" cy="504825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97F556-B6C7-4F46-BABE-EDC9A3F2975D}"/>
              </a:ext>
            </a:extLst>
          </p:cNvPr>
          <p:cNvCxnSpPr>
            <a:cxnSpLocks/>
          </p:cNvCxnSpPr>
          <p:nvPr/>
        </p:nvCxnSpPr>
        <p:spPr>
          <a:xfrm flipH="1">
            <a:off x="-171450" y="4362450"/>
            <a:ext cx="1663337" cy="1663334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311521-C177-453B-8E43-22C0E75836F0}"/>
              </a:ext>
            </a:extLst>
          </p:cNvPr>
          <p:cNvCxnSpPr>
            <a:cxnSpLocks/>
          </p:cNvCxnSpPr>
          <p:nvPr/>
        </p:nvCxnSpPr>
        <p:spPr>
          <a:xfrm flipH="1">
            <a:off x="10034468" y="-304201"/>
            <a:ext cx="1375070" cy="137506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55BAF5-42F5-4384-8E39-594A1927D848}"/>
              </a:ext>
            </a:extLst>
          </p:cNvPr>
          <p:cNvCxnSpPr>
            <a:cxnSpLocks/>
          </p:cNvCxnSpPr>
          <p:nvPr/>
        </p:nvCxnSpPr>
        <p:spPr>
          <a:xfrm flipH="1">
            <a:off x="11636297" y="288922"/>
            <a:ext cx="682922" cy="68292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3A96C0-8801-43B3-B269-91D51E651BA0}"/>
              </a:ext>
            </a:extLst>
          </p:cNvPr>
          <p:cNvCxnSpPr>
            <a:cxnSpLocks/>
          </p:cNvCxnSpPr>
          <p:nvPr/>
        </p:nvCxnSpPr>
        <p:spPr>
          <a:xfrm flipH="1">
            <a:off x="470365" y="6380679"/>
            <a:ext cx="954642" cy="95464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CC38E73C-7EF8-4F92-A646-37BAD2254073}"/>
              </a:ext>
            </a:extLst>
          </p:cNvPr>
          <p:cNvSpPr/>
          <p:nvPr/>
        </p:nvSpPr>
        <p:spPr>
          <a:xfrm rot="5400000">
            <a:off x="638529" y="611334"/>
            <a:ext cx="390141" cy="3901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9F894-6D64-469D-A4A2-E5315498A67C}"/>
              </a:ext>
            </a:extLst>
          </p:cNvPr>
          <p:cNvSpPr txBox="1"/>
          <p:nvPr/>
        </p:nvSpPr>
        <p:spPr>
          <a:xfrm>
            <a:off x="2059435" y="4911321"/>
            <a:ext cx="3096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ln w="19050">
                  <a:noFill/>
                </a:ln>
                <a:latin typeface="+mj-lt"/>
              </a:rPr>
              <a:t>You Can’t Use Up Creativity. The More You Use, The More You Have.</a:t>
            </a:r>
            <a:endParaRPr lang="id-ID" b="1">
              <a:ln w="19050">
                <a:noFill/>
              </a:ln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F4B5DF-A665-4E44-933B-D0011C438690}"/>
              </a:ext>
            </a:extLst>
          </p:cNvPr>
          <p:cNvGrpSpPr/>
          <p:nvPr/>
        </p:nvGrpSpPr>
        <p:grpSpPr>
          <a:xfrm>
            <a:off x="5769752" y="2410250"/>
            <a:ext cx="1035306" cy="1035305"/>
            <a:chOff x="10140388" y="4802358"/>
            <a:chExt cx="1035306" cy="10353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0DC8A82-CB85-4343-9E67-CE119B158BA8}"/>
                </a:ext>
              </a:extLst>
            </p:cNvPr>
            <p:cNvSpPr/>
            <p:nvPr/>
          </p:nvSpPr>
          <p:spPr>
            <a:xfrm>
              <a:off x="10140388" y="4802358"/>
              <a:ext cx="1035306" cy="10353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25EEEEC-1E10-44EE-B92B-0FDD9C5A0A24}"/>
                </a:ext>
              </a:extLst>
            </p:cNvPr>
            <p:cNvSpPr/>
            <p:nvPr/>
          </p:nvSpPr>
          <p:spPr>
            <a:xfrm rot="5400000">
              <a:off x="10537031" y="5190774"/>
              <a:ext cx="299828" cy="25847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9DECF2C-E8DC-4684-B4FB-3FD5F9243014}"/>
              </a:ext>
            </a:extLst>
          </p:cNvPr>
          <p:cNvSpPr txBox="1"/>
          <p:nvPr/>
        </p:nvSpPr>
        <p:spPr>
          <a:xfrm>
            <a:off x="1297668" y="2436814"/>
            <a:ext cx="3858532" cy="1272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hanisan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adipiscinge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nib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sed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gravida est sed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hanis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elit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asuin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cursus mi ut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usa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sapien cursus mi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ut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nasat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sapien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nisaniau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tincidunt velas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tincidun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F1A9C4-35AA-43A2-995C-93448143D04E}"/>
              </a:ext>
            </a:extLst>
          </p:cNvPr>
          <p:cNvCxnSpPr>
            <a:cxnSpLocks/>
          </p:cNvCxnSpPr>
          <p:nvPr/>
        </p:nvCxnSpPr>
        <p:spPr>
          <a:xfrm flipH="1">
            <a:off x="5726647" y="6334118"/>
            <a:ext cx="1418373" cy="14183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0F5EE5D-C8BF-4ABA-AFB2-64DF59740FF5}"/>
              </a:ext>
            </a:extLst>
          </p:cNvPr>
          <p:cNvSpPr txBox="1"/>
          <p:nvPr/>
        </p:nvSpPr>
        <p:spPr>
          <a:xfrm>
            <a:off x="1297668" y="1136486"/>
            <a:ext cx="5587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</a:t>
            </a:r>
          </a:p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5573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0CF88D0E-C3DF-4493-AF71-DD17142B362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2" r="-20792"/>
          <a:stretch/>
        </p:blipFill>
        <p:spPr>
          <a:xfrm>
            <a:off x="8598877" y="817685"/>
            <a:ext cx="5222629" cy="5222629"/>
          </a:xfrm>
          <a:custGeom>
            <a:avLst/>
            <a:gdLst>
              <a:gd name="connsiteX0" fmla="*/ 955057 w 1910114"/>
              <a:gd name="connsiteY0" fmla="*/ 0 h 1910114"/>
              <a:gd name="connsiteX1" fmla="*/ 1910114 w 1910114"/>
              <a:gd name="connsiteY1" fmla="*/ 955057 h 1910114"/>
              <a:gd name="connsiteX2" fmla="*/ 955057 w 1910114"/>
              <a:gd name="connsiteY2" fmla="*/ 1910114 h 1910114"/>
              <a:gd name="connsiteX3" fmla="*/ 0 w 1910114"/>
              <a:gd name="connsiteY3" fmla="*/ 955057 h 1910114"/>
              <a:gd name="connsiteX4" fmla="*/ 955057 w 1910114"/>
              <a:gd name="connsiteY4" fmla="*/ 0 h 1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114" h="1910114">
                <a:moveTo>
                  <a:pt x="955057" y="0"/>
                </a:moveTo>
                <a:cubicBezTo>
                  <a:pt x="1482520" y="0"/>
                  <a:pt x="1910114" y="427594"/>
                  <a:pt x="1910114" y="955057"/>
                </a:cubicBezTo>
                <a:cubicBezTo>
                  <a:pt x="1910114" y="1482520"/>
                  <a:pt x="1482520" y="1910114"/>
                  <a:pt x="955057" y="1910114"/>
                </a:cubicBezTo>
                <a:cubicBezTo>
                  <a:pt x="427594" y="1910114"/>
                  <a:pt x="0" y="1482520"/>
                  <a:pt x="0" y="955057"/>
                </a:cubicBezTo>
                <a:cubicBezTo>
                  <a:pt x="0" y="427594"/>
                  <a:pt x="427594" y="0"/>
                  <a:pt x="955057" y="0"/>
                </a:cubicBezTo>
                <a:close/>
              </a:path>
            </a:pathLst>
          </a:cu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D06DFF0-9D03-49C2-8D52-E1E6A60FFF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r="13485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764D0-9D52-4CE7-9097-ED35C7647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37" y="1143000"/>
            <a:ext cx="2266426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A1B814-D425-4D42-9CCB-357070B3BC9D}"/>
              </a:ext>
            </a:extLst>
          </p:cNvPr>
          <p:cNvSpPr txBox="1"/>
          <p:nvPr/>
        </p:nvSpPr>
        <p:spPr>
          <a:xfrm>
            <a:off x="4901183" y="3353856"/>
            <a:ext cx="3121156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anusan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hanisan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adipiscin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ge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nib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sed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gravida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nui</a:t>
            </a:r>
            <a:endParaRPr lang="id-ID" sz="1050" dirty="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5B7480-AD06-42B1-95D3-1791E3B9A71B}"/>
              </a:ext>
            </a:extLst>
          </p:cNvPr>
          <p:cNvSpPr txBox="1"/>
          <p:nvPr/>
        </p:nvSpPr>
        <p:spPr>
          <a:xfrm rot="16200000">
            <a:off x="4021843" y="3609119"/>
            <a:ext cx="90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19050">
                  <a:noFill/>
                </a:ln>
                <a:latin typeface="+mj-lt"/>
              </a:rPr>
              <a:t>PART A</a:t>
            </a:r>
            <a:endParaRPr lang="id-ID" sz="1200" b="1" dirty="0">
              <a:ln w="19050">
                <a:noFill/>
              </a:ln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DCB752-6568-44F5-89EF-30BCA2FB0797}"/>
              </a:ext>
            </a:extLst>
          </p:cNvPr>
          <p:cNvSpPr txBox="1"/>
          <p:nvPr/>
        </p:nvSpPr>
        <p:spPr>
          <a:xfrm>
            <a:off x="4898623" y="4719907"/>
            <a:ext cx="3124159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anusan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hanisan 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adipiscin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as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ge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nib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ase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sed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gravida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nui</a:t>
            </a:r>
            <a:endParaRPr lang="id-ID" sz="105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AE3DC6-F11A-480B-B6B0-2BD7943CDE27}"/>
              </a:ext>
            </a:extLst>
          </p:cNvPr>
          <p:cNvSpPr txBox="1"/>
          <p:nvPr/>
        </p:nvSpPr>
        <p:spPr>
          <a:xfrm rot="16200000">
            <a:off x="4019283" y="4975170"/>
            <a:ext cx="90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19050">
                  <a:noFill/>
                </a:ln>
                <a:latin typeface="+mj-lt"/>
              </a:rPr>
              <a:t>PART A</a:t>
            </a:r>
            <a:endParaRPr lang="id-ID" sz="1200" b="1" dirty="0">
              <a:ln w="19050">
                <a:noFill/>
              </a:ln>
              <a:latin typeface="+mj-lt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A768BB33-47C3-46D7-A5CE-4566735EE13E}"/>
              </a:ext>
            </a:extLst>
          </p:cNvPr>
          <p:cNvSpPr/>
          <p:nvPr/>
        </p:nvSpPr>
        <p:spPr>
          <a:xfrm rot="5400000">
            <a:off x="4332657" y="1216257"/>
            <a:ext cx="390141" cy="3901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097CE6-0536-40DA-93A9-78623582B97E}"/>
              </a:ext>
            </a:extLst>
          </p:cNvPr>
          <p:cNvGrpSpPr/>
          <p:nvPr/>
        </p:nvGrpSpPr>
        <p:grpSpPr>
          <a:xfrm>
            <a:off x="8838377" y="4989777"/>
            <a:ext cx="1035306" cy="1035305"/>
            <a:chOff x="10140388" y="4802358"/>
            <a:chExt cx="1035306" cy="1035305"/>
          </a:xfrm>
        </p:grpSpPr>
        <p:sp>
          <p:nvSpPr>
            <p:cNvPr id="18" name="Rectangle: Rounded Corners 20">
              <a:extLst>
                <a:ext uri="{FF2B5EF4-FFF2-40B4-BE49-F238E27FC236}">
                  <a16:creationId xmlns:a16="http://schemas.microsoft.com/office/drawing/2014/main" id="{B2046A57-999C-4BD4-9D2F-D66125135B85}"/>
                </a:ext>
              </a:extLst>
            </p:cNvPr>
            <p:cNvSpPr/>
            <p:nvPr/>
          </p:nvSpPr>
          <p:spPr>
            <a:xfrm>
              <a:off x="10140388" y="4802358"/>
              <a:ext cx="1035306" cy="10353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21">
              <a:extLst>
                <a:ext uri="{FF2B5EF4-FFF2-40B4-BE49-F238E27FC236}">
                  <a16:creationId xmlns:a16="http://schemas.microsoft.com/office/drawing/2014/main" id="{2661FBE2-2672-400E-9588-A83A172C10AC}"/>
                </a:ext>
              </a:extLst>
            </p:cNvPr>
            <p:cNvSpPr/>
            <p:nvPr/>
          </p:nvSpPr>
          <p:spPr>
            <a:xfrm rot="5400000">
              <a:off x="10537031" y="5190774"/>
              <a:ext cx="299828" cy="25847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311521-C177-453B-8E43-22C0E75836F0}"/>
              </a:ext>
            </a:extLst>
          </p:cNvPr>
          <p:cNvCxnSpPr>
            <a:cxnSpLocks/>
          </p:cNvCxnSpPr>
          <p:nvPr/>
        </p:nvCxnSpPr>
        <p:spPr>
          <a:xfrm flipH="1">
            <a:off x="10263068" y="-687535"/>
            <a:ext cx="1375070" cy="137506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655BAF5-42F5-4384-8E39-594A1927D848}"/>
              </a:ext>
            </a:extLst>
          </p:cNvPr>
          <p:cNvCxnSpPr>
            <a:cxnSpLocks/>
          </p:cNvCxnSpPr>
          <p:nvPr/>
        </p:nvCxnSpPr>
        <p:spPr>
          <a:xfrm flipH="1">
            <a:off x="11864897" y="-94412"/>
            <a:ext cx="682922" cy="68292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F97F556-B6C7-4F46-BABE-EDC9A3F2975D}"/>
              </a:ext>
            </a:extLst>
          </p:cNvPr>
          <p:cNvCxnSpPr>
            <a:cxnSpLocks/>
          </p:cNvCxnSpPr>
          <p:nvPr/>
        </p:nvCxnSpPr>
        <p:spPr>
          <a:xfrm flipH="1">
            <a:off x="-785520" y="5520111"/>
            <a:ext cx="1663337" cy="1663334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3A96C0-8801-43B3-B269-91D51E651BA0}"/>
              </a:ext>
            </a:extLst>
          </p:cNvPr>
          <p:cNvCxnSpPr>
            <a:cxnSpLocks/>
          </p:cNvCxnSpPr>
          <p:nvPr/>
        </p:nvCxnSpPr>
        <p:spPr>
          <a:xfrm flipH="1">
            <a:off x="-76825" y="6706124"/>
            <a:ext cx="954642" cy="95464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F1A9C4-35AA-43A2-995C-93448143D04E}"/>
              </a:ext>
            </a:extLst>
          </p:cNvPr>
          <p:cNvCxnSpPr>
            <a:cxnSpLocks/>
          </p:cNvCxnSpPr>
          <p:nvPr/>
        </p:nvCxnSpPr>
        <p:spPr>
          <a:xfrm flipH="1">
            <a:off x="5697150" y="6334118"/>
            <a:ext cx="1418373" cy="14183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EE17B4F-B6E9-45E9-8A48-D3B22E7E53D2}"/>
              </a:ext>
            </a:extLst>
          </p:cNvPr>
          <p:cNvSpPr txBox="1"/>
          <p:nvPr/>
        </p:nvSpPr>
        <p:spPr>
          <a:xfrm>
            <a:off x="4898623" y="1701453"/>
            <a:ext cx="3939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</a:t>
            </a:r>
          </a:p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811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icture Placeholder 3"/>
          <p:cNvGraphicFramePr>
            <a:graphicFrameLocks noGrp="1"/>
          </p:cNvGraphicFramePr>
          <p:nvPr>
            <p:ph type="pic" sz="quarter" idx="12"/>
          </p:nvPr>
        </p:nvGraphicFramePr>
        <p:xfrm>
          <a:off x="877817" y="1015322"/>
          <a:ext cx="4751155" cy="4751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7145020" y="1216257"/>
            <a:ext cx="3229155" cy="4349286"/>
            <a:chOff x="4480142" y="1216257"/>
            <a:chExt cx="3229155" cy="43492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A174F77-BECA-49AF-B817-ED07CACB1BD2}"/>
                </a:ext>
              </a:extLst>
            </p:cNvPr>
            <p:cNvGrpSpPr/>
            <p:nvPr/>
          </p:nvGrpSpPr>
          <p:grpSpPr>
            <a:xfrm>
              <a:off x="4482702" y="3295745"/>
              <a:ext cx="3226595" cy="903747"/>
              <a:chOff x="1868304" y="4895849"/>
              <a:chExt cx="3226595" cy="90374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A1B814-D425-4D42-9CCB-357070B3BC9D}"/>
                  </a:ext>
                </a:extLst>
              </p:cNvPr>
              <p:cNvSpPr txBox="1"/>
              <p:nvPr/>
            </p:nvSpPr>
            <p:spPr>
              <a:xfrm>
                <a:off x="2434270" y="4953960"/>
                <a:ext cx="2660629" cy="78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lorem ipsum dolor sit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anusan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amet consec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 hanisan 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tetur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asi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adipiscin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as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ge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sa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nib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u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ase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eget justo sed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gravida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nui</a:t>
                </a:r>
                <a:endPara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5B7480-AD06-42B1-95D3-1791E3B9A71B}"/>
                  </a:ext>
                </a:extLst>
              </p:cNvPr>
              <p:cNvSpPr txBox="1"/>
              <p:nvPr/>
            </p:nvSpPr>
            <p:spPr>
              <a:xfrm rot="16200000">
                <a:off x="1554930" y="5209223"/>
                <a:ext cx="9037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n w="19050">
                      <a:noFill/>
                    </a:ln>
                    <a:latin typeface="+mj-lt"/>
                  </a:rPr>
                  <a:t>PART A</a:t>
                </a:r>
                <a:endParaRPr lang="id-ID" sz="1200" b="1" dirty="0">
                  <a:ln w="19050">
                    <a:noFill/>
                  </a:ln>
                  <a:latin typeface="+mj-lt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1BE1E4B-EBC4-4874-9647-297C3AADC8FE}"/>
                </a:ext>
              </a:extLst>
            </p:cNvPr>
            <p:cNvGrpSpPr/>
            <p:nvPr/>
          </p:nvGrpSpPr>
          <p:grpSpPr>
            <a:xfrm>
              <a:off x="4480142" y="4661796"/>
              <a:ext cx="3229155" cy="903747"/>
              <a:chOff x="1868304" y="4895849"/>
              <a:chExt cx="3229155" cy="90374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DCB752-6568-44F5-89EF-30BCA2FB0797}"/>
                  </a:ext>
                </a:extLst>
              </p:cNvPr>
              <p:cNvSpPr txBox="1"/>
              <p:nvPr/>
            </p:nvSpPr>
            <p:spPr>
              <a:xfrm>
                <a:off x="2434270" y="4953960"/>
                <a:ext cx="2663189" cy="78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lorem ipsum dolor sit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anusan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amet consec</a:t>
                </a:r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 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hanisan</a:t>
                </a:r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tetur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asi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adipiscin</a:t>
                </a:r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as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ge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sa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nib</a:t>
                </a:r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u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ase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eget justo sed</a:t>
                </a:r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</a:t>
                </a:r>
                <a:r>
                  <a:rPr lang="id-ID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gravida</a:t>
                </a:r>
                <a:r>
                  <a:rPr lang="en-US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nui</a:t>
                </a:r>
                <a:endPara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AE3DC6-F11A-480B-B6B0-2BD7943CDE27}"/>
                  </a:ext>
                </a:extLst>
              </p:cNvPr>
              <p:cNvSpPr txBox="1"/>
              <p:nvPr/>
            </p:nvSpPr>
            <p:spPr>
              <a:xfrm rot="16200000">
                <a:off x="1554930" y="5209223"/>
                <a:ext cx="9037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n w="19050">
                      <a:noFill/>
                    </a:ln>
                    <a:latin typeface="+mj-lt"/>
                  </a:rPr>
                  <a:t>PART A</a:t>
                </a:r>
                <a:endParaRPr lang="id-ID" sz="1200" b="1" dirty="0">
                  <a:ln w="19050">
                    <a:noFill/>
                  </a:ln>
                  <a:latin typeface="+mj-lt"/>
                </a:endParaRPr>
              </a:p>
            </p:txBody>
          </p:sp>
        </p:grp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A768BB33-47C3-46D7-A5CE-4566735EE13E}"/>
                </a:ext>
              </a:extLst>
            </p:cNvPr>
            <p:cNvSpPr/>
            <p:nvPr/>
          </p:nvSpPr>
          <p:spPr>
            <a:xfrm rot="5400000">
              <a:off x="4480142" y="1216257"/>
              <a:ext cx="390141" cy="39014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F1A9C4-35AA-43A2-995C-93448143D04E}"/>
              </a:ext>
            </a:extLst>
          </p:cNvPr>
          <p:cNvCxnSpPr>
            <a:cxnSpLocks/>
          </p:cNvCxnSpPr>
          <p:nvPr/>
        </p:nvCxnSpPr>
        <p:spPr>
          <a:xfrm flipH="1">
            <a:off x="5726647" y="6334118"/>
            <a:ext cx="1418373" cy="14183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97F556-B6C7-4F46-BABE-EDC9A3F2975D}"/>
              </a:ext>
            </a:extLst>
          </p:cNvPr>
          <p:cNvCxnSpPr>
            <a:cxnSpLocks/>
          </p:cNvCxnSpPr>
          <p:nvPr/>
        </p:nvCxnSpPr>
        <p:spPr>
          <a:xfrm flipH="1">
            <a:off x="-785520" y="5520111"/>
            <a:ext cx="1663337" cy="1663334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3A96C0-8801-43B3-B269-91D51E651BA0}"/>
              </a:ext>
            </a:extLst>
          </p:cNvPr>
          <p:cNvCxnSpPr>
            <a:cxnSpLocks/>
          </p:cNvCxnSpPr>
          <p:nvPr/>
        </p:nvCxnSpPr>
        <p:spPr>
          <a:xfrm flipH="1">
            <a:off x="-76825" y="6706124"/>
            <a:ext cx="954642" cy="95464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311521-C177-453B-8E43-22C0E75836F0}"/>
              </a:ext>
            </a:extLst>
          </p:cNvPr>
          <p:cNvCxnSpPr>
            <a:cxnSpLocks/>
          </p:cNvCxnSpPr>
          <p:nvPr/>
        </p:nvCxnSpPr>
        <p:spPr>
          <a:xfrm flipH="1">
            <a:off x="10034468" y="-304201"/>
            <a:ext cx="1375070" cy="137506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55BAF5-42F5-4384-8E39-594A1927D848}"/>
              </a:ext>
            </a:extLst>
          </p:cNvPr>
          <p:cNvCxnSpPr>
            <a:cxnSpLocks/>
          </p:cNvCxnSpPr>
          <p:nvPr/>
        </p:nvCxnSpPr>
        <p:spPr>
          <a:xfrm flipH="1">
            <a:off x="11636297" y="288922"/>
            <a:ext cx="682922" cy="68292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8B5292-7ACA-4A49-A1DC-A1F7E8CF07B4}"/>
              </a:ext>
            </a:extLst>
          </p:cNvPr>
          <p:cNvSpPr txBox="1"/>
          <p:nvPr/>
        </p:nvSpPr>
        <p:spPr>
          <a:xfrm>
            <a:off x="7710986" y="1735308"/>
            <a:ext cx="4201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</a:t>
            </a:r>
          </a:p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FE19183-BB24-4272-B96B-E8AE9A26D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2605" y="2205900"/>
            <a:ext cx="1961606" cy="196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7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CCEB174-5E2C-495C-AFB1-AB6ABD0BF9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r="16227"/>
          <a:stretch>
            <a:fillRect/>
          </a:stretch>
        </p:blipFill>
        <p:spPr/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6B02F4-2331-4D3B-B330-B9B56F88BFFA}"/>
              </a:ext>
            </a:extLst>
          </p:cNvPr>
          <p:cNvCxnSpPr>
            <a:cxnSpLocks/>
          </p:cNvCxnSpPr>
          <p:nvPr/>
        </p:nvCxnSpPr>
        <p:spPr>
          <a:xfrm flipH="1">
            <a:off x="-358361" y="6104640"/>
            <a:ext cx="1086558" cy="1086557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4EEEE3-ECA4-40F3-9240-4AF4AF9A5133}"/>
              </a:ext>
            </a:extLst>
          </p:cNvPr>
          <p:cNvCxnSpPr>
            <a:cxnSpLocks/>
          </p:cNvCxnSpPr>
          <p:nvPr/>
        </p:nvCxnSpPr>
        <p:spPr>
          <a:xfrm flipH="1">
            <a:off x="9267275" y="-526684"/>
            <a:ext cx="1986177" cy="1986176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484C7F-9965-4132-8BCA-FFBE1A6FA7D3}"/>
              </a:ext>
            </a:extLst>
          </p:cNvPr>
          <p:cNvCxnSpPr>
            <a:cxnSpLocks/>
          </p:cNvCxnSpPr>
          <p:nvPr/>
        </p:nvCxnSpPr>
        <p:spPr>
          <a:xfrm flipH="1">
            <a:off x="11090786" y="200431"/>
            <a:ext cx="1139942" cy="1139944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3B3177-35AA-4082-BE22-91EF67CD91FE}"/>
              </a:ext>
            </a:extLst>
          </p:cNvPr>
          <p:cNvCxnSpPr>
            <a:cxnSpLocks/>
          </p:cNvCxnSpPr>
          <p:nvPr/>
        </p:nvCxnSpPr>
        <p:spPr>
          <a:xfrm flipH="1">
            <a:off x="929991" y="5889915"/>
            <a:ext cx="1353236" cy="135323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0FB711-FF76-4458-88AF-486D545DBDF6}"/>
              </a:ext>
            </a:extLst>
          </p:cNvPr>
          <p:cNvGrpSpPr/>
          <p:nvPr/>
        </p:nvGrpSpPr>
        <p:grpSpPr>
          <a:xfrm>
            <a:off x="5085978" y="2614069"/>
            <a:ext cx="4934322" cy="1862091"/>
            <a:chOff x="5085978" y="2680325"/>
            <a:chExt cx="4934322" cy="186209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6CB470-F41F-4FA9-A86E-DE039E71FDA8}"/>
                </a:ext>
              </a:extLst>
            </p:cNvPr>
            <p:cNvSpPr txBox="1"/>
            <p:nvPr/>
          </p:nvSpPr>
          <p:spPr>
            <a:xfrm>
              <a:off x="5085978" y="2680325"/>
              <a:ext cx="493432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ln w="19050">
                    <a:noFill/>
                  </a:ln>
                  <a:solidFill>
                    <a:schemeClr val="accent2"/>
                  </a:solidFill>
                  <a:latin typeface="+mj-lt"/>
                </a:rPr>
                <a:t>Thanks</a:t>
              </a:r>
              <a:endParaRPr lang="id-ID" sz="8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8DE0C34D-0EBD-4522-9A2B-DC9AB4D53FA4}"/>
                </a:ext>
              </a:extLst>
            </p:cNvPr>
            <p:cNvSpPr/>
            <p:nvPr/>
          </p:nvSpPr>
          <p:spPr>
            <a:xfrm rot="5400000">
              <a:off x="5196271" y="4152275"/>
              <a:ext cx="390141" cy="39014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DF6F24E-C7FA-4818-A8AE-4E162301321F}"/>
              </a:ext>
            </a:extLst>
          </p:cNvPr>
          <p:cNvSpPr txBox="1"/>
          <p:nvPr/>
        </p:nvSpPr>
        <p:spPr>
          <a:xfrm>
            <a:off x="799259" y="717262"/>
            <a:ext cx="3282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Mexican </a:t>
            </a:r>
          </a:p>
          <a:p>
            <a:r>
              <a:rPr lang="en-US" sz="16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Cuisine</a:t>
            </a:r>
            <a:endParaRPr lang="id-ID" sz="16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1305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38FFA364-D948-41C6-A345-62B4C35908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r="16670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563D43FF-36DE-4F86-9F23-611430FE088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6" r="30796"/>
          <a:stretch>
            <a:fillRect/>
          </a:stretch>
        </p:blipFill>
        <p:spPr/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04D3D417-0235-481F-ABB0-E4B1D6FAE244}"/>
              </a:ext>
            </a:extLst>
          </p:cNvPr>
          <p:cNvSpPr/>
          <p:nvPr/>
        </p:nvSpPr>
        <p:spPr>
          <a:xfrm rot="5400000">
            <a:off x="2686159" y="889312"/>
            <a:ext cx="390141" cy="3901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6F9F53-DFE2-404A-8DBD-A5EE9ACED14A}"/>
              </a:ext>
            </a:extLst>
          </p:cNvPr>
          <p:cNvSpPr txBox="1"/>
          <p:nvPr/>
        </p:nvSpPr>
        <p:spPr>
          <a:xfrm>
            <a:off x="3350652" y="2580199"/>
            <a:ext cx="4116948" cy="1272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hanisan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adipiscinge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nib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sed gravida est sed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elit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asuin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cursus mi ut sapien cursus mi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ut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asisau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nasat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sapien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 tincidunt velas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tincidun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 velas aliqueta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E9A098-594D-4736-8ADB-75E8C2C7D8FD}"/>
              </a:ext>
            </a:extLst>
          </p:cNvPr>
          <p:cNvGrpSpPr/>
          <p:nvPr/>
        </p:nvGrpSpPr>
        <p:grpSpPr>
          <a:xfrm>
            <a:off x="8500274" y="5139267"/>
            <a:ext cx="1035306" cy="1035305"/>
            <a:chOff x="10140388" y="4802358"/>
            <a:chExt cx="1035306" cy="103530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B9B6A4C-3F25-4E24-8D6C-58FC88B74D7C}"/>
                </a:ext>
              </a:extLst>
            </p:cNvPr>
            <p:cNvSpPr/>
            <p:nvPr/>
          </p:nvSpPr>
          <p:spPr>
            <a:xfrm>
              <a:off x="10140388" y="4802358"/>
              <a:ext cx="1035306" cy="10353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8C69D9B-1311-42C6-9A6C-537A4F502498}"/>
                </a:ext>
              </a:extLst>
            </p:cNvPr>
            <p:cNvSpPr/>
            <p:nvPr/>
          </p:nvSpPr>
          <p:spPr>
            <a:xfrm rot="5400000">
              <a:off x="10537031" y="5190774"/>
              <a:ext cx="299828" cy="25847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4D7DFB-36D2-4A4A-9F85-FDE82072CF40}"/>
              </a:ext>
            </a:extLst>
          </p:cNvPr>
          <p:cNvCxnSpPr>
            <a:cxnSpLocks/>
          </p:cNvCxnSpPr>
          <p:nvPr/>
        </p:nvCxnSpPr>
        <p:spPr>
          <a:xfrm flipH="1">
            <a:off x="-113787" y="6413300"/>
            <a:ext cx="539353" cy="539351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61DFC1-4A2E-4D5C-9590-F7963DE54C0B}"/>
              </a:ext>
            </a:extLst>
          </p:cNvPr>
          <p:cNvCxnSpPr>
            <a:cxnSpLocks/>
          </p:cNvCxnSpPr>
          <p:nvPr/>
        </p:nvCxnSpPr>
        <p:spPr>
          <a:xfrm flipH="1">
            <a:off x="1229117" y="6174572"/>
            <a:ext cx="1214553" cy="121455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14BB21-352E-43C3-971E-23075C0D3FDD}"/>
              </a:ext>
            </a:extLst>
          </p:cNvPr>
          <p:cNvCxnSpPr>
            <a:cxnSpLocks/>
          </p:cNvCxnSpPr>
          <p:nvPr/>
        </p:nvCxnSpPr>
        <p:spPr>
          <a:xfrm flipH="1">
            <a:off x="6599967" y="-303029"/>
            <a:ext cx="999499" cy="99949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C67106-41C0-4CAD-A20F-8B51BAA940DD}"/>
              </a:ext>
            </a:extLst>
          </p:cNvPr>
          <p:cNvCxnSpPr>
            <a:cxnSpLocks/>
          </p:cNvCxnSpPr>
          <p:nvPr/>
        </p:nvCxnSpPr>
        <p:spPr>
          <a:xfrm flipH="1">
            <a:off x="7957154" y="0"/>
            <a:ext cx="393444" cy="39344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350651" y="4346473"/>
            <a:ext cx="4116947" cy="1510094"/>
            <a:chOff x="3350651" y="4498872"/>
            <a:chExt cx="4116947" cy="151009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71310E-BEA7-490E-B288-3E46BF14FE96}"/>
                </a:ext>
              </a:extLst>
            </p:cNvPr>
            <p:cNvSpPr txBox="1"/>
            <p:nvPr/>
          </p:nvSpPr>
          <p:spPr>
            <a:xfrm>
              <a:off x="3350651" y="4979069"/>
              <a:ext cx="4116947" cy="102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hanisan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adipiscinge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nib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ase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sed gravida est sed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elit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asuin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cursus mi ut sapien 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tincidun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ani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velas aliqueta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7440334-66D6-4A00-A2C3-FCAC4D2755A8}"/>
                </a:ext>
              </a:extLst>
            </p:cNvPr>
            <p:cNvSpPr txBox="1"/>
            <p:nvPr/>
          </p:nvSpPr>
          <p:spPr>
            <a:xfrm>
              <a:off x="3350653" y="4498872"/>
              <a:ext cx="3282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ln w="19050">
                    <a:noFill/>
                  </a:ln>
                  <a:solidFill>
                    <a:schemeClr val="accent2"/>
                  </a:solidFill>
                  <a:latin typeface="+mj-lt"/>
                </a:rPr>
                <a:t>About Us.</a:t>
              </a:r>
              <a:endParaRPr lang="id-ID" sz="1600" b="1">
                <a:ln w="19050">
                  <a:noFill/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F1A9C4-35AA-43A2-995C-93448143D04E}"/>
              </a:ext>
            </a:extLst>
          </p:cNvPr>
          <p:cNvCxnSpPr>
            <a:cxnSpLocks/>
          </p:cNvCxnSpPr>
          <p:nvPr/>
        </p:nvCxnSpPr>
        <p:spPr>
          <a:xfrm flipH="1">
            <a:off x="5726647" y="6334118"/>
            <a:ext cx="1418373" cy="14183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56D596B-F3A2-4924-9946-3CD96C4AC133}"/>
              </a:ext>
            </a:extLst>
          </p:cNvPr>
          <p:cNvSpPr txBox="1"/>
          <p:nvPr/>
        </p:nvSpPr>
        <p:spPr>
          <a:xfrm>
            <a:off x="3350651" y="1231193"/>
            <a:ext cx="5587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</a:t>
            </a:r>
          </a:p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779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C7B0B58B-E3AE-4E1A-926C-35264E5BE8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9" b="9599"/>
          <a:stretch>
            <a:fillRect/>
          </a:stretch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9E1AB806-40E1-4876-9707-6061C5D4694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804CFF03-738F-4819-9F35-73E6A22E23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r="16227"/>
          <a:stretch>
            <a:fillRect/>
          </a:stretch>
        </p:blipFill>
        <p:spPr/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14BB21-352E-43C3-971E-23075C0D3FDD}"/>
              </a:ext>
            </a:extLst>
          </p:cNvPr>
          <p:cNvCxnSpPr>
            <a:cxnSpLocks/>
          </p:cNvCxnSpPr>
          <p:nvPr/>
        </p:nvCxnSpPr>
        <p:spPr>
          <a:xfrm flipH="1">
            <a:off x="4015028" y="-355783"/>
            <a:ext cx="999499" cy="99949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C67106-41C0-4CAD-A20F-8B51BAA940DD}"/>
              </a:ext>
            </a:extLst>
          </p:cNvPr>
          <p:cNvCxnSpPr>
            <a:cxnSpLocks/>
          </p:cNvCxnSpPr>
          <p:nvPr/>
        </p:nvCxnSpPr>
        <p:spPr>
          <a:xfrm flipH="1">
            <a:off x="5372215" y="-52754"/>
            <a:ext cx="393444" cy="39344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962273" y="4891694"/>
            <a:ext cx="5266250" cy="1021958"/>
            <a:chOff x="2686159" y="874798"/>
            <a:chExt cx="5266250" cy="102195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AE88CA-2503-4EFE-8D3E-3757BB7B8DD5}"/>
                </a:ext>
              </a:extLst>
            </p:cNvPr>
            <p:cNvSpPr txBox="1"/>
            <p:nvPr/>
          </p:nvSpPr>
          <p:spPr>
            <a:xfrm>
              <a:off x="3336138" y="1250425"/>
              <a:ext cx="46162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9050">
                    <a:noFill/>
                  </a:ln>
                  <a:latin typeface="+mj-lt"/>
                </a:rPr>
                <a:t>You Can’t Use Up Creativity. The More You Use, The More You Have.</a:t>
              </a:r>
              <a:endParaRPr lang="id-ID" b="1" dirty="0">
                <a:ln w="19050">
                  <a:noFill/>
                </a:ln>
                <a:latin typeface="+mj-lt"/>
              </a:endParaRPr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04D3D417-0235-481F-ABB0-E4B1D6FAE244}"/>
                </a:ext>
              </a:extLst>
            </p:cNvPr>
            <p:cNvSpPr/>
            <p:nvPr/>
          </p:nvSpPr>
          <p:spPr>
            <a:xfrm rot="5400000">
              <a:off x="2686159" y="874798"/>
              <a:ext cx="390141" cy="39014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54832" y="1951370"/>
            <a:ext cx="3282953" cy="1784400"/>
            <a:chOff x="3350652" y="4498872"/>
            <a:chExt cx="3282953" cy="17844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71310E-BEA7-490E-B288-3E46BF14FE96}"/>
                </a:ext>
              </a:extLst>
            </p:cNvPr>
            <p:cNvSpPr txBox="1"/>
            <p:nvPr/>
          </p:nvSpPr>
          <p:spPr>
            <a:xfrm>
              <a:off x="3350652" y="4979069"/>
              <a:ext cx="2966882" cy="1304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hanisan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adipiscinge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nib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ase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sed gravida est sed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elit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asuin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cursus mi ut sapien 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tincidun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ani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velas aliqueta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440334-66D6-4A00-A2C3-FCAC4D2755A8}"/>
                </a:ext>
              </a:extLst>
            </p:cNvPr>
            <p:cNvSpPr txBox="1"/>
            <p:nvPr/>
          </p:nvSpPr>
          <p:spPr>
            <a:xfrm>
              <a:off x="3350653" y="4498872"/>
              <a:ext cx="3282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ln w="19050">
                    <a:noFill/>
                  </a:ln>
                  <a:solidFill>
                    <a:schemeClr val="accent2"/>
                  </a:solidFill>
                  <a:latin typeface="+mj-lt"/>
                </a:rPr>
                <a:t>About Us.</a:t>
              </a:r>
              <a:endParaRPr lang="id-ID" sz="1600" b="1">
                <a:ln w="19050">
                  <a:noFill/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E9A098-594D-4736-8ADB-75E8C2C7D8FD}"/>
              </a:ext>
            </a:extLst>
          </p:cNvPr>
          <p:cNvGrpSpPr/>
          <p:nvPr/>
        </p:nvGrpSpPr>
        <p:grpSpPr>
          <a:xfrm>
            <a:off x="9996378" y="4126609"/>
            <a:ext cx="1035306" cy="1035305"/>
            <a:chOff x="10140388" y="4802358"/>
            <a:chExt cx="1035306" cy="1035305"/>
          </a:xfrm>
        </p:grpSpPr>
        <p:sp>
          <p:nvSpPr>
            <p:cNvPr id="21" name="Rectangle: Rounded Corners 15">
              <a:extLst>
                <a:ext uri="{FF2B5EF4-FFF2-40B4-BE49-F238E27FC236}">
                  <a16:creationId xmlns:a16="http://schemas.microsoft.com/office/drawing/2014/main" id="{2B9B6A4C-3F25-4E24-8D6C-58FC88B74D7C}"/>
                </a:ext>
              </a:extLst>
            </p:cNvPr>
            <p:cNvSpPr/>
            <p:nvPr/>
          </p:nvSpPr>
          <p:spPr>
            <a:xfrm>
              <a:off x="10140388" y="4802358"/>
              <a:ext cx="1035306" cy="10353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16">
              <a:extLst>
                <a:ext uri="{FF2B5EF4-FFF2-40B4-BE49-F238E27FC236}">
                  <a16:creationId xmlns:a16="http://schemas.microsoft.com/office/drawing/2014/main" id="{08C69D9B-1311-42C6-9A6C-537A4F502498}"/>
                </a:ext>
              </a:extLst>
            </p:cNvPr>
            <p:cNvSpPr/>
            <p:nvPr/>
          </p:nvSpPr>
          <p:spPr>
            <a:xfrm rot="5400000">
              <a:off x="10537031" y="5190774"/>
              <a:ext cx="299828" cy="25847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59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90C276-DD39-43B0-9702-5E752C393073}"/>
              </a:ext>
            </a:extLst>
          </p:cNvPr>
          <p:cNvCxnSpPr>
            <a:cxnSpLocks/>
          </p:cNvCxnSpPr>
          <p:nvPr/>
        </p:nvCxnSpPr>
        <p:spPr>
          <a:xfrm flipH="1">
            <a:off x="-604759" y="3977695"/>
            <a:ext cx="2598951" cy="2598951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0C9240-0244-4BBC-B36D-A95C66E423FF}"/>
              </a:ext>
            </a:extLst>
          </p:cNvPr>
          <p:cNvCxnSpPr>
            <a:cxnSpLocks/>
          </p:cNvCxnSpPr>
          <p:nvPr/>
        </p:nvCxnSpPr>
        <p:spPr>
          <a:xfrm flipH="1">
            <a:off x="-879887" y="6355592"/>
            <a:ext cx="1747688" cy="174768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04D3D417-0235-481F-ABB0-E4B1D6FAE244}"/>
              </a:ext>
            </a:extLst>
          </p:cNvPr>
          <p:cNvSpPr/>
          <p:nvPr/>
        </p:nvSpPr>
        <p:spPr>
          <a:xfrm rot="5400000">
            <a:off x="4294970" y="1737213"/>
            <a:ext cx="390141" cy="3901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294970" y="4139488"/>
            <a:ext cx="3602060" cy="1542026"/>
            <a:chOff x="3350651" y="4498872"/>
            <a:chExt cx="3602060" cy="15420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71310E-BEA7-490E-B288-3E46BF14FE96}"/>
                </a:ext>
              </a:extLst>
            </p:cNvPr>
            <p:cNvSpPr txBox="1"/>
            <p:nvPr/>
          </p:nvSpPr>
          <p:spPr>
            <a:xfrm>
              <a:off x="3350651" y="4979069"/>
              <a:ext cx="360206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adipiscinge</a:t>
              </a:r>
              <a:r>
                <a:rPr lang="en-US" sz="105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nib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5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sed gravida est sed</a:t>
              </a:r>
              <a:r>
                <a:rPr lang="en-US" sz="105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5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elit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asuin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cursus mi ut sapien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tincidun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velas aliqueta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40334-66D6-4A00-A2C3-FCAC4D2755A8}"/>
                </a:ext>
              </a:extLst>
            </p:cNvPr>
            <p:cNvSpPr txBox="1"/>
            <p:nvPr/>
          </p:nvSpPr>
          <p:spPr>
            <a:xfrm>
              <a:off x="3350653" y="4498872"/>
              <a:ext cx="3282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ln w="19050">
                    <a:noFill/>
                  </a:ln>
                  <a:solidFill>
                    <a:schemeClr val="accent2"/>
                  </a:solidFill>
                  <a:latin typeface="+mj-lt"/>
                </a:rPr>
                <a:t>About Us.</a:t>
              </a:r>
              <a:endParaRPr lang="id-ID" sz="1600" b="1">
                <a:ln w="19050">
                  <a:noFill/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E4BF42-5247-4FE0-96D1-7CEEFBF5C0B1}"/>
              </a:ext>
            </a:extLst>
          </p:cNvPr>
          <p:cNvGrpSpPr/>
          <p:nvPr/>
        </p:nvGrpSpPr>
        <p:grpSpPr>
          <a:xfrm>
            <a:off x="1202040" y="1675480"/>
            <a:ext cx="2140503" cy="903747"/>
            <a:chOff x="1868304" y="4895849"/>
            <a:chExt cx="2140503" cy="9037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97CCAF-2507-4EA1-8D77-3205DF47C05F}"/>
                </a:ext>
              </a:extLst>
            </p:cNvPr>
            <p:cNvSpPr txBox="1"/>
            <p:nvPr/>
          </p:nvSpPr>
          <p:spPr>
            <a:xfrm>
              <a:off x="2434270" y="4953960"/>
              <a:ext cx="1574537" cy="787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an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et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usto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650461-79B9-4DC7-AC87-F29B677706D3}"/>
                </a:ext>
              </a:extLst>
            </p:cNvPr>
            <p:cNvSpPr txBox="1"/>
            <p:nvPr/>
          </p:nvSpPr>
          <p:spPr>
            <a:xfrm rot="16200000">
              <a:off x="1554930" y="5209223"/>
              <a:ext cx="9037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n w="19050">
                    <a:noFill/>
                  </a:ln>
                  <a:latin typeface="+mj-lt"/>
                </a:rPr>
                <a:t>PART A</a:t>
              </a:r>
              <a:endParaRPr lang="id-ID" sz="1200" b="1" dirty="0">
                <a:ln w="19050">
                  <a:noFill/>
                </a:ln>
                <a:latin typeface="+mj-lt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2D5245-089D-4BA9-BBDF-13DA6478A92A}"/>
              </a:ext>
            </a:extLst>
          </p:cNvPr>
          <p:cNvCxnSpPr>
            <a:cxnSpLocks/>
          </p:cNvCxnSpPr>
          <p:nvPr/>
        </p:nvCxnSpPr>
        <p:spPr>
          <a:xfrm flipH="1">
            <a:off x="10068773" y="-57150"/>
            <a:ext cx="1375070" cy="137506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9CB00-F690-482F-B749-2D962D6BC3BD}"/>
              </a:ext>
            </a:extLst>
          </p:cNvPr>
          <p:cNvGrpSpPr/>
          <p:nvPr/>
        </p:nvGrpSpPr>
        <p:grpSpPr>
          <a:xfrm>
            <a:off x="8924193" y="4777767"/>
            <a:ext cx="2140503" cy="903747"/>
            <a:chOff x="1868304" y="4895849"/>
            <a:chExt cx="2140503" cy="90374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D0B74C-A583-4E03-94CA-EE252CF5D188}"/>
                </a:ext>
              </a:extLst>
            </p:cNvPr>
            <p:cNvSpPr txBox="1"/>
            <p:nvPr/>
          </p:nvSpPr>
          <p:spPr>
            <a:xfrm>
              <a:off x="2434270" y="4953960"/>
              <a:ext cx="1574537" cy="787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an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et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usto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701715-FC94-4345-98D8-3AE201EB0458}"/>
                </a:ext>
              </a:extLst>
            </p:cNvPr>
            <p:cNvSpPr txBox="1"/>
            <p:nvPr/>
          </p:nvSpPr>
          <p:spPr>
            <a:xfrm rot="16200000">
              <a:off x="1554930" y="5209223"/>
              <a:ext cx="9037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n w="19050">
                    <a:noFill/>
                  </a:ln>
                  <a:latin typeface="+mj-lt"/>
                </a:rPr>
                <a:t>PART A</a:t>
              </a:r>
              <a:endParaRPr lang="id-ID" sz="1200" b="1" dirty="0">
                <a:ln w="19050">
                  <a:noFill/>
                </a:ln>
                <a:latin typeface="+mj-lt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1E6F59-74DC-4522-97FA-4BD58DDC1428}"/>
              </a:ext>
            </a:extLst>
          </p:cNvPr>
          <p:cNvCxnSpPr>
            <a:cxnSpLocks/>
          </p:cNvCxnSpPr>
          <p:nvPr/>
        </p:nvCxnSpPr>
        <p:spPr>
          <a:xfrm flipH="1">
            <a:off x="11708868" y="630384"/>
            <a:ext cx="682922" cy="68292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F1A9C4-35AA-43A2-995C-93448143D04E}"/>
              </a:ext>
            </a:extLst>
          </p:cNvPr>
          <p:cNvCxnSpPr>
            <a:cxnSpLocks/>
          </p:cNvCxnSpPr>
          <p:nvPr/>
        </p:nvCxnSpPr>
        <p:spPr>
          <a:xfrm flipH="1">
            <a:off x="5726647" y="6334118"/>
            <a:ext cx="1418373" cy="14183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8AE0133-DE2A-4085-93AB-0533201719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F42B456-D4E2-4905-BDD2-3AEFCF6D73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>
            <a:fillRect/>
          </a:stretch>
        </p:blipFill>
        <p:spPr/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E5CAC42-1C59-4617-869C-BB0EE380ADB6}"/>
              </a:ext>
            </a:extLst>
          </p:cNvPr>
          <p:cNvSpPr txBox="1"/>
          <p:nvPr/>
        </p:nvSpPr>
        <p:spPr>
          <a:xfrm>
            <a:off x="4790696" y="2253714"/>
            <a:ext cx="5587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</a:t>
            </a:r>
          </a:p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545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068D81B-4CA7-43CC-8A40-39ADDDD8C867}"/>
              </a:ext>
            </a:extLst>
          </p:cNvPr>
          <p:cNvSpPr txBox="1"/>
          <p:nvPr/>
        </p:nvSpPr>
        <p:spPr>
          <a:xfrm>
            <a:off x="6438827" y="1231193"/>
            <a:ext cx="5587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</a:t>
            </a:r>
          </a:p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2D5245-089D-4BA9-BBDF-13DA6478A92A}"/>
              </a:ext>
            </a:extLst>
          </p:cNvPr>
          <p:cNvCxnSpPr>
            <a:cxnSpLocks/>
          </p:cNvCxnSpPr>
          <p:nvPr/>
        </p:nvCxnSpPr>
        <p:spPr>
          <a:xfrm flipH="1">
            <a:off x="10068773" y="-57150"/>
            <a:ext cx="1375070" cy="137506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1E6F59-74DC-4522-97FA-4BD58DDC1428}"/>
              </a:ext>
            </a:extLst>
          </p:cNvPr>
          <p:cNvCxnSpPr>
            <a:cxnSpLocks/>
          </p:cNvCxnSpPr>
          <p:nvPr/>
        </p:nvCxnSpPr>
        <p:spPr>
          <a:xfrm flipH="1">
            <a:off x="11708868" y="630384"/>
            <a:ext cx="682922" cy="68292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165181" y="4801084"/>
            <a:ext cx="5006412" cy="1036579"/>
            <a:chOff x="2686159" y="874798"/>
            <a:chExt cx="5006412" cy="103657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AE88CA-2503-4EFE-8D3E-3757BB7B8DD5}"/>
                </a:ext>
              </a:extLst>
            </p:cNvPr>
            <p:cNvSpPr txBox="1"/>
            <p:nvPr/>
          </p:nvSpPr>
          <p:spPr>
            <a:xfrm>
              <a:off x="3076300" y="1265046"/>
              <a:ext cx="46162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9050">
                    <a:noFill/>
                  </a:ln>
                  <a:latin typeface="+mj-lt"/>
                </a:rPr>
                <a:t>You Can’t Use Up Creativity. The More You Use, The More You Have.</a:t>
              </a:r>
              <a:endParaRPr lang="id-ID" b="1" dirty="0">
                <a:ln w="19050">
                  <a:noFill/>
                </a:ln>
                <a:latin typeface="+mj-lt"/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04D3D417-0235-481F-ABB0-E4B1D6FAE244}"/>
                </a:ext>
              </a:extLst>
            </p:cNvPr>
            <p:cNvSpPr/>
            <p:nvPr/>
          </p:nvSpPr>
          <p:spPr>
            <a:xfrm rot="5400000">
              <a:off x="2686159" y="874798"/>
              <a:ext cx="390141" cy="39014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871310E-BEA7-490E-B288-3E46BF14FE96}"/>
              </a:ext>
            </a:extLst>
          </p:cNvPr>
          <p:cNvSpPr txBox="1"/>
          <p:nvPr/>
        </p:nvSpPr>
        <p:spPr>
          <a:xfrm>
            <a:off x="6438827" y="2463932"/>
            <a:ext cx="37015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dolor sit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amet consec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hanisan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adipiscinge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nib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eget justo sed gravida est sed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onsec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teturasa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 elit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sed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asuin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cursus mi ut sapien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tincidun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ani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d-ID" sz="105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es velas aliqueta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5CC97C-6C8F-4486-92BA-63D9A84FE46A}"/>
              </a:ext>
            </a:extLst>
          </p:cNvPr>
          <p:cNvGrpSpPr/>
          <p:nvPr/>
        </p:nvGrpSpPr>
        <p:grpSpPr>
          <a:xfrm>
            <a:off x="10140388" y="4802358"/>
            <a:ext cx="1035306" cy="1035305"/>
            <a:chOff x="10140388" y="4802358"/>
            <a:chExt cx="1035306" cy="1035305"/>
          </a:xfrm>
        </p:grpSpPr>
        <p:sp>
          <p:nvSpPr>
            <p:cNvPr id="22" name="Rectangle: Rounded Corners 10">
              <a:extLst>
                <a:ext uri="{FF2B5EF4-FFF2-40B4-BE49-F238E27FC236}">
                  <a16:creationId xmlns:a16="http://schemas.microsoft.com/office/drawing/2014/main" id="{05D2478B-B5F1-40D9-A1EA-9754E83FE5A5}"/>
                </a:ext>
              </a:extLst>
            </p:cNvPr>
            <p:cNvSpPr/>
            <p:nvPr/>
          </p:nvSpPr>
          <p:spPr>
            <a:xfrm>
              <a:off x="10140388" y="4802358"/>
              <a:ext cx="1035306" cy="1035305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1">
              <a:extLst>
                <a:ext uri="{FF2B5EF4-FFF2-40B4-BE49-F238E27FC236}">
                  <a16:creationId xmlns:a16="http://schemas.microsoft.com/office/drawing/2014/main" id="{0A7485CB-8862-46E7-80DE-F0A0A5014938}"/>
                </a:ext>
              </a:extLst>
            </p:cNvPr>
            <p:cNvSpPr/>
            <p:nvPr/>
          </p:nvSpPr>
          <p:spPr>
            <a:xfrm rot="5400000">
              <a:off x="10537031" y="5190774"/>
              <a:ext cx="299828" cy="25847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85F493F4-1B7A-448C-B51F-89375020B10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 b="4337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3CC807C6-C100-4808-9AAC-ACD6CF8452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>
            <a:fillRect/>
          </a:stretch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61EC3330-AE82-4A5A-BD70-ACB5BE9712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r="162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5911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D3AD1015-EC70-484A-AA00-4988DEAC77ED}"/>
              </a:ext>
            </a:extLst>
          </p:cNvPr>
          <p:cNvGrpSpPr/>
          <p:nvPr/>
        </p:nvGrpSpPr>
        <p:grpSpPr>
          <a:xfrm>
            <a:off x="5578347" y="1206852"/>
            <a:ext cx="1035306" cy="4444296"/>
            <a:chOff x="5578347" y="1206852"/>
            <a:chExt cx="1035306" cy="4444296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A37C2661-CFD0-4F97-B7CD-D6DDB4385991}"/>
                </a:ext>
              </a:extLst>
            </p:cNvPr>
            <p:cNvSpPr/>
            <p:nvPr/>
          </p:nvSpPr>
          <p:spPr>
            <a:xfrm>
              <a:off x="5578347" y="1206852"/>
              <a:ext cx="1035306" cy="1035305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606C8500-2FD0-484B-A4DB-BF306BE4ABC3}"/>
                </a:ext>
              </a:extLst>
            </p:cNvPr>
            <p:cNvSpPr/>
            <p:nvPr/>
          </p:nvSpPr>
          <p:spPr>
            <a:xfrm>
              <a:off x="5578347" y="2911347"/>
              <a:ext cx="1035306" cy="1035305"/>
            </a:xfrm>
            <a:prstGeom prst="roundRect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696AAA28-1B72-4019-9941-3AC68CF2C769}"/>
                </a:ext>
              </a:extLst>
            </p:cNvPr>
            <p:cNvSpPr/>
            <p:nvPr/>
          </p:nvSpPr>
          <p:spPr>
            <a:xfrm>
              <a:off x="5578347" y="4615843"/>
              <a:ext cx="1035306" cy="1035305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FBD17D0A-0B79-42C5-A5AA-5EA3D3A55F03}"/>
              </a:ext>
            </a:extLst>
          </p:cNvPr>
          <p:cNvSpPr txBox="1"/>
          <p:nvPr/>
        </p:nvSpPr>
        <p:spPr>
          <a:xfrm>
            <a:off x="5742501" y="1432116"/>
            <a:ext cx="70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n w="19050">
                  <a:noFill/>
                </a:ln>
                <a:latin typeface="+mj-lt"/>
              </a:rPr>
              <a:t>1</a:t>
            </a:r>
            <a:endParaRPr lang="id-ID" sz="3200" b="1">
              <a:ln w="19050">
                <a:noFill/>
              </a:ln>
              <a:latin typeface="+mj-lt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9658C01-1F53-47C2-BB7A-112B80FC80EA}"/>
              </a:ext>
            </a:extLst>
          </p:cNvPr>
          <p:cNvSpPr txBox="1"/>
          <p:nvPr/>
        </p:nvSpPr>
        <p:spPr>
          <a:xfrm>
            <a:off x="5742501" y="3136611"/>
            <a:ext cx="70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n w="19050">
                  <a:noFill/>
                </a:ln>
                <a:solidFill>
                  <a:schemeClr val="bg1"/>
                </a:solidFill>
                <a:latin typeface="+mj-lt"/>
              </a:rPr>
              <a:t>2</a:t>
            </a:r>
            <a:endParaRPr lang="id-ID" sz="3200" b="1">
              <a:ln w="19050">
                <a:noFill/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7E9F69E-C4E0-4D02-B2EC-FCC9E40A5A7B}"/>
              </a:ext>
            </a:extLst>
          </p:cNvPr>
          <p:cNvSpPr txBox="1"/>
          <p:nvPr/>
        </p:nvSpPr>
        <p:spPr>
          <a:xfrm>
            <a:off x="5742501" y="4799542"/>
            <a:ext cx="70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n w="19050">
                  <a:noFill/>
                </a:ln>
                <a:solidFill>
                  <a:schemeClr val="bg1"/>
                </a:solidFill>
                <a:latin typeface="+mj-lt"/>
              </a:rPr>
              <a:t>3</a:t>
            </a:r>
            <a:endParaRPr lang="id-ID" sz="3200" b="1">
              <a:ln w="19050">
                <a:noFill/>
              </a:ln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F454865-F04F-4CC2-9B29-03F3E6A74242}"/>
              </a:ext>
            </a:extLst>
          </p:cNvPr>
          <p:cNvCxnSpPr>
            <a:cxnSpLocks/>
          </p:cNvCxnSpPr>
          <p:nvPr/>
        </p:nvCxnSpPr>
        <p:spPr>
          <a:xfrm flipH="1">
            <a:off x="-202496" y="5378573"/>
            <a:ext cx="1086558" cy="1086557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EA08F085-800B-4290-A509-1C7B015AB7E3}"/>
              </a:ext>
            </a:extLst>
          </p:cNvPr>
          <p:cNvCxnSpPr>
            <a:cxnSpLocks/>
          </p:cNvCxnSpPr>
          <p:nvPr/>
        </p:nvCxnSpPr>
        <p:spPr>
          <a:xfrm flipH="1">
            <a:off x="10034468" y="-304201"/>
            <a:ext cx="1375070" cy="137506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5ECDD237-F7F3-4F83-857E-CBBEA05F639A}"/>
              </a:ext>
            </a:extLst>
          </p:cNvPr>
          <p:cNvCxnSpPr>
            <a:cxnSpLocks/>
          </p:cNvCxnSpPr>
          <p:nvPr/>
        </p:nvCxnSpPr>
        <p:spPr>
          <a:xfrm flipH="1">
            <a:off x="11636297" y="288922"/>
            <a:ext cx="682922" cy="68292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082C8D33-784A-4582-865E-BC89D248A146}"/>
              </a:ext>
            </a:extLst>
          </p:cNvPr>
          <p:cNvCxnSpPr>
            <a:cxnSpLocks/>
          </p:cNvCxnSpPr>
          <p:nvPr/>
        </p:nvCxnSpPr>
        <p:spPr>
          <a:xfrm flipH="1">
            <a:off x="590550" y="6208845"/>
            <a:ext cx="954642" cy="95464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C7CAEC2-5212-46D1-BC22-E40B12BE596A}"/>
              </a:ext>
            </a:extLst>
          </p:cNvPr>
          <p:cNvGrpSpPr/>
          <p:nvPr/>
        </p:nvGrpSpPr>
        <p:grpSpPr>
          <a:xfrm>
            <a:off x="1530678" y="4657252"/>
            <a:ext cx="3282952" cy="952486"/>
            <a:chOff x="7719452" y="1317166"/>
            <a:chExt cx="3282952" cy="952486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F83F82B-7037-4C41-AC17-930E4666F62F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54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tincidun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velas aliqueta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1C11D34-D698-482C-B888-5ED5A3114C5F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>
                  <a:ln w="19050">
                    <a:noFill/>
                  </a:ln>
                  <a:latin typeface="+mj-lt"/>
                </a:rPr>
                <a:t>Third Service</a:t>
              </a:r>
              <a:endParaRPr lang="id-ID" sz="1400" b="1">
                <a:ln w="19050">
                  <a:noFill/>
                </a:ln>
                <a:latin typeface="+mj-lt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F3CC22B-22C5-4507-8D0F-1EE2CF5614EB}"/>
              </a:ext>
            </a:extLst>
          </p:cNvPr>
          <p:cNvGrpSpPr/>
          <p:nvPr/>
        </p:nvGrpSpPr>
        <p:grpSpPr>
          <a:xfrm>
            <a:off x="7401222" y="1248260"/>
            <a:ext cx="3282952" cy="952486"/>
            <a:chOff x="7719452" y="1317166"/>
            <a:chExt cx="3282952" cy="952486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85110D3-3C74-4538-AA25-763E2B88F2D6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54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tincidun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velas aliqueta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3170854-10C7-47F5-8973-14C7C60D0263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First Service</a:t>
              </a:r>
              <a:endParaRPr lang="id-ID" sz="1400" b="1">
                <a:ln w="19050">
                  <a:noFill/>
                </a:ln>
                <a:latin typeface="+mj-lt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13674E5-9FF8-45C5-B6BC-88C5A8ED4BAC}"/>
              </a:ext>
            </a:extLst>
          </p:cNvPr>
          <p:cNvGrpSpPr/>
          <p:nvPr/>
        </p:nvGrpSpPr>
        <p:grpSpPr>
          <a:xfrm>
            <a:off x="7401222" y="2952755"/>
            <a:ext cx="3282952" cy="952486"/>
            <a:chOff x="7719452" y="1317166"/>
            <a:chExt cx="3282952" cy="952486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93F644D-6B12-4574-B505-87F2DC7F228C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54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tincidun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velas aliqueta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E58EEA1-BE5B-4BD8-B17C-9A0D49E96CF0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Second Service</a:t>
              </a:r>
              <a:endParaRPr lang="id-ID" sz="1400" b="1">
                <a:ln w="19050">
                  <a:noFill/>
                </a:ln>
                <a:latin typeface="+mj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84061" y="759561"/>
            <a:ext cx="3944083" cy="1738612"/>
            <a:chOff x="884061" y="759561"/>
            <a:chExt cx="3944083" cy="1738612"/>
          </a:xfrm>
        </p:grpSpPr>
        <p:sp>
          <p:nvSpPr>
            <p:cNvPr id="109" name="Right Triangle 108">
              <a:extLst>
                <a:ext uri="{FF2B5EF4-FFF2-40B4-BE49-F238E27FC236}">
                  <a16:creationId xmlns:a16="http://schemas.microsoft.com/office/drawing/2014/main" id="{741BC1F7-1F45-4BEC-A1B1-62D486326CE9}"/>
                </a:ext>
              </a:extLst>
            </p:cNvPr>
            <p:cNvSpPr/>
            <p:nvPr/>
          </p:nvSpPr>
          <p:spPr>
            <a:xfrm rot="5400000">
              <a:off x="884061" y="759561"/>
              <a:ext cx="390141" cy="39014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89BF85E-0643-4949-81BD-C29F67BDCE44}"/>
                </a:ext>
              </a:extLst>
            </p:cNvPr>
            <p:cNvSpPr txBox="1"/>
            <p:nvPr/>
          </p:nvSpPr>
          <p:spPr>
            <a:xfrm>
              <a:off x="1545192" y="1225902"/>
              <a:ext cx="3282952" cy="1272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adipiscinge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nib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u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eget justo sed gravida est sed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teturasa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 elit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sed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asuin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cursus mi ut sapien cursus mi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ut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asisau nasat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sapien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 tincidunt velas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tincidun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velas aliqueta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5F1A9C4-35AA-43A2-995C-93448143D04E}"/>
              </a:ext>
            </a:extLst>
          </p:cNvPr>
          <p:cNvCxnSpPr>
            <a:cxnSpLocks/>
          </p:cNvCxnSpPr>
          <p:nvPr/>
        </p:nvCxnSpPr>
        <p:spPr>
          <a:xfrm flipH="1">
            <a:off x="5726647" y="6334118"/>
            <a:ext cx="1418373" cy="141837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157EAB1-47A0-4382-A774-89AA049A8C8D}"/>
              </a:ext>
            </a:extLst>
          </p:cNvPr>
          <p:cNvSpPr txBox="1"/>
          <p:nvPr/>
        </p:nvSpPr>
        <p:spPr>
          <a:xfrm>
            <a:off x="7363122" y="4587535"/>
            <a:ext cx="4273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</a:t>
            </a:r>
          </a:p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9149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2FD9CCD-8640-412B-89FD-C265FAD487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 b="20509"/>
          <a:stretch>
            <a:fillRect/>
          </a:stretch>
        </p:blipFill>
        <p:spPr/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35F216-D14E-4E27-9A0F-417026575FC9}"/>
              </a:ext>
            </a:extLst>
          </p:cNvPr>
          <p:cNvSpPr/>
          <p:nvPr/>
        </p:nvSpPr>
        <p:spPr>
          <a:xfrm>
            <a:off x="1238557" y="1170079"/>
            <a:ext cx="885518" cy="88551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05503D-5315-44DA-B9FA-0F649826BA05}"/>
              </a:ext>
            </a:extLst>
          </p:cNvPr>
          <p:cNvSpPr txBox="1"/>
          <p:nvPr/>
        </p:nvSpPr>
        <p:spPr>
          <a:xfrm>
            <a:off x="1327817" y="1387123"/>
            <a:ext cx="70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n w="19050">
                  <a:noFill/>
                </a:ln>
                <a:latin typeface="+mj-lt"/>
              </a:rPr>
              <a:t>1</a:t>
            </a:r>
            <a:endParaRPr lang="id-ID" sz="2400" b="1">
              <a:ln w="19050">
                <a:noFill/>
              </a:ln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7B918D-F1FE-42B8-BA8E-14D7B9D16A9C}"/>
              </a:ext>
            </a:extLst>
          </p:cNvPr>
          <p:cNvSpPr/>
          <p:nvPr/>
        </p:nvSpPr>
        <p:spPr>
          <a:xfrm>
            <a:off x="1238557" y="3015739"/>
            <a:ext cx="885518" cy="885516"/>
          </a:xfrm>
          <a:prstGeom prst="round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38CF1E-8F4C-4011-BB2D-4F2A13E0DA9D}"/>
              </a:ext>
            </a:extLst>
          </p:cNvPr>
          <p:cNvSpPr txBox="1"/>
          <p:nvPr/>
        </p:nvSpPr>
        <p:spPr>
          <a:xfrm>
            <a:off x="1327817" y="3232783"/>
            <a:ext cx="70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n w="19050">
                  <a:noFill/>
                </a:ln>
                <a:solidFill>
                  <a:schemeClr val="bg1"/>
                </a:solidFill>
                <a:latin typeface="+mj-lt"/>
              </a:rPr>
              <a:t>2</a:t>
            </a:r>
            <a:endParaRPr lang="id-ID" sz="2400" b="1">
              <a:ln w="19050">
                <a:noFill/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37D760C-52DD-4793-A422-C713D3CAB34B}"/>
              </a:ext>
            </a:extLst>
          </p:cNvPr>
          <p:cNvSpPr/>
          <p:nvPr/>
        </p:nvSpPr>
        <p:spPr>
          <a:xfrm>
            <a:off x="1238557" y="4821455"/>
            <a:ext cx="885518" cy="885516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63ACE4-C743-42D8-BB9D-BB28F9BFB066}"/>
              </a:ext>
            </a:extLst>
          </p:cNvPr>
          <p:cNvSpPr txBox="1"/>
          <p:nvPr/>
        </p:nvSpPr>
        <p:spPr>
          <a:xfrm>
            <a:off x="1327817" y="5006459"/>
            <a:ext cx="70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n w="19050">
                  <a:noFill/>
                </a:ln>
                <a:solidFill>
                  <a:schemeClr val="bg1"/>
                </a:solidFill>
                <a:latin typeface="+mj-lt"/>
              </a:rPr>
              <a:t>3</a:t>
            </a:r>
            <a:endParaRPr lang="id-ID" sz="2400" b="1">
              <a:ln w="19050">
                <a:noFill/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5D2F04-A13E-4217-B2A6-A130D650CD1D}"/>
              </a:ext>
            </a:extLst>
          </p:cNvPr>
          <p:cNvGrpSpPr/>
          <p:nvPr/>
        </p:nvGrpSpPr>
        <p:grpSpPr>
          <a:xfrm>
            <a:off x="2813048" y="1170167"/>
            <a:ext cx="3035302" cy="952486"/>
            <a:chOff x="7719452" y="1317166"/>
            <a:chExt cx="3282952" cy="9524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A6FCC6-6327-4F64-BB8B-999B657D7ABA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54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tincidun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velas aliqueta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ACFD1D-8E60-411D-B2F8-B9379A0EED32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First Service</a:t>
              </a:r>
              <a:endParaRPr lang="id-ID" sz="1400" b="1">
                <a:ln w="19050">
                  <a:noFill/>
                </a:ln>
                <a:latin typeface="+mj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97805B-1F50-4CBC-964C-E38A71BF5ED2}"/>
              </a:ext>
            </a:extLst>
          </p:cNvPr>
          <p:cNvGrpSpPr/>
          <p:nvPr/>
        </p:nvGrpSpPr>
        <p:grpSpPr>
          <a:xfrm>
            <a:off x="2813048" y="3011749"/>
            <a:ext cx="3035302" cy="952486"/>
            <a:chOff x="7719452" y="1317166"/>
            <a:chExt cx="3282952" cy="95248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9DBEA6-589F-41F8-8291-46339125CB0E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54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tincidun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velas aliqueta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272C57-BAEE-4644-AE04-21C57C3E8192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Second Service</a:t>
              </a:r>
              <a:endParaRPr lang="id-ID" sz="1400" b="1">
                <a:ln w="19050">
                  <a:noFill/>
                </a:ln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21F8B86-7402-4C71-A49A-19A57D815846}"/>
              </a:ext>
            </a:extLst>
          </p:cNvPr>
          <p:cNvGrpSpPr/>
          <p:nvPr/>
        </p:nvGrpSpPr>
        <p:grpSpPr>
          <a:xfrm>
            <a:off x="2813048" y="4813391"/>
            <a:ext cx="3035302" cy="952486"/>
            <a:chOff x="7719452" y="1317166"/>
            <a:chExt cx="3282952" cy="9524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6140CE-21F9-4BCF-B3A1-1F2BEBCD08CD}"/>
                </a:ext>
              </a:extLst>
            </p:cNvPr>
            <p:cNvSpPr txBox="1"/>
            <p:nvPr/>
          </p:nvSpPr>
          <p:spPr>
            <a:xfrm>
              <a:off x="7719452" y="1724503"/>
              <a:ext cx="3282952" cy="54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amet consec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anis hanisan 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tetur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asi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tincidun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ani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</a:t>
              </a:r>
              <a:r>
                <a:rPr 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r>
                <a:rPr 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es velas aliqueta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ED5025-7A40-49D4-9264-1A8A9B76C602}"/>
                </a:ext>
              </a:extLst>
            </p:cNvPr>
            <p:cNvSpPr txBox="1"/>
            <p:nvPr/>
          </p:nvSpPr>
          <p:spPr>
            <a:xfrm>
              <a:off x="7719452" y="1317166"/>
              <a:ext cx="3282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n w="19050">
                    <a:noFill/>
                  </a:ln>
                  <a:latin typeface="+mj-lt"/>
                </a:rPr>
                <a:t>Third Service</a:t>
              </a:r>
              <a:endParaRPr lang="id-ID" sz="1400" b="1">
                <a:ln w="19050">
                  <a:noFill/>
                </a:ln>
                <a:latin typeface="+mj-lt"/>
              </a:endParaRPr>
            </a:p>
          </p:txBody>
        </p:sp>
      </p:grp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EFB89DEF-0F90-4A55-9CE6-49B72580E758}"/>
              </a:ext>
            </a:extLst>
          </p:cNvPr>
          <p:cNvSpPr/>
          <p:nvPr/>
        </p:nvSpPr>
        <p:spPr>
          <a:xfrm rot="5400000">
            <a:off x="6795342" y="4813391"/>
            <a:ext cx="390141" cy="3901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F61979-A468-4DDC-A783-23428E4252C5}"/>
              </a:ext>
            </a:extLst>
          </p:cNvPr>
          <p:cNvCxnSpPr>
            <a:cxnSpLocks/>
          </p:cNvCxnSpPr>
          <p:nvPr/>
        </p:nvCxnSpPr>
        <p:spPr>
          <a:xfrm flipH="1">
            <a:off x="11220285" y="-195814"/>
            <a:ext cx="1158911" cy="115891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62DDF4-42ED-46E6-AFEA-7C9ACAEDA5F1}"/>
              </a:ext>
            </a:extLst>
          </p:cNvPr>
          <p:cNvCxnSpPr>
            <a:cxnSpLocks/>
          </p:cNvCxnSpPr>
          <p:nvPr/>
        </p:nvCxnSpPr>
        <p:spPr>
          <a:xfrm flipH="1">
            <a:off x="11581660" y="972415"/>
            <a:ext cx="1094140" cy="1094142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-113787" y="6174572"/>
            <a:ext cx="2557457" cy="1214553"/>
            <a:chOff x="-113787" y="6174572"/>
            <a:chExt cx="2557457" cy="1214553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30DD9F-2EBA-4785-961B-9F6B7B84C4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13787" y="6413300"/>
              <a:ext cx="539353" cy="539351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AEAF3E3-9A06-4F83-8BB0-686C8448FF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9117" y="6174572"/>
              <a:ext cx="1214553" cy="121455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439CC06-AB97-4112-8200-15999FB7C67F}"/>
              </a:ext>
            </a:extLst>
          </p:cNvPr>
          <p:cNvSpPr txBox="1"/>
          <p:nvPr/>
        </p:nvSpPr>
        <p:spPr>
          <a:xfrm>
            <a:off x="7406896" y="5154411"/>
            <a:ext cx="5587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Rain Or Shine, </a:t>
            </a:r>
          </a:p>
          <a:p>
            <a:r>
              <a:rPr lang="en-US" sz="2800" b="1" dirty="0">
                <a:ln w="19050">
                  <a:noFill/>
                </a:ln>
                <a:solidFill>
                  <a:schemeClr val="accent2"/>
                </a:solidFill>
                <a:latin typeface="+mj-lt"/>
              </a:rPr>
              <a:t>It's Time To Dine.</a:t>
            </a:r>
            <a:endParaRPr lang="id-ID" sz="2800" b="1" dirty="0">
              <a:ln w="19050">
                <a:noFill/>
              </a:ln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6471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812881" y="1131100"/>
            <a:ext cx="4609793" cy="4595798"/>
            <a:chOff x="6760127" y="1152495"/>
            <a:chExt cx="4609793" cy="4595798"/>
          </a:xfrm>
        </p:grpSpPr>
        <p:sp>
          <p:nvSpPr>
            <p:cNvPr id="4" name="Rectangle: Rounded Corners 16">
              <a:extLst>
                <a:ext uri="{FF2B5EF4-FFF2-40B4-BE49-F238E27FC236}">
                  <a16:creationId xmlns:a16="http://schemas.microsoft.com/office/drawing/2014/main" id="{D535F216-D14E-4E27-9A0F-417026575FC9}"/>
                </a:ext>
              </a:extLst>
            </p:cNvPr>
            <p:cNvSpPr/>
            <p:nvPr/>
          </p:nvSpPr>
          <p:spPr>
            <a:xfrm>
              <a:off x="6760127" y="1152495"/>
              <a:ext cx="885518" cy="885516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05503D-5315-44DA-B9FA-0F649826BA05}"/>
                </a:ext>
              </a:extLst>
            </p:cNvPr>
            <p:cNvSpPr txBox="1"/>
            <p:nvPr/>
          </p:nvSpPr>
          <p:spPr>
            <a:xfrm>
              <a:off x="6849387" y="1369539"/>
              <a:ext cx="706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n w="19050">
                    <a:noFill/>
                  </a:ln>
                  <a:latin typeface="+mj-lt"/>
                </a:rPr>
                <a:t>1</a:t>
              </a:r>
              <a:endParaRPr lang="id-ID" sz="2400" b="1">
                <a:ln w="19050">
                  <a:noFill/>
                </a:ln>
                <a:latin typeface="+mj-lt"/>
              </a:endParaRPr>
            </a:p>
          </p:txBody>
        </p:sp>
        <p:sp>
          <p:nvSpPr>
            <p:cNvPr id="6" name="Rectangle: Rounded Corners 14">
              <a:extLst>
                <a:ext uri="{FF2B5EF4-FFF2-40B4-BE49-F238E27FC236}">
                  <a16:creationId xmlns:a16="http://schemas.microsoft.com/office/drawing/2014/main" id="{DA7B918D-F1FE-42B8-BA8E-14D7B9D16A9C}"/>
                </a:ext>
              </a:extLst>
            </p:cNvPr>
            <p:cNvSpPr/>
            <p:nvPr/>
          </p:nvSpPr>
          <p:spPr>
            <a:xfrm>
              <a:off x="6760127" y="2998155"/>
              <a:ext cx="885518" cy="885516"/>
            </a:xfrm>
            <a:prstGeom prst="roundRect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38CF1E-8F4C-4011-BB2D-4F2A13E0DA9D}"/>
                </a:ext>
              </a:extLst>
            </p:cNvPr>
            <p:cNvSpPr txBox="1"/>
            <p:nvPr/>
          </p:nvSpPr>
          <p:spPr>
            <a:xfrm>
              <a:off x="6849387" y="3215199"/>
              <a:ext cx="706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n w="19050">
                    <a:noFill/>
                  </a:ln>
                  <a:solidFill>
                    <a:schemeClr val="bg1"/>
                  </a:solidFill>
                  <a:latin typeface="+mj-lt"/>
                </a:rPr>
                <a:t>2</a:t>
              </a:r>
              <a:endParaRPr lang="id-ID" sz="2400" b="1">
                <a:ln w="19050">
                  <a:noFill/>
                </a:ln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Rectangle: Rounded Corners 12">
              <a:extLst>
                <a:ext uri="{FF2B5EF4-FFF2-40B4-BE49-F238E27FC236}">
                  <a16:creationId xmlns:a16="http://schemas.microsoft.com/office/drawing/2014/main" id="{E37D760C-52DD-4793-A422-C713D3CAB34B}"/>
                </a:ext>
              </a:extLst>
            </p:cNvPr>
            <p:cNvSpPr/>
            <p:nvPr/>
          </p:nvSpPr>
          <p:spPr>
            <a:xfrm>
              <a:off x="6760127" y="4803871"/>
              <a:ext cx="885518" cy="88551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63ACE4-C743-42D8-BB9D-BB28F9BFB066}"/>
                </a:ext>
              </a:extLst>
            </p:cNvPr>
            <p:cNvSpPr txBox="1"/>
            <p:nvPr/>
          </p:nvSpPr>
          <p:spPr>
            <a:xfrm>
              <a:off x="6849387" y="4988875"/>
              <a:ext cx="706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n w="19050">
                    <a:noFill/>
                  </a:ln>
                  <a:solidFill>
                    <a:schemeClr val="bg1"/>
                  </a:solidFill>
                  <a:latin typeface="+mj-lt"/>
                </a:rPr>
                <a:t>3</a:t>
              </a:r>
              <a:endParaRPr lang="id-ID" sz="2400" b="1">
                <a:ln w="19050">
                  <a:noFill/>
                </a:ln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55D2F04-A13E-4217-B2A6-A130D650CD1D}"/>
                </a:ext>
              </a:extLst>
            </p:cNvPr>
            <p:cNvGrpSpPr/>
            <p:nvPr/>
          </p:nvGrpSpPr>
          <p:grpSpPr>
            <a:xfrm>
              <a:off x="8334618" y="1152583"/>
              <a:ext cx="3035302" cy="952486"/>
              <a:chOff x="7719452" y="1317166"/>
              <a:chExt cx="3282952" cy="95248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A6FCC6-6327-4F64-BB8B-999B657D7ABA}"/>
                  </a:ext>
                </a:extLst>
              </p:cNvPr>
              <p:cNvSpPr txBox="1"/>
              <p:nvPr/>
            </p:nvSpPr>
            <p:spPr>
              <a:xfrm>
                <a:off x="7719452" y="1724503"/>
                <a:ext cx="3282952" cy="545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lorem ipsum dolor sit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amet consec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 anis hanisan 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tetur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asi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tincidun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ani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es velas aliqueta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ACFD1D-8E60-411D-B2F8-B9379A0EED32}"/>
                  </a:ext>
                </a:extLst>
              </p:cNvPr>
              <p:cNvSpPr txBox="1"/>
              <p:nvPr/>
            </p:nvSpPr>
            <p:spPr>
              <a:xfrm>
                <a:off x="7719452" y="1317166"/>
                <a:ext cx="32829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ln w="19050">
                      <a:noFill/>
                    </a:ln>
                    <a:latin typeface="+mj-lt"/>
                  </a:rPr>
                  <a:t>First Service</a:t>
                </a:r>
                <a:endParaRPr lang="id-ID" sz="1400" b="1">
                  <a:ln w="19050">
                    <a:noFill/>
                  </a:ln>
                  <a:latin typeface="+mj-lt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97805B-1F50-4CBC-964C-E38A71BF5ED2}"/>
                </a:ext>
              </a:extLst>
            </p:cNvPr>
            <p:cNvGrpSpPr/>
            <p:nvPr/>
          </p:nvGrpSpPr>
          <p:grpSpPr>
            <a:xfrm>
              <a:off x="8334618" y="2994165"/>
              <a:ext cx="3035302" cy="952486"/>
              <a:chOff x="7719452" y="1317166"/>
              <a:chExt cx="3282952" cy="95248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9DBEA6-589F-41F8-8291-46339125CB0E}"/>
                  </a:ext>
                </a:extLst>
              </p:cNvPr>
              <p:cNvSpPr txBox="1"/>
              <p:nvPr/>
            </p:nvSpPr>
            <p:spPr>
              <a:xfrm>
                <a:off x="7719452" y="1724503"/>
                <a:ext cx="3282952" cy="545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lorem ipsum dolor sit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amet consec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 anis hanisan 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tetur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asi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tincidun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ani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es velas aliqueta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272C57-BAEE-4644-AE04-21C57C3E8192}"/>
                  </a:ext>
                </a:extLst>
              </p:cNvPr>
              <p:cNvSpPr txBox="1"/>
              <p:nvPr/>
            </p:nvSpPr>
            <p:spPr>
              <a:xfrm>
                <a:off x="7719452" y="1317166"/>
                <a:ext cx="32829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ln w="19050">
                      <a:noFill/>
                    </a:ln>
                    <a:latin typeface="+mj-lt"/>
                  </a:rPr>
                  <a:t>Second Service</a:t>
                </a:r>
                <a:endParaRPr lang="id-ID" sz="1400" b="1">
                  <a:ln w="19050">
                    <a:noFill/>
                  </a:ln>
                  <a:latin typeface="+mj-lt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21F8B86-7402-4C71-A49A-19A57D815846}"/>
                </a:ext>
              </a:extLst>
            </p:cNvPr>
            <p:cNvGrpSpPr/>
            <p:nvPr/>
          </p:nvGrpSpPr>
          <p:grpSpPr>
            <a:xfrm>
              <a:off x="8334618" y="4795807"/>
              <a:ext cx="3035302" cy="952486"/>
              <a:chOff x="7719452" y="1317166"/>
              <a:chExt cx="3282952" cy="95248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16140CE-21F9-4BCF-B3A1-1F2BEBCD08CD}"/>
                  </a:ext>
                </a:extLst>
              </p:cNvPr>
              <p:cNvSpPr txBox="1"/>
              <p:nvPr/>
            </p:nvSpPr>
            <p:spPr>
              <a:xfrm>
                <a:off x="7719452" y="1724503"/>
                <a:ext cx="3282952" cy="545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lorem ipsum dolor sit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amet consec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 anis hanisan 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tetur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asi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tincidun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ani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t</a:t>
                </a:r>
                <a:r>
                  <a:rPr 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  <a:r>
                  <a:rPr lang="id-ID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es velas aliqueta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ED5025-7A40-49D4-9264-1A8A9B76C602}"/>
                  </a:ext>
                </a:extLst>
              </p:cNvPr>
              <p:cNvSpPr txBox="1"/>
              <p:nvPr/>
            </p:nvSpPr>
            <p:spPr>
              <a:xfrm>
                <a:off x="7719452" y="1317166"/>
                <a:ext cx="32829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ln w="19050">
                      <a:noFill/>
                    </a:ln>
                    <a:latin typeface="+mj-lt"/>
                  </a:rPr>
                  <a:t>Third Service</a:t>
                </a:r>
                <a:endParaRPr lang="id-ID" sz="1400" b="1">
                  <a:ln w="19050">
                    <a:noFill/>
                  </a:ln>
                  <a:latin typeface="+mj-lt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0" y="6438342"/>
            <a:ext cx="2557457" cy="1214553"/>
            <a:chOff x="-113787" y="6174572"/>
            <a:chExt cx="2557457" cy="121455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A30DD9F-2EBA-4785-961B-9F6B7B84C4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13787" y="6413300"/>
              <a:ext cx="539353" cy="539351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AEAF3E3-9A06-4F83-8BB0-686C8448FF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9117" y="6174572"/>
              <a:ext cx="1214553" cy="121455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08F085-800B-4290-A509-1C7B015AB7E3}"/>
              </a:ext>
            </a:extLst>
          </p:cNvPr>
          <p:cNvCxnSpPr>
            <a:cxnSpLocks/>
          </p:cNvCxnSpPr>
          <p:nvPr/>
        </p:nvCxnSpPr>
        <p:spPr>
          <a:xfrm flipH="1">
            <a:off x="10034468" y="-304201"/>
            <a:ext cx="1375070" cy="137506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CDD237-F7F3-4F83-857E-CBBEA05F639A}"/>
              </a:ext>
            </a:extLst>
          </p:cNvPr>
          <p:cNvCxnSpPr>
            <a:cxnSpLocks/>
          </p:cNvCxnSpPr>
          <p:nvPr/>
        </p:nvCxnSpPr>
        <p:spPr>
          <a:xfrm flipH="1">
            <a:off x="11636297" y="288922"/>
            <a:ext cx="682922" cy="682923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62A71A34-9350-4C91-89CA-996B1A29BA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4663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CE00"/>
      </a:accent1>
      <a:accent2>
        <a:srgbClr val="00B050"/>
      </a:accent2>
      <a:accent3>
        <a:srgbClr val="007849"/>
      </a:accent3>
      <a:accent4>
        <a:srgbClr val="262228"/>
      </a:accent4>
      <a:accent5>
        <a:srgbClr val="000000"/>
      </a:accent5>
      <a:accent6>
        <a:srgbClr val="8A8A8A"/>
      </a:accent6>
      <a:hlink>
        <a:srgbClr val="0096D2"/>
      </a:hlink>
      <a:folHlink>
        <a:srgbClr val="00578B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2160</Words>
  <Application>Microsoft Office PowerPoint</Application>
  <PresentationFormat>Widescreen</PresentationFormat>
  <Paragraphs>173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123</cp:revision>
  <dcterms:created xsi:type="dcterms:W3CDTF">2021-02-09T15:50:15Z</dcterms:created>
  <dcterms:modified xsi:type="dcterms:W3CDTF">2021-06-22T12:53:40Z</dcterms:modified>
</cp:coreProperties>
</file>