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1" r:id="rId3"/>
    <p:sldId id="292" r:id="rId4"/>
    <p:sldId id="293" r:id="rId5"/>
    <p:sldId id="294" r:id="rId6"/>
    <p:sldId id="295" r:id="rId7"/>
    <p:sldId id="296" r:id="rId8"/>
    <p:sldId id="297" r:id="rId9"/>
    <p:sldId id="298" r:id="rId10"/>
    <p:sldId id="299" r:id="rId11"/>
    <p:sldId id="300" r:id="rId12"/>
    <p:sldId id="301" r:id="rId13"/>
    <p:sldId id="302" r:id="rId14"/>
    <p:sldId id="304" r:id="rId15"/>
    <p:sldId id="305" r:id="rId16"/>
    <p:sldId id="306" r:id="rId17"/>
    <p:sldId id="307" r:id="rId18"/>
    <p:sldId id="308" r:id="rId19"/>
    <p:sldId id="309" r:id="rId20"/>
    <p:sldId id="310" r:id="rId21"/>
    <p:sldId id="311" r:id="rId22"/>
    <p:sldId id="312" r:id="rId23"/>
    <p:sldId id="313" r:id="rId24"/>
    <p:sldId id="314" r:id="rId25"/>
    <p:sldId id="319" r:id="rId26"/>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816" userDrawn="1">
          <p15:clr>
            <a:srgbClr val="A4A3A4"/>
          </p15:clr>
        </p15:guide>
        <p15:guide id="2" pos="5328"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5" d="100"/>
          <a:sy n="75" d="100"/>
        </p:scale>
        <p:origin x="1224" y="846"/>
      </p:cViewPr>
      <p:guideLst>
        <p:guide pos="816"/>
        <p:guide pos="5328"/>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013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CB4AEB7-2B36-439F-A64F-CA371209694F}"/>
              </a:ext>
            </a:extLst>
          </p:cNvPr>
          <p:cNvSpPr>
            <a:spLocks noGrp="1"/>
          </p:cNvSpPr>
          <p:nvPr>
            <p:ph type="pic" sz="quarter" idx="10" hasCustomPrompt="1"/>
          </p:nvPr>
        </p:nvSpPr>
        <p:spPr>
          <a:xfrm>
            <a:off x="1052946" y="491837"/>
            <a:ext cx="5929745" cy="5874326"/>
          </a:xfrm>
          <a:custGeom>
            <a:avLst/>
            <a:gdLst>
              <a:gd name="connsiteX0" fmla="*/ 2964873 w 5929745"/>
              <a:gd name="connsiteY0" fmla="*/ 2017112 h 5874326"/>
              <a:gd name="connsiteX1" fmla="*/ 2928237 w 5929745"/>
              <a:gd name="connsiteY1" fmla="*/ 2117210 h 5874326"/>
              <a:gd name="connsiteX2" fmla="*/ 2184717 w 5929745"/>
              <a:gd name="connsiteY2" fmla="*/ 2897717 h 5874326"/>
              <a:gd name="connsiteX3" fmla="*/ 2093754 w 5929745"/>
              <a:gd name="connsiteY3" fmla="*/ 2937505 h 5874326"/>
              <a:gd name="connsiteX4" fmla="*/ 2117210 w 5929745"/>
              <a:gd name="connsiteY4" fmla="*/ 2946090 h 5874326"/>
              <a:gd name="connsiteX5" fmla="*/ 2928237 w 5929745"/>
              <a:gd name="connsiteY5" fmla="*/ 3757117 h 5874326"/>
              <a:gd name="connsiteX6" fmla="*/ 2964591 w 5929745"/>
              <a:gd name="connsiteY6" fmla="*/ 3856443 h 5874326"/>
              <a:gd name="connsiteX7" fmla="*/ 2987455 w 5929745"/>
              <a:gd name="connsiteY7" fmla="*/ 3791514 h 5874326"/>
              <a:gd name="connsiteX8" fmla="*/ 3812536 w 5929745"/>
              <a:gd name="connsiteY8" fmla="*/ 2946090 h 5874326"/>
              <a:gd name="connsiteX9" fmla="*/ 3836925 w 5929745"/>
              <a:gd name="connsiteY9" fmla="*/ 2937163 h 5874326"/>
              <a:gd name="connsiteX10" fmla="*/ 3812536 w 5929745"/>
              <a:gd name="connsiteY10" fmla="*/ 2928237 h 5874326"/>
              <a:gd name="connsiteX11" fmla="*/ 3001509 w 5929745"/>
              <a:gd name="connsiteY11" fmla="*/ 2117210 h 5874326"/>
              <a:gd name="connsiteX12" fmla="*/ 1524000 w 5929745"/>
              <a:gd name="connsiteY12" fmla="*/ 0 h 5874326"/>
              <a:gd name="connsiteX13" fmla="*/ 2928237 w 5929745"/>
              <a:gd name="connsiteY13" fmla="*/ 930791 h 5874326"/>
              <a:gd name="connsiteX14" fmla="*/ 2964873 w 5929745"/>
              <a:gd name="connsiteY14" fmla="*/ 1030888 h 5874326"/>
              <a:gd name="connsiteX15" fmla="*/ 3001509 w 5929745"/>
              <a:gd name="connsiteY15" fmla="*/ 930791 h 5874326"/>
              <a:gd name="connsiteX16" fmla="*/ 4405745 w 5929745"/>
              <a:gd name="connsiteY16" fmla="*/ 0 h 5874326"/>
              <a:gd name="connsiteX17" fmla="*/ 5929745 w 5929745"/>
              <a:gd name="connsiteY17" fmla="*/ 1524000 h 5874326"/>
              <a:gd name="connsiteX18" fmla="*/ 4998955 w 5929745"/>
              <a:gd name="connsiteY18" fmla="*/ 2928237 h 5874326"/>
              <a:gd name="connsiteX19" fmla="*/ 4974566 w 5929745"/>
              <a:gd name="connsiteY19" fmla="*/ 2937163 h 5874326"/>
              <a:gd name="connsiteX20" fmla="*/ 4998955 w 5929745"/>
              <a:gd name="connsiteY20" fmla="*/ 2946090 h 5874326"/>
              <a:gd name="connsiteX21" fmla="*/ 5929745 w 5929745"/>
              <a:gd name="connsiteY21" fmla="*/ 4350326 h 5874326"/>
              <a:gd name="connsiteX22" fmla="*/ 4405745 w 5929745"/>
              <a:gd name="connsiteY22" fmla="*/ 5874326 h 5874326"/>
              <a:gd name="connsiteX23" fmla="*/ 3001509 w 5929745"/>
              <a:gd name="connsiteY23" fmla="*/ 4943536 h 5874326"/>
              <a:gd name="connsiteX24" fmla="*/ 2964873 w 5929745"/>
              <a:gd name="connsiteY24" fmla="*/ 4843438 h 5874326"/>
              <a:gd name="connsiteX25" fmla="*/ 2928237 w 5929745"/>
              <a:gd name="connsiteY25" fmla="*/ 4943536 h 5874326"/>
              <a:gd name="connsiteX26" fmla="*/ 1524000 w 5929745"/>
              <a:gd name="connsiteY26" fmla="*/ 5874326 h 5874326"/>
              <a:gd name="connsiteX27" fmla="*/ 0 w 5929745"/>
              <a:gd name="connsiteY27" fmla="*/ 4350326 h 5874326"/>
              <a:gd name="connsiteX28" fmla="*/ 930790 w 5929745"/>
              <a:gd name="connsiteY28" fmla="*/ 2946090 h 5874326"/>
              <a:gd name="connsiteX29" fmla="*/ 955179 w 5929745"/>
              <a:gd name="connsiteY29" fmla="*/ 2937163 h 5874326"/>
              <a:gd name="connsiteX30" fmla="*/ 930791 w 5929745"/>
              <a:gd name="connsiteY30" fmla="*/ 2928237 h 5874326"/>
              <a:gd name="connsiteX31" fmla="*/ 0 w 5929745"/>
              <a:gd name="connsiteY31" fmla="*/ 1524000 h 5874326"/>
              <a:gd name="connsiteX32" fmla="*/ 1524000 w 5929745"/>
              <a:gd name="connsiteY32" fmla="*/ 0 h 587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29745" h="5874326">
                <a:moveTo>
                  <a:pt x="2964873" y="2017112"/>
                </a:moveTo>
                <a:lnTo>
                  <a:pt x="2928237" y="2117210"/>
                </a:lnTo>
                <a:cubicBezTo>
                  <a:pt x="2783639" y="2459076"/>
                  <a:pt x="2517845" y="2737200"/>
                  <a:pt x="2184717" y="2897717"/>
                </a:cubicBezTo>
                <a:lnTo>
                  <a:pt x="2093754" y="2937505"/>
                </a:lnTo>
                <a:lnTo>
                  <a:pt x="2117210" y="2946090"/>
                </a:lnTo>
                <a:cubicBezTo>
                  <a:pt x="2481867" y="3100327"/>
                  <a:pt x="2773999" y="3392459"/>
                  <a:pt x="2928237" y="3757117"/>
                </a:cubicBezTo>
                <a:lnTo>
                  <a:pt x="2964591" y="3856443"/>
                </a:lnTo>
                <a:lnTo>
                  <a:pt x="2987455" y="3791514"/>
                </a:lnTo>
                <a:cubicBezTo>
                  <a:pt x="3137559" y="3410852"/>
                  <a:pt x="3436483" y="3105147"/>
                  <a:pt x="3812536" y="2946090"/>
                </a:cubicBezTo>
                <a:lnTo>
                  <a:pt x="3836925" y="2937163"/>
                </a:lnTo>
                <a:lnTo>
                  <a:pt x="3812536" y="2928237"/>
                </a:lnTo>
                <a:cubicBezTo>
                  <a:pt x="3447878" y="2773999"/>
                  <a:pt x="3155746" y="2481867"/>
                  <a:pt x="3001509" y="2117210"/>
                </a:cubicBezTo>
                <a:close/>
                <a:moveTo>
                  <a:pt x="1524000" y="0"/>
                </a:moveTo>
                <a:cubicBezTo>
                  <a:pt x="2155261" y="0"/>
                  <a:pt x="2696881" y="383804"/>
                  <a:pt x="2928237" y="930791"/>
                </a:cubicBezTo>
                <a:lnTo>
                  <a:pt x="2964873" y="1030888"/>
                </a:lnTo>
                <a:lnTo>
                  <a:pt x="3001509" y="930791"/>
                </a:lnTo>
                <a:cubicBezTo>
                  <a:pt x="3232864" y="383804"/>
                  <a:pt x="3774484" y="0"/>
                  <a:pt x="4405745" y="0"/>
                </a:cubicBezTo>
                <a:cubicBezTo>
                  <a:pt x="5247427" y="0"/>
                  <a:pt x="5929745" y="682318"/>
                  <a:pt x="5929745" y="1524000"/>
                </a:cubicBezTo>
                <a:cubicBezTo>
                  <a:pt x="5929745" y="2155261"/>
                  <a:pt x="5545941" y="2696881"/>
                  <a:pt x="4998955" y="2928237"/>
                </a:cubicBezTo>
                <a:lnTo>
                  <a:pt x="4974566" y="2937163"/>
                </a:lnTo>
                <a:lnTo>
                  <a:pt x="4998955" y="2946090"/>
                </a:lnTo>
                <a:cubicBezTo>
                  <a:pt x="5545941" y="3177445"/>
                  <a:pt x="5929745" y="3719065"/>
                  <a:pt x="5929745" y="4350326"/>
                </a:cubicBezTo>
                <a:cubicBezTo>
                  <a:pt x="5929745" y="5192008"/>
                  <a:pt x="5247427" y="5874326"/>
                  <a:pt x="4405745" y="5874326"/>
                </a:cubicBezTo>
                <a:cubicBezTo>
                  <a:pt x="3774484" y="5874326"/>
                  <a:pt x="3232865" y="5490522"/>
                  <a:pt x="3001509" y="4943536"/>
                </a:cubicBezTo>
                <a:lnTo>
                  <a:pt x="2964873" y="4843438"/>
                </a:lnTo>
                <a:lnTo>
                  <a:pt x="2928237" y="4943536"/>
                </a:lnTo>
                <a:cubicBezTo>
                  <a:pt x="2696881" y="5490522"/>
                  <a:pt x="2155261" y="5874326"/>
                  <a:pt x="1524000" y="5874326"/>
                </a:cubicBezTo>
                <a:cubicBezTo>
                  <a:pt x="682318" y="5874326"/>
                  <a:pt x="0" y="5192008"/>
                  <a:pt x="0" y="4350326"/>
                </a:cubicBezTo>
                <a:cubicBezTo>
                  <a:pt x="0" y="3719065"/>
                  <a:pt x="383804" y="3177445"/>
                  <a:pt x="930790" y="2946090"/>
                </a:cubicBezTo>
                <a:lnTo>
                  <a:pt x="955179" y="2937163"/>
                </a:lnTo>
                <a:lnTo>
                  <a:pt x="930791" y="2928237"/>
                </a:lnTo>
                <a:cubicBezTo>
                  <a:pt x="383804" y="2696881"/>
                  <a:pt x="0" y="2155261"/>
                  <a:pt x="0" y="1524000"/>
                </a:cubicBezTo>
                <a:cubicBezTo>
                  <a:pt x="0" y="682318"/>
                  <a:pt x="682318" y="0"/>
                  <a:pt x="1524000" y="0"/>
                </a:cubicBez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3904412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F02D30F2-022A-4341-906E-3F881A516092}"/>
              </a:ext>
            </a:extLst>
          </p:cNvPr>
          <p:cNvSpPr>
            <a:spLocks noGrp="1"/>
          </p:cNvSpPr>
          <p:nvPr>
            <p:ph type="pic" sz="quarter" idx="10" hasCustomPrompt="1"/>
          </p:nvPr>
        </p:nvSpPr>
        <p:spPr>
          <a:xfrm>
            <a:off x="2022763" y="0"/>
            <a:ext cx="8146473" cy="3061855"/>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3483587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678FD90D-D01E-4984-8C36-0EB3AA81D722}"/>
              </a:ext>
            </a:extLst>
          </p:cNvPr>
          <p:cNvSpPr>
            <a:spLocks noGrp="1"/>
          </p:cNvSpPr>
          <p:nvPr>
            <p:ph type="pic" sz="quarter" idx="10" hasCustomPrompt="1"/>
          </p:nvPr>
        </p:nvSpPr>
        <p:spPr>
          <a:xfrm>
            <a:off x="983674" y="3782291"/>
            <a:ext cx="3214254" cy="3061855"/>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6" name="Picture Placeholder 7">
            <a:extLst>
              <a:ext uri="{FF2B5EF4-FFF2-40B4-BE49-F238E27FC236}">
                <a16:creationId xmlns:a16="http://schemas.microsoft.com/office/drawing/2014/main" id="{C09325D4-5C2A-4C8B-9BBA-DFDA92C94F44}"/>
              </a:ext>
            </a:extLst>
          </p:cNvPr>
          <p:cNvSpPr>
            <a:spLocks noGrp="1"/>
          </p:cNvSpPr>
          <p:nvPr>
            <p:ph type="pic" sz="quarter" idx="11" hasCustomPrompt="1"/>
          </p:nvPr>
        </p:nvSpPr>
        <p:spPr>
          <a:xfrm>
            <a:off x="4918364" y="13854"/>
            <a:ext cx="3214254" cy="3061855"/>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661050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BD20399-C231-4A36-A020-689E1849CBAD}"/>
              </a:ext>
            </a:extLst>
          </p:cNvPr>
          <p:cNvSpPr>
            <a:spLocks noGrp="1"/>
          </p:cNvSpPr>
          <p:nvPr>
            <p:ph type="pic" sz="quarter" idx="10" hasCustomPrompt="1"/>
          </p:nvPr>
        </p:nvSpPr>
        <p:spPr>
          <a:xfrm>
            <a:off x="3002974" y="1537855"/>
            <a:ext cx="3782290" cy="3782290"/>
          </a:xfrm>
          <a:custGeom>
            <a:avLst/>
            <a:gdLst>
              <a:gd name="connsiteX0" fmla="*/ 1891145 w 3782290"/>
              <a:gd name="connsiteY0" fmla="*/ 0 h 3782290"/>
              <a:gd name="connsiteX1" fmla="*/ 3782290 w 3782290"/>
              <a:gd name="connsiteY1" fmla="*/ 1891145 h 3782290"/>
              <a:gd name="connsiteX2" fmla="*/ 1891145 w 3782290"/>
              <a:gd name="connsiteY2" fmla="*/ 3782290 h 3782290"/>
              <a:gd name="connsiteX3" fmla="*/ 0 w 3782290"/>
              <a:gd name="connsiteY3" fmla="*/ 1891145 h 3782290"/>
              <a:gd name="connsiteX4" fmla="*/ 1891145 w 3782290"/>
              <a:gd name="connsiteY4" fmla="*/ 0 h 378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290" h="3782290">
                <a:moveTo>
                  <a:pt x="1891145" y="0"/>
                </a:moveTo>
                <a:cubicBezTo>
                  <a:pt x="2935596" y="0"/>
                  <a:pt x="3782290" y="846694"/>
                  <a:pt x="3782290" y="1891145"/>
                </a:cubicBezTo>
                <a:cubicBezTo>
                  <a:pt x="3782290" y="2935596"/>
                  <a:pt x="2935596" y="3782290"/>
                  <a:pt x="1891145" y="3782290"/>
                </a:cubicBezTo>
                <a:cubicBezTo>
                  <a:pt x="846694" y="3782290"/>
                  <a:pt x="0" y="2935596"/>
                  <a:pt x="0" y="1891145"/>
                </a:cubicBezTo>
                <a:cubicBezTo>
                  <a:pt x="0" y="846694"/>
                  <a:pt x="846694" y="0"/>
                  <a:pt x="1891145" y="0"/>
                </a:cubicBez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787372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1F4A64CA-B9DC-48CC-BAE6-FB7BAD590055}"/>
              </a:ext>
            </a:extLst>
          </p:cNvPr>
          <p:cNvSpPr>
            <a:spLocks noGrp="1"/>
          </p:cNvSpPr>
          <p:nvPr>
            <p:ph type="pic" sz="quarter" idx="10" hasCustomPrompt="1"/>
          </p:nvPr>
        </p:nvSpPr>
        <p:spPr>
          <a:xfrm>
            <a:off x="1288472" y="2043546"/>
            <a:ext cx="2770910" cy="277091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8" name="Picture Placeholder 7">
            <a:extLst>
              <a:ext uri="{FF2B5EF4-FFF2-40B4-BE49-F238E27FC236}">
                <a16:creationId xmlns:a16="http://schemas.microsoft.com/office/drawing/2014/main" id="{5F527156-BEDF-4ADE-86CD-8F7231742063}"/>
              </a:ext>
            </a:extLst>
          </p:cNvPr>
          <p:cNvSpPr>
            <a:spLocks noGrp="1"/>
          </p:cNvSpPr>
          <p:nvPr>
            <p:ph type="pic" sz="quarter" idx="11" hasCustomPrompt="1"/>
          </p:nvPr>
        </p:nvSpPr>
        <p:spPr>
          <a:xfrm>
            <a:off x="4710545" y="2043546"/>
            <a:ext cx="2770910" cy="277091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9" name="Picture Placeholder 7">
            <a:extLst>
              <a:ext uri="{FF2B5EF4-FFF2-40B4-BE49-F238E27FC236}">
                <a16:creationId xmlns:a16="http://schemas.microsoft.com/office/drawing/2014/main" id="{E51C9D83-147E-460C-B1AF-17802DD67F15}"/>
              </a:ext>
            </a:extLst>
          </p:cNvPr>
          <p:cNvSpPr>
            <a:spLocks noGrp="1"/>
          </p:cNvSpPr>
          <p:nvPr>
            <p:ph type="pic" sz="quarter" idx="12" hasCustomPrompt="1"/>
          </p:nvPr>
        </p:nvSpPr>
        <p:spPr>
          <a:xfrm>
            <a:off x="8132618" y="2043546"/>
            <a:ext cx="2770910" cy="277091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603344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1F9F8DF-A0FB-4785-B953-A6D0F3ADCEFB}"/>
              </a:ext>
            </a:extLst>
          </p:cNvPr>
          <p:cNvSpPr>
            <a:spLocks noGrp="1"/>
          </p:cNvSpPr>
          <p:nvPr>
            <p:ph type="pic" sz="quarter" idx="10" hasCustomPrompt="1"/>
          </p:nvPr>
        </p:nvSpPr>
        <p:spPr>
          <a:xfrm>
            <a:off x="1814945" y="0"/>
            <a:ext cx="6677891" cy="6858000"/>
          </a:xfrm>
          <a:custGeom>
            <a:avLst/>
            <a:gdLst>
              <a:gd name="connsiteX0" fmla="*/ 1669473 w 6677891"/>
              <a:gd name="connsiteY0" fmla="*/ 0 h 6858000"/>
              <a:gd name="connsiteX1" fmla="*/ 6677891 w 6677891"/>
              <a:gd name="connsiteY1" fmla="*/ 0 h 6858000"/>
              <a:gd name="connsiteX2" fmla="*/ 5008418 w 6677891"/>
              <a:gd name="connsiteY2" fmla="*/ 6858000 h 6858000"/>
              <a:gd name="connsiteX3" fmla="*/ 0 w 667789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677891" h="6858000">
                <a:moveTo>
                  <a:pt x="1669473" y="0"/>
                </a:moveTo>
                <a:lnTo>
                  <a:pt x="6677891" y="0"/>
                </a:lnTo>
                <a:lnTo>
                  <a:pt x="5008418" y="6858000"/>
                </a:lnTo>
                <a:lnTo>
                  <a:pt x="0" y="6858000"/>
                </a:ln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1408771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1A11BE4-4FD8-48DD-B14C-0F194A1EEE4A}"/>
              </a:ext>
            </a:extLst>
          </p:cNvPr>
          <p:cNvSpPr>
            <a:spLocks noGrp="1"/>
          </p:cNvSpPr>
          <p:nvPr>
            <p:ph type="pic" sz="quarter" idx="10" hasCustomPrompt="1"/>
          </p:nvPr>
        </p:nvSpPr>
        <p:spPr>
          <a:xfrm>
            <a:off x="1" y="1170709"/>
            <a:ext cx="6885709" cy="4516582"/>
          </a:xfrm>
          <a:custGeom>
            <a:avLst/>
            <a:gdLst>
              <a:gd name="connsiteX0" fmla="*/ 0 w 6885709"/>
              <a:gd name="connsiteY0" fmla="*/ 0 h 4516582"/>
              <a:gd name="connsiteX1" fmla="*/ 5444837 w 6885709"/>
              <a:gd name="connsiteY1" fmla="*/ 27710 h 4516582"/>
              <a:gd name="connsiteX2" fmla="*/ 6885709 w 6885709"/>
              <a:gd name="connsiteY2" fmla="*/ 4516582 h 4516582"/>
              <a:gd name="connsiteX3" fmla="*/ 0 w 6885709"/>
              <a:gd name="connsiteY3" fmla="*/ 4516582 h 4516582"/>
            </a:gdLst>
            <a:ahLst/>
            <a:cxnLst>
              <a:cxn ang="0">
                <a:pos x="connsiteX0" y="connsiteY0"/>
              </a:cxn>
              <a:cxn ang="0">
                <a:pos x="connsiteX1" y="connsiteY1"/>
              </a:cxn>
              <a:cxn ang="0">
                <a:pos x="connsiteX2" y="connsiteY2"/>
              </a:cxn>
              <a:cxn ang="0">
                <a:pos x="connsiteX3" y="connsiteY3"/>
              </a:cxn>
            </a:cxnLst>
            <a:rect l="l" t="t" r="r" b="b"/>
            <a:pathLst>
              <a:path w="6885709" h="4516582">
                <a:moveTo>
                  <a:pt x="0" y="0"/>
                </a:moveTo>
                <a:lnTo>
                  <a:pt x="5444837" y="27710"/>
                </a:lnTo>
                <a:lnTo>
                  <a:pt x="6885709" y="4516582"/>
                </a:lnTo>
                <a:lnTo>
                  <a:pt x="0" y="4516582"/>
                </a:ln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368488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1A6999CA-3BA9-4D72-BC8A-27EDEC8A7754}"/>
              </a:ext>
            </a:extLst>
          </p:cNvPr>
          <p:cNvSpPr>
            <a:spLocks noGrp="1"/>
          </p:cNvSpPr>
          <p:nvPr>
            <p:ph type="pic" sz="quarter" idx="10" hasCustomPrompt="1"/>
          </p:nvPr>
        </p:nvSpPr>
        <p:spPr>
          <a:xfrm>
            <a:off x="-1" y="1"/>
            <a:ext cx="3740727" cy="68580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1325244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D60C0196-3A70-46DF-B98D-FB8D7F59A36C}"/>
              </a:ext>
            </a:extLst>
          </p:cNvPr>
          <p:cNvSpPr>
            <a:spLocks noGrp="1"/>
          </p:cNvSpPr>
          <p:nvPr>
            <p:ph type="pic" sz="quarter" idx="10" hasCustomPrompt="1"/>
          </p:nvPr>
        </p:nvSpPr>
        <p:spPr>
          <a:xfrm>
            <a:off x="-1" y="1994193"/>
            <a:ext cx="2820765" cy="2869611"/>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8" name="Picture Placeholder 7">
            <a:extLst>
              <a:ext uri="{FF2B5EF4-FFF2-40B4-BE49-F238E27FC236}">
                <a16:creationId xmlns:a16="http://schemas.microsoft.com/office/drawing/2014/main" id="{8298D4CE-FF09-4FD8-91A1-A81723D5D734}"/>
              </a:ext>
            </a:extLst>
          </p:cNvPr>
          <p:cNvSpPr>
            <a:spLocks noGrp="1"/>
          </p:cNvSpPr>
          <p:nvPr>
            <p:ph type="pic" sz="quarter" idx="11" hasCustomPrompt="1"/>
          </p:nvPr>
        </p:nvSpPr>
        <p:spPr>
          <a:xfrm>
            <a:off x="3016145" y="1994193"/>
            <a:ext cx="2820765" cy="2869611"/>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9" name="Picture Placeholder 7">
            <a:extLst>
              <a:ext uri="{FF2B5EF4-FFF2-40B4-BE49-F238E27FC236}">
                <a16:creationId xmlns:a16="http://schemas.microsoft.com/office/drawing/2014/main" id="{3468F00E-2D9D-489B-BEB7-4B441D4FE6F6}"/>
              </a:ext>
            </a:extLst>
          </p:cNvPr>
          <p:cNvSpPr>
            <a:spLocks noGrp="1"/>
          </p:cNvSpPr>
          <p:nvPr>
            <p:ph type="pic" sz="quarter" idx="12" hasCustomPrompt="1"/>
          </p:nvPr>
        </p:nvSpPr>
        <p:spPr>
          <a:xfrm>
            <a:off x="6032288" y="1994193"/>
            <a:ext cx="2820765" cy="2869611"/>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878740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D108FAA-FEB9-4568-A206-658C06B71E80}"/>
              </a:ext>
            </a:extLst>
          </p:cNvPr>
          <p:cNvSpPr>
            <a:spLocks noGrp="1"/>
          </p:cNvSpPr>
          <p:nvPr>
            <p:ph type="pic" sz="quarter" idx="11" hasCustomPrompt="1"/>
          </p:nvPr>
        </p:nvSpPr>
        <p:spPr>
          <a:xfrm>
            <a:off x="221673" y="207818"/>
            <a:ext cx="3616036" cy="6386945"/>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7" name="Picture Placeholder 7">
            <a:extLst>
              <a:ext uri="{FF2B5EF4-FFF2-40B4-BE49-F238E27FC236}">
                <a16:creationId xmlns:a16="http://schemas.microsoft.com/office/drawing/2014/main" id="{794076D0-50EB-456D-A0E4-931FDEFD13EE}"/>
              </a:ext>
            </a:extLst>
          </p:cNvPr>
          <p:cNvSpPr>
            <a:spLocks noGrp="1"/>
          </p:cNvSpPr>
          <p:nvPr>
            <p:ph type="pic" sz="quarter" idx="12" hasCustomPrompt="1"/>
          </p:nvPr>
        </p:nvSpPr>
        <p:spPr>
          <a:xfrm>
            <a:off x="4031673" y="207819"/>
            <a:ext cx="3616036" cy="3408218"/>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8" name="Picture Placeholder 7">
            <a:extLst>
              <a:ext uri="{FF2B5EF4-FFF2-40B4-BE49-F238E27FC236}">
                <a16:creationId xmlns:a16="http://schemas.microsoft.com/office/drawing/2014/main" id="{56109856-EB2D-4AC5-BA89-9CC664F172BD}"/>
              </a:ext>
            </a:extLst>
          </p:cNvPr>
          <p:cNvSpPr>
            <a:spLocks noGrp="1"/>
          </p:cNvSpPr>
          <p:nvPr>
            <p:ph type="pic" sz="quarter" idx="13" hasCustomPrompt="1"/>
          </p:nvPr>
        </p:nvSpPr>
        <p:spPr>
          <a:xfrm>
            <a:off x="4031673" y="3837707"/>
            <a:ext cx="3616036" cy="2757056"/>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466216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0FE9722F-785C-49AB-8159-96C0F3546C23}"/>
              </a:ext>
            </a:extLst>
          </p:cNvPr>
          <p:cNvSpPr>
            <a:spLocks noGrp="1"/>
          </p:cNvSpPr>
          <p:nvPr>
            <p:ph type="pic" sz="quarter" idx="10" hasCustomPrompt="1"/>
          </p:nvPr>
        </p:nvSpPr>
        <p:spPr>
          <a:xfrm>
            <a:off x="0" y="0"/>
            <a:ext cx="12192000" cy="68580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4478823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CED5BAA7-BFE1-4EA5-A5DA-26BDC1D1A06D}"/>
              </a:ext>
            </a:extLst>
          </p:cNvPr>
          <p:cNvSpPr>
            <a:spLocks noGrp="1"/>
          </p:cNvSpPr>
          <p:nvPr>
            <p:ph type="pic" sz="quarter" idx="11" hasCustomPrompt="1"/>
          </p:nvPr>
        </p:nvSpPr>
        <p:spPr>
          <a:xfrm>
            <a:off x="0" y="1"/>
            <a:ext cx="6096000" cy="68580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7" name="Picture Placeholder 7">
            <a:extLst>
              <a:ext uri="{FF2B5EF4-FFF2-40B4-BE49-F238E27FC236}">
                <a16:creationId xmlns:a16="http://schemas.microsoft.com/office/drawing/2014/main" id="{B6F6F582-CD36-4831-871A-B017DAB42708}"/>
              </a:ext>
            </a:extLst>
          </p:cNvPr>
          <p:cNvSpPr>
            <a:spLocks noGrp="1"/>
          </p:cNvSpPr>
          <p:nvPr>
            <p:ph type="pic" sz="quarter" idx="12" hasCustomPrompt="1"/>
          </p:nvPr>
        </p:nvSpPr>
        <p:spPr>
          <a:xfrm>
            <a:off x="6096000" y="1"/>
            <a:ext cx="6096000" cy="68580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40869506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9C4C5EF-722C-42F1-BC13-F2EA2C0D4578}"/>
              </a:ext>
            </a:extLst>
          </p:cNvPr>
          <p:cNvSpPr>
            <a:spLocks noGrp="1"/>
          </p:cNvSpPr>
          <p:nvPr>
            <p:ph type="pic" sz="quarter" idx="11" hasCustomPrompt="1"/>
          </p:nvPr>
        </p:nvSpPr>
        <p:spPr>
          <a:xfrm>
            <a:off x="4087092" y="4821381"/>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 name="connsiteX4" fmla="*/ 1392382 w 2784764"/>
              <a:gd name="connsiteY4" fmla="*/ 0 h 2784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764" h="2784764">
                <a:moveTo>
                  <a:pt x="1392382" y="0"/>
                </a:moveTo>
                <a:cubicBezTo>
                  <a:pt x="2161373" y="0"/>
                  <a:pt x="2784764" y="623391"/>
                  <a:pt x="2784764" y="1392382"/>
                </a:cubicBezTo>
                <a:cubicBezTo>
                  <a:pt x="2784764" y="2161373"/>
                  <a:pt x="2161373" y="2784764"/>
                  <a:pt x="1392382" y="2784764"/>
                </a:cubicBezTo>
                <a:cubicBezTo>
                  <a:pt x="623391" y="2784764"/>
                  <a:pt x="0" y="2161373"/>
                  <a:pt x="0" y="1392382"/>
                </a:cubicBezTo>
                <a:cubicBezTo>
                  <a:pt x="0" y="623391"/>
                  <a:pt x="623391" y="0"/>
                  <a:pt x="1392382" y="0"/>
                </a:cubicBez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11" name="Picture Placeholder 10">
            <a:extLst>
              <a:ext uri="{FF2B5EF4-FFF2-40B4-BE49-F238E27FC236}">
                <a16:creationId xmlns:a16="http://schemas.microsoft.com/office/drawing/2014/main" id="{735C3949-CFAC-4E4D-A82C-0A2B2A52B5D8}"/>
              </a:ext>
            </a:extLst>
          </p:cNvPr>
          <p:cNvSpPr>
            <a:spLocks noGrp="1"/>
          </p:cNvSpPr>
          <p:nvPr>
            <p:ph type="pic" sz="quarter" idx="13" hasCustomPrompt="1"/>
          </p:nvPr>
        </p:nvSpPr>
        <p:spPr>
          <a:xfrm>
            <a:off x="5126183" y="2036617"/>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 name="connsiteX4" fmla="*/ 1392382 w 2784764"/>
              <a:gd name="connsiteY4" fmla="*/ 0 h 2784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764" h="2784764">
                <a:moveTo>
                  <a:pt x="1392382" y="0"/>
                </a:moveTo>
                <a:cubicBezTo>
                  <a:pt x="2161373" y="0"/>
                  <a:pt x="2784764" y="623391"/>
                  <a:pt x="2784764" y="1392382"/>
                </a:cubicBezTo>
                <a:cubicBezTo>
                  <a:pt x="2784764" y="2161373"/>
                  <a:pt x="2161373" y="2784764"/>
                  <a:pt x="1392382" y="2784764"/>
                </a:cubicBezTo>
                <a:cubicBezTo>
                  <a:pt x="623391" y="2784764"/>
                  <a:pt x="0" y="2161373"/>
                  <a:pt x="0" y="1392382"/>
                </a:cubicBezTo>
                <a:cubicBezTo>
                  <a:pt x="0" y="623391"/>
                  <a:pt x="623391" y="0"/>
                  <a:pt x="1392382" y="0"/>
                </a:cubicBez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12" name="Picture Placeholder 11">
            <a:extLst>
              <a:ext uri="{FF2B5EF4-FFF2-40B4-BE49-F238E27FC236}">
                <a16:creationId xmlns:a16="http://schemas.microsoft.com/office/drawing/2014/main" id="{FAEFFC8A-2DD9-4F39-B928-74E7918EABA9}"/>
              </a:ext>
            </a:extLst>
          </p:cNvPr>
          <p:cNvSpPr>
            <a:spLocks noGrp="1"/>
          </p:cNvSpPr>
          <p:nvPr>
            <p:ph type="pic" sz="quarter" idx="14" hasCustomPrompt="1"/>
          </p:nvPr>
        </p:nvSpPr>
        <p:spPr>
          <a:xfrm>
            <a:off x="4087092" y="-748147"/>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 name="connsiteX4" fmla="*/ 1392382 w 2784764"/>
              <a:gd name="connsiteY4" fmla="*/ 0 h 2784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764" h="2784764">
                <a:moveTo>
                  <a:pt x="1392382" y="0"/>
                </a:moveTo>
                <a:cubicBezTo>
                  <a:pt x="2161373" y="0"/>
                  <a:pt x="2784764" y="623391"/>
                  <a:pt x="2784764" y="1392382"/>
                </a:cubicBezTo>
                <a:cubicBezTo>
                  <a:pt x="2784764" y="2161373"/>
                  <a:pt x="2161373" y="2784764"/>
                  <a:pt x="1392382" y="2784764"/>
                </a:cubicBezTo>
                <a:cubicBezTo>
                  <a:pt x="623391" y="2784764"/>
                  <a:pt x="0" y="2161373"/>
                  <a:pt x="0" y="1392382"/>
                </a:cubicBezTo>
                <a:cubicBezTo>
                  <a:pt x="0" y="623391"/>
                  <a:pt x="623391" y="0"/>
                  <a:pt x="1392382" y="0"/>
                </a:cubicBez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8" name="Picture Placeholder 7">
            <a:extLst>
              <a:ext uri="{FF2B5EF4-FFF2-40B4-BE49-F238E27FC236}">
                <a16:creationId xmlns:a16="http://schemas.microsoft.com/office/drawing/2014/main" id="{29B2C594-AB3A-4580-9B18-9BEFBCA41344}"/>
              </a:ext>
            </a:extLst>
          </p:cNvPr>
          <p:cNvSpPr>
            <a:spLocks noGrp="1"/>
          </p:cNvSpPr>
          <p:nvPr>
            <p:ph type="pic" sz="quarter" idx="12" hasCustomPrompt="1"/>
          </p:nvPr>
        </p:nvSpPr>
        <p:spPr>
          <a:xfrm>
            <a:off x="-1565563" y="277091"/>
            <a:ext cx="6303818" cy="6303818"/>
          </a:xfrm>
          <a:custGeom>
            <a:avLst/>
            <a:gdLst>
              <a:gd name="connsiteX0" fmla="*/ 3151909 w 6303818"/>
              <a:gd name="connsiteY0" fmla="*/ 0 h 6303818"/>
              <a:gd name="connsiteX1" fmla="*/ 6303818 w 6303818"/>
              <a:gd name="connsiteY1" fmla="*/ 3151909 h 6303818"/>
              <a:gd name="connsiteX2" fmla="*/ 3151909 w 6303818"/>
              <a:gd name="connsiteY2" fmla="*/ 6303818 h 6303818"/>
              <a:gd name="connsiteX3" fmla="*/ 0 w 6303818"/>
              <a:gd name="connsiteY3" fmla="*/ 3151909 h 6303818"/>
              <a:gd name="connsiteX4" fmla="*/ 3151909 w 6303818"/>
              <a:gd name="connsiteY4" fmla="*/ 0 h 6303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3818" h="6303818">
                <a:moveTo>
                  <a:pt x="3151909" y="0"/>
                </a:moveTo>
                <a:cubicBezTo>
                  <a:pt x="4892660" y="0"/>
                  <a:pt x="6303818" y="1411158"/>
                  <a:pt x="6303818" y="3151909"/>
                </a:cubicBezTo>
                <a:cubicBezTo>
                  <a:pt x="6303818" y="4892660"/>
                  <a:pt x="4892660" y="6303818"/>
                  <a:pt x="3151909" y="6303818"/>
                </a:cubicBezTo>
                <a:cubicBezTo>
                  <a:pt x="1411158" y="6303818"/>
                  <a:pt x="0" y="4892660"/>
                  <a:pt x="0" y="3151909"/>
                </a:cubicBezTo>
                <a:cubicBezTo>
                  <a:pt x="0" y="1411158"/>
                  <a:pt x="1411158" y="0"/>
                  <a:pt x="3151909" y="0"/>
                </a:cubicBez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8436613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7B413852-4633-4F3E-86A5-2607E04F6691}"/>
              </a:ext>
            </a:extLst>
          </p:cNvPr>
          <p:cNvSpPr>
            <a:spLocks noGrp="1"/>
          </p:cNvSpPr>
          <p:nvPr>
            <p:ph type="pic" sz="quarter" idx="11" hasCustomPrompt="1"/>
          </p:nvPr>
        </p:nvSpPr>
        <p:spPr>
          <a:xfrm>
            <a:off x="224971" y="195943"/>
            <a:ext cx="2844097" cy="3180056"/>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13" name="Picture Placeholder 7">
            <a:extLst>
              <a:ext uri="{FF2B5EF4-FFF2-40B4-BE49-F238E27FC236}">
                <a16:creationId xmlns:a16="http://schemas.microsoft.com/office/drawing/2014/main" id="{8039FE75-9D6E-42C4-A0A6-576C07441A97}"/>
              </a:ext>
            </a:extLst>
          </p:cNvPr>
          <p:cNvSpPr>
            <a:spLocks noGrp="1"/>
          </p:cNvSpPr>
          <p:nvPr>
            <p:ph type="pic" sz="quarter" idx="12" hasCustomPrompt="1"/>
          </p:nvPr>
        </p:nvSpPr>
        <p:spPr>
          <a:xfrm>
            <a:off x="3190957" y="195943"/>
            <a:ext cx="2844097" cy="3180056"/>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14" name="Picture Placeholder 7">
            <a:extLst>
              <a:ext uri="{FF2B5EF4-FFF2-40B4-BE49-F238E27FC236}">
                <a16:creationId xmlns:a16="http://schemas.microsoft.com/office/drawing/2014/main" id="{FAB36B9A-8CDD-44F4-8D0D-8CA57D6A4F75}"/>
              </a:ext>
            </a:extLst>
          </p:cNvPr>
          <p:cNvSpPr>
            <a:spLocks noGrp="1"/>
          </p:cNvSpPr>
          <p:nvPr>
            <p:ph type="pic" sz="quarter" idx="13" hasCustomPrompt="1"/>
          </p:nvPr>
        </p:nvSpPr>
        <p:spPr>
          <a:xfrm>
            <a:off x="6156944" y="195943"/>
            <a:ext cx="2844097" cy="3180056"/>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15" name="Picture Placeholder 7">
            <a:extLst>
              <a:ext uri="{FF2B5EF4-FFF2-40B4-BE49-F238E27FC236}">
                <a16:creationId xmlns:a16="http://schemas.microsoft.com/office/drawing/2014/main" id="{E86A1BA1-3C89-4AA3-8057-926745A2AA5D}"/>
              </a:ext>
            </a:extLst>
          </p:cNvPr>
          <p:cNvSpPr>
            <a:spLocks noGrp="1"/>
          </p:cNvSpPr>
          <p:nvPr>
            <p:ph type="pic" sz="quarter" idx="14" hasCustomPrompt="1"/>
          </p:nvPr>
        </p:nvSpPr>
        <p:spPr>
          <a:xfrm>
            <a:off x="9122931" y="195943"/>
            <a:ext cx="2844097" cy="3180056"/>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16" name="Picture Placeholder 7">
            <a:extLst>
              <a:ext uri="{FF2B5EF4-FFF2-40B4-BE49-F238E27FC236}">
                <a16:creationId xmlns:a16="http://schemas.microsoft.com/office/drawing/2014/main" id="{53335045-CF1D-4C20-BBAF-E4950232A828}"/>
              </a:ext>
            </a:extLst>
          </p:cNvPr>
          <p:cNvSpPr>
            <a:spLocks noGrp="1"/>
          </p:cNvSpPr>
          <p:nvPr>
            <p:ph type="pic" sz="quarter" idx="15" hasCustomPrompt="1"/>
          </p:nvPr>
        </p:nvSpPr>
        <p:spPr>
          <a:xfrm>
            <a:off x="224971" y="3482001"/>
            <a:ext cx="2844097" cy="3180056"/>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17" name="Picture Placeholder 7">
            <a:extLst>
              <a:ext uri="{FF2B5EF4-FFF2-40B4-BE49-F238E27FC236}">
                <a16:creationId xmlns:a16="http://schemas.microsoft.com/office/drawing/2014/main" id="{34BFCCC1-1E70-4E81-B359-D92A5AB767BF}"/>
              </a:ext>
            </a:extLst>
          </p:cNvPr>
          <p:cNvSpPr>
            <a:spLocks noGrp="1"/>
          </p:cNvSpPr>
          <p:nvPr>
            <p:ph type="pic" sz="quarter" idx="16" hasCustomPrompt="1"/>
          </p:nvPr>
        </p:nvSpPr>
        <p:spPr>
          <a:xfrm>
            <a:off x="3190957" y="3482001"/>
            <a:ext cx="2844097" cy="3180056"/>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18" name="Picture Placeholder 7">
            <a:extLst>
              <a:ext uri="{FF2B5EF4-FFF2-40B4-BE49-F238E27FC236}">
                <a16:creationId xmlns:a16="http://schemas.microsoft.com/office/drawing/2014/main" id="{51C7C7C8-8224-4C5B-93CE-2898FA508D6E}"/>
              </a:ext>
            </a:extLst>
          </p:cNvPr>
          <p:cNvSpPr>
            <a:spLocks noGrp="1"/>
          </p:cNvSpPr>
          <p:nvPr>
            <p:ph type="pic" sz="quarter" idx="17" hasCustomPrompt="1"/>
          </p:nvPr>
        </p:nvSpPr>
        <p:spPr>
          <a:xfrm>
            <a:off x="6156944" y="3482001"/>
            <a:ext cx="2844097" cy="3180056"/>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19" name="Picture Placeholder 7">
            <a:extLst>
              <a:ext uri="{FF2B5EF4-FFF2-40B4-BE49-F238E27FC236}">
                <a16:creationId xmlns:a16="http://schemas.microsoft.com/office/drawing/2014/main" id="{B218611D-ACC1-4A2A-9407-5839B743CF2F}"/>
              </a:ext>
            </a:extLst>
          </p:cNvPr>
          <p:cNvSpPr>
            <a:spLocks noGrp="1"/>
          </p:cNvSpPr>
          <p:nvPr>
            <p:ph type="pic" sz="quarter" idx="18" hasCustomPrompt="1"/>
          </p:nvPr>
        </p:nvSpPr>
        <p:spPr>
          <a:xfrm>
            <a:off x="9122931" y="3482001"/>
            <a:ext cx="2844097" cy="3180056"/>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34650530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7736369F-2371-4E76-AC7B-5B48F81BACA7}"/>
              </a:ext>
            </a:extLst>
          </p:cNvPr>
          <p:cNvSpPr>
            <a:spLocks noGrp="1"/>
          </p:cNvSpPr>
          <p:nvPr>
            <p:ph type="pic" sz="quarter" idx="11" hasCustomPrompt="1"/>
          </p:nvPr>
        </p:nvSpPr>
        <p:spPr>
          <a:xfrm>
            <a:off x="5065486" y="-353170"/>
            <a:ext cx="3361122" cy="4429249"/>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6" name="Picture Placeholder 7">
            <a:extLst>
              <a:ext uri="{FF2B5EF4-FFF2-40B4-BE49-F238E27FC236}">
                <a16:creationId xmlns:a16="http://schemas.microsoft.com/office/drawing/2014/main" id="{B0FE188F-8005-41C6-8562-2E58B44F13E5}"/>
              </a:ext>
            </a:extLst>
          </p:cNvPr>
          <p:cNvSpPr>
            <a:spLocks noGrp="1"/>
          </p:cNvSpPr>
          <p:nvPr>
            <p:ph type="pic" sz="quarter" idx="12" hasCustomPrompt="1"/>
          </p:nvPr>
        </p:nvSpPr>
        <p:spPr>
          <a:xfrm>
            <a:off x="885372" y="2070718"/>
            <a:ext cx="3361122" cy="4429249"/>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33346842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8877E7A2-8B23-41DA-9819-0E99BE3FD35C}"/>
              </a:ext>
            </a:extLst>
          </p:cNvPr>
          <p:cNvSpPr>
            <a:spLocks noGrp="1"/>
          </p:cNvSpPr>
          <p:nvPr>
            <p:ph type="pic" sz="quarter" idx="12" hasCustomPrompt="1"/>
          </p:nvPr>
        </p:nvSpPr>
        <p:spPr>
          <a:xfrm>
            <a:off x="3998431" y="1840546"/>
            <a:ext cx="4163561" cy="2492795"/>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8552736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1F1D70CF-F293-4AD5-A23A-344F3F447DFE}"/>
              </a:ext>
            </a:extLst>
          </p:cNvPr>
          <p:cNvSpPr>
            <a:spLocks noGrp="1"/>
          </p:cNvSpPr>
          <p:nvPr>
            <p:ph type="pic" sz="quarter" idx="12" hasCustomPrompt="1"/>
          </p:nvPr>
        </p:nvSpPr>
        <p:spPr>
          <a:xfrm>
            <a:off x="-334312" y="2415186"/>
            <a:ext cx="3273977" cy="2027627"/>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6" name="Picture Placeholder 7">
            <a:extLst>
              <a:ext uri="{FF2B5EF4-FFF2-40B4-BE49-F238E27FC236}">
                <a16:creationId xmlns:a16="http://schemas.microsoft.com/office/drawing/2014/main" id="{C50B5A17-2CBE-4A0A-B3A6-AA7C12233CEE}"/>
              </a:ext>
            </a:extLst>
          </p:cNvPr>
          <p:cNvSpPr>
            <a:spLocks noGrp="1"/>
          </p:cNvSpPr>
          <p:nvPr>
            <p:ph type="pic" sz="quarter" idx="13" hasCustomPrompt="1"/>
          </p:nvPr>
        </p:nvSpPr>
        <p:spPr>
          <a:xfrm>
            <a:off x="9216088" y="2415186"/>
            <a:ext cx="3273977" cy="2027627"/>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3835116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46DB92C3-B3D6-4435-92D4-CE04EA35D5FA}"/>
              </a:ext>
            </a:extLst>
          </p:cNvPr>
          <p:cNvSpPr>
            <a:spLocks noGrp="1"/>
          </p:cNvSpPr>
          <p:nvPr>
            <p:ph type="pic" sz="quarter" idx="12" hasCustomPrompt="1"/>
          </p:nvPr>
        </p:nvSpPr>
        <p:spPr>
          <a:xfrm>
            <a:off x="2220646" y="2328153"/>
            <a:ext cx="1540338" cy="2720302"/>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7" name="Picture Placeholder 7">
            <a:extLst>
              <a:ext uri="{FF2B5EF4-FFF2-40B4-BE49-F238E27FC236}">
                <a16:creationId xmlns:a16="http://schemas.microsoft.com/office/drawing/2014/main" id="{692B8BD8-62E1-48AE-8CEC-B086559785F2}"/>
              </a:ext>
            </a:extLst>
          </p:cNvPr>
          <p:cNvSpPr>
            <a:spLocks noGrp="1"/>
          </p:cNvSpPr>
          <p:nvPr>
            <p:ph type="pic" sz="quarter" idx="13" hasCustomPrompt="1"/>
          </p:nvPr>
        </p:nvSpPr>
        <p:spPr>
          <a:xfrm>
            <a:off x="4176420" y="2328153"/>
            <a:ext cx="1540338" cy="2720302"/>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8" name="Picture Placeholder 7">
            <a:extLst>
              <a:ext uri="{FF2B5EF4-FFF2-40B4-BE49-F238E27FC236}">
                <a16:creationId xmlns:a16="http://schemas.microsoft.com/office/drawing/2014/main" id="{50E9AA64-28C7-40D8-9B02-43CD9D975693}"/>
              </a:ext>
            </a:extLst>
          </p:cNvPr>
          <p:cNvSpPr>
            <a:spLocks noGrp="1"/>
          </p:cNvSpPr>
          <p:nvPr>
            <p:ph type="pic" sz="quarter" idx="14" hasCustomPrompt="1"/>
          </p:nvPr>
        </p:nvSpPr>
        <p:spPr>
          <a:xfrm>
            <a:off x="6200517" y="2328153"/>
            <a:ext cx="1540338" cy="2720302"/>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122913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E86833F3-4FD2-4DB2-B202-165A29D81882}"/>
              </a:ext>
            </a:extLst>
          </p:cNvPr>
          <p:cNvSpPr>
            <a:spLocks noGrp="1"/>
          </p:cNvSpPr>
          <p:nvPr>
            <p:ph type="pic" sz="quarter" idx="10" hasCustomPrompt="1"/>
          </p:nvPr>
        </p:nvSpPr>
        <p:spPr>
          <a:xfrm>
            <a:off x="762000" y="969819"/>
            <a:ext cx="5638800" cy="4918365"/>
          </a:xfrm>
          <a:custGeom>
            <a:avLst/>
            <a:gdLst>
              <a:gd name="connsiteX0" fmla="*/ 5119254 w 5638800"/>
              <a:gd name="connsiteY0" fmla="*/ 0 h 4918365"/>
              <a:gd name="connsiteX1" fmla="*/ 5638800 w 5638800"/>
              <a:gd name="connsiteY1" fmla="*/ 519546 h 4918365"/>
              <a:gd name="connsiteX2" fmla="*/ 5638799 w 5638800"/>
              <a:gd name="connsiteY2" fmla="*/ 4398819 h 4918365"/>
              <a:gd name="connsiteX3" fmla="*/ 5119253 w 5638800"/>
              <a:gd name="connsiteY3" fmla="*/ 4918365 h 4918365"/>
              <a:gd name="connsiteX4" fmla="*/ 5119254 w 5638800"/>
              <a:gd name="connsiteY4" fmla="*/ 4918364 h 4918365"/>
              <a:gd name="connsiteX5" fmla="*/ 4599708 w 5638800"/>
              <a:gd name="connsiteY5" fmla="*/ 4398818 h 4918365"/>
              <a:gd name="connsiteX6" fmla="*/ 4599708 w 5638800"/>
              <a:gd name="connsiteY6" fmla="*/ 519546 h 4918365"/>
              <a:gd name="connsiteX7" fmla="*/ 5119254 w 5638800"/>
              <a:gd name="connsiteY7" fmla="*/ 0 h 4918365"/>
              <a:gd name="connsiteX8" fmla="*/ 3969327 w 5638800"/>
              <a:gd name="connsiteY8" fmla="*/ 0 h 4918365"/>
              <a:gd name="connsiteX9" fmla="*/ 4488873 w 5638800"/>
              <a:gd name="connsiteY9" fmla="*/ 519546 h 4918365"/>
              <a:gd name="connsiteX10" fmla="*/ 4488873 w 5638800"/>
              <a:gd name="connsiteY10" fmla="*/ 4398819 h 4918365"/>
              <a:gd name="connsiteX11" fmla="*/ 3969326 w 5638800"/>
              <a:gd name="connsiteY11" fmla="*/ 4918365 h 4918365"/>
              <a:gd name="connsiteX12" fmla="*/ 3969327 w 5638800"/>
              <a:gd name="connsiteY12" fmla="*/ 4918364 h 4918365"/>
              <a:gd name="connsiteX13" fmla="*/ 3449782 w 5638800"/>
              <a:gd name="connsiteY13" fmla="*/ 4398818 h 4918365"/>
              <a:gd name="connsiteX14" fmla="*/ 3449782 w 5638800"/>
              <a:gd name="connsiteY14" fmla="*/ 519546 h 4918365"/>
              <a:gd name="connsiteX15" fmla="*/ 3969327 w 5638800"/>
              <a:gd name="connsiteY15" fmla="*/ 0 h 4918365"/>
              <a:gd name="connsiteX16" fmla="*/ 2819400 w 5638800"/>
              <a:gd name="connsiteY16" fmla="*/ 0 h 4918365"/>
              <a:gd name="connsiteX17" fmla="*/ 3338946 w 5638800"/>
              <a:gd name="connsiteY17" fmla="*/ 519546 h 4918365"/>
              <a:gd name="connsiteX18" fmla="*/ 3338945 w 5638800"/>
              <a:gd name="connsiteY18" fmla="*/ 4398819 h 4918365"/>
              <a:gd name="connsiteX19" fmla="*/ 2819399 w 5638800"/>
              <a:gd name="connsiteY19" fmla="*/ 4918365 h 4918365"/>
              <a:gd name="connsiteX20" fmla="*/ 2819400 w 5638800"/>
              <a:gd name="connsiteY20" fmla="*/ 4918364 h 4918365"/>
              <a:gd name="connsiteX21" fmla="*/ 2299854 w 5638800"/>
              <a:gd name="connsiteY21" fmla="*/ 4398818 h 4918365"/>
              <a:gd name="connsiteX22" fmla="*/ 2299854 w 5638800"/>
              <a:gd name="connsiteY22" fmla="*/ 519546 h 4918365"/>
              <a:gd name="connsiteX23" fmla="*/ 2819400 w 5638800"/>
              <a:gd name="connsiteY23" fmla="*/ 0 h 4918365"/>
              <a:gd name="connsiteX24" fmla="*/ 1669473 w 5638800"/>
              <a:gd name="connsiteY24" fmla="*/ 0 h 4918365"/>
              <a:gd name="connsiteX25" fmla="*/ 2189019 w 5638800"/>
              <a:gd name="connsiteY25" fmla="*/ 519546 h 4918365"/>
              <a:gd name="connsiteX26" fmla="*/ 2189018 w 5638800"/>
              <a:gd name="connsiteY26" fmla="*/ 4398819 h 4918365"/>
              <a:gd name="connsiteX27" fmla="*/ 1669472 w 5638800"/>
              <a:gd name="connsiteY27" fmla="*/ 4918365 h 4918365"/>
              <a:gd name="connsiteX28" fmla="*/ 1669473 w 5638800"/>
              <a:gd name="connsiteY28" fmla="*/ 4918364 h 4918365"/>
              <a:gd name="connsiteX29" fmla="*/ 1149927 w 5638800"/>
              <a:gd name="connsiteY29" fmla="*/ 4398818 h 4918365"/>
              <a:gd name="connsiteX30" fmla="*/ 1149927 w 5638800"/>
              <a:gd name="connsiteY30" fmla="*/ 519546 h 4918365"/>
              <a:gd name="connsiteX31" fmla="*/ 1669473 w 5638800"/>
              <a:gd name="connsiteY31" fmla="*/ 0 h 4918365"/>
              <a:gd name="connsiteX32" fmla="*/ 519546 w 5638800"/>
              <a:gd name="connsiteY32" fmla="*/ 0 h 4918365"/>
              <a:gd name="connsiteX33" fmla="*/ 1039092 w 5638800"/>
              <a:gd name="connsiteY33" fmla="*/ 519546 h 4918365"/>
              <a:gd name="connsiteX34" fmla="*/ 1039091 w 5638800"/>
              <a:gd name="connsiteY34" fmla="*/ 4398819 h 4918365"/>
              <a:gd name="connsiteX35" fmla="*/ 519545 w 5638800"/>
              <a:gd name="connsiteY35" fmla="*/ 4918365 h 4918365"/>
              <a:gd name="connsiteX36" fmla="*/ 519546 w 5638800"/>
              <a:gd name="connsiteY36" fmla="*/ 4918364 h 4918365"/>
              <a:gd name="connsiteX37" fmla="*/ 0 w 5638800"/>
              <a:gd name="connsiteY37" fmla="*/ 4398818 h 4918365"/>
              <a:gd name="connsiteX38" fmla="*/ 0 w 5638800"/>
              <a:gd name="connsiteY38" fmla="*/ 519546 h 4918365"/>
              <a:gd name="connsiteX39" fmla="*/ 519546 w 5638800"/>
              <a:gd name="connsiteY39" fmla="*/ 0 h 491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638800" h="4918365">
                <a:moveTo>
                  <a:pt x="5119254" y="0"/>
                </a:moveTo>
                <a:cubicBezTo>
                  <a:pt x="5406191" y="0"/>
                  <a:pt x="5638800" y="232609"/>
                  <a:pt x="5638800" y="519546"/>
                </a:cubicBezTo>
                <a:cubicBezTo>
                  <a:pt x="5638800" y="1812637"/>
                  <a:pt x="5638799" y="3105728"/>
                  <a:pt x="5638799" y="4398819"/>
                </a:cubicBezTo>
                <a:cubicBezTo>
                  <a:pt x="5638799" y="4685756"/>
                  <a:pt x="5406190" y="4918365"/>
                  <a:pt x="5119253" y="4918365"/>
                </a:cubicBezTo>
                <a:lnTo>
                  <a:pt x="5119254" y="4918364"/>
                </a:lnTo>
                <a:cubicBezTo>
                  <a:pt x="4832317" y="4918364"/>
                  <a:pt x="4599708" y="4685755"/>
                  <a:pt x="4599708" y="4398818"/>
                </a:cubicBezTo>
                <a:lnTo>
                  <a:pt x="4599708" y="519546"/>
                </a:lnTo>
                <a:cubicBezTo>
                  <a:pt x="4599708" y="232609"/>
                  <a:pt x="4832317" y="0"/>
                  <a:pt x="5119254" y="0"/>
                </a:cubicBezTo>
                <a:close/>
                <a:moveTo>
                  <a:pt x="3969327" y="0"/>
                </a:moveTo>
                <a:cubicBezTo>
                  <a:pt x="4256264" y="0"/>
                  <a:pt x="4488873" y="232609"/>
                  <a:pt x="4488873" y="519546"/>
                </a:cubicBezTo>
                <a:cubicBezTo>
                  <a:pt x="4488873" y="1812637"/>
                  <a:pt x="4488873" y="3105728"/>
                  <a:pt x="4488873" y="4398819"/>
                </a:cubicBezTo>
                <a:cubicBezTo>
                  <a:pt x="4488873" y="4685756"/>
                  <a:pt x="4256263" y="4918365"/>
                  <a:pt x="3969326" y="4918365"/>
                </a:cubicBezTo>
                <a:lnTo>
                  <a:pt x="3969327" y="4918364"/>
                </a:lnTo>
                <a:cubicBezTo>
                  <a:pt x="3682390" y="4918364"/>
                  <a:pt x="3449782" y="4685755"/>
                  <a:pt x="3449782" y="4398818"/>
                </a:cubicBezTo>
                <a:lnTo>
                  <a:pt x="3449782" y="519546"/>
                </a:lnTo>
                <a:cubicBezTo>
                  <a:pt x="3449782" y="232609"/>
                  <a:pt x="3682390" y="0"/>
                  <a:pt x="3969327" y="0"/>
                </a:cubicBezTo>
                <a:close/>
                <a:moveTo>
                  <a:pt x="2819400" y="0"/>
                </a:moveTo>
                <a:cubicBezTo>
                  <a:pt x="3106337" y="0"/>
                  <a:pt x="3338946" y="232609"/>
                  <a:pt x="3338946" y="519546"/>
                </a:cubicBezTo>
                <a:cubicBezTo>
                  <a:pt x="3338946" y="1812637"/>
                  <a:pt x="3338945" y="3105728"/>
                  <a:pt x="3338945" y="4398819"/>
                </a:cubicBezTo>
                <a:cubicBezTo>
                  <a:pt x="3338945" y="4685756"/>
                  <a:pt x="3106336" y="4918365"/>
                  <a:pt x="2819399" y="4918365"/>
                </a:cubicBezTo>
                <a:lnTo>
                  <a:pt x="2819400" y="4918364"/>
                </a:lnTo>
                <a:cubicBezTo>
                  <a:pt x="2532463" y="4918364"/>
                  <a:pt x="2299854" y="4685755"/>
                  <a:pt x="2299854" y="4398818"/>
                </a:cubicBezTo>
                <a:lnTo>
                  <a:pt x="2299854" y="519546"/>
                </a:lnTo>
                <a:cubicBezTo>
                  <a:pt x="2299854" y="232609"/>
                  <a:pt x="2532463" y="0"/>
                  <a:pt x="2819400" y="0"/>
                </a:cubicBezTo>
                <a:close/>
                <a:moveTo>
                  <a:pt x="1669473" y="0"/>
                </a:moveTo>
                <a:cubicBezTo>
                  <a:pt x="1956410" y="0"/>
                  <a:pt x="2189019" y="232609"/>
                  <a:pt x="2189019" y="519546"/>
                </a:cubicBezTo>
                <a:cubicBezTo>
                  <a:pt x="2189019" y="1812637"/>
                  <a:pt x="2189018" y="3105728"/>
                  <a:pt x="2189018" y="4398819"/>
                </a:cubicBezTo>
                <a:cubicBezTo>
                  <a:pt x="2189018" y="4685756"/>
                  <a:pt x="1956409" y="4918365"/>
                  <a:pt x="1669472" y="4918365"/>
                </a:cubicBezTo>
                <a:lnTo>
                  <a:pt x="1669473" y="4918364"/>
                </a:lnTo>
                <a:cubicBezTo>
                  <a:pt x="1382536" y="4918364"/>
                  <a:pt x="1149927" y="4685755"/>
                  <a:pt x="1149927" y="4398818"/>
                </a:cubicBezTo>
                <a:lnTo>
                  <a:pt x="1149927" y="519546"/>
                </a:lnTo>
                <a:cubicBezTo>
                  <a:pt x="1149927" y="232609"/>
                  <a:pt x="1382536" y="0"/>
                  <a:pt x="1669473" y="0"/>
                </a:cubicBezTo>
                <a:close/>
                <a:moveTo>
                  <a:pt x="519546" y="0"/>
                </a:moveTo>
                <a:cubicBezTo>
                  <a:pt x="806483" y="0"/>
                  <a:pt x="1039092" y="232609"/>
                  <a:pt x="1039092" y="519546"/>
                </a:cubicBezTo>
                <a:cubicBezTo>
                  <a:pt x="1039092" y="1812637"/>
                  <a:pt x="1039091" y="3105728"/>
                  <a:pt x="1039091" y="4398819"/>
                </a:cubicBezTo>
                <a:cubicBezTo>
                  <a:pt x="1039091" y="4685756"/>
                  <a:pt x="806482" y="4918365"/>
                  <a:pt x="519545" y="4918365"/>
                </a:cubicBezTo>
                <a:lnTo>
                  <a:pt x="519546" y="4918364"/>
                </a:lnTo>
                <a:cubicBezTo>
                  <a:pt x="232609" y="4918364"/>
                  <a:pt x="0" y="4685755"/>
                  <a:pt x="0" y="4398818"/>
                </a:cubicBezTo>
                <a:lnTo>
                  <a:pt x="0" y="519546"/>
                </a:lnTo>
                <a:cubicBezTo>
                  <a:pt x="0" y="232609"/>
                  <a:pt x="232609" y="0"/>
                  <a:pt x="519546" y="0"/>
                </a:cubicBez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1111667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AAC867D-118F-4DD3-8B01-F55488001EDD}"/>
              </a:ext>
            </a:extLst>
          </p:cNvPr>
          <p:cNvSpPr>
            <a:spLocks noGrp="1"/>
          </p:cNvSpPr>
          <p:nvPr>
            <p:ph type="pic" sz="quarter" idx="10" hasCustomPrompt="1"/>
          </p:nvPr>
        </p:nvSpPr>
        <p:spPr>
          <a:xfrm>
            <a:off x="4475019" y="1025236"/>
            <a:ext cx="7065819" cy="4791308"/>
          </a:xfrm>
          <a:custGeom>
            <a:avLst/>
            <a:gdLst>
              <a:gd name="connsiteX0" fmla="*/ 5039312 w 7065819"/>
              <a:gd name="connsiteY0" fmla="*/ 0 h 4791308"/>
              <a:gd name="connsiteX1" fmla="*/ 7065819 w 7065819"/>
              <a:gd name="connsiteY1" fmla="*/ 0 h 4791308"/>
              <a:gd name="connsiteX2" fmla="*/ 6390317 w 7065819"/>
              <a:gd name="connsiteY2" fmla="*/ 4791308 h 4791308"/>
              <a:gd name="connsiteX3" fmla="*/ 4363809 w 7065819"/>
              <a:gd name="connsiteY3" fmla="*/ 4791308 h 4791308"/>
              <a:gd name="connsiteX4" fmla="*/ 2857407 w 7065819"/>
              <a:gd name="connsiteY4" fmla="*/ 0 h 4791308"/>
              <a:gd name="connsiteX5" fmla="*/ 4883914 w 7065819"/>
              <a:gd name="connsiteY5" fmla="*/ 0 h 4791308"/>
              <a:gd name="connsiteX6" fmla="*/ 4208412 w 7065819"/>
              <a:gd name="connsiteY6" fmla="*/ 4791308 h 4791308"/>
              <a:gd name="connsiteX7" fmla="*/ 2181904 w 7065819"/>
              <a:gd name="connsiteY7" fmla="*/ 4791308 h 4791308"/>
              <a:gd name="connsiteX8" fmla="*/ 675503 w 7065819"/>
              <a:gd name="connsiteY8" fmla="*/ 0 h 4791308"/>
              <a:gd name="connsiteX9" fmla="*/ 2702010 w 7065819"/>
              <a:gd name="connsiteY9" fmla="*/ 0 h 4791308"/>
              <a:gd name="connsiteX10" fmla="*/ 2026508 w 7065819"/>
              <a:gd name="connsiteY10" fmla="*/ 4791308 h 4791308"/>
              <a:gd name="connsiteX11" fmla="*/ 0 w 7065819"/>
              <a:gd name="connsiteY11" fmla="*/ 4791308 h 479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65819" h="4791308">
                <a:moveTo>
                  <a:pt x="5039312" y="0"/>
                </a:moveTo>
                <a:lnTo>
                  <a:pt x="7065819" y="0"/>
                </a:lnTo>
                <a:lnTo>
                  <a:pt x="6390317" y="4791308"/>
                </a:lnTo>
                <a:lnTo>
                  <a:pt x="4363809" y="4791308"/>
                </a:lnTo>
                <a:close/>
                <a:moveTo>
                  <a:pt x="2857407" y="0"/>
                </a:moveTo>
                <a:lnTo>
                  <a:pt x="4883914" y="0"/>
                </a:lnTo>
                <a:lnTo>
                  <a:pt x="4208412" y="4791308"/>
                </a:lnTo>
                <a:lnTo>
                  <a:pt x="2181904" y="4791308"/>
                </a:lnTo>
                <a:close/>
                <a:moveTo>
                  <a:pt x="675503" y="0"/>
                </a:moveTo>
                <a:lnTo>
                  <a:pt x="2702010" y="0"/>
                </a:lnTo>
                <a:lnTo>
                  <a:pt x="2026508" y="4791308"/>
                </a:lnTo>
                <a:lnTo>
                  <a:pt x="0" y="4791308"/>
                </a:ln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1255454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556AC0F-740F-4013-A801-7AEA2094A4AE}"/>
              </a:ext>
            </a:extLst>
          </p:cNvPr>
          <p:cNvSpPr>
            <a:spLocks noGrp="1"/>
          </p:cNvSpPr>
          <p:nvPr>
            <p:ph type="pic" sz="quarter" idx="10" hasCustomPrompt="1"/>
          </p:nvPr>
        </p:nvSpPr>
        <p:spPr>
          <a:xfrm>
            <a:off x="5198555" y="443345"/>
            <a:ext cx="7870110" cy="5971310"/>
          </a:xfrm>
          <a:custGeom>
            <a:avLst/>
            <a:gdLst>
              <a:gd name="connsiteX0" fmla="*/ 2985655 w 7870110"/>
              <a:gd name="connsiteY0" fmla="*/ 0 h 5971310"/>
              <a:gd name="connsiteX1" fmla="*/ 5096832 w 7870110"/>
              <a:gd name="connsiteY1" fmla="*/ 874478 h 5971310"/>
              <a:gd name="connsiteX2" fmla="*/ 5174581 w 7870110"/>
              <a:gd name="connsiteY2" fmla="*/ 960024 h 5971310"/>
              <a:gd name="connsiteX3" fmla="*/ 5335138 w 7870110"/>
              <a:gd name="connsiteY3" fmla="*/ 918741 h 5971310"/>
              <a:gd name="connsiteX4" fmla="*/ 5760332 w 7870110"/>
              <a:gd name="connsiteY4" fmla="*/ 875877 h 5971310"/>
              <a:gd name="connsiteX5" fmla="*/ 7870110 w 7870110"/>
              <a:gd name="connsiteY5" fmla="*/ 2985655 h 5971310"/>
              <a:gd name="connsiteX6" fmla="*/ 5760332 w 7870110"/>
              <a:gd name="connsiteY6" fmla="*/ 5095433 h 5971310"/>
              <a:gd name="connsiteX7" fmla="*/ 5335138 w 7870110"/>
              <a:gd name="connsiteY7" fmla="*/ 5052570 h 5971310"/>
              <a:gd name="connsiteX8" fmla="*/ 5174581 w 7870110"/>
              <a:gd name="connsiteY8" fmla="*/ 5011287 h 5971310"/>
              <a:gd name="connsiteX9" fmla="*/ 5096832 w 7870110"/>
              <a:gd name="connsiteY9" fmla="*/ 5096832 h 5971310"/>
              <a:gd name="connsiteX10" fmla="*/ 2985655 w 7870110"/>
              <a:gd name="connsiteY10" fmla="*/ 5971310 h 5971310"/>
              <a:gd name="connsiteX11" fmla="*/ 0 w 7870110"/>
              <a:gd name="connsiteY11" fmla="*/ 2985655 h 5971310"/>
              <a:gd name="connsiteX12" fmla="*/ 2985655 w 7870110"/>
              <a:gd name="connsiteY12" fmla="*/ 0 h 597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70110" h="5971310">
                <a:moveTo>
                  <a:pt x="2985655" y="0"/>
                </a:moveTo>
                <a:cubicBezTo>
                  <a:pt x="3810121" y="0"/>
                  <a:pt x="4556535" y="334181"/>
                  <a:pt x="5096832" y="874478"/>
                </a:cubicBezTo>
                <a:lnTo>
                  <a:pt x="5174581" y="960024"/>
                </a:lnTo>
                <a:lnTo>
                  <a:pt x="5335138" y="918741"/>
                </a:lnTo>
                <a:cubicBezTo>
                  <a:pt x="5472479" y="890637"/>
                  <a:pt x="5614683" y="875877"/>
                  <a:pt x="5760332" y="875877"/>
                </a:cubicBezTo>
                <a:cubicBezTo>
                  <a:pt x="6925531" y="875877"/>
                  <a:pt x="7870110" y="1820457"/>
                  <a:pt x="7870110" y="2985655"/>
                </a:cubicBezTo>
                <a:cubicBezTo>
                  <a:pt x="7870110" y="4150853"/>
                  <a:pt x="6925531" y="5095433"/>
                  <a:pt x="5760332" y="5095433"/>
                </a:cubicBezTo>
                <a:cubicBezTo>
                  <a:pt x="5614683" y="5095433"/>
                  <a:pt x="5472479" y="5080674"/>
                  <a:pt x="5335138" y="5052570"/>
                </a:cubicBezTo>
                <a:lnTo>
                  <a:pt x="5174581" y="5011287"/>
                </a:lnTo>
                <a:lnTo>
                  <a:pt x="5096832" y="5096832"/>
                </a:lnTo>
                <a:cubicBezTo>
                  <a:pt x="4556535" y="5637129"/>
                  <a:pt x="3810121" y="5971310"/>
                  <a:pt x="2985655" y="5971310"/>
                </a:cubicBezTo>
                <a:cubicBezTo>
                  <a:pt x="1336724" y="5971310"/>
                  <a:pt x="0" y="4634587"/>
                  <a:pt x="0" y="2985655"/>
                </a:cubicBezTo>
                <a:cubicBezTo>
                  <a:pt x="0" y="1336723"/>
                  <a:pt x="1336724" y="0"/>
                  <a:pt x="2985655" y="0"/>
                </a:cubicBez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2347144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80F316B6-6B86-43DE-A63E-A32746F8B339}"/>
              </a:ext>
            </a:extLst>
          </p:cNvPr>
          <p:cNvSpPr>
            <a:spLocks noGrp="1"/>
          </p:cNvSpPr>
          <p:nvPr>
            <p:ph type="pic" sz="quarter" idx="10" hasCustomPrompt="1"/>
          </p:nvPr>
        </p:nvSpPr>
        <p:spPr>
          <a:xfrm>
            <a:off x="3740724" y="0"/>
            <a:ext cx="7121771" cy="3255818"/>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4126462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2E7AAE3-B8BB-46B1-A551-4AA476E1EC84}"/>
              </a:ext>
            </a:extLst>
          </p:cNvPr>
          <p:cNvSpPr>
            <a:spLocks noGrp="1"/>
          </p:cNvSpPr>
          <p:nvPr>
            <p:ph type="pic" sz="quarter" idx="10" hasCustomPrompt="1"/>
          </p:nvPr>
        </p:nvSpPr>
        <p:spPr>
          <a:xfrm>
            <a:off x="961305" y="1011380"/>
            <a:ext cx="5628114" cy="4835238"/>
          </a:xfrm>
          <a:custGeom>
            <a:avLst/>
            <a:gdLst>
              <a:gd name="connsiteX0" fmla="*/ 2677579 w 5628114"/>
              <a:gd name="connsiteY0" fmla="*/ 3113010 h 4835238"/>
              <a:gd name="connsiteX1" fmla="*/ 4399807 w 5628114"/>
              <a:gd name="connsiteY1" fmla="*/ 3113010 h 4835238"/>
              <a:gd name="connsiteX2" fmla="*/ 4399807 w 5628114"/>
              <a:gd name="connsiteY2" fmla="*/ 4835238 h 4835238"/>
              <a:gd name="connsiteX3" fmla="*/ 2677579 w 5628114"/>
              <a:gd name="connsiteY3" fmla="*/ 4835238 h 4835238"/>
              <a:gd name="connsiteX4" fmla="*/ 0 w 5628114"/>
              <a:gd name="connsiteY4" fmla="*/ 1917198 h 4835238"/>
              <a:gd name="connsiteX5" fmla="*/ 2521602 w 5628114"/>
              <a:gd name="connsiteY5" fmla="*/ 1917198 h 4835238"/>
              <a:gd name="connsiteX6" fmla="*/ 2521602 w 5628114"/>
              <a:gd name="connsiteY6" fmla="*/ 4438800 h 4835238"/>
              <a:gd name="connsiteX7" fmla="*/ 0 w 5628114"/>
              <a:gd name="connsiteY7" fmla="*/ 4438800 h 4835238"/>
              <a:gd name="connsiteX8" fmla="*/ 2677579 w 5628114"/>
              <a:gd name="connsiteY8" fmla="*/ 0 h 4835238"/>
              <a:gd name="connsiteX9" fmla="*/ 5628114 w 5628114"/>
              <a:gd name="connsiteY9" fmla="*/ 0 h 4835238"/>
              <a:gd name="connsiteX10" fmla="*/ 5628114 w 5628114"/>
              <a:gd name="connsiteY10" fmla="*/ 2950535 h 4835238"/>
              <a:gd name="connsiteX11" fmla="*/ 2677579 w 5628114"/>
              <a:gd name="connsiteY11" fmla="*/ 2950535 h 4835238"/>
              <a:gd name="connsiteX12" fmla="*/ 753882 w 5628114"/>
              <a:gd name="connsiteY12" fmla="*/ 0 h 4835238"/>
              <a:gd name="connsiteX13" fmla="*/ 2521603 w 5628114"/>
              <a:gd name="connsiteY13" fmla="*/ 0 h 4835238"/>
              <a:gd name="connsiteX14" fmla="*/ 2521603 w 5628114"/>
              <a:gd name="connsiteY14" fmla="*/ 1767721 h 4835238"/>
              <a:gd name="connsiteX15" fmla="*/ 753882 w 5628114"/>
              <a:gd name="connsiteY15" fmla="*/ 1767721 h 483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28114" h="4835238">
                <a:moveTo>
                  <a:pt x="2677579" y="3113010"/>
                </a:moveTo>
                <a:lnTo>
                  <a:pt x="4399807" y="3113010"/>
                </a:lnTo>
                <a:lnTo>
                  <a:pt x="4399807" y="4835238"/>
                </a:lnTo>
                <a:lnTo>
                  <a:pt x="2677579" y="4835238"/>
                </a:lnTo>
                <a:close/>
                <a:moveTo>
                  <a:pt x="0" y="1917198"/>
                </a:moveTo>
                <a:lnTo>
                  <a:pt x="2521602" y="1917198"/>
                </a:lnTo>
                <a:lnTo>
                  <a:pt x="2521602" y="4438800"/>
                </a:lnTo>
                <a:lnTo>
                  <a:pt x="0" y="4438800"/>
                </a:lnTo>
                <a:close/>
                <a:moveTo>
                  <a:pt x="2677579" y="0"/>
                </a:moveTo>
                <a:lnTo>
                  <a:pt x="5628114" y="0"/>
                </a:lnTo>
                <a:lnTo>
                  <a:pt x="5628114" y="2950535"/>
                </a:lnTo>
                <a:lnTo>
                  <a:pt x="2677579" y="2950535"/>
                </a:lnTo>
                <a:close/>
                <a:moveTo>
                  <a:pt x="753882" y="0"/>
                </a:moveTo>
                <a:lnTo>
                  <a:pt x="2521603" y="0"/>
                </a:lnTo>
                <a:lnTo>
                  <a:pt x="2521603" y="1767721"/>
                </a:lnTo>
                <a:lnTo>
                  <a:pt x="753882" y="1767721"/>
                </a:ln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3093749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9CCFA73-F951-4749-B995-E9D7643F0702}"/>
              </a:ext>
            </a:extLst>
          </p:cNvPr>
          <p:cNvSpPr>
            <a:spLocks noGrp="1"/>
          </p:cNvSpPr>
          <p:nvPr>
            <p:ph type="pic" sz="quarter" idx="10" hasCustomPrompt="1"/>
          </p:nvPr>
        </p:nvSpPr>
        <p:spPr>
          <a:xfrm>
            <a:off x="5433435" y="190254"/>
            <a:ext cx="6477490" cy="6477495"/>
          </a:xfrm>
          <a:custGeom>
            <a:avLst/>
            <a:gdLst>
              <a:gd name="connsiteX0" fmla="*/ 5397909 w 6477490"/>
              <a:gd name="connsiteY0" fmla="*/ 4318331 h 6477495"/>
              <a:gd name="connsiteX1" fmla="*/ 6477489 w 6477490"/>
              <a:gd name="connsiteY1" fmla="*/ 5397913 h 6477495"/>
              <a:gd name="connsiteX2" fmla="*/ 5397909 w 6477490"/>
              <a:gd name="connsiteY2" fmla="*/ 6477495 h 6477495"/>
              <a:gd name="connsiteX3" fmla="*/ 4318327 w 6477490"/>
              <a:gd name="connsiteY3" fmla="*/ 5397913 h 6477495"/>
              <a:gd name="connsiteX4" fmla="*/ 1079581 w 6477490"/>
              <a:gd name="connsiteY4" fmla="*/ 4318331 h 6477495"/>
              <a:gd name="connsiteX5" fmla="*/ 2159163 w 6477490"/>
              <a:gd name="connsiteY5" fmla="*/ 5397913 h 6477495"/>
              <a:gd name="connsiteX6" fmla="*/ 1079581 w 6477490"/>
              <a:gd name="connsiteY6" fmla="*/ 6477495 h 6477495"/>
              <a:gd name="connsiteX7" fmla="*/ 0 w 6477490"/>
              <a:gd name="connsiteY7" fmla="*/ 5397913 h 6477495"/>
              <a:gd name="connsiteX8" fmla="*/ 3238745 w 6477490"/>
              <a:gd name="connsiteY8" fmla="*/ 4318331 h 6477495"/>
              <a:gd name="connsiteX9" fmla="*/ 4318327 w 6477490"/>
              <a:gd name="connsiteY9" fmla="*/ 5397912 h 6477495"/>
              <a:gd name="connsiteX10" fmla="*/ 3238746 w 6477490"/>
              <a:gd name="connsiteY10" fmla="*/ 6477493 h 6477495"/>
              <a:gd name="connsiteX11" fmla="*/ 2159164 w 6477490"/>
              <a:gd name="connsiteY11" fmla="*/ 5397912 h 6477495"/>
              <a:gd name="connsiteX12" fmla="*/ 5397909 w 6477490"/>
              <a:gd name="connsiteY12" fmla="*/ 2159167 h 6477495"/>
              <a:gd name="connsiteX13" fmla="*/ 6477490 w 6477490"/>
              <a:gd name="connsiteY13" fmla="*/ 3238749 h 6477495"/>
              <a:gd name="connsiteX14" fmla="*/ 5397909 w 6477490"/>
              <a:gd name="connsiteY14" fmla="*/ 4318330 h 6477495"/>
              <a:gd name="connsiteX15" fmla="*/ 4318327 w 6477490"/>
              <a:gd name="connsiteY15" fmla="*/ 3238749 h 6477495"/>
              <a:gd name="connsiteX16" fmla="*/ 3238746 w 6477490"/>
              <a:gd name="connsiteY16" fmla="*/ 2159167 h 6477495"/>
              <a:gd name="connsiteX17" fmla="*/ 4318327 w 6477490"/>
              <a:gd name="connsiteY17" fmla="*/ 3238747 h 6477495"/>
              <a:gd name="connsiteX18" fmla="*/ 3238745 w 6477490"/>
              <a:gd name="connsiteY18" fmla="*/ 4318329 h 6477495"/>
              <a:gd name="connsiteX19" fmla="*/ 2159164 w 6477490"/>
              <a:gd name="connsiteY19" fmla="*/ 3238748 h 6477495"/>
              <a:gd name="connsiteX20" fmla="*/ 1079581 w 6477490"/>
              <a:gd name="connsiteY20" fmla="*/ 2159167 h 6477495"/>
              <a:gd name="connsiteX21" fmla="*/ 2159163 w 6477490"/>
              <a:gd name="connsiteY21" fmla="*/ 3238748 h 6477495"/>
              <a:gd name="connsiteX22" fmla="*/ 1079582 w 6477490"/>
              <a:gd name="connsiteY22" fmla="*/ 4318329 h 6477495"/>
              <a:gd name="connsiteX23" fmla="*/ 0 w 6477490"/>
              <a:gd name="connsiteY23" fmla="*/ 3238747 h 6477495"/>
              <a:gd name="connsiteX24" fmla="*/ 5397909 w 6477490"/>
              <a:gd name="connsiteY24" fmla="*/ 2 h 6477495"/>
              <a:gd name="connsiteX25" fmla="*/ 6477490 w 6477490"/>
              <a:gd name="connsiteY25" fmla="*/ 1079584 h 6477495"/>
              <a:gd name="connsiteX26" fmla="*/ 5397908 w 6477490"/>
              <a:gd name="connsiteY26" fmla="*/ 2159164 h 6477495"/>
              <a:gd name="connsiteX27" fmla="*/ 4318327 w 6477490"/>
              <a:gd name="connsiteY27" fmla="*/ 1079584 h 6477495"/>
              <a:gd name="connsiteX28" fmla="*/ 1079582 w 6477490"/>
              <a:gd name="connsiteY28" fmla="*/ 1 h 6477495"/>
              <a:gd name="connsiteX29" fmla="*/ 2159164 w 6477490"/>
              <a:gd name="connsiteY29" fmla="*/ 1079583 h 6477495"/>
              <a:gd name="connsiteX30" fmla="*/ 1079582 w 6477490"/>
              <a:gd name="connsiteY30" fmla="*/ 2159164 h 6477495"/>
              <a:gd name="connsiteX31" fmla="*/ 0 w 6477490"/>
              <a:gd name="connsiteY31" fmla="*/ 1079583 h 6477495"/>
              <a:gd name="connsiteX32" fmla="*/ 3238746 w 6477490"/>
              <a:gd name="connsiteY32" fmla="*/ 0 h 6477495"/>
              <a:gd name="connsiteX33" fmla="*/ 4318327 w 6477490"/>
              <a:gd name="connsiteY33" fmla="*/ 1079582 h 6477495"/>
              <a:gd name="connsiteX34" fmla="*/ 3238746 w 6477490"/>
              <a:gd name="connsiteY34" fmla="*/ 2159164 h 6477495"/>
              <a:gd name="connsiteX35" fmla="*/ 2159164 w 6477490"/>
              <a:gd name="connsiteY35" fmla="*/ 1079582 h 647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77490" h="6477495">
                <a:moveTo>
                  <a:pt x="5397909" y="4318331"/>
                </a:moveTo>
                <a:lnTo>
                  <a:pt x="6477489" y="5397913"/>
                </a:lnTo>
                <a:lnTo>
                  <a:pt x="5397909" y="6477495"/>
                </a:lnTo>
                <a:lnTo>
                  <a:pt x="4318327" y="5397913"/>
                </a:lnTo>
                <a:close/>
                <a:moveTo>
                  <a:pt x="1079581" y="4318331"/>
                </a:moveTo>
                <a:lnTo>
                  <a:pt x="2159163" y="5397913"/>
                </a:lnTo>
                <a:lnTo>
                  <a:pt x="1079581" y="6477495"/>
                </a:lnTo>
                <a:lnTo>
                  <a:pt x="0" y="5397913"/>
                </a:lnTo>
                <a:close/>
                <a:moveTo>
                  <a:pt x="3238745" y="4318331"/>
                </a:moveTo>
                <a:lnTo>
                  <a:pt x="4318327" y="5397912"/>
                </a:lnTo>
                <a:lnTo>
                  <a:pt x="3238746" y="6477493"/>
                </a:lnTo>
                <a:lnTo>
                  <a:pt x="2159164" y="5397912"/>
                </a:lnTo>
                <a:close/>
                <a:moveTo>
                  <a:pt x="5397909" y="2159167"/>
                </a:moveTo>
                <a:lnTo>
                  <a:pt x="6477490" y="3238749"/>
                </a:lnTo>
                <a:lnTo>
                  <a:pt x="5397909" y="4318330"/>
                </a:lnTo>
                <a:lnTo>
                  <a:pt x="4318327" y="3238749"/>
                </a:lnTo>
                <a:close/>
                <a:moveTo>
                  <a:pt x="3238746" y="2159167"/>
                </a:moveTo>
                <a:lnTo>
                  <a:pt x="4318327" y="3238747"/>
                </a:lnTo>
                <a:lnTo>
                  <a:pt x="3238745" y="4318329"/>
                </a:lnTo>
                <a:lnTo>
                  <a:pt x="2159164" y="3238748"/>
                </a:lnTo>
                <a:close/>
                <a:moveTo>
                  <a:pt x="1079581" y="2159167"/>
                </a:moveTo>
                <a:lnTo>
                  <a:pt x="2159163" y="3238748"/>
                </a:lnTo>
                <a:lnTo>
                  <a:pt x="1079582" y="4318329"/>
                </a:lnTo>
                <a:lnTo>
                  <a:pt x="0" y="3238747"/>
                </a:lnTo>
                <a:close/>
                <a:moveTo>
                  <a:pt x="5397909" y="2"/>
                </a:moveTo>
                <a:lnTo>
                  <a:pt x="6477490" y="1079584"/>
                </a:lnTo>
                <a:lnTo>
                  <a:pt x="5397908" y="2159164"/>
                </a:lnTo>
                <a:lnTo>
                  <a:pt x="4318327" y="1079584"/>
                </a:lnTo>
                <a:close/>
                <a:moveTo>
                  <a:pt x="1079582" y="1"/>
                </a:moveTo>
                <a:lnTo>
                  <a:pt x="2159164" y="1079583"/>
                </a:lnTo>
                <a:lnTo>
                  <a:pt x="1079582" y="2159164"/>
                </a:lnTo>
                <a:lnTo>
                  <a:pt x="0" y="1079583"/>
                </a:lnTo>
                <a:close/>
                <a:moveTo>
                  <a:pt x="3238746" y="0"/>
                </a:moveTo>
                <a:lnTo>
                  <a:pt x="4318327" y="1079582"/>
                </a:lnTo>
                <a:lnTo>
                  <a:pt x="3238746" y="2159164"/>
                </a:lnTo>
                <a:lnTo>
                  <a:pt x="2159164" y="1079582"/>
                </a:ln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1694970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F36B0B2-552D-4DA2-A47B-2003681E5C9C}"/>
              </a:ext>
            </a:extLst>
          </p:cNvPr>
          <p:cNvSpPr>
            <a:spLocks noGrp="1"/>
          </p:cNvSpPr>
          <p:nvPr>
            <p:ph type="pic" sz="quarter" idx="10" hasCustomPrompt="1"/>
          </p:nvPr>
        </p:nvSpPr>
        <p:spPr>
          <a:xfrm>
            <a:off x="5039956" y="699654"/>
            <a:ext cx="2466110" cy="2466110"/>
          </a:xfrm>
          <a:custGeom>
            <a:avLst/>
            <a:gdLst>
              <a:gd name="connsiteX0" fmla="*/ 1233055 w 2466110"/>
              <a:gd name="connsiteY0" fmla="*/ 0 h 2466110"/>
              <a:gd name="connsiteX1" fmla="*/ 2466110 w 2466110"/>
              <a:gd name="connsiteY1" fmla="*/ 1233055 h 2466110"/>
              <a:gd name="connsiteX2" fmla="*/ 1233055 w 2466110"/>
              <a:gd name="connsiteY2" fmla="*/ 2466110 h 2466110"/>
              <a:gd name="connsiteX3" fmla="*/ 0 w 2466110"/>
              <a:gd name="connsiteY3" fmla="*/ 1233055 h 2466110"/>
              <a:gd name="connsiteX4" fmla="*/ 1233055 w 2466110"/>
              <a:gd name="connsiteY4" fmla="*/ 0 h 2466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110" h="2466110">
                <a:moveTo>
                  <a:pt x="1233055" y="0"/>
                </a:moveTo>
                <a:cubicBezTo>
                  <a:pt x="1914052" y="0"/>
                  <a:pt x="2466110" y="552058"/>
                  <a:pt x="2466110" y="1233055"/>
                </a:cubicBezTo>
                <a:cubicBezTo>
                  <a:pt x="2466110" y="1914052"/>
                  <a:pt x="1914052" y="2466110"/>
                  <a:pt x="1233055" y="2466110"/>
                </a:cubicBezTo>
                <a:cubicBezTo>
                  <a:pt x="552058" y="2466110"/>
                  <a:pt x="0" y="1914052"/>
                  <a:pt x="0" y="1233055"/>
                </a:cubicBezTo>
                <a:cubicBezTo>
                  <a:pt x="0" y="552058"/>
                  <a:pt x="552058" y="0"/>
                  <a:pt x="1233055" y="0"/>
                </a:cubicBez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9" name="Picture Placeholder 8">
            <a:extLst>
              <a:ext uri="{FF2B5EF4-FFF2-40B4-BE49-F238E27FC236}">
                <a16:creationId xmlns:a16="http://schemas.microsoft.com/office/drawing/2014/main" id="{B0C87BAF-9DAA-4FFF-869E-C551E85909E7}"/>
              </a:ext>
            </a:extLst>
          </p:cNvPr>
          <p:cNvSpPr>
            <a:spLocks noGrp="1"/>
          </p:cNvSpPr>
          <p:nvPr>
            <p:ph type="pic" sz="quarter" idx="11" hasCustomPrompt="1"/>
          </p:nvPr>
        </p:nvSpPr>
        <p:spPr>
          <a:xfrm>
            <a:off x="5039956" y="3692236"/>
            <a:ext cx="2466110" cy="2466110"/>
          </a:xfrm>
          <a:custGeom>
            <a:avLst/>
            <a:gdLst>
              <a:gd name="connsiteX0" fmla="*/ 1233055 w 2466110"/>
              <a:gd name="connsiteY0" fmla="*/ 0 h 2466110"/>
              <a:gd name="connsiteX1" fmla="*/ 2466110 w 2466110"/>
              <a:gd name="connsiteY1" fmla="*/ 1233055 h 2466110"/>
              <a:gd name="connsiteX2" fmla="*/ 1233055 w 2466110"/>
              <a:gd name="connsiteY2" fmla="*/ 2466110 h 2466110"/>
              <a:gd name="connsiteX3" fmla="*/ 0 w 2466110"/>
              <a:gd name="connsiteY3" fmla="*/ 1233055 h 2466110"/>
              <a:gd name="connsiteX4" fmla="*/ 1233055 w 2466110"/>
              <a:gd name="connsiteY4" fmla="*/ 0 h 2466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110" h="2466110">
                <a:moveTo>
                  <a:pt x="1233055" y="0"/>
                </a:moveTo>
                <a:cubicBezTo>
                  <a:pt x="1914052" y="0"/>
                  <a:pt x="2466110" y="552058"/>
                  <a:pt x="2466110" y="1233055"/>
                </a:cubicBezTo>
                <a:cubicBezTo>
                  <a:pt x="2466110" y="1914052"/>
                  <a:pt x="1914052" y="2466110"/>
                  <a:pt x="1233055" y="2466110"/>
                </a:cubicBezTo>
                <a:cubicBezTo>
                  <a:pt x="552058" y="2466110"/>
                  <a:pt x="0" y="1914052"/>
                  <a:pt x="0" y="1233055"/>
                </a:cubicBezTo>
                <a:cubicBezTo>
                  <a:pt x="0" y="552058"/>
                  <a:pt x="552058" y="0"/>
                  <a:pt x="1233055" y="0"/>
                </a:cubicBez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842169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920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11.xml"/><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12.xml"/><Relationship Id="rId5" Type="http://schemas.openxmlformats.org/officeDocument/2006/relationships/image" Target="../media/image6.sv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13.xml"/><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14.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g"/><Relationship Id="rId1" Type="http://schemas.openxmlformats.org/officeDocument/2006/relationships/slideLayout" Target="../slideLayouts/slideLayout16.xml"/><Relationship Id="rId4" Type="http://schemas.openxmlformats.org/officeDocument/2006/relationships/image" Target="../media/image6.sv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Layout" Target="../slideLayouts/slideLayout17.xml"/><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8.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19.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0.xml"/><Relationship Id="rId5" Type="http://schemas.openxmlformats.org/officeDocument/2006/relationships/image" Target="../media/image3.sv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6.svg"/><Relationship Id="rId2" Type="http://schemas.openxmlformats.org/officeDocument/2006/relationships/image" Target="../media/image32.jpeg"/><Relationship Id="rId1" Type="http://schemas.openxmlformats.org/officeDocument/2006/relationships/slideLayout" Target="../slideLayouts/slideLayout21.xml"/><Relationship Id="rId6" Type="http://schemas.openxmlformats.org/officeDocument/2006/relationships/image" Target="../media/image5.png"/><Relationship Id="rId5" Type="http://schemas.openxmlformats.org/officeDocument/2006/relationships/image" Target="../media/image35.jpeg"/><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image" Target="../media/image36.jpeg"/><Relationship Id="rId1" Type="http://schemas.openxmlformats.org/officeDocument/2006/relationships/slideLayout" Target="../slideLayouts/slideLayout22.xml"/><Relationship Id="rId6" Type="http://schemas.openxmlformats.org/officeDocument/2006/relationships/image" Target="../media/image40.jpg"/><Relationship Id="rId11" Type="http://schemas.openxmlformats.org/officeDocument/2006/relationships/image" Target="../media/image3.svg"/><Relationship Id="rId5" Type="http://schemas.openxmlformats.org/officeDocument/2006/relationships/image" Target="../media/image39.jpeg"/><Relationship Id="rId10" Type="http://schemas.openxmlformats.org/officeDocument/2006/relationships/image" Target="../media/image2.png"/><Relationship Id="rId4" Type="http://schemas.openxmlformats.org/officeDocument/2006/relationships/image" Target="../media/image38.jpeg"/><Relationship Id="rId9"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5.jpg"/></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24.xml"/><Relationship Id="rId5" Type="http://schemas.openxmlformats.org/officeDocument/2006/relationships/image" Target="../media/image6.sv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25.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4.jpg"/><Relationship Id="rId2" Type="http://schemas.openxmlformats.org/officeDocument/2006/relationships/image" Target="../media/image51.png"/><Relationship Id="rId1" Type="http://schemas.openxmlformats.org/officeDocument/2006/relationships/slideLayout" Target="../slideLayouts/slideLayout26.xml"/><Relationship Id="rId6" Type="http://schemas.openxmlformats.org/officeDocument/2006/relationships/image" Target="../media/image53.jpeg"/><Relationship Id="rId5" Type="http://schemas.openxmlformats.org/officeDocument/2006/relationships/image" Target="../media/image3.sv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5.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8.xml"/><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9.xml"/><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10.xml"/><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FD98BAA1-5F73-4451-B32B-33D69A440F0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62" b="7862"/>
          <a:stretch>
            <a:fillRect/>
          </a:stretch>
        </p:blipFill>
        <p:spPr/>
      </p:pic>
      <p:sp>
        <p:nvSpPr>
          <p:cNvPr id="6" name="Oval 5">
            <a:extLst>
              <a:ext uri="{FF2B5EF4-FFF2-40B4-BE49-F238E27FC236}">
                <a16:creationId xmlns:a16="http://schemas.microsoft.com/office/drawing/2014/main" id="{6E0DE360-C7B2-49F7-AAD4-6F39A9655B1B}"/>
              </a:ext>
            </a:extLst>
          </p:cNvPr>
          <p:cNvSpPr/>
          <p:nvPr/>
        </p:nvSpPr>
        <p:spPr>
          <a:xfrm>
            <a:off x="3144982" y="477982"/>
            <a:ext cx="5902036" cy="59020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8" name="TextBox 7">
            <a:extLst>
              <a:ext uri="{FF2B5EF4-FFF2-40B4-BE49-F238E27FC236}">
                <a16:creationId xmlns:a16="http://schemas.microsoft.com/office/drawing/2014/main" id="{FA41ACAC-2B47-449E-9651-5AC1D3A37EEE}"/>
              </a:ext>
            </a:extLst>
          </p:cNvPr>
          <p:cNvSpPr txBox="1"/>
          <p:nvPr/>
        </p:nvSpPr>
        <p:spPr>
          <a:xfrm>
            <a:off x="4755144" y="5244011"/>
            <a:ext cx="2733964" cy="523220"/>
          </a:xfrm>
          <a:prstGeom prst="rect">
            <a:avLst/>
          </a:prstGeom>
          <a:noFill/>
        </p:spPr>
        <p:txBody>
          <a:bodyPr wrap="square" rtlCol="0">
            <a:spAutoFit/>
          </a:bodyPr>
          <a:lstStyle/>
          <a:p>
            <a:pPr algn="ctr"/>
            <a:r>
              <a:rPr lang="en-US" sz="1400" b="0" i="0" spc="300" dirty="0">
                <a:solidFill>
                  <a:srgbClr val="FFFFFF"/>
                </a:solidFill>
                <a:effectLst/>
                <a:latin typeface="Poppins" panose="00000500000000000000" pitchFamily="50" charset="0"/>
                <a:cs typeface="Poppins" panose="00000500000000000000" pitchFamily="50" charset="0"/>
              </a:rPr>
              <a:t>CHINESE</a:t>
            </a:r>
            <a:r>
              <a:rPr lang="en-US" sz="1400" b="0" i="0" dirty="0">
                <a:solidFill>
                  <a:srgbClr val="FFFFFF"/>
                </a:solidFill>
                <a:effectLst/>
                <a:latin typeface="Poppins" panose="00000500000000000000" pitchFamily="50" charset="0"/>
                <a:cs typeface="Poppins" panose="00000500000000000000" pitchFamily="50" charset="0"/>
              </a:rPr>
              <a:t>  </a:t>
            </a:r>
            <a:r>
              <a:rPr lang="en-US" sz="1400" spc="300" dirty="0">
                <a:solidFill>
                  <a:schemeClr val="bg1"/>
                </a:solidFill>
                <a:latin typeface="Poppins" panose="00000500000000000000" pitchFamily="50" charset="0"/>
                <a:cs typeface="Poppins" panose="00000500000000000000" pitchFamily="50" charset="0"/>
              </a:rPr>
              <a:t>FOOD</a:t>
            </a:r>
          </a:p>
          <a:p>
            <a:pPr algn="ctr"/>
            <a:r>
              <a:rPr lang="en-US" sz="1400" spc="300" dirty="0">
                <a:solidFill>
                  <a:schemeClr val="bg1"/>
                </a:solidFill>
                <a:latin typeface="Poppins" panose="00000500000000000000" pitchFamily="50" charset="0"/>
                <a:cs typeface="Poppins" panose="00000500000000000000" pitchFamily="50" charset="0"/>
              </a:rPr>
              <a:t>PRESENTATION </a:t>
            </a:r>
            <a:endParaRPr lang="id-ID" sz="1400" spc="300" dirty="0">
              <a:solidFill>
                <a:schemeClr val="bg1"/>
              </a:solidFill>
              <a:latin typeface="Poppins" panose="00000500000000000000" pitchFamily="50" charset="0"/>
              <a:cs typeface="Poppins" panose="00000500000000000000" pitchFamily="50" charset="0"/>
            </a:endParaRPr>
          </a:p>
        </p:txBody>
      </p:sp>
      <p:sp>
        <p:nvSpPr>
          <p:cNvPr id="9" name="Rectangle 8">
            <a:extLst>
              <a:ext uri="{FF2B5EF4-FFF2-40B4-BE49-F238E27FC236}">
                <a16:creationId xmlns:a16="http://schemas.microsoft.com/office/drawing/2014/main" id="{F93C6628-67D4-41AE-93FB-D2057EF6D34C}"/>
              </a:ext>
            </a:extLst>
          </p:cNvPr>
          <p:cNvSpPr/>
          <p:nvPr/>
        </p:nvSpPr>
        <p:spPr>
          <a:xfrm>
            <a:off x="2396836" y="2216727"/>
            <a:ext cx="7398328" cy="242454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3" name="Straight Connector 12">
            <a:extLst>
              <a:ext uri="{FF2B5EF4-FFF2-40B4-BE49-F238E27FC236}">
                <a16:creationId xmlns:a16="http://schemas.microsoft.com/office/drawing/2014/main" id="{ABF4DE2D-4D55-43AD-BB81-2C68A22276AB}"/>
              </a:ext>
            </a:extLst>
          </p:cNvPr>
          <p:cNvCxnSpPr/>
          <p:nvPr/>
        </p:nvCxnSpPr>
        <p:spPr>
          <a:xfrm>
            <a:off x="8617528" y="3456708"/>
            <a:ext cx="35744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F217028-BCC7-4B8D-8750-3AAB79E080E3}"/>
              </a:ext>
            </a:extLst>
          </p:cNvPr>
          <p:cNvCxnSpPr/>
          <p:nvPr/>
        </p:nvCxnSpPr>
        <p:spPr>
          <a:xfrm>
            <a:off x="0" y="3456708"/>
            <a:ext cx="35744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05EA5677-54A7-416A-ACA2-275D37A2F855}"/>
              </a:ext>
            </a:extLst>
          </p:cNvPr>
          <p:cNvGrpSpPr/>
          <p:nvPr/>
        </p:nvGrpSpPr>
        <p:grpSpPr>
          <a:xfrm>
            <a:off x="4830882" y="3102022"/>
            <a:ext cx="2530236" cy="908682"/>
            <a:chOff x="1769063" y="2652035"/>
            <a:chExt cx="4326937" cy="1553930"/>
          </a:xfrm>
          <a:solidFill>
            <a:schemeClr val="bg1"/>
          </a:solidFill>
        </p:grpSpPr>
        <p:pic>
          <p:nvPicPr>
            <p:cNvPr id="20" name="Graphic 19">
              <a:extLst>
                <a:ext uri="{FF2B5EF4-FFF2-40B4-BE49-F238E27FC236}">
                  <a16:creationId xmlns:a16="http://schemas.microsoft.com/office/drawing/2014/main" id="{72ED2B4E-E942-411E-8FF7-EC1E55C007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69063" y="2652035"/>
              <a:ext cx="1553930" cy="1553930"/>
            </a:xfrm>
            <a:prstGeom prst="rect">
              <a:avLst/>
            </a:prstGeom>
          </p:spPr>
        </p:pic>
        <p:sp>
          <p:nvSpPr>
            <p:cNvPr id="21" name="Freeform: Shape 20">
              <a:extLst>
                <a:ext uri="{FF2B5EF4-FFF2-40B4-BE49-F238E27FC236}">
                  <a16:creationId xmlns:a16="http://schemas.microsoft.com/office/drawing/2014/main" id="{3F257168-20DE-423B-8D5C-422FF52CB6E1}"/>
                </a:ext>
              </a:extLst>
            </p:cNvPr>
            <p:cNvSpPr/>
            <p:nvPr/>
          </p:nvSpPr>
          <p:spPr>
            <a:xfrm>
              <a:off x="3604179" y="2933205"/>
              <a:ext cx="2491821" cy="1197583"/>
            </a:xfrm>
            <a:custGeom>
              <a:avLst/>
              <a:gdLst>
                <a:gd name="connsiteX0" fmla="*/ 257686 w 2491821"/>
                <a:gd name="connsiteY0" fmla="*/ 968162 h 1197583"/>
                <a:gd name="connsiteX1" fmla="*/ 235294 w 2491821"/>
                <a:gd name="connsiteY1" fmla="*/ 975134 h 1197583"/>
                <a:gd name="connsiteX2" fmla="*/ 229056 w 2491821"/>
                <a:gd name="connsiteY2" fmla="*/ 1000463 h 1197583"/>
                <a:gd name="connsiteX3" fmla="*/ 229056 w 2491821"/>
                <a:gd name="connsiteY3" fmla="*/ 1035335 h 1197583"/>
                <a:gd name="connsiteX4" fmla="*/ 236028 w 2491821"/>
                <a:gd name="connsiteY4" fmla="*/ 1099206 h 1197583"/>
                <a:gd name="connsiteX5" fmla="*/ 264293 w 2491821"/>
                <a:gd name="connsiteY5" fmla="*/ 1114991 h 1197583"/>
                <a:gd name="connsiteX6" fmla="*/ 320090 w 2491821"/>
                <a:gd name="connsiteY6" fmla="*/ 1049653 h 1197583"/>
                <a:gd name="connsiteX7" fmla="*/ 257686 w 2491821"/>
                <a:gd name="connsiteY7" fmla="*/ 968162 h 1197583"/>
                <a:gd name="connsiteX8" fmla="*/ 1358664 w 2491821"/>
                <a:gd name="connsiteY8" fmla="*/ 888138 h 1197583"/>
                <a:gd name="connsiteX9" fmla="*/ 1326361 w 2491821"/>
                <a:gd name="connsiteY9" fmla="*/ 904292 h 1197583"/>
                <a:gd name="connsiteX10" fmla="*/ 1315351 w 2491821"/>
                <a:gd name="connsiteY10" fmla="*/ 934757 h 1197583"/>
                <a:gd name="connsiteX11" fmla="*/ 1320671 w 2491821"/>
                <a:gd name="connsiteY11" fmla="*/ 950174 h 1197583"/>
                <a:gd name="connsiteX12" fmla="*/ 1339209 w 2491821"/>
                <a:gd name="connsiteY12" fmla="*/ 954581 h 1197583"/>
                <a:gd name="connsiteX13" fmla="*/ 1376285 w 2491821"/>
                <a:gd name="connsiteY13" fmla="*/ 954581 h 1197583"/>
                <a:gd name="connsiteX14" fmla="*/ 1399775 w 2491821"/>
                <a:gd name="connsiteY14" fmla="*/ 932922 h 1197583"/>
                <a:gd name="connsiteX15" fmla="*/ 1388396 w 2491821"/>
                <a:gd name="connsiteY15" fmla="*/ 900618 h 1197583"/>
                <a:gd name="connsiteX16" fmla="*/ 1358664 w 2491821"/>
                <a:gd name="connsiteY16" fmla="*/ 888138 h 1197583"/>
                <a:gd name="connsiteX17" fmla="*/ 720444 w 2491821"/>
                <a:gd name="connsiteY17" fmla="*/ 824636 h 1197583"/>
                <a:gd name="connsiteX18" fmla="*/ 740633 w 2491821"/>
                <a:gd name="connsiteY18" fmla="*/ 847393 h 1197583"/>
                <a:gd name="connsiteX19" fmla="*/ 740633 w 2491821"/>
                <a:gd name="connsiteY19" fmla="*/ 1060663 h 1197583"/>
                <a:gd name="connsiteX20" fmla="*/ 745221 w 2491821"/>
                <a:gd name="connsiteY20" fmla="*/ 1097739 h 1197583"/>
                <a:gd name="connsiteX21" fmla="*/ 763758 w 2491821"/>
                <a:gd name="connsiteY21" fmla="*/ 1119397 h 1197583"/>
                <a:gd name="connsiteX22" fmla="*/ 778994 w 2491821"/>
                <a:gd name="connsiteY22" fmla="*/ 1133160 h 1197583"/>
                <a:gd name="connsiteX23" fmla="*/ 782848 w 2491821"/>
                <a:gd name="connsiteY23" fmla="*/ 1147659 h 1197583"/>
                <a:gd name="connsiteX24" fmla="*/ 662812 w 2491821"/>
                <a:gd name="connsiteY24" fmla="*/ 1195015 h 1197583"/>
                <a:gd name="connsiteX25" fmla="*/ 560399 w 2491821"/>
                <a:gd name="connsiteY25" fmla="*/ 1184735 h 1197583"/>
                <a:gd name="connsiteX26" fmla="*/ 539662 w 2491821"/>
                <a:gd name="connsiteY26" fmla="*/ 1171886 h 1197583"/>
                <a:gd name="connsiteX27" fmla="*/ 531769 w 2491821"/>
                <a:gd name="connsiteY27" fmla="*/ 1150964 h 1197583"/>
                <a:gd name="connsiteX28" fmla="*/ 535807 w 2491821"/>
                <a:gd name="connsiteY28" fmla="*/ 1135548 h 1197583"/>
                <a:gd name="connsiteX29" fmla="*/ 556361 w 2491821"/>
                <a:gd name="connsiteY29" fmla="*/ 1117927 h 1197583"/>
                <a:gd name="connsiteX30" fmla="*/ 572514 w 2491821"/>
                <a:gd name="connsiteY30" fmla="*/ 1090395 h 1197583"/>
                <a:gd name="connsiteX31" fmla="*/ 577286 w 2491821"/>
                <a:gd name="connsiteY31" fmla="*/ 1033500 h 1197583"/>
                <a:gd name="connsiteX32" fmla="*/ 575632 w 2491821"/>
                <a:gd name="connsiteY32" fmla="*/ 988167 h 1197583"/>
                <a:gd name="connsiteX33" fmla="*/ 573248 w 2491821"/>
                <a:gd name="connsiteY33" fmla="*/ 949441 h 1197583"/>
                <a:gd name="connsiteX34" fmla="*/ 552691 w 2491821"/>
                <a:gd name="connsiteY34" fmla="*/ 926315 h 1197583"/>
                <a:gd name="connsiteX35" fmla="*/ 529934 w 2491821"/>
                <a:gd name="connsiteY35" fmla="*/ 896948 h 1197583"/>
                <a:gd name="connsiteX36" fmla="*/ 559666 w 2491821"/>
                <a:gd name="connsiteY36" fmla="*/ 862445 h 1197583"/>
                <a:gd name="connsiteX37" fmla="*/ 647764 w 2491821"/>
                <a:gd name="connsiteY37" fmla="*/ 835646 h 1197583"/>
                <a:gd name="connsiteX38" fmla="*/ 720444 w 2491821"/>
                <a:gd name="connsiteY38" fmla="*/ 824636 h 1197583"/>
                <a:gd name="connsiteX39" fmla="*/ 1362334 w 2491821"/>
                <a:gd name="connsiteY39" fmla="*/ 822064 h 1197583"/>
                <a:gd name="connsiteX40" fmla="*/ 1480901 w 2491821"/>
                <a:gd name="connsiteY40" fmla="*/ 861711 h 1197583"/>
                <a:gd name="connsiteX41" fmla="*/ 1520544 w 2491821"/>
                <a:gd name="connsiteY41" fmla="*/ 908695 h 1197583"/>
                <a:gd name="connsiteX42" fmla="*/ 1537796 w 2491821"/>
                <a:gd name="connsiteY42" fmla="*/ 968896 h 1197583"/>
                <a:gd name="connsiteX43" fmla="*/ 1527884 w 2491821"/>
                <a:gd name="connsiteY43" fmla="*/ 1007990 h 1197583"/>
                <a:gd name="connsiteX44" fmla="*/ 1502191 w 2491821"/>
                <a:gd name="connsiteY44" fmla="*/ 1023223 h 1197583"/>
                <a:gd name="connsiteX45" fmla="*/ 1329666 w 2491821"/>
                <a:gd name="connsiteY45" fmla="*/ 1023223 h 1197583"/>
                <a:gd name="connsiteX46" fmla="*/ 1318287 w 2491821"/>
                <a:gd name="connsiteY46" fmla="*/ 1033135 h 1197583"/>
                <a:gd name="connsiteX47" fmla="*/ 1344165 w 2491821"/>
                <a:gd name="connsiteY47" fmla="*/ 1078099 h 1197583"/>
                <a:gd name="connsiteX48" fmla="*/ 1399775 w 2491821"/>
                <a:gd name="connsiteY48" fmla="*/ 1099206 h 1197583"/>
                <a:gd name="connsiteX49" fmla="*/ 1438869 w 2491821"/>
                <a:gd name="connsiteY49" fmla="*/ 1092415 h 1197583"/>
                <a:gd name="connsiteX50" fmla="*/ 1474291 w 2491821"/>
                <a:gd name="connsiteY50" fmla="*/ 1075715 h 1197583"/>
                <a:gd name="connsiteX51" fmla="*/ 1494114 w 2491821"/>
                <a:gd name="connsiteY51" fmla="*/ 1066905 h 1197583"/>
                <a:gd name="connsiteX52" fmla="*/ 1512836 w 2491821"/>
                <a:gd name="connsiteY52" fmla="*/ 1078652 h 1197583"/>
                <a:gd name="connsiteX53" fmla="*/ 1522011 w 2491821"/>
                <a:gd name="connsiteY53" fmla="*/ 1102879 h 1197583"/>
                <a:gd name="connsiteX54" fmla="*/ 1488974 w 2491821"/>
                <a:gd name="connsiteY54" fmla="*/ 1153901 h 1197583"/>
                <a:gd name="connsiteX55" fmla="*/ 1354258 w 2491821"/>
                <a:gd name="connsiteY55" fmla="*/ 1197583 h 1197583"/>
                <a:gd name="connsiteX56" fmla="*/ 1225050 w 2491821"/>
                <a:gd name="connsiteY56" fmla="*/ 1152799 h 1197583"/>
                <a:gd name="connsiteX57" fmla="*/ 1183203 w 2491821"/>
                <a:gd name="connsiteY57" fmla="*/ 1099574 h 1197583"/>
                <a:gd name="connsiteX58" fmla="*/ 1161544 w 2491821"/>
                <a:gd name="connsiteY58" fmla="*/ 1012210 h 1197583"/>
                <a:gd name="connsiteX59" fmla="*/ 1198988 w 2491821"/>
                <a:gd name="connsiteY59" fmla="*/ 901355 h 1197583"/>
                <a:gd name="connsiteX60" fmla="*/ 1281212 w 2491821"/>
                <a:gd name="connsiteY60" fmla="*/ 837850 h 1197583"/>
                <a:gd name="connsiteX61" fmla="*/ 1362334 w 2491821"/>
                <a:gd name="connsiteY61" fmla="*/ 822064 h 1197583"/>
                <a:gd name="connsiteX62" fmla="*/ 251813 w 2491821"/>
                <a:gd name="connsiteY62" fmla="*/ 755994 h 1197583"/>
                <a:gd name="connsiteX63" fmla="*/ 234008 w 2491821"/>
                <a:gd name="connsiteY63" fmla="*/ 763150 h 1197583"/>
                <a:gd name="connsiteX64" fmla="*/ 229056 w 2491821"/>
                <a:gd name="connsiteY64" fmla="*/ 789031 h 1197583"/>
                <a:gd name="connsiteX65" fmla="*/ 229056 w 2491821"/>
                <a:gd name="connsiteY65" fmla="*/ 864648 h 1197583"/>
                <a:gd name="connsiteX66" fmla="*/ 233643 w 2491821"/>
                <a:gd name="connsiteY66" fmla="*/ 889973 h 1197583"/>
                <a:gd name="connsiteX67" fmla="*/ 249609 w 2491821"/>
                <a:gd name="connsiteY67" fmla="*/ 897317 h 1197583"/>
                <a:gd name="connsiteX68" fmla="*/ 289621 w 2491821"/>
                <a:gd name="connsiteY68" fmla="*/ 880614 h 1197583"/>
                <a:gd name="connsiteX69" fmla="*/ 302470 w 2491821"/>
                <a:gd name="connsiteY69" fmla="*/ 828306 h 1197583"/>
                <a:gd name="connsiteX70" fmla="*/ 289253 w 2491821"/>
                <a:gd name="connsiteY70" fmla="*/ 774896 h 1197583"/>
                <a:gd name="connsiteX71" fmla="*/ 251813 w 2491821"/>
                <a:gd name="connsiteY71" fmla="*/ 755994 h 1197583"/>
                <a:gd name="connsiteX72" fmla="*/ 991344 w 2491821"/>
                <a:gd name="connsiteY72" fmla="*/ 733602 h 1197583"/>
                <a:gd name="connsiteX73" fmla="*/ 1021079 w 2491821"/>
                <a:gd name="connsiteY73" fmla="*/ 733602 h 1197583"/>
                <a:gd name="connsiteX74" fmla="*/ 1033375 w 2491821"/>
                <a:gd name="connsiteY74" fmla="*/ 737821 h 1197583"/>
                <a:gd name="connsiteX75" fmla="*/ 1036496 w 2491821"/>
                <a:gd name="connsiteY75" fmla="*/ 754524 h 1197583"/>
                <a:gd name="connsiteX76" fmla="*/ 1036496 w 2491821"/>
                <a:gd name="connsiteY76" fmla="*/ 804079 h 1197583"/>
                <a:gd name="connsiteX77" fmla="*/ 1039982 w 2491821"/>
                <a:gd name="connsiteY77" fmla="*/ 818394 h 1197583"/>
                <a:gd name="connsiteX78" fmla="*/ 1054850 w 2491821"/>
                <a:gd name="connsiteY78" fmla="*/ 821699 h 1197583"/>
                <a:gd name="connsiteX79" fmla="*/ 1122759 w 2491821"/>
                <a:gd name="connsiteY79" fmla="*/ 821699 h 1197583"/>
                <a:gd name="connsiteX80" fmla="*/ 1140379 w 2491821"/>
                <a:gd name="connsiteY80" fmla="*/ 826655 h 1197583"/>
                <a:gd name="connsiteX81" fmla="*/ 1144414 w 2491821"/>
                <a:gd name="connsiteY81" fmla="*/ 847761 h 1197583"/>
                <a:gd name="connsiteX82" fmla="*/ 1144414 w 2491821"/>
                <a:gd name="connsiteY82" fmla="*/ 869420 h 1197583"/>
                <a:gd name="connsiteX83" fmla="*/ 1139277 w 2491821"/>
                <a:gd name="connsiteY83" fmla="*/ 893828 h 1197583"/>
                <a:gd name="connsiteX84" fmla="*/ 1120555 w 2491821"/>
                <a:gd name="connsiteY84" fmla="*/ 900618 h 1197583"/>
                <a:gd name="connsiteX85" fmla="*/ 1054116 w 2491821"/>
                <a:gd name="connsiteY85" fmla="*/ 900618 h 1197583"/>
                <a:gd name="connsiteX86" fmla="*/ 1040166 w 2491821"/>
                <a:gd name="connsiteY86" fmla="*/ 904292 h 1197583"/>
                <a:gd name="connsiteX87" fmla="*/ 1036496 w 2491821"/>
                <a:gd name="connsiteY87" fmla="*/ 918239 h 1197583"/>
                <a:gd name="connsiteX88" fmla="*/ 1036496 w 2491821"/>
                <a:gd name="connsiteY88" fmla="*/ 1042310 h 1197583"/>
                <a:gd name="connsiteX89" fmla="*/ 1047325 w 2491821"/>
                <a:gd name="connsiteY89" fmla="*/ 1078284 h 1197583"/>
                <a:gd name="connsiteX90" fmla="*/ 1075038 w 2491821"/>
                <a:gd name="connsiteY90" fmla="*/ 1092234 h 1197583"/>
                <a:gd name="connsiteX91" fmla="*/ 1112847 w 2491821"/>
                <a:gd name="connsiteY91" fmla="*/ 1079017 h 1197583"/>
                <a:gd name="connsiteX92" fmla="*/ 1123860 w 2491821"/>
                <a:gd name="connsiteY92" fmla="*/ 1075715 h 1197583"/>
                <a:gd name="connsiteX93" fmla="*/ 1140010 w 2491821"/>
                <a:gd name="connsiteY93" fmla="*/ 1086360 h 1197583"/>
                <a:gd name="connsiteX94" fmla="*/ 1147351 w 2491821"/>
                <a:gd name="connsiteY94" fmla="*/ 1109486 h 1197583"/>
                <a:gd name="connsiteX95" fmla="*/ 1122390 w 2491821"/>
                <a:gd name="connsiteY95" fmla="*/ 1153168 h 1197583"/>
                <a:gd name="connsiteX96" fmla="*/ 996116 w 2491821"/>
                <a:gd name="connsiteY96" fmla="*/ 1197583 h 1197583"/>
                <a:gd name="connsiteX97" fmla="*/ 901780 w 2491821"/>
                <a:gd name="connsiteY97" fmla="*/ 1164362 h 1197583"/>
                <a:gd name="connsiteX98" fmla="*/ 866174 w 2491821"/>
                <a:gd name="connsiteY98" fmla="*/ 1076814 h 1197583"/>
                <a:gd name="connsiteX99" fmla="*/ 866174 w 2491821"/>
                <a:gd name="connsiteY99" fmla="*/ 907229 h 1197583"/>
                <a:gd name="connsiteX100" fmla="*/ 864155 w 2491821"/>
                <a:gd name="connsiteY100" fmla="*/ 896764 h 1197583"/>
                <a:gd name="connsiteX101" fmla="*/ 853691 w 2491821"/>
                <a:gd name="connsiteY101" fmla="*/ 894745 h 1197583"/>
                <a:gd name="connsiteX102" fmla="*/ 815882 w 2491821"/>
                <a:gd name="connsiteY102" fmla="*/ 894745 h 1197583"/>
                <a:gd name="connsiteX103" fmla="*/ 802300 w 2491821"/>
                <a:gd name="connsiteY103" fmla="*/ 891259 h 1197583"/>
                <a:gd name="connsiteX104" fmla="*/ 799367 w 2491821"/>
                <a:gd name="connsiteY104" fmla="*/ 874925 h 1197583"/>
                <a:gd name="connsiteX105" fmla="*/ 799367 w 2491821"/>
                <a:gd name="connsiteY105" fmla="*/ 858775 h 1197583"/>
                <a:gd name="connsiteX106" fmla="*/ 807809 w 2491821"/>
                <a:gd name="connsiteY106" fmla="*/ 842621 h 1197583"/>
                <a:gd name="connsiteX107" fmla="*/ 975927 w 2491821"/>
                <a:gd name="connsiteY107" fmla="*/ 736903 h 1197583"/>
                <a:gd name="connsiteX108" fmla="*/ 991344 w 2491821"/>
                <a:gd name="connsiteY108" fmla="*/ 733602 h 1197583"/>
                <a:gd name="connsiteX109" fmla="*/ 667952 w 2491821"/>
                <a:gd name="connsiteY109" fmla="*/ 686615 h 1197583"/>
                <a:gd name="connsiteX110" fmla="*/ 718609 w 2491821"/>
                <a:gd name="connsiteY110" fmla="*/ 698546 h 1197583"/>
                <a:gd name="connsiteX111" fmla="*/ 737331 w 2491821"/>
                <a:gd name="connsiteY111" fmla="*/ 730665 h 1197583"/>
                <a:gd name="connsiteX112" fmla="*/ 709066 w 2491821"/>
                <a:gd name="connsiteY112" fmla="*/ 775449 h 1197583"/>
                <a:gd name="connsiteX113" fmla="*/ 600780 w 2491821"/>
                <a:gd name="connsiteY113" fmla="*/ 801511 h 1197583"/>
                <a:gd name="connsiteX114" fmla="*/ 558196 w 2491821"/>
                <a:gd name="connsiteY114" fmla="*/ 791231 h 1197583"/>
                <a:gd name="connsiteX115" fmla="*/ 536906 w 2491821"/>
                <a:gd name="connsiteY115" fmla="*/ 754524 h 1197583"/>
                <a:gd name="connsiteX116" fmla="*/ 582058 w 2491821"/>
                <a:gd name="connsiteY116" fmla="*/ 704968 h 1197583"/>
                <a:gd name="connsiteX117" fmla="*/ 667952 w 2491821"/>
                <a:gd name="connsiteY117" fmla="*/ 686615 h 1197583"/>
                <a:gd name="connsiteX118" fmla="*/ 309445 w 2491821"/>
                <a:gd name="connsiteY118" fmla="*/ 684046 h 1197583"/>
                <a:gd name="connsiteX119" fmla="*/ 388180 w 2491821"/>
                <a:gd name="connsiteY119" fmla="*/ 691939 h 1197583"/>
                <a:gd name="connsiteX120" fmla="*/ 440123 w 2491821"/>
                <a:gd name="connsiteY120" fmla="*/ 718550 h 1197583"/>
                <a:gd name="connsiteX121" fmla="*/ 476097 w 2491821"/>
                <a:gd name="connsiteY121" fmla="*/ 800041 h 1197583"/>
                <a:gd name="connsiteX122" fmla="*/ 465452 w 2491821"/>
                <a:gd name="connsiteY122" fmla="*/ 849412 h 1197583"/>
                <a:gd name="connsiteX123" fmla="*/ 436818 w 2491821"/>
                <a:gd name="connsiteY123" fmla="*/ 887773 h 1197583"/>
                <a:gd name="connsiteX124" fmla="*/ 423970 w 2491821"/>
                <a:gd name="connsiteY124" fmla="*/ 906492 h 1197583"/>
                <a:gd name="connsiteX125" fmla="*/ 439386 w 2491821"/>
                <a:gd name="connsiteY125" fmla="*/ 921909 h 1197583"/>
                <a:gd name="connsiteX126" fmla="*/ 494082 w 2491821"/>
                <a:gd name="connsiteY126" fmla="*/ 962654 h 1197583"/>
                <a:gd name="connsiteX127" fmla="*/ 519411 w 2491821"/>
                <a:gd name="connsiteY127" fmla="*/ 1037170 h 1197583"/>
                <a:gd name="connsiteX128" fmla="*/ 480868 w 2491821"/>
                <a:gd name="connsiteY128" fmla="*/ 1133713 h 1197583"/>
                <a:gd name="connsiteX129" fmla="*/ 329999 w 2491821"/>
                <a:gd name="connsiteY129" fmla="*/ 1191341 h 1197583"/>
                <a:gd name="connsiteX130" fmla="*/ 263191 w 2491821"/>
                <a:gd name="connsiteY130" fmla="*/ 1189506 h 1197583"/>
                <a:gd name="connsiteX131" fmla="*/ 203727 w 2491821"/>
                <a:gd name="connsiteY131" fmla="*/ 1187306 h 1197583"/>
                <a:gd name="connsiteX132" fmla="*/ 154540 w 2491821"/>
                <a:gd name="connsiteY132" fmla="*/ 1187671 h 1197583"/>
                <a:gd name="connsiteX133" fmla="*/ 78922 w 2491821"/>
                <a:gd name="connsiteY133" fmla="*/ 1189875 h 1197583"/>
                <a:gd name="connsiteX134" fmla="*/ 48454 w 2491821"/>
                <a:gd name="connsiteY134" fmla="*/ 1191710 h 1197583"/>
                <a:gd name="connsiteX135" fmla="*/ 12848 w 2491821"/>
                <a:gd name="connsiteY135" fmla="*/ 1180331 h 1197583"/>
                <a:gd name="connsiteX136" fmla="*/ 0 w 2491821"/>
                <a:gd name="connsiteY136" fmla="*/ 1153168 h 1197583"/>
                <a:gd name="connsiteX137" fmla="*/ 4772 w 2491821"/>
                <a:gd name="connsiteY137" fmla="*/ 1137014 h 1197583"/>
                <a:gd name="connsiteX138" fmla="*/ 27897 w 2491821"/>
                <a:gd name="connsiteY138" fmla="*/ 1118661 h 1197583"/>
                <a:gd name="connsiteX139" fmla="*/ 42580 w 2491821"/>
                <a:gd name="connsiteY139" fmla="*/ 1095720 h 1197583"/>
                <a:gd name="connsiteX140" fmla="*/ 51390 w 2491821"/>
                <a:gd name="connsiteY140" fmla="*/ 1028728 h 1197583"/>
                <a:gd name="connsiteX141" fmla="*/ 58365 w 2491821"/>
                <a:gd name="connsiteY141" fmla="*/ 831611 h 1197583"/>
                <a:gd name="connsiteX142" fmla="*/ 52676 w 2491821"/>
                <a:gd name="connsiteY142" fmla="*/ 774531 h 1197583"/>
                <a:gd name="connsiteX143" fmla="*/ 26062 w 2491821"/>
                <a:gd name="connsiteY143" fmla="*/ 751222 h 1197583"/>
                <a:gd name="connsiteX144" fmla="*/ 1835 w 2491821"/>
                <a:gd name="connsiteY144" fmla="*/ 721122 h 1197583"/>
                <a:gd name="connsiteX145" fmla="*/ 16334 w 2491821"/>
                <a:gd name="connsiteY145" fmla="*/ 694691 h 1197583"/>
                <a:gd name="connsiteX146" fmla="*/ 53594 w 2491821"/>
                <a:gd name="connsiteY146" fmla="*/ 684415 h 1197583"/>
                <a:gd name="connsiteX147" fmla="*/ 85529 w 2491821"/>
                <a:gd name="connsiteY147" fmla="*/ 685513 h 1197583"/>
                <a:gd name="connsiteX148" fmla="*/ 155273 w 2491821"/>
                <a:gd name="connsiteY148" fmla="*/ 686983 h 1197583"/>
                <a:gd name="connsiteX149" fmla="*/ 263560 w 2491821"/>
                <a:gd name="connsiteY149" fmla="*/ 684780 h 1197583"/>
                <a:gd name="connsiteX150" fmla="*/ 309445 w 2491821"/>
                <a:gd name="connsiteY150" fmla="*/ 684046 h 1197583"/>
                <a:gd name="connsiteX151" fmla="*/ 1755227 w 2491821"/>
                <a:gd name="connsiteY151" fmla="*/ 353857 h 1197583"/>
                <a:gd name="connsiteX152" fmla="*/ 1727146 w 2491821"/>
                <a:gd name="connsiteY152" fmla="*/ 367074 h 1197583"/>
                <a:gd name="connsiteX153" fmla="*/ 1715215 w 2491821"/>
                <a:gd name="connsiteY153" fmla="*/ 398641 h 1197583"/>
                <a:gd name="connsiteX154" fmla="*/ 1723657 w 2491821"/>
                <a:gd name="connsiteY154" fmla="*/ 427090 h 1197583"/>
                <a:gd name="connsiteX155" fmla="*/ 1746048 w 2491821"/>
                <a:gd name="connsiteY155" fmla="*/ 437920 h 1197583"/>
                <a:gd name="connsiteX156" fmla="*/ 1775415 w 2491821"/>
                <a:gd name="connsiteY156" fmla="*/ 388364 h 1197583"/>
                <a:gd name="connsiteX157" fmla="*/ 1771193 w 2491821"/>
                <a:gd name="connsiteY157" fmla="*/ 361200 h 1197583"/>
                <a:gd name="connsiteX158" fmla="*/ 1755227 w 2491821"/>
                <a:gd name="connsiteY158" fmla="*/ 353857 h 1197583"/>
                <a:gd name="connsiteX159" fmla="*/ 1472212 w 2491821"/>
                <a:gd name="connsiteY159" fmla="*/ 144260 h 1197583"/>
                <a:gd name="connsiteX160" fmla="*/ 1492401 w 2491821"/>
                <a:gd name="connsiteY160" fmla="*/ 167017 h 1197583"/>
                <a:gd name="connsiteX161" fmla="*/ 1492401 w 2491821"/>
                <a:gd name="connsiteY161" fmla="*/ 380287 h 1197583"/>
                <a:gd name="connsiteX162" fmla="*/ 1496988 w 2491821"/>
                <a:gd name="connsiteY162" fmla="*/ 417363 h 1197583"/>
                <a:gd name="connsiteX163" fmla="*/ 1515526 w 2491821"/>
                <a:gd name="connsiteY163" fmla="*/ 439021 h 1197583"/>
                <a:gd name="connsiteX164" fmla="*/ 1530762 w 2491821"/>
                <a:gd name="connsiteY164" fmla="*/ 452784 h 1197583"/>
                <a:gd name="connsiteX165" fmla="*/ 1534616 w 2491821"/>
                <a:gd name="connsiteY165" fmla="*/ 467283 h 1197583"/>
                <a:gd name="connsiteX166" fmla="*/ 1414580 w 2491821"/>
                <a:gd name="connsiteY166" fmla="*/ 514635 h 1197583"/>
                <a:gd name="connsiteX167" fmla="*/ 1312167 w 2491821"/>
                <a:gd name="connsiteY167" fmla="*/ 504359 h 1197583"/>
                <a:gd name="connsiteX168" fmla="*/ 1291429 w 2491821"/>
                <a:gd name="connsiteY168" fmla="*/ 491510 h 1197583"/>
                <a:gd name="connsiteX169" fmla="*/ 1283537 w 2491821"/>
                <a:gd name="connsiteY169" fmla="*/ 470588 h 1197583"/>
                <a:gd name="connsiteX170" fmla="*/ 1287575 w 2491821"/>
                <a:gd name="connsiteY170" fmla="*/ 455171 h 1197583"/>
                <a:gd name="connsiteX171" fmla="*/ 1308129 w 2491821"/>
                <a:gd name="connsiteY171" fmla="*/ 437551 h 1197583"/>
                <a:gd name="connsiteX172" fmla="*/ 1324282 w 2491821"/>
                <a:gd name="connsiteY172" fmla="*/ 410019 h 1197583"/>
                <a:gd name="connsiteX173" fmla="*/ 1329054 w 2491821"/>
                <a:gd name="connsiteY173" fmla="*/ 353124 h 1197583"/>
                <a:gd name="connsiteX174" fmla="*/ 1327400 w 2491821"/>
                <a:gd name="connsiteY174" fmla="*/ 307791 h 1197583"/>
                <a:gd name="connsiteX175" fmla="*/ 1325016 w 2491821"/>
                <a:gd name="connsiteY175" fmla="*/ 269065 h 1197583"/>
                <a:gd name="connsiteX176" fmla="*/ 1304459 w 2491821"/>
                <a:gd name="connsiteY176" fmla="*/ 245939 h 1197583"/>
                <a:gd name="connsiteX177" fmla="*/ 1281702 w 2491821"/>
                <a:gd name="connsiteY177" fmla="*/ 216572 h 1197583"/>
                <a:gd name="connsiteX178" fmla="*/ 1311434 w 2491821"/>
                <a:gd name="connsiteY178" fmla="*/ 182068 h 1197583"/>
                <a:gd name="connsiteX179" fmla="*/ 1399531 w 2491821"/>
                <a:gd name="connsiteY179" fmla="*/ 155270 h 1197583"/>
                <a:gd name="connsiteX180" fmla="*/ 1472212 w 2491821"/>
                <a:gd name="connsiteY180" fmla="*/ 144260 h 1197583"/>
                <a:gd name="connsiteX181" fmla="*/ 684717 w 2491821"/>
                <a:gd name="connsiteY181" fmla="*/ 144260 h 1197583"/>
                <a:gd name="connsiteX182" fmla="*/ 706373 w 2491821"/>
                <a:gd name="connsiteY182" fmla="*/ 162613 h 1197583"/>
                <a:gd name="connsiteX183" fmla="*/ 706373 w 2491821"/>
                <a:gd name="connsiteY183" fmla="*/ 361566 h 1197583"/>
                <a:gd name="connsiteX184" fmla="*/ 748588 w 2491821"/>
                <a:gd name="connsiteY184" fmla="*/ 425439 h 1197583"/>
                <a:gd name="connsiteX185" fmla="*/ 769510 w 2491821"/>
                <a:gd name="connsiteY185" fmla="*/ 419382 h 1197583"/>
                <a:gd name="connsiteX186" fmla="*/ 783825 w 2491821"/>
                <a:gd name="connsiteY186" fmla="*/ 404514 h 1197583"/>
                <a:gd name="connsiteX187" fmla="*/ 791902 w 2491821"/>
                <a:gd name="connsiteY187" fmla="*/ 325960 h 1197583"/>
                <a:gd name="connsiteX188" fmla="*/ 787863 w 2491821"/>
                <a:gd name="connsiteY188" fmla="*/ 243736 h 1197583"/>
                <a:gd name="connsiteX189" fmla="*/ 782723 w 2491821"/>
                <a:gd name="connsiteY189" fmla="*/ 230338 h 1197583"/>
                <a:gd name="connsiteX190" fmla="*/ 768777 w 2491821"/>
                <a:gd name="connsiteY190" fmla="*/ 220611 h 1197583"/>
                <a:gd name="connsiteX191" fmla="*/ 747851 w 2491821"/>
                <a:gd name="connsiteY191" fmla="*/ 192714 h 1197583"/>
                <a:gd name="connsiteX192" fmla="*/ 783825 w 2491821"/>
                <a:gd name="connsiteY192" fmla="*/ 161143 h 1197583"/>
                <a:gd name="connsiteX193" fmla="*/ 918541 w 2491821"/>
                <a:gd name="connsiteY193" fmla="*/ 144260 h 1197583"/>
                <a:gd name="connsiteX194" fmla="*/ 955617 w 2491821"/>
                <a:gd name="connsiteY194" fmla="*/ 183535 h 1197583"/>
                <a:gd name="connsiteX195" fmla="*/ 955249 w 2491821"/>
                <a:gd name="connsiteY195" fmla="*/ 200054 h 1197583"/>
                <a:gd name="connsiteX196" fmla="*/ 954147 w 2491821"/>
                <a:gd name="connsiteY196" fmla="*/ 243003 h 1197583"/>
                <a:gd name="connsiteX197" fmla="*/ 954147 w 2491821"/>
                <a:gd name="connsiteY197" fmla="*/ 404883 h 1197583"/>
                <a:gd name="connsiteX198" fmla="*/ 975437 w 2491821"/>
                <a:gd name="connsiteY198" fmla="*/ 427640 h 1197583"/>
                <a:gd name="connsiteX199" fmla="*/ 993426 w 2491821"/>
                <a:gd name="connsiteY199" fmla="*/ 453336 h 1197583"/>
                <a:gd name="connsiteX200" fmla="*/ 915240 w 2491821"/>
                <a:gd name="connsiteY200" fmla="*/ 504359 h 1197583"/>
                <a:gd name="connsiteX201" fmla="*/ 826406 w 2491821"/>
                <a:gd name="connsiteY201" fmla="*/ 515004 h 1197583"/>
                <a:gd name="connsiteX202" fmla="*/ 802363 w 2491821"/>
                <a:gd name="connsiteY202" fmla="*/ 510965 h 1197583"/>
                <a:gd name="connsiteX203" fmla="*/ 794839 w 2491821"/>
                <a:gd name="connsiteY203" fmla="*/ 495184 h 1197583"/>
                <a:gd name="connsiteX204" fmla="*/ 780888 w 2491821"/>
                <a:gd name="connsiteY204" fmla="*/ 472423 h 1197583"/>
                <a:gd name="connsiteX205" fmla="*/ 772815 w 2491821"/>
                <a:gd name="connsiteY205" fmla="*/ 474442 h 1197583"/>
                <a:gd name="connsiteX206" fmla="*/ 750423 w 2491821"/>
                <a:gd name="connsiteY206" fmla="*/ 489310 h 1197583"/>
                <a:gd name="connsiteX207" fmla="*/ 670767 w 2491821"/>
                <a:gd name="connsiteY207" fmla="*/ 514635 h 1197583"/>
                <a:gd name="connsiteX208" fmla="*/ 571291 w 2491821"/>
                <a:gd name="connsiteY208" fmla="*/ 473893 h 1197583"/>
                <a:gd name="connsiteX209" fmla="*/ 546696 w 2491821"/>
                <a:gd name="connsiteY209" fmla="*/ 358997 h 1197583"/>
                <a:gd name="connsiteX210" fmla="*/ 547064 w 2491821"/>
                <a:gd name="connsiteY210" fmla="*/ 307607 h 1197583"/>
                <a:gd name="connsiteX211" fmla="*/ 547064 w 2491821"/>
                <a:gd name="connsiteY211" fmla="*/ 290720 h 1197583"/>
                <a:gd name="connsiteX212" fmla="*/ 541375 w 2491821"/>
                <a:gd name="connsiteY212" fmla="*/ 244285 h 1197583"/>
                <a:gd name="connsiteX213" fmla="*/ 520634 w 2491821"/>
                <a:gd name="connsiteY213" fmla="*/ 220976 h 1197583"/>
                <a:gd name="connsiteX214" fmla="*/ 502465 w 2491821"/>
                <a:gd name="connsiteY214" fmla="*/ 209232 h 1197583"/>
                <a:gd name="connsiteX215" fmla="*/ 498610 w 2491821"/>
                <a:gd name="connsiteY215" fmla="*/ 197117 h 1197583"/>
                <a:gd name="connsiteX216" fmla="*/ 540822 w 2491821"/>
                <a:gd name="connsiteY216" fmla="*/ 160042 h 1197583"/>
                <a:gd name="connsiteX217" fmla="*/ 684717 w 2491821"/>
                <a:gd name="connsiteY217" fmla="*/ 144260 h 1197583"/>
                <a:gd name="connsiteX218" fmla="*/ 2331043 w 2491821"/>
                <a:gd name="connsiteY218" fmla="*/ 143891 h 1197583"/>
                <a:gd name="connsiteX219" fmla="*/ 2410330 w 2491821"/>
                <a:gd name="connsiteY219" fmla="*/ 168118 h 1197583"/>
                <a:gd name="connsiteX220" fmla="*/ 2442634 w 2491821"/>
                <a:gd name="connsiteY220" fmla="*/ 208680 h 1197583"/>
                <a:gd name="connsiteX221" fmla="*/ 2454012 w 2491821"/>
                <a:gd name="connsiteY221" fmla="*/ 277141 h 1197583"/>
                <a:gd name="connsiteX222" fmla="*/ 2459152 w 2491821"/>
                <a:gd name="connsiteY222" fmla="*/ 406349 h 1197583"/>
                <a:gd name="connsiteX223" fmla="*/ 2463740 w 2491821"/>
                <a:gd name="connsiteY223" fmla="*/ 428008 h 1197583"/>
                <a:gd name="connsiteX224" fmla="*/ 2486316 w 2491821"/>
                <a:gd name="connsiteY224" fmla="*/ 454803 h 1197583"/>
                <a:gd name="connsiteX225" fmla="*/ 2491821 w 2491821"/>
                <a:gd name="connsiteY225" fmla="*/ 471322 h 1197583"/>
                <a:gd name="connsiteX226" fmla="*/ 2462822 w 2491821"/>
                <a:gd name="connsiteY226" fmla="*/ 505092 h 1197583"/>
                <a:gd name="connsiteX227" fmla="*/ 2359308 w 2491821"/>
                <a:gd name="connsiteY227" fmla="*/ 514635 h 1197583"/>
                <a:gd name="connsiteX228" fmla="*/ 2287729 w 2491821"/>
                <a:gd name="connsiteY228" fmla="*/ 505829 h 1197583"/>
                <a:gd name="connsiteX229" fmla="*/ 2266070 w 2491821"/>
                <a:gd name="connsiteY229" fmla="*/ 476093 h 1197583"/>
                <a:gd name="connsiteX230" fmla="*/ 2268274 w 2491821"/>
                <a:gd name="connsiteY230" fmla="*/ 465264 h 1197583"/>
                <a:gd name="connsiteX231" fmla="*/ 2282957 w 2491821"/>
                <a:gd name="connsiteY231" fmla="*/ 448196 h 1197583"/>
                <a:gd name="connsiteX232" fmla="*/ 2297641 w 2491821"/>
                <a:gd name="connsiteY232" fmla="*/ 345415 h 1197583"/>
                <a:gd name="connsiteX233" fmla="*/ 2285894 w 2491821"/>
                <a:gd name="connsiteY233" fmla="*/ 270531 h 1197583"/>
                <a:gd name="connsiteX234" fmla="*/ 2250654 w 2491821"/>
                <a:gd name="connsiteY234" fmla="*/ 251076 h 1197583"/>
                <a:gd name="connsiteX235" fmla="*/ 2216883 w 2491821"/>
                <a:gd name="connsiteY235" fmla="*/ 266861 h 1197583"/>
                <a:gd name="connsiteX236" fmla="*/ 2207705 w 2491821"/>
                <a:gd name="connsiteY236" fmla="*/ 324125 h 1197583"/>
                <a:gd name="connsiteX237" fmla="*/ 2207705 w 2491821"/>
                <a:gd name="connsiteY237" fmla="*/ 396806 h 1197583"/>
                <a:gd name="connsiteX238" fmla="*/ 2210461 w 2491821"/>
                <a:gd name="connsiteY238" fmla="*/ 426538 h 1197583"/>
                <a:gd name="connsiteX239" fmla="*/ 2228630 w 2491821"/>
                <a:gd name="connsiteY239" fmla="*/ 457740 h 1197583"/>
                <a:gd name="connsiteX240" fmla="*/ 2232668 w 2491821"/>
                <a:gd name="connsiteY240" fmla="*/ 472792 h 1197583"/>
                <a:gd name="connsiteX241" fmla="*/ 2202568 w 2491821"/>
                <a:gd name="connsiteY241" fmla="*/ 504727 h 1197583"/>
                <a:gd name="connsiteX242" fmla="*/ 2108597 w 2491821"/>
                <a:gd name="connsiteY242" fmla="*/ 515004 h 1197583"/>
                <a:gd name="connsiteX243" fmla="*/ 2006549 w 2491821"/>
                <a:gd name="connsiteY243" fmla="*/ 472792 h 1197583"/>
                <a:gd name="connsiteX244" fmla="*/ 2009670 w 2491821"/>
                <a:gd name="connsiteY244" fmla="*/ 459394 h 1197583"/>
                <a:gd name="connsiteX245" fmla="*/ 2024538 w 2491821"/>
                <a:gd name="connsiteY245" fmla="*/ 446361 h 1197583"/>
                <a:gd name="connsiteX246" fmla="*/ 2036650 w 2491821"/>
                <a:gd name="connsiteY246" fmla="*/ 430392 h 1197583"/>
                <a:gd name="connsiteX247" fmla="*/ 2041421 w 2491821"/>
                <a:gd name="connsiteY247" fmla="*/ 386161 h 1197583"/>
                <a:gd name="connsiteX248" fmla="*/ 2043990 w 2491821"/>
                <a:gd name="connsiteY248" fmla="*/ 298432 h 1197583"/>
                <a:gd name="connsiteX249" fmla="*/ 2040136 w 2491821"/>
                <a:gd name="connsiteY249" fmla="*/ 265210 h 1197583"/>
                <a:gd name="connsiteX250" fmla="*/ 2017928 w 2491821"/>
                <a:gd name="connsiteY250" fmla="*/ 245939 h 1197583"/>
                <a:gd name="connsiteX251" fmla="*/ 2002146 w 2491821"/>
                <a:gd name="connsiteY251" fmla="*/ 221712 h 1197583"/>
                <a:gd name="connsiteX252" fmla="*/ 2014991 w 2491821"/>
                <a:gd name="connsiteY252" fmla="*/ 197670 h 1197583"/>
                <a:gd name="connsiteX253" fmla="*/ 2067852 w 2491821"/>
                <a:gd name="connsiteY253" fmla="*/ 173992 h 1197583"/>
                <a:gd name="connsiteX254" fmla="*/ 2135761 w 2491821"/>
                <a:gd name="connsiteY254" fmla="*/ 152886 h 1197583"/>
                <a:gd name="connsiteX255" fmla="*/ 2180541 w 2491821"/>
                <a:gd name="connsiteY255" fmla="*/ 144260 h 1197583"/>
                <a:gd name="connsiteX256" fmla="*/ 2199079 w 2491821"/>
                <a:gd name="connsiteY256" fmla="*/ 152333 h 1197583"/>
                <a:gd name="connsiteX257" fmla="*/ 2206606 w 2491821"/>
                <a:gd name="connsiteY257" fmla="*/ 171423 h 1197583"/>
                <a:gd name="connsiteX258" fmla="*/ 2206238 w 2491821"/>
                <a:gd name="connsiteY258" fmla="*/ 180598 h 1197583"/>
                <a:gd name="connsiteX259" fmla="*/ 2205870 w 2491821"/>
                <a:gd name="connsiteY259" fmla="*/ 185738 h 1197583"/>
                <a:gd name="connsiteX260" fmla="*/ 2220553 w 2491821"/>
                <a:gd name="connsiteY260" fmla="*/ 203359 h 1197583"/>
                <a:gd name="connsiteX261" fmla="*/ 2239275 w 2491821"/>
                <a:gd name="connsiteY261" fmla="*/ 189409 h 1197583"/>
                <a:gd name="connsiteX262" fmla="*/ 2331043 w 2491821"/>
                <a:gd name="connsiteY262" fmla="*/ 143891 h 1197583"/>
                <a:gd name="connsiteX263" fmla="*/ 1196906 w 2491821"/>
                <a:gd name="connsiteY263" fmla="*/ 143891 h 1197583"/>
                <a:gd name="connsiteX264" fmla="*/ 1214895 w 2491821"/>
                <a:gd name="connsiteY264" fmla="*/ 150498 h 1197583"/>
                <a:gd name="connsiteX265" fmla="*/ 1220031 w 2491821"/>
                <a:gd name="connsiteY265" fmla="*/ 173258 h 1197583"/>
                <a:gd name="connsiteX266" fmla="*/ 1220031 w 2491821"/>
                <a:gd name="connsiteY266" fmla="*/ 498485 h 1197583"/>
                <a:gd name="connsiteX267" fmla="*/ 1212323 w 2491821"/>
                <a:gd name="connsiteY267" fmla="*/ 574836 h 1197583"/>
                <a:gd name="connsiteX268" fmla="*/ 1185896 w 2491821"/>
                <a:gd name="connsiteY268" fmla="*/ 617416 h 1197583"/>
                <a:gd name="connsiteX269" fmla="*/ 1136156 w 2491821"/>
                <a:gd name="connsiteY269" fmla="*/ 642929 h 1197583"/>
                <a:gd name="connsiteX270" fmla="*/ 1073936 w 2491821"/>
                <a:gd name="connsiteY270" fmla="*/ 652657 h 1197583"/>
                <a:gd name="connsiteX271" fmla="*/ 1013920 w 2491821"/>
                <a:gd name="connsiteY271" fmla="*/ 638342 h 1197583"/>
                <a:gd name="connsiteX272" fmla="*/ 989877 w 2491821"/>
                <a:gd name="connsiteY272" fmla="*/ 602736 h 1197583"/>
                <a:gd name="connsiteX273" fmla="*/ 996668 w 2491821"/>
                <a:gd name="connsiteY273" fmla="*/ 586218 h 1197583"/>
                <a:gd name="connsiteX274" fmla="*/ 1013002 w 2491821"/>
                <a:gd name="connsiteY274" fmla="*/ 579243 h 1197583"/>
                <a:gd name="connsiteX275" fmla="*/ 1024749 w 2491821"/>
                <a:gd name="connsiteY275" fmla="*/ 580344 h 1197583"/>
                <a:gd name="connsiteX276" fmla="*/ 1033924 w 2491821"/>
                <a:gd name="connsiteY276" fmla="*/ 581446 h 1197583"/>
                <a:gd name="connsiteX277" fmla="*/ 1045855 w 2491821"/>
                <a:gd name="connsiteY277" fmla="*/ 575204 h 1197583"/>
                <a:gd name="connsiteX278" fmla="*/ 1051179 w 2491821"/>
                <a:gd name="connsiteY278" fmla="*/ 561254 h 1197583"/>
                <a:gd name="connsiteX279" fmla="*/ 1050078 w 2491821"/>
                <a:gd name="connsiteY279" fmla="*/ 550977 h 1197583"/>
                <a:gd name="connsiteX280" fmla="*/ 1047506 w 2491821"/>
                <a:gd name="connsiteY280" fmla="*/ 525649 h 1197583"/>
                <a:gd name="connsiteX281" fmla="*/ 1047506 w 2491821"/>
                <a:gd name="connsiteY281" fmla="*/ 292558 h 1197583"/>
                <a:gd name="connsiteX282" fmla="*/ 1041817 w 2491821"/>
                <a:gd name="connsiteY282" fmla="*/ 266861 h 1197583"/>
                <a:gd name="connsiteX283" fmla="*/ 1022181 w 2491821"/>
                <a:gd name="connsiteY283" fmla="*/ 252178 h 1197583"/>
                <a:gd name="connsiteX284" fmla="*/ 1001256 w 2491821"/>
                <a:gd name="connsiteY284" fmla="*/ 226849 h 1197583"/>
                <a:gd name="connsiteX285" fmla="*/ 1018142 w 2491821"/>
                <a:gd name="connsiteY285" fmla="*/ 193263 h 1197583"/>
                <a:gd name="connsiteX286" fmla="*/ 1073203 w 2491821"/>
                <a:gd name="connsiteY286" fmla="*/ 167017 h 1197583"/>
                <a:gd name="connsiteX287" fmla="*/ 1139277 w 2491821"/>
                <a:gd name="connsiteY287" fmla="*/ 151231 h 1197583"/>
                <a:gd name="connsiteX288" fmla="*/ 1196906 w 2491821"/>
                <a:gd name="connsiteY288" fmla="*/ 143891 h 1197583"/>
                <a:gd name="connsiteX289" fmla="*/ 1779819 w 2491821"/>
                <a:gd name="connsiteY289" fmla="*/ 141323 h 1197583"/>
                <a:gd name="connsiteX290" fmla="*/ 1888108 w 2491821"/>
                <a:gd name="connsiteY290" fmla="*/ 173623 h 1197583"/>
                <a:gd name="connsiteX291" fmla="*/ 1920961 w 2491821"/>
                <a:gd name="connsiteY291" fmla="*/ 213086 h 1197583"/>
                <a:gd name="connsiteX292" fmla="*/ 1930320 w 2491821"/>
                <a:gd name="connsiteY292" fmla="*/ 274205 h 1197583"/>
                <a:gd name="connsiteX293" fmla="*/ 1929587 w 2491821"/>
                <a:gd name="connsiteY293" fmla="*/ 328897 h 1197583"/>
                <a:gd name="connsiteX294" fmla="*/ 1937664 w 2491821"/>
                <a:gd name="connsiteY294" fmla="*/ 402679 h 1197583"/>
                <a:gd name="connsiteX295" fmla="*/ 1945372 w 2491821"/>
                <a:gd name="connsiteY295" fmla="*/ 412956 h 1197583"/>
                <a:gd name="connsiteX296" fmla="*/ 1960789 w 2491821"/>
                <a:gd name="connsiteY296" fmla="*/ 416994 h 1197583"/>
                <a:gd name="connsiteX297" fmla="*/ 1972536 w 2491821"/>
                <a:gd name="connsiteY297" fmla="*/ 432411 h 1197583"/>
                <a:gd name="connsiteX298" fmla="*/ 1958401 w 2491821"/>
                <a:gd name="connsiteY298" fmla="*/ 469118 h 1197583"/>
                <a:gd name="connsiteX299" fmla="*/ 1921879 w 2491821"/>
                <a:gd name="connsiteY299" fmla="*/ 501057 h 1197583"/>
                <a:gd name="connsiteX300" fmla="*/ 1864246 w 2491821"/>
                <a:gd name="connsiteY300" fmla="*/ 517207 h 1197583"/>
                <a:gd name="connsiteX301" fmla="*/ 1803312 w 2491821"/>
                <a:gd name="connsiteY301" fmla="*/ 490777 h 1197583"/>
                <a:gd name="connsiteX302" fmla="*/ 1788997 w 2491821"/>
                <a:gd name="connsiteY302" fmla="*/ 481233 h 1197583"/>
                <a:gd name="connsiteX303" fmla="*/ 1769542 w 2491821"/>
                <a:gd name="connsiteY303" fmla="*/ 490409 h 1197583"/>
                <a:gd name="connsiteX304" fmla="*/ 1686216 w 2491821"/>
                <a:gd name="connsiteY304" fmla="*/ 517207 h 1197583"/>
                <a:gd name="connsiteX305" fmla="*/ 1608395 w 2491821"/>
                <a:gd name="connsiteY305" fmla="*/ 496650 h 1197583"/>
                <a:gd name="connsiteX306" fmla="*/ 1577562 w 2491821"/>
                <a:gd name="connsiteY306" fmla="*/ 461229 h 1197583"/>
                <a:gd name="connsiteX307" fmla="*/ 1566183 w 2491821"/>
                <a:gd name="connsiteY307" fmla="*/ 415528 h 1197583"/>
                <a:gd name="connsiteX308" fmla="*/ 1597017 w 2491821"/>
                <a:gd name="connsiteY308" fmla="*/ 347987 h 1197583"/>
                <a:gd name="connsiteX309" fmla="*/ 1740912 w 2491821"/>
                <a:gd name="connsiteY309" fmla="*/ 301368 h 1197583"/>
                <a:gd name="connsiteX310" fmla="*/ 1767707 w 2491821"/>
                <a:gd name="connsiteY310" fmla="*/ 297146 h 1197583"/>
                <a:gd name="connsiteX311" fmla="*/ 1773212 w 2491821"/>
                <a:gd name="connsiteY311" fmla="*/ 277506 h 1197583"/>
                <a:gd name="connsiteX312" fmla="*/ 1765139 w 2491821"/>
                <a:gd name="connsiteY312" fmla="*/ 221160 h 1197583"/>
                <a:gd name="connsiteX313" fmla="*/ 1738708 w 2491821"/>
                <a:gd name="connsiteY313" fmla="*/ 203724 h 1197583"/>
                <a:gd name="connsiteX314" fmla="*/ 1719069 w 2491821"/>
                <a:gd name="connsiteY314" fmla="*/ 210331 h 1197583"/>
                <a:gd name="connsiteX315" fmla="*/ 1697595 w 2491821"/>
                <a:gd name="connsiteY315" fmla="*/ 234558 h 1197583"/>
                <a:gd name="connsiteX316" fmla="*/ 1629321 w 2491821"/>
                <a:gd name="connsiteY316" fmla="*/ 281176 h 1197583"/>
                <a:gd name="connsiteX317" fmla="*/ 1599954 w 2491821"/>
                <a:gd name="connsiteY317" fmla="*/ 270531 h 1197583"/>
                <a:gd name="connsiteX318" fmla="*/ 1588575 w 2491821"/>
                <a:gd name="connsiteY318" fmla="*/ 242634 h 1197583"/>
                <a:gd name="connsiteX319" fmla="*/ 1602706 w 2491821"/>
                <a:gd name="connsiteY319" fmla="*/ 207394 h 1197583"/>
                <a:gd name="connsiteX320" fmla="*/ 1641067 w 2491821"/>
                <a:gd name="connsiteY320" fmla="*/ 176560 h 1197583"/>
                <a:gd name="connsiteX321" fmla="*/ 1779819 w 2491821"/>
                <a:gd name="connsiteY321" fmla="*/ 141323 h 1197583"/>
                <a:gd name="connsiteX322" fmla="*/ 1419720 w 2491821"/>
                <a:gd name="connsiteY322" fmla="*/ 6238 h 1197583"/>
                <a:gd name="connsiteX323" fmla="*/ 1470377 w 2491821"/>
                <a:gd name="connsiteY323" fmla="*/ 18169 h 1197583"/>
                <a:gd name="connsiteX324" fmla="*/ 1489099 w 2491821"/>
                <a:gd name="connsiteY324" fmla="*/ 50289 h 1197583"/>
                <a:gd name="connsiteX325" fmla="*/ 1460834 w 2491821"/>
                <a:gd name="connsiteY325" fmla="*/ 95069 h 1197583"/>
                <a:gd name="connsiteX326" fmla="*/ 1352548 w 2491821"/>
                <a:gd name="connsiteY326" fmla="*/ 121134 h 1197583"/>
                <a:gd name="connsiteX327" fmla="*/ 1309964 w 2491821"/>
                <a:gd name="connsiteY327" fmla="*/ 110854 h 1197583"/>
                <a:gd name="connsiteX328" fmla="*/ 1288674 w 2491821"/>
                <a:gd name="connsiteY328" fmla="*/ 74147 h 1197583"/>
                <a:gd name="connsiteX329" fmla="*/ 1333826 w 2491821"/>
                <a:gd name="connsiteY329" fmla="*/ 24592 h 1197583"/>
                <a:gd name="connsiteX330" fmla="*/ 1419720 w 2491821"/>
                <a:gd name="connsiteY330" fmla="*/ 6238 h 1197583"/>
                <a:gd name="connsiteX331" fmla="*/ 1142214 w 2491821"/>
                <a:gd name="connsiteY331" fmla="*/ 6238 h 1197583"/>
                <a:gd name="connsiteX332" fmla="*/ 1192868 w 2491821"/>
                <a:gd name="connsiteY332" fmla="*/ 18169 h 1197583"/>
                <a:gd name="connsiteX333" fmla="*/ 1211589 w 2491821"/>
                <a:gd name="connsiteY333" fmla="*/ 50289 h 1197583"/>
                <a:gd name="connsiteX334" fmla="*/ 1183324 w 2491821"/>
                <a:gd name="connsiteY334" fmla="*/ 95069 h 1197583"/>
                <a:gd name="connsiteX335" fmla="*/ 1075038 w 2491821"/>
                <a:gd name="connsiteY335" fmla="*/ 121134 h 1197583"/>
                <a:gd name="connsiteX336" fmla="*/ 1032458 w 2491821"/>
                <a:gd name="connsiteY336" fmla="*/ 110854 h 1197583"/>
                <a:gd name="connsiteX337" fmla="*/ 1011167 w 2491821"/>
                <a:gd name="connsiteY337" fmla="*/ 74147 h 1197583"/>
                <a:gd name="connsiteX338" fmla="*/ 1056316 w 2491821"/>
                <a:gd name="connsiteY338" fmla="*/ 24592 h 1197583"/>
                <a:gd name="connsiteX339" fmla="*/ 1142214 w 2491821"/>
                <a:gd name="connsiteY339" fmla="*/ 6238 h 1197583"/>
                <a:gd name="connsiteX340" fmla="*/ 435351 w 2491821"/>
                <a:gd name="connsiteY340" fmla="*/ 0 h 1197583"/>
                <a:gd name="connsiteX341" fmla="*/ 459943 w 2491821"/>
                <a:gd name="connsiteY341" fmla="*/ 14680 h 1197583"/>
                <a:gd name="connsiteX342" fmla="*/ 492247 w 2491821"/>
                <a:gd name="connsiteY342" fmla="*/ 105714 h 1197583"/>
                <a:gd name="connsiteX343" fmla="*/ 481602 w 2491821"/>
                <a:gd name="connsiteY343" fmla="*/ 142056 h 1197583"/>
                <a:gd name="connsiteX344" fmla="*/ 453705 w 2491821"/>
                <a:gd name="connsiteY344" fmla="*/ 155638 h 1197583"/>
                <a:gd name="connsiteX345" fmla="*/ 434250 w 2491821"/>
                <a:gd name="connsiteY345" fmla="*/ 150498 h 1197583"/>
                <a:gd name="connsiteX346" fmla="*/ 400479 w 2491821"/>
                <a:gd name="connsiteY346" fmla="*/ 114524 h 1197583"/>
                <a:gd name="connsiteX347" fmla="*/ 360651 w 2491821"/>
                <a:gd name="connsiteY347" fmla="*/ 89564 h 1197583"/>
                <a:gd name="connsiteX348" fmla="*/ 273836 w 2491821"/>
                <a:gd name="connsiteY348" fmla="*/ 81856 h 1197583"/>
                <a:gd name="connsiteX349" fmla="*/ 242638 w 2491821"/>
                <a:gd name="connsiteY349" fmla="*/ 94704 h 1197583"/>
                <a:gd name="connsiteX350" fmla="*/ 234377 w 2491821"/>
                <a:gd name="connsiteY350" fmla="*/ 132145 h 1197583"/>
                <a:gd name="connsiteX351" fmla="*/ 230523 w 2491821"/>
                <a:gd name="connsiteY351" fmla="*/ 182802 h 1197583"/>
                <a:gd name="connsiteX352" fmla="*/ 239333 w 2491821"/>
                <a:gd name="connsiteY352" fmla="*/ 201524 h 1197583"/>
                <a:gd name="connsiteX353" fmla="*/ 272370 w 2491821"/>
                <a:gd name="connsiteY353" fmla="*/ 206661 h 1197583"/>
                <a:gd name="connsiteX354" fmla="*/ 296228 w 2491821"/>
                <a:gd name="connsiteY354" fmla="*/ 200787 h 1197583"/>
                <a:gd name="connsiteX355" fmla="*/ 306873 w 2491821"/>
                <a:gd name="connsiteY355" fmla="*/ 180967 h 1197583"/>
                <a:gd name="connsiteX356" fmla="*/ 341380 w 2491821"/>
                <a:gd name="connsiteY356" fmla="*/ 140955 h 1197583"/>
                <a:gd name="connsiteX357" fmla="*/ 386161 w 2491821"/>
                <a:gd name="connsiteY357" fmla="*/ 248139 h 1197583"/>
                <a:gd name="connsiteX358" fmla="*/ 366706 w 2491821"/>
                <a:gd name="connsiteY358" fmla="*/ 347987 h 1197583"/>
                <a:gd name="connsiteX359" fmla="*/ 334405 w 2491821"/>
                <a:gd name="connsiteY359" fmla="*/ 367439 h 1197583"/>
                <a:gd name="connsiteX360" fmla="*/ 309445 w 2491821"/>
                <a:gd name="connsiteY360" fmla="*/ 338440 h 1197583"/>
                <a:gd name="connsiteX361" fmla="*/ 304854 w 2491821"/>
                <a:gd name="connsiteY361" fmla="*/ 312013 h 1197583"/>
                <a:gd name="connsiteX362" fmla="*/ 294393 w 2491821"/>
                <a:gd name="connsiteY362" fmla="*/ 297330 h 1197583"/>
                <a:gd name="connsiteX363" fmla="*/ 259156 w 2491821"/>
                <a:gd name="connsiteY363" fmla="*/ 285948 h 1197583"/>
                <a:gd name="connsiteX364" fmla="*/ 236764 w 2491821"/>
                <a:gd name="connsiteY364" fmla="*/ 291821 h 1197583"/>
                <a:gd name="connsiteX365" fmla="*/ 231624 w 2491821"/>
                <a:gd name="connsiteY365" fmla="*/ 314213 h 1197583"/>
                <a:gd name="connsiteX366" fmla="*/ 231256 w 2491821"/>
                <a:gd name="connsiteY366" fmla="*/ 348352 h 1197583"/>
                <a:gd name="connsiteX367" fmla="*/ 244473 w 2491821"/>
                <a:gd name="connsiteY367" fmla="*/ 425805 h 1197583"/>
                <a:gd name="connsiteX368" fmla="*/ 253464 w 2491821"/>
                <a:gd name="connsiteY368" fmla="*/ 432964 h 1197583"/>
                <a:gd name="connsiteX369" fmla="*/ 277510 w 2491821"/>
                <a:gd name="connsiteY369" fmla="*/ 437551 h 1197583"/>
                <a:gd name="connsiteX370" fmla="*/ 293660 w 2491821"/>
                <a:gd name="connsiteY370" fmla="*/ 447463 h 1197583"/>
                <a:gd name="connsiteX371" fmla="*/ 300267 w 2491821"/>
                <a:gd name="connsiteY371" fmla="*/ 466918 h 1197583"/>
                <a:gd name="connsiteX372" fmla="*/ 267230 w 2491821"/>
                <a:gd name="connsiteY372" fmla="*/ 503257 h 1197583"/>
                <a:gd name="connsiteX373" fmla="*/ 133247 w 2491821"/>
                <a:gd name="connsiteY373" fmla="*/ 514635 h 1197583"/>
                <a:gd name="connsiteX374" fmla="*/ 28999 w 2491821"/>
                <a:gd name="connsiteY374" fmla="*/ 505829 h 1197583"/>
                <a:gd name="connsiteX375" fmla="*/ 8077 w 2491821"/>
                <a:gd name="connsiteY375" fmla="*/ 491145 h 1197583"/>
                <a:gd name="connsiteX376" fmla="*/ 0 w 2491821"/>
                <a:gd name="connsiteY376" fmla="*/ 467652 h 1197583"/>
                <a:gd name="connsiteX377" fmla="*/ 11747 w 2491821"/>
                <a:gd name="connsiteY377" fmla="*/ 441590 h 1197583"/>
                <a:gd name="connsiteX378" fmla="*/ 31935 w 2491821"/>
                <a:gd name="connsiteY378" fmla="*/ 432411 h 1197583"/>
                <a:gd name="connsiteX379" fmla="*/ 56530 w 2491821"/>
                <a:gd name="connsiteY379" fmla="*/ 394971 h 1197583"/>
                <a:gd name="connsiteX380" fmla="*/ 63137 w 2491821"/>
                <a:gd name="connsiteY380" fmla="*/ 189040 h 1197583"/>
                <a:gd name="connsiteX381" fmla="*/ 58365 w 2491821"/>
                <a:gd name="connsiteY381" fmla="*/ 99108 h 1197583"/>
                <a:gd name="connsiteX382" fmla="*/ 35240 w 2491821"/>
                <a:gd name="connsiteY382" fmla="*/ 70477 h 1197583"/>
                <a:gd name="connsiteX383" fmla="*/ 11194 w 2491821"/>
                <a:gd name="connsiteY383" fmla="*/ 56343 h 1197583"/>
                <a:gd name="connsiteX384" fmla="*/ 5505 w 2491821"/>
                <a:gd name="connsiteY384" fmla="*/ 38907 h 1197583"/>
                <a:gd name="connsiteX385" fmla="*/ 21290 w 2491821"/>
                <a:gd name="connsiteY385" fmla="*/ 11928 h 1197583"/>
                <a:gd name="connsiteX386" fmla="*/ 60200 w 2491821"/>
                <a:gd name="connsiteY386" fmla="*/ 1098 h 1197583"/>
                <a:gd name="connsiteX387" fmla="*/ 103149 w 2491821"/>
                <a:gd name="connsiteY387" fmla="*/ 3302 h 1197583"/>
                <a:gd name="connsiteX388" fmla="*/ 246308 w 2491821"/>
                <a:gd name="connsiteY388" fmla="*/ 8073 h 1197583"/>
                <a:gd name="connsiteX389" fmla="*/ 425805 w 2491821"/>
                <a:gd name="connsiteY389" fmla="*/ 733 h 1197583"/>
                <a:gd name="connsiteX390" fmla="*/ 435351 w 2491821"/>
                <a:gd name="connsiteY390" fmla="*/ 0 h 119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2491821" h="1197583">
                  <a:moveTo>
                    <a:pt x="257686" y="968162"/>
                  </a:moveTo>
                  <a:cubicBezTo>
                    <a:pt x="246919" y="968162"/>
                    <a:pt x="239454" y="970487"/>
                    <a:pt x="235294" y="975134"/>
                  </a:cubicBezTo>
                  <a:cubicBezTo>
                    <a:pt x="231134" y="979784"/>
                    <a:pt x="229056" y="988229"/>
                    <a:pt x="229056" y="1000463"/>
                  </a:cubicBezTo>
                  <a:lnTo>
                    <a:pt x="229056" y="1035335"/>
                  </a:lnTo>
                  <a:cubicBezTo>
                    <a:pt x="229056" y="1067395"/>
                    <a:pt x="231381" y="1088685"/>
                    <a:pt x="236028" y="1099206"/>
                  </a:cubicBezTo>
                  <a:cubicBezTo>
                    <a:pt x="240678" y="1109729"/>
                    <a:pt x="250099" y="1114991"/>
                    <a:pt x="264293" y="1114991"/>
                  </a:cubicBezTo>
                  <a:cubicBezTo>
                    <a:pt x="301490" y="1114991"/>
                    <a:pt x="320090" y="1093210"/>
                    <a:pt x="320090" y="1049653"/>
                  </a:cubicBezTo>
                  <a:cubicBezTo>
                    <a:pt x="320090" y="995326"/>
                    <a:pt x="299287" y="968162"/>
                    <a:pt x="257686" y="968162"/>
                  </a:cubicBezTo>
                  <a:close/>
                  <a:moveTo>
                    <a:pt x="1358664" y="888138"/>
                  </a:moveTo>
                  <a:cubicBezTo>
                    <a:pt x="1344961" y="888138"/>
                    <a:pt x="1334191" y="893522"/>
                    <a:pt x="1326361" y="904292"/>
                  </a:cubicBezTo>
                  <a:cubicBezTo>
                    <a:pt x="1319021" y="914325"/>
                    <a:pt x="1315351" y="924480"/>
                    <a:pt x="1315351" y="934757"/>
                  </a:cubicBezTo>
                  <a:cubicBezTo>
                    <a:pt x="1315351" y="942101"/>
                    <a:pt x="1317123" y="947237"/>
                    <a:pt x="1320671" y="950174"/>
                  </a:cubicBezTo>
                  <a:cubicBezTo>
                    <a:pt x="1324220" y="953111"/>
                    <a:pt x="1330399" y="954581"/>
                    <a:pt x="1339209" y="954581"/>
                  </a:cubicBezTo>
                  <a:lnTo>
                    <a:pt x="1376285" y="954581"/>
                  </a:lnTo>
                  <a:cubicBezTo>
                    <a:pt x="1391945" y="954581"/>
                    <a:pt x="1399775" y="947359"/>
                    <a:pt x="1399775" y="932922"/>
                  </a:cubicBezTo>
                  <a:cubicBezTo>
                    <a:pt x="1399775" y="919709"/>
                    <a:pt x="1395983" y="908939"/>
                    <a:pt x="1388396" y="900618"/>
                  </a:cubicBezTo>
                  <a:cubicBezTo>
                    <a:pt x="1380810" y="892298"/>
                    <a:pt x="1370901" y="888138"/>
                    <a:pt x="1358664" y="888138"/>
                  </a:cubicBezTo>
                  <a:close/>
                  <a:moveTo>
                    <a:pt x="720444" y="824636"/>
                  </a:moveTo>
                  <a:cubicBezTo>
                    <a:pt x="733905" y="824636"/>
                    <a:pt x="740633" y="832223"/>
                    <a:pt x="740633" y="847393"/>
                  </a:cubicBezTo>
                  <a:lnTo>
                    <a:pt x="740633" y="1060663"/>
                  </a:lnTo>
                  <a:cubicBezTo>
                    <a:pt x="740633" y="1077550"/>
                    <a:pt x="742162" y="1089909"/>
                    <a:pt x="745221" y="1097739"/>
                  </a:cubicBezTo>
                  <a:cubicBezTo>
                    <a:pt x="748282" y="1105569"/>
                    <a:pt x="754461" y="1112787"/>
                    <a:pt x="763758" y="1119397"/>
                  </a:cubicBezTo>
                  <a:cubicBezTo>
                    <a:pt x="771345" y="1124781"/>
                    <a:pt x="776422" y="1129368"/>
                    <a:pt x="778994" y="1133160"/>
                  </a:cubicBezTo>
                  <a:cubicBezTo>
                    <a:pt x="781563" y="1136955"/>
                    <a:pt x="782848" y="1141786"/>
                    <a:pt x="782848" y="1147659"/>
                  </a:cubicBezTo>
                  <a:cubicBezTo>
                    <a:pt x="782848" y="1179230"/>
                    <a:pt x="742836" y="1195015"/>
                    <a:pt x="662812" y="1195015"/>
                  </a:cubicBezTo>
                  <a:cubicBezTo>
                    <a:pt x="619745" y="1195015"/>
                    <a:pt x="585606" y="1191588"/>
                    <a:pt x="560399" y="1184735"/>
                  </a:cubicBezTo>
                  <a:cubicBezTo>
                    <a:pt x="551836" y="1182288"/>
                    <a:pt x="544923" y="1178006"/>
                    <a:pt x="539662" y="1171886"/>
                  </a:cubicBezTo>
                  <a:cubicBezTo>
                    <a:pt x="534400" y="1165770"/>
                    <a:pt x="531769" y="1158794"/>
                    <a:pt x="531769" y="1150964"/>
                  </a:cubicBezTo>
                  <a:cubicBezTo>
                    <a:pt x="531769" y="1144358"/>
                    <a:pt x="533114" y="1139218"/>
                    <a:pt x="535807" y="1135548"/>
                  </a:cubicBezTo>
                  <a:cubicBezTo>
                    <a:pt x="538497" y="1131878"/>
                    <a:pt x="545351" y="1126004"/>
                    <a:pt x="556361" y="1117927"/>
                  </a:cubicBezTo>
                  <a:cubicBezTo>
                    <a:pt x="563948" y="1112301"/>
                    <a:pt x="569331" y="1103122"/>
                    <a:pt x="572514" y="1090395"/>
                  </a:cubicBezTo>
                  <a:cubicBezTo>
                    <a:pt x="575694" y="1077672"/>
                    <a:pt x="577286" y="1058707"/>
                    <a:pt x="577286" y="1033500"/>
                  </a:cubicBezTo>
                  <a:cubicBezTo>
                    <a:pt x="577286" y="1025426"/>
                    <a:pt x="576734" y="1010312"/>
                    <a:pt x="575632" y="988167"/>
                  </a:cubicBezTo>
                  <a:cubicBezTo>
                    <a:pt x="574534" y="966022"/>
                    <a:pt x="573738" y="953111"/>
                    <a:pt x="573248" y="949441"/>
                  </a:cubicBezTo>
                  <a:cubicBezTo>
                    <a:pt x="571778" y="939407"/>
                    <a:pt x="564928" y="931699"/>
                    <a:pt x="552691" y="926315"/>
                  </a:cubicBezTo>
                  <a:cubicBezTo>
                    <a:pt x="537521" y="919709"/>
                    <a:pt x="529934" y="909919"/>
                    <a:pt x="529934" y="896948"/>
                  </a:cubicBezTo>
                  <a:cubicBezTo>
                    <a:pt x="529934" y="881532"/>
                    <a:pt x="539842" y="870031"/>
                    <a:pt x="559666" y="862445"/>
                  </a:cubicBezTo>
                  <a:cubicBezTo>
                    <a:pt x="587073" y="851921"/>
                    <a:pt x="616440" y="842990"/>
                    <a:pt x="647764" y="835646"/>
                  </a:cubicBezTo>
                  <a:cubicBezTo>
                    <a:pt x="679087" y="828306"/>
                    <a:pt x="703314" y="824636"/>
                    <a:pt x="720444" y="824636"/>
                  </a:cubicBezTo>
                  <a:close/>
                  <a:moveTo>
                    <a:pt x="1362334" y="822064"/>
                  </a:moveTo>
                  <a:cubicBezTo>
                    <a:pt x="1408832" y="822064"/>
                    <a:pt x="1448354" y="835281"/>
                    <a:pt x="1480901" y="861711"/>
                  </a:cubicBezTo>
                  <a:cubicBezTo>
                    <a:pt x="1497294" y="874925"/>
                    <a:pt x="1510511" y="890585"/>
                    <a:pt x="1520544" y="908695"/>
                  </a:cubicBezTo>
                  <a:cubicBezTo>
                    <a:pt x="1532045" y="929252"/>
                    <a:pt x="1537796" y="949319"/>
                    <a:pt x="1537796" y="968896"/>
                  </a:cubicBezTo>
                  <a:cubicBezTo>
                    <a:pt x="1537796" y="984803"/>
                    <a:pt x="1534491" y="997832"/>
                    <a:pt x="1527884" y="1007990"/>
                  </a:cubicBezTo>
                  <a:cubicBezTo>
                    <a:pt x="1521278" y="1018145"/>
                    <a:pt x="1512714" y="1023223"/>
                    <a:pt x="1502191" y="1023223"/>
                  </a:cubicBezTo>
                  <a:lnTo>
                    <a:pt x="1329666" y="1023223"/>
                  </a:lnTo>
                  <a:cubicBezTo>
                    <a:pt x="1322079" y="1023223"/>
                    <a:pt x="1318287" y="1026525"/>
                    <a:pt x="1318287" y="1033135"/>
                  </a:cubicBezTo>
                  <a:cubicBezTo>
                    <a:pt x="1318287" y="1049038"/>
                    <a:pt x="1326913" y="1064028"/>
                    <a:pt x="1344165" y="1078099"/>
                  </a:cubicBezTo>
                  <a:cubicBezTo>
                    <a:pt x="1361417" y="1092171"/>
                    <a:pt x="1379955" y="1099206"/>
                    <a:pt x="1399775" y="1099206"/>
                  </a:cubicBezTo>
                  <a:cubicBezTo>
                    <a:pt x="1411522" y="1099206"/>
                    <a:pt x="1424554" y="1096943"/>
                    <a:pt x="1438869" y="1092415"/>
                  </a:cubicBezTo>
                  <a:cubicBezTo>
                    <a:pt x="1453185" y="1087890"/>
                    <a:pt x="1464994" y="1082322"/>
                    <a:pt x="1474291" y="1075715"/>
                  </a:cubicBezTo>
                  <a:cubicBezTo>
                    <a:pt x="1482614" y="1069842"/>
                    <a:pt x="1489221" y="1066905"/>
                    <a:pt x="1494114" y="1066905"/>
                  </a:cubicBezTo>
                  <a:cubicBezTo>
                    <a:pt x="1500477" y="1066905"/>
                    <a:pt x="1506716" y="1070819"/>
                    <a:pt x="1512836" y="1078652"/>
                  </a:cubicBezTo>
                  <a:cubicBezTo>
                    <a:pt x="1518953" y="1086482"/>
                    <a:pt x="1522011" y="1094559"/>
                    <a:pt x="1522011" y="1102879"/>
                  </a:cubicBezTo>
                  <a:cubicBezTo>
                    <a:pt x="1522011" y="1120496"/>
                    <a:pt x="1511001" y="1137504"/>
                    <a:pt x="1488974" y="1153901"/>
                  </a:cubicBezTo>
                  <a:cubicBezTo>
                    <a:pt x="1450067" y="1183021"/>
                    <a:pt x="1405161" y="1197583"/>
                    <a:pt x="1354258" y="1197583"/>
                  </a:cubicBezTo>
                  <a:cubicBezTo>
                    <a:pt x="1302867" y="1197583"/>
                    <a:pt x="1259800" y="1182656"/>
                    <a:pt x="1225050" y="1152799"/>
                  </a:cubicBezTo>
                  <a:cubicBezTo>
                    <a:pt x="1208163" y="1138116"/>
                    <a:pt x="1194216" y="1120374"/>
                    <a:pt x="1183203" y="1099574"/>
                  </a:cubicBezTo>
                  <a:cubicBezTo>
                    <a:pt x="1168766" y="1071920"/>
                    <a:pt x="1161544" y="1042800"/>
                    <a:pt x="1161544" y="1012210"/>
                  </a:cubicBezTo>
                  <a:cubicBezTo>
                    <a:pt x="1161544" y="971099"/>
                    <a:pt x="1174024" y="934145"/>
                    <a:pt x="1198988" y="901355"/>
                  </a:cubicBezTo>
                  <a:cubicBezTo>
                    <a:pt x="1220521" y="872968"/>
                    <a:pt x="1247932" y="851800"/>
                    <a:pt x="1281212" y="837850"/>
                  </a:cubicBezTo>
                  <a:cubicBezTo>
                    <a:pt x="1306172" y="827326"/>
                    <a:pt x="1333214" y="822064"/>
                    <a:pt x="1362334" y="822064"/>
                  </a:cubicBezTo>
                  <a:close/>
                  <a:moveTo>
                    <a:pt x="251813" y="755994"/>
                  </a:moveTo>
                  <a:cubicBezTo>
                    <a:pt x="243249" y="755994"/>
                    <a:pt x="237313" y="758378"/>
                    <a:pt x="234008" y="763150"/>
                  </a:cubicBezTo>
                  <a:cubicBezTo>
                    <a:pt x="230707" y="767921"/>
                    <a:pt x="229056" y="776547"/>
                    <a:pt x="229056" y="789031"/>
                  </a:cubicBezTo>
                  <a:lnTo>
                    <a:pt x="229056" y="864648"/>
                  </a:lnTo>
                  <a:cubicBezTo>
                    <a:pt x="229056" y="876638"/>
                    <a:pt x="230585" y="885080"/>
                    <a:pt x="233643" y="889973"/>
                  </a:cubicBezTo>
                  <a:cubicBezTo>
                    <a:pt x="236702" y="894870"/>
                    <a:pt x="242026" y="897317"/>
                    <a:pt x="249609" y="897317"/>
                  </a:cubicBezTo>
                  <a:cubicBezTo>
                    <a:pt x="267720" y="897317"/>
                    <a:pt x="281058" y="891749"/>
                    <a:pt x="289621" y="880614"/>
                  </a:cubicBezTo>
                  <a:cubicBezTo>
                    <a:pt x="298188" y="869479"/>
                    <a:pt x="302470" y="852043"/>
                    <a:pt x="302470" y="828306"/>
                  </a:cubicBezTo>
                  <a:cubicBezTo>
                    <a:pt x="302470" y="805302"/>
                    <a:pt x="298063" y="787498"/>
                    <a:pt x="289253" y="774896"/>
                  </a:cubicBezTo>
                  <a:cubicBezTo>
                    <a:pt x="280446" y="762295"/>
                    <a:pt x="267963" y="755994"/>
                    <a:pt x="251813" y="755994"/>
                  </a:cubicBezTo>
                  <a:close/>
                  <a:moveTo>
                    <a:pt x="991344" y="733602"/>
                  </a:moveTo>
                  <a:lnTo>
                    <a:pt x="1021079" y="733602"/>
                  </a:lnTo>
                  <a:cubicBezTo>
                    <a:pt x="1027196" y="733602"/>
                    <a:pt x="1031293" y="735009"/>
                    <a:pt x="1033375" y="737821"/>
                  </a:cubicBezTo>
                  <a:cubicBezTo>
                    <a:pt x="1035454" y="740636"/>
                    <a:pt x="1036496" y="746204"/>
                    <a:pt x="1036496" y="754524"/>
                  </a:cubicBezTo>
                  <a:lnTo>
                    <a:pt x="1036496" y="804079"/>
                  </a:lnTo>
                  <a:cubicBezTo>
                    <a:pt x="1036496" y="811419"/>
                    <a:pt x="1037657" y="816194"/>
                    <a:pt x="1039982" y="818394"/>
                  </a:cubicBezTo>
                  <a:cubicBezTo>
                    <a:pt x="1042307" y="820598"/>
                    <a:pt x="1047263" y="821699"/>
                    <a:pt x="1054850" y="821699"/>
                  </a:cubicBezTo>
                  <a:lnTo>
                    <a:pt x="1122759" y="821699"/>
                  </a:lnTo>
                  <a:cubicBezTo>
                    <a:pt x="1131812" y="821699"/>
                    <a:pt x="1137685" y="823350"/>
                    <a:pt x="1140379" y="826655"/>
                  </a:cubicBezTo>
                  <a:cubicBezTo>
                    <a:pt x="1143069" y="829957"/>
                    <a:pt x="1144414" y="836994"/>
                    <a:pt x="1144414" y="847761"/>
                  </a:cubicBezTo>
                  <a:lnTo>
                    <a:pt x="1144414" y="869420"/>
                  </a:lnTo>
                  <a:cubicBezTo>
                    <a:pt x="1144414" y="881163"/>
                    <a:pt x="1142700" y="889303"/>
                    <a:pt x="1139277" y="893828"/>
                  </a:cubicBezTo>
                  <a:cubicBezTo>
                    <a:pt x="1135850" y="898356"/>
                    <a:pt x="1129609" y="900618"/>
                    <a:pt x="1120555" y="900618"/>
                  </a:cubicBezTo>
                  <a:lnTo>
                    <a:pt x="1054116" y="900618"/>
                  </a:lnTo>
                  <a:cubicBezTo>
                    <a:pt x="1047263" y="900618"/>
                    <a:pt x="1042613" y="901842"/>
                    <a:pt x="1040166" y="904292"/>
                  </a:cubicBezTo>
                  <a:cubicBezTo>
                    <a:pt x="1037719" y="906739"/>
                    <a:pt x="1036496" y="911389"/>
                    <a:pt x="1036496" y="918239"/>
                  </a:cubicBezTo>
                  <a:lnTo>
                    <a:pt x="1036496" y="1042310"/>
                  </a:lnTo>
                  <a:cubicBezTo>
                    <a:pt x="1036496" y="1056993"/>
                    <a:pt x="1040104" y="1068984"/>
                    <a:pt x="1047325" y="1078284"/>
                  </a:cubicBezTo>
                  <a:cubicBezTo>
                    <a:pt x="1054544" y="1087584"/>
                    <a:pt x="1063781" y="1092234"/>
                    <a:pt x="1075038" y="1092234"/>
                  </a:cubicBezTo>
                  <a:cubicBezTo>
                    <a:pt x="1084582" y="1092234"/>
                    <a:pt x="1097183" y="1087827"/>
                    <a:pt x="1112847" y="1079017"/>
                  </a:cubicBezTo>
                  <a:cubicBezTo>
                    <a:pt x="1116517" y="1076814"/>
                    <a:pt x="1120187" y="1075715"/>
                    <a:pt x="1123860" y="1075715"/>
                  </a:cubicBezTo>
                  <a:cubicBezTo>
                    <a:pt x="1129734" y="1075715"/>
                    <a:pt x="1135117" y="1079264"/>
                    <a:pt x="1140010" y="1086360"/>
                  </a:cubicBezTo>
                  <a:cubicBezTo>
                    <a:pt x="1144904" y="1093457"/>
                    <a:pt x="1147351" y="1101166"/>
                    <a:pt x="1147351" y="1109486"/>
                  </a:cubicBezTo>
                  <a:cubicBezTo>
                    <a:pt x="1147351" y="1124656"/>
                    <a:pt x="1139030" y="1139218"/>
                    <a:pt x="1122390" y="1153168"/>
                  </a:cubicBezTo>
                  <a:cubicBezTo>
                    <a:pt x="1087640" y="1182778"/>
                    <a:pt x="1045549" y="1197583"/>
                    <a:pt x="996116" y="1197583"/>
                  </a:cubicBezTo>
                  <a:cubicBezTo>
                    <a:pt x="956962" y="1197583"/>
                    <a:pt x="925517" y="1186511"/>
                    <a:pt x="901780" y="1164362"/>
                  </a:cubicBezTo>
                  <a:cubicBezTo>
                    <a:pt x="878043" y="1142217"/>
                    <a:pt x="866174" y="1113034"/>
                    <a:pt x="866174" y="1076814"/>
                  </a:cubicBezTo>
                  <a:lnTo>
                    <a:pt x="866174" y="907229"/>
                  </a:lnTo>
                  <a:cubicBezTo>
                    <a:pt x="866174" y="901598"/>
                    <a:pt x="865500" y="898113"/>
                    <a:pt x="864155" y="896764"/>
                  </a:cubicBezTo>
                  <a:cubicBezTo>
                    <a:pt x="862807" y="895419"/>
                    <a:pt x="859321" y="894745"/>
                    <a:pt x="853691" y="894745"/>
                  </a:cubicBezTo>
                  <a:lnTo>
                    <a:pt x="815882" y="894745"/>
                  </a:lnTo>
                  <a:cubicBezTo>
                    <a:pt x="808785" y="894745"/>
                    <a:pt x="804260" y="893584"/>
                    <a:pt x="802300" y="891259"/>
                  </a:cubicBezTo>
                  <a:cubicBezTo>
                    <a:pt x="800344" y="888934"/>
                    <a:pt x="799367" y="883488"/>
                    <a:pt x="799367" y="874925"/>
                  </a:cubicBezTo>
                  <a:lnTo>
                    <a:pt x="799367" y="858775"/>
                  </a:lnTo>
                  <a:cubicBezTo>
                    <a:pt x="799610" y="851431"/>
                    <a:pt x="802425" y="846048"/>
                    <a:pt x="807809" y="842621"/>
                  </a:cubicBezTo>
                  <a:lnTo>
                    <a:pt x="975927" y="736903"/>
                  </a:lnTo>
                  <a:cubicBezTo>
                    <a:pt x="980087" y="734703"/>
                    <a:pt x="985227" y="733602"/>
                    <a:pt x="991344" y="733602"/>
                  </a:cubicBezTo>
                  <a:close/>
                  <a:moveTo>
                    <a:pt x="667952" y="686615"/>
                  </a:moveTo>
                  <a:cubicBezTo>
                    <a:pt x="689242" y="686615"/>
                    <a:pt x="706129" y="690594"/>
                    <a:pt x="718609" y="698546"/>
                  </a:cubicBezTo>
                  <a:cubicBezTo>
                    <a:pt x="731090" y="706497"/>
                    <a:pt x="737331" y="717205"/>
                    <a:pt x="737331" y="730665"/>
                  </a:cubicBezTo>
                  <a:cubicBezTo>
                    <a:pt x="737331" y="749509"/>
                    <a:pt x="727909" y="764435"/>
                    <a:pt x="709066" y="775449"/>
                  </a:cubicBezTo>
                  <a:cubicBezTo>
                    <a:pt x="679209" y="792822"/>
                    <a:pt x="643114" y="801511"/>
                    <a:pt x="600780" y="801511"/>
                  </a:cubicBezTo>
                  <a:cubicBezTo>
                    <a:pt x="582913" y="801511"/>
                    <a:pt x="568719" y="798084"/>
                    <a:pt x="558196" y="791231"/>
                  </a:cubicBezTo>
                  <a:cubicBezTo>
                    <a:pt x="544003" y="782421"/>
                    <a:pt x="536906" y="770187"/>
                    <a:pt x="536906" y="754524"/>
                  </a:cubicBezTo>
                  <a:cubicBezTo>
                    <a:pt x="536906" y="733480"/>
                    <a:pt x="551958" y="716962"/>
                    <a:pt x="582058" y="704968"/>
                  </a:cubicBezTo>
                  <a:cubicBezTo>
                    <a:pt x="612648" y="692735"/>
                    <a:pt x="641279" y="686615"/>
                    <a:pt x="667952" y="686615"/>
                  </a:cubicBezTo>
                  <a:close/>
                  <a:moveTo>
                    <a:pt x="309445" y="684046"/>
                  </a:moveTo>
                  <a:cubicBezTo>
                    <a:pt x="341992" y="684046"/>
                    <a:pt x="368238" y="686677"/>
                    <a:pt x="388180" y="691939"/>
                  </a:cubicBezTo>
                  <a:cubicBezTo>
                    <a:pt x="408125" y="697201"/>
                    <a:pt x="425440" y="706070"/>
                    <a:pt x="440123" y="718550"/>
                  </a:cubicBezTo>
                  <a:cubicBezTo>
                    <a:pt x="464103" y="738863"/>
                    <a:pt x="476097" y="766027"/>
                    <a:pt x="476097" y="800041"/>
                  </a:cubicBezTo>
                  <a:cubicBezTo>
                    <a:pt x="476097" y="816928"/>
                    <a:pt x="472548" y="833384"/>
                    <a:pt x="465452" y="849412"/>
                  </a:cubicBezTo>
                  <a:cubicBezTo>
                    <a:pt x="458355" y="865441"/>
                    <a:pt x="448808" y="878227"/>
                    <a:pt x="436818" y="887773"/>
                  </a:cubicBezTo>
                  <a:cubicBezTo>
                    <a:pt x="428255" y="894623"/>
                    <a:pt x="423970" y="900865"/>
                    <a:pt x="423970" y="906492"/>
                  </a:cubicBezTo>
                  <a:cubicBezTo>
                    <a:pt x="423970" y="912612"/>
                    <a:pt x="429110" y="917749"/>
                    <a:pt x="439386" y="921909"/>
                  </a:cubicBezTo>
                  <a:cubicBezTo>
                    <a:pt x="459453" y="929985"/>
                    <a:pt x="477685" y="943567"/>
                    <a:pt x="494082" y="962654"/>
                  </a:cubicBezTo>
                  <a:cubicBezTo>
                    <a:pt x="510969" y="982478"/>
                    <a:pt x="519411" y="1007316"/>
                    <a:pt x="519411" y="1037170"/>
                  </a:cubicBezTo>
                  <a:cubicBezTo>
                    <a:pt x="519411" y="1072410"/>
                    <a:pt x="506562" y="1104589"/>
                    <a:pt x="480868" y="1133713"/>
                  </a:cubicBezTo>
                  <a:cubicBezTo>
                    <a:pt x="446851" y="1172133"/>
                    <a:pt x="396563" y="1191341"/>
                    <a:pt x="329999" y="1191341"/>
                  </a:cubicBezTo>
                  <a:cubicBezTo>
                    <a:pt x="320945" y="1191341"/>
                    <a:pt x="298675" y="1190730"/>
                    <a:pt x="263191" y="1189506"/>
                  </a:cubicBezTo>
                  <a:cubicBezTo>
                    <a:pt x="230891" y="1188283"/>
                    <a:pt x="211067" y="1187550"/>
                    <a:pt x="203727" y="1187306"/>
                  </a:cubicBezTo>
                  <a:lnTo>
                    <a:pt x="154540" y="1187671"/>
                  </a:lnTo>
                  <a:cubicBezTo>
                    <a:pt x="120033" y="1188161"/>
                    <a:pt x="94826" y="1188895"/>
                    <a:pt x="78922" y="1189875"/>
                  </a:cubicBezTo>
                  <a:cubicBezTo>
                    <a:pt x="64729" y="1191098"/>
                    <a:pt x="54570" y="1191710"/>
                    <a:pt x="48454" y="1191710"/>
                  </a:cubicBezTo>
                  <a:cubicBezTo>
                    <a:pt x="33527" y="1191710"/>
                    <a:pt x="21658" y="1187918"/>
                    <a:pt x="12848" y="1180331"/>
                  </a:cubicBezTo>
                  <a:cubicBezTo>
                    <a:pt x="4282" y="1172745"/>
                    <a:pt x="0" y="1163688"/>
                    <a:pt x="0" y="1153168"/>
                  </a:cubicBezTo>
                  <a:cubicBezTo>
                    <a:pt x="0" y="1146314"/>
                    <a:pt x="1592" y="1140931"/>
                    <a:pt x="4772" y="1137014"/>
                  </a:cubicBezTo>
                  <a:cubicBezTo>
                    <a:pt x="7952" y="1133101"/>
                    <a:pt x="15663" y="1126981"/>
                    <a:pt x="27897" y="1118661"/>
                  </a:cubicBezTo>
                  <a:cubicBezTo>
                    <a:pt x="34994" y="1113767"/>
                    <a:pt x="39890" y="1106121"/>
                    <a:pt x="42580" y="1095720"/>
                  </a:cubicBezTo>
                  <a:cubicBezTo>
                    <a:pt x="45274" y="1085318"/>
                    <a:pt x="48210" y="1062988"/>
                    <a:pt x="51390" y="1028728"/>
                  </a:cubicBezTo>
                  <a:cubicBezTo>
                    <a:pt x="56040" y="975381"/>
                    <a:pt x="58365" y="909675"/>
                    <a:pt x="58365" y="831611"/>
                  </a:cubicBezTo>
                  <a:cubicBezTo>
                    <a:pt x="58365" y="802977"/>
                    <a:pt x="56468" y="783950"/>
                    <a:pt x="52676" y="774531"/>
                  </a:cubicBezTo>
                  <a:cubicBezTo>
                    <a:pt x="48881" y="765110"/>
                    <a:pt x="40012" y="757339"/>
                    <a:pt x="26062" y="751222"/>
                  </a:cubicBezTo>
                  <a:cubicBezTo>
                    <a:pt x="9912" y="744369"/>
                    <a:pt x="1835" y="734335"/>
                    <a:pt x="1835" y="721122"/>
                  </a:cubicBezTo>
                  <a:cubicBezTo>
                    <a:pt x="1835" y="710352"/>
                    <a:pt x="6669" y="701545"/>
                    <a:pt x="16334" y="694691"/>
                  </a:cubicBezTo>
                  <a:cubicBezTo>
                    <a:pt x="26003" y="687838"/>
                    <a:pt x="38420" y="684415"/>
                    <a:pt x="53594" y="684415"/>
                  </a:cubicBezTo>
                  <a:cubicBezTo>
                    <a:pt x="61914" y="684415"/>
                    <a:pt x="72559" y="684780"/>
                    <a:pt x="85529" y="685513"/>
                  </a:cubicBezTo>
                  <a:cubicBezTo>
                    <a:pt x="107063" y="686493"/>
                    <a:pt x="130313" y="686983"/>
                    <a:pt x="155273" y="686983"/>
                  </a:cubicBezTo>
                  <a:cubicBezTo>
                    <a:pt x="173627" y="686983"/>
                    <a:pt x="209722" y="686250"/>
                    <a:pt x="263560" y="684780"/>
                  </a:cubicBezTo>
                  <a:cubicBezTo>
                    <a:pt x="280446" y="684290"/>
                    <a:pt x="295738" y="684046"/>
                    <a:pt x="309445" y="684046"/>
                  </a:cubicBezTo>
                  <a:close/>
                  <a:moveTo>
                    <a:pt x="1755227" y="353857"/>
                  </a:moveTo>
                  <a:cubicBezTo>
                    <a:pt x="1744460" y="353857"/>
                    <a:pt x="1735097" y="358264"/>
                    <a:pt x="1727146" y="367074"/>
                  </a:cubicBezTo>
                  <a:cubicBezTo>
                    <a:pt x="1719191" y="375884"/>
                    <a:pt x="1715215" y="386407"/>
                    <a:pt x="1715215" y="398641"/>
                  </a:cubicBezTo>
                  <a:cubicBezTo>
                    <a:pt x="1715215" y="410388"/>
                    <a:pt x="1718030" y="419872"/>
                    <a:pt x="1723657" y="427090"/>
                  </a:cubicBezTo>
                  <a:cubicBezTo>
                    <a:pt x="1729287" y="434309"/>
                    <a:pt x="1736752" y="437920"/>
                    <a:pt x="1746048" y="437920"/>
                  </a:cubicBezTo>
                  <a:cubicBezTo>
                    <a:pt x="1765625" y="437920"/>
                    <a:pt x="1775415" y="421401"/>
                    <a:pt x="1775415" y="388364"/>
                  </a:cubicBezTo>
                  <a:cubicBezTo>
                    <a:pt x="1775415" y="374904"/>
                    <a:pt x="1774008" y="365851"/>
                    <a:pt x="1771193" y="361200"/>
                  </a:cubicBezTo>
                  <a:cubicBezTo>
                    <a:pt x="1768381" y="356550"/>
                    <a:pt x="1763057" y="354104"/>
                    <a:pt x="1755227" y="353857"/>
                  </a:cubicBezTo>
                  <a:close/>
                  <a:moveTo>
                    <a:pt x="1472212" y="144260"/>
                  </a:moveTo>
                  <a:cubicBezTo>
                    <a:pt x="1485672" y="144260"/>
                    <a:pt x="1492401" y="151843"/>
                    <a:pt x="1492401" y="167017"/>
                  </a:cubicBezTo>
                  <a:lnTo>
                    <a:pt x="1492401" y="380287"/>
                  </a:lnTo>
                  <a:cubicBezTo>
                    <a:pt x="1492401" y="397174"/>
                    <a:pt x="1493930" y="409533"/>
                    <a:pt x="1496988" y="417363"/>
                  </a:cubicBezTo>
                  <a:cubicBezTo>
                    <a:pt x="1500050" y="425193"/>
                    <a:pt x="1506229" y="432411"/>
                    <a:pt x="1515526" y="439021"/>
                  </a:cubicBezTo>
                  <a:cubicBezTo>
                    <a:pt x="1523113" y="444405"/>
                    <a:pt x="1528190" y="448992"/>
                    <a:pt x="1530762" y="452784"/>
                  </a:cubicBezTo>
                  <a:cubicBezTo>
                    <a:pt x="1533330" y="456579"/>
                    <a:pt x="1534616" y="461410"/>
                    <a:pt x="1534616" y="467283"/>
                  </a:cubicBezTo>
                  <a:cubicBezTo>
                    <a:pt x="1534616" y="498854"/>
                    <a:pt x="1494604" y="514635"/>
                    <a:pt x="1414580" y="514635"/>
                  </a:cubicBezTo>
                  <a:cubicBezTo>
                    <a:pt x="1371513" y="514635"/>
                    <a:pt x="1337374" y="511212"/>
                    <a:pt x="1312167" y="504359"/>
                  </a:cubicBezTo>
                  <a:cubicBezTo>
                    <a:pt x="1303604" y="501912"/>
                    <a:pt x="1296691" y="497630"/>
                    <a:pt x="1291429" y="491510"/>
                  </a:cubicBezTo>
                  <a:cubicBezTo>
                    <a:pt x="1286168" y="485393"/>
                    <a:pt x="1283537" y="478418"/>
                    <a:pt x="1283537" y="470588"/>
                  </a:cubicBezTo>
                  <a:cubicBezTo>
                    <a:pt x="1283537" y="463982"/>
                    <a:pt x="1284882" y="458842"/>
                    <a:pt x="1287575" y="455171"/>
                  </a:cubicBezTo>
                  <a:cubicBezTo>
                    <a:pt x="1290265" y="451501"/>
                    <a:pt x="1297119" y="445628"/>
                    <a:pt x="1308129" y="437551"/>
                  </a:cubicBezTo>
                  <a:cubicBezTo>
                    <a:pt x="1315716" y="431925"/>
                    <a:pt x="1321099" y="422746"/>
                    <a:pt x="1324282" y="410019"/>
                  </a:cubicBezTo>
                  <a:cubicBezTo>
                    <a:pt x="1327462" y="397296"/>
                    <a:pt x="1329054" y="378331"/>
                    <a:pt x="1329054" y="353124"/>
                  </a:cubicBezTo>
                  <a:cubicBezTo>
                    <a:pt x="1329054" y="345050"/>
                    <a:pt x="1328502" y="329936"/>
                    <a:pt x="1327400" y="307791"/>
                  </a:cubicBezTo>
                  <a:cubicBezTo>
                    <a:pt x="1326302" y="285642"/>
                    <a:pt x="1325506" y="272735"/>
                    <a:pt x="1325016" y="269065"/>
                  </a:cubicBezTo>
                  <a:cubicBezTo>
                    <a:pt x="1323546" y="259031"/>
                    <a:pt x="1316696" y="251323"/>
                    <a:pt x="1304459" y="245939"/>
                  </a:cubicBezTo>
                  <a:cubicBezTo>
                    <a:pt x="1289285" y="239333"/>
                    <a:pt x="1281702" y="229542"/>
                    <a:pt x="1281702" y="216572"/>
                  </a:cubicBezTo>
                  <a:cubicBezTo>
                    <a:pt x="1281702" y="201156"/>
                    <a:pt x="1291610" y="189652"/>
                    <a:pt x="1311434" y="182068"/>
                  </a:cubicBezTo>
                  <a:cubicBezTo>
                    <a:pt x="1338841" y="171545"/>
                    <a:pt x="1368208" y="162613"/>
                    <a:pt x="1399531" y="155270"/>
                  </a:cubicBezTo>
                  <a:cubicBezTo>
                    <a:pt x="1430855" y="147930"/>
                    <a:pt x="1455082" y="144260"/>
                    <a:pt x="1472212" y="144260"/>
                  </a:cubicBezTo>
                  <a:close/>
                  <a:moveTo>
                    <a:pt x="684717" y="144260"/>
                  </a:moveTo>
                  <a:cubicBezTo>
                    <a:pt x="699154" y="144260"/>
                    <a:pt x="706373" y="150376"/>
                    <a:pt x="706373" y="162613"/>
                  </a:cubicBezTo>
                  <a:lnTo>
                    <a:pt x="706373" y="361566"/>
                  </a:lnTo>
                  <a:cubicBezTo>
                    <a:pt x="706373" y="404149"/>
                    <a:pt x="720444" y="425439"/>
                    <a:pt x="748588" y="425439"/>
                  </a:cubicBezTo>
                  <a:cubicBezTo>
                    <a:pt x="755685" y="425439"/>
                    <a:pt x="762657" y="423420"/>
                    <a:pt x="769510" y="419382"/>
                  </a:cubicBezTo>
                  <a:cubicBezTo>
                    <a:pt x="776363" y="415344"/>
                    <a:pt x="781135" y="410388"/>
                    <a:pt x="783825" y="404514"/>
                  </a:cubicBezTo>
                  <a:cubicBezTo>
                    <a:pt x="789208" y="392768"/>
                    <a:pt x="791902" y="366584"/>
                    <a:pt x="791902" y="325960"/>
                  </a:cubicBezTo>
                  <a:cubicBezTo>
                    <a:pt x="791902" y="285826"/>
                    <a:pt x="790557" y="258419"/>
                    <a:pt x="787863" y="243736"/>
                  </a:cubicBezTo>
                  <a:cubicBezTo>
                    <a:pt x="786883" y="237619"/>
                    <a:pt x="785173" y="233153"/>
                    <a:pt x="782723" y="230338"/>
                  </a:cubicBezTo>
                  <a:cubicBezTo>
                    <a:pt x="780277" y="227523"/>
                    <a:pt x="775627" y="224281"/>
                    <a:pt x="768777" y="220611"/>
                  </a:cubicBezTo>
                  <a:cubicBezTo>
                    <a:pt x="754826" y="213267"/>
                    <a:pt x="747851" y="203971"/>
                    <a:pt x="747851" y="192714"/>
                  </a:cubicBezTo>
                  <a:cubicBezTo>
                    <a:pt x="747851" y="177540"/>
                    <a:pt x="759845" y="167017"/>
                    <a:pt x="783825" y="161143"/>
                  </a:cubicBezTo>
                  <a:cubicBezTo>
                    <a:pt x="829342" y="149886"/>
                    <a:pt x="874248" y="144260"/>
                    <a:pt x="918541" y="144260"/>
                  </a:cubicBezTo>
                  <a:cubicBezTo>
                    <a:pt x="943258" y="144260"/>
                    <a:pt x="955617" y="157351"/>
                    <a:pt x="955617" y="183535"/>
                  </a:cubicBezTo>
                  <a:cubicBezTo>
                    <a:pt x="955617" y="186228"/>
                    <a:pt x="955495" y="191734"/>
                    <a:pt x="955249" y="200054"/>
                  </a:cubicBezTo>
                  <a:cubicBezTo>
                    <a:pt x="954759" y="211801"/>
                    <a:pt x="954394" y="226116"/>
                    <a:pt x="954147" y="243003"/>
                  </a:cubicBezTo>
                  <a:lnTo>
                    <a:pt x="954147" y="404883"/>
                  </a:lnTo>
                  <a:cubicBezTo>
                    <a:pt x="954147" y="413203"/>
                    <a:pt x="961244" y="420789"/>
                    <a:pt x="975437" y="427640"/>
                  </a:cubicBezTo>
                  <a:cubicBezTo>
                    <a:pt x="987431" y="433513"/>
                    <a:pt x="993426" y="442080"/>
                    <a:pt x="993426" y="453336"/>
                  </a:cubicBezTo>
                  <a:cubicBezTo>
                    <a:pt x="993426" y="475360"/>
                    <a:pt x="967364" y="492369"/>
                    <a:pt x="915240" y="504359"/>
                  </a:cubicBezTo>
                  <a:cubicBezTo>
                    <a:pt x="884649" y="511455"/>
                    <a:pt x="855039" y="515004"/>
                    <a:pt x="826406" y="515004"/>
                  </a:cubicBezTo>
                  <a:cubicBezTo>
                    <a:pt x="814659" y="515004"/>
                    <a:pt x="806644" y="513659"/>
                    <a:pt x="802363" y="510965"/>
                  </a:cubicBezTo>
                  <a:cubicBezTo>
                    <a:pt x="798081" y="508275"/>
                    <a:pt x="795572" y="503014"/>
                    <a:pt x="794839" y="495184"/>
                  </a:cubicBezTo>
                  <a:cubicBezTo>
                    <a:pt x="793615" y="480010"/>
                    <a:pt x="788965" y="472423"/>
                    <a:pt x="780888" y="472423"/>
                  </a:cubicBezTo>
                  <a:cubicBezTo>
                    <a:pt x="777952" y="472423"/>
                    <a:pt x="775262" y="473097"/>
                    <a:pt x="772815" y="474442"/>
                  </a:cubicBezTo>
                  <a:cubicBezTo>
                    <a:pt x="770365" y="475788"/>
                    <a:pt x="762903" y="480743"/>
                    <a:pt x="750423" y="489310"/>
                  </a:cubicBezTo>
                  <a:cubicBezTo>
                    <a:pt x="725706" y="506194"/>
                    <a:pt x="699154" y="514635"/>
                    <a:pt x="670767" y="514635"/>
                  </a:cubicBezTo>
                  <a:cubicBezTo>
                    <a:pt x="623780" y="514635"/>
                    <a:pt x="590621" y="501057"/>
                    <a:pt x="571291" y="473893"/>
                  </a:cubicBezTo>
                  <a:cubicBezTo>
                    <a:pt x="554894" y="451133"/>
                    <a:pt x="546696" y="412834"/>
                    <a:pt x="546696" y="358997"/>
                  </a:cubicBezTo>
                  <a:cubicBezTo>
                    <a:pt x="546696" y="338930"/>
                    <a:pt x="546818" y="321800"/>
                    <a:pt x="547064" y="307607"/>
                  </a:cubicBezTo>
                  <a:cubicBezTo>
                    <a:pt x="547064" y="299287"/>
                    <a:pt x="547064" y="293657"/>
                    <a:pt x="547064" y="290720"/>
                  </a:cubicBezTo>
                  <a:cubicBezTo>
                    <a:pt x="547064" y="269676"/>
                    <a:pt x="545167" y="254197"/>
                    <a:pt x="541375" y="244285"/>
                  </a:cubicBezTo>
                  <a:cubicBezTo>
                    <a:pt x="537580" y="234377"/>
                    <a:pt x="530667" y="226606"/>
                    <a:pt x="520634" y="220976"/>
                  </a:cubicBezTo>
                  <a:cubicBezTo>
                    <a:pt x="511090" y="216082"/>
                    <a:pt x="505033" y="212169"/>
                    <a:pt x="502465" y="209232"/>
                  </a:cubicBezTo>
                  <a:cubicBezTo>
                    <a:pt x="499893" y="206296"/>
                    <a:pt x="498610" y="202257"/>
                    <a:pt x="498610" y="197117"/>
                  </a:cubicBezTo>
                  <a:cubicBezTo>
                    <a:pt x="498610" y="178520"/>
                    <a:pt x="512679" y="166162"/>
                    <a:pt x="540822" y="160042"/>
                  </a:cubicBezTo>
                  <a:cubicBezTo>
                    <a:pt x="588786" y="149521"/>
                    <a:pt x="636750" y="144260"/>
                    <a:pt x="684717" y="144260"/>
                  </a:cubicBezTo>
                  <a:close/>
                  <a:moveTo>
                    <a:pt x="2331043" y="143891"/>
                  </a:moveTo>
                  <a:cubicBezTo>
                    <a:pt x="2361876" y="143891"/>
                    <a:pt x="2388307" y="151968"/>
                    <a:pt x="2410330" y="168118"/>
                  </a:cubicBezTo>
                  <a:cubicBezTo>
                    <a:pt x="2425747" y="179618"/>
                    <a:pt x="2436517" y="193141"/>
                    <a:pt x="2442634" y="208680"/>
                  </a:cubicBezTo>
                  <a:cubicBezTo>
                    <a:pt x="2448751" y="224218"/>
                    <a:pt x="2452546" y="247041"/>
                    <a:pt x="2454012" y="277141"/>
                  </a:cubicBezTo>
                  <a:lnTo>
                    <a:pt x="2459152" y="406349"/>
                  </a:lnTo>
                  <a:cubicBezTo>
                    <a:pt x="2459642" y="416139"/>
                    <a:pt x="2461172" y="423358"/>
                    <a:pt x="2463740" y="428008"/>
                  </a:cubicBezTo>
                  <a:cubicBezTo>
                    <a:pt x="2466308" y="432658"/>
                    <a:pt x="2473836" y="441590"/>
                    <a:pt x="2486316" y="454803"/>
                  </a:cubicBezTo>
                  <a:cubicBezTo>
                    <a:pt x="2489986" y="458720"/>
                    <a:pt x="2491821" y="464225"/>
                    <a:pt x="2491821" y="471322"/>
                  </a:cubicBezTo>
                  <a:cubicBezTo>
                    <a:pt x="2491821" y="487475"/>
                    <a:pt x="2482156" y="498732"/>
                    <a:pt x="2462822" y="505092"/>
                  </a:cubicBezTo>
                  <a:cubicBezTo>
                    <a:pt x="2443489" y="511455"/>
                    <a:pt x="2408985" y="514635"/>
                    <a:pt x="2359308" y="514635"/>
                  </a:cubicBezTo>
                  <a:cubicBezTo>
                    <a:pt x="2325538" y="514635"/>
                    <a:pt x="2301676" y="511702"/>
                    <a:pt x="2287729" y="505829"/>
                  </a:cubicBezTo>
                  <a:cubicBezTo>
                    <a:pt x="2273289" y="499709"/>
                    <a:pt x="2266070" y="489797"/>
                    <a:pt x="2266070" y="476093"/>
                  </a:cubicBezTo>
                  <a:cubicBezTo>
                    <a:pt x="2266070" y="471200"/>
                    <a:pt x="2266804" y="467589"/>
                    <a:pt x="2268274" y="465264"/>
                  </a:cubicBezTo>
                  <a:cubicBezTo>
                    <a:pt x="2269740" y="462942"/>
                    <a:pt x="2274637" y="457250"/>
                    <a:pt x="2282957" y="448196"/>
                  </a:cubicBezTo>
                  <a:cubicBezTo>
                    <a:pt x="2292744" y="437920"/>
                    <a:pt x="2297641" y="403659"/>
                    <a:pt x="2297641" y="345415"/>
                  </a:cubicBezTo>
                  <a:cubicBezTo>
                    <a:pt x="2297641" y="311645"/>
                    <a:pt x="2293724" y="286685"/>
                    <a:pt x="2285894" y="270531"/>
                  </a:cubicBezTo>
                  <a:cubicBezTo>
                    <a:pt x="2279531" y="257561"/>
                    <a:pt x="2267784" y="251076"/>
                    <a:pt x="2250654" y="251076"/>
                  </a:cubicBezTo>
                  <a:cubicBezTo>
                    <a:pt x="2234257" y="251076"/>
                    <a:pt x="2223000" y="256338"/>
                    <a:pt x="2216883" y="266861"/>
                  </a:cubicBezTo>
                  <a:cubicBezTo>
                    <a:pt x="2210767" y="277385"/>
                    <a:pt x="2207705" y="296472"/>
                    <a:pt x="2207705" y="324125"/>
                  </a:cubicBezTo>
                  <a:lnTo>
                    <a:pt x="2207705" y="396806"/>
                  </a:lnTo>
                  <a:cubicBezTo>
                    <a:pt x="2207705" y="411246"/>
                    <a:pt x="2208622" y="421154"/>
                    <a:pt x="2210461" y="426538"/>
                  </a:cubicBezTo>
                  <a:cubicBezTo>
                    <a:pt x="2212296" y="431925"/>
                    <a:pt x="2218350" y="442323"/>
                    <a:pt x="2228630" y="457740"/>
                  </a:cubicBezTo>
                  <a:cubicBezTo>
                    <a:pt x="2231320" y="462147"/>
                    <a:pt x="2232668" y="467162"/>
                    <a:pt x="2232668" y="472792"/>
                  </a:cubicBezTo>
                  <a:cubicBezTo>
                    <a:pt x="2232668" y="487228"/>
                    <a:pt x="2222635" y="497874"/>
                    <a:pt x="2202568" y="504727"/>
                  </a:cubicBezTo>
                  <a:cubicBezTo>
                    <a:pt x="2182501" y="511577"/>
                    <a:pt x="2151178" y="515004"/>
                    <a:pt x="2108597" y="515004"/>
                  </a:cubicBezTo>
                  <a:cubicBezTo>
                    <a:pt x="2040566" y="515004"/>
                    <a:pt x="2006549" y="500932"/>
                    <a:pt x="2006549" y="472792"/>
                  </a:cubicBezTo>
                  <a:cubicBezTo>
                    <a:pt x="2006549" y="466918"/>
                    <a:pt x="2007589" y="462452"/>
                    <a:pt x="2009670" y="459394"/>
                  </a:cubicBezTo>
                  <a:cubicBezTo>
                    <a:pt x="2011749" y="456332"/>
                    <a:pt x="2016705" y="451988"/>
                    <a:pt x="2024538" y="446361"/>
                  </a:cubicBezTo>
                  <a:cubicBezTo>
                    <a:pt x="2030898" y="441711"/>
                    <a:pt x="2034936" y="436390"/>
                    <a:pt x="2036650" y="430392"/>
                  </a:cubicBezTo>
                  <a:cubicBezTo>
                    <a:pt x="2038363" y="424397"/>
                    <a:pt x="2039955" y="409654"/>
                    <a:pt x="2041421" y="386161"/>
                  </a:cubicBezTo>
                  <a:cubicBezTo>
                    <a:pt x="2043135" y="358264"/>
                    <a:pt x="2043990" y="329019"/>
                    <a:pt x="2043990" y="298432"/>
                  </a:cubicBezTo>
                  <a:cubicBezTo>
                    <a:pt x="2043990" y="281545"/>
                    <a:pt x="2042707" y="270472"/>
                    <a:pt x="2040136" y="265210"/>
                  </a:cubicBezTo>
                  <a:cubicBezTo>
                    <a:pt x="2037567" y="259949"/>
                    <a:pt x="2030165" y="253526"/>
                    <a:pt x="2017928" y="245939"/>
                  </a:cubicBezTo>
                  <a:cubicBezTo>
                    <a:pt x="2007408" y="239333"/>
                    <a:pt x="2002146" y="231256"/>
                    <a:pt x="2002146" y="221712"/>
                  </a:cubicBezTo>
                  <a:cubicBezTo>
                    <a:pt x="2002146" y="211922"/>
                    <a:pt x="2006428" y="203908"/>
                    <a:pt x="2014991" y="197670"/>
                  </a:cubicBezTo>
                  <a:cubicBezTo>
                    <a:pt x="2023558" y="191428"/>
                    <a:pt x="2041178" y="183535"/>
                    <a:pt x="2067852" y="173992"/>
                  </a:cubicBezTo>
                  <a:cubicBezTo>
                    <a:pt x="2091345" y="165672"/>
                    <a:pt x="2113981" y="158634"/>
                    <a:pt x="2135761" y="152886"/>
                  </a:cubicBezTo>
                  <a:cubicBezTo>
                    <a:pt x="2157541" y="147134"/>
                    <a:pt x="2172468" y="144260"/>
                    <a:pt x="2180541" y="144260"/>
                  </a:cubicBezTo>
                  <a:cubicBezTo>
                    <a:pt x="2187885" y="144260"/>
                    <a:pt x="2194064" y="146950"/>
                    <a:pt x="2199079" y="152333"/>
                  </a:cubicBezTo>
                  <a:cubicBezTo>
                    <a:pt x="2204097" y="157717"/>
                    <a:pt x="2206606" y="164080"/>
                    <a:pt x="2206606" y="171423"/>
                  </a:cubicBezTo>
                  <a:cubicBezTo>
                    <a:pt x="2206606" y="172157"/>
                    <a:pt x="2206481" y="175215"/>
                    <a:pt x="2206238" y="180598"/>
                  </a:cubicBezTo>
                  <a:cubicBezTo>
                    <a:pt x="2205995" y="182555"/>
                    <a:pt x="2205870" y="184268"/>
                    <a:pt x="2205870" y="185738"/>
                  </a:cubicBezTo>
                  <a:cubicBezTo>
                    <a:pt x="2205870" y="197485"/>
                    <a:pt x="2210767" y="203359"/>
                    <a:pt x="2220553" y="203359"/>
                  </a:cubicBezTo>
                  <a:cubicBezTo>
                    <a:pt x="2226427" y="203359"/>
                    <a:pt x="2232668" y="198709"/>
                    <a:pt x="2239275" y="189409"/>
                  </a:cubicBezTo>
                  <a:cubicBezTo>
                    <a:pt x="2260319" y="159065"/>
                    <a:pt x="2290909" y="143891"/>
                    <a:pt x="2331043" y="143891"/>
                  </a:cubicBezTo>
                  <a:close/>
                  <a:moveTo>
                    <a:pt x="1196906" y="143891"/>
                  </a:moveTo>
                  <a:cubicBezTo>
                    <a:pt x="1205473" y="143891"/>
                    <a:pt x="1211468" y="146095"/>
                    <a:pt x="1214895" y="150498"/>
                  </a:cubicBezTo>
                  <a:cubicBezTo>
                    <a:pt x="1218318" y="154905"/>
                    <a:pt x="1220031" y="162492"/>
                    <a:pt x="1220031" y="173258"/>
                  </a:cubicBezTo>
                  <a:lnTo>
                    <a:pt x="1220031" y="498485"/>
                  </a:lnTo>
                  <a:cubicBezTo>
                    <a:pt x="1220031" y="531522"/>
                    <a:pt x="1217463" y="556973"/>
                    <a:pt x="1212323" y="574836"/>
                  </a:cubicBezTo>
                  <a:cubicBezTo>
                    <a:pt x="1207186" y="592703"/>
                    <a:pt x="1198376" y="606896"/>
                    <a:pt x="1185896" y="617416"/>
                  </a:cubicBezTo>
                  <a:cubicBezTo>
                    <a:pt x="1173169" y="627940"/>
                    <a:pt x="1156588" y="636444"/>
                    <a:pt x="1136156" y="642929"/>
                  </a:cubicBezTo>
                  <a:cubicBezTo>
                    <a:pt x="1115721" y="649414"/>
                    <a:pt x="1094983" y="652657"/>
                    <a:pt x="1073936" y="652657"/>
                  </a:cubicBezTo>
                  <a:cubicBezTo>
                    <a:pt x="1049956" y="652657"/>
                    <a:pt x="1029948" y="647885"/>
                    <a:pt x="1013920" y="638342"/>
                  </a:cubicBezTo>
                  <a:cubicBezTo>
                    <a:pt x="997891" y="628798"/>
                    <a:pt x="989877" y="616930"/>
                    <a:pt x="989877" y="602736"/>
                  </a:cubicBezTo>
                  <a:cubicBezTo>
                    <a:pt x="989877" y="596373"/>
                    <a:pt x="992140" y="590865"/>
                    <a:pt x="996668" y="586218"/>
                  </a:cubicBezTo>
                  <a:cubicBezTo>
                    <a:pt x="1001196" y="581568"/>
                    <a:pt x="1006639" y="579243"/>
                    <a:pt x="1013002" y="579243"/>
                  </a:cubicBezTo>
                  <a:cubicBezTo>
                    <a:pt x="1015939" y="579243"/>
                    <a:pt x="1019856" y="579608"/>
                    <a:pt x="1024749" y="580344"/>
                  </a:cubicBezTo>
                  <a:cubicBezTo>
                    <a:pt x="1029643" y="581078"/>
                    <a:pt x="1032701" y="581446"/>
                    <a:pt x="1033924" y="581446"/>
                  </a:cubicBezTo>
                  <a:cubicBezTo>
                    <a:pt x="1038331" y="581446"/>
                    <a:pt x="1042307" y="579364"/>
                    <a:pt x="1045855" y="575204"/>
                  </a:cubicBezTo>
                  <a:cubicBezTo>
                    <a:pt x="1049404" y="571044"/>
                    <a:pt x="1051179" y="566394"/>
                    <a:pt x="1051179" y="561254"/>
                  </a:cubicBezTo>
                  <a:cubicBezTo>
                    <a:pt x="1051179" y="558808"/>
                    <a:pt x="1050811" y="555381"/>
                    <a:pt x="1050078" y="550977"/>
                  </a:cubicBezTo>
                  <a:cubicBezTo>
                    <a:pt x="1048364" y="541924"/>
                    <a:pt x="1047506" y="533479"/>
                    <a:pt x="1047506" y="525649"/>
                  </a:cubicBezTo>
                  <a:lnTo>
                    <a:pt x="1047506" y="292558"/>
                  </a:lnTo>
                  <a:cubicBezTo>
                    <a:pt x="1047506" y="281545"/>
                    <a:pt x="1045612" y="272978"/>
                    <a:pt x="1041817" y="266861"/>
                  </a:cubicBezTo>
                  <a:cubicBezTo>
                    <a:pt x="1038025" y="260744"/>
                    <a:pt x="1031478" y="255848"/>
                    <a:pt x="1022181" y="252178"/>
                  </a:cubicBezTo>
                  <a:cubicBezTo>
                    <a:pt x="1008231" y="246551"/>
                    <a:pt x="1001256" y="238106"/>
                    <a:pt x="1001256" y="226849"/>
                  </a:cubicBezTo>
                  <a:cubicBezTo>
                    <a:pt x="1001256" y="213879"/>
                    <a:pt x="1006886" y="202685"/>
                    <a:pt x="1018142" y="193263"/>
                  </a:cubicBezTo>
                  <a:cubicBezTo>
                    <a:pt x="1029399" y="183841"/>
                    <a:pt x="1047753" y="175093"/>
                    <a:pt x="1073203" y="167017"/>
                  </a:cubicBezTo>
                  <a:cubicBezTo>
                    <a:pt x="1091313" y="161390"/>
                    <a:pt x="1113337" y="156128"/>
                    <a:pt x="1139277" y="151231"/>
                  </a:cubicBezTo>
                  <a:cubicBezTo>
                    <a:pt x="1165217" y="146338"/>
                    <a:pt x="1184426" y="143891"/>
                    <a:pt x="1196906" y="143891"/>
                  </a:cubicBezTo>
                  <a:close/>
                  <a:moveTo>
                    <a:pt x="1779819" y="141323"/>
                  </a:moveTo>
                  <a:cubicBezTo>
                    <a:pt x="1822399" y="141323"/>
                    <a:pt x="1858498" y="152090"/>
                    <a:pt x="1888108" y="173623"/>
                  </a:cubicBezTo>
                  <a:cubicBezTo>
                    <a:pt x="1903768" y="185127"/>
                    <a:pt x="1914719" y="198281"/>
                    <a:pt x="1920961" y="213086"/>
                  </a:cubicBezTo>
                  <a:cubicBezTo>
                    <a:pt x="1927199" y="227892"/>
                    <a:pt x="1930320" y="248264"/>
                    <a:pt x="1930320" y="274205"/>
                  </a:cubicBezTo>
                  <a:lnTo>
                    <a:pt x="1929587" y="328897"/>
                  </a:lnTo>
                  <a:cubicBezTo>
                    <a:pt x="1929587" y="366827"/>
                    <a:pt x="1932277" y="391422"/>
                    <a:pt x="1937664" y="402679"/>
                  </a:cubicBezTo>
                  <a:cubicBezTo>
                    <a:pt x="1940354" y="408063"/>
                    <a:pt x="1942922" y="411489"/>
                    <a:pt x="1945372" y="412956"/>
                  </a:cubicBezTo>
                  <a:cubicBezTo>
                    <a:pt x="1947819" y="414426"/>
                    <a:pt x="1952956" y="415771"/>
                    <a:pt x="1960789" y="416994"/>
                  </a:cubicBezTo>
                  <a:cubicBezTo>
                    <a:pt x="1968619" y="418218"/>
                    <a:pt x="1972536" y="423358"/>
                    <a:pt x="1972536" y="432411"/>
                  </a:cubicBezTo>
                  <a:cubicBezTo>
                    <a:pt x="1972536" y="444158"/>
                    <a:pt x="1967823" y="456395"/>
                    <a:pt x="1958401" y="469118"/>
                  </a:cubicBezTo>
                  <a:cubicBezTo>
                    <a:pt x="1948980" y="481845"/>
                    <a:pt x="1936805" y="492490"/>
                    <a:pt x="1921879" y="501057"/>
                  </a:cubicBezTo>
                  <a:cubicBezTo>
                    <a:pt x="1903525" y="511824"/>
                    <a:pt x="1884313" y="517207"/>
                    <a:pt x="1864246" y="517207"/>
                  </a:cubicBezTo>
                  <a:cubicBezTo>
                    <a:pt x="1838553" y="517207"/>
                    <a:pt x="1818239" y="508397"/>
                    <a:pt x="1803312" y="490777"/>
                  </a:cubicBezTo>
                  <a:cubicBezTo>
                    <a:pt x="1798176" y="484413"/>
                    <a:pt x="1793401" y="481233"/>
                    <a:pt x="1788997" y="481233"/>
                  </a:cubicBezTo>
                  <a:cubicBezTo>
                    <a:pt x="1784104" y="481233"/>
                    <a:pt x="1777619" y="484292"/>
                    <a:pt x="1769542" y="490409"/>
                  </a:cubicBezTo>
                  <a:cubicBezTo>
                    <a:pt x="1745072" y="508275"/>
                    <a:pt x="1717296" y="517207"/>
                    <a:pt x="1686216" y="517207"/>
                  </a:cubicBezTo>
                  <a:cubicBezTo>
                    <a:pt x="1654159" y="517207"/>
                    <a:pt x="1628219" y="510354"/>
                    <a:pt x="1608395" y="496650"/>
                  </a:cubicBezTo>
                  <a:cubicBezTo>
                    <a:pt x="1595425" y="487597"/>
                    <a:pt x="1585148" y="475788"/>
                    <a:pt x="1577562" y="461229"/>
                  </a:cubicBezTo>
                  <a:cubicBezTo>
                    <a:pt x="1569975" y="446667"/>
                    <a:pt x="1566183" y="431435"/>
                    <a:pt x="1566183" y="415528"/>
                  </a:cubicBezTo>
                  <a:cubicBezTo>
                    <a:pt x="1566183" y="390077"/>
                    <a:pt x="1576460" y="367564"/>
                    <a:pt x="1597017" y="347987"/>
                  </a:cubicBezTo>
                  <a:cubicBezTo>
                    <a:pt x="1629074" y="317150"/>
                    <a:pt x="1677041" y="301612"/>
                    <a:pt x="1740912" y="301368"/>
                  </a:cubicBezTo>
                  <a:cubicBezTo>
                    <a:pt x="1755105" y="301368"/>
                    <a:pt x="1764037" y="299961"/>
                    <a:pt x="1767707" y="297146"/>
                  </a:cubicBezTo>
                  <a:cubicBezTo>
                    <a:pt x="1771377" y="294331"/>
                    <a:pt x="1773212" y="287786"/>
                    <a:pt x="1773212" y="277506"/>
                  </a:cubicBezTo>
                  <a:cubicBezTo>
                    <a:pt x="1773212" y="251566"/>
                    <a:pt x="1770522" y="232785"/>
                    <a:pt x="1765139" y="221160"/>
                  </a:cubicBezTo>
                  <a:cubicBezTo>
                    <a:pt x="1759752" y="209538"/>
                    <a:pt x="1750945" y="203724"/>
                    <a:pt x="1738708" y="203724"/>
                  </a:cubicBezTo>
                  <a:cubicBezTo>
                    <a:pt x="1731365" y="203724"/>
                    <a:pt x="1724821" y="205927"/>
                    <a:pt x="1719069" y="210331"/>
                  </a:cubicBezTo>
                  <a:cubicBezTo>
                    <a:pt x="1713317" y="214737"/>
                    <a:pt x="1706161" y="222814"/>
                    <a:pt x="1697595" y="234558"/>
                  </a:cubicBezTo>
                  <a:cubicBezTo>
                    <a:pt x="1675814" y="265638"/>
                    <a:pt x="1653057" y="281176"/>
                    <a:pt x="1629321" y="281176"/>
                  </a:cubicBezTo>
                  <a:cubicBezTo>
                    <a:pt x="1617330" y="281176"/>
                    <a:pt x="1607540" y="277628"/>
                    <a:pt x="1599954" y="270531"/>
                  </a:cubicBezTo>
                  <a:cubicBezTo>
                    <a:pt x="1592367" y="263435"/>
                    <a:pt x="1588575" y="254138"/>
                    <a:pt x="1588575" y="242634"/>
                  </a:cubicBezTo>
                  <a:cubicBezTo>
                    <a:pt x="1588575" y="230888"/>
                    <a:pt x="1593284" y="219141"/>
                    <a:pt x="1602706" y="207394"/>
                  </a:cubicBezTo>
                  <a:cubicBezTo>
                    <a:pt x="1612128" y="195650"/>
                    <a:pt x="1624914" y="185370"/>
                    <a:pt x="1641067" y="176560"/>
                  </a:cubicBezTo>
                  <a:cubicBezTo>
                    <a:pt x="1685361" y="153070"/>
                    <a:pt x="1731612" y="141323"/>
                    <a:pt x="1779819" y="141323"/>
                  </a:cubicBezTo>
                  <a:close/>
                  <a:moveTo>
                    <a:pt x="1419720" y="6238"/>
                  </a:moveTo>
                  <a:cubicBezTo>
                    <a:pt x="1441010" y="6238"/>
                    <a:pt x="1457897" y="10214"/>
                    <a:pt x="1470377" y="18169"/>
                  </a:cubicBezTo>
                  <a:cubicBezTo>
                    <a:pt x="1482857" y="26121"/>
                    <a:pt x="1489099" y="36829"/>
                    <a:pt x="1489099" y="50289"/>
                  </a:cubicBezTo>
                  <a:cubicBezTo>
                    <a:pt x="1489099" y="69132"/>
                    <a:pt x="1479677" y="84059"/>
                    <a:pt x="1460834" y="95069"/>
                  </a:cubicBezTo>
                  <a:cubicBezTo>
                    <a:pt x="1430977" y="112446"/>
                    <a:pt x="1394881" y="121134"/>
                    <a:pt x="1352548" y="121134"/>
                  </a:cubicBezTo>
                  <a:cubicBezTo>
                    <a:pt x="1334681" y="121134"/>
                    <a:pt x="1320487" y="117708"/>
                    <a:pt x="1309964" y="110854"/>
                  </a:cubicBezTo>
                  <a:cubicBezTo>
                    <a:pt x="1295770" y="102044"/>
                    <a:pt x="1288674" y="89811"/>
                    <a:pt x="1288674" y="74147"/>
                  </a:cubicBezTo>
                  <a:cubicBezTo>
                    <a:pt x="1288674" y="53100"/>
                    <a:pt x="1303725" y="36582"/>
                    <a:pt x="1333826" y="24592"/>
                  </a:cubicBezTo>
                  <a:cubicBezTo>
                    <a:pt x="1364416" y="12355"/>
                    <a:pt x="1393046" y="6238"/>
                    <a:pt x="1419720" y="6238"/>
                  </a:cubicBezTo>
                  <a:close/>
                  <a:moveTo>
                    <a:pt x="1142214" y="6238"/>
                  </a:moveTo>
                  <a:cubicBezTo>
                    <a:pt x="1163504" y="6238"/>
                    <a:pt x="1180388" y="10214"/>
                    <a:pt x="1192868" y="18169"/>
                  </a:cubicBezTo>
                  <a:cubicBezTo>
                    <a:pt x="1205348" y="26121"/>
                    <a:pt x="1211589" y="36829"/>
                    <a:pt x="1211589" y="50289"/>
                  </a:cubicBezTo>
                  <a:cubicBezTo>
                    <a:pt x="1211589" y="69132"/>
                    <a:pt x="1202168" y="84059"/>
                    <a:pt x="1183324" y="95069"/>
                  </a:cubicBezTo>
                  <a:cubicBezTo>
                    <a:pt x="1153471" y="112446"/>
                    <a:pt x="1117375" y="121134"/>
                    <a:pt x="1075038" y="121134"/>
                  </a:cubicBezTo>
                  <a:cubicBezTo>
                    <a:pt x="1057418" y="121134"/>
                    <a:pt x="1043224" y="117708"/>
                    <a:pt x="1032458" y="110854"/>
                  </a:cubicBezTo>
                  <a:cubicBezTo>
                    <a:pt x="1018264" y="101801"/>
                    <a:pt x="1011167" y="89564"/>
                    <a:pt x="1011167" y="74147"/>
                  </a:cubicBezTo>
                  <a:cubicBezTo>
                    <a:pt x="1011167" y="53100"/>
                    <a:pt x="1026216" y="36582"/>
                    <a:pt x="1056316" y="24592"/>
                  </a:cubicBezTo>
                  <a:cubicBezTo>
                    <a:pt x="1086907" y="12355"/>
                    <a:pt x="1115537" y="6238"/>
                    <a:pt x="1142214" y="6238"/>
                  </a:cubicBezTo>
                  <a:close/>
                  <a:moveTo>
                    <a:pt x="435351" y="0"/>
                  </a:moveTo>
                  <a:cubicBezTo>
                    <a:pt x="443915" y="0"/>
                    <a:pt x="452113" y="4893"/>
                    <a:pt x="459943" y="14680"/>
                  </a:cubicBezTo>
                  <a:cubicBezTo>
                    <a:pt x="481480" y="42090"/>
                    <a:pt x="492247" y="72434"/>
                    <a:pt x="492247" y="105714"/>
                  </a:cubicBezTo>
                  <a:cubicBezTo>
                    <a:pt x="492247" y="120888"/>
                    <a:pt x="488699" y="133003"/>
                    <a:pt x="481602" y="142056"/>
                  </a:cubicBezTo>
                  <a:cubicBezTo>
                    <a:pt x="474505" y="151110"/>
                    <a:pt x="465205" y="155638"/>
                    <a:pt x="453705" y="155638"/>
                  </a:cubicBezTo>
                  <a:cubicBezTo>
                    <a:pt x="445138" y="155638"/>
                    <a:pt x="438653" y="153925"/>
                    <a:pt x="434250" y="150498"/>
                  </a:cubicBezTo>
                  <a:cubicBezTo>
                    <a:pt x="429843" y="147071"/>
                    <a:pt x="418586" y="135081"/>
                    <a:pt x="400479" y="114524"/>
                  </a:cubicBezTo>
                  <a:cubicBezTo>
                    <a:pt x="389466" y="101801"/>
                    <a:pt x="376190" y="93481"/>
                    <a:pt x="360651" y="89564"/>
                  </a:cubicBezTo>
                  <a:cubicBezTo>
                    <a:pt x="345110" y="85651"/>
                    <a:pt x="316173" y="83079"/>
                    <a:pt x="273836" y="81856"/>
                  </a:cubicBezTo>
                  <a:cubicBezTo>
                    <a:pt x="256953" y="81856"/>
                    <a:pt x="246551" y="86137"/>
                    <a:pt x="242638" y="94704"/>
                  </a:cubicBezTo>
                  <a:cubicBezTo>
                    <a:pt x="239701" y="101068"/>
                    <a:pt x="236945" y="113548"/>
                    <a:pt x="234377" y="132145"/>
                  </a:cubicBezTo>
                  <a:cubicBezTo>
                    <a:pt x="231808" y="150745"/>
                    <a:pt x="230523" y="167628"/>
                    <a:pt x="230523" y="182802"/>
                  </a:cubicBezTo>
                  <a:cubicBezTo>
                    <a:pt x="230523" y="191855"/>
                    <a:pt x="233459" y="198097"/>
                    <a:pt x="239333" y="201524"/>
                  </a:cubicBezTo>
                  <a:cubicBezTo>
                    <a:pt x="245206" y="204947"/>
                    <a:pt x="256219" y="206661"/>
                    <a:pt x="272370" y="206661"/>
                  </a:cubicBezTo>
                  <a:cubicBezTo>
                    <a:pt x="283136" y="206661"/>
                    <a:pt x="291091" y="204704"/>
                    <a:pt x="296228" y="200787"/>
                  </a:cubicBezTo>
                  <a:cubicBezTo>
                    <a:pt x="301368" y="196874"/>
                    <a:pt x="304917" y="190267"/>
                    <a:pt x="306873" y="180967"/>
                  </a:cubicBezTo>
                  <a:cubicBezTo>
                    <a:pt x="312503" y="154293"/>
                    <a:pt x="324004" y="140955"/>
                    <a:pt x="341380" y="140955"/>
                  </a:cubicBezTo>
                  <a:cubicBezTo>
                    <a:pt x="371234" y="140955"/>
                    <a:pt x="386161" y="176685"/>
                    <a:pt x="386161" y="248139"/>
                  </a:cubicBezTo>
                  <a:cubicBezTo>
                    <a:pt x="386161" y="293413"/>
                    <a:pt x="379676" y="326694"/>
                    <a:pt x="366706" y="347987"/>
                  </a:cubicBezTo>
                  <a:cubicBezTo>
                    <a:pt x="358876" y="360954"/>
                    <a:pt x="348109" y="367439"/>
                    <a:pt x="334405" y="367439"/>
                  </a:cubicBezTo>
                  <a:cubicBezTo>
                    <a:pt x="319965" y="367439"/>
                    <a:pt x="311645" y="357774"/>
                    <a:pt x="309445" y="338440"/>
                  </a:cubicBezTo>
                  <a:cubicBezTo>
                    <a:pt x="308222" y="325960"/>
                    <a:pt x="306689" y="317150"/>
                    <a:pt x="304854" y="312013"/>
                  </a:cubicBezTo>
                  <a:cubicBezTo>
                    <a:pt x="303019" y="306873"/>
                    <a:pt x="299533" y="301980"/>
                    <a:pt x="294393" y="297330"/>
                  </a:cubicBezTo>
                  <a:cubicBezTo>
                    <a:pt x="286316" y="289743"/>
                    <a:pt x="274573" y="285948"/>
                    <a:pt x="259156" y="285948"/>
                  </a:cubicBezTo>
                  <a:cubicBezTo>
                    <a:pt x="248143" y="285948"/>
                    <a:pt x="240678" y="287908"/>
                    <a:pt x="236764" y="291821"/>
                  </a:cubicBezTo>
                  <a:cubicBezTo>
                    <a:pt x="232848" y="295738"/>
                    <a:pt x="231134" y="303203"/>
                    <a:pt x="231624" y="314213"/>
                  </a:cubicBezTo>
                  <a:cubicBezTo>
                    <a:pt x="231624" y="316173"/>
                    <a:pt x="231503" y="327552"/>
                    <a:pt x="231256" y="348352"/>
                  </a:cubicBezTo>
                  <a:cubicBezTo>
                    <a:pt x="231256" y="390689"/>
                    <a:pt x="235663" y="416504"/>
                    <a:pt x="244473" y="425805"/>
                  </a:cubicBezTo>
                  <a:cubicBezTo>
                    <a:pt x="247409" y="429475"/>
                    <a:pt x="250405" y="431862"/>
                    <a:pt x="253464" y="432964"/>
                  </a:cubicBezTo>
                  <a:cubicBezTo>
                    <a:pt x="256525" y="434065"/>
                    <a:pt x="264540" y="435595"/>
                    <a:pt x="277510" y="437551"/>
                  </a:cubicBezTo>
                  <a:cubicBezTo>
                    <a:pt x="283870" y="438531"/>
                    <a:pt x="289253" y="441833"/>
                    <a:pt x="293660" y="447463"/>
                  </a:cubicBezTo>
                  <a:cubicBezTo>
                    <a:pt x="298063" y="453090"/>
                    <a:pt x="300267" y="459575"/>
                    <a:pt x="300267" y="466918"/>
                  </a:cubicBezTo>
                  <a:cubicBezTo>
                    <a:pt x="300267" y="485762"/>
                    <a:pt x="289253" y="497874"/>
                    <a:pt x="267230" y="503257"/>
                  </a:cubicBezTo>
                  <a:cubicBezTo>
                    <a:pt x="235416" y="510844"/>
                    <a:pt x="190757" y="514635"/>
                    <a:pt x="133247" y="514635"/>
                  </a:cubicBezTo>
                  <a:cubicBezTo>
                    <a:pt x="82836" y="514635"/>
                    <a:pt x="48085" y="511702"/>
                    <a:pt x="28999" y="505829"/>
                  </a:cubicBezTo>
                  <a:cubicBezTo>
                    <a:pt x="20435" y="503135"/>
                    <a:pt x="13460" y="498242"/>
                    <a:pt x="8077" y="491145"/>
                  </a:cubicBezTo>
                  <a:cubicBezTo>
                    <a:pt x="2693" y="484048"/>
                    <a:pt x="0" y="476215"/>
                    <a:pt x="0" y="467652"/>
                  </a:cubicBezTo>
                  <a:cubicBezTo>
                    <a:pt x="0" y="456885"/>
                    <a:pt x="3917" y="448196"/>
                    <a:pt x="11747" y="441590"/>
                  </a:cubicBezTo>
                  <a:cubicBezTo>
                    <a:pt x="13703" y="440120"/>
                    <a:pt x="20435" y="437061"/>
                    <a:pt x="31935" y="432411"/>
                  </a:cubicBezTo>
                  <a:cubicBezTo>
                    <a:pt x="45639" y="427028"/>
                    <a:pt x="53837" y="414548"/>
                    <a:pt x="56530" y="394971"/>
                  </a:cubicBezTo>
                  <a:cubicBezTo>
                    <a:pt x="60934" y="364871"/>
                    <a:pt x="63137" y="296228"/>
                    <a:pt x="63137" y="189040"/>
                  </a:cubicBezTo>
                  <a:cubicBezTo>
                    <a:pt x="63137" y="142790"/>
                    <a:pt x="61546" y="112811"/>
                    <a:pt x="58365" y="99108"/>
                  </a:cubicBezTo>
                  <a:cubicBezTo>
                    <a:pt x="55182" y="85404"/>
                    <a:pt x="47474" y="75861"/>
                    <a:pt x="35240" y="70477"/>
                  </a:cubicBezTo>
                  <a:cubicBezTo>
                    <a:pt x="23003" y="65094"/>
                    <a:pt x="14989" y="60381"/>
                    <a:pt x="11194" y="56343"/>
                  </a:cubicBezTo>
                  <a:cubicBezTo>
                    <a:pt x="7402" y="52308"/>
                    <a:pt x="5505" y="46494"/>
                    <a:pt x="5505" y="38907"/>
                  </a:cubicBezTo>
                  <a:cubicBezTo>
                    <a:pt x="5505" y="28140"/>
                    <a:pt x="10767" y="19146"/>
                    <a:pt x="21290" y="11928"/>
                  </a:cubicBezTo>
                  <a:cubicBezTo>
                    <a:pt x="31814" y="4709"/>
                    <a:pt x="44784" y="1098"/>
                    <a:pt x="60200" y="1098"/>
                  </a:cubicBezTo>
                  <a:cubicBezTo>
                    <a:pt x="69987" y="1098"/>
                    <a:pt x="84306" y="1835"/>
                    <a:pt x="103149" y="3302"/>
                  </a:cubicBezTo>
                  <a:cubicBezTo>
                    <a:pt x="143037" y="6485"/>
                    <a:pt x="190757" y="8073"/>
                    <a:pt x="246308" y="8073"/>
                  </a:cubicBezTo>
                  <a:cubicBezTo>
                    <a:pt x="335139" y="8073"/>
                    <a:pt x="394971" y="5627"/>
                    <a:pt x="425805" y="733"/>
                  </a:cubicBezTo>
                  <a:cubicBezTo>
                    <a:pt x="429968" y="243"/>
                    <a:pt x="433148" y="0"/>
                    <a:pt x="43535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4085105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525F16BA-B26A-4228-828A-95890934B32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7472" b="37472"/>
          <a:stretch>
            <a:fillRect/>
          </a:stretch>
        </p:blipFill>
        <p:spPr/>
      </p:pic>
      <p:sp>
        <p:nvSpPr>
          <p:cNvPr id="2" name="Rectangle 1">
            <a:extLst>
              <a:ext uri="{FF2B5EF4-FFF2-40B4-BE49-F238E27FC236}">
                <a16:creationId xmlns:a16="http://schemas.microsoft.com/office/drawing/2014/main" id="{363A69CB-664B-43F8-AAC2-F6137D1CD05F}"/>
              </a:ext>
            </a:extLst>
          </p:cNvPr>
          <p:cNvSpPr/>
          <p:nvPr/>
        </p:nvSpPr>
        <p:spPr>
          <a:xfrm>
            <a:off x="2022763" y="0"/>
            <a:ext cx="8144744" cy="3061854"/>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5257950-4030-441B-8937-9C18C30AD729}"/>
              </a:ext>
            </a:extLst>
          </p:cNvPr>
          <p:cNvSpPr txBox="1"/>
          <p:nvPr/>
        </p:nvSpPr>
        <p:spPr>
          <a:xfrm>
            <a:off x="2687783" y="4288456"/>
            <a:ext cx="2715490" cy="579005"/>
          </a:xfrm>
          <a:prstGeom prst="rect">
            <a:avLst/>
          </a:prstGeom>
          <a:noFill/>
        </p:spPr>
        <p:txBody>
          <a:bodyPr wrap="square" rtlCol="0">
            <a:spAutoFit/>
          </a:bodyPr>
          <a:lstStyle/>
          <a:p>
            <a:pPr>
              <a:lnSpc>
                <a:spcPct val="150000"/>
              </a:lnSpc>
            </a:pPr>
            <a:r>
              <a:rPr lang="id-ID" sz="1100" dirty="0">
                <a:solidFill>
                  <a:schemeClr val="bg2">
                    <a:lumMod val="50000"/>
                  </a:schemeClr>
                </a:solidFill>
                <a:latin typeface="Poppins" panose="00000500000000000000" pitchFamily="50" charset="0"/>
                <a:cs typeface="Poppins" panose="00000500000000000000" pitchFamily="50" charset="0"/>
              </a:rPr>
              <a:t>Maecenas iaculis lacinia nisl, eu tincidunt ante. Maecenas semper</a:t>
            </a:r>
          </a:p>
        </p:txBody>
      </p:sp>
      <p:sp>
        <p:nvSpPr>
          <p:cNvPr id="4" name="TextBox 3">
            <a:extLst>
              <a:ext uri="{FF2B5EF4-FFF2-40B4-BE49-F238E27FC236}">
                <a16:creationId xmlns:a16="http://schemas.microsoft.com/office/drawing/2014/main" id="{21770FD0-88F7-4C92-A44F-5FE5B6BB44BC}"/>
              </a:ext>
            </a:extLst>
          </p:cNvPr>
          <p:cNvSpPr txBox="1"/>
          <p:nvPr/>
        </p:nvSpPr>
        <p:spPr>
          <a:xfrm>
            <a:off x="2687783" y="3954129"/>
            <a:ext cx="2146910" cy="338554"/>
          </a:xfrm>
          <a:prstGeom prst="rect">
            <a:avLst/>
          </a:prstGeom>
          <a:noFill/>
        </p:spPr>
        <p:txBody>
          <a:bodyPr wrap="square" rtlCol="0">
            <a:spAutoFit/>
          </a:bodyPr>
          <a:lstStyle/>
          <a:p>
            <a:r>
              <a:rPr lang="en-US" sz="1600" dirty="0">
                <a:solidFill>
                  <a:schemeClr val="bg2">
                    <a:lumMod val="50000"/>
                  </a:schemeClr>
                </a:solidFill>
                <a:latin typeface="Poppins" panose="00000500000000000000" pitchFamily="50" charset="0"/>
                <a:cs typeface="Poppins" panose="00000500000000000000" pitchFamily="50" charset="0"/>
              </a:rPr>
              <a:t>Some title here</a:t>
            </a:r>
            <a:endParaRPr lang="id-ID" sz="3600" i="1" dirty="0">
              <a:solidFill>
                <a:schemeClr val="bg2">
                  <a:lumMod val="50000"/>
                </a:schemeClr>
              </a:solidFill>
              <a:latin typeface="Poppins" panose="00000500000000000000" pitchFamily="50" charset="0"/>
              <a:cs typeface="Poppins" panose="00000500000000000000" pitchFamily="50" charset="0"/>
            </a:endParaRPr>
          </a:p>
        </p:txBody>
      </p:sp>
      <p:sp>
        <p:nvSpPr>
          <p:cNvPr id="5" name="TextBox 4">
            <a:extLst>
              <a:ext uri="{FF2B5EF4-FFF2-40B4-BE49-F238E27FC236}">
                <a16:creationId xmlns:a16="http://schemas.microsoft.com/office/drawing/2014/main" id="{DAFA74E9-9B55-4A6B-A17A-8AB7FA7D62C8}"/>
              </a:ext>
            </a:extLst>
          </p:cNvPr>
          <p:cNvSpPr txBox="1"/>
          <p:nvPr/>
        </p:nvSpPr>
        <p:spPr>
          <a:xfrm>
            <a:off x="1666254" y="3943116"/>
            <a:ext cx="966108" cy="461665"/>
          </a:xfrm>
          <a:prstGeom prst="rect">
            <a:avLst/>
          </a:prstGeom>
          <a:noFill/>
        </p:spPr>
        <p:txBody>
          <a:bodyPr wrap="square" rtlCol="0">
            <a:spAutoFit/>
          </a:bodyPr>
          <a:lstStyle/>
          <a:p>
            <a:pPr algn="r"/>
            <a:r>
              <a:rPr lang="en-US" sz="2400">
                <a:solidFill>
                  <a:schemeClr val="accent1"/>
                </a:solidFill>
                <a:latin typeface="Poppins" panose="00000500000000000000" pitchFamily="50" charset="0"/>
                <a:cs typeface="Poppins" panose="00000500000000000000" pitchFamily="50" charset="0"/>
              </a:rPr>
              <a:t>01.</a:t>
            </a:r>
            <a:endParaRPr lang="id-ID" sz="9600" i="1">
              <a:solidFill>
                <a:schemeClr val="accent1"/>
              </a:solidFill>
              <a:latin typeface="Poppins" panose="00000500000000000000" pitchFamily="50" charset="0"/>
              <a:cs typeface="Poppins" panose="00000500000000000000" pitchFamily="50" charset="0"/>
            </a:endParaRPr>
          </a:p>
        </p:txBody>
      </p:sp>
      <p:sp>
        <p:nvSpPr>
          <p:cNvPr id="6" name="TextBox 5">
            <a:extLst>
              <a:ext uri="{FF2B5EF4-FFF2-40B4-BE49-F238E27FC236}">
                <a16:creationId xmlns:a16="http://schemas.microsoft.com/office/drawing/2014/main" id="{EFC3E0EC-5880-461F-91D1-95A91DD20D55}"/>
              </a:ext>
            </a:extLst>
          </p:cNvPr>
          <p:cNvSpPr txBox="1"/>
          <p:nvPr/>
        </p:nvSpPr>
        <p:spPr>
          <a:xfrm>
            <a:off x="2687783" y="5651790"/>
            <a:ext cx="2715490" cy="579005"/>
          </a:xfrm>
          <a:prstGeom prst="rect">
            <a:avLst/>
          </a:prstGeom>
          <a:noFill/>
        </p:spPr>
        <p:txBody>
          <a:bodyPr wrap="square" rtlCol="0">
            <a:spAutoFit/>
          </a:bodyPr>
          <a:lstStyle/>
          <a:p>
            <a:pPr>
              <a:lnSpc>
                <a:spcPct val="150000"/>
              </a:lnSpc>
            </a:pPr>
            <a:r>
              <a:rPr lang="id-ID" sz="1100">
                <a:solidFill>
                  <a:schemeClr val="bg2">
                    <a:lumMod val="50000"/>
                  </a:schemeClr>
                </a:solidFill>
                <a:latin typeface="Poppins" panose="00000500000000000000" pitchFamily="50" charset="0"/>
                <a:cs typeface="Poppins" panose="00000500000000000000" pitchFamily="50" charset="0"/>
              </a:rPr>
              <a:t>Maecenas iaculis lacinia nisl, eu tincidunt ante. Maecenas semper</a:t>
            </a:r>
          </a:p>
        </p:txBody>
      </p:sp>
      <p:sp>
        <p:nvSpPr>
          <p:cNvPr id="7" name="TextBox 6">
            <a:extLst>
              <a:ext uri="{FF2B5EF4-FFF2-40B4-BE49-F238E27FC236}">
                <a16:creationId xmlns:a16="http://schemas.microsoft.com/office/drawing/2014/main" id="{984BC68C-71D6-4950-9CE1-65EB95882764}"/>
              </a:ext>
            </a:extLst>
          </p:cNvPr>
          <p:cNvSpPr txBox="1"/>
          <p:nvPr/>
        </p:nvSpPr>
        <p:spPr>
          <a:xfrm>
            <a:off x="2687783" y="5267966"/>
            <a:ext cx="1910343" cy="338554"/>
          </a:xfrm>
          <a:prstGeom prst="rect">
            <a:avLst/>
          </a:prstGeom>
          <a:noFill/>
        </p:spPr>
        <p:txBody>
          <a:bodyPr wrap="square" rtlCol="0">
            <a:spAutoFit/>
          </a:bodyPr>
          <a:lstStyle/>
          <a:p>
            <a:r>
              <a:rPr lang="en-US" sz="1600" dirty="0">
                <a:solidFill>
                  <a:schemeClr val="bg2">
                    <a:lumMod val="50000"/>
                  </a:schemeClr>
                </a:solidFill>
                <a:latin typeface="Poppins" panose="00000500000000000000" pitchFamily="50" charset="0"/>
                <a:cs typeface="Poppins" panose="00000500000000000000" pitchFamily="50" charset="0"/>
              </a:rPr>
              <a:t>Some title here</a:t>
            </a:r>
            <a:endParaRPr lang="id-ID" sz="3600" i="1" dirty="0">
              <a:solidFill>
                <a:schemeClr val="bg2">
                  <a:lumMod val="50000"/>
                </a:schemeClr>
              </a:solidFill>
              <a:latin typeface="Poppins" panose="00000500000000000000" pitchFamily="50" charset="0"/>
              <a:cs typeface="Poppins" panose="00000500000000000000" pitchFamily="50" charset="0"/>
            </a:endParaRPr>
          </a:p>
        </p:txBody>
      </p:sp>
      <p:sp>
        <p:nvSpPr>
          <p:cNvPr id="8" name="TextBox 7">
            <a:extLst>
              <a:ext uri="{FF2B5EF4-FFF2-40B4-BE49-F238E27FC236}">
                <a16:creationId xmlns:a16="http://schemas.microsoft.com/office/drawing/2014/main" id="{0DEC1FEC-F387-454D-971C-111ECE9C61D6}"/>
              </a:ext>
            </a:extLst>
          </p:cNvPr>
          <p:cNvSpPr txBox="1"/>
          <p:nvPr/>
        </p:nvSpPr>
        <p:spPr>
          <a:xfrm>
            <a:off x="1666254" y="5274885"/>
            <a:ext cx="966108" cy="461665"/>
          </a:xfrm>
          <a:prstGeom prst="rect">
            <a:avLst/>
          </a:prstGeom>
          <a:noFill/>
        </p:spPr>
        <p:txBody>
          <a:bodyPr wrap="square" rtlCol="0">
            <a:spAutoFit/>
          </a:bodyPr>
          <a:lstStyle/>
          <a:p>
            <a:pPr algn="r"/>
            <a:r>
              <a:rPr lang="en-US" sz="2400">
                <a:solidFill>
                  <a:schemeClr val="accent1"/>
                </a:solidFill>
                <a:latin typeface="Poppins" panose="00000500000000000000" pitchFamily="50" charset="0"/>
                <a:cs typeface="Poppins" panose="00000500000000000000" pitchFamily="50" charset="0"/>
              </a:rPr>
              <a:t>02.</a:t>
            </a:r>
            <a:endParaRPr lang="id-ID" sz="9600" i="1">
              <a:solidFill>
                <a:schemeClr val="accent1"/>
              </a:solidFill>
              <a:latin typeface="Poppins" panose="00000500000000000000" pitchFamily="50" charset="0"/>
              <a:cs typeface="Poppins" panose="00000500000000000000" pitchFamily="50" charset="0"/>
            </a:endParaRPr>
          </a:p>
        </p:txBody>
      </p:sp>
      <p:sp>
        <p:nvSpPr>
          <p:cNvPr id="9" name="TextBox 8">
            <a:extLst>
              <a:ext uri="{FF2B5EF4-FFF2-40B4-BE49-F238E27FC236}">
                <a16:creationId xmlns:a16="http://schemas.microsoft.com/office/drawing/2014/main" id="{F0A55195-1B07-45A4-864A-E2239F9410E1}"/>
              </a:ext>
            </a:extLst>
          </p:cNvPr>
          <p:cNvSpPr txBox="1"/>
          <p:nvPr/>
        </p:nvSpPr>
        <p:spPr>
          <a:xfrm>
            <a:off x="6401840" y="4513698"/>
            <a:ext cx="3767396" cy="584775"/>
          </a:xfrm>
          <a:prstGeom prst="rect">
            <a:avLst/>
          </a:prstGeom>
          <a:noFill/>
        </p:spPr>
        <p:txBody>
          <a:bodyPr wrap="square" rtlCol="0">
            <a:spAutoFit/>
          </a:bodyPr>
          <a:lstStyle/>
          <a:p>
            <a:pPr algn="r"/>
            <a:r>
              <a:rPr lang="en-US" sz="3200" b="1" dirty="0">
                <a:solidFill>
                  <a:schemeClr val="accent1"/>
                </a:solidFill>
                <a:latin typeface="Poppins" panose="00000500000000000000" pitchFamily="50" charset="0"/>
                <a:cs typeface="Poppins" panose="00000500000000000000" pitchFamily="50" charset="0"/>
              </a:rPr>
              <a:t>Meet your meat!</a:t>
            </a:r>
            <a:endParaRPr lang="id-ID" sz="13800" b="1" i="1" dirty="0">
              <a:solidFill>
                <a:schemeClr val="accent1"/>
              </a:solidFill>
              <a:latin typeface="Poppins" panose="00000500000000000000" pitchFamily="50" charset="0"/>
              <a:cs typeface="Poppins" panose="00000500000000000000" pitchFamily="50" charset="0"/>
            </a:endParaRPr>
          </a:p>
        </p:txBody>
      </p:sp>
      <p:sp>
        <p:nvSpPr>
          <p:cNvPr id="10" name="TextBox 9">
            <a:extLst>
              <a:ext uri="{FF2B5EF4-FFF2-40B4-BE49-F238E27FC236}">
                <a16:creationId xmlns:a16="http://schemas.microsoft.com/office/drawing/2014/main" id="{C7AF7039-C5EC-45DD-9F82-D5DDD986A852}"/>
              </a:ext>
            </a:extLst>
          </p:cNvPr>
          <p:cNvSpPr txBox="1"/>
          <p:nvPr/>
        </p:nvSpPr>
        <p:spPr>
          <a:xfrm>
            <a:off x="6094271" y="5343054"/>
            <a:ext cx="4073236" cy="827021"/>
          </a:xfrm>
          <a:prstGeom prst="rect">
            <a:avLst/>
          </a:prstGeom>
          <a:noFill/>
        </p:spPr>
        <p:txBody>
          <a:bodyPr wrap="square" rtlCol="0">
            <a:spAutoFit/>
          </a:bodyPr>
          <a:lstStyle/>
          <a:p>
            <a:pPr algn="r">
              <a:lnSpc>
                <a:spcPct val="150000"/>
              </a:lnSpc>
            </a:pPr>
            <a:r>
              <a:rPr lang="id-ID" sz="1100" dirty="0">
                <a:solidFill>
                  <a:schemeClr val="bg2">
                    <a:lumMod val="50000"/>
                  </a:schemeClr>
                </a:solidFill>
                <a:latin typeface="Poppins" panose="00000500000000000000" pitchFamily="50" charset="0"/>
                <a:cs typeface="Poppins" panose="00000500000000000000" pitchFamily="50" charset="0"/>
              </a:rPr>
              <a:t>Lorem ipsum dolor sit amet, consectetur adipiscing elit. Donec lectus turpis, consectetur ac porttitor vitae, fermentum eget turpis. Vivamus auctor eu dui</a:t>
            </a:r>
            <a:endParaRPr lang="en-US" sz="1100" dirty="0">
              <a:solidFill>
                <a:schemeClr val="bg2">
                  <a:lumMod val="50000"/>
                </a:schemeClr>
              </a:solidFill>
              <a:latin typeface="Poppins" panose="00000500000000000000" pitchFamily="50" charset="0"/>
              <a:cs typeface="Poppins" panose="00000500000000000000" pitchFamily="50" charset="0"/>
            </a:endParaRPr>
          </a:p>
        </p:txBody>
      </p:sp>
      <p:sp>
        <p:nvSpPr>
          <p:cNvPr id="11" name="Rectangle 10">
            <a:extLst>
              <a:ext uri="{FF2B5EF4-FFF2-40B4-BE49-F238E27FC236}">
                <a16:creationId xmlns:a16="http://schemas.microsoft.com/office/drawing/2014/main" id="{4D5D2335-37F1-4921-9775-0973D4BDD644}"/>
              </a:ext>
            </a:extLst>
          </p:cNvPr>
          <p:cNvSpPr/>
          <p:nvPr/>
        </p:nvSpPr>
        <p:spPr>
          <a:xfrm>
            <a:off x="5596693" y="3796146"/>
            <a:ext cx="4929053" cy="261335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sp>
        <p:nvSpPr>
          <p:cNvPr id="12" name="Right Triangle 11">
            <a:extLst>
              <a:ext uri="{FF2B5EF4-FFF2-40B4-BE49-F238E27FC236}">
                <a16:creationId xmlns:a16="http://schemas.microsoft.com/office/drawing/2014/main" id="{A1F94387-F4F1-4842-B887-85B1E91796D0}"/>
              </a:ext>
            </a:extLst>
          </p:cNvPr>
          <p:cNvSpPr/>
          <p:nvPr/>
        </p:nvSpPr>
        <p:spPr>
          <a:xfrm rot="10800000">
            <a:off x="10064894" y="3813144"/>
            <a:ext cx="460852" cy="298075"/>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grpSp>
        <p:nvGrpSpPr>
          <p:cNvPr id="13" name="Group 12">
            <a:extLst>
              <a:ext uri="{FF2B5EF4-FFF2-40B4-BE49-F238E27FC236}">
                <a16:creationId xmlns:a16="http://schemas.microsoft.com/office/drawing/2014/main" id="{575B6FF7-91E4-4653-B70E-E5382262438D}"/>
              </a:ext>
            </a:extLst>
          </p:cNvPr>
          <p:cNvGrpSpPr/>
          <p:nvPr/>
        </p:nvGrpSpPr>
        <p:grpSpPr>
          <a:xfrm>
            <a:off x="5413437" y="1041913"/>
            <a:ext cx="1361667" cy="489014"/>
            <a:chOff x="1769063" y="2652035"/>
            <a:chExt cx="4326937" cy="1553930"/>
          </a:xfrm>
          <a:solidFill>
            <a:schemeClr val="bg1"/>
          </a:solidFill>
        </p:grpSpPr>
        <p:pic>
          <p:nvPicPr>
            <p:cNvPr id="14" name="Graphic 13">
              <a:extLst>
                <a:ext uri="{FF2B5EF4-FFF2-40B4-BE49-F238E27FC236}">
                  <a16:creationId xmlns:a16="http://schemas.microsoft.com/office/drawing/2014/main" id="{AF3B48E8-88BD-48BE-99CF-C21380F613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69063" y="2652035"/>
              <a:ext cx="1553930" cy="1553930"/>
            </a:xfrm>
            <a:prstGeom prst="rect">
              <a:avLst/>
            </a:prstGeom>
          </p:spPr>
        </p:pic>
        <p:sp>
          <p:nvSpPr>
            <p:cNvPr id="15" name="Freeform: Shape 14">
              <a:extLst>
                <a:ext uri="{FF2B5EF4-FFF2-40B4-BE49-F238E27FC236}">
                  <a16:creationId xmlns:a16="http://schemas.microsoft.com/office/drawing/2014/main" id="{7F7AD7DA-12D3-418A-8E05-2F2C721A18F7}"/>
                </a:ext>
              </a:extLst>
            </p:cNvPr>
            <p:cNvSpPr/>
            <p:nvPr/>
          </p:nvSpPr>
          <p:spPr>
            <a:xfrm>
              <a:off x="3604179" y="2933205"/>
              <a:ext cx="2491821" cy="1197583"/>
            </a:xfrm>
            <a:custGeom>
              <a:avLst/>
              <a:gdLst>
                <a:gd name="connsiteX0" fmla="*/ 257686 w 2491821"/>
                <a:gd name="connsiteY0" fmla="*/ 968162 h 1197583"/>
                <a:gd name="connsiteX1" fmla="*/ 235294 w 2491821"/>
                <a:gd name="connsiteY1" fmla="*/ 975134 h 1197583"/>
                <a:gd name="connsiteX2" fmla="*/ 229056 w 2491821"/>
                <a:gd name="connsiteY2" fmla="*/ 1000463 h 1197583"/>
                <a:gd name="connsiteX3" fmla="*/ 229056 w 2491821"/>
                <a:gd name="connsiteY3" fmla="*/ 1035335 h 1197583"/>
                <a:gd name="connsiteX4" fmla="*/ 236028 w 2491821"/>
                <a:gd name="connsiteY4" fmla="*/ 1099206 h 1197583"/>
                <a:gd name="connsiteX5" fmla="*/ 264293 w 2491821"/>
                <a:gd name="connsiteY5" fmla="*/ 1114991 h 1197583"/>
                <a:gd name="connsiteX6" fmla="*/ 320090 w 2491821"/>
                <a:gd name="connsiteY6" fmla="*/ 1049653 h 1197583"/>
                <a:gd name="connsiteX7" fmla="*/ 257686 w 2491821"/>
                <a:gd name="connsiteY7" fmla="*/ 968162 h 1197583"/>
                <a:gd name="connsiteX8" fmla="*/ 1358664 w 2491821"/>
                <a:gd name="connsiteY8" fmla="*/ 888138 h 1197583"/>
                <a:gd name="connsiteX9" fmla="*/ 1326361 w 2491821"/>
                <a:gd name="connsiteY9" fmla="*/ 904292 h 1197583"/>
                <a:gd name="connsiteX10" fmla="*/ 1315351 w 2491821"/>
                <a:gd name="connsiteY10" fmla="*/ 934757 h 1197583"/>
                <a:gd name="connsiteX11" fmla="*/ 1320671 w 2491821"/>
                <a:gd name="connsiteY11" fmla="*/ 950174 h 1197583"/>
                <a:gd name="connsiteX12" fmla="*/ 1339209 w 2491821"/>
                <a:gd name="connsiteY12" fmla="*/ 954581 h 1197583"/>
                <a:gd name="connsiteX13" fmla="*/ 1376285 w 2491821"/>
                <a:gd name="connsiteY13" fmla="*/ 954581 h 1197583"/>
                <a:gd name="connsiteX14" fmla="*/ 1399775 w 2491821"/>
                <a:gd name="connsiteY14" fmla="*/ 932922 h 1197583"/>
                <a:gd name="connsiteX15" fmla="*/ 1388396 w 2491821"/>
                <a:gd name="connsiteY15" fmla="*/ 900618 h 1197583"/>
                <a:gd name="connsiteX16" fmla="*/ 1358664 w 2491821"/>
                <a:gd name="connsiteY16" fmla="*/ 888138 h 1197583"/>
                <a:gd name="connsiteX17" fmla="*/ 720444 w 2491821"/>
                <a:gd name="connsiteY17" fmla="*/ 824636 h 1197583"/>
                <a:gd name="connsiteX18" fmla="*/ 740633 w 2491821"/>
                <a:gd name="connsiteY18" fmla="*/ 847393 h 1197583"/>
                <a:gd name="connsiteX19" fmla="*/ 740633 w 2491821"/>
                <a:gd name="connsiteY19" fmla="*/ 1060663 h 1197583"/>
                <a:gd name="connsiteX20" fmla="*/ 745221 w 2491821"/>
                <a:gd name="connsiteY20" fmla="*/ 1097739 h 1197583"/>
                <a:gd name="connsiteX21" fmla="*/ 763758 w 2491821"/>
                <a:gd name="connsiteY21" fmla="*/ 1119397 h 1197583"/>
                <a:gd name="connsiteX22" fmla="*/ 778994 w 2491821"/>
                <a:gd name="connsiteY22" fmla="*/ 1133160 h 1197583"/>
                <a:gd name="connsiteX23" fmla="*/ 782848 w 2491821"/>
                <a:gd name="connsiteY23" fmla="*/ 1147659 h 1197583"/>
                <a:gd name="connsiteX24" fmla="*/ 662812 w 2491821"/>
                <a:gd name="connsiteY24" fmla="*/ 1195015 h 1197583"/>
                <a:gd name="connsiteX25" fmla="*/ 560399 w 2491821"/>
                <a:gd name="connsiteY25" fmla="*/ 1184735 h 1197583"/>
                <a:gd name="connsiteX26" fmla="*/ 539662 w 2491821"/>
                <a:gd name="connsiteY26" fmla="*/ 1171886 h 1197583"/>
                <a:gd name="connsiteX27" fmla="*/ 531769 w 2491821"/>
                <a:gd name="connsiteY27" fmla="*/ 1150964 h 1197583"/>
                <a:gd name="connsiteX28" fmla="*/ 535807 w 2491821"/>
                <a:gd name="connsiteY28" fmla="*/ 1135548 h 1197583"/>
                <a:gd name="connsiteX29" fmla="*/ 556361 w 2491821"/>
                <a:gd name="connsiteY29" fmla="*/ 1117927 h 1197583"/>
                <a:gd name="connsiteX30" fmla="*/ 572514 w 2491821"/>
                <a:gd name="connsiteY30" fmla="*/ 1090395 h 1197583"/>
                <a:gd name="connsiteX31" fmla="*/ 577286 w 2491821"/>
                <a:gd name="connsiteY31" fmla="*/ 1033500 h 1197583"/>
                <a:gd name="connsiteX32" fmla="*/ 575632 w 2491821"/>
                <a:gd name="connsiteY32" fmla="*/ 988167 h 1197583"/>
                <a:gd name="connsiteX33" fmla="*/ 573248 w 2491821"/>
                <a:gd name="connsiteY33" fmla="*/ 949441 h 1197583"/>
                <a:gd name="connsiteX34" fmla="*/ 552691 w 2491821"/>
                <a:gd name="connsiteY34" fmla="*/ 926315 h 1197583"/>
                <a:gd name="connsiteX35" fmla="*/ 529934 w 2491821"/>
                <a:gd name="connsiteY35" fmla="*/ 896948 h 1197583"/>
                <a:gd name="connsiteX36" fmla="*/ 559666 w 2491821"/>
                <a:gd name="connsiteY36" fmla="*/ 862445 h 1197583"/>
                <a:gd name="connsiteX37" fmla="*/ 647764 w 2491821"/>
                <a:gd name="connsiteY37" fmla="*/ 835646 h 1197583"/>
                <a:gd name="connsiteX38" fmla="*/ 720444 w 2491821"/>
                <a:gd name="connsiteY38" fmla="*/ 824636 h 1197583"/>
                <a:gd name="connsiteX39" fmla="*/ 1362334 w 2491821"/>
                <a:gd name="connsiteY39" fmla="*/ 822064 h 1197583"/>
                <a:gd name="connsiteX40" fmla="*/ 1480901 w 2491821"/>
                <a:gd name="connsiteY40" fmla="*/ 861711 h 1197583"/>
                <a:gd name="connsiteX41" fmla="*/ 1520544 w 2491821"/>
                <a:gd name="connsiteY41" fmla="*/ 908695 h 1197583"/>
                <a:gd name="connsiteX42" fmla="*/ 1537796 w 2491821"/>
                <a:gd name="connsiteY42" fmla="*/ 968896 h 1197583"/>
                <a:gd name="connsiteX43" fmla="*/ 1527884 w 2491821"/>
                <a:gd name="connsiteY43" fmla="*/ 1007990 h 1197583"/>
                <a:gd name="connsiteX44" fmla="*/ 1502191 w 2491821"/>
                <a:gd name="connsiteY44" fmla="*/ 1023223 h 1197583"/>
                <a:gd name="connsiteX45" fmla="*/ 1329666 w 2491821"/>
                <a:gd name="connsiteY45" fmla="*/ 1023223 h 1197583"/>
                <a:gd name="connsiteX46" fmla="*/ 1318287 w 2491821"/>
                <a:gd name="connsiteY46" fmla="*/ 1033135 h 1197583"/>
                <a:gd name="connsiteX47" fmla="*/ 1344165 w 2491821"/>
                <a:gd name="connsiteY47" fmla="*/ 1078099 h 1197583"/>
                <a:gd name="connsiteX48" fmla="*/ 1399775 w 2491821"/>
                <a:gd name="connsiteY48" fmla="*/ 1099206 h 1197583"/>
                <a:gd name="connsiteX49" fmla="*/ 1438869 w 2491821"/>
                <a:gd name="connsiteY49" fmla="*/ 1092415 h 1197583"/>
                <a:gd name="connsiteX50" fmla="*/ 1474291 w 2491821"/>
                <a:gd name="connsiteY50" fmla="*/ 1075715 h 1197583"/>
                <a:gd name="connsiteX51" fmla="*/ 1494114 w 2491821"/>
                <a:gd name="connsiteY51" fmla="*/ 1066905 h 1197583"/>
                <a:gd name="connsiteX52" fmla="*/ 1512836 w 2491821"/>
                <a:gd name="connsiteY52" fmla="*/ 1078652 h 1197583"/>
                <a:gd name="connsiteX53" fmla="*/ 1522011 w 2491821"/>
                <a:gd name="connsiteY53" fmla="*/ 1102879 h 1197583"/>
                <a:gd name="connsiteX54" fmla="*/ 1488974 w 2491821"/>
                <a:gd name="connsiteY54" fmla="*/ 1153901 h 1197583"/>
                <a:gd name="connsiteX55" fmla="*/ 1354258 w 2491821"/>
                <a:gd name="connsiteY55" fmla="*/ 1197583 h 1197583"/>
                <a:gd name="connsiteX56" fmla="*/ 1225050 w 2491821"/>
                <a:gd name="connsiteY56" fmla="*/ 1152799 h 1197583"/>
                <a:gd name="connsiteX57" fmla="*/ 1183203 w 2491821"/>
                <a:gd name="connsiteY57" fmla="*/ 1099574 h 1197583"/>
                <a:gd name="connsiteX58" fmla="*/ 1161544 w 2491821"/>
                <a:gd name="connsiteY58" fmla="*/ 1012210 h 1197583"/>
                <a:gd name="connsiteX59" fmla="*/ 1198988 w 2491821"/>
                <a:gd name="connsiteY59" fmla="*/ 901355 h 1197583"/>
                <a:gd name="connsiteX60" fmla="*/ 1281212 w 2491821"/>
                <a:gd name="connsiteY60" fmla="*/ 837850 h 1197583"/>
                <a:gd name="connsiteX61" fmla="*/ 1362334 w 2491821"/>
                <a:gd name="connsiteY61" fmla="*/ 822064 h 1197583"/>
                <a:gd name="connsiteX62" fmla="*/ 251813 w 2491821"/>
                <a:gd name="connsiteY62" fmla="*/ 755994 h 1197583"/>
                <a:gd name="connsiteX63" fmla="*/ 234008 w 2491821"/>
                <a:gd name="connsiteY63" fmla="*/ 763150 h 1197583"/>
                <a:gd name="connsiteX64" fmla="*/ 229056 w 2491821"/>
                <a:gd name="connsiteY64" fmla="*/ 789031 h 1197583"/>
                <a:gd name="connsiteX65" fmla="*/ 229056 w 2491821"/>
                <a:gd name="connsiteY65" fmla="*/ 864648 h 1197583"/>
                <a:gd name="connsiteX66" fmla="*/ 233643 w 2491821"/>
                <a:gd name="connsiteY66" fmla="*/ 889973 h 1197583"/>
                <a:gd name="connsiteX67" fmla="*/ 249609 w 2491821"/>
                <a:gd name="connsiteY67" fmla="*/ 897317 h 1197583"/>
                <a:gd name="connsiteX68" fmla="*/ 289621 w 2491821"/>
                <a:gd name="connsiteY68" fmla="*/ 880614 h 1197583"/>
                <a:gd name="connsiteX69" fmla="*/ 302470 w 2491821"/>
                <a:gd name="connsiteY69" fmla="*/ 828306 h 1197583"/>
                <a:gd name="connsiteX70" fmla="*/ 289253 w 2491821"/>
                <a:gd name="connsiteY70" fmla="*/ 774896 h 1197583"/>
                <a:gd name="connsiteX71" fmla="*/ 251813 w 2491821"/>
                <a:gd name="connsiteY71" fmla="*/ 755994 h 1197583"/>
                <a:gd name="connsiteX72" fmla="*/ 991344 w 2491821"/>
                <a:gd name="connsiteY72" fmla="*/ 733602 h 1197583"/>
                <a:gd name="connsiteX73" fmla="*/ 1021079 w 2491821"/>
                <a:gd name="connsiteY73" fmla="*/ 733602 h 1197583"/>
                <a:gd name="connsiteX74" fmla="*/ 1033375 w 2491821"/>
                <a:gd name="connsiteY74" fmla="*/ 737821 h 1197583"/>
                <a:gd name="connsiteX75" fmla="*/ 1036496 w 2491821"/>
                <a:gd name="connsiteY75" fmla="*/ 754524 h 1197583"/>
                <a:gd name="connsiteX76" fmla="*/ 1036496 w 2491821"/>
                <a:gd name="connsiteY76" fmla="*/ 804079 h 1197583"/>
                <a:gd name="connsiteX77" fmla="*/ 1039982 w 2491821"/>
                <a:gd name="connsiteY77" fmla="*/ 818394 h 1197583"/>
                <a:gd name="connsiteX78" fmla="*/ 1054850 w 2491821"/>
                <a:gd name="connsiteY78" fmla="*/ 821699 h 1197583"/>
                <a:gd name="connsiteX79" fmla="*/ 1122759 w 2491821"/>
                <a:gd name="connsiteY79" fmla="*/ 821699 h 1197583"/>
                <a:gd name="connsiteX80" fmla="*/ 1140379 w 2491821"/>
                <a:gd name="connsiteY80" fmla="*/ 826655 h 1197583"/>
                <a:gd name="connsiteX81" fmla="*/ 1144414 w 2491821"/>
                <a:gd name="connsiteY81" fmla="*/ 847761 h 1197583"/>
                <a:gd name="connsiteX82" fmla="*/ 1144414 w 2491821"/>
                <a:gd name="connsiteY82" fmla="*/ 869420 h 1197583"/>
                <a:gd name="connsiteX83" fmla="*/ 1139277 w 2491821"/>
                <a:gd name="connsiteY83" fmla="*/ 893828 h 1197583"/>
                <a:gd name="connsiteX84" fmla="*/ 1120555 w 2491821"/>
                <a:gd name="connsiteY84" fmla="*/ 900618 h 1197583"/>
                <a:gd name="connsiteX85" fmla="*/ 1054116 w 2491821"/>
                <a:gd name="connsiteY85" fmla="*/ 900618 h 1197583"/>
                <a:gd name="connsiteX86" fmla="*/ 1040166 w 2491821"/>
                <a:gd name="connsiteY86" fmla="*/ 904292 h 1197583"/>
                <a:gd name="connsiteX87" fmla="*/ 1036496 w 2491821"/>
                <a:gd name="connsiteY87" fmla="*/ 918239 h 1197583"/>
                <a:gd name="connsiteX88" fmla="*/ 1036496 w 2491821"/>
                <a:gd name="connsiteY88" fmla="*/ 1042310 h 1197583"/>
                <a:gd name="connsiteX89" fmla="*/ 1047325 w 2491821"/>
                <a:gd name="connsiteY89" fmla="*/ 1078284 h 1197583"/>
                <a:gd name="connsiteX90" fmla="*/ 1075038 w 2491821"/>
                <a:gd name="connsiteY90" fmla="*/ 1092234 h 1197583"/>
                <a:gd name="connsiteX91" fmla="*/ 1112847 w 2491821"/>
                <a:gd name="connsiteY91" fmla="*/ 1079017 h 1197583"/>
                <a:gd name="connsiteX92" fmla="*/ 1123860 w 2491821"/>
                <a:gd name="connsiteY92" fmla="*/ 1075715 h 1197583"/>
                <a:gd name="connsiteX93" fmla="*/ 1140010 w 2491821"/>
                <a:gd name="connsiteY93" fmla="*/ 1086360 h 1197583"/>
                <a:gd name="connsiteX94" fmla="*/ 1147351 w 2491821"/>
                <a:gd name="connsiteY94" fmla="*/ 1109486 h 1197583"/>
                <a:gd name="connsiteX95" fmla="*/ 1122390 w 2491821"/>
                <a:gd name="connsiteY95" fmla="*/ 1153168 h 1197583"/>
                <a:gd name="connsiteX96" fmla="*/ 996116 w 2491821"/>
                <a:gd name="connsiteY96" fmla="*/ 1197583 h 1197583"/>
                <a:gd name="connsiteX97" fmla="*/ 901780 w 2491821"/>
                <a:gd name="connsiteY97" fmla="*/ 1164362 h 1197583"/>
                <a:gd name="connsiteX98" fmla="*/ 866174 w 2491821"/>
                <a:gd name="connsiteY98" fmla="*/ 1076814 h 1197583"/>
                <a:gd name="connsiteX99" fmla="*/ 866174 w 2491821"/>
                <a:gd name="connsiteY99" fmla="*/ 907229 h 1197583"/>
                <a:gd name="connsiteX100" fmla="*/ 864155 w 2491821"/>
                <a:gd name="connsiteY100" fmla="*/ 896764 h 1197583"/>
                <a:gd name="connsiteX101" fmla="*/ 853691 w 2491821"/>
                <a:gd name="connsiteY101" fmla="*/ 894745 h 1197583"/>
                <a:gd name="connsiteX102" fmla="*/ 815882 w 2491821"/>
                <a:gd name="connsiteY102" fmla="*/ 894745 h 1197583"/>
                <a:gd name="connsiteX103" fmla="*/ 802300 w 2491821"/>
                <a:gd name="connsiteY103" fmla="*/ 891259 h 1197583"/>
                <a:gd name="connsiteX104" fmla="*/ 799367 w 2491821"/>
                <a:gd name="connsiteY104" fmla="*/ 874925 h 1197583"/>
                <a:gd name="connsiteX105" fmla="*/ 799367 w 2491821"/>
                <a:gd name="connsiteY105" fmla="*/ 858775 h 1197583"/>
                <a:gd name="connsiteX106" fmla="*/ 807809 w 2491821"/>
                <a:gd name="connsiteY106" fmla="*/ 842621 h 1197583"/>
                <a:gd name="connsiteX107" fmla="*/ 975927 w 2491821"/>
                <a:gd name="connsiteY107" fmla="*/ 736903 h 1197583"/>
                <a:gd name="connsiteX108" fmla="*/ 991344 w 2491821"/>
                <a:gd name="connsiteY108" fmla="*/ 733602 h 1197583"/>
                <a:gd name="connsiteX109" fmla="*/ 667952 w 2491821"/>
                <a:gd name="connsiteY109" fmla="*/ 686615 h 1197583"/>
                <a:gd name="connsiteX110" fmla="*/ 718609 w 2491821"/>
                <a:gd name="connsiteY110" fmla="*/ 698546 h 1197583"/>
                <a:gd name="connsiteX111" fmla="*/ 737331 w 2491821"/>
                <a:gd name="connsiteY111" fmla="*/ 730665 h 1197583"/>
                <a:gd name="connsiteX112" fmla="*/ 709066 w 2491821"/>
                <a:gd name="connsiteY112" fmla="*/ 775449 h 1197583"/>
                <a:gd name="connsiteX113" fmla="*/ 600780 w 2491821"/>
                <a:gd name="connsiteY113" fmla="*/ 801511 h 1197583"/>
                <a:gd name="connsiteX114" fmla="*/ 558196 w 2491821"/>
                <a:gd name="connsiteY114" fmla="*/ 791231 h 1197583"/>
                <a:gd name="connsiteX115" fmla="*/ 536906 w 2491821"/>
                <a:gd name="connsiteY115" fmla="*/ 754524 h 1197583"/>
                <a:gd name="connsiteX116" fmla="*/ 582058 w 2491821"/>
                <a:gd name="connsiteY116" fmla="*/ 704968 h 1197583"/>
                <a:gd name="connsiteX117" fmla="*/ 667952 w 2491821"/>
                <a:gd name="connsiteY117" fmla="*/ 686615 h 1197583"/>
                <a:gd name="connsiteX118" fmla="*/ 309445 w 2491821"/>
                <a:gd name="connsiteY118" fmla="*/ 684046 h 1197583"/>
                <a:gd name="connsiteX119" fmla="*/ 388180 w 2491821"/>
                <a:gd name="connsiteY119" fmla="*/ 691939 h 1197583"/>
                <a:gd name="connsiteX120" fmla="*/ 440123 w 2491821"/>
                <a:gd name="connsiteY120" fmla="*/ 718550 h 1197583"/>
                <a:gd name="connsiteX121" fmla="*/ 476097 w 2491821"/>
                <a:gd name="connsiteY121" fmla="*/ 800041 h 1197583"/>
                <a:gd name="connsiteX122" fmla="*/ 465452 w 2491821"/>
                <a:gd name="connsiteY122" fmla="*/ 849412 h 1197583"/>
                <a:gd name="connsiteX123" fmla="*/ 436818 w 2491821"/>
                <a:gd name="connsiteY123" fmla="*/ 887773 h 1197583"/>
                <a:gd name="connsiteX124" fmla="*/ 423970 w 2491821"/>
                <a:gd name="connsiteY124" fmla="*/ 906492 h 1197583"/>
                <a:gd name="connsiteX125" fmla="*/ 439386 w 2491821"/>
                <a:gd name="connsiteY125" fmla="*/ 921909 h 1197583"/>
                <a:gd name="connsiteX126" fmla="*/ 494082 w 2491821"/>
                <a:gd name="connsiteY126" fmla="*/ 962654 h 1197583"/>
                <a:gd name="connsiteX127" fmla="*/ 519411 w 2491821"/>
                <a:gd name="connsiteY127" fmla="*/ 1037170 h 1197583"/>
                <a:gd name="connsiteX128" fmla="*/ 480868 w 2491821"/>
                <a:gd name="connsiteY128" fmla="*/ 1133713 h 1197583"/>
                <a:gd name="connsiteX129" fmla="*/ 329999 w 2491821"/>
                <a:gd name="connsiteY129" fmla="*/ 1191341 h 1197583"/>
                <a:gd name="connsiteX130" fmla="*/ 263191 w 2491821"/>
                <a:gd name="connsiteY130" fmla="*/ 1189506 h 1197583"/>
                <a:gd name="connsiteX131" fmla="*/ 203727 w 2491821"/>
                <a:gd name="connsiteY131" fmla="*/ 1187306 h 1197583"/>
                <a:gd name="connsiteX132" fmla="*/ 154540 w 2491821"/>
                <a:gd name="connsiteY132" fmla="*/ 1187671 h 1197583"/>
                <a:gd name="connsiteX133" fmla="*/ 78922 w 2491821"/>
                <a:gd name="connsiteY133" fmla="*/ 1189875 h 1197583"/>
                <a:gd name="connsiteX134" fmla="*/ 48454 w 2491821"/>
                <a:gd name="connsiteY134" fmla="*/ 1191710 h 1197583"/>
                <a:gd name="connsiteX135" fmla="*/ 12848 w 2491821"/>
                <a:gd name="connsiteY135" fmla="*/ 1180331 h 1197583"/>
                <a:gd name="connsiteX136" fmla="*/ 0 w 2491821"/>
                <a:gd name="connsiteY136" fmla="*/ 1153168 h 1197583"/>
                <a:gd name="connsiteX137" fmla="*/ 4772 w 2491821"/>
                <a:gd name="connsiteY137" fmla="*/ 1137014 h 1197583"/>
                <a:gd name="connsiteX138" fmla="*/ 27897 w 2491821"/>
                <a:gd name="connsiteY138" fmla="*/ 1118661 h 1197583"/>
                <a:gd name="connsiteX139" fmla="*/ 42580 w 2491821"/>
                <a:gd name="connsiteY139" fmla="*/ 1095720 h 1197583"/>
                <a:gd name="connsiteX140" fmla="*/ 51390 w 2491821"/>
                <a:gd name="connsiteY140" fmla="*/ 1028728 h 1197583"/>
                <a:gd name="connsiteX141" fmla="*/ 58365 w 2491821"/>
                <a:gd name="connsiteY141" fmla="*/ 831611 h 1197583"/>
                <a:gd name="connsiteX142" fmla="*/ 52676 w 2491821"/>
                <a:gd name="connsiteY142" fmla="*/ 774531 h 1197583"/>
                <a:gd name="connsiteX143" fmla="*/ 26062 w 2491821"/>
                <a:gd name="connsiteY143" fmla="*/ 751222 h 1197583"/>
                <a:gd name="connsiteX144" fmla="*/ 1835 w 2491821"/>
                <a:gd name="connsiteY144" fmla="*/ 721122 h 1197583"/>
                <a:gd name="connsiteX145" fmla="*/ 16334 w 2491821"/>
                <a:gd name="connsiteY145" fmla="*/ 694691 h 1197583"/>
                <a:gd name="connsiteX146" fmla="*/ 53594 w 2491821"/>
                <a:gd name="connsiteY146" fmla="*/ 684415 h 1197583"/>
                <a:gd name="connsiteX147" fmla="*/ 85529 w 2491821"/>
                <a:gd name="connsiteY147" fmla="*/ 685513 h 1197583"/>
                <a:gd name="connsiteX148" fmla="*/ 155273 w 2491821"/>
                <a:gd name="connsiteY148" fmla="*/ 686983 h 1197583"/>
                <a:gd name="connsiteX149" fmla="*/ 263560 w 2491821"/>
                <a:gd name="connsiteY149" fmla="*/ 684780 h 1197583"/>
                <a:gd name="connsiteX150" fmla="*/ 309445 w 2491821"/>
                <a:gd name="connsiteY150" fmla="*/ 684046 h 1197583"/>
                <a:gd name="connsiteX151" fmla="*/ 1755227 w 2491821"/>
                <a:gd name="connsiteY151" fmla="*/ 353857 h 1197583"/>
                <a:gd name="connsiteX152" fmla="*/ 1727146 w 2491821"/>
                <a:gd name="connsiteY152" fmla="*/ 367074 h 1197583"/>
                <a:gd name="connsiteX153" fmla="*/ 1715215 w 2491821"/>
                <a:gd name="connsiteY153" fmla="*/ 398641 h 1197583"/>
                <a:gd name="connsiteX154" fmla="*/ 1723657 w 2491821"/>
                <a:gd name="connsiteY154" fmla="*/ 427090 h 1197583"/>
                <a:gd name="connsiteX155" fmla="*/ 1746048 w 2491821"/>
                <a:gd name="connsiteY155" fmla="*/ 437920 h 1197583"/>
                <a:gd name="connsiteX156" fmla="*/ 1775415 w 2491821"/>
                <a:gd name="connsiteY156" fmla="*/ 388364 h 1197583"/>
                <a:gd name="connsiteX157" fmla="*/ 1771193 w 2491821"/>
                <a:gd name="connsiteY157" fmla="*/ 361200 h 1197583"/>
                <a:gd name="connsiteX158" fmla="*/ 1755227 w 2491821"/>
                <a:gd name="connsiteY158" fmla="*/ 353857 h 1197583"/>
                <a:gd name="connsiteX159" fmla="*/ 1472212 w 2491821"/>
                <a:gd name="connsiteY159" fmla="*/ 144260 h 1197583"/>
                <a:gd name="connsiteX160" fmla="*/ 1492401 w 2491821"/>
                <a:gd name="connsiteY160" fmla="*/ 167017 h 1197583"/>
                <a:gd name="connsiteX161" fmla="*/ 1492401 w 2491821"/>
                <a:gd name="connsiteY161" fmla="*/ 380287 h 1197583"/>
                <a:gd name="connsiteX162" fmla="*/ 1496988 w 2491821"/>
                <a:gd name="connsiteY162" fmla="*/ 417363 h 1197583"/>
                <a:gd name="connsiteX163" fmla="*/ 1515526 w 2491821"/>
                <a:gd name="connsiteY163" fmla="*/ 439021 h 1197583"/>
                <a:gd name="connsiteX164" fmla="*/ 1530762 w 2491821"/>
                <a:gd name="connsiteY164" fmla="*/ 452784 h 1197583"/>
                <a:gd name="connsiteX165" fmla="*/ 1534616 w 2491821"/>
                <a:gd name="connsiteY165" fmla="*/ 467283 h 1197583"/>
                <a:gd name="connsiteX166" fmla="*/ 1414580 w 2491821"/>
                <a:gd name="connsiteY166" fmla="*/ 514635 h 1197583"/>
                <a:gd name="connsiteX167" fmla="*/ 1312167 w 2491821"/>
                <a:gd name="connsiteY167" fmla="*/ 504359 h 1197583"/>
                <a:gd name="connsiteX168" fmla="*/ 1291429 w 2491821"/>
                <a:gd name="connsiteY168" fmla="*/ 491510 h 1197583"/>
                <a:gd name="connsiteX169" fmla="*/ 1283537 w 2491821"/>
                <a:gd name="connsiteY169" fmla="*/ 470588 h 1197583"/>
                <a:gd name="connsiteX170" fmla="*/ 1287575 w 2491821"/>
                <a:gd name="connsiteY170" fmla="*/ 455171 h 1197583"/>
                <a:gd name="connsiteX171" fmla="*/ 1308129 w 2491821"/>
                <a:gd name="connsiteY171" fmla="*/ 437551 h 1197583"/>
                <a:gd name="connsiteX172" fmla="*/ 1324282 w 2491821"/>
                <a:gd name="connsiteY172" fmla="*/ 410019 h 1197583"/>
                <a:gd name="connsiteX173" fmla="*/ 1329054 w 2491821"/>
                <a:gd name="connsiteY173" fmla="*/ 353124 h 1197583"/>
                <a:gd name="connsiteX174" fmla="*/ 1327400 w 2491821"/>
                <a:gd name="connsiteY174" fmla="*/ 307791 h 1197583"/>
                <a:gd name="connsiteX175" fmla="*/ 1325016 w 2491821"/>
                <a:gd name="connsiteY175" fmla="*/ 269065 h 1197583"/>
                <a:gd name="connsiteX176" fmla="*/ 1304459 w 2491821"/>
                <a:gd name="connsiteY176" fmla="*/ 245939 h 1197583"/>
                <a:gd name="connsiteX177" fmla="*/ 1281702 w 2491821"/>
                <a:gd name="connsiteY177" fmla="*/ 216572 h 1197583"/>
                <a:gd name="connsiteX178" fmla="*/ 1311434 w 2491821"/>
                <a:gd name="connsiteY178" fmla="*/ 182068 h 1197583"/>
                <a:gd name="connsiteX179" fmla="*/ 1399531 w 2491821"/>
                <a:gd name="connsiteY179" fmla="*/ 155270 h 1197583"/>
                <a:gd name="connsiteX180" fmla="*/ 1472212 w 2491821"/>
                <a:gd name="connsiteY180" fmla="*/ 144260 h 1197583"/>
                <a:gd name="connsiteX181" fmla="*/ 684717 w 2491821"/>
                <a:gd name="connsiteY181" fmla="*/ 144260 h 1197583"/>
                <a:gd name="connsiteX182" fmla="*/ 706373 w 2491821"/>
                <a:gd name="connsiteY182" fmla="*/ 162613 h 1197583"/>
                <a:gd name="connsiteX183" fmla="*/ 706373 w 2491821"/>
                <a:gd name="connsiteY183" fmla="*/ 361566 h 1197583"/>
                <a:gd name="connsiteX184" fmla="*/ 748588 w 2491821"/>
                <a:gd name="connsiteY184" fmla="*/ 425439 h 1197583"/>
                <a:gd name="connsiteX185" fmla="*/ 769510 w 2491821"/>
                <a:gd name="connsiteY185" fmla="*/ 419382 h 1197583"/>
                <a:gd name="connsiteX186" fmla="*/ 783825 w 2491821"/>
                <a:gd name="connsiteY186" fmla="*/ 404514 h 1197583"/>
                <a:gd name="connsiteX187" fmla="*/ 791902 w 2491821"/>
                <a:gd name="connsiteY187" fmla="*/ 325960 h 1197583"/>
                <a:gd name="connsiteX188" fmla="*/ 787863 w 2491821"/>
                <a:gd name="connsiteY188" fmla="*/ 243736 h 1197583"/>
                <a:gd name="connsiteX189" fmla="*/ 782723 w 2491821"/>
                <a:gd name="connsiteY189" fmla="*/ 230338 h 1197583"/>
                <a:gd name="connsiteX190" fmla="*/ 768777 w 2491821"/>
                <a:gd name="connsiteY190" fmla="*/ 220611 h 1197583"/>
                <a:gd name="connsiteX191" fmla="*/ 747851 w 2491821"/>
                <a:gd name="connsiteY191" fmla="*/ 192714 h 1197583"/>
                <a:gd name="connsiteX192" fmla="*/ 783825 w 2491821"/>
                <a:gd name="connsiteY192" fmla="*/ 161143 h 1197583"/>
                <a:gd name="connsiteX193" fmla="*/ 918541 w 2491821"/>
                <a:gd name="connsiteY193" fmla="*/ 144260 h 1197583"/>
                <a:gd name="connsiteX194" fmla="*/ 955617 w 2491821"/>
                <a:gd name="connsiteY194" fmla="*/ 183535 h 1197583"/>
                <a:gd name="connsiteX195" fmla="*/ 955249 w 2491821"/>
                <a:gd name="connsiteY195" fmla="*/ 200054 h 1197583"/>
                <a:gd name="connsiteX196" fmla="*/ 954147 w 2491821"/>
                <a:gd name="connsiteY196" fmla="*/ 243003 h 1197583"/>
                <a:gd name="connsiteX197" fmla="*/ 954147 w 2491821"/>
                <a:gd name="connsiteY197" fmla="*/ 404883 h 1197583"/>
                <a:gd name="connsiteX198" fmla="*/ 975437 w 2491821"/>
                <a:gd name="connsiteY198" fmla="*/ 427640 h 1197583"/>
                <a:gd name="connsiteX199" fmla="*/ 993426 w 2491821"/>
                <a:gd name="connsiteY199" fmla="*/ 453336 h 1197583"/>
                <a:gd name="connsiteX200" fmla="*/ 915240 w 2491821"/>
                <a:gd name="connsiteY200" fmla="*/ 504359 h 1197583"/>
                <a:gd name="connsiteX201" fmla="*/ 826406 w 2491821"/>
                <a:gd name="connsiteY201" fmla="*/ 515004 h 1197583"/>
                <a:gd name="connsiteX202" fmla="*/ 802363 w 2491821"/>
                <a:gd name="connsiteY202" fmla="*/ 510965 h 1197583"/>
                <a:gd name="connsiteX203" fmla="*/ 794839 w 2491821"/>
                <a:gd name="connsiteY203" fmla="*/ 495184 h 1197583"/>
                <a:gd name="connsiteX204" fmla="*/ 780888 w 2491821"/>
                <a:gd name="connsiteY204" fmla="*/ 472423 h 1197583"/>
                <a:gd name="connsiteX205" fmla="*/ 772815 w 2491821"/>
                <a:gd name="connsiteY205" fmla="*/ 474442 h 1197583"/>
                <a:gd name="connsiteX206" fmla="*/ 750423 w 2491821"/>
                <a:gd name="connsiteY206" fmla="*/ 489310 h 1197583"/>
                <a:gd name="connsiteX207" fmla="*/ 670767 w 2491821"/>
                <a:gd name="connsiteY207" fmla="*/ 514635 h 1197583"/>
                <a:gd name="connsiteX208" fmla="*/ 571291 w 2491821"/>
                <a:gd name="connsiteY208" fmla="*/ 473893 h 1197583"/>
                <a:gd name="connsiteX209" fmla="*/ 546696 w 2491821"/>
                <a:gd name="connsiteY209" fmla="*/ 358997 h 1197583"/>
                <a:gd name="connsiteX210" fmla="*/ 547064 w 2491821"/>
                <a:gd name="connsiteY210" fmla="*/ 307607 h 1197583"/>
                <a:gd name="connsiteX211" fmla="*/ 547064 w 2491821"/>
                <a:gd name="connsiteY211" fmla="*/ 290720 h 1197583"/>
                <a:gd name="connsiteX212" fmla="*/ 541375 w 2491821"/>
                <a:gd name="connsiteY212" fmla="*/ 244285 h 1197583"/>
                <a:gd name="connsiteX213" fmla="*/ 520634 w 2491821"/>
                <a:gd name="connsiteY213" fmla="*/ 220976 h 1197583"/>
                <a:gd name="connsiteX214" fmla="*/ 502465 w 2491821"/>
                <a:gd name="connsiteY214" fmla="*/ 209232 h 1197583"/>
                <a:gd name="connsiteX215" fmla="*/ 498610 w 2491821"/>
                <a:gd name="connsiteY215" fmla="*/ 197117 h 1197583"/>
                <a:gd name="connsiteX216" fmla="*/ 540822 w 2491821"/>
                <a:gd name="connsiteY216" fmla="*/ 160042 h 1197583"/>
                <a:gd name="connsiteX217" fmla="*/ 684717 w 2491821"/>
                <a:gd name="connsiteY217" fmla="*/ 144260 h 1197583"/>
                <a:gd name="connsiteX218" fmla="*/ 2331043 w 2491821"/>
                <a:gd name="connsiteY218" fmla="*/ 143891 h 1197583"/>
                <a:gd name="connsiteX219" fmla="*/ 2410330 w 2491821"/>
                <a:gd name="connsiteY219" fmla="*/ 168118 h 1197583"/>
                <a:gd name="connsiteX220" fmla="*/ 2442634 w 2491821"/>
                <a:gd name="connsiteY220" fmla="*/ 208680 h 1197583"/>
                <a:gd name="connsiteX221" fmla="*/ 2454012 w 2491821"/>
                <a:gd name="connsiteY221" fmla="*/ 277141 h 1197583"/>
                <a:gd name="connsiteX222" fmla="*/ 2459152 w 2491821"/>
                <a:gd name="connsiteY222" fmla="*/ 406349 h 1197583"/>
                <a:gd name="connsiteX223" fmla="*/ 2463740 w 2491821"/>
                <a:gd name="connsiteY223" fmla="*/ 428008 h 1197583"/>
                <a:gd name="connsiteX224" fmla="*/ 2486316 w 2491821"/>
                <a:gd name="connsiteY224" fmla="*/ 454803 h 1197583"/>
                <a:gd name="connsiteX225" fmla="*/ 2491821 w 2491821"/>
                <a:gd name="connsiteY225" fmla="*/ 471322 h 1197583"/>
                <a:gd name="connsiteX226" fmla="*/ 2462822 w 2491821"/>
                <a:gd name="connsiteY226" fmla="*/ 505092 h 1197583"/>
                <a:gd name="connsiteX227" fmla="*/ 2359308 w 2491821"/>
                <a:gd name="connsiteY227" fmla="*/ 514635 h 1197583"/>
                <a:gd name="connsiteX228" fmla="*/ 2287729 w 2491821"/>
                <a:gd name="connsiteY228" fmla="*/ 505829 h 1197583"/>
                <a:gd name="connsiteX229" fmla="*/ 2266070 w 2491821"/>
                <a:gd name="connsiteY229" fmla="*/ 476093 h 1197583"/>
                <a:gd name="connsiteX230" fmla="*/ 2268274 w 2491821"/>
                <a:gd name="connsiteY230" fmla="*/ 465264 h 1197583"/>
                <a:gd name="connsiteX231" fmla="*/ 2282957 w 2491821"/>
                <a:gd name="connsiteY231" fmla="*/ 448196 h 1197583"/>
                <a:gd name="connsiteX232" fmla="*/ 2297641 w 2491821"/>
                <a:gd name="connsiteY232" fmla="*/ 345415 h 1197583"/>
                <a:gd name="connsiteX233" fmla="*/ 2285894 w 2491821"/>
                <a:gd name="connsiteY233" fmla="*/ 270531 h 1197583"/>
                <a:gd name="connsiteX234" fmla="*/ 2250654 w 2491821"/>
                <a:gd name="connsiteY234" fmla="*/ 251076 h 1197583"/>
                <a:gd name="connsiteX235" fmla="*/ 2216883 w 2491821"/>
                <a:gd name="connsiteY235" fmla="*/ 266861 h 1197583"/>
                <a:gd name="connsiteX236" fmla="*/ 2207705 w 2491821"/>
                <a:gd name="connsiteY236" fmla="*/ 324125 h 1197583"/>
                <a:gd name="connsiteX237" fmla="*/ 2207705 w 2491821"/>
                <a:gd name="connsiteY237" fmla="*/ 396806 h 1197583"/>
                <a:gd name="connsiteX238" fmla="*/ 2210461 w 2491821"/>
                <a:gd name="connsiteY238" fmla="*/ 426538 h 1197583"/>
                <a:gd name="connsiteX239" fmla="*/ 2228630 w 2491821"/>
                <a:gd name="connsiteY239" fmla="*/ 457740 h 1197583"/>
                <a:gd name="connsiteX240" fmla="*/ 2232668 w 2491821"/>
                <a:gd name="connsiteY240" fmla="*/ 472792 h 1197583"/>
                <a:gd name="connsiteX241" fmla="*/ 2202568 w 2491821"/>
                <a:gd name="connsiteY241" fmla="*/ 504727 h 1197583"/>
                <a:gd name="connsiteX242" fmla="*/ 2108597 w 2491821"/>
                <a:gd name="connsiteY242" fmla="*/ 515004 h 1197583"/>
                <a:gd name="connsiteX243" fmla="*/ 2006549 w 2491821"/>
                <a:gd name="connsiteY243" fmla="*/ 472792 h 1197583"/>
                <a:gd name="connsiteX244" fmla="*/ 2009670 w 2491821"/>
                <a:gd name="connsiteY244" fmla="*/ 459394 h 1197583"/>
                <a:gd name="connsiteX245" fmla="*/ 2024538 w 2491821"/>
                <a:gd name="connsiteY245" fmla="*/ 446361 h 1197583"/>
                <a:gd name="connsiteX246" fmla="*/ 2036650 w 2491821"/>
                <a:gd name="connsiteY246" fmla="*/ 430392 h 1197583"/>
                <a:gd name="connsiteX247" fmla="*/ 2041421 w 2491821"/>
                <a:gd name="connsiteY247" fmla="*/ 386161 h 1197583"/>
                <a:gd name="connsiteX248" fmla="*/ 2043990 w 2491821"/>
                <a:gd name="connsiteY248" fmla="*/ 298432 h 1197583"/>
                <a:gd name="connsiteX249" fmla="*/ 2040136 w 2491821"/>
                <a:gd name="connsiteY249" fmla="*/ 265210 h 1197583"/>
                <a:gd name="connsiteX250" fmla="*/ 2017928 w 2491821"/>
                <a:gd name="connsiteY250" fmla="*/ 245939 h 1197583"/>
                <a:gd name="connsiteX251" fmla="*/ 2002146 w 2491821"/>
                <a:gd name="connsiteY251" fmla="*/ 221712 h 1197583"/>
                <a:gd name="connsiteX252" fmla="*/ 2014991 w 2491821"/>
                <a:gd name="connsiteY252" fmla="*/ 197670 h 1197583"/>
                <a:gd name="connsiteX253" fmla="*/ 2067852 w 2491821"/>
                <a:gd name="connsiteY253" fmla="*/ 173992 h 1197583"/>
                <a:gd name="connsiteX254" fmla="*/ 2135761 w 2491821"/>
                <a:gd name="connsiteY254" fmla="*/ 152886 h 1197583"/>
                <a:gd name="connsiteX255" fmla="*/ 2180541 w 2491821"/>
                <a:gd name="connsiteY255" fmla="*/ 144260 h 1197583"/>
                <a:gd name="connsiteX256" fmla="*/ 2199079 w 2491821"/>
                <a:gd name="connsiteY256" fmla="*/ 152333 h 1197583"/>
                <a:gd name="connsiteX257" fmla="*/ 2206606 w 2491821"/>
                <a:gd name="connsiteY257" fmla="*/ 171423 h 1197583"/>
                <a:gd name="connsiteX258" fmla="*/ 2206238 w 2491821"/>
                <a:gd name="connsiteY258" fmla="*/ 180598 h 1197583"/>
                <a:gd name="connsiteX259" fmla="*/ 2205870 w 2491821"/>
                <a:gd name="connsiteY259" fmla="*/ 185738 h 1197583"/>
                <a:gd name="connsiteX260" fmla="*/ 2220553 w 2491821"/>
                <a:gd name="connsiteY260" fmla="*/ 203359 h 1197583"/>
                <a:gd name="connsiteX261" fmla="*/ 2239275 w 2491821"/>
                <a:gd name="connsiteY261" fmla="*/ 189409 h 1197583"/>
                <a:gd name="connsiteX262" fmla="*/ 2331043 w 2491821"/>
                <a:gd name="connsiteY262" fmla="*/ 143891 h 1197583"/>
                <a:gd name="connsiteX263" fmla="*/ 1196906 w 2491821"/>
                <a:gd name="connsiteY263" fmla="*/ 143891 h 1197583"/>
                <a:gd name="connsiteX264" fmla="*/ 1214895 w 2491821"/>
                <a:gd name="connsiteY264" fmla="*/ 150498 h 1197583"/>
                <a:gd name="connsiteX265" fmla="*/ 1220031 w 2491821"/>
                <a:gd name="connsiteY265" fmla="*/ 173258 h 1197583"/>
                <a:gd name="connsiteX266" fmla="*/ 1220031 w 2491821"/>
                <a:gd name="connsiteY266" fmla="*/ 498485 h 1197583"/>
                <a:gd name="connsiteX267" fmla="*/ 1212323 w 2491821"/>
                <a:gd name="connsiteY267" fmla="*/ 574836 h 1197583"/>
                <a:gd name="connsiteX268" fmla="*/ 1185896 w 2491821"/>
                <a:gd name="connsiteY268" fmla="*/ 617416 h 1197583"/>
                <a:gd name="connsiteX269" fmla="*/ 1136156 w 2491821"/>
                <a:gd name="connsiteY269" fmla="*/ 642929 h 1197583"/>
                <a:gd name="connsiteX270" fmla="*/ 1073936 w 2491821"/>
                <a:gd name="connsiteY270" fmla="*/ 652657 h 1197583"/>
                <a:gd name="connsiteX271" fmla="*/ 1013920 w 2491821"/>
                <a:gd name="connsiteY271" fmla="*/ 638342 h 1197583"/>
                <a:gd name="connsiteX272" fmla="*/ 989877 w 2491821"/>
                <a:gd name="connsiteY272" fmla="*/ 602736 h 1197583"/>
                <a:gd name="connsiteX273" fmla="*/ 996668 w 2491821"/>
                <a:gd name="connsiteY273" fmla="*/ 586218 h 1197583"/>
                <a:gd name="connsiteX274" fmla="*/ 1013002 w 2491821"/>
                <a:gd name="connsiteY274" fmla="*/ 579243 h 1197583"/>
                <a:gd name="connsiteX275" fmla="*/ 1024749 w 2491821"/>
                <a:gd name="connsiteY275" fmla="*/ 580344 h 1197583"/>
                <a:gd name="connsiteX276" fmla="*/ 1033924 w 2491821"/>
                <a:gd name="connsiteY276" fmla="*/ 581446 h 1197583"/>
                <a:gd name="connsiteX277" fmla="*/ 1045855 w 2491821"/>
                <a:gd name="connsiteY277" fmla="*/ 575204 h 1197583"/>
                <a:gd name="connsiteX278" fmla="*/ 1051179 w 2491821"/>
                <a:gd name="connsiteY278" fmla="*/ 561254 h 1197583"/>
                <a:gd name="connsiteX279" fmla="*/ 1050078 w 2491821"/>
                <a:gd name="connsiteY279" fmla="*/ 550977 h 1197583"/>
                <a:gd name="connsiteX280" fmla="*/ 1047506 w 2491821"/>
                <a:gd name="connsiteY280" fmla="*/ 525649 h 1197583"/>
                <a:gd name="connsiteX281" fmla="*/ 1047506 w 2491821"/>
                <a:gd name="connsiteY281" fmla="*/ 292558 h 1197583"/>
                <a:gd name="connsiteX282" fmla="*/ 1041817 w 2491821"/>
                <a:gd name="connsiteY282" fmla="*/ 266861 h 1197583"/>
                <a:gd name="connsiteX283" fmla="*/ 1022181 w 2491821"/>
                <a:gd name="connsiteY283" fmla="*/ 252178 h 1197583"/>
                <a:gd name="connsiteX284" fmla="*/ 1001256 w 2491821"/>
                <a:gd name="connsiteY284" fmla="*/ 226849 h 1197583"/>
                <a:gd name="connsiteX285" fmla="*/ 1018142 w 2491821"/>
                <a:gd name="connsiteY285" fmla="*/ 193263 h 1197583"/>
                <a:gd name="connsiteX286" fmla="*/ 1073203 w 2491821"/>
                <a:gd name="connsiteY286" fmla="*/ 167017 h 1197583"/>
                <a:gd name="connsiteX287" fmla="*/ 1139277 w 2491821"/>
                <a:gd name="connsiteY287" fmla="*/ 151231 h 1197583"/>
                <a:gd name="connsiteX288" fmla="*/ 1196906 w 2491821"/>
                <a:gd name="connsiteY288" fmla="*/ 143891 h 1197583"/>
                <a:gd name="connsiteX289" fmla="*/ 1779819 w 2491821"/>
                <a:gd name="connsiteY289" fmla="*/ 141323 h 1197583"/>
                <a:gd name="connsiteX290" fmla="*/ 1888108 w 2491821"/>
                <a:gd name="connsiteY290" fmla="*/ 173623 h 1197583"/>
                <a:gd name="connsiteX291" fmla="*/ 1920961 w 2491821"/>
                <a:gd name="connsiteY291" fmla="*/ 213086 h 1197583"/>
                <a:gd name="connsiteX292" fmla="*/ 1930320 w 2491821"/>
                <a:gd name="connsiteY292" fmla="*/ 274205 h 1197583"/>
                <a:gd name="connsiteX293" fmla="*/ 1929587 w 2491821"/>
                <a:gd name="connsiteY293" fmla="*/ 328897 h 1197583"/>
                <a:gd name="connsiteX294" fmla="*/ 1937664 w 2491821"/>
                <a:gd name="connsiteY294" fmla="*/ 402679 h 1197583"/>
                <a:gd name="connsiteX295" fmla="*/ 1945372 w 2491821"/>
                <a:gd name="connsiteY295" fmla="*/ 412956 h 1197583"/>
                <a:gd name="connsiteX296" fmla="*/ 1960789 w 2491821"/>
                <a:gd name="connsiteY296" fmla="*/ 416994 h 1197583"/>
                <a:gd name="connsiteX297" fmla="*/ 1972536 w 2491821"/>
                <a:gd name="connsiteY297" fmla="*/ 432411 h 1197583"/>
                <a:gd name="connsiteX298" fmla="*/ 1958401 w 2491821"/>
                <a:gd name="connsiteY298" fmla="*/ 469118 h 1197583"/>
                <a:gd name="connsiteX299" fmla="*/ 1921879 w 2491821"/>
                <a:gd name="connsiteY299" fmla="*/ 501057 h 1197583"/>
                <a:gd name="connsiteX300" fmla="*/ 1864246 w 2491821"/>
                <a:gd name="connsiteY300" fmla="*/ 517207 h 1197583"/>
                <a:gd name="connsiteX301" fmla="*/ 1803312 w 2491821"/>
                <a:gd name="connsiteY301" fmla="*/ 490777 h 1197583"/>
                <a:gd name="connsiteX302" fmla="*/ 1788997 w 2491821"/>
                <a:gd name="connsiteY302" fmla="*/ 481233 h 1197583"/>
                <a:gd name="connsiteX303" fmla="*/ 1769542 w 2491821"/>
                <a:gd name="connsiteY303" fmla="*/ 490409 h 1197583"/>
                <a:gd name="connsiteX304" fmla="*/ 1686216 w 2491821"/>
                <a:gd name="connsiteY304" fmla="*/ 517207 h 1197583"/>
                <a:gd name="connsiteX305" fmla="*/ 1608395 w 2491821"/>
                <a:gd name="connsiteY305" fmla="*/ 496650 h 1197583"/>
                <a:gd name="connsiteX306" fmla="*/ 1577562 w 2491821"/>
                <a:gd name="connsiteY306" fmla="*/ 461229 h 1197583"/>
                <a:gd name="connsiteX307" fmla="*/ 1566183 w 2491821"/>
                <a:gd name="connsiteY307" fmla="*/ 415528 h 1197583"/>
                <a:gd name="connsiteX308" fmla="*/ 1597017 w 2491821"/>
                <a:gd name="connsiteY308" fmla="*/ 347987 h 1197583"/>
                <a:gd name="connsiteX309" fmla="*/ 1740912 w 2491821"/>
                <a:gd name="connsiteY309" fmla="*/ 301368 h 1197583"/>
                <a:gd name="connsiteX310" fmla="*/ 1767707 w 2491821"/>
                <a:gd name="connsiteY310" fmla="*/ 297146 h 1197583"/>
                <a:gd name="connsiteX311" fmla="*/ 1773212 w 2491821"/>
                <a:gd name="connsiteY311" fmla="*/ 277506 h 1197583"/>
                <a:gd name="connsiteX312" fmla="*/ 1765139 w 2491821"/>
                <a:gd name="connsiteY312" fmla="*/ 221160 h 1197583"/>
                <a:gd name="connsiteX313" fmla="*/ 1738708 w 2491821"/>
                <a:gd name="connsiteY313" fmla="*/ 203724 h 1197583"/>
                <a:gd name="connsiteX314" fmla="*/ 1719069 w 2491821"/>
                <a:gd name="connsiteY314" fmla="*/ 210331 h 1197583"/>
                <a:gd name="connsiteX315" fmla="*/ 1697595 w 2491821"/>
                <a:gd name="connsiteY315" fmla="*/ 234558 h 1197583"/>
                <a:gd name="connsiteX316" fmla="*/ 1629321 w 2491821"/>
                <a:gd name="connsiteY316" fmla="*/ 281176 h 1197583"/>
                <a:gd name="connsiteX317" fmla="*/ 1599954 w 2491821"/>
                <a:gd name="connsiteY317" fmla="*/ 270531 h 1197583"/>
                <a:gd name="connsiteX318" fmla="*/ 1588575 w 2491821"/>
                <a:gd name="connsiteY318" fmla="*/ 242634 h 1197583"/>
                <a:gd name="connsiteX319" fmla="*/ 1602706 w 2491821"/>
                <a:gd name="connsiteY319" fmla="*/ 207394 h 1197583"/>
                <a:gd name="connsiteX320" fmla="*/ 1641067 w 2491821"/>
                <a:gd name="connsiteY320" fmla="*/ 176560 h 1197583"/>
                <a:gd name="connsiteX321" fmla="*/ 1779819 w 2491821"/>
                <a:gd name="connsiteY321" fmla="*/ 141323 h 1197583"/>
                <a:gd name="connsiteX322" fmla="*/ 1419720 w 2491821"/>
                <a:gd name="connsiteY322" fmla="*/ 6238 h 1197583"/>
                <a:gd name="connsiteX323" fmla="*/ 1470377 w 2491821"/>
                <a:gd name="connsiteY323" fmla="*/ 18169 h 1197583"/>
                <a:gd name="connsiteX324" fmla="*/ 1489099 w 2491821"/>
                <a:gd name="connsiteY324" fmla="*/ 50289 h 1197583"/>
                <a:gd name="connsiteX325" fmla="*/ 1460834 w 2491821"/>
                <a:gd name="connsiteY325" fmla="*/ 95069 h 1197583"/>
                <a:gd name="connsiteX326" fmla="*/ 1352548 w 2491821"/>
                <a:gd name="connsiteY326" fmla="*/ 121134 h 1197583"/>
                <a:gd name="connsiteX327" fmla="*/ 1309964 w 2491821"/>
                <a:gd name="connsiteY327" fmla="*/ 110854 h 1197583"/>
                <a:gd name="connsiteX328" fmla="*/ 1288674 w 2491821"/>
                <a:gd name="connsiteY328" fmla="*/ 74147 h 1197583"/>
                <a:gd name="connsiteX329" fmla="*/ 1333826 w 2491821"/>
                <a:gd name="connsiteY329" fmla="*/ 24592 h 1197583"/>
                <a:gd name="connsiteX330" fmla="*/ 1419720 w 2491821"/>
                <a:gd name="connsiteY330" fmla="*/ 6238 h 1197583"/>
                <a:gd name="connsiteX331" fmla="*/ 1142214 w 2491821"/>
                <a:gd name="connsiteY331" fmla="*/ 6238 h 1197583"/>
                <a:gd name="connsiteX332" fmla="*/ 1192868 w 2491821"/>
                <a:gd name="connsiteY332" fmla="*/ 18169 h 1197583"/>
                <a:gd name="connsiteX333" fmla="*/ 1211589 w 2491821"/>
                <a:gd name="connsiteY333" fmla="*/ 50289 h 1197583"/>
                <a:gd name="connsiteX334" fmla="*/ 1183324 w 2491821"/>
                <a:gd name="connsiteY334" fmla="*/ 95069 h 1197583"/>
                <a:gd name="connsiteX335" fmla="*/ 1075038 w 2491821"/>
                <a:gd name="connsiteY335" fmla="*/ 121134 h 1197583"/>
                <a:gd name="connsiteX336" fmla="*/ 1032458 w 2491821"/>
                <a:gd name="connsiteY336" fmla="*/ 110854 h 1197583"/>
                <a:gd name="connsiteX337" fmla="*/ 1011167 w 2491821"/>
                <a:gd name="connsiteY337" fmla="*/ 74147 h 1197583"/>
                <a:gd name="connsiteX338" fmla="*/ 1056316 w 2491821"/>
                <a:gd name="connsiteY338" fmla="*/ 24592 h 1197583"/>
                <a:gd name="connsiteX339" fmla="*/ 1142214 w 2491821"/>
                <a:gd name="connsiteY339" fmla="*/ 6238 h 1197583"/>
                <a:gd name="connsiteX340" fmla="*/ 435351 w 2491821"/>
                <a:gd name="connsiteY340" fmla="*/ 0 h 1197583"/>
                <a:gd name="connsiteX341" fmla="*/ 459943 w 2491821"/>
                <a:gd name="connsiteY341" fmla="*/ 14680 h 1197583"/>
                <a:gd name="connsiteX342" fmla="*/ 492247 w 2491821"/>
                <a:gd name="connsiteY342" fmla="*/ 105714 h 1197583"/>
                <a:gd name="connsiteX343" fmla="*/ 481602 w 2491821"/>
                <a:gd name="connsiteY343" fmla="*/ 142056 h 1197583"/>
                <a:gd name="connsiteX344" fmla="*/ 453705 w 2491821"/>
                <a:gd name="connsiteY344" fmla="*/ 155638 h 1197583"/>
                <a:gd name="connsiteX345" fmla="*/ 434250 w 2491821"/>
                <a:gd name="connsiteY345" fmla="*/ 150498 h 1197583"/>
                <a:gd name="connsiteX346" fmla="*/ 400479 w 2491821"/>
                <a:gd name="connsiteY346" fmla="*/ 114524 h 1197583"/>
                <a:gd name="connsiteX347" fmla="*/ 360651 w 2491821"/>
                <a:gd name="connsiteY347" fmla="*/ 89564 h 1197583"/>
                <a:gd name="connsiteX348" fmla="*/ 273836 w 2491821"/>
                <a:gd name="connsiteY348" fmla="*/ 81856 h 1197583"/>
                <a:gd name="connsiteX349" fmla="*/ 242638 w 2491821"/>
                <a:gd name="connsiteY349" fmla="*/ 94704 h 1197583"/>
                <a:gd name="connsiteX350" fmla="*/ 234377 w 2491821"/>
                <a:gd name="connsiteY350" fmla="*/ 132145 h 1197583"/>
                <a:gd name="connsiteX351" fmla="*/ 230523 w 2491821"/>
                <a:gd name="connsiteY351" fmla="*/ 182802 h 1197583"/>
                <a:gd name="connsiteX352" fmla="*/ 239333 w 2491821"/>
                <a:gd name="connsiteY352" fmla="*/ 201524 h 1197583"/>
                <a:gd name="connsiteX353" fmla="*/ 272370 w 2491821"/>
                <a:gd name="connsiteY353" fmla="*/ 206661 h 1197583"/>
                <a:gd name="connsiteX354" fmla="*/ 296228 w 2491821"/>
                <a:gd name="connsiteY354" fmla="*/ 200787 h 1197583"/>
                <a:gd name="connsiteX355" fmla="*/ 306873 w 2491821"/>
                <a:gd name="connsiteY355" fmla="*/ 180967 h 1197583"/>
                <a:gd name="connsiteX356" fmla="*/ 341380 w 2491821"/>
                <a:gd name="connsiteY356" fmla="*/ 140955 h 1197583"/>
                <a:gd name="connsiteX357" fmla="*/ 386161 w 2491821"/>
                <a:gd name="connsiteY357" fmla="*/ 248139 h 1197583"/>
                <a:gd name="connsiteX358" fmla="*/ 366706 w 2491821"/>
                <a:gd name="connsiteY358" fmla="*/ 347987 h 1197583"/>
                <a:gd name="connsiteX359" fmla="*/ 334405 w 2491821"/>
                <a:gd name="connsiteY359" fmla="*/ 367439 h 1197583"/>
                <a:gd name="connsiteX360" fmla="*/ 309445 w 2491821"/>
                <a:gd name="connsiteY360" fmla="*/ 338440 h 1197583"/>
                <a:gd name="connsiteX361" fmla="*/ 304854 w 2491821"/>
                <a:gd name="connsiteY361" fmla="*/ 312013 h 1197583"/>
                <a:gd name="connsiteX362" fmla="*/ 294393 w 2491821"/>
                <a:gd name="connsiteY362" fmla="*/ 297330 h 1197583"/>
                <a:gd name="connsiteX363" fmla="*/ 259156 w 2491821"/>
                <a:gd name="connsiteY363" fmla="*/ 285948 h 1197583"/>
                <a:gd name="connsiteX364" fmla="*/ 236764 w 2491821"/>
                <a:gd name="connsiteY364" fmla="*/ 291821 h 1197583"/>
                <a:gd name="connsiteX365" fmla="*/ 231624 w 2491821"/>
                <a:gd name="connsiteY365" fmla="*/ 314213 h 1197583"/>
                <a:gd name="connsiteX366" fmla="*/ 231256 w 2491821"/>
                <a:gd name="connsiteY366" fmla="*/ 348352 h 1197583"/>
                <a:gd name="connsiteX367" fmla="*/ 244473 w 2491821"/>
                <a:gd name="connsiteY367" fmla="*/ 425805 h 1197583"/>
                <a:gd name="connsiteX368" fmla="*/ 253464 w 2491821"/>
                <a:gd name="connsiteY368" fmla="*/ 432964 h 1197583"/>
                <a:gd name="connsiteX369" fmla="*/ 277510 w 2491821"/>
                <a:gd name="connsiteY369" fmla="*/ 437551 h 1197583"/>
                <a:gd name="connsiteX370" fmla="*/ 293660 w 2491821"/>
                <a:gd name="connsiteY370" fmla="*/ 447463 h 1197583"/>
                <a:gd name="connsiteX371" fmla="*/ 300267 w 2491821"/>
                <a:gd name="connsiteY371" fmla="*/ 466918 h 1197583"/>
                <a:gd name="connsiteX372" fmla="*/ 267230 w 2491821"/>
                <a:gd name="connsiteY372" fmla="*/ 503257 h 1197583"/>
                <a:gd name="connsiteX373" fmla="*/ 133247 w 2491821"/>
                <a:gd name="connsiteY373" fmla="*/ 514635 h 1197583"/>
                <a:gd name="connsiteX374" fmla="*/ 28999 w 2491821"/>
                <a:gd name="connsiteY374" fmla="*/ 505829 h 1197583"/>
                <a:gd name="connsiteX375" fmla="*/ 8077 w 2491821"/>
                <a:gd name="connsiteY375" fmla="*/ 491145 h 1197583"/>
                <a:gd name="connsiteX376" fmla="*/ 0 w 2491821"/>
                <a:gd name="connsiteY376" fmla="*/ 467652 h 1197583"/>
                <a:gd name="connsiteX377" fmla="*/ 11747 w 2491821"/>
                <a:gd name="connsiteY377" fmla="*/ 441590 h 1197583"/>
                <a:gd name="connsiteX378" fmla="*/ 31935 w 2491821"/>
                <a:gd name="connsiteY378" fmla="*/ 432411 h 1197583"/>
                <a:gd name="connsiteX379" fmla="*/ 56530 w 2491821"/>
                <a:gd name="connsiteY379" fmla="*/ 394971 h 1197583"/>
                <a:gd name="connsiteX380" fmla="*/ 63137 w 2491821"/>
                <a:gd name="connsiteY380" fmla="*/ 189040 h 1197583"/>
                <a:gd name="connsiteX381" fmla="*/ 58365 w 2491821"/>
                <a:gd name="connsiteY381" fmla="*/ 99108 h 1197583"/>
                <a:gd name="connsiteX382" fmla="*/ 35240 w 2491821"/>
                <a:gd name="connsiteY382" fmla="*/ 70477 h 1197583"/>
                <a:gd name="connsiteX383" fmla="*/ 11194 w 2491821"/>
                <a:gd name="connsiteY383" fmla="*/ 56343 h 1197583"/>
                <a:gd name="connsiteX384" fmla="*/ 5505 w 2491821"/>
                <a:gd name="connsiteY384" fmla="*/ 38907 h 1197583"/>
                <a:gd name="connsiteX385" fmla="*/ 21290 w 2491821"/>
                <a:gd name="connsiteY385" fmla="*/ 11928 h 1197583"/>
                <a:gd name="connsiteX386" fmla="*/ 60200 w 2491821"/>
                <a:gd name="connsiteY386" fmla="*/ 1098 h 1197583"/>
                <a:gd name="connsiteX387" fmla="*/ 103149 w 2491821"/>
                <a:gd name="connsiteY387" fmla="*/ 3302 h 1197583"/>
                <a:gd name="connsiteX388" fmla="*/ 246308 w 2491821"/>
                <a:gd name="connsiteY388" fmla="*/ 8073 h 1197583"/>
                <a:gd name="connsiteX389" fmla="*/ 425805 w 2491821"/>
                <a:gd name="connsiteY389" fmla="*/ 733 h 1197583"/>
                <a:gd name="connsiteX390" fmla="*/ 435351 w 2491821"/>
                <a:gd name="connsiteY390" fmla="*/ 0 h 119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2491821" h="1197583">
                  <a:moveTo>
                    <a:pt x="257686" y="968162"/>
                  </a:moveTo>
                  <a:cubicBezTo>
                    <a:pt x="246919" y="968162"/>
                    <a:pt x="239454" y="970487"/>
                    <a:pt x="235294" y="975134"/>
                  </a:cubicBezTo>
                  <a:cubicBezTo>
                    <a:pt x="231134" y="979784"/>
                    <a:pt x="229056" y="988229"/>
                    <a:pt x="229056" y="1000463"/>
                  </a:cubicBezTo>
                  <a:lnTo>
                    <a:pt x="229056" y="1035335"/>
                  </a:lnTo>
                  <a:cubicBezTo>
                    <a:pt x="229056" y="1067395"/>
                    <a:pt x="231381" y="1088685"/>
                    <a:pt x="236028" y="1099206"/>
                  </a:cubicBezTo>
                  <a:cubicBezTo>
                    <a:pt x="240678" y="1109729"/>
                    <a:pt x="250099" y="1114991"/>
                    <a:pt x="264293" y="1114991"/>
                  </a:cubicBezTo>
                  <a:cubicBezTo>
                    <a:pt x="301490" y="1114991"/>
                    <a:pt x="320090" y="1093210"/>
                    <a:pt x="320090" y="1049653"/>
                  </a:cubicBezTo>
                  <a:cubicBezTo>
                    <a:pt x="320090" y="995326"/>
                    <a:pt x="299287" y="968162"/>
                    <a:pt x="257686" y="968162"/>
                  </a:cubicBezTo>
                  <a:close/>
                  <a:moveTo>
                    <a:pt x="1358664" y="888138"/>
                  </a:moveTo>
                  <a:cubicBezTo>
                    <a:pt x="1344961" y="888138"/>
                    <a:pt x="1334191" y="893522"/>
                    <a:pt x="1326361" y="904292"/>
                  </a:cubicBezTo>
                  <a:cubicBezTo>
                    <a:pt x="1319021" y="914325"/>
                    <a:pt x="1315351" y="924480"/>
                    <a:pt x="1315351" y="934757"/>
                  </a:cubicBezTo>
                  <a:cubicBezTo>
                    <a:pt x="1315351" y="942101"/>
                    <a:pt x="1317123" y="947237"/>
                    <a:pt x="1320671" y="950174"/>
                  </a:cubicBezTo>
                  <a:cubicBezTo>
                    <a:pt x="1324220" y="953111"/>
                    <a:pt x="1330399" y="954581"/>
                    <a:pt x="1339209" y="954581"/>
                  </a:cubicBezTo>
                  <a:lnTo>
                    <a:pt x="1376285" y="954581"/>
                  </a:lnTo>
                  <a:cubicBezTo>
                    <a:pt x="1391945" y="954581"/>
                    <a:pt x="1399775" y="947359"/>
                    <a:pt x="1399775" y="932922"/>
                  </a:cubicBezTo>
                  <a:cubicBezTo>
                    <a:pt x="1399775" y="919709"/>
                    <a:pt x="1395983" y="908939"/>
                    <a:pt x="1388396" y="900618"/>
                  </a:cubicBezTo>
                  <a:cubicBezTo>
                    <a:pt x="1380810" y="892298"/>
                    <a:pt x="1370901" y="888138"/>
                    <a:pt x="1358664" y="888138"/>
                  </a:cubicBezTo>
                  <a:close/>
                  <a:moveTo>
                    <a:pt x="720444" y="824636"/>
                  </a:moveTo>
                  <a:cubicBezTo>
                    <a:pt x="733905" y="824636"/>
                    <a:pt x="740633" y="832223"/>
                    <a:pt x="740633" y="847393"/>
                  </a:cubicBezTo>
                  <a:lnTo>
                    <a:pt x="740633" y="1060663"/>
                  </a:lnTo>
                  <a:cubicBezTo>
                    <a:pt x="740633" y="1077550"/>
                    <a:pt x="742162" y="1089909"/>
                    <a:pt x="745221" y="1097739"/>
                  </a:cubicBezTo>
                  <a:cubicBezTo>
                    <a:pt x="748282" y="1105569"/>
                    <a:pt x="754461" y="1112787"/>
                    <a:pt x="763758" y="1119397"/>
                  </a:cubicBezTo>
                  <a:cubicBezTo>
                    <a:pt x="771345" y="1124781"/>
                    <a:pt x="776422" y="1129368"/>
                    <a:pt x="778994" y="1133160"/>
                  </a:cubicBezTo>
                  <a:cubicBezTo>
                    <a:pt x="781563" y="1136955"/>
                    <a:pt x="782848" y="1141786"/>
                    <a:pt x="782848" y="1147659"/>
                  </a:cubicBezTo>
                  <a:cubicBezTo>
                    <a:pt x="782848" y="1179230"/>
                    <a:pt x="742836" y="1195015"/>
                    <a:pt x="662812" y="1195015"/>
                  </a:cubicBezTo>
                  <a:cubicBezTo>
                    <a:pt x="619745" y="1195015"/>
                    <a:pt x="585606" y="1191588"/>
                    <a:pt x="560399" y="1184735"/>
                  </a:cubicBezTo>
                  <a:cubicBezTo>
                    <a:pt x="551836" y="1182288"/>
                    <a:pt x="544923" y="1178006"/>
                    <a:pt x="539662" y="1171886"/>
                  </a:cubicBezTo>
                  <a:cubicBezTo>
                    <a:pt x="534400" y="1165770"/>
                    <a:pt x="531769" y="1158794"/>
                    <a:pt x="531769" y="1150964"/>
                  </a:cubicBezTo>
                  <a:cubicBezTo>
                    <a:pt x="531769" y="1144358"/>
                    <a:pt x="533114" y="1139218"/>
                    <a:pt x="535807" y="1135548"/>
                  </a:cubicBezTo>
                  <a:cubicBezTo>
                    <a:pt x="538497" y="1131878"/>
                    <a:pt x="545351" y="1126004"/>
                    <a:pt x="556361" y="1117927"/>
                  </a:cubicBezTo>
                  <a:cubicBezTo>
                    <a:pt x="563948" y="1112301"/>
                    <a:pt x="569331" y="1103122"/>
                    <a:pt x="572514" y="1090395"/>
                  </a:cubicBezTo>
                  <a:cubicBezTo>
                    <a:pt x="575694" y="1077672"/>
                    <a:pt x="577286" y="1058707"/>
                    <a:pt x="577286" y="1033500"/>
                  </a:cubicBezTo>
                  <a:cubicBezTo>
                    <a:pt x="577286" y="1025426"/>
                    <a:pt x="576734" y="1010312"/>
                    <a:pt x="575632" y="988167"/>
                  </a:cubicBezTo>
                  <a:cubicBezTo>
                    <a:pt x="574534" y="966022"/>
                    <a:pt x="573738" y="953111"/>
                    <a:pt x="573248" y="949441"/>
                  </a:cubicBezTo>
                  <a:cubicBezTo>
                    <a:pt x="571778" y="939407"/>
                    <a:pt x="564928" y="931699"/>
                    <a:pt x="552691" y="926315"/>
                  </a:cubicBezTo>
                  <a:cubicBezTo>
                    <a:pt x="537521" y="919709"/>
                    <a:pt x="529934" y="909919"/>
                    <a:pt x="529934" y="896948"/>
                  </a:cubicBezTo>
                  <a:cubicBezTo>
                    <a:pt x="529934" y="881532"/>
                    <a:pt x="539842" y="870031"/>
                    <a:pt x="559666" y="862445"/>
                  </a:cubicBezTo>
                  <a:cubicBezTo>
                    <a:pt x="587073" y="851921"/>
                    <a:pt x="616440" y="842990"/>
                    <a:pt x="647764" y="835646"/>
                  </a:cubicBezTo>
                  <a:cubicBezTo>
                    <a:pt x="679087" y="828306"/>
                    <a:pt x="703314" y="824636"/>
                    <a:pt x="720444" y="824636"/>
                  </a:cubicBezTo>
                  <a:close/>
                  <a:moveTo>
                    <a:pt x="1362334" y="822064"/>
                  </a:moveTo>
                  <a:cubicBezTo>
                    <a:pt x="1408832" y="822064"/>
                    <a:pt x="1448354" y="835281"/>
                    <a:pt x="1480901" y="861711"/>
                  </a:cubicBezTo>
                  <a:cubicBezTo>
                    <a:pt x="1497294" y="874925"/>
                    <a:pt x="1510511" y="890585"/>
                    <a:pt x="1520544" y="908695"/>
                  </a:cubicBezTo>
                  <a:cubicBezTo>
                    <a:pt x="1532045" y="929252"/>
                    <a:pt x="1537796" y="949319"/>
                    <a:pt x="1537796" y="968896"/>
                  </a:cubicBezTo>
                  <a:cubicBezTo>
                    <a:pt x="1537796" y="984803"/>
                    <a:pt x="1534491" y="997832"/>
                    <a:pt x="1527884" y="1007990"/>
                  </a:cubicBezTo>
                  <a:cubicBezTo>
                    <a:pt x="1521278" y="1018145"/>
                    <a:pt x="1512714" y="1023223"/>
                    <a:pt x="1502191" y="1023223"/>
                  </a:cubicBezTo>
                  <a:lnTo>
                    <a:pt x="1329666" y="1023223"/>
                  </a:lnTo>
                  <a:cubicBezTo>
                    <a:pt x="1322079" y="1023223"/>
                    <a:pt x="1318287" y="1026525"/>
                    <a:pt x="1318287" y="1033135"/>
                  </a:cubicBezTo>
                  <a:cubicBezTo>
                    <a:pt x="1318287" y="1049038"/>
                    <a:pt x="1326913" y="1064028"/>
                    <a:pt x="1344165" y="1078099"/>
                  </a:cubicBezTo>
                  <a:cubicBezTo>
                    <a:pt x="1361417" y="1092171"/>
                    <a:pt x="1379955" y="1099206"/>
                    <a:pt x="1399775" y="1099206"/>
                  </a:cubicBezTo>
                  <a:cubicBezTo>
                    <a:pt x="1411522" y="1099206"/>
                    <a:pt x="1424554" y="1096943"/>
                    <a:pt x="1438869" y="1092415"/>
                  </a:cubicBezTo>
                  <a:cubicBezTo>
                    <a:pt x="1453185" y="1087890"/>
                    <a:pt x="1464994" y="1082322"/>
                    <a:pt x="1474291" y="1075715"/>
                  </a:cubicBezTo>
                  <a:cubicBezTo>
                    <a:pt x="1482614" y="1069842"/>
                    <a:pt x="1489221" y="1066905"/>
                    <a:pt x="1494114" y="1066905"/>
                  </a:cubicBezTo>
                  <a:cubicBezTo>
                    <a:pt x="1500477" y="1066905"/>
                    <a:pt x="1506716" y="1070819"/>
                    <a:pt x="1512836" y="1078652"/>
                  </a:cubicBezTo>
                  <a:cubicBezTo>
                    <a:pt x="1518953" y="1086482"/>
                    <a:pt x="1522011" y="1094559"/>
                    <a:pt x="1522011" y="1102879"/>
                  </a:cubicBezTo>
                  <a:cubicBezTo>
                    <a:pt x="1522011" y="1120496"/>
                    <a:pt x="1511001" y="1137504"/>
                    <a:pt x="1488974" y="1153901"/>
                  </a:cubicBezTo>
                  <a:cubicBezTo>
                    <a:pt x="1450067" y="1183021"/>
                    <a:pt x="1405161" y="1197583"/>
                    <a:pt x="1354258" y="1197583"/>
                  </a:cubicBezTo>
                  <a:cubicBezTo>
                    <a:pt x="1302867" y="1197583"/>
                    <a:pt x="1259800" y="1182656"/>
                    <a:pt x="1225050" y="1152799"/>
                  </a:cubicBezTo>
                  <a:cubicBezTo>
                    <a:pt x="1208163" y="1138116"/>
                    <a:pt x="1194216" y="1120374"/>
                    <a:pt x="1183203" y="1099574"/>
                  </a:cubicBezTo>
                  <a:cubicBezTo>
                    <a:pt x="1168766" y="1071920"/>
                    <a:pt x="1161544" y="1042800"/>
                    <a:pt x="1161544" y="1012210"/>
                  </a:cubicBezTo>
                  <a:cubicBezTo>
                    <a:pt x="1161544" y="971099"/>
                    <a:pt x="1174024" y="934145"/>
                    <a:pt x="1198988" y="901355"/>
                  </a:cubicBezTo>
                  <a:cubicBezTo>
                    <a:pt x="1220521" y="872968"/>
                    <a:pt x="1247932" y="851800"/>
                    <a:pt x="1281212" y="837850"/>
                  </a:cubicBezTo>
                  <a:cubicBezTo>
                    <a:pt x="1306172" y="827326"/>
                    <a:pt x="1333214" y="822064"/>
                    <a:pt x="1362334" y="822064"/>
                  </a:cubicBezTo>
                  <a:close/>
                  <a:moveTo>
                    <a:pt x="251813" y="755994"/>
                  </a:moveTo>
                  <a:cubicBezTo>
                    <a:pt x="243249" y="755994"/>
                    <a:pt x="237313" y="758378"/>
                    <a:pt x="234008" y="763150"/>
                  </a:cubicBezTo>
                  <a:cubicBezTo>
                    <a:pt x="230707" y="767921"/>
                    <a:pt x="229056" y="776547"/>
                    <a:pt x="229056" y="789031"/>
                  </a:cubicBezTo>
                  <a:lnTo>
                    <a:pt x="229056" y="864648"/>
                  </a:lnTo>
                  <a:cubicBezTo>
                    <a:pt x="229056" y="876638"/>
                    <a:pt x="230585" y="885080"/>
                    <a:pt x="233643" y="889973"/>
                  </a:cubicBezTo>
                  <a:cubicBezTo>
                    <a:pt x="236702" y="894870"/>
                    <a:pt x="242026" y="897317"/>
                    <a:pt x="249609" y="897317"/>
                  </a:cubicBezTo>
                  <a:cubicBezTo>
                    <a:pt x="267720" y="897317"/>
                    <a:pt x="281058" y="891749"/>
                    <a:pt x="289621" y="880614"/>
                  </a:cubicBezTo>
                  <a:cubicBezTo>
                    <a:pt x="298188" y="869479"/>
                    <a:pt x="302470" y="852043"/>
                    <a:pt x="302470" y="828306"/>
                  </a:cubicBezTo>
                  <a:cubicBezTo>
                    <a:pt x="302470" y="805302"/>
                    <a:pt x="298063" y="787498"/>
                    <a:pt x="289253" y="774896"/>
                  </a:cubicBezTo>
                  <a:cubicBezTo>
                    <a:pt x="280446" y="762295"/>
                    <a:pt x="267963" y="755994"/>
                    <a:pt x="251813" y="755994"/>
                  </a:cubicBezTo>
                  <a:close/>
                  <a:moveTo>
                    <a:pt x="991344" y="733602"/>
                  </a:moveTo>
                  <a:lnTo>
                    <a:pt x="1021079" y="733602"/>
                  </a:lnTo>
                  <a:cubicBezTo>
                    <a:pt x="1027196" y="733602"/>
                    <a:pt x="1031293" y="735009"/>
                    <a:pt x="1033375" y="737821"/>
                  </a:cubicBezTo>
                  <a:cubicBezTo>
                    <a:pt x="1035454" y="740636"/>
                    <a:pt x="1036496" y="746204"/>
                    <a:pt x="1036496" y="754524"/>
                  </a:cubicBezTo>
                  <a:lnTo>
                    <a:pt x="1036496" y="804079"/>
                  </a:lnTo>
                  <a:cubicBezTo>
                    <a:pt x="1036496" y="811419"/>
                    <a:pt x="1037657" y="816194"/>
                    <a:pt x="1039982" y="818394"/>
                  </a:cubicBezTo>
                  <a:cubicBezTo>
                    <a:pt x="1042307" y="820598"/>
                    <a:pt x="1047263" y="821699"/>
                    <a:pt x="1054850" y="821699"/>
                  </a:cubicBezTo>
                  <a:lnTo>
                    <a:pt x="1122759" y="821699"/>
                  </a:lnTo>
                  <a:cubicBezTo>
                    <a:pt x="1131812" y="821699"/>
                    <a:pt x="1137685" y="823350"/>
                    <a:pt x="1140379" y="826655"/>
                  </a:cubicBezTo>
                  <a:cubicBezTo>
                    <a:pt x="1143069" y="829957"/>
                    <a:pt x="1144414" y="836994"/>
                    <a:pt x="1144414" y="847761"/>
                  </a:cubicBezTo>
                  <a:lnTo>
                    <a:pt x="1144414" y="869420"/>
                  </a:lnTo>
                  <a:cubicBezTo>
                    <a:pt x="1144414" y="881163"/>
                    <a:pt x="1142700" y="889303"/>
                    <a:pt x="1139277" y="893828"/>
                  </a:cubicBezTo>
                  <a:cubicBezTo>
                    <a:pt x="1135850" y="898356"/>
                    <a:pt x="1129609" y="900618"/>
                    <a:pt x="1120555" y="900618"/>
                  </a:cubicBezTo>
                  <a:lnTo>
                    <a:pt x="1054116" y="900618"/>
                  </a:lnTo>
                  <a:cubicBezTo>
                    <a:pt x="1047263" y="900618"/>
                    <a:pt x="1042613" y="901842"/>
                    <a:pt x="1040166" y="904292"/>
                  </a:cubicBezTo>
                  <a:cubicBezTo>
                    <a:pt x="1037719" y="906739"/>
                    <a:pt x="1036496" y="911389"/>
                    <a:pt x="1036496" y="918239"/>
                  </a:cubicBezTo>
                  <a:lnTo>
                    <a:pt x="1036496" y="1042310"/>
                  </a:lnTo>
                  <a:cubicBezTo>
                    <a:pt x="1036496" y="1056993"/>
                    <a:pt x="1040104" y="1068984"/>
                    <a:pt x="1047325" y="1078284"/>
                  </a:cubicBezTo>
                  <a:cubicBezTo>
                    <a:pt x="1054544" y="1087584"/>
                    <a:pt x="1063781" y="1092234"/>
                    <a:pt x="1075038" y="1092234"/>
                  </a:cubicBezTo>
                  <a:cubicBezTo>
                    <a:pt x="1084582" y="1092234"/>
                    <a:pt x="1097183" y="1087827"/>
                    <a:pt x="1112847" y="1079017"/>
                  </a:cubicBezTo>
                  <a:cubicBezTo>
                    <a:pt x="1116517" y="1076814"/>
                    <a:pt x="1120187" y="1075715"/>
                    <a:pt x="1123860" y="1075715"/>
                  </a:cubicBezTo>
                  <a:cubicBezTo>
                    <a:pt x="1129734" y="1075715"/>
                    <a:pt x="1135117" y="1079264"/>
                    <a:pt x="1140010" y="1086360"/>
                  </a:cubicBezTo>
                  <a:cubicBezTo>
                    <a:pt x="1144904" y="1093457"/>
                    <a:pt x="1147351" y="1101166"/>
                    <a:pt x="1147351" y="1109486"/>
                  </a:cubicBezTo>
                  <a:cubicBezTo>
                    <a:pt x="1147351" y="1124656"/>
                    <a:pt x="1139030" y="1139218"/>
                    <a:pt x="1122390" y="1153168"/>
                  </a:cubicBezTo>
                  <a:cubicBezTo>
                    <a:pt x="1087640" y="1182778"/>
                    <a:pt x="1045549" y="1197583"/>
                    <a:pt x="996116" y="1197583"/>
                  </a:cubicBezTo>
                  <a:cubicBezTo>
                    <a:pt x="956962" y="1197583"/>
                    <a:pt x="925517" y="1186511"/>
                    <a:pt x="901780" y="1164362"/>
                  </a:cubicBezTo>
                  <a:cubicBezTo>
                    <a:pt x="878043" y="1142217"/>
                    <a:pt x="866174" y="1113034"/>
                    <a:pt x="866174" y="1076814"/>
                  </a:cubicBezTo>
                  <a:lnTo>
                    <a:pt x="866174" y="907229"/>
                  </a:lnTo>
                  <a:cubicBezTo>
                    <a:pt x="866174" y="901598"/>
                    <a:pt x="865500" y="898113"/>
                    <a:pt x="864155" y="896764"/>
                  </a:cubicBezTo>
                  <a:cubicBezTo>
                    <a:pt x="862807" y="895419"/>
                    <a:pt x="859321" y="894745"/>
                    <a:pt x="853691" y="894745"/>
                  </a:cubicBezTo>
                  <a:lnTo>
                    <a:pt x="815882" y="894745"/>
                  </a:lnTo>
                  <a:cubicBezTo>
                    <a:pt x="808785" y="894745"/>
                    <a:pt x="804260" y="893584"/>
                    <a:pt x="802300" y="891259"/>
                  </a:cubicBezTo>
                  <a:cubicBezTo>
                    <a:pt x="800344" y="888934"/>
                    <a:pt x="799367" y="883488"/>
                    <a:pt x="799367" y="874925"/>
                  </a:cubicBezTo>
                  <a:lnTo>
                    <a:pt x="799367" y="858775"/>
                  </a:lnTo>
                  <a:cubicBezTo>
                    <a:pt x="799610" y="851431"/>
                    <a:pt x="802425" y="846048"/>
                    <a:pt x="807809" y="842621"/>
                  </a:cubicBezTo>
                  <a:lnTo>
                    <a:pt x="975927" y="736903"/>
                  </a:lnTo>
                  <a:cubicBezTo>
                    <a:pt x="980087" y="734703"/>
                    <a:pt x="985227" y="733602"/>
                    <a:pt x="991344" y="733602"/>
                  </a:cubicBezTo>
                  <a:close/>
                  <a:moveTo>
                    <a:pt x="667952" y="686615"/>
                  </a:moveTo>
                  <a:cubicBezTo>
                    <a:pt x="689242" y="686615"/>
                    <a:pt x="706129" y="690594"/>
                    <a:pt x="718609" y="698546"/>
                  </a:cubicBezTo>
                  <a:cubicBezTo>
                    <a:pt x="731090" y="706497"/>
                    <a:pt x="737331" y="717205"/>
                    <a:pt x="737331" y="730665"/>
                  </a:cubicBezTo>
                  <a:cubicBezTo>
                    <a:pt x="737331" y="749509"/>
                    <a:pt x="727909" y="764435"/>
                    <a:pt x="709066" y="775449"/>
                  </a:cubicBezTo>
                  <a:cubicBezTo>
                    <a:pt x="679209" y="792822"/>
                    <a:pt x="643114" y="801511"/>
                    <a:pt x="600780" y="801511"/>
                  </a:cubicBezTo>
                  <a:cubicBezTo>
                    <a:pt x="582913" y="801511"/>
                    <a:pt x="568719" y="798084"/>
                    <a:pt x="558196" y="791231"/>
                  </a:cubicBezTo>
                  <a:cubicBezTo>
                    <a:pt x="544003" y="782421"/>
                    <a:pt x="536906" y="770187"/>
                    <a:pt x="536906" y="754524"/>
                  </a:cubicBezTo>
                  <a:cubicBezTo>
                    <a:pt x="536906" y="733480"/>
                    <a:pt x="551958" y="716962"/>
                    <a:pt x="582058" y="704968"/>
                  </a:cubicBezTo>
                  <a:cubicBezTo>
                    <a:pt x="612648" y="692735"/>
                    <a:pt x="641279" y="686615"/>
                    <a:pt x="667952" y="686615"/>
                  </a:cubicBezTo>
                  <a:close/>
                  <a:moveTo>
                    <a:pt x="309445" y="684046"/>
                  </a:moveTo>
                  <a:cubicBezTo>
                    <a:pt x="341992" y="684046"/>
                    <a:pt x="368238" y="686677"/>
                    <a:pt x="388180" y="691939"/>
                  </a:cubicBezTo>
                  <a:cubicBezTo>
                    <a:pt x="408125" y="697201"/>
                    <a:pt x="425440" y="706070"/>
                    <a:pt x="440123" y="718550"/>
                  </a:cubicBezTo>
                  <a:cubicBezTo>
                    <a:pt x="464103" y="738863"/>
                    <a:pt x="476097" y="766027"/>
                    <a:pt x="476097" y="800041"/>
                  </a:cubicBezTo>
                  <a:cubicBezTo>
                    <a:pt x="476097" y="816928"/>
                    <a:pt x="472548" y="833384"/>
                    <a:pt x="465452" y="849412"/>
                  </a:cubicBezTo>
                  <a:cubicBezTo>
                    <a:pt x="458355" y="865441"/>
                    <a:pt x="448808" y="878227"/>
                    <a:pt x="436818" y="887773"/>
                  </a:cubicBezTo>
                  <a:cubicBezTo>
                    <a:pt x="428255" y="894623"/>
                    <a:pt x="423970" y="900865"/>
                    <a:pt x="423970" y="906492"/>
                  </a:cubicBezTo>
                  <a:cubicBezTo>
                    <a:pt x="423970" y="912612"/>
                    <a:pt x="429110" y="917749"/>
                    <a:pt x="439386" y="921909"/>
                  </a:cubicBezTo>
                  <a:cubicBezTo>
                    <a:pt x="459453" y="929985"/>
                    <a:pt x="477685" y="943567"/>
                    <a:pt x="494082" y="962654"/>
                  </a:cubicBezTo>
                  <a:cubicBezTo>
                    <a:pt x="510969" y="982478"/>
                    <a:pt x="519411" y="1007316"/>
                    <a:pt x="519411" y="1037170"/>
                  </a:cubicBezTo>
                  <a:cubicBezTo>
                    <a:pt x="519411" y="1072410"/>
                    <a:pt x="506562" y="1104589"/>
                    <a:pt x="480868" y="1133713"/>
                  </a:cubicBezTo>
                  <a:cubicBezTo>
                    <a:pt x="446851" y="1172133"/>
                    <a:pt x="396563" y="1191341"/>
                    <a:pt x="329999" y="1191341"/>
                  </a:cubicBezTo>
                  <a:cubicBezTo>
                    <a:pt x="320945" y="1191341"/>
                    <a:pt x="298675" y="1190730"/>
                    <a:pt x="263191" y="1189506"/>
                  </a:cubicBezTo>
                  <a:cubicBezTo>
                    <a:pt x="230891" y="1188283"/>
                    <a:pt x="211067" y="1187550"/>
                    <a:pt x="203727" y="1187306"/>
                  </a:cubicBezTo>
                  <a:lnTo>
                    <a:pt x="154540" y="1187671"/>
                  </a:lnTo>
                  <a:cubicBezTo>
                    <a:pt x="120033" y="1188161"/>
                    <a:pt x="94826" y="1188895"/>
                    <a:pt x="78922" y="1189875"/>
                  </a:cubicBezTo>
                  <a:cubicBezTo>
                    <a:pt x="64729" y="1191098"/>
                    <a:pt x="54570" y="1191710"/>
                    <a:pt x="48454" y="1191710"/>
                  </a:cubicBezTo>
                  <a:cubicBezTo>
                    <a:pt x="33527" y="1191710"/>
                    <a:pt x="21658" y="1187918"/>
                    <a:pt x="12848" y="1180331"/>
                  </a:cubicBezTo>
                  <a:cubicBezTo>
                    <a:pt x="4282" y="1172745"/>
                    <a:pt x="0" y="1163688"/>
                    <a:pt x="0" y="1153168"/>
                  </a:cubicBezTo>
                  <a:cubicBezTo>
                    <a:pt x="0" y="1146314"/>
                    <a:pt x="1592" y="1140931"/>
                    <a:pt x="4772" y="1137014"/>
                  </a:cubicBezTo>
                  <a:cubicBezTo>
                    <a:pt x="7952" y="1133101"/>
                    <a:pt x="15663" y="1126981"/>
                    <a:pt x="27897" y="1118661"/>
                  </a:cubicBezTo>
                  <a:cubicBezTo>
                    <a:pt x="34994" y="1113767"/>
                    <a:pt x="39890" y="1106121"/>
                    <a:pt x="42580" y="1095720"/>
                  </a:cubicBezTo>
                  <a:cubicBezTo>
                    <a:pt x="45274" y="1085318"/>
                    <a:pt x="48210" y="1062988"/>
                    <a:pt x="51390" y="1028728"/>
                  </a:cubicBezTo>
                  <a:cubicBezTo>
                    <a:pt x="56040" y="975381"/>
                    <a:pt x="58365" y="909675"/>
                    <a:pt x="58365" y="831611"/>
                  </a:cubicBezTo>
                  <a:cubicBezTo>
                    <a:pt x="58365" y="802977"/>
                    <a:pt x="56468" y="783950"/>
                    <a:pt x="52676" y="774531"/>
                  </a:cubicBezTo>
                  <a:cubicBezTo>
                    <a:pt x="48881" y="765110"/>
                    <a:pt x="40012" y="757339"/>
                    <a:pt x="26062" y="751222"/>
                  </a:cubicBezTo>
                  <a:cubicBezTo>
                    <a:pt x="9912" y="744369"/>
                    <a:pt x="1835" y="734335"/>
                    <a:pt x="1835" y="721122"/>
                  </a:cubicBezTo>
                  <a:cubicBezTo>
                    <a:pt x="1835" y="710352"/>
                    <a:pt x="6669" y="701545"/>
                    <a:pt x="16334" y="694691"/>
                  </a:cubicBezTo>
                  <a:cubicBezTo>
                    <a:pt x="26003" y="687838"/>
                    <a:pt x="38420" y="684415"/>
                    <a:pt x="53594" y="684415"/>
                  </a:cubicBezTo>
                  <a:cubicBezTo>
                    <a:pt x="61914" y="684415"/>
                    <a:pt x="72559" y="684780"/>
                    <a:pt x="85529" y="685513"/>
                  </a:cubicBezTo>
                  <a:cubicBezTo>
                    <a:pt x="107063" y="686493"/>
                    <a:pt x="130313" y="686983"/>
                    <a:pt x="155273" y="686983"/>
                  </a:cubicBezTo>
                  <a:cubicBezTo>
                    <a:pt x="173627" y="686983"/>
                    <a:pt x="209722" y="686250"/>
                    <a:pt x="263560" y="684780"/>
                  </a:cubicBezTo>
                  <a:cubicBezTo>
                    <a:pt x="280446" y="684290"/>
                    <a:pt x="295738" y="684046"/>
                    <a:pt x="309445" y="684046"/>
                  </a:cubicBezTo>
                  <a:close/>
                  <a:moveTo>
                    <a:pt x="1755227" y="353857"/>
                  </a:moveTo>
                  <a:cubicBezTo>
                    <a:pt x="1744460" y="353857"/>
                    <a:pt x="1735097" y="358264"/>
                    <a:pt x="1727146" y="367074"/>
                  </a:cubicBezTo>
                  <a:cubicBezTo>
                    <a:pt x="1719191" y="375884"/>
                    <a:pt x="1715215" y="386407"/>
                    <a:pt x="1715215" y="398641"/>
                  </a:cubicBezTo>
                  <a:cubicBezTo>
                    <a:pt x="1715215" y="410388"/>
                    <a:pt x="1718030" y="419872"/>
                    <a:pt x="1723657" y="427090"/>
                  </a:cubicBezTo>
                  <a:cubicBezTo>
                    <a:pt x="1729287" y="434309"/>
                    <a:pt x="1736752" y="437920"/>
                    <a:pt x="1746048" y="437920"/>
                  </a:cubicBezTo>
                  <a:cubicBezTo>
                    <a:pt x="1765625" y="437920"/>
                    <a:pt x="1775415" y="421401"/>
                    <a:pt x="1775415" y="388364"/>
                  </a:cubicBezTo>
                  <a:cubicBezTo>
                    <a:pt x="1775415" y="374904"/>
                    <a:pt x="1774008" y="365851"/>
                    <a:pt x="1771193" y="361200"/>
                  </a:cubicBezTo>
                  <a:cubicBezTo>
                    <a:pt x="1768381" y="356550"/>
                    <a:pt x="1763057" y="354104"/>
                    <a:pt x="1755227" y="353857"/>
                  </a:cubicBezTo>
                  <a:close/>
                  <a:moveTo>
                    <a:pt x="1472212" y="144260"/>
                  </a:moveTo>
                  <a:cubicBezTo>
                    <a:pt x="1485672" y="144260"/>
                    <a:pt x="1492401" y="151843"/>
                    <a:pt x="1492401" y="167017"/>
                  </a:cubicBezTo>
                  <a:lnTo>
                    <a:pt x="1492401" y="380287"/>
                  </a:lnTo>
                  <a:cubicBezTo>
                    <a:pt x="1492401" y="397174"/>
                    <a:pt x="1493930" y="409533"/>
                    <a:pt x="1496988" y="417363"/>
                  </a:cubicBezTo>
                  <a:cubicBezTo>
                    <a:pt x="1500050" y="425193"/>
                    <a:pt x="1506229" y="432411"/>
                    <a:pt x="1515526" y="439021"/>
                  </a:cubicBezTo>
                  <a:cubicBezTo>
                    <a:pt x="1523113" y="444405"/>
                    <a:pt x="1528190" y="448992"/>
                    <a:pt x="1530762" y="452784"/>
                  </a:cubicBezTo>
                  <a:cubicBezTo>
                    <a:pt x="1533330" y="456579"/>
                    <a:pt x="1534616" y="461410"/>
                    <a:pt x="1534616" y="467283"/>
                  </a:cubicBezTo>
                  <a:cubicBezTo>
                    <a:pt x="1534616" y="498854"/>
                    <a:pt x="1494604" y="514635"/>
                    <a:pt x="1414580" y="514635"/>
                  </a:cubicBezTo>
                  <a:cubicBezTo>
                    <a:pt x="1371513" y="514635"/>
                    <a:pt x="1337374" y="511212"/>
                    <a:pt x="1312167" y="504359"/>
                  </a:cubicBezTo>
                  <a:cubicBezTo>
                    <a:pt x="1303604" y="501912"/>
                    <a:pt x="1296691" y="497630"/>
                    <a:pt x="1291429" y="491510"/>
                  </a:cubicBezTo>
                  <a:cubicBezTo>
                    <a:pt x="1286168" y="485393"/>
                    <a:pt x="1283537" y="478418"/>
                    <a:pt x="1283537" y="470588"/>
                  </a:cubicBezTo>
                  <a:cubicBezTo>
                    <a:pt x="1283537" y="463982"/>
                    <a:pt x="1284882" y="458842"/>
                    <a:pt x="1287575" y="455171"/>
                  </a:cubicBezTo>
                  <a:cubicBezTo>
                    <a:pt x="1290265" y="451501"/>
                    <a:pt x="1297119" y="445628"/>
                    <a:pt x="1308129" y="437551"/>
                  </a:cubicBezTo>
                  <a:cubicBezTo>
                    <a:pt x="1315716" y="431925"/>
                    <a:pt x="1321099" y="422746"/>
                    <a:pt x="1324282" y="410019"/>
                  </a:cubicBezTo>
                  <a:cubicBezTo>
                    <a:pt x="1327462" y="397296"/>
                    <a:pt x="1329054" y="378331"/>
                    <a:pt x="1329054" y="353124"/>
                  </a:cubicBezTo>
                  <a:cubicBezTo>
                    <a:pt x="1329054" y="345050"/>
                    <a:pt x="1328502" y="329936"/>
                    <a:pt x="1327400" y="307791"/>
                  </a:cubicBezTo>
                  <a:cubicBezTo>
                    <a:pt x="1326302" y="285642"/>
                    <a:pt x="1325506" y="272735"/>
                    <a:pt x="1325016" y="269065"/>
                  </a:cubicBezTo>
                  <a:cubicBezTo>
                    <a:pt x="1323546" y="259031"/>
                    <a:pt x="1316696" y="251323"/>
                    <a:pt x="1304459" y="245939"/>
                  </a:cubicBezTo>
                  <a:cubicBezTo>
                    <a:pt x="1289285" y="239333"/>
                    <a:pt x="1281702" y="229542"/>
                    <a:pt x="1281702" y="216572"/>
                  </a:cubicBezTo>
                  <a:cubicBezTo>
                    <a:pt x="1281702" y="201156"/>
                    <a:pt x="1291610" y="189652"/>
                    <a:pt x="1311434" y="182068"/>
                  </a:cubicBezTo>
                  <a:cubicBezTo>
                    <a:pt x="1338841" y="171545"/>
                    <a:pt x="1368208" y="162613"/>
                    <a:pt x="1399531" y="155270"/>
                  </a:cubicBezTo>
                  <a:cubicBezTo>
                    <a:pt x="1430855" y="147930"/>
                    <a:pt x="1455082" y="144260"/>
                    <a:pt x="1472212" y="144260"/>
                  </a:cubicBezTo>
                  <a:close/>
                  <a:moveTo>
                    <a:pt x="684717" y="144260"/>
                  </a:moveTo>
                  <a:cubicBezTo>
                    <a:pt x="699154" y="144260"/>
                    <a:pt x="706373" y="150376"/>
                    <a:pt x="706373" y="162613"/>
                  </a:cubicBezTo>
                  <a:lnTo>
                    <a:pt x="706373" y="361566"/>
                  </a:lnTo>
                  <a:cubicBezTo>
                    <a:pt x="706373" y="404149"/>
                    <a:pt x="720444" y="425439"/>
                    <a:pt x="748588" y="425439"/>
                  </a:cubicBezTo>
                  <a:cubicBezTo>
                    <a:pt x="755685" y="425439"/>
                    <a:pt x="762657" y="423420"/>
                    <a:pt x="769510" y="419382"/>
                  </a:cubicBezTo>
                  <a:cubicBezTo>
                    <a:pt x="776363" y="415344"/>
                    <a:pt x="781135" y="410388"/>
                    <a:pt x="783825" y="404514"/>
                  </a:cubicBezTo>
                  <a:cubicBezTo>
                    <a:pt x="789208" y="392768"/>
                    <a:pt x="791902" y="366584"/>
                    <a:pt x="791902" y="325960"/>
                  </a:cubicBezTo>
                  <a:cubicBezTo>
                    <a:pt x="791902" y="285826"/>
                    <a:pt x="790557" y="258419"/>
                    <a:pt x="787863" y="243736"/>
                  </a:cubicBezTo>
                  <a:cubicBezTo>
                    <a:pt x="786883" y="237619"/>
                    <a:pt x="785173" y="233153"/>
                    <a:pt x="782723" y="230338"/>
                  </a:cubicBezTo>
                  <a:cubicBezTo>
                    <a:pt x="780277" y="227523"/>
                    <a:pt x="775627" y="224281"/>
                    <a:pt x="768777" y="220611"/>
                  </a:cubicBezTo>
                  <a:cubicBezTo>
                    <a:pt x="754826" y="213267"/>
                    <a:pt x="747851" y="203971"/>
                    <a:pt x="747851" y="192714"/>
                  </a:cubicBezTo>
                  <a:cubicBezTo>
                    <a:pt x="747851" y="177540"/>
                    <a:pt x="759845" y="167017"/>
                    <a:pt x="783825" y="161143"/>
                  </a:cubicBezTo>
                  <a:cubicBezTo>
                    <a:pt x="829342" y="149886"/>
                    <a:pt x="874248" y="144260"/>
                    <a:pt x="918541" y="144260"/>
                  </a:cubicBezTo>
                  <a:cubicBezTo>
                    <a:pt x="943258" y="144260"/>
                    <a:pt x="955617" y="157351"/>
                    <a:pt x="955617" y="183535"/>
                  </a:cubicBezTo>
                  <a:cubicBezTo>
                    <a:pt x="955617" y="186228"/>
                    <a:pt x="955495" y="191734"/>
                    <a:pt x="955249" y="200054"/>
                  </a:cubicBezTo>
                  <a:cubicBezTo>
                    <a:pt x="954759" y="211801"/>
                    <a:pt x="954394" y="226116"/>
                    <a:pt x="954147" y="243003"/>
                  </a:cubicBezTo>
                  <a:lnTo>
                    <a:pt x="954147" y="404883"/>
                  </a:lnTo>
                  <a:cubicBezTo>
                    <a:pt x="954147" y="413203"/>
                    <a:pt x="961244" y="420789"/>
                    <a:pt x="975437" y="427640"/>
                  </a:cubicBezTo>
                  <a:cubicBezTo>
                    <a:pt x="987431" y="433513"/>
                    <a:pt x="993426" y="442080"/>
                    <a:pt x="993426" y="453336"/>
                  </a:cubicBezTo>
                  <a:cubicBezTo>
                    <a:pt x="993426" y="475360"/>
                    <a:pt x="967364" y="492369"/>
                    <a:pt x="915240" y="504359"/>
                  </a:cubicBezTo>
                  <a:cubicBezTo>
                    <a:pt x="884649" y="511455"/>
                    <a:pt x="855039" y="515004"/>
                    <a:pt x="826406" y="515004"/>
                  </a:cubicBezTo>
                  <a:cubicBezTo>
                    <a:pt x="814659" y="515004"/>
                    <a:pt x="806644" y="513659"/>
                    <a:pt x="802363" y="510965"/>
                  </a:cubicBezTo>
                  <a:cubicBezTo>
                    <a:pt x="798081" y="508275"/>
                    <a:pt x="795572" y="503014"/>
                    <a:pt x="794839" y="495184"/>
                  </a:cubicBezTo>
                  <a:cubicBezTo>
                    <a:pt x="793615" y="480010"/>
                    <a:pt x="788965" y="472423"/>
                    <a:pt x="780888" y="472423"/>
                  </a:cubicBezTo>
                  <a:cubicBezTo>
                    <a:pt x="777952" y="472423"/>
                    <a:pt x="775262" y="473097"/>
                    <a:pt x="772815" y="474442"/>
                  </a:cubicBezTo>
                  <a:cubicBezTo>
                    <a:pt x="770365" y="475788"/>
                    <a:pt x="762903" y="480743"/>
                    <a:pt x="750423" y="489310"/>
                  </a:cubicBezTo>
                  <a:cubicBezTo>
                    <a:pt x="725706" y="506194"/>
                    <a:pt x="699154" y="514635"/>
                    <a:pt x="670767" y="514635"/>
                  </a:cubicBezTo>
                  <a:cubicBezTo>
                    <a:pt x="623780" y="514635"/>
                    <a:pt x="590621" y="501057"/>
                    <a:pt x="571291" y="473893"/>
                  </a:cubicBezTo>
                  <a:cubicBezTo>
                    <a:pt x="554894" y="451133"/>
                    <a:pt x="546696" y="412834"/>
                    <a:pt x="546696" y="358997"/>
                  </a:cubicBezTo>
                  <a:cubicBezTo>
                    <a:pt x="546696" y="338930"/>
                    <a:pt x="546818" y="321800"/>
                    <a:pt x="547064" y="307607"/>
                  </a:cubicBezTo>
                  <a:cubicBezTo>
                    <a:pt x="547064" y="299287"/>
                    <a:pt x="547064" y="293657"/>
                    <a:pt x="547064" y="290720"/>
                  </a:cubicBezTo>
                  <a:cubicBezTo>
                    <a:pt x="547064" y="269676"/>
                    <a:pt x="545167" y="254197"/>
                    <a:pt x="541375" y="244285"/>
                  </a:cubicBezTo>
                  <a:cubicBezTo>
                    <a:pt x="537580" y="234377"/>
                    <a:pt x="530667" y="226606"/>
                    <a:pt x="520634" y="220976"/>
                  </a:cubicBezTo>
                  <a:cubicBezTo>
                    <a:pt x="511090" y="216082"/>
                    <a:pt x="505033" y="212169"/>
                    <a:pt x="502465" y="209232"/>
                  </a:cubicBezTo>
                  <a:cubicBezTo>
                    <a:pt x="499893" y="206296"/>
                    <a:pt x="498610" y="202257"/>
                    <a:pt x="498610" y="197117"/>
                  </a:cubicBezTo>
                  <a:cubicBezTo>
                    <a:pt x="498610" y="178520"/>
                    <a:pt x="512679" y="166162"/>
                    <a:pt x="540822" y="160042"/>
                  </a:cubicBezTo>
                  <a:cubicBezTo>
                    <a:pt x="588786" y="149521"/>
                    <a:pt x="636750" y="144260"/>
                    <a:pt x="684717" y="144260"/>
                  </a:cubicBezTo>
                  <a:close/>
                  <a:moveTo>
                    <a:pt x="2331043" y="143891"/>
                  </a:moveTo>
                  <a:cubicBezTo>
                    <a:pt x="2361876" y="143891"/>
                    <a:pt x="2388307" y="151968"/>
                    <a:pt x="2410330" y="168118"/>
                  </a:cubicBezTo>
                  <a:cubicBezTo>
                    <a:pt x="2425747" y="179618"/>
                    <a:pt x="2436517" y="193141"/>
                    <a:pt x="2442634" y="208680"/>
                  </a:cubicBezTo>
                  <a:cubicBezTo>
                    <a:pt x="2448751" y="224218"/>
                    <a:pt x="2452546" y="247041"/>
                    <a:pt x="2454012" y="277141"/>
                  </a:cubicBezTo>
                  <a:lnTo>
                    <a:pt x="2459152" y="406349"/>
                  </a:lnTo>
                  <a:cubicBezTo>
                    <a:pt x="2459642" y="416139"/>
                    <a:pt x="2461172" y="423358"/>
                    <a:pt x="2463740" y="428008"/>
                  </a:cubicBezTo>
                  <a:cubicBezTo>
                    <a:pt x="2466308" y="432658"/>
                    <a:pt x="2473836" y="441590"/>
                    <a:pt x="2486316" y="454803"/>
                  </a:cubicBezTo>
                  <a:cubicBezTo>
                    <a:pt x="2489986" y="458720"/>
                    <a:pt x="2491821" y="464225"/>
                    <a:pt x="2491821" y="471322"/>
                  </a:cubicBezTo>
                  <a:cubicBezTo>
                    <a:pt x="2491821" y="487475"/>
                    <a:pt x="2482156" y="498732"/>
                    <a:pt x="2462822" y="505092"/>
                  </a:cubicBezTo>
                  <a:cubicBezTo>
                    <a:pt x="2443489" y="511455"/>
                    <a:pt x="2408985" y="514635"/>
                    <a:pt x="2359308" y="514635"/>
                  </a:cubicBezTo>
                  <a:cubicBezTo>
                    <a:pt x="2325538" y="514635"/>
                    <a:pt x="2301676" y="511702"/>
                    <a:pt x="2287729" y="505829"/>
                  </a:cubicBezTo>
                  <a:cubicBezTo>
                    <a:pt x="2273289" y="499709"/>
                    <a:pt x="2266070" y="489797"/>
                    <a:pt x="2266070" y="476093"/>
                  </a:cubicBezTo>
                  <a:cubicBezTo>
                    <a:pt x="2266070" y="471200"/>
                    <a:pt x="2266804" y="467589"/>
                    <a:pt x="2268274" y="465264"/>
                  </a:cubicBezTo>
                  <a:cubicBezTo>
                    <a:pt x="2269740" y="462942"/>
                    <a:pt x="2274637" y="457250"/>
                    <a:pt x="2282957" y="448196"/>
                  </a:cubicBezTo>
                  <a:cubicBezTo>
                    <a:pt x="2292744" y="437920"/>
                    <a:pt x="2297641" y="403659"/>
                    <a:pt x="2297641" y="345415"/>
                  </a:cubicBezTo>
                  <a:cubicBezTo>
                    <a:pt x="2297641" y="311645"/>
                    <a:pt x="2293724" y="286685"/>
                    <a:pt x="2285894" y="270531"/>
                  </a:cubicBezTo>
                  <a:cubicBezTo>
                    <a:pt x="2279531" y="257561"/>
                    <a:pt x="2267784" y="251076"/>
                    <a:pt x="2250654" y="251076"/>
                  </a:cubicBezTo>
                  <a:cubicBezTo>
                    <a:pt x="2234257" y="251076"/>
                    <a:pt x="2223000" y="256338"/>
                    <a:pt x="2216883" y="266861"/>
                  </a:cubicBezTo>
                  <a:cubicBezTo>
                    <a:pt x="2210767" y="277385"/>
                    <a:pt x="2207705" y="296472"/>
                    <a:pt x="2207705" y="324125"/>
                  </a:cubicBezTo>
                  <a:lnTo>
                    <a:pt x="2207705" y="396806"/>
                  </a:lnTo>
                  <a:cubicBezTo>
                    <a:pt x="2207705" y="411246"/>
                    <a:pt x="2208622" y="421154"/>
                    <a:pt x="2210461" y="426538"/>
                  </a:cubicBezTo>
                  <a:cubicBezTo>
                    <a:pt x="2212296" y="431925"/>
                    <a:pt x="2218350" y="442323"/>
                    <a:pt x="2228630" y="457740"/>
                  </a:cubicBezTo>
                  <a:cubicBezTo>
                    <a:pt x="2231320" y="462147"/>
                    <a:pt x="2232668" y="467162"/>
                    <a:pt x="2232668" y="472792"/>
                  </a:cubicBezTo>
                  <a:cubicBezTo>
                    <a:pt x="2232668" y="487228"/>
                    <a:pt x="2222635" y="497874"/>
                    <a:pt x="2202568" y="504727"/>
                  </a:cubicBezTo>
                  <a:cubicBezTo>
                    <a:pt x="2182501" y="511577"/>
                    <a:pt x="2151178" y="515004"/>
                    <a:pt x="2108597" y="515004"/>
                  </a:cubicBezTo>
                  <a:cubicBezTo>
                    <a:pt x="2040566" y="515004"/>
                    <a:pt x="2006549" y="500932"/>
                    <a:pt x="2006549" y="472792"/>
                  </a:cubicBezTo>
                  <a:cubicBezTo>
                    <a:pt x="2006549" y="466918"/>
                    <a:pt x="2007589" y="462452"/>
                    <a:pt x="2009670" y="459394"/>
                  </a:cubicBezTo>
                  <a:cubicBezTo>
                    <a:pt x="2011749" y="456332"/>
                    <a:pt x="2016705" y="451988"/>
                    <a:pt x="2024538" y="446361"/>
                  </a:cubicBezTo>
                  <a:cubicBezTo>
                    <a:pt x="2030898" y="441711"/>
                    <a:pt x="2034936" y="436390"/>
                    <a:pt x="2036650" y="430392"/>
                  </a:cubicBezTo>
                  <a:cubicBezTo>
                    <a:pt x="2038363" y="424397"/>
                    <a:pt x="2039955" y="409654"/>
                    <a:pt x="2041421" y="386161"/>
                  </a:cubicBezTo>
                  <a:cubicBezTo>
                    <a:pt x="2043135" y="358264"/>
                    <a:pt x="2043990" y="329019"/>
                    <a:pt x="2043990" y="298432"/>
                  </a:cubicBezTo>
                  <a:cubicBezTo>
                    <a:pt x="2043990" y="281545"/>
                    <a:pt x="2042707" y="270472"/>
                    <a:pt x="2040136" y="265210"/>
                  </a:cubicBezTo>
                  <a:cubicBezTo>
                    <a:pt x="2037567" y="259949"/>
                    <a:pt x="2030165" y="253526"/>
                    <a:pt x="2017928" y="245939"/>
                  </a:cubicBezTo>
                  <a:cubicBezTo>
                    <a:pt x="2007408" y="239333"/>
                    <a:pt x="2002146" y="231256"/>
                    <a:pt x="2002146" y="221712"/>
                  </a:cubicBezTo>
                  <a:cubicBezTo>
                    <a:pt x="2002146" y="211922"/>
                    <a:pt x="2006428" y="203908"/>
                    <a:pt x="2014991" y="197670"/>
                  </a:cubicBezTo>
                  <a:cubicBezTo>
                    <a:pt x="2023558" y="191428"/>
                    <a:pt x="2041178" y="183535"/>
                    <a:pt x="2067852" y="173992"/>
                  </a:cubicBezTo>
                  <a:cubicBezTo>
                    <a:pt x="2091345" y="165672"/>
                    <a:pt x="2113981" y="158634"/>
                    <a:pt x="2135761" y="152886"/>
                  </a:cubicBezTo>
                  <a:cubicBezTo>
                    <a:pt x="2157541" y="147134"/>
                    <a:pt x="2172468" y="144260"/>
                    <a:pt x="2180541" y="144260"/>
                  </a:cubicBezTo>
                  <a:cubicBezTo>
                    <a:pt x="2187885" y="144260"/>
                    <a:pt x="2194064" y="146950"/>
                    <a:pt x="2199079" y="152333"/>
                  </a:cubicBezTo>
                  <a:cubicBezTo>
                    <a:pt x="2204097" y="157717"/>
                    <a:pt x="2206606" y="164080"/>
                    <a:pt x="2206606" y="171423"/>
                  </a:cubicBezTo>
                  <a:cubicBezTo>
                    <a:pt x="2206606" y="172157"/>
                    <a:pt x="2206481" y="175215"/>
                    <a:pt x="2206238" y="180598"/>
                  </a:cubicBezTo>
                  <a:cubicBezTo>
                    <a:pt x="2205995" y="182555"/>
                    <a:pt x="2205870" y="184268"/>
                    <a:pt x="2205870" y="185738"/>
                  </a:cubicBezTo>
                  <a:cubicBezTo>
                    <a:pt x="2205870" y="197485"/>
                    <a:pt x="2210767" y="203359"/>
                    <a:pt x="2220553" y="203359"/>
                  </a:cubicBezTo>
                  <a:cubicBezTo>
                    <a:pt x="2226427" y="203359"/>
                    <a:pt x="2232668" y="198709"/>
                    <a:pt x="2239275" y="189409"/>
                  </a:cubicBezTo>
                  <a:cubicBezTo>
                    <a:pt x="2260319" y="159065"/>
                    <a:pt x="2290909" y="143891"/>
                    <a:pt x="2331043" y="143891"/>
                  </a:cubicBezTo>
                  <a:close/>
                  <a:moveTo>
                    <a:pt x="1196906" y="143891"/>
                  </a:moveTo>
                  <a:cubicBezTo>
                    <a:pt x="1205473" y="143891"/>
                    <a:pt x="1211468" y="146095"/>
                    <a:pt x="1214895" y="150498"/>
                  </a:cubicBezTo>
                  <a:cubicBezTo>
                    <a:pt x="1218318" y="154905"/>
                    <a:pt x="1220031" y="162492"/>
                    <a:pt x="1220031" y="173258"/>
                  </a:cubicBezTo>
                  <a:lnTo>
                    <a:pt x="1220031" y="498485"/>
                  </a:lnTo>
                  <a:cubicBezTo>
                    <a:pt x="1220031" y="531522"/>
                    <a:pt x="1217463" y="556973"/>
                    <a:pt x="1212323" y="574836"/>
                  </a:cubicBezTo>
                  <a:cubicBezTo>
                    <a:pt x="1207186" y="592703"/>
                    <a:pt x="1198376" y="606896"/>
                    <a:pt x="1185896" y="617416"/>
                  </a:cubicBezTo>
                  <a:cubicBezTo>
                    <a:pt x="1173169" y="627940"/>
                    <a:pt x="1156588" y="636444"/>
                    <a:pt x="1136156" y="642929"/>
                  </a:cubicBezTo>
                  <a:cubicBezTo>
                    <a:pt x="1115721" y="649414"/>
                    <a:pt x="1094983" y="652657"/>
                    <a:pt x="1073936" y="652657"/>
                  </a:cubicBezTo>
                  <a:cubicBezTo>
                    <a:pt x="1049956" y="652657"/>
                    <a:pt x="1029948" y="647885"/>
                    <a:pt x="1013920" y="638342"/>
                  </a:cubicBezTo>
                  <a:cubicBezTo>
                    <a:pt x="997891" y="628798"/>
                    <a:pt x="989877" y="616930"/>
                    <a:pt x="989877" y="602736"/>
                  </a:cubicBezTo>
                  <a:cubicBezTo>
                    <a:pt x="989877" y="596373"/>
                    <a:pt x="992140" y="590865"/>
                    <a:pt x="996668" y="586218"/>
                  </a:cubicBezTo>
                  <a:cubicBezTo>
                    <a:pt x="1001196" y="581568"/>
                    <a:pt x="1006639" y="579243"/>
                    <a:pt x="1013002" y="579243"/>
                  </a:cubicBezTo>
                  <a:cubicBezTo>
                    <a:pt x="1015939" y="579243"/>
                    <a:pt x="1019856" y="579608"/>
                    <a:pt x="1024749" y="580344"/>
                  </a:cubicBezTo>
                  <a:cubicBezTo>
                    <a:pt x="1029643" y="581078"/>
                    <a:pt x="1032701" y="581446"/>
                    <a:pt x="1033924" y="581446"/>
                  </a:cubicBezTo>
                  <a:cubicBezTo>
                    <a:pt x="1038331" y="581446"/>
                    <a:pt x="1042307" y="579364"/>
                    <a:pt x="1045855" y="575204"/>
                  </a:cubicBezTo>
                  <a:cubicBezTo>
                    <a:pt x="1049404" y="571044"/>
                    <a:pt x="1051179" y="566394"/>
                    <a:pt x="1051179" y="561254"/>
                  </a:cubicBezTo>
                  <a:cubicBezTo>
                    <a:pt x="1051179" y="558808"/>
                    <a:pt x="1050811" y="555381"/>
                    <a:pt x="1050078" y="550977"/>
                  </a:cubicBezTo>
                  <a:cubicBezTo>
                    <a:pt x="1048364" y="541924"/>
                    <a:pt x="1047506" y="533479"/>
                    <a:pt x="1047506" y="525649"/>
                  </a:cubicBezTo>
                  <a:lnTo>
                    <a:pt x="1047506" y="292558"/>
                  </a:lnTo>
                  <a:cubicBezTo>
                    <a:pt x="1047506" y="281545"/>
                    <a:pt x="1045612" y="272978"/>
                    <a:pt x="1041817" y="266861"/>
                  </a:cubicBezTo>
                  <a:cubicBezTo>
                    <a:pt x="1038025" y="260744"/>
                    <a:pt x="1031478" y="255848"/>
                    <a:pt x="1022181" y="252178"/>
                  </a:cubicBezTo>
                  <a:cubicBezTo>
                    <a:pt x="1008231" y="246551"/>
                    <a:pt x="1001256" y="238106"/>
                    <a:pt x="1001256" y="226849"/>
                  </a:cubicBezTo>
                  <a:cubicBezTo>
                    <a:pt x="1001256" y="213879"/>
                    <a:pt x="1006886" y="202685"/>
                    <a:pt x="1018142" y="193263"/>
                  </a:cubicBezTo>
                  <a:cubicBezTo>
                    <a:pt x="1029399" y="183841"/>
                    <a:pt x="1047753" y="175093"/>
                    <a:pt x="1073203" y="167017"/>
                  </a:cubicBezTo>
                  <a:cubicBezTo>
                    <a:pt x="1091313" y="161390"/>
                    <a:pt x="1113337" y="156128"/>
                    <a:pt x="1139277" y="151231"/>
                  </a:cubicBezTo>
                  <a:cubicBezTo>
                    <a:pt x="1165217" y="146338"/>
                    <a:pt x="1184426" y="143891"/>
                    <a:pt x="1196906" y="143891"/>
                  </a:cubicBezTo>
                  <a:close/>
                  <a:moveTo>
                    <a:pt x="1779819" y="141323"/>
                  </a:moveTo>
                  <a:cubicBezTo>
                    <a:pt x="1822399" y="141323"/>
                    <a:pt x="1858498" y="152090"/>
                    <a:pt x="1888108" y="173623"/>
                  </a:cubicBezTo>
                  <a:cubicBezTo>
                    <a:pt x="1903768" y="185127"/>
                    <a:pt x="1914719" y="198281"/>
                    <a:pt x="1920961" y="213086"/>
                  </a:cubicBezTo>
                  <a:cubicBezTo>
                    <a:pt x="1927199" y="227892"/>
                    <a:pt x="1930320" y="248264"/>
                    <a:pt x="1930320" y="274205"/>
                  </a:cubicBezTo>
                  <a:lnTo>
                    <a:pt x="1929587" y="328897"/>
                  </a:lnTo>
                  <a:cubicBezTo>
                    <a:pt x="1929587" y="366827"/>
                    <a:pt x="1932277" y="391422"/>
                    <a:pt x="1937664" y="402679"/>
                  </a:cubicBezTo>
                  <a:cubicBezTo>
                    <a:pt x="1940354" y="408063"/>
                    <a:pt x="1942922" y="411489"/>
                    <a:pt x="1945372" y="412956"/>
                  </a:cubicBezTo>
                  <a:cubicBezTo>
                    <a:pt x="1947819" y="414426"/>
                    <a:pt x="1952956" y="415771"/>
                    <a:pt x="1960789" y="416994"/>
                  </a:cubicBezTo>
                  <a:cubicBezTo>
                    <a:pt x="1968619" y="418218"/>
                    <a:pt x="1972536" y="423358"/>
                    <a:pt x="1972536" y="432411"/>
                  </a:cubicBezTo>
                  <a:cubicBezTo>
                    <a:pt x="1972536" y="444158"/>
                    <a:pt x="1967823" y="456395"/>
                    <a:pt x="1958401" y="469118"/>
                  </a:cubicBezTo>
                  <a:cubicBezTo>
                    <a:pt x="1948980" y="481845"/>
                    <a:pt x="1936805" y="492490"/>
                    <a:pt x="1921879" y="501057"/>
                  </a:cubicBezTo>
                  <a:cubicBezTo>
                    <a:pt x="1903525" y="511824"/>
                    <a:pt x="1884313" y="517207"/>
                    <a:pt x="1864246" y="517207"/>
                  </a:cubicBezTo>
                  <a:cubicBezTo>
                    <a:pt x="1838553" y="517207"/>
                    <a:pt x="1818239" y="508397"/>
                    <a:pt x="1803312" y="490777"/>
                  </a:cubicBezTo>
                  <a:cubicBezTo>
                    <a:pt x="1798176" y="484413"/>
                    <a:pt x="1793401" y="481233"/>
                    <a:pt x="1788997" y="481233"/>
                  </a:cubicBezTo>
                  <a:cubicBezTo>
                    <a:pt x="1784104" y="481233"/>
                    <a:pt x="1777619" y="484292"/>
                    <a:pt x="1769542" y="490409"/>
                  </a:cubicBezTo>
                  <a:cubicBezTo>
                    <a:pt x="1745072" y="508275"/>
                    <a:pt x="1717296" y="517207"/>
                    <a:pt x="1686216" y="517207"/>
                  </a:cubicBezTo>
                  <a:cubicBezTo>
                    <a:pt x="1654159" y="517207"/>
                    <a:pt x="1628219" y="510354"/>
                    <a:pt x="1608395" y="496650"/>
                  </a:cubicBezTo>
                  <a:cubicBezTo>
                    <a:pt x="1595425" y="487597"/>
                    <a:pt x="1585148" y="475788"/>
                    <a:pt x="1577562" y="461229"/>
                  </a:cubicBezTo>
                  <a:cubicBezTo>
                    <a:pt x="1569975" y="446667"/>
                    <a:pt x="1566183" y="431435"/>
                    <a:pt x="1566183" y="415528"/>
                  </a:cubicBezTo>
                  <a:cubicBezTo>
                    <a:pt x="1566183" y="390077"/>
                    <a:pt x="1576460" y="367564"/>
                    <a:pt x="1597017" y="347987"/>
                  </a:cubicBezTo>
                  <a:cubicBezTo>
                    <a:pt x="1629074" y="317150"/>
                    <a:pt x="1677041" y="301612"/>
                    <a:pt x="1740912" y="301368"/>
                  </a:cubicBezTo>
                  <a:cubicBezTo>
                    <a:pt x="1755105" y="301368"/>
                    <a:pt x="1764037" y="299961"/>
                    <a:pt x="1767707" y="297146"/>
                  </a:cubicBezTo>
                  <a:cubicBezTo>
                    <a:pt x="1771377" y="294331"/>
                    <a:pt x="1773212" y="287786"/>
                    <a:pt x="1773212" y="277506"/>
                  </a:cubicBezTo>
                  <a:cubicBezTo>
                    <a:pt x="1773212" y="251566"/>
                    <a:pt x="1770522" y="232785"/>
                    <a:pt x="1765139" y="221160"/>
                  </a:cubicBezTo>
                  <a:cubicBezTo>
                    <a:pt x="1759752" y="209538"/>
                    <a:pt x="1750945" y="203724"/>
                    <a:pt x="1738708" y="203724"/>
                  </a:cubicBezTo>
                  <a:cubicBezTo>
                    <a:pt x="1731365" y="203724"/>
                    <a:pt x="1724821" y="205927"/>
                    <a:pt x="1719069" y="210331"/>
                  </a:cubicBezTo>
                  <a:cubicBezTo>
                    <a:pt x="1713317" y="214737"/>
                    <a:pt x="1706161" y="222814"/>
                    <a:pt x="1697595" y="234558"/>
                  </a:cubicBezTo>
                  <a:cubicBezTo>
                    <a:pt x="1675814" y="265638"/>
                    <a:pt x="1653057" y="281176"/>
                    <a:pt x="1629321" y="281176"/>
                  </a:cubicBezTo>
                  <a:cubicBezTo>
                    <a:pt x="1617330" y="281176"/>
                    <a:pt x="1607540" y="277628"/>
                    <a:pt x="1599954" y="270531"/>
                  </a:cubicBezTo>
                  <a:cubicBezTo>
                    <a:pt x="1592367" y="263435"/>
                    <a:pt x="1588575" y="254138"/>
                    <a:pt x="1588575" y="242634"/>
                  </a:cubicBezTo>
                  <a:cubicBezTo>
                    <a:pt x="1588575" y="230888"/>
                    <a:pt x="1593284" y="219141"/>
                    <a:pt x="1602706" y="207394"/>
                  </a:cubicBezTo>
                  <a:cubicBezTo>
                    <a:pt x="1612128" y="195650"/>
                    <a:pt x="1624914" y="185370"/>
                    <a:pt x="1641067" y="176560"/>
                  </a:cubicBezTo>
                  <a:cubicBezTo>
                    <a:pt x="1685361" y="153070"/>
                    <a:pt x="1731612" y="141323"/>
                    <a:pt x="1779819" y="141323"/>
                  </a:cubicBezTo>
                  <a:close/>
                  <a:moveTo>
                    <a:pt x="1419720" y="6238"/>
                  </a:moveTo>
                  <a:cubicBezTo>
                    <a:pt x="1441010" y="6238"/>
                    <a:pt x="1457897" y="10214"/>
                    <a:pt x="1470377" y="18169"/>
                  </a:cubicBezTo>
                  <a:cubicBezTo>
                    <a:pt x="1482857" y="26121"/>
                    <a:pt x="1489099" y="36829"/>
                    <a:pt x="1489099" y="50289"/>
                  </a:cubicBezTo>
                  <a:cubicBezTo>
                    <a:pt x="1489099" y="69132"/>
                    <a:pt x="1479677" y="84059"/>
                    <a:pt x="1460834" y="95069"/>
                  </a:cubicBezTo>
                  <a:cubicBezTo>
                    <a:pt x="1430977" y="112446"/>
                    <a:pt x="1394881" y="121134"/>
                    <a:pt x="1352548" y="121134"/>
                  </a:cubicBezTo>
                  <a:cubicBezTo>
                    <a:pt x="1334681" y="121134"/>
                    <a:pt x="1320487" y="117708"/>
                    <a:pt x="1309964" y="110854"/>
                  </a:cubicBezTo>
                  <a:cubicBezTo>
                    <a:pt x="1295770" y="102044"/>
                    <a:pt x="1288674" y="89811"/>
                    <a:pt x="1288674" y="74147"/>
                  </a:cubicBezTo>
                  <a:cubicBezTo>
                    <a:pt x="1288674" y="53100"/>
                    <a:pt x="1303725" y="36582"/>
                    <a:pt x="1333826" y="24592"/>
                  </a:cubicBezTo>
                  <a:cubicBezTo>
                    <a:pt x="1364416" y="12355"/>
                    <a:pt x="1393046" y="6238"/>
                    <a:pt x="1419720" y="6238"/>
                  </a:cubicBezTo>
                  <a:close/>
                  <a:moveTo>
                    <a:pt x="1142214" y="6238"/>
                  </a:moveTo>
                  <a:cubicBezTo>
                    <a:pt x="1163504" y="6238"/>
                    <a:pt x="1180388" y="10214"/>
                    <a:pt x="1192868" y="18169"/>
                  </a:cubicBezTo>
                  <a:cubicBezTo>
                    <a:pt x="1205348" y="26121"/>
                    <a:pt x="1211589" y="36829"/>
                    <a:pt x="1211589" y="50289"/>
                  </a:cubicBezTo>
                  <a:cubicBezTo>
                    <a:pt x="1211589" y="69132"/>
                    <a:pt x="1202168" y="84059"/>
                    <a:pt x="1183324" y="95069"/>
                  </a:cubicBezTo>
                  <a:cubicBezTo>
                    <a:pt x="1153471" y="112446"/>
                    <a:pt x="1117375" y="121134"/>
                    <a:pt x="1075038" y="121134"/>
                  </a:cubicBezTo>
                  <a:cubicBezTo>
                    <a:pt x="1057418" y="121134"/>
                    <a:pt x="1043224" y="117708"/>
                    <a:pt x="1032458" y="110854"/>
                  </a:cubicBezTo>
                  <a:cubicBezTo>
                    <a:pt x="1018264" y="101801"/>
                    <a:pt x="1011167" y="89564"/>
                    <a:pt x="1011167" y="74147"/>
                  </a:cubicBezTo>
                  <a:cubicBezTo>
                    <a:pt x="1011167" y="53100"/>
                    <a:pt x="1026216" y="36582"/>
                    <a:pt x="1056316" y="24592"/>
                  </a:cubicBezTo>
                  <a:cubicBezTo>
                    <a:pt x="1086907" y="12355"/>
                    <a:pt x="1115537" y="6238"/>
                    <a:pt x="1142214" y="6238"/>
                  </a:cubicBezTo>
                  <a:close/>
                  <a:moveTo>
                    <a:pt x="435351" y="0"/>
                  </a:moveTo>
                  <a:cubicBezTo>
                    <a:pt x="443915" y="0"/>
                    <a:pt x="452113" y="4893"/>
                    <a:pt x="459943" y="14680"/>
                  </a:cubicBezTo>
                  <a:cubicBezTo>
                    <a:pt x="481480" y="42090"/>
                    <a:pt x="492247" y="72434"/>
                    <a:pt x="492247" y="105714"/>
                  </a:cubicBezTo>
                  <a:cubicBezTo>
                    <a:pt x="492247" y="120888"/>
                    <a:pt x="488699" y="133003"/>
                    <a:pt x="481602" y="142056"/>
                  </a:cubicBezTo>
                  <a:cubicBezTo>
                    <a:pt x="474505" y="151110"/>
                    <a:pt x="465205" y="155638"/>
                    <a:pt x="453705" y="155638"/>
                  </a:cubicBezTo>
                  <a:cubicBezTo>
                    <a:pt x="445138" y="155638"/>
                    <a:pt x="438653" y="153925"/>
                    <a:pt x="434250" y="150498"/>
                  </a:cubicBezTo>
                  <a:cubicBezTo>
                    <a:pt x="429843" y="147071"/>
                    <a:pt x="418586" y="135081"/>
                    <a:pt x="400479" y="114524"/>
                  </a:cubicBezTo>
                  <a:cubicBezTo>
                    <a:pt x="389466" y="101801"/>
                    <a:pt x="376190" y="93481"/>
                    <a:pt x="360651" y="89564"/>
                  </a:cubicBezTo>
                  <a:cubicBezTo>
                    <a:pt x="345110" y="85651"/>
                    <a:pt x="316173" y="83079"/>
                    <a:pt x="273836" y="81856"/>
                  </a:cubicBezTo>
                  <a:cubicBezTo>
                    <a:pt x="256953" y="81856"/>
                    <a:pt x="246551" y="86137"/>
                    <a:pt x="242638" y="94704"/>
                  </a:cubicBezTo>
                  <a:cubicBezTo>
                    <a:pt x="239701" y="101068"/>
                    <a:pt x="236945" y="113548"/>
                    <a:pt x="234377" y="132145"/>
                  </a:cubicBezTo>
                  <a:cubicBezTo>
                    <a:pt x="231808" y="150745"/>
                    <a:pt x="230523" y="167628"/>
                    <a:pt x="230523" y="182802"/>
                  </a:cubicBezTo>
                  <a:cubicBezTo>
                    <a:pt x="230523" y="191855"/>
                    <a:pt x="233459" y="198097"/>
                    <a:pt x="239333" y="201524"/>
                  </a:cubicBezTo>
                  <a:cubicBezTo>
                    <a:pt x="245206" y="204947"/>
                    <a:pt x="256219" y="206661"/>
                    <a:pt x="272370" y="206661"/>
                  </a:cubicBezTo>
                  <a:cubicBezTo>
                    <a:pt x="283136" y="206661"/>
                    <a:pt x="291091" y="204704"/>
                    <a:pt x="296228" y="200787"/>
                  </a:cubicBezTo>
                  <a:cubicBezTo>
                    <a:pt x="301368" y="196874"/>
                    <a:pt x="304917" y="190267"/>
                    <a:pt x="306873" y="180967"/>
                  </a:cubicBezTo>
                  <a:cubicBezTo>
                    <a:pt x="312503" y="154293"/>
                    <a:pt x="324004" y="140955"/>
                    <a:pt x="341380" y="140955"/>
                  </a:cubicBezTo>
                  <a:cubicBezTo>
                    <a:pt x="371234" y="140955"/>
                    <a:pt x="386161" y="176685"/>
                    <a:pt x="386161" y="248139"/>
                  </a:cubicBezTo>
                  <a:cubicBezTo>
                    <a:pt x="386161" y="293413"/>
                    <a:pt x="379676" y="326694"/>
                    <a:pt x="366706" y="347987"/>
                  </a:cubicBezTo>
                  <a:cubicBezTo>
                    <a:pt x="358876" y="360954"/>
                    <a:pt x="348109" y="367439"/>
                    <a:pt x="334405" y="367439"/>
                  </a:cubicBezTo>
                  <a:cubicBezTo>
                    <a:pt x="319965" y="367439"/>
                    <a:pt x="311645" y="357774"/>
                    <a:pt x="309445" y="338440"/>
                  </a:cubicBezTo>
                  <a:cubicBezTo>
                    <a:pt x="308222" y="325960"/>
                    <a:pt x="306689" y="317150"/>
                    <a:pt x="304854" y="312013"/>
                  </a:cubicBezTo>
                  <a:cubicBezTo>
                    <a:pt x="303019" y="306873"/>
                    <a:pt x="299533" y="301980"/>
                    <a:pt x="294393" y="297330"/>
                  </a:cubicBezTo>
                  <a:cubicBezTo>
                    <a:pt x="286316" y="289743"/>
                    <a:pt x="274573" y="285948"/>
                    <a:pt x="259156" y="285948"/>
                  </a:cubicBezTo>
                  <a:cubicBezTo>
                    <a:pt x="248143" y="285948"/>
                    <a:pt x="240678" y="287908"/>
                    <a:pt x="236764" y="291821"/>
                  </a:cubicBezTo>
                  <a:cubicBezTo>
                    <a:pt x="232848" y="295738"/>
                    <a:pt x="231134" y="303203"/>
                    <a:pt x="231624" y="314213"/>
                  </a:cubicBezTo>
                  <a:cubicBezTo>
                    <a:pt x="231624" y="316173"/>
                    <a:pt x="231503" y="327552"/>
                    <a:pt x="231256" y="348352"/>
                  </a:cubicBezTo>
                  <a:cubicBezTo>
                    <a:pt x="231256" y="390689"/>
                    <a:pt x="235663" y="416504"/>
                    <a:pt x="244473" y="425805"/>
                  </a:cubicBezTo>
                  <a:cubicBezTo>
                    <a:pt x="247409" y="429475"/>
                    <a:pt x="250405" y="431862"/>
                    <a:pt x="253464" y="432964"/>
                  </a:cubicBezTo>
                  <a:cubicBezTo>
                    <a:pt x="256525" y="434065"/>
                    <a:pt x="264540" y="435595"/>
                    <a:pt x="277510" y="437551"/>
                  </a:cubicBezTo>
                  <a:cubicBezTo>
                    <a:pt x="283870" y="438531"/>
                    <a:pt x="289253" y="441833"/>
                    <a:pt x="293660" y="447463"/>
                  </a:cubicBezTo>
                  <a:cubicBezTo>
                    <a:pt x="298063" y="453090"/>
                    <a:pt x="300267" y="459575"/>
                    <a:pt x="300267" y="466918"/>
                  </a:cubicBezTo>
                  <a:cubicBezTo>
                    <a:pt x="300267" y="485762"/>
                    <a:pt x="289253" y="497874"/>
                    <a:pt x="267230" y="503257"/>
                  </a:cubicBezTo>
                  <a:cubicBezTo>
                    <a:pt x="235416" y="510844"/>
                    <a:pt x="190757" y="514635"/>
                    <a:pt x="133247" y="514635"/>
                  </a:cubicBezTo>
                  <a:cubicBezTo>
                    <a:pt x="82836" y="514635"/>
                    <a:pt x="48085" y="511702"/>
                    <a:pt x="28999" y="505829"/>
                  </a:cubicBezTo>
                  <a:cubicBezTo>
                    <a:pt x="20435" y="503135"/>
                    <a:pt x="13460" y="498242"/>
                    <a:pt x="8077" y="491145"/>
                  </a:cubicBezTo>
                  <a:cubicBezTo>
                    <a:pt x="2693" y="484048"/>
                    <a:pt x="0" y="476215"/>
                    <a:pt x="0" y="467652"/>
                  </a:cubicBezTo>
                  <a:cubicBezTo>
                    <a:pt x="0" y="456885"/>
                    <a:pt x="3917" y="448196"/>
                    <a:pt x="11747" y="441590"/>
                  </a:cubicBezTo>
                  <a:cubicBezTo>
                    <a:pt x="13703" y="440120"/>
                    <a:pt x="20435" y="437061"/>
                    <a:pt x="31935" y="432411"/>
                  </a:cubicBezTo>
                  <a:cubicBezTo>
                    <a:pt x="45639" y="427028"/>
                    <a:pt x="53837" y="414548"/>
                    <a:pt x="56530" y="394971"/>
                  </a:cubicBezTo>
                  <a:cubicBezTo>
                    <a:pt x="60934" y="364871"/>
                    <a:pt x="63137" y="296228"/>
                    <a:pt x="63137" y="189040"/>
                  </a:cubicBezTo>
                  <a:cubicBezTo>
                    <a:pt x="63137" y="142790"/>
                    <a:pt x="61546" y="112811"/>
                    <a:pt x="58365" y="99108"/>
                  </a:cubicBezTo>
                  <a:cubicBezTo>
                    <a:pt x="55182" y="85404"/>
                    <a:pt x="47474" y="75861"/>
                    <a:pt x="35240" y="70477"/>
                  </a:cubicBezTo>
                  <a:cubicBezTo>
                    <a:pt x="23003" y="65094"/>
                    <a:pt x="14989" y="60381"/>
                    <a:pt x="11194" y="56343"/>
                  </a:cubicBezTo>
                  <a:cubicBezTo>
                    <a:pt x="7402" y="52308"/>
                    <a:pt x="5505" y="46494"/>
                    <a:pt x="5505" y="38907"/>
                  </a:cubicBezTo>
                  <a:cubicBezTo>
                    <a:pt x="5505" y="28140"/>
                    <a:pt x="10767" y="19146"/>
                    <a:pt x="21290" y="11928"/>
                  </a:cubicBezTo>
                  <a:cubicBezTo>
                    <a:pt x="31814" y="4709"/>
                    <a:pt x="44784" y="1098"/>
                    <a:pt x="60200" y="1098"/>
                  </a:cubicBezTo>
                  <a:cubicBezTo>
                    <a:pt x="69987" y="1098"/>
                    <a:pt x="84306" y="1835"/>
                    <a:pt x="103149" y="3302"/>
                  </a:cubicBezTo>
                  <a:cubicBezTo>
                    <a:pt x="143037" y="6485"/>
                    <a:pt x="190757" y="8073"/>
                    <a:pt x="246308" y="8073"/>
                  </a:cubicBezTo>
                  <a:cubicBezTo>
                    <a:pt x="335139" y="8073"/>
                    <a:pt x="394971" y="5627"/>
                    <a:pt x="425805" y="733"/>
                  </a:cubicBezTo>
                  <a:cubicBezTo>
                    <a:pt x="429968" y="243"/>
                    <a:pt x="433148" y="0"/>
                    <a:pt x="43535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Poppins" panose="00000500000000000000" pitchFamily="50" charset="0"/>
                <a:cs typeface="Poppins" panose="00000500000000000000" pitchFamily="50" charset="0"/>
              </a:endParaRPr>
            </a:p>
          </p:txBody>
        </p:sp>
      </p:grpSp>
    </p:spTree>
    <p:extLst>
      <p:ext uri="{BB962C8B-B14F-4D97-AF65-F5344CB8AC3E}">
        <p14:creationId xmlns:p14="http://schemas.microsoft.com/office/powerpoint/2010/main" val="446871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BB0A13-EAAF-44FE-A5E5-C4E57670A3D9}"/>
              </a:ext>
            </a:extLst>
          </p:cNvPr>
          <p:cNvSpPr/>
          <p:nvPr/>
        </p:nvSpPr>
        <p:spPr>
          <a:xfrm>
            <a:off x="1801091" y="651164"/>
            <a:ext cx="2777836" cy="27778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sp>
        <p:nvSpPr>
          <p:cNvPr id="3" name="Rectangle 2">
            <a:extLst>
              <a:ext uri="{FF2B5EF4-FFF2-40B4-BE49-F238E27FC236}">
                <a16:creationId xmlns:a16="http://schemas.microsoft.com/office/drawing/2014/main" id="{46A9AA78-5A03-4F8B-B11F-3BB84927F2D4}"/>
              </a:ext>
            </a:extLst>
          </p:cNvPr>
          <p:cNvSpPr/>
          <p:nvPr/>
        </p:nvSpPr>
        <p:spPr>
          <a:xfrm>
            <a:off x="4578927" y="3429000"/>
            <a:ext cx="2777836" cy="27778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sp>
        <p:nvSpPr>
          <p:cNvPr id="7" name="TextBox 6">
            <a:extLst>
              <a:ext uri="{FF2B5EF4-FFF2-40B4-BE49-F238E27FC236}">
                <a16:creationId xmlns:a16="http://schemas.microsoft.com/office/drawing/2014/main" id="{535D0F2A-4A41-4D3B-9892-6566AA61513A}"/>
              </a:ext>
            </a:extLst>
          </p:cNvPr>
          <p:cNvSpPr txBox="1"/>
          <p:nvPr/>
        </p:nvSpPr>
        <p:spPr>
          <a:xfrm>
            <a:off x="8472055" y="1781626"/>
            <a:ext cx="3547805" cy="1077218"/>
          </a:xfrm>
          <a:prstGeom prst="rect">
            <a:avLst/>
          </a:prstGeom>
          <a:noFill/>
        </p:spPr>
        <p:txBody>
          <a:bodyPr wrap="square" rtlCol="0">
            <a:spAutoFit/>
          </a:bodyPr>
          <a:lstStyle/>
          <a:p>
            <a:r>
              <a:rPr lang="en-US" sz="3200" b="1" dirty="0">
                <a:solidFill>
                  <a:schemeClr val="accent1"/>
                </a:solidFill>
                <a:latin typeface="Poppins" panose="00000500000000000000" pitchFamily="50" charset="0"/>
                <a:cs typeface="Poppins" panose="00000500000000000000" pitchFamily="50" charset="0"/>
              </a:rPr>
              <a:t>Family, friends, and food</a:t>
            </a:r>
            <a:endParaRPr lang="id-ID" sz="13800" b="1" i="1" dirty="0">
              <a:solidFill>
                <a:schemeClr val="accent1"/>
              </a:solidFill>
              <a:latin typeface="Poppins" panose="00000500000000000000" pitchFamily="50" charset="0"/>
              <a:cs typeface="Poppins" panose="00000500000000000000" pitchFamily="50" charset="0"/>
            </a:endParaRPr>
          </a:p>
        </p:txBody>
      </p:sp>
      <p:sp>
        <p:nvSpPr>
          <p:cNvPr id="8" name="TextBox 7">
            <a:extLst>
              <a:ext uri="{FF2B5EF4-FFF2-40B4-BE49-F238E27FC236}">
                <a16:creationId xmlns:a16="http://schemas.microsoft.com/office/drawing/2014/main" id="{6E5F29A6-A6D3-48F6-88D1-96467CA4FC24}"/>
              </a:ext>
            </a:extLst>
          </p:cNvPr>
          <p:cNvSpPr txBox="1"/>
          <p:nvPr/>
        </p:nvSpPr>
        <p:spPr>
          <a:xfrm>
            <a:off x="8485118" y="3351524"/>
            <a:ext cx="3068781" cy="2356414"/>
          </a:xfrm>
          <a:prstGeom prst="rect">
            <a:avLst/>
          </a:prstGeom>
          <a:noFill/>
        </p:spPr>
        <p:txBody>
          <a:bodyPr wrap="square" rtlCol="0">
            <a:spAutoFit/>
          </a:bodyPr>
          <a:lstStyle/>
          <a:p>
            <a:pPr>
              <a:lnSpc>
                <a:spcPct val="150000"/>
              </a:lnSpc>
            </a:pPr>
            <a:r>
              <a:rPr lang="id-ID" sz="1100" dirty="0">
                <a:solidFill>
                  <a:schemeClr val="bg2">
                    <a:lumMod val="50000"/>
                  </a:schemeClr>
                </a:solidFill>
                <a:latin typeface="Poppins" panose="00000500000000000000" pitchFamily="50" charset="0"/>
                <a:cs typeface="Poppins" panose="00000500000000000000" pitchFamily="50" charset="0"/>
              </a:rPr>
              <a:t>Lorem ipsum dolor sit amet, consectetur adipiscing elit. Donec lectus turpis, consectetur ac porttitor vitae, fermentum eget turpis. Vivamus auctor eu dui pulvinar finibus. Quisque eget eros ullamcorper libero auctor fermentum. Integer pulvinar augue a arcu aliquet convallis. Mauris accumsan consequat posuere. Aenean ac</a:t>
            </a:r>
            <a:endParaRPr lang="en-US" sz="1100" dirty="0">
              <a:solidFill>
                <a:schemeClr val="bg2">
                  <a:lumMod val="50000"/>
                </a:schemeClr>
              </a:solidFill>
              <a:latin typeface="Poppins" panose="00000500000000000000" pitchFamily="50" charset="0"/>
              <a:cs typeface="Poppins" panose="00000500000000000000" pitchFamily="50" charset="0"/>
            </a:endParaRPr>
          </a:p>
        </p:txBody>
      </p:sp>
      <p:sp>
        <p:nvSpPr>
          <p:cNvPr id="15" name="TextBox 14">
            <a:extLst>
              <a:ext uri="{FF2B5EF4-FFF2-40B4-BE49-F238E27FC236}">
                <a16:creationId xmlns:a16="http://schemas.microsoft.com/office/drawing/2014/main" id="{F1DF9559-12AF-423A-A0DC-8B50AFB70BF2}"/>
              </a:ext>
            </a:extLst>
          </p:cNvPr>
          <p:cNvSpPr txBox="1"/>
          <p:nvPr/>
        </p:nvSpPr>
        <p:spPr>
          <a:xfrm>
            <a:off x="2038497" y="2569342"/>
            <a:ext cx="2668584" cy="579005"/>
          </a:xfrm>
          <a:prstGeom prst="rect">
            <a:avLst/>
          </a:prstGeom>
          <a:noFill/>
        </p:spPr>
        <p:txBody>
          <a:bodyPr wrap="square" rtlCol="0">
            <a:spAutoFit/>
          </a:bodyPr>
          <a:lstStyle/>
          <a:p>
            <a:pPr>
              <a:lnSpc>
                <a:spcPct val="150000"/>
              </a:lnSpc>
            </a:pPr>
            <a:r>
              <a:rPr lang="id-ID" sz="1100">
                <a:solidFill>
                  <a:schemeClr val="bg1"/>
                </a:solidFill>
                <a:latin typeface="Poppins" panose="00000500000000000000" pitchFamily="50" charset="0"/>
                <a:cs typeface="Poppins" panose="00000500000000000000" pitchFamily="50" charset="0"/>
              </a:rPr>
              <a:t>Maecenas iaculis lacinia nisl, eu tincidunt ante. Maecenas semper</a:t>
            </a:r>
          </a:p>
        </p:txBody>
      </p:sp>
      <p:sp>
        <p:nvSpPr>
          <p:cNvPr id="16" name="TextBox 15">
            <a:extLst>
              <a:ext uri="{FF2B5EF4-FFF2-40B4-BE49-F238E27FC236}">
                <a16:creationId xmlns:a16="http://schemas.microsoft.com/office/drawing/2014/main" id="{2F3A938D-EBC8-438C-9650-7562A4157B2B}"/>
              </a:ext>
            </a:extLst>
          </p:cNvPr>
          <p:cNvSpPr txBox="1"/>
          <p:nvPr/>
        </p:nvSpPr>
        <p:spPr>
          <a:xfrm>
            <a:off x="2038497" y="2188342"/>
            <a:ext cx="2159431" cy="338554"/>
          </a:xfrm>
          <a:prstGeom prst="rect">
            <a:avLst/>
          </a:prstGeom>
          <a:noFill/>
        </p:spPr>
        <p:txBody>
          <a:bodyPr wrap="square" rtlCol="0">
            <a:spAutoFit/>
          </a:bodyPr>
          <a:lstStyle/>
          <a:p>
            <a:r>
              <a:rPr lang="en-US" sz="1600" dirty="0">
                <a:solidFill>
                  <a:schemeClr val="bg1"/>
                </a:solidFill>
                <a:latin typeface="Poppins" panose="00000500000000000000" pitchFamily="50" charset="0"/>
                <a:cs typeface="Poppins" panose="00000500000000000000" pitchFamily="50" charset="0"/>
              </a:rPr>
              <a:t>Some title here</a:t>
            </a:r>
            <a:endParaRPr lang="id-ID" sz="3600" i="1" dirty="0">
              <a:solidFill>
                <a:schemeClr val="bg1"/>
              </a:solidFill>
              <a:latin typeface="Poppins" panose="00000500000000000000" pitchFamily="50" charset="0"/>
              <a:cs typeface="Poppins" panose="00000500000000000000" pitchFamily="50" charset="0"/>
            </a:endParaRPr>
          </a:p>
        </p:txBody>
      </p:sp>
      <p:sp>
        <p:nvSpPr>
          <p:cNvPr id="17" name="TextBox 16">
            <a:extLst>
              <a:ext uri="{FF2B5EF4-FFF2-40B4-BE49-F238E27FC236}">
                <a16:creationId xmlns:a16="http://schemas.microsoft.com/office/drawing/2014/main" id="{72C4E364-6512-42D9-91EB-F17A9A3DA8CE}"/>
              </a:ext>
            </a:extLst>
          </p:cNvPr>
          <p:cNvSpPr txBox="1"/>
          <p:nvPr/>
        </p:nvSpPr>
        <p:spPr>
          <a:xfrm>
            <a:off x="2038497" y="880086"/>
            <a:ext cx="966108" cy="646331"/>
          </a:xfrm>
          <a:prstGeom prst="rect">
            <a:avLst/>
          </a:prstGeom>
          <a:noFill/>
        </p:spPr>
        <p:txBody>
          <a:bodyPr wrap="square" rtlCol="0">
            <a:spAutoFit/>
          </a:bodyPr>
          <a:lstStyle/>
          <a:p>
            <a:r>
              <a:rPr lang="en-US" sz="3600">
                <a:solidFill>
                  <a:schemeClr val="bg1"/>
                </a:solidFill>
                <a:latin typeface="Poppins" panose="00000500000000000000" pitchFamily="50" charset="0"/>
                <a:cs typeface="Poppins" panose="00000500000000000000" pitchFamily="50" charset="0"/>
              </a:rPr>
              <a:t>01.</a:t>
            </a:r>
            <a:endParaRPr lang="id-ID" sz="16600" i="1">
              <a:solidFill>
                <a:schemeClr val="bg1"/>
              </a:solidFill>
              <a:latin typeface="Poppins" panose="00000500000000000000" pitchFamily="50" charset="0"/>
              <a:cs typeface="Poppins" panose="00000500000000000000" pitchFamily="50" charset="0"/>
            </a:endParaRPr>
          </a:p>
        </p:txBody>
      </p:sp>
      <p:sp>
        <p:nvSpPr>
          <p:cNvPr id="18" name="TextBox 17">
            <a:extLst>
              <a:ext uri="{FF2B5EF4-FFF2-40B4-BE49-F238E27FC236}">
                <a16:creationId xmlns:a16="http://schemas.microsoft.com/office/drawing/2014/main" id="{694D868B-3D4B-49B5-B095-CCA4EE4098AF}"/>
              </a:ext>
            </a:extLst>
          </p:cNvPr>
          <p:cNvSpPr txBox="1"/>
          <p:nvPr/>
        </p:nvSpPr>
        <p:spPr>
          <a:xfrm>
            <a:off x="4752907" y="5375993"/>
            <a:ext cx="2668584" cy="579005"/>
          </a:xfrm>
          <a:prstGeom prst="rect">
            <a:avLst/>
          </a:prstGeom>
          <a:noFill/>
        </p:spPr>
        <p:txBody>
          <a:bodyPr wrap="square" rtlCol="0">
            <a:spAutoFit/>
          </a:bodyPr>
          <a:lstStyle/>
          <a:p>
            <a:pPr>
              <a:lnSpc>
                <a:spcPct val="150000"/>
              </a:lnSpc>
            </a:pPr>
            <a:r>
              <a:rPr lang="id-ID" sz="1100">
                <a:solidFill>
                  <a:schemeClr val="bg1"/>
                </a:solidFill>
                <a:latin typeface="Poppins" panose="00000500000000000000" pitchFamily="50" charset="0"/>
                <a:cs typeface="Poppins" panose="00000500000000000000" pitchFamily="50" charset="0"/>
              </a:rPr>
              <a:t>Maecenas iaculis lacinia nisl, eu tincidunt ante. Maecenas semper</a:t>
            </a:r>
          </a:p>
        </p:txBody>
      </p:sp>
      <p:sp>
        <p:nvSpPr>
          <p:cNvPr id="19" name="TextBox 18">
            <a:extLst>
              <a:ext uri="{FF2B5EF4-FFF2-40B4-BE49-F238E27FC236}">
                <a16:creationId xmlns:a16="http://schemas.microsoft.com/office/drawing/2014/main" id="{8C28B228-950B-48E7-9E2D-9D3C11CF0362}"/>
              </a:ext>
            </a:extLst>
          </p:cNvPr>
          <p:cNvSpPr txBox="1"/>
          <p:nvPr/>
        </p:nvSpPr>
        <p:spPr>
          <a:xfrm>
            <a:off x="4752907" y="4994993"/>
            <a:ext cx="2222857" cy="338554"/>
          </a:xfrm>
          <a:prstGeom prst="rect">
            <a:avLst/>
          </a:prstGeom>
          <a:noFill/>
        </p:spPr>
        <p:txBody>
          <a:bodyPr wrap="square" rtlCol="0">
            <a:spAutoFit/>
          </a:bodyPr>
          <a:lstStyle/>
          <a:p>
            <a:r>
              <a:rPr lang="en-US" sz="1600" dirty="0">
                <a:solidFill>
                  <a:schemeClr val="bg1"/>
                </a:solidFill>
                <a:latin typeface="Poppins" panose="00000500000000000000" pitchFamily="50" charset="0"/>
                <a:cs typeface="Poppins" panose="00000500000000000000" pitchFamily="50" charset="0"/>
              </a:rPr>
              <a:t>Some title here</a:t>
            </a:r>
            <a:endParaRPr lang="id-ID" sz="3600" i="1" dirty="0">
              <a:solidFill>
                <a:schemeClr val="bg1"/>
              </a:solidFill>
              <a:latin typeface="Poppins" panose="00000500000000000000" pitchFamily="50" charset="0"/>
              <a:cs typeface="Poppins" panose="00000500000000000000" pitchFamily="50" charset="0"/>
            </a:endParaRPr>
          </a:p>
        </p:txBody>
      </p:sp>
      <p:sp>
        <p:nvSpPr>
          <p:cNvPr id="20" name="TextBox 19">
            <a:extLst>
              <a:ext uri="{FF2B5EF4-FFF2-40B4-BE49-F238E27FC236}">
                <a16:creationId xmlns:a16="http://schemas.microsoft.com/office/drawing/2014/main" id="{A7191AEC-B542-42C9-A099-6B355F8B7CAB}"/>
              </a:ext>
            </a:extLst>
          </p:cNvPr>
          <p:cNvSpPr txBox="1"/>
          <p:nvPr/>
        </p:nvSpPr>
        <p:spPr>
          <a:xfrm>
            <a:off x="4752907" y="3686737"/>
            <a:ext cx="966108" cy="646331"/>
          </a:xfrm>
          <a:prstGeom prst="rect">
            <a:avLst/>
          </a:prstGeom>
          <a:noFill/>
        </p:spPr>
        <p:txBody>
          <a:bodyPr wrap="square" rtlCol="0">
            <a:spAutoFit/>
          </a:bodyPr>
          <a:lstStyle/>
          <a:p>
            <a:r>
              <a:rPr lang="en-US" sz="3600">
                <a:solidFill>
                  <a:schemeClr val="bg1"/>
                </a:solidFill>
                <a:latin typeface="Poppins" panose="00000500000000000000" pitchFamily="50" charset="0"/>
                <a:cs typeface="Poppins" panose="00000500000000000000" pitchFamily="50" charset="0"/>
              </a:rPr>
              <a:t>02.</a:t>
            </a:r>
            <a:endParaRPr lang="id-ID" sz="16600" i="1">
              <a:solidFill>
                <a:schemeClr val="bg1"/>
              </a:solidFill>
              <a:latin typeface="Poppins" panose="00000500000000000000" pitchFamily="50" charset="0"/>
              <a:cs typeface="Poppins" panose="00000500000000000000" pitchFamily="50" charset="0"/>
            </a:endParaRPr>
          </a:p>
        </p:txBody>
      </p:sp>
      <p:pic>
        <p:nvPicPr>
          <p:cNvPr id="9" name="Picture Placeholder 8">
            <a:extLst>
              <a:ext uri="{FF2B5EF4-FFF2-40B4-BE49-F238E27FC236}">
                <a16:creationId xmlns:a16="http://schemas.microsoft.com/office/drawing/2014/main" id="{0A65650C-08D9-46AE-A7B5-770DAC6A4279}"/>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4990" r="14990"/>
          <a:stretch>
            <a:fillRect/>
          </a:stretch>
        </p:blipFill>
        <p:spPr/>
      </p:pic>
      <p:pic>
        <p:nvPicPr>
          <p:cNvPr id="5" name="Picture Placeholder 4">
            <a:extLst>
              <a:ext uri="{FF2B5EF4-FFF2-40B4-BE49-F238E27FC236}">
                <a16:creationId xmlns:a16="http://schemas.microsoft.com/office/drawing/2014/main" id="{CA9394DC-9D4D-491E-8137-3257537C761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010" r="15010"/>
          <a:stretch>
            <a:fillRect/>
          </a:stretch>
        </p:blipFill>
        <p:spPr/>
      </p:pic>
      <p:grpSp>
        <p:nvGrpSpPr>
          <p:cNvPr id="21" name="Group 20">
            <a:extLst>
              <a:ext uri="{FF2B5EF4-FFF2-40B4-BE49-F238E27FC236}">
                <a16:creationId xmlns:a16="http://schemas.microsoft.com/office/drawing/2014/main" id="{C280BD73-F498-4D36-842A-2C55F2D28422}"/>
              </a:ext>
            </a:extLst>
          </p:cNvPr>
          <p:cNvGrpSpPr/>
          <p:nvPr/>
        </p:nvGrpSpPr>
        <p:grpSpPr>
          <a:xfrm>
            <a:off x="8563829" y="851515"/>
            <a:ext cx="1361667" cy="489014"/>
            <a:chOff x="1769063" y="2652035"/>
            <a:chExt cx="4326937" cy="1553930"/>
          </a:xfrm>
        </p:grpSpPr>
        <p:pic>
          <p:nvPicPr>
            <p:cNvPr id="23" name="Graphic 22">
              <a:extLst>
                <a:ext uri="{FF2B5EF4-FFF2-40B4-BE49-F238E27FC236}">
                  <a16:creationId xmlns:a16="http://schemas.microsoft.com/office/drawing/2014/main" id="{355EA6B6-668E-44A9-AC37-5789880406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69063" y="2652035"/>
              <a:ext cx="1553930" cy="1553930"/>
            </a:xfrm>
            <a:prstGeom prst="rect">
              <a:avLst/>
            </a:prstGeom>
          </p:spPr>
        </p:pic>
        <p:sp>
          <p:nvSpPr>
            <p:cNvPr id="25" name="Freeform: Shape 24">
              <a:extLst>
                <a:ext uri="{FF2B5EF4-FFF2-40B4-BE49-F238E27FC236}">
                  <a16:creationId xmlns:a16="http://schemas.microsoft.com/office/drawing/2014/main" id="{AD6A2D8B-8E08-4B9A-B2A2-B6F07236412D}"/>
                </a:ext>
              </a:extLst>
            </p:cNvPr>
            <p:cNvSpPr/>
            <p:nvPr/>
          </p:nvSpPr>
          <p:spPr>
            <a:xfrm>
              <a:off x="3604179" y="2933205"/>
              <a:ext cx="2491821" cy="1197583"/>
            </a:xfrm>
            <a:custGeom>
              <a:avLst/>
              <a:gdLst>
                <a:gd name="connsiteX0" fmla="*/ 257686 w 2491821"/>
                <a:gd name="connsiteY0" fmla="*/ 968162 h 1197583"/>
                <a:gd name="connsiteX1" fmla="*/ 235294 w 2491821"/>
                <a:gd name="connsiteY1" fmla="*/ 975134 h 1197583"/>
                <a:gd name="connsiteX2" fmla="*/ 229056 w 2491821"/>
                <a:gd name="connsiteY2" fmla="*/ 1000463 h 1197583"/>
                <a:gd name="connsiteX3" fmla="*/ 229056 w 2491821"/>
                <a:gd name="connsiteY3" fmla="*/ 1035335 h 1197583"/>
                <a:gd name="connsiteX4" fmla="*/ 236028 w 2491821"/>
                <a:gd name="connsiteY4" fmla="*/ 1099206 h 1197583"/>
                <a:gd name="connsiteX5" fmla="*/ 264293 w 2491821"/>
                <a:gd name="connsiteY5" fmla="*/ 1114991 h 1197583"/>
                <a:gd name="connsiteX6" fmla="*/ 320090 w 2491821"/>
                <a:gd name="connsiteY6" fmla="*/ 1049653 h 1197583"/>
                <a:gd name="connsiteX7" fmla="*/ 257686 w 2491821"/>
                <a:gd name="connsiteY7" fmla="*/ 968162 h 1197583"/>
                <a:gd name="connsiteX8" fmla="*/ 1358664 w 2491821"/>
                <a:gd name="connsiteY8" fmla="*/ 888138 h 1197583"/>
                <a:gd name="connsiteX9" fmla="*/ 1326361 w 2491821"/>
                <a:gd name="connsiteY9" fmla="*/ 904292 h 1197583"/>
                <a:gd name="connsiteX10" fmla="*/ 1315351 w 2491821"/>
                <a:gd name="connsiteY10" fmla="*/ 934757 h 1197583"/>
                <a:gd name="connsiteX11" fmla="*/ 1320671 w 2491821"/>
                <a:gd name="connsiteY11" fmla="*/ 950174 h 1197583"/>
                <a:gd name="connsiteX12" fmla="*/ 1339209 w 2491821"/>
                <a:gd name="connsiteY12" fmla="*/ 954581 h 1197583"/>
                <a:gd name="connsiteX13" fmla="*/ 1376285 w 2491821"/>
                <a:gd name="connsiteY13" fmla="*/ 954581 h 1197583"/>
                <a:gd name="connsiteX14" fmla="*/ 1399775 w 2491821"/>
                <a:gd name="connsiteY14" fmla="*/ 932922 h 1197583"/>
                <a:gd name="connsiteX15" fmla="*/ 1388396 w 2491821"/>
                <a:gd name="connsiteY15" fmla="*/ 900618 h 1197583"/>
                <a:gd name="connsiteX16" fmla="*/ 1358664 w 2491821"/>
                <a:gd name="connsiteY16" fmla="*/ 888138 h 1197583"/>
                <a:gd name="connsiteX17" fmla="*/ 720444 w 2491821"/>
                <a:gd name="connsiteY17" fmla="*/ 824636 h 1197583"/>
                <a:gd name="connsiteX18" fmla="*/ 740633 w 2491821"/>
                <a:gd name="connsiteY18" fmla="*/ 847393 h 1197583"/>
                <a:gd name="connsiteX19" fmla="*/ 740633 w 2491821"/>
                <a:gd name="connsiteY19" fmla="*/ 1060663 h 1197583"/>
                <a:gd name="connsiteX20" fmla="*/ 745221 w 2491821"/>
                <a:gd name="connsiteY20" fmla="*/ 1097739 h 1197583"/>
                <a:gd name="connsiteX21" fmla="*/ 763758 w 2491821"/>
                <a:gd name="connsiteY21" fmla="*/ 1119397 h 1197583"/>
                <a:gd name="connsiteX22" fmla="*/ 778994 w 2491821"/>
                <a:gd name="connsiteY22" fmla="*/ 1133160 h 1197583"/>
                <a:gd name="connsiteX23" fmla="*/ 782848 w 2491821"/>
                <a:gd name="connsiteY23" fmla="*/ 1147659 h 1197583"/>
                <a:gd name="connsiteX24" fmla="*/ 662812 w 2491821"/>
                <a:gd name="connsiteY24" fmla="*/ 1195015 h 1197583"/>
                <a:gd name="connsiteX25" fmla="*/ 560399 w 2491821"/>
                <a:gd name="connsiteY25" fmla="*/ 1184735 h 1197583"/>
                <a:gd name="connsiteX26" fmla="*/ 539662 w 2491821"/>
                <a:gd name="connsiteY26" fmla="*/ 1171886 h 1197583"/>
                <a:gd name="connsiteX27" fmla="*/ 531769 w 2491821"/>
                <a:gd name="connsiteY27" fmla="*/ 1150964 h 1197583"/>
                <a:gd name="connsiteX28" fmla="*/ 535807 w 2491821"/>
                <a:gd name="connsiteY28" fmla="*/ 1135548 h 1197583"/>
                <a:gd name="connsiteX29" fmla="*/ 556361 w 2491821"/>
                <a:gd name="connsiteY29" fmla="*/ 1117927 h 1197583"/>
                <a:gd name="connsiteX30" fmla="*/ 572514 w 2491821"/>
                <a:gd name="connsiteY30" fmla="*/ 1090395 h 1197583"/>
                <a:gd name="connsiteX31" fmla="*/ 577286 w 2491821"/>
                <a:gd name="connsiteY31" fmla="*/ 1033500 h 1197583"/>
                <a:gd name="connsiteX32" fmla="*/ 575632 w 2491821"/>
                <a:gd name="connsiteY32" fmla="*/ 988167 h 1197583"/>
                <a:gd name="connsiteX33" fmla="*/ 573248 w 2491821"/>
                <a:gd name="connsiteY33" fmla="*/ 949441 h 1197583"/>
                <a:gd name="connsiteX34" fmla="*/ 552691 w 2491821"/>
                <a:gd name="connsiteY34" fmla="*/ 926315 h 1197583"/>
                <a:gd name="connsiteX35" fmla="*/ 529934 w 2491821"/>
                <a:gd name="connsiteY35" fmla="*/ 896948 h 1197583"/>
                <a:gd name="connsiteX36" fmla="*/ 559666 w 2491821"/>
                <a:gd name="connsiteY36" fmla="*/ 862445 h 1197583"/>
                <a:gd name="connsiteX37" fmla="*/ 647764 w 2491821"/>
                <a:gd name="connsiteY37" fmla="*/ 835646 h 1197583"/>
                <a:gd name="connsiteX38" fmla="*/ 720444 w 2491821"/>
                <a:gd name="connsiteY38" fmla="*/ 824636 h 1197583"/>
                <a:gd name="connsiteX39" fmla="*/ 1362334 w 2491821"/>
                <a:gd name="connsiteY39" fmla="*/ 822064 h 1197583"/>
                <a:gd name="connsiteX40" fmla="*/ 1480901 w 2491821"/>
                <a:gd name="connsiteY40" fmla="*/ 861711 h 1197583"/>
                <a:gd name="connsiteX41" fmla="*/ 1520544 w 2491821"/>
                <a:gd name="connsiteY41" fmla="*/ 908695 h 1197583"/>
                <a:gd name="connsiteX42" fmla="*/ 1537796 w 2491821"/>
                <a:gd name="connsiteY42" fmla="*/ 968896 h 1197583"/>
                <a:gd name="connsiteX43" fmla="*/ 1527884 w 2491821"/>
                <a:gd name="connsiteY43" fmla="*/ 1007990 h 1197583"/>
                <a:gd name="connsiteX44" fmla="*/ 1502191 w 2491821"/>
                <a:gd name="connsiteY44" fmla="*/ 1023223 h 1197583"/>
                <a:gd name="connsiteX45" fmla="*/ 1329666 w 2491821"/>
                <a:gd name="connsiteY45" fmla="*/ 1023223 h 1197583"/>
                <a:gd name="connsiteX46" fmla="*/ 1318287 w 2491821"/>
                <a:gd name="connsiteY46" fmla="*/ 1033135 h 1197583"/>
                <a:gd name="connsiteX47" fmla="*/ 1344165 w 2491821"/>
                <a:gd name="connsiteY47" fmla="*/ 1078099 h 1197583"/>
                <a:gd name="connsiteX48" fmla="*/ 1399775 w 2491821"/>
                <a:gd name="connsiteY48" fmla="*/ 1099206 h 1197583"/>
                <a:gd name="connsiteX49" fmla="*/ 1438869 w 2491821"/>
                <a:gd name="connsiteY49" fmla="*/ 1092415 h 1197583"/>
                <a:gd name="connsiteX50" fmla="*/ 1474291 w 2491821"/>
                <a:gd name="connsiteY50" fmla="*/ 1075715 h 1197583"/>
                <a:gd name="connsiteX51" fmla="*/ 1494114 w 2491821"/>
                <a:gd name="connsiteY51" fmla="*/ 1066905 h 1197583"/>
                <a:gd name="connsiteX52" fmla="*/ 1512836 w 2491821"/>
                <a:gd name="connsiteY52" fmla="*/ 1078652 h 1197583"/>
                <a:gd name="connsiteX53" fmla="*/ 1522011 w 2491821"/>
                <a:gd name="connsiteY53" fmla="*/ 1102879 h 1197583"/>
                <a:gd name="connsiteX54" fmla="*/ 1488974 w 2491821"/>
                <a:gd name="connsiteY54" fmla="*/ 1153901 h 1197583"/>
                <a:gd name="connsiteX55" fmla="*/ 1354258 w 2491821"/>
                <a:gd name="connsiteY55" fmla="*/ 1197583 h 1197583"/>
                <a:gd name="connsiteX56" fmla="*/ 1225050 w 2491821"/>
                <a:gd name="connsiteY56" fmla="*/ 1152799 h 1197583"/>
                <a:gd name="connsiteX57" fmla="*/ 1183203 w 2491821"/>
                <a:gd name="connsiteY57" fmla="*/ 1099574 h 1197583"/>
                <a:gd name="connsiteX58" fmla="*/ 1161544 w 2491821"/>
                <a:gd name="connsiteY58" fmla="*/ 1012210 h 1197583"/>
                <a:gd name="connsiteX59" fmla="*/ 1198988 w 2491821"/>
                <a:gd name="connsiteY59" fmla="*/ 901355 h 1197583"/>
                <a:gd name="connsiteX60" fmla="*/ 1281212 w 2491821"/>
                <a:gd name="connsiteY60" fmla="*/ 837850 h 1197583"/>
                <a:gd name="connsiteX61" fmla="*/ 1362334 w 2491821"/>
                <a:gd name="connsiteY61" fmla="*/ 822064 h 1197583"/>
                <a:gd name="connsiteX62" fmla="*/ 251813 w 2491821"/>
                <a:gd name="connsiteY62" fmla="*/ 755994 h 1197583"/>
                <a:gd name="connsiteX63" fmla="*/ 234008 w 2491821"/>
                <a:gd name="connsiteY63" fmla="*/ 763150 h 1197583"/>
                <a:gd name="connsiteX64" fmla="*/ 229056 w 2491821"/>
                <a:gd name="connsiteY64" fmla="*/ 789031 h 1197583"/>
                <a:gd name="connsiteX65" fmla="*/ 229056 w 2491821"/>
                <a:gd name="connsiteY65" fmla="*/ 864648 h 1197583"/>
                <a:gd name="connsiteX66" fmla="*/ 233643 w 2491821"/>
                <a:gd name="connsiteY66" fmla="*/ 889973 h 1197583"/>
                <a:gd name="connsiteX67" fmla="*/ 249609 w 2491821"/>
                <a:gd name="connsiteY67" fmla="*/ 897317 h 1197583"/>
                <a:gd name="connsiteX68" fmla="*/ 289621 w 2491821"/>
                <a:gd name="connsiteY68" fmla="*/ 880614 h 1197583"/>
                <a:gd name="connsiteX69" fmla="*/ 302470 w 2491821"/>
                <a:gd name="connsiteY69" fmla="*/ 828306 h 1197583"/>
                <a:gd name="connsiteX70" fmla="*/ 289253 w 2491821"/>
                <a:gd name="connsiteY70" fmla="*/ 774896 h 1197583"/>
                <a:gd name="connsiteX71" fmla="*/ 251813 w 2491821"/>
                <a:gd name="connsiteY71" fmla="*/ 755994 h 1197583"/>
                <a:gd name="connsiteX72" fmla="*/ 991344 w 2491821"/>
                <a:gd name="connsiteY72" fmla="*/ 733602 h 1197583"/>
                <a:gd name="connsiteX73" fmla="*/ 1021079 w 2491821"/>
                <a:gd name="connsiteY73" fmla="*/ 733602 h 1197583"/>
                <a:gd name="connsiteX74" fmla="*/ 1033375 w 2491821"/>
                <a:gd name="connsiteY74" fmla="*/ 737821 h 1197583"/>
                <a:gd name="connsiteX75" fmla="*/ 1036496 w 2491821"/>
                <a:gd name="connsiteY75" fmla="*/ 754524 h 1197583"/>
                <a:gd name="connsiteX76" fmla="*/ 1036496 w 2491821"/>
                <a:gd name="connsiteY76" fmla="*/ 804079 h 1197583"/>
                <a:gd name="connsiteX77" fmla="*/ 1039982 w 2491821"/>
                <a:gd name="connsiteY77" fmla="*/ 818394 h 1197583"/>
                <a:gd name="connsiteX78" fmla="*/ 1054850 w 2491821"/>
                <a:gd name="connsiteY78" fmla="*/ 821699 h 1197583"/>
                <a:gd name="connsiteX79" fmla="*/ 1122759 w 2491821"/>
                <a:gd name="connsiteY79" fmla="*/ 821699 h 1197583"/>
                <a:gd name="connsiteX80" fmla="*/ 1140379 w 2491821"/>
                <a:gd name="connsiteY80" fmla="*/ 826655 h 1197583"/>
                <a:gd name="connsiteX81" fmla="*/ 1144414 w 2491821"/>
                <a:gd name="connsiteY81" fmla="*/ 847761 h 1197583"/>
                <a:gd name="connsiteX82" fmla="*/ 1144414 w 2491821"/>
                <a:gd name="connsiteY82" fmla="*/ 869420 h 1197583"/>
                <a:gd name="connsiteX83" fmla="*/ 1139277 w 2491821"/>
                <a:gd name="connsiteY83" fmla="*/ 893828 h 1197583"/>
                <a:gd name="connsiteX84" fmla="*/ 1120555 w 2491821"/>
                <a:gd name="connsiteY84" fmla="*/ 900618 h 1197583"/>
                <a:gd name="connsiteX85" fmla="*/ 1054116 w 2491821"/>
                <a:gd name="connsiteY85" fmla="*/ 900618 h 1197583"/>
                <a:gd name="connsiteX86" fmla="*/ 1040166 w 2491821"/>
                <a:gd name="connsiteY86" fmla="*/ 904292 h 1197583"/>
                <a:gd name="connsiteX87" fmla="*/ 1036496 w 2491821"/>
                <a:gd name="connsiteY87" fmla="*/ 918239 h 1197583"/>
                <a:gd name="connsiteX88" fmla="*/ 1036496 w 2491821"/>
                <a:gd name="connsiteY88" fmla="*/ 1042310 h 1197583"/>
                <a:gd name="connsiteX89" fmla="*/ 1047325 w 2491821"/>
                <a:gd name="connsiteY89" fmla="*/ 1078284 h 1197583"/>
                <a:gd name="connsiteX90" fmla="*/ 1075038 w 2491821"/>
                <a:gd name="connsiteY90" fmla="*/ 1092234 h 1197583"/>
                <a:gd name="connsiteX91" fmla="*/ 1112847 w 2491821"/>
                <a:gd name="connsiteY91" fmla="*/ 1079017 h 1197583"/>
                <a:gd name="connsiteX92" fmla="*/ 1123860 w 2491821"/>
                <a:gd name="connsiteY92" fmla="*/ 1075715 h 1197583"/>
                <a:gd name="connsiteX93" fmla="*/ 1140010 w 2491821"/>
                <a:gd name="connsiteY93" fmla="*/ 1086360 h 1197583"/>
                <a:gd name="connsiteX94" fmla="*/ 1147351 w 2491821"/>
                <a:gd name="connsiteY94" fmla="*/ 1109486 h 1197583"/>
                <a:gd name="connsiteX95" fmla="*/ 1122390 w 2491821"/>
                <a:gd name="connsiteY95" fmla="*/ 1153168 h 1197583"/>
                <a:gd name="connsiteX96" fmla="*/ 996116 w 2491821"/>
                <a:gd name="connsiteY96" fmla="*/ 1197583 h 1197583"/>
                <a:gd name="connsiteX97" fmla="*/ 901780 w 2491821"/>
                <a:gd name="connsiteY97" fmla="*/ 1164362 h 1197583"/>
                <a:gd name="connsiteX98" fmla="*/ 866174 w 2491821"/>
                <a:gd name="connsiteY98" fmla="*/ 1076814 h 1197583"/>
                <a:gd name="connsiteX99" fmla="*/ 866174 w 2491821"/>
                <a:gd name="connsiteY99" fmla="*/ 907229 h 1197583"/>
                <a:gd name="connsiteX100" fmla="*/ 864155 w 2491821"/>
                <a:gd name="connsiteY100" fmla="*/ 896764 h 1197583"/>
                <a:gd name="connsiteX101" fmla="*/ 853691 w 2491821"/>
                <a:gd name="connsiteY101" fmla="*/ 894745 h 1197583"/>
                <a:gd name="connsiteX102" fmla="*/ 815882 w 2491821"/>
                <a:gd name="connsiteY102" fmla="*/ 894745 h 1197583"/>
                <a:gd name="connsiteX103" fmla="*/ 802300 w 2491821"/>
                <a:gd name="connsiteY103" fmla="*/ 891259 h 1197583"/>
                <a:gd name="connsiteX104" fmla="*/ 799367 w 2491821"/>
                <a:gd name="connsiteY104" fmla="*/ 874925 h 1197583"/>
                <a:gd name="connsiteX105" fmla="*/ 799367 w 2491821"/>
                <a:gd name="connsiteY105" fmla="*/ 858775 h 1197583"/>
                <a:gd name="connsiteX106" fmla="*/ 807809 w 2491821"/>
                <a:gd name="connsiteY106" fmla="*/ 842621 h 1197583"/>
                <a:gd name="connsiteX107" fmla="*/ 975927 w 2491821"/>
                <a:gd name="connsiteY107" fmla="*/ 736903 h 1197583"/>
                <a:gd name="connsiteX108" fmla="*/ 991344 w 2491821"/>
                <a:gd name="connsiteY108" fmla="*/ 733602 h 1197583"/>
                <a:gd name="connsiteX109" fmla="*/ 667952 w 2491821"/>
                <a:gd name="connsiteY109" fmla="*/ 686615 h 1197583"/>
                <a:gd name="connsiteX110" fmla="*/ 718609 w 2491821"/>
                <a:gd name="connsiteY110" fmla="*/ 698546 h 1197583"/>
                <a:gd name="connsiteX111" fmla="*/ 737331 w 2491821"/>
                <a:gd name="connsiteY111" fmla="*/ 730665 h 1197583"/>
                <a:gd name="connsiteX112" fmla="*/ 709066 w 2491821"/>
                <a:gd name="connsiteY112" fmla="*/ 775449 h 1197583"/>
                <a:gd name="connsiteX113" fmla="*/ 600780 w 2491821"/>
                <a:gd name="connsiteY113" fmla="*/ 801511 h 1197583"/>
                <a:gd name="connsiteX114" fmla="*/ 558196 w 2491821"/>
                <a:gd name="connsiteY114" fmla="*/ 791231 h 1197583"/>
                <a:gd name="connsiteX115" fmla="*/ 536906 w 2491821"/>
                <a:gd name="connsiteY115" fmla="*/ 754524 h 1197583"/>
                <a:gd name="connsiteX116" fmla="*/ 582058 w 2491821"/>
                <a:gd name="connsiteY116" fmla="*/ 704968 h 1197583"/>
                <a:gd name="connsiteX117" fmla="*/ 667952 w 2491821"/>
                <a:gd name="connsiteY117" fmla="*/ 686615 h 1197583"/>
                <a:gd name="connsiteX118" fmla="*/ 309445 w 2491821"/>
                <a:gd name="connsiteY118" fmla="*/ 684046 h 1197583"/>
                <a:gd name="connsiteX119" fmla="*/ 388180 w 2491821"/>
                <a:gd name="connsiteY119" fmla="*/ 691939 h 1197583"/>
                <a:gd name="connsiteX120" fmla="*/ 440123 w 2491821"/>
                <a:gd name="connsiteY120" fmla="*/ 718550 h 1197583"/>
                <a:gd name="connsiteX121" fmla="*/ 476097 w 2491821"/>
                <a:gd name="connsiteY121" fmla="*/ 800041 h 1197583"/>
                <a:gd name="connsiteX122" fmla="*/ 465452 w 2491821"/>
                <a:gd name="connsiteY122" fmla="*/ 849412 h 1197583"/>
                <a:gd name="connsiteX123" fmla="*/ 436818 w 2491821"/>
                <a:gd name="connsiteY123" fmla="*/ 887773 h 1197583"/>
                <a:gd name="connsiteX124" fmla="*/ 423970 w 2491821"/>
                <a:gd name="connsiteY124" fmla="*/ 906492 h 1197583"/>
                <a:gd name="connsiteX125" fmla="*/ 439386 w 2491821"/>
                <a:gd name="connsiteY125" fmla="*/ 921909 h 1197583"/>
                <a:gd name="connsiteX126" fmla="*/ 494082 w 2491821"/>
                <a:gd name="connsiteY126" fmla="*/ 962654 h 1197583"/>
                <a:gd name="connsiteX127" fmla="*/ 519411 w 2491821"/>
                <a:gd name="connsiteY127" fmla="*/ 1037170 h 1197583"/>
                <a:gd name="connsiteX128" fmla="*/ 480868 w 2491821"/>
                <a:gd name="connsiteY128" fmla="*/ 1133713 h 1197583"/>
                <a:gd name="connsiteX129" fmla="*/ 329999 w 2491821"/>
                <a:gd name="connsiteY129" fmla="*/ 1191341 h 1197583"/>
                <a:gd name="connsiteX130" fmla="*/ 263191 w 2491821"/>
                <a:gd name="connsiteY130" fmla="*/ 1189506 h 1197583"/>
                <a:gd name="connsiteX131" fmla="*/ 203727 w 2491821"/>
                <a:gd name="connsiteY131" fmla="*/ 1187306 h 1197583"/>
                <a:gd name="connsiteX132" fmla="*/ 154540 w 2491821"/>
                <a:gd name="connsiteY132" fmla="*/ 1187671 h 1197583"/>
                <a:gd name="connsiteX133" fmla="*/ 78922 w 2491821"/>
                <a:gd name="connsiteY133" fmla="*/ 1189875 h 1197583"/>
                <a:gd name="connsiteX134" fmla="*/ 48454 w 2491821"/>
                <a:gd name="connsiteY134" fmla="*/ 1191710 h 1197583"/>
                <a:gd name="connsiteX135" fmla="*/ 12848 w 2491821"/>
                <a:gd name="connsiteY135" fmla="*/ 1180331 h 1197583"/>
                <a:gd name="connsiteX136" fmla="*/ 0 w 2491821"/>
                <a:gd name="connsiteY136" fmla="*/ 1153168 h 1197583"/>
                <a:gd name="connsiteX137" fmla="*/ 4772 w 2491821"/>
                <a:gd name="connsiteY137" fmla="*/ 1137014 h 1197583"/>
                <a:gd name="connsiteX138" fmla="*/ 27897 w 2491821"/>
                <a:gd name="connsiteY138" fmla="*/ 1118661 h 1197583"/>
                <a:gd name="connsiteX139" fmla="*/ 42580 w 2491821"/>
                <a:gd name="connsiteY139" fmla="*/ 1095720 h 1197583"/>
                <a:gd name="connsiteX140" fmla="*/ 51390 w 2491821"/>
                <a:gd name="connsiteY140" fmla="*/ 1028728 h 1197583"/>
                <a:gd name="connsiteX141" fmla="*/ 58365 w 2491821"/>
                <a:gd name="connsiteY141" fmla="*/ 831611 h 1197583"/>
                <a:gd name="connsiteX142" fmla="*/ 52676 w 2491821"/>
                <a:gd name="connsiteY142" fmla="*/ 774531 h 1197583"/>
                <a:gd name="connsiteX143" fmla="*/ 26062 w 2491821"/>
                <a:gd name="connsiteY143" fmla="*/ 751222 h 1197583"/>
                <a:gd name="connsiteX144" fmla="*/ 1835 w 2491821"/>
                <a:gd name="connsiteY144" fmla="*/ 721122 h 1197583"/>
                <a:gd name="connsiteX145" fmla="*/ 16334 w 2491821"/>
                <a:gd name="connsiteY145" fmla="*/ 694691 h 1197583"/>
                <a:gd name="connsiteX146" fmla="*/ 53594 w 2491821"/>
                <a:gd name="connsiteY146" fmla="*/ 684415 h 1197583"/>
                <a:gd name="connsiteX147" fmla="*/ 85529 w 2491821"/>
                <a:gd name="connsiteY147" fmla="*/ 685513 h 1197583"/>
                <a:gd name="connsiteX148" fmla="*/ 155273 w 2491821"/>
                <a:gd name="connsiteY148" fmla="*/ 686983 h 1197583"/>
                <a:gd name="connsiteX149" fmla="*/ 263560 w 2491821"/>
                <a:gd name="connsiteY149" fmla="*/ 684780 h 1197583"/>
                <a:gd name="connsiteX150" fmla="*/ 309445 w 2491821"/>
                <a:gd name="connsiteY150" fmla="*/ 684046 h 1197583"/>
                <a:gd name="connsiteX151" fmla="*/ 1755227 w 2491821"/>
                <a:gd name="connsiteY151" fmla="*/ 353857 h 1197583"/>
                <a:gd name="connsiteX152" fmla="*/ 1727146 w 2491821"/>
                <a:gd name="connsiteY152" fmla="*/ 367074 h 1197583"/>
                <a:gd name="connsiteX153" fmla="*/ 1715215 w 2491821"/>
                <a:gd name="connsiteY153" fmla="*/ 398641 h 1197583"/>
                <a:gd name="connsiteX154" fmla="*/ 1723657 w 2491821"/>
                <a:gd name="connsiteY154" fmla="*/ 427090 h 1197583"/>
                <a:gd name="connsiteX155" fmla="*/ 1746048 w 2491821"/>
                <a:gd name="connsiteY155" fmla="*/ 437920 h 1197583"/>
                <a:gd name="connsiteX156" fmla="*/ 1775415 w 2491821"/>
                <a:gd name="connsiteY156" fmla="*/ 388364 h 1197583"/>
                <a:gd name="connsiteX157" fmla="*/ 1771193 w 2491821"/>
                <a:gd name="connsiteY157" fmla="*/ 361200 h 1197583"/>
                <a:gd name="connsiteX158" fmla="*/ 1755227 w 2491821"/>
                <a:gd name="connsiteY158" fmla="*/ 353857 h 1197583"/>
                <a:gd name="connsiteX159" fmla="*/ 1472212 w 2491821"/>
                <a:gd name="connsiteY159" fmla="*/ 144260 h 1197583"/>
                <a:gd name="connsiteX160" fmla="*/ 1492401 w 2491821"/>
                <a:gd name="connsiteY160" fmla="*/ 167017 h 1197583"/>
                <a:gd name="connsiteX161" fmla="*/ 1492401 w 2491821"/>
                <a:gd name="connsiteY161" fmla="*/ 380287 h 1197583"/>
                <a:gd name="connsiteX162" fmla="*/ 1496988 w 2491821"/>
                <a:gd name="connsiteY162" fmla="*/ 417363 h 1197583"/>
                <a:gd name="connsiteX163" fmla="*/ 1515526 w 2491821"/>
                <a:gd name="connsiteY163" fmla="*/ 439021 h 1197583"/>
                <a:gd name="connsiteX164" fmla="*/ 1530762 w 2491821"/>
                <a:gd name="connsiteY164" fmla="*/ 452784 h 1197583"/>
                <a:gd name="connsiteX165" fmla="*/ 1534616 w 2491821"/>
                <a:gd name="connsiteY165" fmla="*/ 467283 h 1197583"/>
                <a:gd name="connsiteX166" fmla="*/ 1414580 w 2491821"/>
                <a:gd name="connsiteY166" fmla="*/ 514635 h 1197583"/>
                <a:gd name="connsiteX167" fmla="*/ 1312167 w 2491821"/>
                <a:gd name="connsiteY167" fmla="*/ 504359 h 1197583"/>
                <a:gd name="connsiteX168" fmla="*/ 1291429 w 2491821"/>
                <a:gd name="connsiteY168" fmla="*/ 491510 h 1197583"/>
                <a:gd name="connsiteX169" fmla="*/ 1283537 w 2491821"/>
                <a:gd name="connsiteY169" fmla="*/ 470588 h 1197583"/>
                <a:gd name="connsiteX170" fmla="*/ 1287575 w 2491821"/>
                <a:gd name="connsiteY170" fmla="*/ 455171 h 1197583"/>
                <a:gd name="connsiteX171" fmla="*/ 1308129 w 2491821"/>
                <a:gd name="connsiteY171" fmla="*/ 437551 h 1197583"/>
                <a:gd name="connsiteX172" fmla="*/ 1324282 w 2491821"/>
                <a:gd name="connsiteY172" fmla="*/ 410019 h 1197583"/>
                <a:gd name="connsiteX173" fmla="*/ 1329054 w 2491821"/>
                <a:gd name="connsiteY173" fmla="*/ 353124 h 1197583"/>
                <a:gd name="connsiteX174" fmla="*/ 1327400 w 2491821"/>
                <a:gd name="connsiteY174" fmla="*/ 307791 h 1197583"/>
                <a:gd name="connsiteX175" fmla="*/ 1325016 w 2491821"/>
                <a:gd name="connsiteY175" fmla="*/ 269065 h 1197583"/>
                <a:gd name="connsiteX176" fmla="*/ 1304459 w 2491821"/>
                <a:gd name="connsiteY176" fmla="*/ 245939 h 1197583"/>
                <a:gd name="connsiteX177" fmla="*/ 1281702 w 2491821"/>
                <a:gd name="connsiteY177" fmla="*/ 216572 h 1197583"/>
                <a:gd name="connsiteX178" fmla="*/ 1311434 w 2491821"/>
                <a:gd name="connsiteY178" fmla="*/ 182068 h 1197583"/>
                <a:gd name="connsiteX179" fmla="*/ 1399531 w 2491821"/>
                <a:gd name="connsiteY179" fmla="*/ 155270 h 1197583"/>
                <a:gd name="connsiteX180" fmla="*/ 1472212 w 2491821"/>
                <a:gd name="connsiteY180" fmla="*/ 144260 h 1197583"/>
                <a:gd name="connsiteX181" fmla="*/ 684717 w 2491821"/>
                <a:gd name="connsiteY181" fmla="*/ 144260 h 1197583"/>
                <a:gd name="connsiteX182" fmla="*/ 706373 w 2491821"/>
                <a:gd name="connsiteY182" fmla="*/ 162613 h 1197583"/>
                <a:gd name="connsiteX183" fmla="*/ 706373 w 2491821"/>
                <a:gd name="connsiteY183" fmla="*/ 361566 h 1197583"/>
                <a:gd name="connsiteX184" fmla="*/ 748588 w 2491821"/>
                <a:gd name="connsiteY184" fmla="*/ 425439 h 1197583"/>
                <a:gd name="connsiteX185" fmla="*/ 769510 w 2491821"/>
                <a:gd name="connsiteY185" fmla="*/ 419382 h 1197583"/>
                <a:gd name="connsiteX186" fmla="*/ 783825 w 2491821"/>
                <a:gd name="connsiteY186" fmla="*/ 404514 h 1197583"/>
                <a:gd name="connsiteX187" fmla="*/ 791902 w 2491821"/>
                <a:gd name="connsiteY187" fmla="*/ 325960 h 1197583"/>
                <a:gd name="connsiteX188" fmla="*/ 787863 w 2491821"/>
                <a:gd name="connsiteY188" fmla="*/ 243736 h 1197583"/>
                <a:gd name="connsiteX189" fmla="*/ 782723 w 2491821"/>
                <a:gd name="connsiteY189" fmla="*/ 230338 h 1197583"/>
                <a:gd name="connsiteX190" fmla="*/ 768777 w 2491821"/>
                <a:gd name="connsiteY190" fmla="*/ 220611 h 1197583"/>
                <a:gd name="connsiteX191" fmla="*/ 747851 w 2491821"/>
                <a:gd name="connsiteY191" fmla="*/ 192714 h 1197583"/>
                <a:gd name="connsiteX192" fmla="*/ 783825 w 2491821"/>
                <a:gd name="connsiteY192" fmla="*/ 161143 h 1197583"/>
                <a:gd name="connsiteX193" fmla="*/ 918541 w 2491821"/>
                <a:gd name="connsiteY193" fmla="*/ 144260 h 1197583"/>
                <a:gd name="connsiteX194" fmla="*/ 955617 w 2491821"/>
                <a:gd name="connsiteY194" fmla="*/ 183535 h 1197583"/>
                <a:gd name="connsiteX195" fmla="*/ 955249 w 2491821"/>
                <a:gd name="connsiteY195" fmla="*/ 200054 h 1197583"/>
                <a:gd name="connsiteX196" fmla="*/ 954147 w 2491821"/>
                <a:gd name="connsiteY196" fmla="*/ 243003 h 1197583"/>
                <a:gd name="connsiteX197" fmla="*/ 954147 w 2491821"/>
                <a:gd name="connsiteY197" fmla="*/ 404883 h 1197583"/>
                <a:gd name="connsiteX198" fmla="*/ 975437 w 2491821"/>
                <a:gd name="connsiteY198" fmla="*/ 427640 h 1197583"/>
                <a:gd name="connsiteX199" fmla="*/ 993426 w 2491821"/>
                <a:gd name="connsiteY199" fmla="*/ 453336 h 1197583"/>
                <a:gd name="connsiteX200" fmla="*/ 915240 w 2491821"/>
                <a:gd name="connsiteY200" fmla="*/ 504359 h 1197583"/>
                <a:gd name="connsiteX201" fmla="*/ 826406 w 2491821"/>
                <a:gd name="connsiteY201" fmla="*/ 515004 h 1197583"/>
                <a:gd name="connsiteX202" fmla="*/ 802363 w 2491821"/>
                <a:gd name="connsiteY202" fmla="*/ 510965 h 1197583"/>
                <a:gd name="connsiteX203" fmla="*/ 794839 w 2491821"/>
                <a:gd name="connsiteY203" fmla="*/ 495184 h 1197583"/>
                <a:gd name="connsiteX204" fmla="*/ 780888 w 2491821"/>
                <a:gd name="connsiteY204" fmla="*/ 472423 h 1197583"/>
                <a:gd name="connsiteX205" fmla="*/ 772815 w 2491821"/>
                <a:gd name="connsiteY205" fmla="*/ 474442 h 1197583"/>
                <a:gd name="connsiteX206" fmla="*/ 750423 w 2491821"/>
                <a:gd name="connsiteY206" fmla="*/ 489310 h 1197583"/>
                <a:gd name="connsiteX207" fmla="*/ 670767 w 2491821"/>
                <a:gd name="connsiteY207" fmla="*/ 514635 h 1197583"/>
                <a:gd name="connsiteX208" fmla="*/ 571291 w 2491821"/>
                <a:gd name="connsiteY208" fmla="*/ 473893 h 1197583"/>
                <a:gd name="connsiteX209" fmla="*/ 546696 w 2491821"/>
                <a:gd name="connsiteY209" fmla="*/ 358997 h 1197583"/>
                <a:gd name="connsiteX210" fmla="*/ 547064 w 2491821"/>
                <a:gd name="connsiteY210" fmla="*/ 307607 h 1197583"/>
                <a:gd name="connsiteX211" fmla="*/ 547064 w 2491821"/>
                <a:gd name="connsiteY211" fmla="*/ 290720 h 1197583"/>
                <a:gd name="connsiteX212" fmla="*/ 541375 w 2491821"/>
                <a:gd name="connsiteY212" fmla="*/ 244285 h 1197583"/>
                <a:gd name="connsiteX213" fmla="*/ 520634 w 2491821"/>
                <a:gd name="connsiteY213" fmla="*/ 220976 h 1197583"/>
                <a:gd name="connsiteX214" fmla="*/ 502465 w 2491821"/>
                <a:gd name="connsiteY214" fmla="*/ 209232 h 1197583"/>
                <a:gd name="connsiteX215" fmla="*/ 498610 w 2491821"/>
                <a:gd name="connsiteY215" fmla="*/ 197117 h 1197583"/>
                <a:gd name="connsiteX216" fmla="*/ 540822 w 2491821"/>
                <a:gd name="connsiteY216" fmla="*/ 160042 h 1197583"/>
                <a:gd name="connsiteX217" fmla="*/ 684717 w 2491821"/>
                <a:gd name="connsiteY217" fmla="*/ 144260 h 1197583"/>
                <a:gd name="connsiteX218" fmla="*/ 2331043 w 2491821"/>
                <a:gd name="connsiteY218" fmla="*/ 143891 h 1197583"/>
                <a:gd name="connsiteX219" fmla="*/ 2410330 w 2491821"/>
                <a:gd name="connsiteY219" fmla="*/ 168118 h 1197583"/>
                <a:gd name="connsiteX220" fmla="*/ 2442634 w 2491821"/>
                <a:gd name="connsiteY220" fmla="*/ 208680 h 1197583"/>
                <a:gd name="connsiteX221" fmla="*/ 2454012 w 2491821"/>
                <a:gd name="connsiteY221" fmla="*/ 277141 h 1197583"/>
                <a:gd name="connsiteX222" fmla="*/ 2459152 w 2491821"/>
                <a:gd name="connsiteY222" fmla="*/ 406349 h 1197583"/>
                <a:gd name="connsiteX223" fmla="*/ 2463740 w 2491821"/>
                <a:gd name="connsiteY223" fmla="*/ 428008 h 1197583"/>
                <a:gd name="connsiteX224" fmla="*/ 2486316 w 2491821"/>
                <a:gd name="connsiteY224" fmla="*/ 454803 h 1197583"/>
                <a:gd name="connsiteX225" fmla="*/ 2491821 w 2491821"/>
                <a:gd name="connsiteY225" fmla="*/ 471322 h 1197583"/>
                <a:gd name="connsiteX226" fmla="*/ 2462822 w 2491821"/>
                <a:gd name="connsiteY226" fmla="*/ 505092 h 1197583"/>
                <a:gd name="connsiteX227" fmla="*/ 2359308 w 2491821"/>
                <a:gd name="connsiteY227" fmla="*/ 514635 h 1197583"/>
                <a:gd name="connsiteX228" fmla="*/ 2287729 w 2491821"/>
                <a:gd name="connsiteY228" fmla="*/ 505829 h 1197583"/>
                <a:gd name="connsiteX229" fmla="*/ 2266070 w 2491821"/>
                <a:gd name="connsiteY229" fmla="*/ 476093 h 1197583"/>
                <a:gd name="connsiteX230" fmla="*/ 2268274 w 2491821"/>
                <a:gd name="connsiteY230" fmla="*/ 465264 h 1197583"/>
                <a:gd name="connsiteX231" fmla="*/ 2282957 w 2491821"/>
                <a:gd name="connsiteY231" fmla="*/ 448196 h 1197583"/>
                <a:gd name="connsiteX232" fmla="*/ 2297641 w 2491821"/>
                <a:gd name="connsiteY232" fmla="*/ 345415 h 1197583"/>
                <a:gd name="connsiteX233" fmla="*/ 2285894 w 2491821"/>
                <a:gd name="connsiteY233" fmla="*/ 270531 h 1197583"/>
                <a:gd name="connsiteX234" fmla="*/ 2250654 w 2491821"/>
                <a:gd name="connsiteY234" fmla="*/ 251076 h 1197583"/>
                <a:gd name="connsiteX235" fmla="*/ 2216883 w 2491821"/>
                <a:gd name="connsiteY235" fmla="*/ 266861 h 1197583"/>
                <a:gd name="connsiteX236" fmla="*/ 2207705 w 2491821"/>
                <a:gd name="connsiteY236" fmla="*/ 324125 h 1197583"/>
                <a:gd name="connsiteX237" fmla="*/ 2207705 w 2491821"/>
                <a:gd name="connsiteY237" fmla="*/ 396806 h 1197583"/>
                <a:gd name="connsiteX238" fmla="*/ 2210461 w 2491821"/>
                <a:gd name="connsiteY238" fmla="*/ 426538 h 1197583"/>
                <a:gd name="connsiteX239" fmla="*/ 2228630 w 2491821"/>
                <a:gd name="connsiteY239" fmla="*/ 457740 h 1197583"/>
                <a:gd name="connsiteX240" fmla="*/ 2232668 w 2491821"/>
                <a:gd name="connsiteY240" fmla="*/ 472792 h 1197583"/>
                <a:gd name="connsiteX241" fmla="*/ 2202568 w 2491821"/>
                <a:gd name="connsiteY241" fmla="*/ 504727 h 1197583"/>
                <a:gd name="connsiteX242" fmla="*/ 2108597 w 2491821"/>
                <a:gd name="connsiteY242" fmla="*/ 515004 h 1197583"/>
                <a:gd name="connsiteX243" fmla="*/ 2006549 w 2491821"/>
                <a:gd name="connsiteY243" fmla="*/ 472792 h 1197583"/>
                <a:gd name="connsiteX244" fmla="*/ 2009670 w 2491821"/>
                <a:gd name="connsiteY244" fmla="*/ 459394 h 1197583"/>
                <a:gd name="connsiteX245" fmla="*/ 2024538 w 2491821"/>
                <a:gd name="connsiteY245" fmla="*/ 446361 h 1197583"/>
                <a:gd name="connsiteX246" fmla="*/ 2036650 w 2491821"/>
                <a:gd name="connsiteY246" fmla="*/ 430392 h 1197583"/>
                <a:gd name="connsiteX247" fmla="*/ 2041421 w 2491821"/>
                <a:gd name="connsiteY247" fmla="*/ 386161 h 1197583"/>
                <a:gd name="connsiteX248" fmla="*/ 2043990 w 2491821"/>
                <a:gd name="connsiteY248" fmla="*/ 298432 h 1197583"/>
                <a:gd name="connsiteX249" fmla="*/ 2040136 w 2491821"/>
                <a:gd name="connsiteY249" fmla="*/ 265210 h 1197583"/>
                <a:gd name="connsiteX250" fmla="*/ 2017928 w 2491821"/>
                <a:gd name="connsiteY250" fmla="*/ 245939 h 1197583"/>
                <a:gd name="connsiteX251" fmla="*/ 2002146 w 2491821"/>
                <a:gd name="connsiteY251" fmla="*/ 221712 h 1197583"/>
                <a:gd name="connsiteX252" fmla="*/ 2014991 w 2491821"/>
                <a:gd name="connsiteY252" fmla="*/ 197670 h 1197583"/>
                <a:gd name="connsiteX253" fmla="*/ 2067852 w 2491821"/>
                <a:gd name="connsiteY253" fmla="*/ 173992 h 1197583"/>
                <a:gd name="connsiteX254" fmla="*/ 2135761 w 2491821"/>
                <a:gd name="connsiteY254" fmla="*/ 152886 h 1197583"/>
                <a:gd name="connsiteX255" fmla="*/ 2180541 w 2491821"/>
                <a:gd name="connsiteY255" fmla="*/ 144260 h 1197583"/>
                <a:gd name="connsiteX256" fmla="*/ 2199079 w 2491821"/>
                <a:gd name="connsiteY256" fmla="*/ 152333 h 1197583"/>
                <a:gd name="connsiteX257" fmla="*/ 2206606 w 2491821"/>
                <a:gd name="connsiteY257" fmla="*/ 171423 h 1197583"/>
                <a:gd name="connsiteX258" fmla="*/ 2206238 w 2491821"/>
                <a:gd name="connsiteY258" fmla="*/ 180598 h 1197583"/>
                <a:gd name="connsiteX259" fmla="*/ 2205870 w 2491821"/>
                <a:gd name="connsiteY259" fmla="*/ 185738 h 1197583"/>
                <a:gd name="connsiteX260" fmla="*/ 2220553 w 2491821"/>
                <a:gd name="connsiteY260" fmla="*/ 203359 h 1197583"/>
                <a:gd name="connsiteX261" fmla="*/ 2239275 w 2491821"/>
                <a:gd name="connsiteY261" fmla="*/ 189409 h 1197583"/>
                <a:gd name="connsiteX262" fmla="*/ 2331043 w 2491821"/>
                <a:gd name="connsiteY262" fmla="*/ 143891 h 1197583"/>
                <a:gd name="connsiteX263" fmla="*/ 1196906 w 2491821"/>
                <a:gd name="connsiteY263" fmla="*/ 143891 h 1197583"/>
                <a:gd name="connsiteX264" fmla="*/ 1214895 w 2491821"/>
                <a:gd name="connsiteY264" fmla="*/ 150498 h 1197583"/>
                <a:gd name="connsiteX265" fmla="*/ 1220031 w 2491821"/>
                <a:gd name="connsiteY265" fmla="*/ 173258 h 1197583"/>
                <a:gd name="connsiteX266" fmla="*/ 1220031 w 2491821"/>
                <a:gd name="connsiteY266" fmla="*/ 498485 h 1197583"/>
                <a:gd name="connsiteX267" fmla="*/ 1212323 w 2491821"/>
                <a:gd name="connsiteY267" fmla="*/ 574836 h 1197583"/>
                <a:gd name="connsiteX268" fmla="*/ 1185896 w 2491821"/>
                <a:gd name="connsiteY268" fmla="*/ 617416 h 1197583"/>
                <a:gd name="connsiteX269" fmla="*/ 1136156 w 2491821"/>
                <a:gd name="connsiteY269" fmla="*/ 642929 h 1197583"/>
                <a:gd name="connsiteX270" fmla="*/ 1073936 w 2491821"/>
                <a:gd name="connsiteY270" fmla="*/ 652657 h 1197583"/>
                <a:gd name="connsiteX271" fmla="*/ 1013920 w 2491821"/>
                <a:gd name="connsiteY271" fmla="*/ 638342 h 1197583"/>
                <a:gd name="connsiteX272" fmla="*/ 989877 w 2491821"/>
                <a:gd name="connsiteY272" fmla="*/ 602736 h 1197583"/>
                <a:gd name="connsiteX273" fmla="*/ 996668 w 2491821"/>
                <a:gd name="connsiteY273" fmla="*/ 586218 h 1197583"/>
                <a:gd name="connsiteX274" fmla="*/ 1013002 w 2491821"/>
                <a:gd name="connsiteY274" fmla="*/ 579243 h 1197583"/>
                <a:gd name="connsiteX275" fmla="*/ 1024749 w 2491821"/>
                <a:gd name="connsiteY275" fmla="*/ 580344 h 1197583"/>
                <a:gd name="connsiteX276" fmla="*/ 1033924 w 2491821"/>
                <a:gd name="connsiteY276" fmla="*/ 581446 h 1197583"/>
                <a:gd name="connsiteX277" fmla="*/ 1045855 w 2491821"/>
                <a:gd name="connsiteY277" fmla="*/ 575204 h 1197583"/>
                <a:gd name="connsiteX278" fmla="*/ 1051179 w 2491821"/>
                <a:gd name="connsiteY278" fmla="*/ 561254 h 1197583"/>
                <a:gd name="connsiteX279" fmla="*/ 1050078 w 2491821"/>
                <a:gd name="connsiteY279" fmla="*/ 550977 h 1197583"/>
                <a:gd name="connsiteX280" fmla="*/ 1047506 w 2491821"/>
                <a:gd name="connsiteY280" fmla="*/ 525649 h 1197583"/>
                <a:gd name="connsiteX281" fmla="*/ 1047506 w 2491821"/>
                <a:gd name="connsiteY281" fmla="*/ 292558 h 1197583"/>
                <a:gd name="connsiteX282" fmla="*/ 1041817 w 2491821"/>
                <a:gd name="connsiteY282" fmla="*/ 266861 h 1197583"/>
                <a:gd name="connsiteX283" fmla="*/ 1022181 w 2491821"/>
                <a:gd name="connsiteY283" fmla="*/ 252178 h 1197583"/>
                <a:gd name="connsiteX284" fmla="*/ 1001256 w 2491821"/>
                <a:gd name="connsiteY284" fmla="*/ 226849 h 1197583"/>
                <a:gd name="connsiteX285" fmla="*/ 1018142 w 2491821"/>
                <a:gd name="connsiteY285" fmla="*/ 193263 h 1197583"/>
                <a:gd name="connsiteX286" fmla="*/ 1073203 w 2491821"/>
                <a:gd name="connsiteY286" fmla="*/ 167017 h 1197583"/>
                <a:gd name="connsiteX287" fmla="*/ 1139277 w 2491821"/>
                <a:gd name="connsiteY287" fmla="*/ 151231 h 1197583"/>
                <a:gd name="connsiteX288" fmla="*/ 1196906 w 2491821"/>
                <a:gd name="connsiteY288" fmla="*/ 143891 h 1197583"/>
                <a:gd name="connsiteX289" fmla="*/ 1779819 w 2491821"/>
                <a:gd name="connsiteY289" fmla="*/ 141323 h 1197583"/>
                <a:gd name="connsiteX290" fmla="*/ 1888108 w 2491821"/>
                <a:gd name="connsiteY290" fmla="*/ 173623 h 1197583"/>
                <a:gd name="connsiteX291" fmla="*/ 1920961 w 2491821"/>
                <a:gd name="connsiteY291" fmla="*/ 213086 h 1197583"/>
                <a:gd name="connsiteX292" fmla="*/ 1930320 w 2491821"/>
                <a:gd name="connsiteY292" fmla="*/ 274205 h 1197583"/>
                <a:gd name="connsiteX293" fmla="*/ 1929587 w 2491821"/>
                <a:gd name="connsiteY293" fmla="*/ 328897 h 1197583"/>
                <a:gd name="connsiteX294" fmla="*/ 1937664 w 2491821"/>
                <a:gd name="connsiteY294" fmla="*/ 402679 h 1197583"/>
                <a:gd name="connsiteX295" fmla="*/ 1945372 w 2491821"/>
                <a:gd name="connsiteY295" fmla="*/ 412956 h 1197583"/>
                <a:gd name="connsiteX296" fmla="*/ 1960789 w 2491821"/>
                <a:gd name="connsiteY296" fmla="*/ 416994 h 1197583"/>
                <a:gd name="connsiteX297" fmla="*/ 1972536 w 2491821"/>
                <a:gd name="connsiteY297" fmla="*/ 432411 h 1197583"/>
                <a:gd name="connsiteX298" fmla="*/ 1958401 w 2491821"/>
                <a:gd name="connsiteY298" fmla="*/ 469118 h 1197583"/>
                <a:gd name="connsiteX299" fmla="*/ 1921879 w 2491821"/>
                <a:gd name="connsiteY299" fmla="*/ 501057 h 1197583"/>
                <a:gd name="connsiteX300" fmla="*/ 1864246 w 2491821"/>
                <a:gd name="connsiteY300" fmla="*/ 517207 h 1197583"/>
                <a:gd name="connsiteX301" fmla="*/ 1803312 w 2491821"/>
                <a:gd name="connsiteY301" fmla="*/ 490777 h 1197583"/>
                <a:gd name="connsiteX302" fmla="*/ 1788997 w 2491821"/>
                <a:gd name="connsiteY302" fmla="*/ 481233 h 1197583"/>
                <a:gd name="connsiteX303" fmla="*/ 1769542 w 2491821"/>
                <a:gd name="connsiteY303" fmla="*/ 490409 h 1197583"/>
                <a:gd name="connsiteX304" fmla="*/ 1686216 w 2491821"/>
                <a:gd name="connsiteY304" fmla="*/ 517207 h 1197583"/>
                <a:gd name="connsiteX305" fmla="*/ 1608395 w 2491821"/>
                <a:gd name="connsiteY305" fmla="*/ 496650 h 1197583"/>
                <a:gd name="connsiteX306" fmla="*/ 1577562 w 2491821"/>
                <a:gd name="connsiteY306" fmla="*/ 461229 h 1197583"/>
                <a:gd name="connsiteX307" fmla="*/ 1566183 w 2491821"/>
                <a:gd name="connsiteY307" fmla="*/ 415528 h 1197583"/>
                <a:gd name="connsiteX308" fmla="*/ 1597017 w 2491821"/>
                <a:gd name="connsiteY308" fmla="*/ 347987 h 1197583"/>
                <a:gd name="connsiteX309" fmla="*/ 1740912 w 2491821"/>
                <a:gd name="connsiteY309" fmla="*/ 301368 h 1197583"/>
                <a:gd name="connsiteX310" fmla="*/ 1767707 w 2491821"/>
                <a:gd name="connsiteY310" fmla="*/ 297146 h 1197583"/>
                <a:gd name="connsiteX311" fmla="*/ 1773212 w 2491821"/>
                <a:gd name="connsiteY311" fmla="*/ 277506 h 1197583"/>
                <a:gd name="connsiteX312" fmla="*/ 1765139 w 2491821"/>
                <a:gd name="connsiteY312" fmla="*/ 221160 h 1197583"/>
                <a:gd name="connsiteX313" fmla="*/ 1738708 w 2491821"/>
                <a:gd name="connsiteY313" fmla="*/ 203724 h 1197583"/>
                <a:gd name="connsiteX314" fmla="*/ 1719069 w 2491821"/>
                <a:gd name="connsiteY314" fmla="*/ 210331 h 1197583"/>
                <a:gd name="connsiteX315" fmla="*/ 1697595 w 2491821"/>
                <a:gd name="connsiteY315" fmla="*/ 234558 h 1197583"/>
                <a:gd name="connsiteX316" fmla="*/ 1629321 w 2491821"/>
                <a:gd name="connsiteY316" fmla="*/ 281176 h 1197583"/>
                <a:gd name="connsiteX317" fmla="*/ 1599954 w 2491821"/>
                <a:gd name="connsiteY317" fmla="*/ 270531 h 1197583"/>
                <a:gd name="connsiteX318" fmla="*/ 1588575 w 2491821"/>
                <a:gd name="connsiteY318" fmla="*/ 242634 h 1197583"/>
                <a:gd name="connsiteX319" fmla="*/ 1602706 w 2491821"/>
                <a:gd name="connsiteY319" fmla="*/ 207394 h 1197583"/>
                <a:gd name="connsiteX320" fmla="*/ 1641067 w 2491821"/>
                <a:gd name="connsiteY320" fmla="*/ 176560 h 1197583"/>
                <a:gd name="connsiteX321" fmla="*/ 1779819 w 2491821"/>
                <a:gd name="connsiteY321" fmla="*/ 141323 h 1197583"/>
                <a:gd name="connsiteX322" fmla="*/ 1419720 w 2491821"/>
                <a:gd name="connsiteY322" fmla="*/ 6238 h 1197583"/>
                <a:gd name="connsiteX323" fmla="*/ 1470377 w 2491821"/>
                <a:gd name="connsiteY323" fmla="*/ 18169 h 1197583"/>
                <a:gd name="connsiteX324" fmla="*/ 1489099 w 2491821"/>
                <a:gd name="connsiteY324" fmla="*/ 50289 h 1197583"/>
                <a:gd name="connsiteX325" fmla="*/ 1460834 w 2491821"/>
                <a:gd name="connsiteY325" fmla="*/ 95069 h 1197583"/>
                <a:gd name="connsiteX326" fmla="*/ 1352548 w 2491821"/>
                <a:gd name="connsiteY326" fmla="*/ 121134 h 1197583"/>
                <a:gd name="connsiteX327" fmla="*/ 1309964 w 2491821"/>
                <a:gd name="connsiteY327" fmla="*/ 110854 h 1197583"/>
                <a:gd name="connsiteX328" fmla="*/ 1288674 w 2491821"/>
                <a:gd name="connsiteY328" fmla="*/ 74147 h 1197583"/>
                <a:gd name="connsiteX329" fmla="*/ 1333826 w 2491821"/>
                <a:gd name="connsiteY329" fmla="*/ 24592 h 1197583"/>
                <a:gd name="connsiteX330" fmla="*/ 1419720 w 2491821"/>
                <a:gd name="connsiteY330" fmla="*/ 6238 h 1197583"/>
                <a:gd name="connsiteX331" fmla="*/ 1142214 w 2491821"/>
                <a:gd name="connsiteY331" fmla="*/ 6238 h 1197583"/>
                <a:gd name="connsiteX332" fmla="*/ 1192868 w 2491821"/>
                <a:gd name="connsiteY332" fmla="*/ 18169 h 1197583"/>
                <a:gd name="connsiteX333" fmla="*/ 1211589 w 2491821"/>
                <a:gd name="connsiteY333" fmla="*/ 50289 h 1197583"/>
                <a:gd name="connsiteX334" fmla="*/ 1183324 w 2491821"/>
                <a:gd name="connsiteY334" fmla="*/ 95069 h 1197583"/>
                <a:gd name="connsiteX335" fmla="*/ 1075038 w 2491821"/>
                <a:gd name="connsiteY335" fmla="*/ 121134 h 1197583"/>
                <a:gd name="connsiteX336" fmla="*/ 1032458 w 2491821"/>
                <a:gd name="connsiteY336" fmla="*/ 110854 h 1197583"/>
                <a:gd name="connsiteX337" fmla="*/ 1011167 w 2491821"/>
                <a:gd name="connsiteY337" fmla="*/ 74147 h 1197583"/>
                <a:gd name="connsiteX338" fmla="*/ 1056316 w 2491821"/>
                <a:gd name="connsiteY338" fmla="*/ 24592 h 1197583"/>
                <a:gd name="connsiteX339" fmla="*/ 1142214 w 2491821"/>
                <a:gd name="connsiteY339" fmla="*/ 6238 h 1197583"/>
                <a:gd name="connsiteX340" fmla="*/ 435351 w 2491821"/>
                <a:gd name="connsiteY340" fmla="*/ 0 h 1197583"/>
                <a:gd name="connsiteX341" fmla="*/ 459943 w 2491821"/>
                <a:gd name="connsiteY341" fmla="*/ 14680 h 1197583"/>
                <a:gd name="connsiteX342" fmla="*/ 492247 w 2491821"/>
                <a:gd name="connsiteY342" fmla="*/ 105714 h 1197583"/>
                <a:gd name="connsiteX343" fmla="*/ 481602 w 2491821"/>
                <a:gd name="connsiteY343" fmla="*/ 142056 h 1197583"/>
                <a:gd name="connsiteX344" fmla="*/ 453705 w 2491821"/>
                <a:gd name="connsiteY344" fmla="*/ 155638 h 1197583"/>
                <a:gd name="connsiteX345" fmla="*/ 434250 w 2491821"/>
                <a:gd name="connsiteY345" fmla="*/ 150498 h 1197583"/>
                <a:gd name="connsiteX346" fmla="*/ 400479 w 2491821"/>
                <a:gd name="connsiteY346" fmla="*/ 114524 h 1197583"/>
                <a:gd name="connsiteX347" fmla="*/ 360651 w 2491821"/>
                <a:gd name="connsiteY347" fmla="*/ 89564 h 1197583"/>
                <a:gd name="connsiteX348" fmla="*/ 273836 w 2491821"/>
                <a:gd name="connsiteY348" fmla="*/ 81856 h 1197583"/>
                <a:gd name="connsiteX349" fmla="*/ 242638 w 2491821"/>
                <a:gd name="connsiteY349" fmla="*/ 94704 h 1197583"/>
                <a:gd name="connsiteX350" fmla="*/ 234377 w 2491821"/>
                <a:gd name="connsiteY350" fmla="*/ 132145 h 1197583"/>
                <a:gd name="connsiteX351" fmla="*/ 230523 w 2491821"/>
                <a:gd name="connsiteY351" fmla="*/ 182802 h 1197583"/>
                <a:gd name="connsiteX352" fmla="*/ 239333 w 2491821"/>
                <a:gd name="connsiteY352" fmla="*/ 201524 h 1197583"/>
                <a:gd name="connsiteX353" fmla="*/ 272370 w 2491821"/>
                <a:gd name="connsiteY353" fmla="*/ 206661 h 1197583"/>
                <a:gd name="connsiteX354" fmla="*/ 296228 w 2491821"/>
                <a:gd name="connsiteY354" fmla="*/ 200787 h 1197583"/>
                <a:gd name="connsiteX355" fmla="*/ 306873 w 2491821"/>
                <a:gd name="connsiteY355" fmla="*/ 180967 h 1197583"/>
                <a:gd name="connsiteX356" fmla="*/ 341380 w 2491821"/>
                <a:gd name="connsiteY356" fmla="*/ 140955 h 1197583"/>
                <a:gd name="connsiteX357" fmla="*/ 386161 w 2491821"/>
                <a:gd name="connsiteY357" fmla="*/ 248139 h 1197583"/>
                <a:gd name="connsiteX358" fmla="*/ 366706 w 2491821"/>
                <a:gd name="connsiteY358" fmla="*/ 347987 h 1197583"/>
                <a:gd name="connsiteX359" fmla="*/ 334405 w 2491821"/>
                <a:gd name="connsiteY359" fmla="*/ 367439 h 1197583"/>
                <a:gd name="connsiteX360" fmla="*/ 309445 w 2491821"/>
                <a:gd name="connsiteY360" fmla="*/ 338440 h 1197583"/>
                <a:gd name="connsiteX361" fmla="*/ 304854 w 2491821"/>
                <a:gd name="connsiteY361" fmla="*/ 312013 h 1197583"/>
                <a:gd name="connsiteX362" fmla="*/ 294393 w 2491821"/>
                <a:gd name="connsiteY362" fmla="*/ 297330 h 1197583"/>
                <a:gd name="connsiteX363" fmla="*/ 259156 w 2491821"/>
                <a:gd name="connsiteY363" fmla="*/ 285948 h 1197583"/>
                <a:gd name="connsiteX364" fmla="*/ 236764 w 2491821"/>
                <a:gd name="connsiteY364" fmla="*/ 291821 h 1197583"/>
                <a:gd name="connsiteX365" fmla="*/ 231624 w 2491821"/>
                <a:gd name="connsiteY365" fmla="*/ 314213 h 1197583"/>
                <a:gd name="connsiteX366" fmla="*/ 231256 w 2491821"/>
                <a:gd name="connsiteY366" fmla="*/ 348352 h 1197583"/>
                <a:gd name="connsiteX367" fmla="*/ 244473 w 2491821"/>
                <a:gd name="connsiteY367" fmla="*/ 425805 h 1197583"/>
                <a:gd name="connsiteX368" fmla="*/ 253464 w 2491821"/>
                <a:gd name="connsiteY368" fmla="*/ 432964 h 1197583"/>
                <a:gd name="connsiteX369" fmla="*/ 277510 w 2491821"/>
                <a:gd name="connsiteY369" fmla="*/ 437551 h 1197583"/>
                <a:gd name="connsiteX370" fmla="*/ 293660 w 2491821"/>
                <a:gd name="connsiteY370" fmla="*/ 447463 h 1197583"/>
                <a:gd name="connsiteX371" fmla="*/ 300267 w 2491821"/>
                <a:gd name="connsiteY371" fmla="*/ 466918 h 1197583"/>
                <a:gd name="connsiteX372" fmla="*/ 267230 w 2491821"/>
                <a:gd name="connsiteY372" fmla="*/ 503257 h 1197583"/>
                <a:gd name="connsiteX373" fmla="*/ 133247 w 2491821"/>
                <a:gd name="connsiteY373" fmla="*/ 514635 h 1197583"/>
                <a:gd name="connsiteX374" fmla="*/ 28999 w 2491821"/>
                <a:gd name="connsiteY374" fmla="*/ 505829 h 1197583"/>
                <a:gd name="connsiteX375" fmla="*/ 8077 w 2491821"/>
                <a:gd name="connsiteY375" fmla="*/ 491145 h 1197583"/>
                <a:gd name="connsiteX376" fmla="*/ 0 w 2491821"/>
                <a:gd name="connsiteY376" fmla="*/ 467652 h 1197583"/>
                <a:gd name="connsiteX377" fmla="*/ 11747 w 2491821"/>
                <a:gd name="connsiteY377" fmla="*/ 441590 h 1197583"/>
                <a:gd name="connsiteX378" fmla="*/ 31935 w 2491821"/>
                <a:gd name="connsiteY378" fmla="*/ 432411 h 1197583"/>
                <a:gd name="connsiteX379" fmla="*/ 56530 w 2491821"/>
                <a:gd name="connsiteY379" fmla="*/ 394971 h 1197583"/>
                <a:gd name="connsiteX380" fmla="*/ 63137 w 2491821"/>
                <a:gd name="connsiteY380" fmla="*/ 189040 h 1197583"/>
                <a:gd name="connsiteX381" fmla="*/ 58365 w 2491821"/>
                <a:gd name="connsiteY381" fmla="*/ 99108 h 1197583"/>
                <a:gd name="connsiteX382" fmla="*/ 35240 w 2491821"/>
                <a:gd name="connsiteY382" fmla="*/ 70477 h 1197583"/>
                <a:gd name="connsiteX383" fmla="*/ 11194 w 2491821"/>
                <a:gd name="connsiteY383" fmla="*/ 56343 h 1197583"/>
                <a:gd name="connsiteX384" fmla="*/ 5505 w 2491821"/>
                <a:gd name="connsiteY384" fmla="*/ 38907 h 1197583"/>
                <a:gd name="connsiteX385" fmla="*/ 21290 w 2491821"/>
                <a:gd name="connsiteY385" fmla="*/ 11928 h 1197583"/>
                <a:gd name="connsiteX386" fmla="*/ 60200 w 2491821"/>
                <a:gd name="connsiteY386" fmla="*/ 1098 h 1197583"/>
                <a:gd name="connsiteX387" fmla="*/ 103149 w 2491821"/>
                <a:gd name="connsiteY387" fmla="*/ 3302 h 1197583"/>
                <a:gd name="connsiteX388" fmla="*/ 246308 w 2491821"/>
                <a:gd name="connsiteY388" fmla="*/ 8073 h 1197583"/>
                <a:gd name="connsiteX389" fmla="*/ 425805 w 2491821"/>
                <a:gd name="connsiteY389" fmla="*/ 733 h 1197583"/>
                <a:gd name="connsiteX390" fmla="*/ 435351 w 2491821"/>
                <a:gd name="connsiteY390" fmla="*/ 0 h 119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2491821" h="1197583">
                  <a:moveTo>
                    <a:pt x="257686" y="968162"/>
                  </a:moveTo>
                  <a:cubicBezTo>
                    <a:pt x="246919" y="968162"/>
                    <a:pt x="239454" y="970487"/>
                    <a:pt x="235294" y="975134"/>
                  </a:cubicBezTo>
                  <a:cubicBezTo>
                    <a:pt x="231134" y="979784"/>
                    <a:pt x="229056" y="988229"/>
                    <a:pt x="229056" y="1000463"/>
                  </a:cubicBezTo>
                  <a:lnTo>
                    <a:pt x="229056" y="1035335"/>
                  </a:lnTo>
                  <a:cubicBezTo>
                    <a:pt x="229056" y="1067395"/>
                    <a:pt x="231381" y="1088685"/>
                    <a:pt x="236028" y="1099206"/>
                  </a:cubicBezTo>
                  <a:cubicBezTo>
                    <a:pt x="240678" y="1109729"/>
                    <a:pt x="250099" y="1114991"/>
                    <a:pt x="264293" y="1114991"/>
                  </a:cubicBezTo>
                  <a:cubicBezTo>
                    <a:pt x="301490" y="1114991"/>
                    <a:pt x="320090" y="1093210"/>
                    <a:pt x="320090" y="1049653"/>
                  </a:cubicBezTo>
                  <a:cubicBezTo>
                    <a:pt x="320090" y="995326"/>
                    <a:pt x="299287" y="968162"/>
                    <a:pt x="257686" y="968162"/>
                  </a:cubicBezTo>
                  <a:close/>
                  <a:moveTo>
                    <a:pt x="1358664" y="888138"/>
                  </a:moveTo>
                  <a:cubicBezTo>
                    <a:pt x="1344961" y="888138"/>
                    <a:pt x="1334191" y="893522"/>
                    <a:pt x="1326361" y="904292"/>
                  </a:cubicBezTo>
                  <a:cubicBezTo>
                    <a:pt x="1319021" y="914325"/>
                    <a:pt x="1315351" y="924480"/>
                    <a:pt x="1315351" y="934757"/>
                  </a:cubicBezTo>
                  <a:cubicBezTo>
                    <a:pt x="1315351" y="942101"/>
                    <a:pt x="1317123" y="947237"/>
                    <a:pt x="1320671" y="950174"/>
                  </a:cubicBezTo>
                  <a:cubicBezTo>
                    <a:pt x="1324220" y="953111"/>
                    <a:pt x="1330399" y="954581"/>
                    <a:pt x="1339209" y="954581"/>
                  </a:cubicBezTo>
                  <a:lnTo>
                    <a:pt x="1376285" y="954581"/>
                  </a:lnTo>
                  <a:cubicBezTo>
                    <a:pt x="1391945" y="954581"/>
                    <a:pt x="1399775" y="947359"/>
                    <a:pt x="1399775" y="932922"/>
                  </a:cubicBezTo>
                  <a:cubicBezTo>
                    <a:pt x="1399775" y="919709"/>
                    <a:pt x="1395983" y="908939"/>
                    <a:pt x="1388396" y="900618"/>
                  </a:cubicBezTo>
                  <a:cubicBezTo>
                    <a:pt x="1380810" y="892298"/>
                    <a:pt x="1370901" y="888138"/>
                    <a:pt x="1358664" y="888138"/>
                  </a:cubicBezTo>
                  <a:close/>
                  <a:moveTo>
                    <a:pt x="720444" y="824636"/>
                  </a:moveTo>
                  <a:cubicBezTo>
                    <a:pt x="733905" y="824636"/>
                    <a:pt x="740633" y="832223"/>
                    <a:pt x="740633" y="847393"/>
                  </a:cubicBezTo>
                  <a:lnTo>
                    <a:pt x="740633" y="1060663"/>
                  </a:lnTo>
                  <a:cubicBezTo>
                    <a:pt x="740633" y="1077550"/>
                    <a:pt x="742162" y="1089909"/>
                    <a:pt x="745221" y="1097739"/>
                  </a:cubicBezTo>
                  <a:cubicBezTo>
                    <a:pt x="748282" y="1105569"/>
                    <a:pt x="754461" y="1112787"/>
                    <a:pt x="763758" y="1119397"/>
                  </a:cubicBezTo>
                  <a:cubicBezTo>
                    <a:pt x="771345" y="1124781"/>
                    <a:pt x="776422" y="1129368"/>
                    <a:pt x="778994" y="1133160"/>
                  </a:cubicBezTo>
                  <a:cubicBezTo>
                    <a:pt x="781563" y="1136955"/>
                    <a:pt x="782848" y="1141786"/>
                    <a:pt x="782848" y="1147659"/>
                  </a:cubicBezTo>
                  <a:cubicBezTo>
                    <a:pt x="782848" y="1179230"/>
                    <a:pt x="742836" y="1195015"/>
                    <a:pt x="662812" y="1195015"/>
                  </a:cubicBezTo>
                  <a:cubicBezTo>
                    <a:pt x="619745" y="1195015"/>
                    <a:pt x="585606" y="1191588"/>
                    <a:pt x="560399" y="1184735"/>
                  </a:cubicBezTo>
                  <a:cubicBezTo>
                    <a:pt x="551836" y="1182288"/>
                    <a:pt x="544923" y="1178006"/>
                    <a:pt x="539662" y="1171886"/>
                  </a:cubicBezTo>
                  <a:cubicBezTo>
                    <a:pt x="534400" y="1165770"/>
                    <a:pt x="531769" y="1158794"/>
                    <a:pt x="531769" y="1150964"/>
                  </a:cubicBezTo>
                  <a:cubicBezTo>
                    <a:pt x="531769" y="1144358"/>
                    <a:pt x="533114" y="1139218"/>
                    <a:pt x="535807" y="1135548"/>
                  </a:cubicBezTo>
                  <a:cubicBezTo>
                    <a:pt x="538497" y="1131878"/>
                    <a:pt x="545351" y="1126004"/>
                    <a:pt x="556361" y="1117927"/>
                  </a:cubicBezTo>
                  <a:cubicBezTo>
                    <a:pt x="563948" y="1112301"/>
                    <a:pt x="569331" y="1103122"/>
                    <a:pt x="572514" y="1090395"/>
                  </a:cubicBezTo>
                  <a:cubicBezTo>
                    <a:pt x="575694" y="1077672"/>
                    <a:pt x="577286" y="1058707"/>
                    <a:pt x="577286" y="1033500"/>
                  </a:cubicBezTo>
                  <a:cubicBezTo>
                    <a:pt x="577286" y="1025426"/>
                    <a:pt x="576734" y="1010312"/>
                    <a:pt x="575632" y="988167"/>
                  </a:cubicBezTo>
                  <a:cubicBezTo>
                    <a:pt x="574534" y="966022"/>
                    <a:pt x="573738" y="953111"/>
                    <a:pt x="573248" y="949441"/>
                  </a:cubicBezTo>
                  <a:cubicBezTo>
                    <a:pt x="571778" y="939407"/>
                    <a:pt x="564928" y="931699"/>
                    <a:pt x="552691" y="926315"/>
                  </a:cubicBezTo>
                  <a:cubicBezTo>
                    <a:pt x="537521" y="919709"/>
                    <a:pt x="529934" y="909919"/>
                    <a:pt x="529934" y="896948"/>
                  </a:cubicBezTo>
                  <a:cubicBezTo>
                    <a:pt x="529934" y="881532"/>
                    <a:pt x="539842" y="870031"/>
                    <a:pt x="559666" y="862445"/>
                  </a:cubicBezTo>
                  <a:cubicBezTo>
                    <a:pt x="587073" y="851921"/>
                    <a:pt x="616440" y="842990"/>
                    <a:pt x="647764" y="835646"/>
                  </a:cubicBezTo>
                  <a:cubicBezTo>
                    <a:pt x="679087" y="828306"/>
                    <a:pt x="703314" y="824636"/>
                    <a:pt x="720444" y="824636"/>
                  </a:cubicBezTo>
                  <a:close/>
                  <a:moveTo>
                    <a:pt x="1362334" y="822064"/>
                  </a:moveTo>
                  <a:cubicBezTo>
                    <a:pt x="1408832" y="822064"/>
                    <a:pt x="1448354" y="835281"/>
                    <a:pt x="1480901" y="861711"/>
                  </a:cubicBezTo>
                  <a:cubicBezTo>
                    <a:pt x="1497294" y="874925"/>
                    <a:pt x="1510511" y="890585"/>
                    <a:pt x="1520544" y="908695"/>
                  </a:cubicBezTo>
                  <a:cubicBezTo>
                    <a:pt x="1532045" y="929252"/>
                    <a:pt x="1537796" y="949319"/>
                    <a:pt x="1537796" y="968896"/>
                  </a:cubicBezTo>
                  <a:cubicBezTo>
                    <a:pt x="1537796" y="984803"/>
                    <a:pt x="1534491" y="997832"/>
                    <a:pt x="1527884" y="1007990"/>
                  </a:cubicBezTo>
                  <a:cubicBezTo>
                    <a:pt x="1521278" y="1018145"/>
                    <a:pt x="1512714" y="1023223"/>
                    <a:pt x="1502191" y="1023223"/>
                  </a:cubicBezTo>
                  <a:lnTo>
                    <a:pt x="1329666" y="1023223"/>
                  </a:lnTo>
                  <a:cubicBezTo>
                    <a:pt x="1322079" y="1023223"/>
                    <a:pt x="1318287" y="1026525"/>
                    <a:pt x="1318287" y="1033135"/>
                  </a:cubicBezTo>
                  <a:cubicBezTo>
                    <a:pt x="1318287" y="1049038"/>
                    <a:pt x="1326913" y="1064028"/>
                    <a:pt x="1344165" y="1078099"/>
                  </a:cubicBezTo>
                  <a:cubicBezTo>
                    <a:pt x="1361417" y="1092171"/>
                    <a:pt x="1379955" y="1099206"/>
                    <a:pt x="1399775" y="1099206"/>
                  </a:cubicBezTo>
                  <a:cubicBezTo>
                    <a:pt x="1411522" y="1099206"/>
                    <a:pt x="1424554" y="1096943"/>
                    <a:pt x="1438869" y="1092415"/>
                  </a:cubicBezTo>
                  <a:cubicBezTo>
                    <a:pt x="1453185" y="1087890"/>
                    <a:pt x="1464994" y="1082322"/>
                    <a:pt x="1474291" y="1075715"/>
                  </a:cubicBezTo>
                  <a:cubicBezTo>
                    <a:pt x="1482614" y="1069842"/>
                    <a:pt x="1489221" y="1066905"/>
                    <a:pt x="1494114" y="1066905"/>
                  </a:cubicBezTo>
                  <a:cubicBezTo>
                    <a:pt x="1500477" y="1066905"/>
                    <a:pt x="1506716" y="1070819"/>
                    <a:pt x="1512836" y="1078652"/>
                  </a:cubicBezTo>
                  <a:cubicBezTo>
                    <a:pt x="1518953" y="1086482"/>
                    <a:pt x="1522011" y="1094559"/>
                    <a:pt x="1522011" y="1102879"/>
                  </a:cubicBezTo>
                  <a:cubicBezTo>
                    <a:pt x="1522011" y="1120496"/>
                    <a:pt x="1511001" y="1137504"/>
                    <a:pt x="1488974" y="1153901"/>
                  </a:cubicBezTo>
                  <a:cubicBezTo>
                    <a:pt x="1450067" y="1183021"/>
                    <a:pt x="1405161" y="1197583"/>
                    <a:pt x="1354258" y="1197583"/>
                  </a:cubicBezTo>
                  <a:cubicBezTo>
                    <a:pt x="1302867" y="1197583"/>
                    <a:pt x="1259800" y="1182656"/>
                    <a:pt x="1225050" y="1152799"/>
                  </a:cubicBezTo>
                  <a:cubicBezTo>
                    <a:pt x="1208163" y="1138116"/>
                    <a:pt x="1194216" y="1120374"/>
                    <a:pt x="1183203" y="1099574"/>
                  </a:cubicBezTo>
                  <a:cubicBezTo>
                    <a:pt x="1168766" y="1071920"/>
                    <a:pt x="1161544" y="1042800"/>
                    <a:pt x="1161544" y="1012210"/>
                  </a:cubicBezTo>
                  <a:cubicBezTo>
                    <a:pt x="1161544" y="971099"/>
                    <a:pt x="1174024" y="934145"/>
                    <a:pt x="1198988" y="901355"/>
                  </a:cubicBezTo>
                  <a:cubicBezTo>
                    <a:pt x="1220521" y="872968"/>
                    <a:pt x="1247932" y="851800"/>
                    <a:pt x="1281212" y="837850"/>
                  </a:cubicBezTo>
                  <a:cubicBezTo>
                    <a:pt x="1306172" y="827326"/>
                    <a:pt x="1333214" y="822064"/>
                    <a:pt x="1362334" y="822064"/>
                  </a:cubicBezTo>
                  <a:close/>
                  <a:moveTo>
                    <a:pt x="251813" y="755994"/>
                  </a:moveTo>
                  <a:cubicBezTo>
                    <a:pt x="243249" y="755994"/>
                    <a:pt x="237313" y="758378"/>
                    <a:pt x="234008" y="763150"/>
                  </a:cubicBezTo>
                  <a:cubicBezTo>
                    <a:pt x="230707" y="767921"/>
                    <a:pt x="229056" y="776547"/>
                    <a:pt x="229056" y="789031"/>
                  </a:cubicBezTo>
                  <a:lnTo>
                    <a:pt x="229056" y="864648"/>
                  </a:lnTo>
                  <a:cubicBezTo>
                    <a:pt x="229056" y="876638"/>
                    <a:pt x="230585" y="885080"/>
                    <a:pt x="233643" y="889973"/>
                  </a:cubicBezTo>
                  <a:cubicBezTo>
                    <a:pt x="236702" y="894870"/>
                    <a:pt x="242026" y="897317"/>
                    <a:pt x="249609" y="897317"/>
                  </a:cubicBezTo>
                  <a:cubicBezTo>
                    <a:pt x="267720" y="897317"/>
                    <a:pt x="281058" y="891749"/>
                    <a:pt x="289621" y="880614"/>
                  </a:cubicBezTo>
                  <a:cubicBezTo>
                    <a:pt x="298188" y="869479"/>
                    <a:pt x="302470" y="852043"/>
                    <a:pt x="302470" y="828306"/>
                  </a:cubicBezTo>
                  <a:cubicBezTo>
                    <a:pt x="302470" y="805302"/>
                    <a:pt x="298063" y="787498"/>
                    <a:pt x="289253" y="774896"/>
                  </a:cubicBezTo>
                  <a:cubicBezTo>
                    <a:pt x="280446" y="762295"/>
                    <a:pt x="267963" y="755994"/>
                    <a:pt x="251813" y="755994"/>
                  </a:cubicBezTo>
                  <a:close/>
                  <a:moveTo>
                    <a:pt x="991344" y="733602"/>
                  </a:moveTo>
                  <a:lnTo>
                    <a:pt x="1021079" y="733602"/>
                  </a:lnTo>
                  <a:cubicBezTo>
                    <a:pt x="1027196" y="733602"/>
                    <a:pt x="1031293" y="735009"/>
                    <a:pt x="1033375" y="737821"/>
                  </a:cubicBezTo>
                  <a:cubicBezTo>
                    <a:pt x="1035454" y="740636"/>
                    <a:pt x="1036496" y="746204"/>
                    <a:pt x="1036496" y="754524"/>
                  </a:cubicBezTo>
                  <a:lnTo>
                    <a:pt x="1036496" y="804079"/>
                  </a:lnTo>
                  <a:cubicBezTo>
                    <a:pt x="1036496" y="811419"/>
                    <a:pt x="1037657" y="816194"/>
                    <a:pt x="1039982" y="818394"/>
                  </a:cubicBezTo>
                  <a:cubicBezTo>
                    <a:pt x="1042307" y="820598"/>
                    <a:pt x="1047263" y="821699"/>
                    <a:pt x="1054850" y="821699"/>
                  </a:cubicBezTo>
                  <a:lnTo>
                    <a:pt x="1122759" y="821699"/>
                  </a:lnTo>
                  <a:cubicBezTo>
                    <a:pt x="1131812" y="821699"/>
                    <a:pt x="1137685" y="823350"/>
                    <a:pt x="1140379" y="826655"/>
                  </a:cubicBezTo>
                  <a:cubicBezTo>
                    <a:pt x="1143069" y="829957"/>
                    <a:pt x="1144414" y="836994"/>
                    <a:pt x="1144414" y="847761"/>
                  </a:cubicBezTo>
                  <a:lnTo>
                    <a:pt x="1144414" y="869420"/>
                  </a:lnTo>
                  <a:cubicBezTo>
                    <a:pt x="1144414" y="881163"/>
                    <a:pt x="1142700" y="889303"/>
                    <a:pt x="1139277" y="893828"/>
                  </a:cubicBezTo>
                  <a:cubicBezTo>
                    <a:pt x="1135850" y="898356"/>
                    <a:pt x="1129609" y="900618"/>
                    <a:pt x="1120555" y="900618"/>
                  </a:cubicBezTo>
                  <a:lnTo>
                    <a:pt x="1054116" y="900618"/>
                  </a:lnTo>
                  <a:cubicBezTo>
                    <a:pt x="1047263" y="900618"/>
                    <a:pt x="1042613" y="901842"/>
                    <a:pt x="1040166" y="904292"/>
                  </a:cubicBezTo>
                  <a:cubicBezTo>
                    <a:pt x="1037719" y="906739"/>
                    <a:pt x="1036496" y="911389"/>
                    <a:pt x="1036496" y="918239"/>
                  </a:cubicBezTo>
                  <a:lnTo>
                    <a:pt x="1036496" y="1042310"/>
                  </a:lnTo>
                  <a:cubicBezTo>
                    <a:pt x="1036496" y="1056993"/>
                    <a:pt x="1040104" y="1068984"/>
                    <a:pt x="1047325" y="1078284"/>
                  </a:cubicBezTo>
                  <a:cubicBezTo>
                    <a:pt x="1054544" y="1087584"/>
                    <a:pt x="1063781" y="1092234"/>
                    <a:pt x="1075038" y="1092234"/>
                  </a:cubicBezTo>
                  <a:cubicBezTo>
                    <a:pt x="1084582" y="1092234"/>
                    <a:pt x="1097183" y="1087827"/>
                    <a:pt x="1112847" y="1079017"/>
                  </a:cubicBezTo>
                  <a:cubicBezTo>
                    <a:pt x="1116517" y="1076814"/>
                    <a:pt x="1120187" y="1075715"/>
                    <a:pt x="1123860" y="1075715"/>
                  </a:cubicBezTo>
                  <a:cubicBezTo>
                    <a:pt x="1129734" y="1075715"/>
                    <a:pt x="1135117" y="1079264"/>
                    <a:pt x="1140010" y="1086360"/>
                  </a:cubicBezTo>
                  <a:cubicBezTo>
                    <a:pt x="1144904" y="1093457"/>
                    <a:pt x="1147351" y="1101166"/>
                    <a:pt x="1147351" y="1109486"/>
                  </a:cubicBezTo>
                  <a:cubicBezTo>
                    <a:pt x="1147351" y="1124656"/>
                    <a:pt x="1139030" y="1139218"/>
                    <a:pt x="1122390" y="1153168"/>
                  </a:cubicBezTo>
                  <a:cubicBezTo>
                    <a:pt x="1087640" y="1182778"/>
                    <a:pt x="1045549" y="1197583"/>
                    <a:pt x="996116" y="1197583"/>
                  </a:cubicBezTo>
                  <a:cubicBezTo>
                    <a:pt x="956962" y="1197583"/>
                    <a:pt x="925517" y="1186511"/>
                    <a:pt x="901780" y="1164362"/>
                  </a:cubicBezTo>
                  <a:cubicBezTo>
                    <a:pt x="878043" y="1142217"/>
                    <a:pt x="866174" y="1113034"/>
                    <a:pt x="866174" y="1076814"/>
                  </a:cubicBezTo>
                  <a:lnTo>
                    <a:pt x="866174" y="907229"/>
                  </a:lnTo>
                  <a:cubicBezTo>
                    <a:pt x="866174" y="901598"/>
                    <a:pt x="865500" y="898113"/>
                    <a:pt x="864155" y="896764"/>
                  </a:cubicBezTo>
                  <a:cubicBezTo>
                    <a:pt x="862807" y="895419"/>
                    <a:pt x="859321" y="894745"/>
                    <a:pt x="853691" y="894745"/>
                  </a:cubicBezTo>
                  <a:lnTo>
                    <a:pt x="815882" y="894745"/>
                  </a:lnTo>
                  <a:cubicBezTo>
                    <a:pt x="808785" y="894745"/>
                    <a:pt x="804260" y="893584"/>
                    <a:pt x="802300" y="891259"/>
                  </a:cubicBezTo>
                  <a:cubicBezTo>
                    <a:pt x="800344" y="888934"/>
                    <a:pt x="799367" y="883488"/>
                    <a:pt x="799367" y="874925"/>
                  </a:cubicBezTo>
                  <a:lnTo>
                    <a:pt x="799367" y="858775"/>
                  </a:lnTo>
                  <a:cubicBezTo>
                    <a:pt x="799610" y="851431"/>
                    <a:pt x="802425" y="846048"/>
                    <a:pt x="807809" y="842621"/>
                  </a:cubicBezTo>
                  <a:lnTo>
                    <a:pt x="975927" y="736903"/>
                  </a:lnTo>
                  <a:cubicBezTo>
                    <a:pt x="980087" y="734703"/>
                    <a:pt x="985227" y="733602"/>
                    <a:pt x="991344" y="733602"/>
                  </a:cubicBezTo>
                  <a:close/>
                  <a:moveTo>
                    <a:pt x="667952" y="686615"/>
                  </a:moveTo>
                  <a:cubicBezTo>
                    <a:pt x="689242" y="686615"/>
                    <a:pt x="706129" y="690594"/>
                    <a:pt x="718609" y="698546"/>
                  </a:cubicBezTo>
                  <a:cubicBezTo>
                    <a:pt x="731090" y="706497"/>
                    <a:pt x="737331" y="717205"/>
                    <a:pt x="737331" y="730665"/>
                  </a:cubicBezTo>
                  <a:cubicBezTo>
                    <a:pt x="737331" y="749509"/>
                    <a:pt x="727909" y="764435"/>
                    <a:pt x="709066" y="775449"/>
                  </a:cubicBezTo>
                  <a:cubicBezTo>
                    <a:pt x="679209" y="792822"/>
                    <a:pt x="643114" y="801511"/>
                    <a:pt x="600780" y="801511"/>
                  </a:cubicBezTo>
                  <a:cubicBezTo>
                    <a:pt x="582913" y="801511"/>
                    <a:pt x="568719" y="798084"/>
                    <a:pt x="558196" y="791231"/>
                  </a:cubicBezTo>
                  <a:cubicBezTo>
                    <a:pt x="544003" y="782421"/>
                    <a:pt x="536906" y="770187"/>
                    <a:pt x="536906" y="754524"/>
                  </a:cubicBezTo>
                  <a:cubicBezTo>
                    <a:pt x="536906" y="733480"/>
                    <a:pt x="551958" y="716962"/>
                    <a:pt x="582058" y="704968"/>
                  </a:cubicBezTo>
                  <a:cubicBezTo>
                    <a:pt x="612648" y="692735"/>
                    <a:pt x="641279" y="686615"/>
                    <a:pt x="667952" y="686615"/>
                  </a:cubicBezTo>
                  <a:close/>
                  <a:moveTo>
                    <a:pt x="309445" y="684046"/>
                  </a:moveTo>
                  <a:cubicBezTo>
                    <a:pt x="341992" y="684046"/>
                    <a:pt x="368238" y="686677"/>
                    <a:pt x="388180" y="691939"/>
                  </a:cubicBezTo>
                  <a:cubicBezTo>
                    <a:pt x="408125" y="697201"/>
                    <a:pt x="425440" y="706070"/>
                    <a:pt x="440123" y="718550"/>
                  </a:cubicBezTo>
                  <a:cubicBezTo>
                    <a:pt x="464103" y="738863"/>
                    <a:pt x="476097" y="766027"/>
                    <a:pt x="476097" y="800041"/>
                  </a:cubicBezTo>
                  <a:cubicBezTo>
                    <a:pt x="476097" y="816928"/>
                    <a:pt x="472548" y="833384"/>
                    <a:pt x="465452" y="849412"/>
                  </a:cubicBezTo>
                  <a:cubicBezTo>
                    <a:pt x="458355" y="865441"/>
                    <a:pt x="448808" y="878227"/>
                    <a:pt x="436818" y="887773"/>
                  </a:cubicBezTo>
                  <a:cubicBezTo>
                    <a:pt x="428255" y="894623"/>
                    <a:pt x="423970" y="900865"/>
                    <a:pt x="423970" y="906492"/>
                  </a:cubicBezTo>
                  <a:cubicBezTo>
                    <a:pt x="423970" y="912612"/>
                    <a:pt x="429110" y="917749"/>
                    <a:pt x="439386" y="921909"/>
                  </a:cubicBezTo>
                  <a:cubicBezTo>
                    <a:pt x="459453" y="929985"/>
                    <a:pt x="477685" y="943567"/>
                    <a:pt x="494082" y="962654"/>
                  </a:cubicBezTo>
                  <a:cubicBezTo>
                    <a:pt x="510969" y="982478"/>
                    <a:pt x="519411" y="1007316"/>
                    <a:pt x="519411" y="1037170"/>
                  </a:cubicBezTo>
                  <a:cubicBezTo>
                    <a:pt x="519411" y="1072410"/>
                    <a:pt x="506562" y="1104589"/>
                    <a:pt x="480868" y="1133713"/>
                  </a:cubicBezTo>
                  <a:cubicBezTo>
                    <a:pt x="446851" y="1172133"/>
                    <a:pt x="396563" y="1191341"/>
                    <a:pt x="329999" y="1191341"/>
                  </a:cubicBezTo>
                  <a:cubicBezTo>
                    <a:pt x="320945" y="1191341"/>
                    <a:pt x="298675" y="1190730"/>
                    <a:pt x="263191" y="1189506"/>
                  </a:cubicBezTo>
                  <a:cubicBezTo>
                    <a:pt x="230891" y="1188283"/>
                    <a:pt x="211067" y="1187550"/>
                    <a:pt x="203727" y="1187306"/>
                  </a:cubicBezTo>
                  <a:lnTo>
                    <a:pt x="154540" y="1187671"/>
                  </a:lnTo>
                  <a:cubicBezTo>
                    <a:pt x="120033" y="1188161"/>
                    <a:pt x="94826" y="1188895"/>
                    <a:pt x="78922" y="1189875"/>
                  </a:cubicBezTo>
                  <a:cubicBezTo>
                    <a:pt x="64729" y="1191098"/>
                    <a:pt x="54570" y="1191710"/>
                    <a:pt x="48454" y="1191710"/>
                  </a:cubicBezTo>
                  <a:cubicBezTo>
                    <a:pt x="33527" y="1191710"/>
                    <a:pt x="21658" y="1187918"/>
                    <a:pt x="12848" y="1180331"/>
                  </a:cubicBezTo>
                  <a:cubicBezTo>
                    <a:pt x="4282" y="1172745"/>
                    <a:pt x="0" y="1163688"/>
                    <a:pt x="0" y="1153168"/>
                  </a:cubicBezTo>
                  <a:cubicBezTo>
                    <a:pt x="0" y="1146314"/>
                    <a:pt x="1592" y="1140931"/>
                    <a:pt x="4772" y="1137014"/>
                  </a:cubicBezTo>
                  <a:cubicBezTo>
                    <a:pt x="7952" y="1133101"/>
                    <a:pt x="15663" y="1126981"/>
                    <a:pt x="27897" y="1118661"/>
                  </a:cubicBezTo>
                  <a:cubicBezTo>
                    <a:pt x="34994" y="1113767"/>
                    <a:pt x="39890" y="1106121"/>
                    <a:pt x="42580" y="1095720"/>
                  </a:cubicBezTo>
                  <a:cubicBezTo>
                    <a:pt x="45274" y="1085318"/>
                    <a:pt x="48210" y="1062988"/>
                    <a:pt x="51390" y="1028728"/>
                  </a:cubicBezTo>
                  <a:cubicBezTo>
                    <a:pt x="56040" y="975381"/>
                    <a:pt x="58365" y="909675"/>
                    <a:pt x="58365" y="831611"/>
                  </a:cubicBezTo>
                  <a:cubicBezTo>
                    <a:pt x="58365" y="802977"/>
                    <a:pt x="56468" y="783950"/>
                    <a:pt x="52676" y="774531"/>
                  </a:cubicBezTo>
                  <a:cubicBezTo>
                    <a:pt x="48881" y="765110"/>
                    <a:pt x="40012" y="757339"/>
                    <a:pt x="26062" y="751222"/>
                  </a:cubicBezTo>
                  <a:cubicBezTo>
                    <a:pt x="9912" y="744369"/>
                    <a:pt x="1835" y="734335"/>
                    <a:pt x="1835" y="721122"/>
                  </a:cubicBezTo>
                  <a:cubicBezTo>
                    <a:pt x="1835" y="710352"/>
                    <a:pt x="6669" y="701545"/>
                    <a:pt x="16334" y="694691"/>
                  </a:cubicBezTo>
                  <a:cubicBezTo>
                    <a:pt x="26003" y="687838"/>
                    <a:pt x="38420" y="684415"/>
                    <a:pt x="53594" y="684415"/>
                  </a:cubicBezTo>
                  <a:cubicBezTo>
                    <a:pt x="61914" y="684415"/>
                    <a:pt x="72559" y="684780"/>
                    <a:pt x="85529" y="685513"/>
                  </a:cubicBezTo>
                  <a:cubicBezTo>
                    <a:pt x="107063" y="686493"/>
                    <a:pt x="130313" y="686983"/>
                    <a:pt x="155273" y="686983"/>
                  </a:cubicBezTo>
                  <a:cubicBezTo>
                    <a:pt x="173627" y="686983"/>
                    <a:pt x="209722" y="686250"/>
                    <a:pt x="263560" y="684780"/>
                  </a:cubicBezTo>
                  <a:cubicBezTo>
                    <a:pt x="280446" y="684290"/>
                    <a:pt x="295738" y="684046"/>
                    <a:pt x="309445" y="684046"/>
                  </a:cubicBezTo>
                  <a:close/>
                  <a:moveTo>
                    <a:pt x="1755227" y="353857"/>
                  </a:moveTo>
                  <a:cubicBezTo>
                    <a:pt x="1744460" y="353857"/>
                    <a:pt x="1735097" y="358264"/>
                    <a:pt x="1727146" y="367074"/>
                  </a:cubicBezTo>
                  <a:cubicBezTo>
                    <a:pt x="1719191" y="375884"/>
                    <a:pt x="1715215" y="386407"/>
                    <a:pt x="1715215" y="398641"/>
                  </a:cubicBezTo>
                  <a:cubicBezTo>
                    <a:pt x="1715215" y="410388"/>
                    <a:pt x="1718030" y="419872"/>
                    <a:pt x="1723657" y="427090"/>
                  </a:cubicBezTo>
                  <a:cubicBezTo>
                    <a:pt x="1729287" y="434309"/>
                    <a:pt x="1736752" y="437920"/>
                    <a:pt x="1746048" y="437920"/>
                  </a:cubicBezTo>
                  <a:cubicBezTo>
                    <a:pt x="1765625" y="437920"/>
                    <a:pt x="1775415" y="421401"/>
                    <a:pt x="1775415" y="388364"/>
                  </a:cubicBezTo>
                  <a:cubicBezTo>
                    <a:pt x="1775415" y="374904"/>
                    <a:pt x="1774008" y="365851"/>
                    <a:pt x="1771193" y="361200"/>
                  </a:cubicBezTo>
                  <a:cubicBezTo>
                    <a:pt x="1768381" y="356550"/>
                    <a:pt x="1763057" y="354104"/>
                    <a:pt x="1755227" y="353857"/>
                  </a:cubicBezTo>
                  <a:close/>
                  <a:moveTo>
                    <a:pt x="1472212" y="144260"/>
                  </a:moveTo>
                  <a:cubicBezTo>
                    <a:pt x="1485672" y="144260"/>
                    <a:pt x="1492401" y="151843"/>
                    <a:pt x="1492401" y="167017"/>
                  </a:cubicBezTo>
                  <a:lnTo>
                    <a:pt x="1492401" y="380287"/>
                  </a:lnTo>
                  <a:cubicBezTo>
                    <a:pt x="1492401" y="397174"/>
                    <a:pt x="1493930" y="409533"/>
                    <a:pt x="1496988" y="417363"/>
                  </a:cubicBezTo>
                  <a:cubicBezTo>
                    <a:pt x="1500050" y="425193"/>
                    <a:pt x="1506229" y="432411"/>
                    <a:pt x="1515526" y="439021"/>
                  </a:cubicBezTo>
                  <a:cubicBezTo>
                    <a:pt x="1523113" y="444405"/>
                    <a:pt x="1528190" y="448992"/>
                    <a:pt x="1530762" y="452784"/>
                  </a:cubicBezTo>
                  <a:cubicBezTo>
                    <a:pt x="1533330" y="456579"/>
                    <a:pt x="1534616" y="461410"/>
                    <a:pt x="1534616" y="467283"/>
                  </a:cubicBezTo>
                  <a:cubicBezTo>
                    <a:pt x="1534616" y="498854"/>
                    <a:pt x="1494604" y="514635"/>
                    <a:pt x="1414580" y="514635"/>
                  </a:cubicBezTo>
                  <a:cubicBezTo>
                    <a:pt x="1371513" y="514635"/>
                    <a:pt x="1337374" y="511212"/>
                    <a:pt x="1312167" y="504359"/>
                  </a:cubicBezTo>
                  <a:cubicBezTo>
                    <a:pt x="1303604" y="501912"/>
                    <a:pt x="1296691" y="497630"/>
                    <a:pt x="1291429" y="491510"/>
                  </a:cubicBezTo>
                  <a:cubicBezTo>
                    <a:pt x="1286168" y="485393"/>
                    <a:pt x="1283537" y="478418"/>
                    <a:pt x="1283537" y="470588"/>
                  </a:cubicBezTo>
                  <a:cubicBezTo>
                    <a:pt x="1283537" y="463982"/>
                    <a:pt x="1284882" y="458842"/>
                    <a:pt x="1287575" y="455171"/>
                  </a:cubicBezTo>
                  <a:cubicBezTo>
                    <a:pt x="1290265" y="451501"/>
                    <a:pt x="1297119" y="445628"/>
                    <a:pt x="1308129" y="437551"/>
                  </a:cubicBezTo>
                  <a:cubicBezTo>
                    <a:pt x="1315716" y="431925"/>
                    <a:pt x="1321099" y="422746"/>
                    <a:pt x="1324282" y="410019"/>
                  </a:cubicBezTo>
                  <a:cubicBezTo>
                    <a:pt x="1327462" y="397296"/>
                    <a:pt x="1329054" y="378331"/>
                    <a:pt x="1329054" y="353124"/>
                  </a:cubicBezTo>
                  <a:cubicBezTo>
                    <a:pt x="1329054" y="345050"/>
                    <a:pt x="1328502" y="329936"/>
                    <a:pt x="1327400" y="307791"/>
                  </a:cubicBezTo>
                  <a:cubicBezTo>
                    <a:pt x="1326302" y="285642"/>
                    <a:pt x="1325506" y="272735"/>
                    <a:pt x="1325016" y="269065"/>
                  </a:cubicBezTo>
                  <a:cubicBezTo>
                    <a:pt x="1323546" y="259031"/>
                    <a:pt x="1316696" y="251323"/>
                    <a:pt x="1304459" y="245939"/>
                  </a:cubicBezTo>
                  <a:cubicBezTo>
                    <a:pt x="1289285" y="239333"/>
                    <a:pt x="1281702" y="229542"/>
                    <a:pt x="1281702" y="216572"/>
                  </a:cubicBezTo>
                  <a:cubicBezTo>
                    <a:pt x="1281702" y="201156"/>
                    <a:pt x="1291610" y="189652"/>
                    <a:pt x="1311434" y="182068"/>
                  </a:cubicBezTo>
                  <a:cubicBezTo>
                    <a:pt x="1338841" y="171545"/>
                    <a:pt x="1368208" y="162613"/>
                    <a:pt x="1399531" y="155270"/>
                  </a:cubicBezTo>
                  <a:cubicBezTo>
                    <a:pt x="1430855" y="147930"/>
                    <a:pt x="1455082" y="144260"/>
                    <a:pt x="1472212" y="144260"/>
                  </a:cubicBezTo>
                  <a:close/>
                  <a:moveTo>
                    <a:pt x="684717" y="144260"/>
                  </a:moveTo>
                  <a:cubicBezTo>
                    <a:pt x="699154" y="144260"/>
                    <a:pt x="706373" y="150376"/>
                    <a:pt x="706373" y="162613"/>
                  </a:cubicBezTo>
                  <a:lnTo>
                    <a:pt x="706373" y="361566"/>
                  </a:lnTo>
                  <a:cubicBezTo>
                    <a:pt x="706373" y="404149"/>
                    <a:pt x="720444" y="425439"/>
                    <a:pt x="748588" y="425439"/>
                  </a:cubicBezTo>
                  <a:cubicBezTo>
                    <a:pt x="755685" y="425439"/>
                    <a:pt x="762657" y="423420"/>
                    <a:pt x="769510" y="419382"/>
                  </a:cubicBezTo>
                  <a:cubicBezTo>
                    <a:pt x="776363" y="415344"/>
                    <a:pt x="781135" y="410388"/>
                    <a:pt x="783825" y="404514"/>
                  </a:cubicBezTo>
                  <a:cubicBezTo>
                    <a:pt x="789208" y="392768"/>
                    <a:pt x="791902" y="366584"/>
                    <a:pt x="791902" y="325960"/>
                  </a:cubicBezTo>
                  <a:cubicBezTo>
                    <a:pt x="791902" y="285826"/>
                    <a:pt x="790557" y="258419"/>
                    <a:pt x="787863" y="243736"/>
                  </a:cubicBezTo>
                  <a:cubicBezTo>
                    <a:pt x="786883" y="237619"/>
                    <a:pt x="785173" y="233153"/>
                    <a:pt x="782723" y="230338"/>
                  </a:cubicBezTo>
                  <a:cubicBezTo>
                    <a:pt x="780277" y="227523"/>
                    <a:pt x="775627" y="224281"/>
                    <a:pt x="768777" y="220611"/>
                  </a:cubicBezTo>
                  <a:cubicBezTo>
                    <a:pt x="754826" y="213267"/>
                    <a:pt x="747851" y="203971"/>
                    <a:pt x="747851" y="192714"/>
                  </a:cubicBezTo>
                  <a:cubicBezTo>
                    <a:pt x="747851" y="177540"/>
                    <a:pt x="759845" y="167017"/>
                    <a:pt x="783825" y="161143"/>
                  </a:cubicBezTo>
                  <a:cubicBezTo>
                    <a:pt x="829342" y="149886"/>
                    <a:pt x="874248" y="144260"/>
                    <a:pt x="918541" y="144260"/>
                  </a:cubicBezTo>
                  <a:cubicBezTo>
                    <a:pt x="943258" y="144260"/>
                    <a:pt x="955617" y="157351"/>
                    <a:pt x="955617" y="183535"/>
                  </a:cubicBezTo>
                  <a:cubicBezTo>
                    <a:pt x="955617" y="186228"/>
                    <a:pt x="955495" y="191734"/>
                    <a:pt x="955249" y="200054"/>
                  </a:cubicBezTo>
                  <a:cubicBezTo>
                    <a:pt x="954759" y="211801"/>
                    <a:pt x="954394" y="226116"/>
                    <a:pt x="954147" y="243003"/>
                  </a:cubicBezTo>
                  <a:lnTo>
                    <a:pt x="954147" y="404883"/>
                  </a:lnTo>
                  <a:cubicBezTo>
                    <a:pt x="954147" y="413203"/>
                    <a:pt x="961244" y="420789"/>
                    <a:pt x="975437" y="427640"/>
                  </a:cubicBezTo>
                  <a:cubicBezTo>
                    <a:pt x="987431" y="433513"/>
                    <a:pt x="993426" y="442080"/>
                    <a:pt x="993426" y="453336"/>
                  </a:cubicBezTo>
                  <a:cubicBezTo>
                    <a:pt x="993426" y="475360"/>
                    <a:pt x="967364" y="492369"/>
                    <a:pt x="915240" y="504359"/>
                  </a:cubicBezTo>
                  <a:cubicBezTo>
                    <a:pt x="884649" y="511455"/>
                    <a:pt x="855039" y="515004"/>
                    <a:pt x="826406" y="515004"/>
                  </a:cubicBezTo>
                  <a:cubicBezTo>
                    <a:pt x="814659" y="515004"/>
                    <a:pt x="806644" y="513659"/>
                    <a:pt x="802363" y="510965"/>
                  </a:cubicBezTo>
                  <a:cubicBezTo>
                    <a:pt x="798081" y="508275"/>
                    <a:pt x="795572" y="503014"/>
                    <a:pt x="794839" y="495184"/>
                  </a:cubicBezTo>
                  <a:cubicBezTo>
                    <a:pt x="793615" y="480010"/>
                    <a:pt x="788965" y="472423"/>
                    <a:pt x="780888" y="472423"/>
                  </a:cubicBezTo>
                  <a:cubicBezTo>
                    <a:pt x="777952" y="472423"/>
                    <a:pt x="775262" y="473097"/>
                    <a:pt x="772815" y="474442"/>
                  </a:cubicBezTo>
                  <a:cubicBezTo>
                    <a:pt x="770365" y="475788"/>
                    <a:pt x="762903" y="480743"/>
                    <a:pt x="750423" y="489310"/>
                  </a:cubicBezTo>
                  <a:cubicBezTo>
                    <a:pt x="725706" y="506194"/>
                    <a:pt x="699154" y="514635"/>
                    <a:pt x="670767" y="514635"/>
                  </a:cubicBezTo>
                  <a:cubicBezTo>
                    <a:pt x="623780" y="514635"/>
                    <a:pt x="590621" y="501057"/>
                    <a:pt x="571291" y="473893"/>
                  </a:cubicBezTo>
                  <a:cubicBezTo>
                    <a:pt x="554894" y="451133"/>
                    <a:pt x="546696" y="412834"/>
                    <a:pt x="546696" y="358997"/>
                  </a:cubicBezTo>
                  <a:cubicBezTo>
                    <a:pt x="546696" y="338930"/>
                    <a:pt x="546818" y="321800"/>
                    <a:pt x="547064" y="307607"/>
                  </a:cubicBezTo>
                  <a:cubicBezTo>
                    <a:pt x="547064" y="299287"/>
                    <a:pt x="547064" y="293657"/>
                    <a:pt x="547064" y="290720"/>
                  </a:cubicBezTo>
                  <a:cubicBezTo>
                    <a:pt x="547064" y="269676"/>
                    <a:pt x="545167" y="254197"/>
                    <a:pt x="541375" y="244285"/>
                  </a:cubicBezTo>
                  <a:cubicBezTo>
                    <a:pt x="537580" y="234377"/>
                    <a:pt x="530667" y="226606"/>
                    <a:pt x="520634" y="220976"/>
                  </a:cubicBezTo>
                  <a:cubicBezTo>
                    <a:pt x="511090" y="216082"/>
                    <a:pt x="505033" y="212169"/>
                    <a:pt x="502465" y="209232"/>
                  </a:cubicBezTo>
                  <a:cubicBezTo>
                    <a:pt x="499893" y="206296"/>
                    <a:pt x="498610" y="202257"/>
                    <a:pt x="498610" y="197117"/>
                  </a:cubicBezTo>
                  <a:cubicBezTo>
                    <a:pt x="498610" y="178520"/>
                    <a:pt x="512679" y="166162"/>
                    <a:pt x="540822" y="160042"/>
                  </a:cubicBezTo>
                  <a:cubicBezTo>
                    <a:pt x="588786" y="149521"/>
                    <a:pt x="636750" y="144260"/>
                    <a:pt x="684717" y="144260"/>
                  </a:cubicBezTo>
                  <a:close/>
                  <a:moveTo>
                    <a:pt x="2331043" y="143891"/>
                  </a:moveTo>
                  <a:cubicBezTo>
                    <a:pt x="2361876" y="143891"/>
                    <a:pt x="2388307" y="151968"/>
                    <a:pt x="2410330" y="168118"/>
                  </a:cubicBezTo>
                  <a:cubicBezTo>
                    <a:pt x="2425747" y="179618"/>
                    <a:pt x="2436517" y="193141"/>
                    <a:pt x="2442634" y="208680"/>
                  </a:cubicBezTo>
                  <a:cubicBezTo>
                    <a:pt x="2448751" y="224218"/>
                    <a:pt x="2452546" y="247041"/>
                    <a:pt x="2454012" y="277141"/>
                  </a:cubicBezTo>
                  <a:lnTo>
                    <a:pt x="2459152" y="406349"/>
                  </a:lnTo>
                  <a:cubicBezTo>
                    <a:pt x="2459642" y="416139"/>
                    <a:pt x="2461172" y="423358"/>
                    <a:pt x="2463740" y="428008"/>
                  </a:cubicBezTo>
                  <a:cubicBezTo>
                    <a:pt x="2466308" y="432658"/>
                    <a:pt x="2473836" y="441590"/>
                    <a:pt x="2486316" y="454803"/>
                  </a:cubicBezTo>
                  <a:cubicBezTo>
                    <a:pt x="2489986" y="458720"/>
                    <a:pt x="2491821" y="464225"/>
                    <a:pt x="2491821" y="471322"/>
                  </a:cubicBezTo>
                  <a:cubicBezTo>
                    <a:pt x="2491821" y="487475"/>
                    <a:pt x="2482156" y="498732"/>
                    <a:pt x="2462822" y="505092"/>
                  </a:cubicBezTo>
                  <a:cubicBezTo>
                    <a:pt x="2443489" y="511455"/>
                    <a:pt x="2408985" y="514635"/>
                    <a:pt x="2359308" y="514635"/>
                  </a:cubicBezTo>
                  <a:cubicBezTo>
                    <a:pt x="2325538" y="514635"/>
                    <a:pt x="2301676" y="511702"/>
                    <a:pt x="2287729" y="505829"/>
                  </a:cubicBezTo>
                  <a:cubicBezTo>
                    <a:pt x="2273289" y="499709"/>
                    <a:pt x="2266070" y="489797"/>
                    <a:pt x="2266070" y="476093"/>
                  </a:cubicBezTo>
                  <a:cubicBezTo>
                    <a:pt x="2266070" y="471200"/>
                    <a:pt x="2266804" y="467589"/>
                    <a:pt x="2268274" y="465264"/>
                  </a:cubicBezTo>
                  <a:cubicBezTo>
                    <a:pt x="2269740" y="462942"/>
                    <a:pt x="2274637" y="457250"/>
                    <a:pt x="2282957" y="448196"/>
                  </a:cubicBezTo>
                  <a:cubicBezTo>
                    <a:pt x="2292744" y="437920"/>
                    <a:pt x="2297641" y="403659"/>
                    <a:pt x="2297641" y="345415"/>
                  </a:cubicBezTo>
                  <a:cubicBezTo>
                    <a:pt x="2297641" y="311645"/>
                    <a:pt x="2293724" y="286685"/>
                    <a:pt x="2285894" y="270531"/>
                  </a:cubicBezTo>
                  <a:cubicBezTo>
                    <a:pt x="2279531" y="257561"/>
                    <a:pt x="2267784" y="251076"/>
                    <a:pt x="2250654" y="251076"/>
                  </a:cubicBezTo>
                  <a:cubicBezTo>
                    <a:pt x="2234257" y="251076"/>
                    <a:pt x="2223000" y="256338"/>
                    <a:pt x="2216883" y="266861"/>
                  </a:cubicBezTo>
                  <a:cubicBezTo>
                    <a:pt x="2210767" y="277385"/>
                    <a:pt x="2207705" y="296472"/>
                    <a:pt x="2207705" y="324125"/>
                  </a:cubicBezTo>
                  <a:lnTo>
                    <a:pt x="2207705" y="396806"/>
                  </a:lnTo>
                  <a:cubicBezTo>
                    <a:pt x="2207705" y="411246"/>
                    <a:pt x="2208622" y="421154"/>
                    <a:pt x="2210461" y="426538"/>
                  </a:cubicBezTo>
                  <a:cubicBezTo>
                    <a:pt x="2212296" y="431925"/>
                    <a:pt x="2218350" y="442323"/>
                    <a:pt x="2228630" y="457740"/>
                  </a:cubicBezTo>
                  <a:cubicBezTo>
                    <a:pt x="2231320" y="462147"/>
                    <a:pt x="2232668" y="467162"/>
                    <a:pt x="2232668" y="472792"/>
                  </a:cubicBezTo>
                  <a:cubicBezTo>
                    <a:pt x="2232668" y="487228"/>
                    <a:pt x="2222635" y="497874"/>
                    <a:pt x="2202568" y="504727"/>
                  </a:cubicBezTo>
                  <a:cubicBezTo>
                    <a:pt x="2182501" y="511577"/>
                    <a:pt x="2151178" y="515004"/>
                    <a:pt x="2108597" y="515004"/>
                  </a:cubicBezTo>
                  <a:cubicBezTo>
                    <a:pt x="2040566" y="515004"/>
                    <a:pt x="2006549" y="500932"/>
                    <a:pt x="2006549" y="472792"/>
                  </a:cubicBezTo>
                  <a:cubicBezTo>
                    <a:pt x="2006549" y="466918"/>
                    <a:pt x="2007589" y="462452"/>
                    <a:pt x="2009670" y="459394"/>
                  </a:cubicBezTo>
                  <a:cubicBezTo>
                    <a:pt x="2011749" y="456332"/>
                    <a:pt x="2016705" y="451988"/>
                    <a:pt x="2024538" y="446361"/>
                  </a:cubicBezTo>
                  <a:cubicBezTo>
                    <a:pt x="2030898" y="441711"/>
                    <a:pt x="2034936" y="436390"/>
                    <a:pt x="2036650" y="430392"/>
                  </a:cubicBezTo>
                  <a:cubicBezTo>
                    <a:pt x="2038363" y="424397"/>
                    <a:pt x="2039955" y="409654"/>
                    <a:pt x="2041421" y="386161"/>
                  </a:cubicBezTo>
                  <a:cubicBezTo>
                    <a:pt x="2043135" y="358264"/>
                    <a:pt x="2043990" y="329019"/>
                    <a:pt x="2043990" y="298432"/>
                  </a:cubicBezTo>
                  <a:cubicBezTo>
                    <a:pt x="2043990" y="281545"/>
                    <a:pt x="2042707" y="270472"/>
                    <a:pt x="2040136" y="265210"/>
                  </a:cubicBezTo>
                  <a:cubicBezTo>
                    <a:pt x="2037567" y="259949"/>
                    <a:pt x="2030165" y="253526"/>
                    <a:pt x="2017928" y="245939"/>
                  </a:cubicBezTo>
                  <a:cubicBezTo>
                    <a:pt x="2007408" y="239333"/>
                    <a:pt x="2002146" y="231256"/>
                    <a:pt x="2002146" y="221712"/>
                  </a:cubicBezTo>
                  <a:cubicBezTo>
                    <a:pt x="2002146" y="211922"/>
                    <a:pt x="2006428" y="203908"/>
                    <a:pt x="2014991" y="197670"/>
                  </a:cubicBezTo>
                  <a:cubicBezTo>
                    <a:pt x="2023558" y="191428"/>
                    <a:pt x="2041178" y="183535"/>
                    <a:pt x="2067852" y="173992"/>
                  </a:cubicBezTo>
                  <a:cubicBezTo>
                    <a:pt x="2091345" y="165672"/>
                    <a:pt x="2113981" y="158634"/>
                    <a:pt x="2135761" y="152886"/>
                  </a:cubicBezTo>
                  <a:cubicBezTo>
                    <a:pt x="2157541" y="147134"/>
                    <a:pt x="2172468" y="144260"/>
                    <a:pt x="2180541" y="144260"/>
                  </a:cubicBezTo>
                  <a:cubicBezTo>
                    <a:pt x="2187885" y="144260"/>
                    <a:pt x="2194064" y="146950"/>
                    <a:pt x="2199079" y="152333"/>
                  </a:cubicBezTo>
                  <a:cubicBezTo>
                    <a:pt x="2204097" y="157717"/>
                    <a:pt x="2206606" y="164080"/>
                    <a:pt x="2206606" y="171423"/>
                  </a:cubicBezTo>
                  <a:cubicBezTo>
                    <a:pt x="2206606" y="172157"/>
                    <a:pt x="2206481" y="175215"/>
                    <a:pt x="2206238" y="180598"/>
                  </a:cubicBezTo>
                  <a:cubicBezTo>
                    <a:pt x="2205995" y="182555"/>
                    <a:pt x="2205870" y="184268"/>
                    <a:pt x="2205870" y="185738"/>
                  </a:cubicBezTo>
                  <a:cubicBezTo>
                    <a:pt x="2205870" y="197485"/>
                    <a:pt x="2210767" y="203359"/>
                    <a:pt x="2220553" y="203359"/>
                  </a:cubicBezTo>
                  <a:cubicBezTo>
                    <a:pt x="2226427" y="203359"/>
                    <a:pt x="2232668" y="198709"/>
                    <a:pt x="2239275" y="189409"/>
                  </a:cubicBezTo>
                  <a:cubicBezTo>
                    <a:pt x="2260319" y="159065"/>
                    <a:pt x="2290909" y="143891"/>
                    <a:pt x="2331043" y="143891"/>
                  </a:cubicBezTo>
                  <a:close/>
                  <a:moveTo>
                    <a:pt x="1196906" y="143891"/>
                  </a:moveTo>
                  <a:cubicBezTo>
                    <a:pt x="1205473" y="143891"/>
                    <a:pt x="1211468" y="146095"/>
                    <a:pt x="1214895" y="150498"/>
                  </a:cubicBezTo>
                  <a:cubicBezTo>
                    <a:pt x="1218318" y="154905"/>
                    <a:pt x="1220031" y="162492"/>
                    <a:pt x="1220031" y="173258"/>
                  </a:cubicBezTo>
                  <a:lnTo>
                    <a:pt x="1220031" y="498485"/>
                  </a:lnTo>
                  <a:cubicBezTo>
                    <a:pt x="1220031" y="531522"/>
                    <a:pt x="1217463" y="556973"/>
                    <a:pt x="1212323" y="574836"/>
                  </a:cubicBezTo>
                  <a:cubicBezTo>
                    <a:pt x="1207186" y="592703"/>
                    <a:pt x="1198376" y="606896"/>
                    <a:pt x="1185896" y="617416"/>
                  </a:cubicBezTo>
                  <a:cubicBezTo>
                    <a:pt x="1173169" y="627940"/>
                    <a:pt x="1156588" y="636444"/>
                    <a:pt x="1136156" y="642929"/>
                  </a:cubicBezTo>
                  <a:cubicBezTo>
                    <a:pt x="1115721" y="649414"/>
                    <a:pt x="1094983" y="652657"/>
                    <a:pt x="1073936" y="652657"/>
                  </a:cubicBezTo>
                  <a:cubicBezTo>
                    <a:pt x="1049956" y="652657"/>
                    <a:pt x="1029948" y="647885"/>
                    <a:pt x="1013920" y="638342"/>
                  </a:cubicBezTo>
                  <a:cubicBezTo>
                    <a:pt x="997891" y="628798"/>
                    <a:pt x="989877" y="616930"/>
                    <a:pt x="989877" y="602736"/>
                  </a:cubicBezTo>
                  <a:cubicBezTo>
                    <a:pt x="989877" y="596373"/>
                    <a:pt x="992140" y="590865"/>
                    <a:pt x="996668" y="586218"/>
                  </a:cubicBezTo>
                  <a:cubicBezTo>
                    <a:pt x="1001196" y="581568"/>
                    <a:pt x="1006639" y="579243"/>
                    <a:pt x="1013002" y="579243"/>
                  </a:cubicBezTo>
                  <a:cubicBezTo>
                    <a:pt x="1015939" y="579243"/>
                    <a:pt x="1019856" y="579608"/>
                    <a:pt x="1024749" y="580344"/>
                  </a:cubicBezTo>
                  <a:cubicBezTo>
                    <a:pt x="1029643" y="581078"/>
                    <a:pt x="1032701" y="581446"/>
                    <a:pt x="1033924" y="581446"/>
                  </a:cubicBezTo>
                  <a:cubicBezTo>
                    <a:pt x="1038331" y="581446"/>
                    <a:pt x="1042307" y="579364"/>
                    <a:pt x="1045855" y="575204"/>
                  </a:cubicBezTo>
                  <a:cubicBezTo>
                    <a:pt x="1049404" y="571044"/>
                    <a:pt x="1051179" y="566394"/>
                    <a:pt x="1051179" y="561254"/>
                  </a:cubicBezTo>
                  <a:cubicBezTo>
                    <a:pt x="1051179" y="558808"/>
                    <a:pt x="1050811" y="555381"/>
                    <a:pt x="1050078" y="550977"/>
                  </a:cubicBezTo>
                  <a:cubicBezTo>
                    <a:pt x="1048364" y="541924"/>
                    <a:pt x="1047506" y="533479"/>
                    <a:pt x="1047506" y="525649"/>
                  </a:cubicBezTo>
                  <a:lnTo>
                    <a:pt x="1047506" y="292558"/>
                  </a:lnTo>
                  <a:cubicBezTo>
                    <a:pt x="1047506" y="281545"/>
                    <a:pt x="1045612" y="272978"/>
                    <a:pt x="1041817" y="266861"/>
                  </a:cubicBezTo>
                  <a:cubicBezTo>
                    <a:pt x="1038025" y="260744"/>
                    <a:pt x="1031478" y="255848"/>
                    <a:pt x="1022181" y="252178"/>
                  </a:cubicBezTo>
                  <a:cubicBezTo>
                    <a:pt x="1008231" y="246551"/>
                    <a:pt x="1001256" y="238106"/>
                    <a:pt x="1001256" y="226849"/>
                  </a:cubicBezTo>
                  <a:cubicBezTo>
                    <a:pt x="1001256" y="213879"/>
                    <a:pt x="1006886" y="202685"/>
                    <a:pt x="1018142" y="193263"/>
                  </a:cubicBezTo>
                  <a:cubicBezTo>
                    <a:pt x="1029399" y="183841"/>
                    <a:pt x="1047753" y="175093"/>
                    <a:pt x="1073203" y="167017"/>
                  </a:cubicBezTo>
                  <a:cubicBezTo>
                    <a:pt x="1091313" y="161390"/>
                    <a:pt x="1113337" y="156128"/>
                    <a:pt x="1139277" y="151231"/>
                  </a:cubicBezTo>
                  <a:cubicBezTo>
                    <a:pt x="1165217" y="146338"/>
                    <a:pt x="1184426" y="143891"/>
                    <a:pt x="1196906" y="143891"/>
                  </a:cubicBezTo>
                  <a:close/>
                  <a:moveTo>
                    <a:pt x="1779819" y="141323"/>
                  </a:moveTo>
                  <a:cubicBezTo>
                    <a:pt x="1822399" y="141323"/>
                    <a:pt x="1858498" y="152090"/>
                    <a:pt x="1888108" y="173623"/>
                  </a:cubicBezTo>
                  <a:cubicBezTo>
                    <a:pt x="1903768" y="185127"/>
                    <a:pt x="1914719" y="198281"/>
                    <a:pt x="1920961" y="213086"/>
                  </a:cubicBezTo>
                  <a:cubicBezTo>
                    <a:pt x="1927199" y="227892"/>
                    <a:pt x="1930320" y="248264"/>
                    <a:pt x="1930320" y="274205"/>
                  </a:cubicBezTo>
                  <a:lnTo>
                    <a:pt x="1929587" y="328897"/>
                  </a:lnTo>
                  <a:cubicBezTo>
                    <a:pt x="1929587" y="366827"/>
                    <a:pt x="1932277" y="391422"/>
                    <a:pt x="1937664" y="402679"/>
                  </a:cubicBezTo>
                  <a:cubicBezTo>
                    <a:pt x="1940354" y="408063"/>
                    <a:pt x="1942922" y="411489"/>
                    <a:pt x="1945372" y="412956"/>
                  </a:cubicBezTo>
                  <a:cubicBezTo>
                    <a:pt x="1947819" y="414426"/>
                    <a:pt x="1952956" y="415771"/>
                    <a:pt x="1960789" y="416994"/>
                  </a:cubicBezTo>
                  <a:cubicBezTo>
                    <a:pt x="1968619" y="418218"/>
                    <a:pt x="1972536" y="423358"/>
                    <a:pt x="1972536" y="432411"/>
                  </a:cubicBezTo>
                  <a:cubicBezTo>
                    <a:pt x="1972536" y="444158"/>
                    <a:pt x="1967823" y="456395"/>
                    <a:pt x="1958401" y="469118"/>
                  </a:cubicBezTo>
                  <a:cubicBezTo>
                    <a:pt x="1948980" y="481845"/>
                    <a:pt x="1936805" y="492490"/>
                    <a:pt x="1921879" y="501057"/>
                  </a:cubicBezTo>
                  <a:cubicBezTo>
                    <a:pt x="1903525" y="511824"/>
                    <a:pt x="1884313" y="517207"/>
                    <a:pt x="1864246" y="517207"/>
                  </a:cubicBezTo>
                  <a:cubicBezTo>
                    <a:pt x="1838553" y="517207"/>
                    <a:pt x="1818239" y="508397"/>
                    <a:pt x="1803312" y="490777"/>
                  </a:cubicBezTo>
                  <a:cubicBezTo>
                    <a:pt x="1798176" y="484413"/>
                    <a:pt x="1793401" y="481233"/>
                    <a:pt x="1788997" y="481233"/>
                  </a:cubicBezTo>
                  <a:cubicBezTo>
                    <a:pt x="1784104" y="481233"/>
                    <a:pt x="1777619" y="484292"/>
                    <a:pt x="1769542" y="490409"/>
                  </a:cubicBezTo>
                  <a:cubicBezTo>
                    <a:pt x="1745072" y="508275"/>
                    <a:pt x="1717296" y="517207"/>
                    <a:pt x="1686216" y="517207"/>
                  </a:cubicBezTo>
                  <a:cubicBezTo>
                    <a:pt x="1654159" y="517207"/>
                    <a:pt x="1628219" y="510354"/>
                    <a:pt x="1608395" y="496650"/>
                  </a:cubicBezTo>
                  <a:cubicBezTo>
                    <a:pt x="1595425" y="487597"/>
                    <a:pt x="1585148" y="475788"/>
                    <a:pt x="1577562" y="461229"/>
                  </a:cubicBezTo>
                  <a:cubicBezTo>
                    <a:pt x="1569975" y="446667"/>
                    <a:pt x="1566183" y="431435"/>
                    <a:pt x="1566183" y="415528"/>
                  </a:cubicBezTo>
                  <a:cubicBezTo>
                    <a:pt x="1566183" y="390077"/>
                    <a:pt x="1576460" y="367564"/>
                    <a:pt x="1597017" y="347987"/>
                  </a:cubicBezTo>
                  <a:cubicBezTo>
                    <a:pt x="1629074" y="317150"/>
                    <a:pt x="1677041" y="301612"/>
                    <a:pt x="1740912" y="301368"/>
                  </a:cubicBezTo>
                  <a:cubicBezTo>
                    <a:pt x="1755105" y="301368"/>
                    <a:pt x="1764037" y="299961"/>
                    <a:pt x="1767707" y="297146"/>
                  </a:cubicBezTo>
                  <a:cubicBezTo>
                    <a:pt x="1771377" y="294331"/>
                    <a:pt x="1773212" y="287786"/>
                    <a:pt x="1773212" y="277506"/>
                  </a:cubicBezTo>
                  <a:cubicBezTo>
                    <a:pt x="1773212" y="251566"/>
                    <a:pt x="1770522" y="232785"/>
                    <a:pt x="1765139" y="221160"/>
                  </a:cubicBezTo>
                  <a:cubicBezTo>
                    <a:pt x="1759752" y="209538"/>
                    <a:pt x="1750945" y="203724"/>
                    <a:pt x="1738708" y="203724"/>
                  </a:cubicBezTo>
                  <a:cubicBezTo>
                    <a:pt x="1731365" y="203724"/>
                    <a:pt x="1724821" y="205927"/>
                    <a:pt x="1719069" y="210331"/>
                  </a:cubicBezTo>
                  <a:cubicBezTo>
                    <a:pt x="1713317" y="214737"/>
                    <a:pt x="1706161" y="222814"/>
                    <a:pt x="1697595" y="234558"/>
                  </a:cubicBezTo>
                  <a:cubicBezTo>
                    <a:pt x="1675814" y="265638"/>
                    <a:pt x="1653057" y="281176"/>
                    <a:pt x="1629321" y="281176"/>
                  </a:cubicBezTo>
                  <a:cubicBezTo>
                    <a:pt x="1617330" y="281176"/>
                    <a:pt x="1607540" y="277628"/>
                    <a:pt x="1599954" y="270531"/>
                  </a:cubicBezTo>
                  <a:cubicBezTo>
                    <a:pt x="1592367" y="263435"/>
                    <a:pt x="1588575" y="254138"/>
                    <a:pt x="1588575" y="242634"/>
                  </a:cubicBezTo>
                  <a:cubicBezTo>
                    <a:pt x="1588575" y="230888"/>
                    <a:pt x="1593284" y="219141"/>
                    <a:pt x="1602706" y="207394"/>
                  </a:cubicBezTo>
                  <a:cubicBezTo>
                    <a:pt x="1612128" y="195650"/>
                    <a:pt x="1624914" y="185370"/>
                    <a:pt x="1641067" y="176560"/>
                  </a:cubicBezTo>
                  <a:cubicBezTo>
                    <a:pt x="1685361" y="153070"/>
                    <a:pt x="1731612" y="141323"/>
                    <a:pt x="1779819" y="141323"/>
                  </a:cubicBezTo>
                  <a:close/>
                  <a:moveTo>
                    <a:pt x="1419720" y="6238"/>
                  </a:moveTo>
                  <a:cubicBezTo>
                    <a:pt x="1441010" y="6238"/>
                    <a:pt x="1457897" y="10214"/>
                    <a:pt x="1470377" y="18169"/>
                  </a:cubicBezTo>
                  <a:cubicBezTo>
                    <a:pt x="1482857" y="26121"/>
                    <a:pt x="1489099" y="36829"/>
                    <a:pt x="1489099" y="50289"/>
                  </a:cubicBezTo>
                  <a:cubicBezTo>
                    <a:pt x="1489099" y="69132"/>
                    <a:pt x="1479677" y="84059"/>
                    <a:pt x="1460834" y="95069"/>
                  </a:cubicBezTo>
                  <a:cubicBezTo>
                    <a:pt x="1430977" y="112446"/>
                    <a:pt x="1394881" y="121134"/>
                    <a:pt x="1352548" y="121134"/>
                  </a:cubicBezTo>
                  <a:cubicBezTo>
                    <a:pt x="1334681" y="121134"/>
                    <a:pt x="1320487" y="117708"/>
                    <a:pt x="1309964" y="110854"/>
                  </a:cubicBezTo>
                  <a:cubicBezTo>
                    <a:pt x="1295770" y="102044"/>
                    <a:pt x="1288674" y="89811"/>
                    <a:pt x="1288674" y="74147"/>
                  </a:cubicBezTo>
                  <a:cubicBezTo>
                    <a:pt x="1288674" y="53100"/>
                    <a:pt x="1303725" y="36582"/>
                    <a:pt x="1333826" y="24592"/>
                  </a:cubicBezTo>
                  <a:cubicBezTo>
                    <a:pt x="1364416" y="12355"/>
                    <a:pt x="1393046" y="6238"/>
                    <a:pt x="1419720" y="6238"/>
                  </a:cubicBezTo>
                  <a:close/>
                  <a:moveTo>
                    <a:pt x="1142214" y="6238"/>
                  </a:moveTo>
                  <a:cubicBezTo>
                    <a:pt x="1163504" y="6238"/>
                    <a:pt x="1180388" y="10214"/>
                    <a:pt x="1192868" y="18169"/>
                  </a:cubicBezTo>
                  <a:cubicBezTo>
                    <a:pt x="1205348" y="26121"/>
                    <a:pt x="1211589" y="36829"/>
                    <a:pt x="1211589" y="50289"/>
                  </a:cubicBezTo>
                  <a:cubicBezTo>
                    <a:pt x="1211589" y="69132"/>
                    <a:pt x="1202168" y="84059"/>
                    <a:pt x="1183324" y="95069"/>
                  </a:cubicBezTo>
                  <a:cubicBezTo>
                    <a:pt x="1153471" y="112446"/>
                    <a:pt x="1117375" y="121134"/>
                    <a:pt x="1075038" y="121134"/>
                  </a:cubicBezTo>
                  <a:cubicBezTo>
                    <a:pt x="1057418" y="121134"/>
                    <a:pt x="1043224" y="117708"/>
                    <a:pt x="1032458" y="110854"/>
                  </a:cubicBezTo>
                  <a:cubicBezTo>
                    <a:pt x="1018264" y="101801"/>
                    <a:pt x="1011167" y="89564"/>
                    <a:pt x="1011167" y="74147"/>
                  </a:cubicBezTo>
                  <a:cubicBezTo>
                    <a:pt x="1011167" y="53100"/>
                    <a:pt x="1026216" y="36582"/>
                    <a:pt x="1056316" y="24592"/>
                  </a:cubicBezTo>
                  <a:cubicBezTo>
                    <a:pt x="1086907" y="12355"/>
                    <a:pt x="1115537" y="6238"/>
                    <a:pt x="1142214" y="6238"/>
                  </a:cubicBezTo>
                  <a:close/>
                  <a:moveTo>
                    <a:pt x="435351" y="0"/>
                  </a:moveTo>
                  <a:cubicBezTo>
                    <a:pt x="443915" y="0"/>
                    <a:pt x="452113" y="4893"/>
                    <a:pt x="459943" y="14680"/>
                  </a:cubicBezTo>
                  <a:cubicBezTo>
                    <a:pt x="481480" y="42090"/>
                    <a:pt x="492247" y="72434"/>
                    <a:pt x="492247" y="105714"/>
                  </a:cubicBezTo>
                  <a:cubicBezTo>
                    <a:pt x="492247" y="120888"/>
                    <a:pt x="488699" y="133003"/>
                    <a:pt x="481602" y="142056"/>
                  </a:cubicBezTo>
                  <a:cubicBezTo>
                    <a:pt x="474505" y="151110"/>
                    <a:pt x="465205" y="155638"/>
                    <a:pt x="453705" y="155638"/>
                  </a:cubicBezTo>
                  <a:cubicBezTo>
                    <a:pt x="445138" y="155638"/>
                    <a:pt x="438653" y="153925"/>
                    <a:pt x="434250" y="150498"/>
                  </a:cubicBezTo>
                  <a:cubicBezTo>
                    <a:pt x="429843" y="147071"/>
                    <a:pt x="418586" y="135081"/>
                    <a:pt x="400479" y="114524"/>
                  </a:cubicBezTo>
                  <a:cubicBezTo>
                    <a:pt x="389466" y="101801"/>
                    <a:pt x="376190" y="93481"/>
                    <a:pt x="360651" y="89564"/>
                  </a:cubicBezTo>
                  <a:cubicBezTo>
                    <a:pt x="345110" y="85651"/>
                    <a:pt x="316173" y="83079"/>
                    <a:pt x="273836" y="81856"/>
                  </a:cubicBezTo>
                  <a:cubicBezTo>
                    <a:pt x="256953" y="81856"/>
                    <a:pt x="246551" y="86137"/>
                    <a:pt x="242638" y="94704"/>
                  </a:cubicBezTo>
                  <a:cubicBezTo>
                    <a:pt x="239701" y="101068"/>
                    <a:pt x="236945" y="113548"/>
                    <a:pt x="234377" y="132145"/>
                  </a:cubicBezTo>
                  <a:cubicBezTo>
                    <a:pt x="231808" y="150745"/>
                    <a:pt x="230523" y="167628"/>
                    <a:pt x="230523" y="182802"/>
                  </a:cubicBezTo>
                  <a:cubicBezTo>
                    <a:pt x="230523" y="191855"/>
                    <a:pt x="233459" y="198097"/>
                    <a:pt x="239333" y="201524"/>
                  </a:cubicBezTo>
                  <a:cubicBezTo>
                    <a:pt x="245206" y="204947"/>
                    <a:pt x="256219" y="206661"/>
                    <a:pt x="272370" y="206661"/>
                  </a:cubicBezTo>
                  <a:cubicBezTo>
                    <a:pt x="283136" y="206661"/>
                    <a:pt x="291091" y="204704"/>
                    <a:pt x="296228" y="200787"/>
                  </a:cubicBezTo>
                  <a:cubicBezTo>
                    <a:pt x="301368" y="196874"/>
                    <a:pt x="304917" y="190267"/>
                    <a:pt x="306873" y="180967"/>
                  </a:cubicBezTo>
                  <a:cubicBezTo>
                    <a:pt x="312503" y="154293"/>
                    <a:pt x="324004" y="140955"/>
                    <a:pt x="341380" y="140955"/>
                  </a:cubicBezTo>
                  <a:cubicBezTo>
                    <a:pt x="371234" y="140955"/>
                    <a:pt x="386161" y="176685"/>
                    <a:pt x="386161" y="248139"/>
                  </a:cubicBezTo>
                  <a:cubicBezTo>
                    <a:pt x="386161" y="293413"/>
                    <a:pt x="379676" y="326694"/>
                    <a:pt x="366706" y="347987"/>
                  </a:cubicBezTo>
                  <a:cubicBezTo>
                    <a:pt x="358876" y="360954"/>
                    <a:pt x="348109" y="367439"/>
                    <a:pt x="334405" y="367439"/>
                  </a:cubicBezTo>
                  <a:cubicBezTo>
                    <a:pt x="319965" y="367439"/>
                    <a:pt x="311645" y="357774"/>
                    <a:pt x="309445" y="338440"/>
                  </a:cubicBezTo>
                  <a:cubicBezTo>
                    <a:pt x="308222" y="325960"/>
                    <a:pt x="306689" y="317150"/>
                    <a:pt x="304854" y="312013"/>
                  </a:cubicBezTo>
                  <a:cubicBezTo>
                    <a:pt x="303019" y="306873"/>
                    <a:pt x="299533" y="301980"/>
                    <a:pt x="294393" y="297330"/>
                  </a:cubicBezTo>
                  <a:cubicBezTo>
                    <a:pt x="286316" y="289743"/>
                    <a:pt x="274573" y="285948"/>
                    <a:pt x="259156" y="285948"/>
                  </a:cubicBezTo>
                  <a:cubicBezTo>
                    <a:pt x="248143" y="285948"/>
                    <a:pt x="240678" y="287908"/>
                    <a:pt x="236764" y="291821"/>
                  </a:cubicBezTo>
                  <a:cubicBezTo>
                    <a:pt x="232848" y="295738"/>
                    <a:pt x="231134" y="303203"/>
                    <a:pt x="231624" y="314213"/>
                  </a:cubicBezTo>
                  <a:cubicBezTo>
                    <a:pt x="231624" y="316173"/>
                    <a:pt x="231503" y="327552"/>
                    <a:pt x="231256" y="348352"/>
                  </a:cubicBezTo>
                  <a:cubicBezTo>
                    <a:pt x="231256" y="390689"/>
                    <a:pt x="235663" y="416504"/>
                    <a:pt x="244473" y="425805"/>
                  </a:cubicBezTo>
                  <a:cubicBezTo>
                    <a:pt x="247409" y="429475"/>
                    <a:pt x="250405" y="431862"/>
                    <a:pt x="253464" y="432964"/>
                  </a:cubicBezTo>
                  <a:cubicBezTo>
                    <a:pt x="256525" y="434065"/>
                    <a:pt x="264540" y="435595"/>
                    <a:pt x="277510" y="437551"/>
                  </a:cubicBezTo>
                  <a:cubicBezTo>
                    <a:pt x="283870" y="438531"/>
                    <a:pt x="289253" y="441833"/>
                    <a:pt x="293660" y="447463"/>
                  </a:cubicBezTo>
                  <a:cubicBezTo>
                    <a:pt x="298063" y="453090"/>
                    <a:pt x="300267" y="459575"/>
                    <a:pt x="300267" y="466918"/>
                  </a:cubicBezTo>
                  <a:cubicBezTo>
                    <a:pt x="300267" y="485762"/>
                    <a:pt x="289253" y="497874"/>
                    <a:pt x="267230" y="503257"/>
                  </a:cubicBezTo>
                  <a:cubicBezTo>
                    <a:pt x="235416" y="510844"/>
                    <a:pt x="190757" y="514635"/>
                    <a:pt x="133247" y="514635"/>
                  </a:cubicBezTo>
                  <a:cubicBezTo>
                    <a:pt x="82836" y="514635"/>
                    <a:pt x="48085" y="511702"/>
                    <a:pt x="28999" y="505829"/>
                  </a:cubicBezTo>
                  <a:cubicBezTo>
                    <a:pt x="20435" y="503135"/>
                    <a:pt x="13460" y="498242"/>
                    <a:pt x="8077" y="491145"/>
                  </a:cubicBezTo>
                  <a:cubicBezTo>
                    <a:pt x="2693" y="484048"/>
                    <a:pt x="0" y="476215"/>
                    <a:pt x="0" y="467652"/>
                  </a:cubicBezTo>
                  <a:cubicBezTo>
                    <a:pt x="0" y="456885"/>
                    <a:pt x="3917" y="448196"/>
                    <a:pt x="11747" y="441590"/>
                  </a:cubicBezTo>
                  <a:cubicBezTo>
                    <a:pt x="13703" y="440120"/>
                    <a:pt x="20435" y="437061"/>
                    <a:pt x="31935" y="432411"/>
                  </a:cubicBezTo>
                  <a:cubicBezTo>
                    <a:pt x="45639" y="427028"/>
                    <a:pt x="53837" y="414548"/>
                    <a:pt x="56530" y="394971"/>
                  </a:cubicBezTo>
                  <a:cubicBezTo>
                    <a:pt x="60934" y="364871"/>
                    <a:pt x="63137" y="296228"/>
                    <a:pt x="63137" y="189040"/>
                  </a:cubicBezTo>
                  <a:cubicBezTo>
                    <a:pt x="63137" y="142790"/>
                    <a:pt x="61546" y="112811"/>
                    <a:pt x="58365" y="99108"/>
                  </a:cubicBezTo>
                  <a:cubicBezTo>
                    <a:pt x="55182" y="85404"/>
                    <a:pt x="47474" y="75861"/>
                    <a:pt x="35240" y="70477"/>
                  </a:cubicBezTo>
                  <a:cubicBezTo>
                    <a:pt x="23003" y="65094"/>
                    <a:pt x="14989" y="60381"/>
                    <a:pt x="11194" y="56343"/>
                  </a:cubicBezTo>
                  <a:cubicBezTo>
                    <a:pt x="7402" y="52308"/>
                    <a:pt x="5505" y="46494"/>
                    <a:pt x="5505" y="38907"/>
                  </a:cubicBezTo>
                  <a:cubicBezTo>
                    <a:pt x="5505" y="28140"/>
                    <a:pt x="10767" y="19146"/>
                    <a:pt x="21290" y="11928"/>
                  </a:cubicBezTo>
                  <a:cubicBezTo>
                    <a:pt x="31814" y="4709"/>
                    <a:pt x="44784" y="1098"/>
                    <a:pt x="60200" y="1098"/>
                  </a:cubicBezTo>
                  <a:cubicBezTo>
                    <a:pt x="69987" y="1098"/>
                    <a:pt x="84306" y="1835"/>
                    <a:pt x="103149" y="3302"/>
                  </a:cubicBezTo>
                  <a:cubicBezTo>
                    <a:pt x="143037" y="6485"/>
                    <a:pt x="190757" y="8073"/>
                    <a:pt x="246308" y="8073"/>
                  </a:cubicBezTo>
                  <a:cubicBezTo>
                    <a:pt x="335139" y="8073"/>
                    <a:pt x="394971" y="5627"/>
                    <a:pt x="425805" y="733"/>
                  </a:cubicBezTo>
                  <a:cubicBezTo>
                    <a:pt x="429968" y="243"/>
                    <a:pt x="433148" y="0"/>
                    <a:pt x="435351"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Poppins" panose="00000500000000000000" pitchFamily="50" charset="0"/>
                <a:cs typeface="Poppins" panose="00000500000000000000" pitchFamily="50" charset="0"/>
              </a:endParaRPr>
            </a:p>
          </p:txBody>
        </p:sp>
      </p:grpSp>
    </p:spTree>
    <p:extLst>
      <p:ext uri="{BB962C8B-B14F-4D97-AF65-F5344CB8AC3E}">
        <p14:creationId xmlns:p14="http://schemas.microsoft.com/office/powerpoint/2010/main" val="1752329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0D7A1DB-9908-44C5-BC4C-A968ABF6CC0B}"/>
              </a:ext>
            </a:extLst>
          </p:cNvPr>
          <p:cNvSpPr/>
          <p:nvPr/>
        </p:nvSpPr>
        <p:spPr>
          <a:xfrm>
            <a:off x="4878009" y="1242558"/>
            <a:ext cx="6551991" cy="437288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sp>
        <p:nvSpPr>
          <p:cNvPr id="4" name="Oval 3">
            <a:extLst>
              <a:ext uri="{FF2B5EF4-FFF2-40B4-BE49-F238E27FC236}">
                <a16:creationId xmlns:a16="http://schemas.microsoft.com/office/drawing/2014/main" id="{04B76723-8D69-4D3A-9122-585C205C5C2E}"/>
              </a:ext>
            </a:extLst>
          </p:cNvPr>
          <p:cNvSpPr/>
          <p:nvPr/>
        </p:nvSpPr>
        <p:spPr>
          <a:xfrm>
            <a:off x="-1323109" y="665018"/>
            <a:ext cx="5527964" cy="55279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sp>
        <p:nvSpPr>
          <p:cNvPr id="5" name="TextBox 4">
            <a:extLst>
              <a:ext uri="{FF2B5EF4-FFF2-40B4-BE49-F238E27FC236}">
                <a16:creationId xmlns:a16="http://schemas.microsoft.com/office/drawing/2014/main" id="{AD9444A6-06AD-4C33-9AE6-44598C3FB887}"/>
              </a:ext>
            </a:extLst>
          </p:cNvPr>
          <p:cNvSpPr txBox="1"/>
          <p:nvPr/>
        </p:nvSpPr>
        <p:spPr>
          <a:xfrm>
            <a:off x="663096" y="2777047"/>
            <a:ext cx="2244956" cy="2123658"/>
          </a:xfrm>
          <a:prstGeom prst="rect">
            <a:avLst/>
          </a:prstGeom>
          <a:noFill/>
        </p:spPr>
        <p:txBody>
          <a:bodyPr wrap="square" rtlCol="0">
            <a:spAutoFit/>
          </a:bodyPr>
          <a:lstStyle/>
          <a:p>
            <a:r>
              <a:rPr lang="en-US" sz="4400" b="1" dirty="0">
                <a:solidFill>
                  <a:schemeClr val="bg1"/>
                </a:solidFill>
                <a:latin typeface="Poppins" panose="00000500000000000000" pitchFamily="50" charset="0"/>
                <a:cs typeface="Poppins" panose="00000500000000000000" pitchFamily="50" charset="0"/>
              </a:rPr>
              <a:t>Meet Our Chef</a:t>
            </a:r>
            <a:endParaRPr lang="id-ID" sz="23900" b="1" i="1" dirty="0">
              <a:solidFill>
                <a:schemeClr val="bg1"/>
              </a:solidFill>
              <a:latin typeface="Poppins" panose="00000500000000000000" pitchFamily="50" charset="0"/>
              <a:cs typeface="Poppins" panose="00000500000000000000" pitchFamily="50" charset="0"/>
            </a:endParaRPr>
          </a:p>
        </p:txBody>
      </p:sp>
      <p:sp>
        <p:nvSpPr>
          <p:cNvPr id="6" name="TextBox 5">
            <a:extLst>
              <a:ext uri="{FF2B5EF4-FFF2-40B4-BE49-F238E27FC236}">
                <a16:creationId xmlns:a16="http://schemas.microsoft.com/office/drawing/2014/main" id="{5E9BFAA5-CC7A-4052-8178-E73299450DCD}"/>
              </a:ext>
            </a:extLst>
          </p:cNvPr>
          <p:cNvSpPr txBox="1"/>
          <p:nvPr/>
        </p:nvSpPr>
        <p:spPr>
          <a:xfrm>
            <a:off x="7453744" y="2496055"/>
            <a:ext cx="3470563" cy="1848583"/>
          </a:xfrm>
          <a:prstGeom prst="rect">
            <a:avLst/>
          </a:prstGeom>
          <a:noFill/>
        </p:spPr>
        <p:txBody>
          <a:bodyPr wrap="square" rtlCol="0">
            <a:spAutoFit/>
          </a:bodyPr>
          <a:lstStyle/>
          <a:p>
            <a:pPr>
              <a:lnSpc>
                <a:spcPct val="150000"/>
              </a:lnSpc>
            </a:pPr>
            <a:r>
              <a:rPr lang="id-ID" sz="1100">
                <a:solidFill>
                  <a:schemeClr val="bg2">
                    <a:lumMod val="50000"/>
                  </a:schemeClr>
                </a:solidFill>
                <a:latin typeface="Poppins" panose="00000500000000000000" pitchFamily="50" charset="0"/>
                <a:cs typeface="Poppins" panose="00000500000000000000" pitchFamily="50" charset="0"/>
              </a:rPr>
              <a:t>Lorem ipsum dolor sit amet, consectetur adipiscing elit. Donec lectus turpis, consectetur ac porttitor vitae, fermentum eget turpis. Vivamus auctor eu dui pulvinar finibus. Quisque eget eros ullamcorper libero auctor fermentum. Integer pulvinar augue a arcu aliquet</a:t>
            </a:r>
            <a:endParaRPr lang="en-US" sz="1100">
              <a:solidFill>
                <a:schemeClr val="bg2">
                  <a:lumMod val="50000"/>
                </a:schemeClr>
              </a:solidFill>
              <a:latin typeface="Poppins" panose="00000500000000000000" pitchFamily="50" charset="0"/>
              <a:cs typeface="Poppins" panose="00000500000000000000" pitchFamily="50" charset="0"/>
            </a:endParaRPr>
          </a:p>
        </p:txBody>
      </p:sp>
      <p:grpSp>
        <p:nvGrpSpPr>
          <p:cNvPr id="10" name="Group 9">
            <a:extLst>
              <a:ext uri="{FF2B5EF4-FFF2-40B4-BE49-F238E27FC236}">
                <a16:creationId xmlns:a16="http://schemas.microsoft.com/office/drawing/2014/main" id="{37B21DD4-6B32-411E-8004-34304016E473}"/>
              </a:ext>
            </a:extLst>
          </p:cNvPr>
          <p:cNvGrpSpPr/>
          <p:nvPr/>
        </p:nvGrpSpPr>
        <p:grpSpPr>
          <a:xfrm>
            <a:off x="7545281" y="4654336"/>
            <a:ext cx="1027222" cy="263872"/>
            <a:chOff x="7545281" y="3909627"/>
            <a:chExt cx="1027222" cy="263872"/>
          </a:xfrm>
        </p:grpSpPr>
        <p:sp>
          <p:nvSpPr>
            <p:cNvPr id="7" name="Shape 2872">
              <a:extLst>
                <a:ext uri="{FF2B5EF4-FFF2-40B4-BE49-F238E27FC236}">
                  <a16:creationId xmlns:a16="http://schemas.microsoft.com/office/drawing/2014/main" id="{1BA0824D-DB34-4095-B82E-CE5D0248F278}"/>
                </a:ext>
              </a:extLst>
            </p:cNvPr>
            <p:cNvSpPr/>
            <p:nvPr/>
          </p:nvSpPr>
          <p:spPr>
            <a:xfrm>
              <a:off x="7545281" y="390962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40" y="7246"/>
                    <a:pt x="15108" y="7411"/>
                    <a:pt x="14650" y="7499"/>
                  </a:cubicBezTo>
                  <a:cubicBezTo>
                    <a:pt x="14282" y="7114"/>
                    <a:pt x="13759" y="6874"/>
                    <a:pt x="13180" y="6874"/>
                  </a:cubicBezTo>
                  <a:cubicBezTo>
                    <a:pt x="12067" y="6874"/>
                    <a:pt x="11165" y="7762"/>
                    <a:pt x="11165" y="8856"/>
                  </a:cubicBezTo>
                  <a:cubicBezTo>
                    <a:pt x="11165" y="9011"/>
                    <a:pt x="11183" y="9162"/>
                    <a:pt x="11217" y="9308"/>
                  </a:cubicBezTo>
                  <a:cubicBezTo>
                    <a:pt x="9543" y="9225"/>
                    <a:pt x="8059" y="8436"/>
                    <a:pt x="7066" y="7236"/>
                  </a:cubicBezTo>
                  <a:cubicBezTo>
                    <a:pt x="6892" y="7529"/>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1"/>
                    <a:pt x="7483" y="11638"/>
                  </a:cubicBezTo>
                  <a:cubicBezTo>
                    <a:pt x="7739" y="12426"/>
                    <a:pt x="8482" y="12999"/>
                    <a:pt x="9364" y="13015"/>
                  </a:cubicBezTo>
                  <a:cubicBezTo>
                    <a:pt x="8674" y="13547"/>
                    <a:pt x="7806" y="13863"/>
                    <a:pt x="6862" y="13863"/>
                  </a:cubicBezTo>
                  <a:cubicBezTo>
                    <a:pt x="6699" y="13863"/>
                    <a:pt x="6539" y="13855"/>
                    <a:pt x="6382" y="13837"/>
                  </a:cubicBezTo>
                  <a:cubicBezTo>
                    <a:pt x="7273" y="14398"/>
                    <a:pt x="8332" y="14727"/>
                    <a:pt x="9470" y="14727"/>
                  </a:cubicBezTo>
                  <a:cubicBezTo>
                    <a:pt x="13174" y="14727"/>
                    <a:pt x="15200" y="11706"/>
                    <a:pt x="15200" y="9086"/>
                  </a:cubicBezTo>
                  <a:cubicBezTo>
                    <a:pt x="15200" y="9000"/>
                    <a:pt x="15199" y="8914"/>
                    <a:pt x="15195" y="8829"/>
                  </a:cubicBezTo>
                  <a:cubicBezTo>
                    <a:pt x="15588" y="8550"/>
                    <a:pt x="15930" y="8201"/>
                    <a:pt x="16200" y="7804"/>
                  </a:cubicBezTo>
                  <a:cubicBezTo>
                    <a:pt x="15839" y="7960"/>
                    <a:pt x="15451" y="8067"/>
                    <a:pt x="15043" y="8115"/>
                  </a:cubicBezTo>
                  <a:cubicBezTo>
                    <a:pt x="15459" y="7870"/>
                    <a:pt x="15778" y="7482"/>
                    <a:pt x="15929" y="7018"/>
                  </a:cubicBezTo>
                </a:path>
              </a:pathLst>
            </a:custGeom>
            <a:solidFill>
              <a:schemeClr val="accent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Poppins" panose="00000500000000000000" pitchFamily="50" charset="0"/>
                <a:cs typeface="Poppins" panose="00000500000000000000" pitchFamily="50" charset="0"/>
              </a:endParaRPr>
            </a:p>
          </p:txBody>
        </p:sp>
        <p:sp>
          <p:nvSpPr>
            <p:cNvPr id="8" name="Shape 2873">
              <a:extLst>
                <a:ext uri="{FF2B5EF4-FFF2-40B4-BE49-F238E27FC236}">
                  <a16:creationId xmlns:a16="http://schemas.microsoft.com/office/drawing/2014/main" id="{CDB5ED8A-762A-4547-8B1E-6F56EAFB5943}"/>
                </a:ext>
              </a:extLst>
            </p:cNvPr>
            <p:cNvSpPr/>
            <p:nvPr/>
          </p:nvSpPr>
          <p:spPr>
            <a:xfrm>
              <a:off x="7926956" y="390962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8"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accent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Poppins" panose="00000500000000000000" pitchFamily="50" charset="0"/>
                <a:cs typeface="Poppins" panose="00000500000000000000" pitchFamily="50" charset="0"/>
              </a:endParaRPr>
            </a:p>
          </p:txBody>
        </p:sp>
        <p:sp>
          <p:nvSpPr>
            <p:cNvPr id="9" name="Shape 2882">
              <a:extLst>
                <a:ext uri="{FF2B5EF4-FFF2-40B4-BE49-F238E27FC236}">
                  <a16:creationId xmlns:a16="http://schemas.microsoft.com/office/drawing/2014/main" id="{D809C713-C77E-4E80-A653-5C2D7C4B8656}"/>
                </a:ext>
              </a:extLst>
            </p:cNvPr>
            <p:cNvSpPr/>
            <p:nvPr/>
          </p:nvSpPr>
          <p:spPr>
            <a:xfrm>
              <a:off x="8308631" y="3909627"/>
              <a:ext cx="263872" cy="263872"/>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8"/>
                    <a:pt x="14287" y="14727"/>
                    <a:pt x="13745" y="14727"/>
                  </a:cubicBezTo>
                  <a:lnTo>
                    <a:pt x="7855" y="14727"/>
                  </a:lnTo>
                  <a:cubicBezTo>
                    <a:pt x="7313" y="14727"/>
                    <a:pt x="6873" y="14288"/>
                    <a:pt x="6873" y="13745"/>
                  </a:cubicBezTo>
                  <a:lnTo>
                    <a:pt x="6873" y="10309"/>
                  </a:lnTo>
                  <a:lnTo>
                    <a:pt x="7904" y="10309"/>
                  </a:lnTo>
                  <a:cubicBezTo>
                    <a:pt x="7877" y="10470"/>
                    <a:pt x="7855" y="10632"/>
                    <a:pt x="7855" y="10800"/>
                  </a:cubicBezTo>
                  <a:cubicBezTo>
                    <a:pt x="7855" y="12427"/>
                    <a:pt x="9173" y="13745"/>
                    <a:pt x="10800" y="13745"/>
                  </a:cubicBezTo>
                  <a:cubicBezTo>
                    <a:pt x="12427"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accent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Poppins" panose="00000500000000000000" pitchFamily="50" charset="0"/>
                <a:cs typeface="Poppins" panose="00000500000000000000" pitchFamily="50" charset="0"/>
              </a:endParaRPr>
            </a:p>
          </p:txBody>
        </p:sp>
      </p:grpSp>
      <p:sp>
        <p:nvSpPr>
          <p:cNvPr id="12" name="Right Triangle 11">
            <a:extLst>
              <a:ext uri="{FF2B5EF4-FFF2-40B4-BE49-F238E27FC236}">
                <a16:creationId xmlns:a16="http://schemas.microsoft.com/office/drawing/2014/main" id="{83B2DEA8-0D52-4B39-8286-573C50ED7DD0}"/>
              </a:ext>
            </a:extLst>
          </p:cNvPr>
          <p:cNvSpPr/>
          <p:nvPr/>
        </p:nvSpPr>
        <p:spPr>
          <a:xfrm rot="10800000">
            <a:off x="10931236" y="1242558"/>
            <a:ext cx="498764" cy="498764"/>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sp>
        <p:nvSpPr>
          <p:cNvPr id="16" name="TextBox 15">
            <a:extLst>
              <a:ext uri="{FF2B5EF4-FFF2-40B4-BE49-F238E27FC236}">
                <a16:creationId xmlns:a16="http://schemas.microsoft.com/office/drawing/2014/main" id="{A2A3C4E4-E418-4835-84BB-BB9ED2C79874}"/>
              </a:ext>
            </a:extLst>
          </p:cNvPr>
          <p:cNvSpPr txBox="1"/>
          <p:nvPr/>
        </p:nvSpPr>
        <p:spPr>
          <a:xfrm>
            <a:off x="7453744" y="1782887"/>
            <a:ext cx="2930235" cy="646331"/>
          </a:xfrm>
          <a:prstGeom prst="rect">
            <a:avLst/>
          </a:prstGeom>
          <a:noFill/>
        </p:spPr>
        <p:txBody>
          <a:bodyPr wrap="square" rtlCol="0">
            <a:spAutoFit/>
          </a:bodyPr>
          <a:lstStyle/>
          <a:p>
            <a:r>
              <a:rPr lang="en-US" sz="3600" b="1" dirty="0">
                <a:solidFill>
                  <a:schemeClr val="accent1"/>
                </a:solidFill>
                <a:latin typeface="Poppins" panose="00000500000000000000" pitchFamily="50" charset="0"/>
                <a:cs typeface="Poppins" panose="00000500000000000000" pitchFamily="50" charset="0"/>
              </a:rPr>
              <a:t>Mario Yang</a:t>
            </a:r>
            <a:endParaRPr lang="id-ID" sz="16600" b="1" i="1" dirty="0">
              <a:solidFill>
                <a:schemeClr val="accent1"/>
              </a:solidFill>
              <a:latin typeface="Poppins" panose="00000500000000000000" pitchFamily="50" charset="0"/>
              <a:cs typeface="Poppins" panose="00000500000000000000" pitchFamily="50" charset="0"/>
            </a:endParaRPr>
          </a:p>
        </p:txBody>
      </p:sp>
      <p:pic>
        <p:nvPicPr>
          <p:cNvPr id="19" name="Picture Placeholder 18">
            <a:extLst>
              <a:ext uri="{FF2B5EF4-FFF2-40B4-BE49-F238E27FC236}">
                <a16:creationId xmlns:a16="http://schemas.microsoft.com/office/drawing/2014/main" id="{CBDE695E-D256-4B66-96ED-32053A2ABE7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7062" b="17062"/>
          <a:stretch>
            <a:fillRect/>
          </a:stretch>
        </p:blipFill>
        <p:spPr/>
      </p:pic>
      <p:grpSp>
        <p:nvGrpSpPr>
          <p:cNvPr id="25" name="Group 24">
            <a:extLst>
              <a:ext uri="{FF2B5EF4-FFF2-40B4-BE49-F238E27FC236}">
                <a16:creationId xmlns:a16="http://schemas.microsoft.com/office/drawing/2014/main" id="{DD6894FE-5D8E-46E6-AC9B-7E267FFD4625}"/>
              </a:ext>
            </a:extLst>
          </p:cNvPr>
          <p:cNvGrpSpPr/>
          <p:nvPr/>
        </p:nvGrpSpPr>
        <p:grpSpPr>
          <a:xfrm>
            <a:off x="752896" y="1593844"/>
            <a:ext cx="1361667" cy="489014"/>
            <a:chOff x="1769063" y="2652035"/>
            <a:chExt cx="4326937" cy="1553930"/>
          </a:xfrm>
          <a:solidFill>
            <a:schemeClr val="bg1"/>
          </a:solidFill>
        </p:grpSpPr>
        <p:pic>
          <p:nvPicPr>
            <p:cNvPr id="26" name="Graphic 25">
              <a:extLst>
                <a:ext uri="{FF2B5EF4-FFF2-40B4-BE49-F238E27FC236}">
                  <a16:creationId xmlns:a16="http://schemas.microsoft.com/office/drawing/2014/main" id="{33E80E97-96BD-424B-9EED-4DDEA4A004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69063" y="2652035"/>
              <a:ext cx="1553930" cy="1553930"/>
            </a:xfrm>
            <a:prstGeom prst="rect">
              <a:avLst/>
            </a:prstGeom>
          </p:spPr>
        </p:pic>
        <p:sp>
          <p:nvSpPr>
            <p:cNvPr id="27" name="Freeform: Shape 26">
              <a:extLst>
                <a:ext uri="{FF2B5EF4-FFF2-40B4-BE49-F238E27FC236}">
                  <a16:creationId xmlns:a16="http://schemas.microsoft.com/office/drawing/2014/main" id="{2B21835C-2E3D-4C90-A088-03D40C640C2C}"/>
                </a:ext>
              </a:extLst>
            </p:cNvPr>
            <p:cNvSpPr/>
            <p:nvPr/>
          </p:nvSpPr>
          <p:spPr>
            <a:xfrm>
              <a:off x="3604179" y="2933205"/>
              <a:ext cx="2491821" cy="1197583"/>
            </a:xfrm>
            <a:custGeom>
              <a:avLst/>
              <a:gdLst>
                <a:gd name="connsiteX0" fmla="*/ 257686 w 2491821"/>
                <a:gd name="connsiteY0" fmla="*/ 968162 h 1197583"/>
                <a:gd name="connsiteX1" fmla="*/ 235294 w 2491821"/>
                <a:gd name="connsiteY1" fmla="*/ 975134 h 1197583"/>
                <a:gd name="connsiteX2" fmla="*/ 229056 w 2491821"/>
                <a:gd name="connsiteY2" fmla="*/ 1000463 h 1197583"/>
                <a:gd name="connsiteX3" fmla="*/ 229056 w 2491821"/>
                <a:gd name="connsiteY3" fmla="*/ 1035335 h 1197583"/>
                <a:gd name="connsiteX4" fmla="*/ 236028 w 2491821"/>
                <a:gd name="connsiteY4" fmla="*/ 1099206 h 1197583"/>
                <a:gd name="connsiteX5" fmla="*/ 264293 w 2491821"/>
                <a:gd name="connsiteY5" fmla="*/ 1114991 h 1197583"/>
                <a:gd name="connsiteX6" fmla="*/ 320090 w 2491821"/>
                <a:gd name="connsiteY6" fmla="*/ 1049653 h 1197583"/>
                <a:gd name="connsiteX7" fmla="*/ 257686 w 2491821"/>
                <a:gd name="connsiteY7" fmla="*/ 968162 h 1197583"/>
                <a:gd name="connsiteX8" fmla="*/ 1358664 w 2491821"/>
                <a:gd name="connsiteY8" fmla="*/ 888138 h 1197583"/>
                <a:gd name="connsiteX9" fmla="*/ 1326361 w 2491821"/>
                <a:gd name="connsiteY9" fmla="*/ 904292 h 1197583"/>
                <a:gd name="connsiteX10" fmla="*/ 1315351 w 2491821"/>
                <a:gd name="connsiteY10" fmla="*/ 934757 h 1197583"/>
                <a:gd name="connsiteX11" fmla="*/ 1320671 w 2491821"/>
                <a:gd name="connsiteY11" fmla="*/ 950174 h 1197583"/>
                <a:gd name="connsiteX12" fmla="*/ 1339209 w 2491821"/>
                <a:gd name="connsiteY12" fmla="*/ 954581 h 1197583"/>
                <a:gd name="connsiteX13" fmla="*/ 1376285 w 2491821"/>
                <a:gd name="connsiteY13" fmla="*/ 954581 h 1197583"/>
                <a:gd name="connsiteX14" fmla="*/ 1399775 w 2491821"/>
                <a:gd name="connsiteY14" fmla="*/ 932922 h 1197583"/>
                <a:gd name="connsiteX15" fmla="*/ 1388396 w 2491821"/>
                <a:gd name="connsiteY15" fmla="*/ 900618 h 1197583"/>
                <a:gd name="connsiteX16" fmla="*/ 1358664 w 2491821"/>
                <a:gd name="connsiteY16" fmla="*/ 888138 h 1197583"/>
                <a:gd name="connsiteX17" fmla="*/ 720444 w 2491821"/>
                <a:gd name="connsiteY17" fmla="*/ 824636 h 1197583"/>
                <a:gd name="connsiteX18" fmla="*/ 740633 w 2491821"/>
                <a:gd name="connsiteY18" fmla="*/ 847393 h 1197583"/>
                <a:gd name="connsiteX19" fmla="*/ 740633 w 2491821"/>
                <a:gd name="connsiteY19" fmla="*/ 1060663 h 1197583"/>
                <a:gd name="connsiteX20" fmla="*/ 745221 w 2491821"/>
                <a:gd name="connsiteY20" fmla="*/ 1097739 h 1197583"/>
                <a:gd name="connsiteX21" fmla="*/ 763758 w 2491821"/>
                <a:gd name="connsiteY21" fmla="*/ 1119397 h 1197583"/>
                <a:gd name="connsiteX22" fmla="*/ 778994 w 2491821"/>
                <a:gd name="connsiteY22" fmla="*/ 1133160 h 1197583"/>
                <a:gd name="connsiteX23" fmla="*/ 782848 w 2491821"/>
                <a:gd name="connsiteY23" fmla="*/ 1147659 h 1197583"/>
                <a:gd name="connsiteX24" fmla="*/ 662812 w 2491821"/>
                <a:gd name="connsiteY24" fmla="*/ 1195015 h 1197583"/>
                <a:gd name="connsiteX25" fmla="*/ 560399 w 2491821"/>
                <a:gd name="connsiteY25" fmla="*/ 1184735 h 1197583"/>
                <a:gd name="connsiteX26" fmla="*/ 539662 w 2491821"/>
                <a:gd name="connsiteY26" fmla="*/ 1171886 h 1197583"/>
                <a:gd name="connsiteX27" fmla="*/ 531769 w 2491821"/>
                <a:gd name="connsiteY27" fmla="*/ 1150964 h 1197583"/>
                <a:gd name="connsiteX28" fmla="*/ 535807 w 2491821"/>
                <a:gd name="connsiteY28" fmla="*/ 1135548 h 1197583"/>
                <a:gd name="connsiteX29" fmla="*/ 556361 w 2491821"/>
                <a:gd name="connsiteY29" fmla="*/ 1117927 h 1197583"/>
                <a:gd name="connsiteX30" fmla="*/ 572514 w 2491821"/>
                <a:gd name="connsiteY30" fmla="*/ 1090395 h 1197583"/>
                <a:gd name="connsiteX31" fmla="*/ 577286 w 2491821"/>
                <a:gd name="connsiteY31" fmla="*/ 1033500 h 1197583"/>
                <a:gd name="connsiteX32" fmla="*/ 575632 w 2491821"/>
                <a:gd name="connsiteY32" fmla="*/ 988167 h 1197583"/>
                <a:gd name="connsiteX33" fmla="*/ 573248 w 2491821"/>
                <a:gd name="connsiteY33" fmla="*/ 949441 h 1197583"/>
                <a:gd name="connsiteX34" fmla="*/ 552691 w 2491821"/>
                <a:gd name="connsiteY34" fmla="*/ 926315 h 1197583"/>
                <a:gd name="connsiteX35" fmla="*/ 529934 w 2491821"/>
                <a:gd name="connsiteY35" fmla="*/ 896948 h 1197583"/>
                <a:gd name="connsiteX36" fmla="*/ 559666 w 2491821"/>
                <a:gd name="connsiteY36" fmla="*/ 862445 h 1197583"/>
                <a:gd name="connsiteX37" fmla="*/ 647764 w 2491821"/>
                <a:gd name="connsiteY37" fmla="*/ 835646 h 1197583"/>
                <a:gd name="connsiteX38" fmla="*/ 720444 w 2491821"/>
                <a:gd name="connsiteY38" fmla="*/ 824636 h 1197583"/>
                <a:gd name="connsiteX39" fmla="*/ 1362334 w 2491821"/>
                <a:gd name="connsiteY39" fmla="*/ 822064 h 1197583"/>
                <a:gd name="connsiteX40" fmla="*/ 1480901 w 2491821"/>
                <a:gd name="connsiteY40" fmla="*/ 861711 h 1197583"/>
                <a:gd name="connsiteX41" fmla="*/ 1520544 w 2491821"/>
                <a:gd name="connsiteY41" fmla="*/ 908695 h 1197583"/>
                <a:gd name="connsiteX42" fmla="*/ 1537796 w 2491821"/>
                <a:gd name="connsiteY42" fmla="*/ 968896 h 1197583"/>
                <a:gd name="connsiteX43" fmla="*/ 1527884 w 2491821"/>
                <a:gd name="connsiteY43" fmla="*/ 1007990 h 1197583"/>
                <a:gd name="connsiteX44" fmla="*/ 1502191 w 2491821"/>
                <a:gd name="connsiteY44" fmla="*/ 1023223 h 1197583"/>
                <a:gd name="connsiteX45" fmla="*/ 1329666 w 2491821"/>
                <a:gd name="connsiteY45" fmla="*/ 1023223 h 1197583"/>
                <a:gd name="connsiteX46" fmla="*/ 1318287 w 2491821"/>
                <a:gd name="connsiteY46" fmla="*/ 1033135 h 1197583"/>
                <a:gd name="connsiteX47" fmla="*/ 1344165 w 2491821"/>
                <a:gd name="connsiteY47" fmla="*/ 1078099 h 1197583"/>
                <a:gd name="connsiteX48" fmla="*/ 1399775 w 2491821"/>
                <a:gd name="connsiteY48" fmla="*/ 1099206 h 1197583"/>
                <a:gd name="connsiteX49" fmla="*/ 1438869 w 2491821"/>
                <a:gd name="connsiteY49" fmla="*/ 1092415 h 1197583"/>
                <a:gd name="connsiteX50" fmla="*/ 1474291 w 2491821"/>
                <a:gd name="connsiteY50" fmla="*/ 1075715 h 1197583"/>
                <a:gd name="connsiteX51" fmla="*/ 1494114 w 2491821"/>
                <a:gd name="connsiteY51" fmla="*/ 1066905 h 1197583"/>
                <a:gd name="connsiteX52" fmla="*/ 1512836 w 2491821"/>
                <a:gd name="connsiteY52" fmla="*/ 1078652 h 1197583"/>
                <a:gd name="connsiteX53" fmla="*/ 1522011 w 2491821"/>
                <a:gd name="connsiteY53" fmla="*/ 1102879 h 1197583"/>
                <a:gd name="connsiteX54" fmla="*/ 1488974 w 2491821"/>
                <a:gd name="connsiteY54" fmla="*/ 1153901 h 1197583"/>
                <a:gd name="connsiteX55" fmla="*/ 1354258 w 2491821"/>
                <a:gd name="connsiteY55" fmla="*/ 1197583 h 1197583"/>
                <a:gd name="connsiteX56" fmla="*/ 1225050 w 2491821"/>
                <a:gd name="connsiteY56" fmla="*/ 1152799 h 1197583"/>
                <a:gd name="connsiteX57" fmla="*/ 1183203 w 2491821"/>
                <a:gd name="connsiteY57" fmla="*/ 1099574 h 1197583"/>
                <a:gd name="connsiteX58" fmla="*/ 1161544 w 2491821"/>
                <a:gd name="connsiteY58" fmla="*/ 1012210 h 1197583"/>
                <a:gd name="connsiteX59" fmla="*/ 1198988 w 2491821"/>
                <a:gd name="connsiteY59" fmla="*/ 901355 h 1197583"/>
                <a:gd name="connsiteX60" fmla="*/ 1281212 w 2491821"/>
                <a:gd name="connsiteY60" fmla="*/ 837850 h 1197583"/>
                <a:gd name="connsiteX61" fmla="*/ 1362334 w 2491821"/>
                <a:gd name="connsiteY61" fmla="*/ 822064 h 1197583"/>
                <a:gd name="connsiteX62" fmla="*/ 251813 w 2491821"/>
                <a:gd name="connsiteY62" fmla="*/ 755994 h 1197583"/>
                <a:gd name="connsiteX63" fmla="*/ 234008 w 2491821"/>
                <a:gd name="connsiteY63" fmla="*/ 763150 h 1197583"/>
                <a:gd name="connsiteX64" fmla="*/ 229056 w 2491821"/>
                <a:gd name="connsiteY64" fmla="*/ 789031 h 1197583"/>
                <a:gd name="connsiteX65" fmla="*/ 229056 w 2491821"/>
                <a:gd name="connsiteY65" fmla="*/ 864648 h 1197583"/>
                <a:gd name="connsiteX66" fmla="*/ 233643 w 2491821"/>
                <a:gd name="connsiteY66" fmla="*/ 889973 h 1197583"/>
                <a:gd name="connsiteX67" fmla="*/ 249609 w 2491821"/>
                <a:gd name="connsiteY67" fmla="*/ 897317 h 1197583"/>
                <a:gd name="connsiteX68" fmla="*/ 289621 w 2491821"/>
                <a:gd name="connsiteY68" fmla="*/ 880614 h 1197583"/>
                <a:gd name="connsiteX69" fmla="*/ 302470 w 2491821"/>
                <a:gd name="connsiteY69" fmla="*/ 828306 h 1197583"/>
                <a:gd name="connsiteX70" fmla="*/ 289253 w 2491821"/>
                <a:gd name="connsiteY70" fmla="*/ 774896 h 1197583"/>
                <a:gd name="connsiteX71" fmla="*/ 251813 w 2491821"/>
                <a:gd name="connsiteY71" fmla="*/ 755994 h 1197583"/>
                <a:gd name="connsiteX72" fmla="*/ 991344 w 2491821"/>
                <a:gd name="connsiteY72" fmla="*/ 733602 h 1197583"/>
                <a:gd name="connsiteX73" fmla="*/ 1021079 w 2491821"/>
                <a:gd name="connsiteY73" fmla="*/ 733602 h 1197583"/>
                <a:gd name="connsiteX74" fmla="*/ 1033375 w 2491821"/>
                <a:gd name="connsiteY74" fmla="*/ 737821 h 1197583"/>
                <a:gd name="connsiteX75" fmla="*/ 1036496 w 2491821"/>
                <a:gd name="connsiteY75" fmla="*/ 754524 h 1197583"/>
                <a:gd name="connsiteX76" fmla="*/ 1036496 w 2491821"/>
                <a:gd name="connsiteY76" fmla="*/ 804079 h 1197583"/>
                <a:gd name="connsiteX77" fmla="*/ 1039982 w 2491821"/>
                <a:gd name="connsiteY77" fmla="*/ 818394 h 1197583"/>
                <a:gd name="connsiteX78" fmla="*/ 1054850 w 2491821"/>
                <a:gd name="connsiteY78" fmla="*/ 821699 h 1197583"/>
                <a:gd name="connsiteX79" fmla="*/ 1122759 w 2491821"/>
                <a:gd name="connsiteY79" fmla="*/ 821699 h 1197583"/>
                <a:gd name="connsiteX80" fmla="*/ 1140379 w 2491821"/>
                <a:gd name="connsiteY80" fmla="*/ 826655 h 1197583"/>
                <a:gd name="connsiteX81" fmla="*/ 1144414 w 2491821"/>
                <a:gd name="connsiteY81" fmla="*/ 847761 h 1197583"/>
                <a:gd name="connsiteX82" fmla="*/ 1144414 w 2491821"/>
                <a:gd name="connsiteY82" fmla="*/ 869420 h 1197583"/>
                <a:gd name="connsiteX83" fmla="*/ 1139277 w 2491821"/>
                <a:gd name="connsiteY83" fmla="*/ 893828 h 1197583"/>
                <a:gd name="connsiteX84" fmla="*/ 1120555 w 2491821"/>
                <a:gd name="connsiteY84" fmla="*/ 900618 h 1197583"/>
                <a:gd name="connsiteX85" fmla="*/ 1054116 w 2491821"/>
                <a:gd name="connsiteY85" fmla="*/ 900618 h 1197583"/>
                <a:gd name="connsiteX86" fmla="*/ 1040166 w 2491821"/>
                <a:gd name="connsiteY86" fmla="*/ 904292 h 1197583"/>
                <a:gd name="connsiteX87" fmla="*/ 1036496 w 2491821"/>
                <a:gd name="connsiteY87" fmla="*/ 918239 h 1197583"/>
                <a:gd name="connsiteX88" fmla="*/ 1036496 w 2491821"/>
                <a:gd name="connsiteY88" fmla="*/ 1042310 h 1197583"/>
                <a:gd name="connsiteX89" fmla="*/ 1047325 w 2491821"/>
                <a:gd name="connsiteY89" fmla="*/ 1078284 h 1197583"/>
                <a:gd name="connsiteX90" fmla="*/ 1075038 w 2491821"/>
                <a:gd name="connsiteY90" fmla="*/ 1092234 h 1197583"/>
                <a:gd name="connsiteX91" fmla="*/ 1112847 w 2491821"/>
                <a:gd name="connsiteY91" fmla="*/ 1079017 h 1197583"/>
                <a:gd name="connsiteX92" fmla="*/ 1123860 w 2491821"/>
                <a:gd name="connsiteY92" fmla="*/ 1075715 h 1197583"/>
                <a:gd name="connsiteX93" fmla="*/ 1140010 w 2491821"/>
                <a:gd name="connsiteY93" fmla="*/ 1086360 h 1197583"/>
                <a:gd name="connsiteX94" fmla="*/ 1147351 w 2491821"/>
                <a:gd name="connsiteY94" fmla="*/ 1109486 h 1197583"/>
                <a:gd name="connsiteX95" fmla="*/ 1122390 w 2491821"/>
                <a:gd name="connsiteY95" fmla="*/ 1153168 h 1197583"/>
                <a:gd name="connsiteX96" fmla="*/ 996116 w 2491821"/>
                <a:gd name="connsiteY96" fmla="*/ 1197583 h 1197583"/>
                <a:gd name="connsiteX97" fmla="*/ 901780 w 2491821"/>
                <a:gd name="connsiteY97" fmla="*/ 1164362 h 1197583"/>
                <a:gd name="connsiteX98" fmla="*/ 866174 w 2491821"/>
                <a:gd name="connsiteY98" fmla="*/ 1076814 h 1197583"/>
                <a:gd name="connsiteX99" fmla="*/ 866174 w 2491821"/>
                <a:gd name="connsiteY99" fmla="*/ 907229 h 1197583"/>
                <a:gd name="connsiteX100" fmla="*/ 864155 w 2491821"/>
                <a:gd name="connsiteY100" fmla="*/ 896764 h 1197583"/>
                <a:gd name="connsiteX101" fmla="*/ 853691 w 2491821"/>
                <a:gd name="connsiteY101" fmla="*/ 894745 h 1197583"/>
                <a:gd name="connsiteX102" fmla="*/ 815882 w 2491821"/>
                <a:gd name="connsiteY102" fmla="*/ 894745 h 1197583"/>
                <a:gd name="connsiteX103" fmla="*/ 802300 w 2491821"/>
                <a:gd name="connsiteY103" fmla="*/ 891259 h 1197583"/>
                <a:gd name="connsiteX104" fmla="*/ 799367 w 2491821"/>
                <a:gd name="connsiteY104" fmla="*/ 874925 h 1197583"/>
                <a:gd name="connsiteX105" fmla="*/ 799367 w 2491821"/>
                <a:gd name="connsiteY105" fmla="*/ 858775 h 1197583"/>
                <a:gd name="connsiteX106" fmla="*/ 807809 w 2491821"/>
                <a:gd name="connsiteY106" fmla="*/ 842621 h 1197583"/>
                <a:gd name="connsiteX107" fmla="*/ 975927 w 2491821"/>
                <a:gd name="connsiteY107" fmla="*/ 736903 h 1197583"/>
                <a:gd name="connsiteX108" fmla="*/ 991344 w 2491821"/>
                <a:gd name="connsiteY108" fmla="*/ 733602 h 1197583"/>
                <a:gd name="connsiteX109" fmla="*/ 667952 w 2491821"/>
                <a:gd name="connsiteY109" fmla="*/ 686615 h 1197583"/>
                <a:gd name="connsiteX110" fmla="*/ 718609 w 2491821"/>
                <a:gd name="connsiteY110" fmla="*/ 698546 h 1197583"/>
                <a:gd name="connsiteX111" fmla="*/ 737331 w 2491821"/>
                <a:gd name="connsiteY111" fmla="*/ 730665 h 1197583"/>
                <a:gd name="connsiteX112" fmla="*/ 709066 w 2491821"/>
                <a:gd name="connsiteY112" fmla="*/ 775449 h 1197583"/>
                <a:gd name="connsiteX113" fmla="*/ 600780 w 2491821"/>
                <a:gd name="connsiteY113" fmla="*/ 801511 h 1197583"/>
                <a:gd name="connsiteX114" fmla="*/ 558196 w 2491821"/>
                <a:gd name="connsiteY114" fmla="*/ 791231 h 1197583"/>
                <a:gd name="connsiteX115" fmla="*/ 536906 w 2491821"/>
                <a:gd name="connsiteY115" fmla="*/ 754524 h 1197583"/>
                <a:gd name="connsiteX116" fmla="*/ 582058 w 2491821"/>
                <a:gd name="connsiteY116" fmla="*/ 704968 h 1197583"/>
                <a:gd name="connsiteX117" fmla="*/ 667952 w 2491821"/>
                <a:gd name="connsiteY117" fmla="*/ 686615 h 1197583"/>
                <a:gd name="connsiteX118" fmla="*/ 309445 w 2491821"/>
                <a:gd name="connsiteY118" fmla="*/ 684046 h 1197583"/>
                <a:gd name="connsiteX119" fmla="*/ 388180 w 2491821"/>
                <a:gd name="connsiteY119" fmla="*/ 691939 h 1197583"/>
                <a:gd name="connsiteX120" fmla="*/ 440123 w 2491821"/>
                <a:gd name="connsiteY120" fmla="*/ 718550 h 1197583"/>
                <a:gd name="connsiteX121" fmla="*/ 476097 w 2491821"/>
                <a:gd name="connsiteY121" fmla="*/ 800041 h 1197583"/>
                <a:gd name="connsiteX122" fmla="*/ 465452 w 2491821"/>
                <a:gd name="connsiteY122" fmla="*/ 849412 h 1197583"/>
                <a:gd name="connsiteX123" fmla="*/ 436818 w 2491821"/>
                <a:gd name="connsiteY123" fmla="*/ 887773 h 1197583"/>
                <a:gd name="connsiteX124" fmla="*/ 423970 w 2491821"/>
                <a:gd name="connsiteY124" fmla="*/ 906492 h 1197583"/>
                <a:gd name="connsiteX125" fmla="*/ 439386 w 2491821"/>
                <a:gd name="connsiteY125" fmla="*/ 921909 h 1197583"/>
                <a:gd name="connsiteX126" fmla="*/ 494082 w 2491821"/>
                <a:gd name="connsiteY126" fmla="*/ 962654 h 1197583"/>
                <a:gd name="connsiteX127" fmla="*/ 519411 w 2491821"/>
                <a:gd name="connsiteY127" fmla="*/ 1037170 h 1197583"/>
                <a:gd name="connsiteX128" fmla="*/ 480868 w 2491821"/>
                <a:gd name="connsiteY128" fmla="*/ 1133713 h 1197583"/>
                <a:gd name="connsiteX129" fmla="*/ 329999 w 2491821"/>
                <a:gd name="connsiteY129" fmla="*/ 1191341 h 1197583"/>
                <a:gd name="connsiteX130" fmla="*/ 263191 w 2491821"/>
                <a:gd name="connsiteY130" fmla="*/ 1189506 h 1197583"/>
                <a:gd name="connsiteX131" fmla="*/ 203727 w 2491821"/>
                <a:gd name="connsiteY131" fmla="*/ 1187306 h 1197583"/>
                <a:gd name="connsiteX132" fmla="*/ 154540 w 2491821"/>
                <a:gd name="connsiteY132" fmla="*/ 1187671 h 1197583"/>
                <a:gd name="connsiteX133" fmla="*/ 78922 w 2491821"/>
                <a:gd name="connsiteY133" fmla="*/ 1189875 h 1197583"/>
                <a:gd name="connsiteX134" fmla="*/ 48454 w 2491821"/>
                <a:gd name="connsiteY134" fmla="*/ 1191710 h 1197583"/>
                <a:gd name="connsiteX135" fmla="*/ 12848 w 2491821"/>
                <a:gd name="connsiteY135" fmla="*/ 1180331 h 1197583"/>
                <a:gd name="connsiteX136" fmla="*/ 0 w 2491821"/>
                <a:gd name="connsiteY136" fmla="*/ 1153168 h 1197583"/>
                <a:gd name="connsiteX137" fmla="*/ 4772 w 2491821"/>
                <a:gd name="connsiteY137" fmla="*/ 1137014 h 1197583"/>
                <a:gd name="connsiteX138" fmla="*/ 27897 w 2491821"/>
                <a:gd name="connsiteY138" fmla="*/ 1118661 h 1197583"/>
                <a:gd name="connsiteX139" fmla="*/ 42580 w 2491821"/>
                <a:gd name="connsiteY139" fmla="*/ 1095720 h 1197583"/>
                <a:gd name="connsiteX140" fmla="*/ 51390 w 2491821"/>
                <a:gd name="connsiteY140" fmla="*/ 1028728 h 1197583"/>
                <a:gd name="connsiteX141" fmla="*/ 58365 w 2491821"/>
                <a:gd name="connsiteY141" fmla="*/ 831611 h 1197583"/>
                <a:gd name="connsiteX142" fmla="*/ 52676 w 2491821"/>
                <a:gd name="connsiteY142" fmla="*/ 774531 h 1197583"/>
                <a:gd name="connsiteX143" fmla="*/ 26062 w 2491821"/>
                <a:gd name="connsiteY143" fmla="*/ 751222 h 1197583"/>
                <a:gd name="connsiteX144" fmla="*/ 1835 w 2491821"/>
                <a:gd name="connsiteY144" fmla="*/ 721122 h 1197583"/>
                <a:gd name="connsiteX145" fmla="*/ 16334 w 2491821"/>
                <a:gd name="connsiteY145" fmla="*/ 694691 h 1197583"/>
                <a:gd name="connsiteX146" fmla="*/ 53594 w 2491821"/>
                <a:gd name="connsiteY146" fmla="*/ 684415 h 1197583"/>
                <a:gd name="connsiteX147" fmla="*/ 85529 w 2491821"/>
                <a:gd name="connsiteY147" fmla="*/ 685513 h 1197583"/>
                <a:gd name="connsiteX148" fmla="*/ 155273 w 2491821"/>
                <a:gd name="connsiteY148" fmla="*/ 686983 h 1197583"/>
                <a:gd name="connsiteX149" fmla="*/ 263560 w 2491821"/>
                <a:gd name="connsiteY149" fmla="*/ 684780 h 1197583"/>
                <a:gd name="connsiteX150" fmla="*/ 309445 w 2491821"/>
                <a:gd name="connsiteY150" fmla="*/ 684046 h 1197583"/>
                <a:gd name="connsiteX151" fmla="*/ 1755227 w 2491821"/>
                <a:gd name="connsiteY151" fmla="*/ 353857 h 1197583"/>
                <a:gd name="connsiteX152" fmla="*/ 1727146 w 2491821"/>
                <a:gd name="connsiteY152" fmla="*/ 367074 h 1197583"/>
                <a:gd name="connsiteX153" fmla="*/ 1715215 w 2491821"/>
                <a:gd name="connsiteY153" fmla="*/ 398641 h 1197583"/>
                <a:gd name="connsiteX154" fmla="*/ 1723657 w 2491821"/>
                <a:gd name="connsiteY154" fmla="*/ 427090 h 1197583"/>
                <a:gd name="connsiteX155" fmla="*/ 1746048 w 2491821"/>
                <a:gd name="connsiteY155" fmla="*/ 437920 h 1197583"/>
                <a:gd name="connsiteX156" fmla="*/ 1775415 w 2491821"/>
                <a:gd name="connsiteY156" fmla="*/ 388364 h 1197583"/>
                <a:gd name="connsiteX157" fmla="*/ 1771193 w 2491821"/>
                <a:gd name="connsiteY157" fmla="*/ 361200 h 1197583"/>
                <a:gd name="connsiteX158" fmla="*/ 1755227 w 2491821"/>
                <a:gd name="connsiteY158" fmla="*/ 353857 h 1197583"/>
                <a:gd name="connsiteX159" fmla="*/ 1472212 w 2491821"/>
                <a:gd name="connsiteY159" fmla="*/ 144260 h 1197583"/>
                <a:gd name="connsiteX160" fmla="*/ 1492401 w 2491821"/>
                <a:gd name="connsiteY160" fmla="*/ 167017 h 1197583"/>
                <a:gd name="connsiteX161" fmla="*/ 1492401 w 2491821"/>
                <a:gd name="connsiteY161" fmla="*/ 380287 h 1197583"/>
                <a:gd name="connsiteX162" fmla="*/ 1496988 w 2491821"/>
                <a:gd name="connsiteY162" fmla="*/ 417363 h 1197583"/>
                <a:gd name="connsiteX163" fmla="*/ 1515526 w 2491821"/>
                <a:gd name="connsiteY163" fmla="*/ 439021 h 1197583"/>
                <a:gd name="connsiteX164" fmla="*/ 1530762 w 2491821"/>
                <a:gd name="connsiteY164" fmla="*/ 452784 h 1197583"/>
                <a:gd name="connsiteX165" fmla="*/ 1534616 w 2491821"/>
                <a:gd name="connsiteY165" fmla="*/ 467283 h 1197583"/>
                <a:gd name="connsiteX166" fmla="*/ 1414580 w 2491821"/>
                <a:gd name="connsiteY166" fmla="*/ 514635 h 1197583"/>
                <a:gd name="connsiteX167" fmla="*/ 1312167 w 2491821"/>
                <a:gd name="connsiteY167" fmla="*/ 504359 h 1197583"/>
                <a:gd name="connsiteX168" fmla="*/ 1291429 w 2491821"/>
                <a:gd name="connsiteY168" fmla="*/ 491510 h 1197583"/>
                <a:gd name="connsiteX169" fmla="*/ 1283537 w 2491821"/>
                <a:gd name="connsiteY169" fmla="*/ 470588 h 1197583"/>
                <a:gd name="connsiteX170" fmla="*/ 1287575 w 2491821"/>
                <a:gd name="connsiteY170" fmla="*/ 455171 h 1197583"/>
                <a:gd name="connsiteX171" fmla="*/ 1308129 w 2491821"/>
                <a:gd name="connsiteY171" fmla="*/ 437551 h 1197583"/>
                <a:gd name="connsiteX172" fmla="*/ 1324282 w 2491821"/>
                <a:gd name="connsiteY172" fmla="*/ 410019 h 1197583"/>
                <a:gd name="connsiteX173" fmla="*/ 1329054 w 2491821"/>
                <a:gd name="connsiteY173" fmla="*/ 353124 h 1197583"/>
                <a:gd name="connsiteX174" fmla="*/ 1327400 w 2491821"/>
                <a:gd name="connsiteY174" fmla="*/ 307791 h 1197583"/>
                <a:gd name="connsiteX175" fmla="*/ 1325016 w 2491821"/>
                <a:gd name="connsiteY175" fmla="*/ 269065 h 1197583"/>
                <a:gd name="connsiteX176" fmla="*/ 1304459 w 2491821"/>
                <a:gd name="connsiteY176" fmla="*/ 245939 h 1197583"/>
                <a:gd name="connsiteX177" fmla="*/ 1281702 w 2491821"/>
                <a:gd name="connsiteY177" fmla="*/ 216572 h 1197583"/>
                <a:gd name="connsiteX178" fmla="*/ 1311434 w 2491821"/>
                <a:gd name="connsiteY178" fmla="*/ 182068 h 1197583"/>
                <a:gd name="connsiteX179" fmla="*/ 1399531 w 2491821"/>
                <a:gd name="connsiteY179" fmla="*/ 155270 h 1197583"/>
                <a:gd name="connsiteX180" fmla="*/ 1472212 w 2491821"/>
                <a:gd name="connsiteY180" fmla="*/ 144260 h 1197583"/>
                <a:gd name="connsiteX181" fmla="*/ 684717 w 2491821"/>
                <a:gd name="connsiteY181" fmla="*/ 144260 h 1197583"/>
                <a:gd name="connsiteX182" fmla="*/ 706373 w 2491821"/>
                <a:gd name="connsiteY182" fmla="*/ 162613 h 1197583"/>
                <a:gd name="connsiteX183" fmla="*/ 706373 w 2491821"/>
                <a:gd name="connsiteY183" fmla="*/ 361566 h 1197583"/>
                <a:gd name="connsiteX184" fmla="*/ 748588 w 2491821"/>
                <a:gd name="connsiteY184" fmla="*/ 425439 h 1197583"/>
                <a:gd name="connsiteX185" fmla="*/ 769510 w 2491821"/>
                <a:gd name="connsiteY185" fmla="*/ 419382 h 1197583"/>
                <a:gd name="connsiteX186" fmla="*/ 783825 w 2491821"/>
                <a:gd name="connsiteY186" fmla="*/ 404514 h 1197583"/>
                <a:gd name="connsiteX187" fmla="*/ 791902 w 2491821"/>
                <a:gd name="connsiteY187" fmla="*/ 325960 h 1197583"/>
                <a:gd name="connsiteX188" fmla="*/ 787863 w 2491821"/>
                <a:gd name="connsiteY188" fmla="*/ 243736 h 1197583"/>
                <a:gd name="connsiteX189" fmla="*/ 782723 w 2491821"/>
                <a:gd name="connsiteY189" fmla="*/ 230338 h 1197583"/>
                <a:gd name="connsiteX190" fmla="*/ 768777 w 2491821"/>
                <a:gd name="connsiteY190" fmla="*/ 220611 h 1197583"/>
                <a:gd name="connsiteX191" fmla="*/ 747851 w 2491821"/>
                <a:gd name="connsiteY191" fmla="*/ 192714 h 1197583"/>
                <a:gd name="connsiteX192" fmla="*/ 783825 w 2491821"/>
                <a:gd name="connsiteY192" fmla="*/ 161143 h 1197583"/>
                <a:gd name="connsiteX193" fmla="*/ 918541 w 2491821"/>
                <a:gd name="connsiteY193" fmla="*/ 144260 h 1197583"/>
                <a:gd name="connsiteX194" fmla="*/ 955617 w 2491821"/>
                <a:gd name="connsiteY194" fmla="*/ 183535 h 1197583"/>
                <a:gd name="connsiteX195" fmla="*/ 955249 w 2491821"/>
                <a:gd name="connsiteY195" fmla="*/ 200054 h 1197583"/>
                <a:gd name="connsiteX196" fmla="*/ 954147 w 2491821"/>
                <a:gd name="connsiteY196" fmla="*/ 243003 h 1197583"/>
                <a:gd name="connsiteX197" fmla="*/ 954147 w 2491821"/>
                <a:gd name="connsiteY197" fmla="*/ 404883 h 1197583"/>
                <a:gd name="connsiteX198" fmla="*/ 975437 w 2491821"/>
                <a:gd name="connsiteY198" fmla="*/ 427640 h 1197583"/>
                <a:gd name="connsiteX199" fmla="*/ 993426 w 2491821"/>
                <a:gd name="connsiteY199" fmla="*/ 453336 h 1197583"/>
                <a:gd name="connsiteX200" fmla="*/ 915240 w 2491821"/>
                <a:gd name="connsiteY200" fmla="*/ 504359 h 1197583"/>
                <a:gd name="connsiteX201" fmla="*/ 826406 w 2491821"/>
                <a:gd name="connsiteY201" fmla="*/ 515004 h 1197583"/>
                <a:gd name="connsiteX202" fmla="*/ 802363 w 2491821"/>
                <a:gd name="connsiteY202" fmla="*/ 510965 h 1197583"/>
                <a:gd name="connsiteX203" fmla="*/ 794839 w 2491821"/>
                <a:gd name="connsiteY203" fmla="*/ 495184 h 1197583"/>
                <a:gd name="connsiteX204" fmla="*/ 780888 w 2491821"/>
                <a:gd name="connsiteY204" fmla="*/ 472423 h 1197583"/>
                <a:gd name="connsiteX205" fmla="*/ 772815 w 2491821"/>
                <a:gd name="connsiteY205" fmla="*/ 474442 h 1197583"/>
                <a:gd name="connsiteX206" fmla="*/ 750423 w 2491821"/>
                <a:gd name="connsiteY206" fmla="*/ 489310 h 1197583"/>
                <a:gd name="connsiteX207" fmla="*/ 670767 w 2491821"/>
                <a:gd name="connsiteY207" fmla="*/ 514635 h 1197583"/>
                <a:gd name="connsiteX208" fmla="*/ 571291 w 2491821"/>
                <a:gd name="connsiteY208" fmla="*/ 473893 h 1197583"/>
                <a:gd name="connsiteX209" fmla="*/ 546696 w 2491821"/>
                <a:gd name="connsiteY209" fmla="*/ 358997 h 1197583"/>
                <a:gd name="connsiteX210" fmla="*/ 547064 w 2491821"/>
                <a:gd name="connsiteY210" fmla="*/ 307607 h 1197583"/>
                <a:gd name="connsiteX211" fmla="*/ 547064 w 2491821"/>
                <a:gd name="connsiteY211" fmla="*/ 290720 h 1197583"/>
                <a:gd name="connsiteX212" fmla="*/ 541375 w 2491821"/>
                <a:gd name="connsiteY212" fmla="*/ 244285 h 1197583"/>
                <a:gd name="connsiteX213" fmla="*/ 520634 w 2491821"/>
                <a:gd name="connsiteY213" fmla="*/ 220976 h 1197583"/>
                <a:gd name="connsiteX214" fmla="*/ 502465 w 2491821"/>
                <a:gd name="connsiteY214" fmla="*/ 209232 h 1197583"/>
                <a:gd name="connsiteX215" fmla="*/ 498610 w 2491821"/>
                <a:gd name="connsiteY215" fmla="*/ 197117 h 1197583"/>
                <a:gd name="connsiteX216" fmla="*/ 540822 w 2491821"/>
                <a:gd name="connsiteY216" fmla="*/ 160042 h 1197583"/>
                <a:gd name="connsiteX217" fmla="*/ 684717 w 2491821"/>
                <a:gd name="connsiteY217" fmla="*/ 144260 h 1197583"/>
                <a:gd name="connsiteX218" fmla="*/ 2331043 w 2491821"/>
                <a:gd name="connsiteY218" fmla="*/ 143891 h 1197583"/>
                <a:gd name="connsiteX219" fmla="*/ 2410330 w 2491821"/>
                <a:gd name="connsiteY219" fmla="*/ 168118 h 1197583"/>
                <a:gd name="connsiteX220" fmla="*/ 2442634 w 2491821"/>
                <a:gd name="connsiteY220" fmla="*/ 208680 h 1197583"/>
                <a:gd name="connsiteX221" fmla="*/ 2454012 w 2491821"/>
                <a:gd name="connsiteY221" fmla="*/ 277141 h 1197583"/>
                <a:gd name="connsiteX222" fmla="*/ 2459152 w 2491821"/>
                <a:gd name="connsiteY222" fmla="*/ 406349 h 1197583"/>
                <a:gd name="connsiteX223" fmla="*/ 2463740 w 2491821"/>
                <a:gd name="connsiteY223" fmla="*/ 428008 h 1197583"/>
                <a:gd name="connsiteX224" fmla="*/ 2486316 w 2491821"/>
                <a:gd name="connsiteY224" fmla="*/ 454803 h 1197583"/>
                <a:gd name="connsiteX225" fmla="*/ 2491821 w 2491821"/>
                <a:gd name="connsiteY225" fmla="*/ 471322 h 1197583"/>
                <a:gd name="connsiteX226" fmla="*/ 2462822 w 2491821"/>
                <a:gd name="connsiteY226" fmla="*/ 505092 h 1197583"/>
                <a:gd name="connsiteX227" fmla="*/ 2359308 w 2491821"/>
                <a:gd name="connsiteY227" fmla="*/ 514635 h 1197583"/>
                <a:gd name="connsiteX228" fmla="*/ 2287729 w 2491821"/>
                <a:gd name="connsiteY228" fmla="*/ 505829 h 1197583"/>
                <a:gd name="connsiteX229" fmla="*/ 2266070 w 2491821"/>
                <a:gd name="connsiteY229" fmla="*/ 476093 h 1197583"/>
                <a:gd name="connsiteX230" fmla="*/ 2268274 w 2491821"/>
                <a:gd name="connsiteY230" fmla="*/ 465264 h 1197583"/>
                <a:gd name="connsiteX231" fmla="*/ 2282957 w 2491821"/>
                <a:gd name="connsiteY231" fmla="*/ 448196 h 1197583"/>
                <a:gd name="connsiteX232" fmla="*/ 2297641 w 2491821"/>
                <a:gd name="connsiteY232" fmla="*/ 345415 h 1197583"/>
                <a:gd name="connsiteX233" fmla="*/ 2285894 w 2491821"/>
                <a:gd name="connsiteY233" fmla="*/ 270531 h 1197583"/>
                <a:gd name="connsiteX234" fmla="*/ 2250654 w 2491821"/>
                <a:gd name="connsiteY234" fmla="*/ 251076 h 1197583"/>
                <a:gd name="connsiteX235" fmla="*/ 2216883 w 2491821"/>
                <a:gd name="connsiteY235" fmla="*/ 266861 h 1197583"/>
                <a:gd name="connsiteX236" fmla="*/ 2207705 w 2491821"/>
                <a:gd name="connsiteY236" fmla="*/ 324125 h 1197583"/>
                <a:gd name="connsiteX237" fmla="*/ 2207705 w 2491821"/>
                <a:gd name="connsiteY237" fmla="*/ 396806 h 1197583"/>
                <a:gd name="connsiteX238" fmla="*/ 2210461 w 2491821"/>
                <a:gd name="connsiteY238" fmla="*/ 426538 h 1197583"/>
                <a:gd name="connsiteX239" fmla="*/ 2228630 w 2491821"/>
                <a:gd name="connsiteY239" fmla="*/ 457740 h 1197583"/>
                <a:gd name="connsiteX240" fmla="*/ 2232668 w 2491821"/>
                <a:gd name="connsiteY240" fmla="*/ 472792 h 1197583"/>
                <a:gd name="connsiteX241" fmla="*/ 2202568 w 2491821"/>
                <a:gd name="connsiteY241" fmla="*/ 504727 h 1197583"/>
                <a:gd name="connsiteX242" fmla="*/ 2108597 w 2491821"/>
                <a:gd name="connsiteY242" fmla="*/ 515004 h 1197583"/>
                <a:gd name="connsiteX243" fmla="*/ 2006549 w 2491821"/>
                <a:gd name="connsiteY243" fmla="*/ 472792 h 1197583"/>
                <a:gd name="connsiteX244" fmla="*/ 2009670 w 2491821"/>
                <a:gd name="connsiteY244" fmla="*/ 459394 h 1197583"/>
                <a:gd name="connsiteX245" fmla="*/ 2024538 w 2491821"/>
                <a:gd name="connsiteY245" fmla="*/ 446361 h 1197583"/>
                <a:gd name="connsiteX246" fmla="*/ 2036650 w 2491821"/>
                <a:gd name="connsiteY246" fmla="*/ 430392 h 1197583"/>
                <a:gd name="connsiteX247" fmla="*/ 2041421 w 2491821"/>
                <a:gd name="connsiteY247" fmla="*/ 386161 h 1197583"/>
                <a:gd name="connsiteX248" fmla="*/ 2043990 w 2491821"/>
                <a:gd name="connsiteY248" fmla="*/ 298432 h 1197583"/>
                <a:gd name="connsiteX249" fmla="*/ 2040136 w 2491821"/>
                <a:gd name="connsiteY249" fmla="*/ 265210 h 1197583"/>
                <a:gd name="connsiteX250" fmla="*/ 2017928 w 2491821"/>
                <a:gd name="connsiteY250" fmla="*/ 245939 h 1197583"/>
                <a:gd name="connsiteX251" fmla="*/ 2002146 w 2491821"/>
                <a:gd name="connsiteY251" fmla="*/ 221712 h 1197583"/>
                <a:gd name="connsiteX252" fmla="*/ 2014991 w 2491821"/>
                <a:gd name="connsiteY252" fmla="*/ 197670 h 1197583"/>
                <a:gd name="connsiteX253" fmla="*/ 2067852 w 2491821"/>
                <a:gd name="connsiteY253" fmla="*/ 173992 h 1197583"/>
                <a:gd name="connsiteX254" fmla="*/ 2135761 w 2491821"/>
                <a:gd name="connsiteY254" fmla="*/ 152886 h 1197583"/>
                <a:gd name="connsiteX255" fmla="*/ 2180541 w 2491821"/>
                <a:gd name="connsiteY255" fmla="*/ 144260 h 1197583"/>
                <a:gd name="connsiteX256" fmla="*/ 2199079 w 2491821"/>
                <a:gd name="connsiteY256" fmla="*/ 152333 h 1197583"/>
                <a:gd name="connsiteX257" fmla="*/ 2206606 w 2491821"/>
                <a:gd name="connsiteY257" fmla="*/ 171423 h 1197583"/>
                <a:gd name="connsiteX258" fmla="*/ 2206238 w 2491821"/>
                <a:gd name="connsiteY258" fmla="*/ 180598 h 1197583"/>
                <a:gd name="connsiteX259" fmla="*/ 2205870 w 2491821"/>
                <a:gd name="connsiteY259" fmla="*/ 185738 h 1197583"/>
                <a:gd name="connsiteX260" fmla="*/ 2220553 w 2491821"/>
                <a:gd name="connsiteY260" fmla="*/ 203359 h 1197583"/>
                <a:gd name="connsiteX261" fmla="*/ 2239275 w 2491821"/>
                <a:gd name="connsiteY261" fmla="*/ 189409 h 1197583"/>
                <a:gd name="connsiteX262" fmla="*/ 2331043 w 2491821"/>
                <a:gd name="connsiteY262" fmla="*/ 143891 h 1197583"/>
                <a:gd name="connsiteX263" fmla="*/ 1196906 w 2491821"/>
                <a:gd name="connsiteY263" fmla="*/ 143891 h 1197583"/>
                <a:gd name="connsiteX264" fmla="*/ 1214895 w 2491821"/>
                <a:gd name="connsiteY264" fmla="*/ 150498 h 1197583"/>
                <a:gd name="connsiteX265" fmla="*/ 1220031 w 2491821"/>
                <a:gd name="connsiteY265" fmla="*/ 173258 h 1197583"/>
                <a:gd name="connsiteX266" fmla="*/ 1220031 w 2491821"/>
                <a:gd name="connsiteY266" fmla="*/ 498485 h 1197583"/>
                <a:gd name="connsiteX267" fmla="*/ 1212323 w 2491821"/>
                <a:gd name="connsiteY267" fmla="*/ 574836 h 1197583"/>
                <a:gd name="connsiteX268" fmla="*/ 1185896 w 2491821"/>
                <a:gd name="connsiteY268" fmla="*/ 617416 h 1197583"/>
                <a:gd name="connsiteX269" fmla="*/ 1136156 w 2491821"/>
                <a:gd name="connsiteY269" fmla="*/ 642929 h 1197583"/>
                <a:gd name="connsiteX270" fmla="*/ 1073936 w 2491821"/>
                <a:gd name="connsiteY270" fmla="*/ 652657 h 1197583"/>
                <a:gd name="connsiteX271" fmla="*/ 1013920 w 2491821"/>
                <a:gd name="connsiteY271" fmla="*/ 638342 h 1197583"/>
                <a:gd name="connsiteX272" fmla="*/ 989877 w 2491821"/>
                <a:gd name="connsiteY272" fmla="*/ 602736 h 1197583"/>
                <a:gd name="connsiteX273" fmla="*/ 996668 w 2491821"/>
                <a:gd name="connsiteY273" fmla="*/ 586218 h 1197583"/>
                <a:gd name="connsiteX274" fmla="*/ 1013002 w 2491821"/>
                <a:gd name="connsiteY274" fmla="*/ 579243 h 1197583"/>
                <a:gd name="connsiteX275" fmla="*/ 1024749 w 2491821"/>
                <a:gd name="connsiteY275" fmla="*/ 580344 h 1197583"/>
                <a:gd name="connsiteX276" fmla="*/ 1033924 w 2491821"/>
                <a:gd name="connsiteY276" fmla="*/ 581446 h 1197583"/>
                <a:gd name="connsiteX277" fmla="*/ 1045855 w 2491821"/>
                <a:gd name="connsiteY277" fmla="*/ 575204 h 1197583"/>
                <a:gd name="connsiteX278" fmla="*/ 1051179 w 2491821"/>
                <a:gd name="connsiteY278" fmla="*/ 561254 h 1197583"/>
                <a:gd name="connsiteX279" fmla="*/ 1050078 w 2491821"/>
                <a:gd name="connsiteY279" fmla="*/ 550977 h 1197583"/>
                <a:gd name="connsiteX280" fmla="*/ 1047506 w 2491821"/>
                <a:gd name="connsiteY280" fmla="*/ 525649 h 1197583"/>
                <a:gd name="connsiteX281" fmla="*/ 1047506 w 2491821"/>
                <a:gd name="connsiteY281" fmla="*/ 292558 h 1197583"/>
                <a:gd name="connsiteX282" fmla="*/ 1041817 w 2491821"/>
                <a:gd name="connsiteY282" fmla="*/ 266861 h 1197583"/>
                <a:gd name="connsiteX283" fmla="*/ 1022181 w 2491821"/>
                <a:gd name="connsiteY283" fmla="*/ 252178 h 1197583"/>
                <a:gd name="connsiteX284" fmla="*/ 1001256 w 2491821"/>
                <a:gd name="connsiteY284" fmla="*/ 226849 h 1197583"/>
                <a:gd name="connsiteX285" fmla="*/ 1018142 w 2491821"/>
                <a:gd name="connsiteY285" fmla="*/ 193263 h 1197583"/>
                <a:gd name="connsiteX286" fmla="*/ 1073203 w 2491821"/>
                <a:gd name="connsiteY286" fmla="*/ 167017 h 1197583"/>
                <a:gd name="connsiteX287" fmla="*/ 1139277 w 2491821"/>
                <a:gd name="connsiteY287" fmla="*/ 151231 h 1197583"/>
                <a:gd name="connsiteX288" fmla="*/ 1196906 w 2491821"/>
                <a:gd name="connsiteY288" fmla="*/ 143891 h 1197583"/>
                <a:gd name="connsiteX289" fmla="*/ 1779819 w 2491821"/>
                <a:gd name="connsiteY289" fmla="*/ 141323 h 1197583"/>
                <a:gd name="connsiteX290" fmla="*/ 1888108 w 2491821"/>
                <a:gd name="connsiteY290" fmla="*/ 173623 h 1197583"/>
                <a:gd name="connsiteX291" fmla="*/ 1920961 w 2491821"/>
                <a:gd name="connsiteY291" fmla="*/ 213086 h 1197583"/>
                <a:gd name="connsiteX292" fmla="*/ 1930320 w 2491821"/>
                <a:gd name="connsiteY292" fmla="*/ 274205 h 1197583"/>
                <a:gd name="connsiteX293" fmla="*/ 1929587 w 2491821"/>
                <a:gd name="connsiteY293" fmla="*/ 328897 h 1197583"/>
                <a:gd name="connsiteX294" fmla="*/ 1937664 w 2491821"/>
                <a:gd name="connsiteY294" fmla="*/ 402679 h 1197583"/>
                <a:gd name="connsiteX295" fmla="*/ 1945372 w 2491821"/>
                <a:gd name="connsiteY295" fmla="*/ 412956 h 1197583"/>
                <a:gd name="connsiteX296" fmla="*/ 1960789 w 2491821"/>
                <a:gd name="connsiteY296" fmla="*/ 416994 h 1197583"/>
                <a:gd name="connsiteX297" fmla="*/ 1972536 w 2491821"/>
                <a:gd name="connsiteY297" fmla="*/ 432411 h 1197583"/>
                <a:gd name="connsiteX298" fmla="*/ 1958401 w 2491821"/>
                <a:gd name="connsiteY298" fmla="*/ 469118 h 1197583"/>
                <a:gd name="connsiteX299" fmla="*/ 1921879 w 2491821"/>
                <a:gd name="connsiteY299" fmla="*/ 501057 h 1197583"/>
                <a:gd name="connsiteX300" fmla="*/ 1864246 w 2491821"/>
                <a:gd name="connsiteY300" fmla="*/ 517207 h 1197583"/>
                <a:gd name="connsiteX301" fmla="*/ 1803312 w 2491821"/>
                <a:gd name="connsiteY301" fmla="*/ 490777 h 1197583"/>
                <a:gd name="connsiteX302" fmla="*/ 1788997 w 2491821"/>
                <a:gd name="connsiteY302" fmla="*/ 481233 h 1197583"/>
                <a:gd name="connsiteX303" fmla="*/ 1769542 w 2491821"/>
                <a:gd name="connsiteY303" fmla="*/ 490409 h 1197583"/>
                <a:gd name="connsiteX304" fmla="*/ 1686216 w 2491821"/>
                <a:gd name="connsiteY304" fmla="*/ 517207 h 1197583"/>
                <a:gd name="connsiteX305" fmla="*/ 1608395 w 2491821"/>
                <a:gd name="connsiteY305" fmla="*/ 496650 h 1197583"/>
                <a:gd name="connsiteX306" fmla="*/ 1577562 w 2491821"/>
                <a:gd name="connsiteY306" fmla="*/ 461229 h 1197583"/>
                <a:gd name="connsiteX307" fmla="*/ 1566183 w 2491821"/>
                <a:gd name="connsiteY307" fmla="*/ 415528 h 1197583"/>
                <a:gd name="connsiteX308" fmla="*/ 1597017 w 2491821"/>
                <a:gd name="connsiteY308" fmla="*/ 347987 h 1197583"/>
                <a:gd name="connsiteX309" fmla="*/ 1740912 w 2491821"/>
                <a:gd name="connsiteY309" fmla="*/ 301368 h 1197583"/>
                <a:gd name="connsiteX310" fmla="*/ 1767707 w 2491821"/>
                <a:gd name="connsiteY310" fmla="*/ 297146 h 1197583"/>
                <a:gd name="connsiteX311" fmla="*/ 1773212 w 2491821"/>
                <a:gd name="connsiteY311" fmla="*/ 277506 h 1197583"/>
                <a:gd name="connsiteX312" fmla="*/ 1765139 w 2491821"/>
                <a:gd name="connsiteY312" fmla="*/ 221160 h 1197583"/>
                <a:gd name="connsiteX313" fmla="*/ 1738708 w 2491821"/>
                <a:gd name="connsiteY313" fmla="*/ 203724 h 1197583"/>
                <a:gd name="connsiteX314" fmla="*/ 1719069 w 2491821"/>
                <a:gd name="connsiteY314" fmla="*/ 210331 h 1197583"/>
                <a:gd name="connsiteX315" fmla="*/ 1697595 w 2491821"/>
                <a:gd name="connsiteY315" fmla="*/ 234558 h 1197583"/>
                <a:gd name="connsiteX316" fmla="*/ 1629321 w 2491821"/>
                <a:gd name="connsiteY316" fmla="*/ 281176 h 1197583"/>
                <a:gd name="connsiteX317" fmla="*/ 1599954 w 2491821"/>
                <a:gd name="connsiteY317" fmla="*/ 270531 h 1197583"/>
                <a:gd name="connsiteX318" fmla="*/ 1588575 w 2491821"/>
                <a:gd name="connsiteY318" fmla="*/ 242634 h 1197583"/>
                <a:gd name="connsiteX319" fmla="*/ 1602706 w 2491821"/>
                <a:gd name="connsiteY319" fmla="*/ 207394 h 1197583"/>
                <a:gd name="connsiteX320" fmla="*/ 1641067 w 2491821"/>
                <a:gd name="connsiteY320" fmla="*/ 176560 h 1197583"/>
                <a:gd name="connsiteX321" fmla="*/ 1779819 w 2491821"/>
                <a:gd name="connsiteY321" fmla="*/ 141323 h 1197583"/>
                <a:gd name="connsiteX322" fmla="*/ 1419720 w 2491821"/>
                <a:gd name="connsiteY322" fmla="*/ 6238 h 1197583"/>
                <a:gd name="connsiteX323" fmla="*/ 1470377 w 2491821"/>
                <a:gd name="connsiteY323" fmla="*/ 18169 h 1197583"/>
                <a:gd name="connsiteX324" fmla="*/ 1489099 w 2491821"/>
                <a:gd name="connsiteY324" fmla="*/ 50289 h 1197583"/>
                <a:gd name="connsiteX325" fmla="*/ 1460834 w 2491821"/>
                <a:gd name="connsiteY325" fmla="*/ 95069 h 1197583"/>
                <a:gd name="connsiteX326" fmla="*/ 1352548 w 2491821"/>
                <a:gd name="connsiteY326" fmla="*/ 121134 h 1197583"/>
                <a:gd name="connsiteX327" fmla="*/ 1309964 w 2491821"/>
                <a:gd name="connsiteY327" fmla="*/ 110854 h 1197583"/>
                <a:gd name="connsiteX328" fmla="*/ 1288674 w 2491821"/>
                <a:gd name="connsiteY328" fmla="*/ 74147 h 1197583"/>
                <a:gd name="connsiteX329" fmla="*/ 1333826 w 2491821"/>
                <a:gd name="connsiteY329" fmla="*/ 24592 h 1197583"/>
                <a:gd name="connsiteX330" fmla="*/ 1419720 w 2491821"/>
                <a:gd name="connsiteY330" fmla="*/ 6238 h 1197583"/>
                <a:gd name="connsiteX331" fmla="*/ 1142214 w 2491821"/>
                <a:gd name="connsiteY331" fmla="*/ 6238 h 1197583"/>
                <a:gd name="connsiteX332" fmla="*/ 1192868 w 2491821"/>
                <a:gd name="connsiteY332" fmla="*/ 18169 h 1197583"/>
                <a:gd name="connsiteX333" fmla="*/ 1211589 w 2491821"/>
                <a:gd name="connsiteY333" fmla="*/ 50289 h 1197583"/>
                <a:gd name="connsiteX334" fmla="*/ 1183324 w 2491821"/>
                <a:gd name="connsiteY334" fmla="*/ 95069 h 1197583"/>
                <a:gd name="connsiteX335" fmla="*/ 1075038 w 2491821"/>
                <a:gd name="connsiteY335" fmla="*/ 121134 h 1197583"/>
                <a:gd name="connsiteX336" fmla="*/ 1032458 w 2491821"/>
                <a:gd name="connsiteY336" fmla="*/ 110854 h 1197583"/>
                <a:gd name="connsiteX337" fmla="*/ 1011167 w 2491821"/>
                <a:gd name="connsiteY337" fmla="*/ 74147 h 1197583"/>
                <a:gd name="connsiteX338" fmla="*/ 1056316 w 2491821"/>
                <a:gd name="connsiteY338" fmla="*/ 24592 h 1197583"/>
                <a:gd name="connsiteX339" fmla="*/ 1142214 w 2491821"/>
                <a:gd name="connsiteY339" fmla="*/ 6238 h 1197583"/>
                <a:gd name="connsiteX340" fmla="*/ 435351 w 2491821"/>
                <a:gd name="connsiteY340" fmla="*/ 0 h 1197583"/>
                <a:gd name="connsiteX341" fmla="*/ 459943 w 2491821"/>
                <a:gd name="connsiteY341" fmla="*/ 14680 h 1197583"/>
                <a:gd name="connsiteX342" fmla="*/ 492247 w 2491821"/>
                <a:gd name="connsiteY342" fmla="*/ 105714 h 1197583"/>
                <a:gd name="connsiteX343" fmla="*/ 481602 w 2491821"/>
                <a:gd name="connsiteY343" fmla="*/ 142056 h 1197583"/>
                <a:gd name="connsiteX344" fmla="*/ 453705 w 2491821"/>
                <a:gd name="connsiteY344" fmla="*/ 155638 h 1197583"/>
                <a:gd name="connsiteX345" fmla="*/ 434250 w 2491821"/>
                <a:gd name="connsiteY345" fmla="*/ 150498 h 1197583"/>
                <a:gd name="connsiteX346" fmla="*/ 400479 w 2491821"/>
                <a:gd name="connsiteY346" fmla="*/ 114524 h 1197583"/>
                <a:gd name="connsiteX347" fmla="*/ 360651 w 2491821"/>
                <a:gd name="connsiteY347" fmla="*/ 89564 h 1197583"/>
                <a:gd name="connsiteX348" fmla="*/ 273836 w 2491821"/>
                <a:gd name="connsiteY348" fmla="*/ 81856 h 1197583"/>
                <a:gd name="connsiteX349" fmla="*/ 242638 w 2491821"/>
                <a:gd name="connsiteY349" fmla="*/ 94704 h 1197583"/>
                <a:gd name="connsiteX350" fmla="*/ 234377 w 2491821"/>
                <a:gd name="connsiteY350" fmla="*/ 132145 h 1197583"/>
                <a:gd name="connsiteX351" fmla="*/ 230523 w 2491821"/>
                <a:gd name="connsiteY351" fmla="*/ 182802 h 1197583"/>
                <a:gd name="connsiteX352" fmla="*/ 239333 w 2491821"/>
                <a:gd name="connsiteY352" fmla="*/ 201524 h 1197583"/>
                <a:gd name="connsiteX353" fmla="*/ 272370 w 2491821"/>
                <a:gd name="connsiteY353" fmla="*/ 206661 h 1197583"/>
                <a:gd name="connsiteX354" fmla="*/ 296228 w 2491821"/>
                <a:gd name="connsiteY354" fmla="*/ 200787 h 1197583"/>
                <a:gd name="connsiteX355" fmla="*/ 306873 w 2491821"/>
                <a:gd name="connsiteY355" fmla="*/ 180967 h 1197583"/>
                <a:gd name="connsiteX356" fmla="*/ 341380 w 2491821"/>
                <a:gd name="connsiteY356" fmla="*/ 140955 h 1197583"/>
                <a:gd name="connsiteX357" fmla="*/ 386161 w 2491821"/>
                <a:gd name="connsiteY357" fmla="*/ 248139 h 1197583"/>
                <a:gd name="connsiteX358" fmla="*/ 366706 w 2491821"/>
                <a:gd name="connsiteY358" fmla="*/ 347987 h 1197583"/>
                <a:gd name="connsiteX359" fmla="*/ 334405 w 2491821"/>
                <a:gd name="connsiteY359" fmla="*/ 367439 h 1197583"/>
                <a:gd name="connsiteX360" fmla="*/ 309445 w 2491821"/>
                <a:gd name="connsiteY360" fmla="*/ 338440 h 1197583"/>
                <a:gd name="connsiteX361" fmla="*/ 304854 w 2491821"/>
                <a:gd name="connsiteY361" fmla="*/ 312013 h 1197583"/>
                <a:gd name="connsiteX362" fmla="*/ 294393 w 2491821"/>
                <a:gd name="connsiteY362" fmla="*/ 297330 h 1197583"/>
                <a:gd name="connsiteX363" fmla="*/ 259156 w 2491821"/>
                <a:gd name="connsiteY363" fmla="*/ 285948 h 1197583"/>
                <a:gd name="connsiteX364" fmla="*/ 236764 w 2491821"/>
                <a:gd name="connsiteY364" fmla="*/ 291821 h 1197583"/>
                <a:gd name="connsiteX365" fmla="*/ 231624 w 2491821"/>
                <a:gd name="connsiteY365" fmla="*/ 314213 h 1197583"/>
                <a:gd name="connsiteX366" fmla="*/ 231256 w 2491821"/>
                <a:gd name="connsiteY366" fmla="*/ 348352 h 1197583"/>
                <a:gd name="connsiteX367" fmla="*/ 244473 w 2491821"/>
                <a:gd name="connsiteY367" fmla="*/ 425805 h 1197583"/>
                <a:gd name="connsiteX368" fmla="*/ 253464 w 2491821"/>
                <a:gd name="connsiteY368" fmla="*/ 432964 h 1197583"/>
                <a:gd name="connsiteX369" fmla="*/ 277510 w 2491821"/>
                <a:gd name="connsiteY369" fmla="*/ 437551 h 1197583"/>
                <a:gd name="connsiteX370" fmla="*/ 293660 w 2491821"/>
                <a:gd name="connsiteY370" fmla="*/ 447463 h 1197583"/>
                <a:gd name="connsiteX371" fmla="*/ 300267 w 2491821"/>
                <a:gd name="connsiteY371" fmla="*/ 466918 h 1197583"/>
                <a:gd name="connsiteX372" fmla="*/ 267230 w 2491821"/>
                <a:gd name="connsiteY372" fmla="*/ 503257 h 1197583"/>
                <a:gd name="connsiteX373" fmla="*/ 133247 w 2491821"/>
                <a:gd name="connsiteY373" fmla="*/ 514635 h 1197583"/>
                <a:gd name="connsiteX374" fmla="*/ 28999 w 2491821"/>
                <a:gd name="connsiteY374" fmla="*/ 505829 h 1197583"/>
                <a:gd name="connsiteX375" fmla="*/ 8077 w 2491821"/>
                <a:gd name="connsiteY375" fmla="*/ 491145 h 1197583"/>
                <a:gd name="connsiteX376" fmla="*/ 0 w 2491821"/>
                <a:gd name="connsiteY376" fmla="*/ 467652 h 1197583"/>
                <a:gd name="connsiteX377" fmla="*/ 11747 w 2491821"/>
                <a:gd name="connsiteY377" fmla="*/ 441590 h 1197583"/>
                <a:gd name="connsiteX378" fmla="*/ 31935 w 2491821"/>
                <a:gd name="connsiteY378" fmla="*/ 432411 h 1197583"/>
                <a:gd name="connsiteX379" fmla="*/ 56530 w 2491821"/>
                <a:gd name="connsiteY379" fmla="*/ 394971 h 1197583"/>
                <a:gd name="connsiteX380" fmla="*/ 63137 w 2491821"/>
                <a:gd name="connsiteY380" fmla="*/ 189040 h 1197583"/>
                <a:gd name="connsiteX381" fmla="*/ 58365 w 2491821"/>
                <a:gd name="connsiteY381" fmla="*/ 99108 h 1197583"/>
                <a:gd name="connsiteX382" fmla="*/ 35240 w 2491821"/>
                <a:gd name="connsiteY382" fmla="*/ 70477 h 1197583"/>
                <a:gd name="connsiteX383" fmla="*/ 11194 w 2491821"/>
                <a:gd name="connsiteY383" fmla="*/ 56343 h 1197583"/>
                <a:gd name="connsiteX384" fmla="*/ 5505 w 2491821"/>
                <a:gd name="connsiteY384" fmla="*/ 38907 h 1197583"/>
                <a:gd name="connsiteX385" fmla="*/ 21290 w 2491821"/>
                <a:gd name="connsiteY385" fmla="*/ 11928 h 1197583"/>
                <a:gd name="connsiteX386" fmla="*/ 60200 w 2491821"/>
                <a:gd name="connsiteY386" fmla="*/ 1098 h 1197583"/>
                <a:gd name="connsiteX387" fmla="*/ 103149 w 2491821"/>
                <a:gd name="connsiteY387" fmla="*/ 3302 h 1197583"/>
                <a:gd name="connsiteX388" fmla="*/ 246308 w 2491821"/>
                <a:gd name="connsiteY388" fmla="*/ 8073 h 1197583"/>
                <a:gd name="connsiteX389" fmla="*/ 425805 w 2491821"/>
                <a:gd name="connsiteY389" fmla="*/ 733 h 1197583"/>
                <a:gd name="connsiteX390" fmla="*/ 435351 w 2491821"/>
                <a:gd name="connsiteY390" fmla="*/ 0 h 119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2491821" h="1197583">
                  <a:moveTo>
                    <a:pt x="257686" y="968162"/>
                  </a:moveTo>
                  <a:cubicBezTo>
                    <a:pt x="246919" y="968162"/>
                    <a:pt x="239454" y="970487"/>
                    <a:pt x="235294" y="975134"/>
                  </a:cubicBezTo>
                  <a:cubicBezTo>
                    <a:pt x="231134" y="979784"/>
                    <a:pt x="229056" y="988229"/>
                    <a:pt x="229056" y="1000463"/>
                  </a:cubicBezTo>
                  <a:lnTo>
                    <a:pt x="229056" y="1035335"/>
                  </a:lnTo>
                  <a:cubicBezTo>
                    <a:pt x="229056" y="1067395"/>
                    <a:pt x="231381" y="1088685"/>
                    <a:pt x="236028" y="1099206"/>
                  </a:cubicBezTo>
                  <a:cubicBezTo>
                    <a:pt x="240678" y="1109729"/>
                    <a:pt x="250099" y="1114991"/>
                    <a:pt x="264293" y="1114991"/>
                  </a:cubicBezTo>
                  <a:cubicBezTo>
                    <a:pt x="301490" y="1114991"/>
                    <a:pt x="320090" y="1093210"/>
                    <a:pt x="320090" y="1049653"/>
                  </a:cubicBezTo>
                  <a:cubicBezTo>
                    <a:pt x="320090" y="995326"/>
                    <a:pt x="299287" y="968162"/>
                    <a:pt x="257686" y="968162"/>
                  </a:cubicBezTo>
                  <a:close/>
                  <a:moveTo>
                    <a:pt x="1358664" y="888138"/>
                  </a:moveTo>
                  <a:cubicBezTo>
                    <a:pt x="1344961" y="888138"/>
                    <a:pt x="1334191" y="893522"/>
                    <a:pt x="1326361" y="904292"/>
                  </a:cubicBezTo>
                  <a:cubicBezTo>
                    <a:pt x="1319021" y="914325"/>
                    <a:pt x="1315351" y="924480"/>
                    <a:pt x="1315351" y="934757"/>
                  </a:cubicBezTo>
                  <a:cubicBezTo>
                    <a:pt x="1315351" y="942101"/>
                    <a:pt x="1317123" y="947237"/>
                    <a:pt x="1320671" y="950174"/>
                  </a:cubicBezTo>
                  <a:cubicBezTo>
                    <a:pt x="1324220" y="953111"/>
                    <a:pt x="1330399" y="954581"/>
                    <a:pt x="1339209" y="954581"/>
                  </a:cubicBezTo>
                  <a:lnTo>
                    <a:pt x="1376285" y="954581"/>
                  </a:lnTo>
                  <a:cubicBezTo>
                    <a:pt x="1391945" y="954581"/>
                    <a:pt x="1399775" y="947359"/>
                    <a:pt x="1399775" y="932922"/>
                  </a:cubicBezTo>
                  <a:cubicBezTo>
                    <a:pt x="1399775" y="919709"/>
                    <a:pt x="1395983" y="908939"/>
                    <a:pt x="1388396" y="900618"/>
                  </a:cubicBezTo>
                  <a:cubicBezTo>
                    <a:pt x="1380810" y="892298"/>
                    <a:pt x="1370901" y="888138"/>
                    <a:pt x="1358664" y="888138"/>
                  </a:cubicBezTo>
                  <a:close/>
                  <a:moveTo>
                    <a:pt x="720444" y="824636"/>
                  </a:moveTo>
                  <a:cubicBezTo>
                    <a:pt x="733905" y="824636"/>
                    <a:pt x="740633" y="832223"/>
                    <a:pt x="740633" y="847393"/>
                  </a:cubicBezTo>
                  <a:lnTo>
                    <a:pt x="740633" y="1060663"/>
                  </a:lnTo>
                  <a:cubicBezTo>
                    <a:pt x="740633" y="1077550"/>
                    <a:pt x="742162" y="1089909"/>
                    <a:pt x="745221" y="1097739"/>
                  </a:cubicBezTo>
                  <a:cubicBezTo>
                    <a:pt x="748282" y="1105569"/>
                    <a:pt x="754461" y="1112787"/>
                    <a:pt x="763758" y="1119397"/>
                  </a:cubicBezTo>
                  <a:cubicBezTo>
                    <a:pt x="771345" y="1124781"/>
                    <a:pt x="776422" y="1129368"/>
                    <a:pt x="778994" y="1133160"/>
                  </a:cubicBezTo>
                  <a:cubicBezTo>
                    <a:pt x="781563" y="1136955"/>
                    <a:pt x="782848" y="1141786"/>
                    <a:pt x="782848" y="1147659"/>
                  </a:cubicBezTo>
                  <a:cubicBezTo>
                    <a:pt x="782848" y="1179230"/>
                    <a:pt x="742836" y="1195015"/>
                    <a:pt x="662812" y="1195015"/>
                  </a:cubicBezTo>
                  <a:cubicBezTo>
                    <a:pt x="619745" y="1195015"/>
                    <a:pt x="585606" y="1191588"/>
                    <a:pt x="560399" y="1184735"/>
                  </a:cubicBezTo>
                  <a:cubicBezTo>
                    <a:pt x="551836" y="1182288"/>
                    <a:pt x="544923" y="1178006"/>
                    <a:pt x="539662" y="1171886"/>
                  </a:cubicBezTo>
                  <a:cubicBezTo>
                    <a:pt x="534400" y="1165770"/>
                    <a:pt x="531769" y="1158794"/>
                    <a:pt x="531769" y="1150964"/>
                  </a:cubicBezTo>
                  <a:cubicBezTo>
                    <a:pt x="531769" y="1144358"/>
                    <a:pt x="533114" y="1139218"/>
                    <a:pt x="535807" y="1135548"/>
                  </a:cubicBezTo>
                  <a:cubicBezTo>
                    <a:pt x="538497" y="1131878"/>
                    <a:pt x="545351" y="1126004"/>
                    <a:pt x="556361" y="1117927"/>
                  </a:cubicBezTo>
                  <a:cubicBezTo>
                    <a:pt x="563948" y="1112301"/>
                    <a:pt x="569331" y="1103122"/>
                    <a:pt x="572514" y="1090395"/>
                  </a:cubicBezTo>
                  <a:cubicBezTo>
                    <a:pt x="575694" y="1077672"/>
                    <a:pt x="577286" y="1058707"/>
                    <a:pt x="577286" y="1033500"/>
                  </a:cubicBezTo>
                  <a:cubicBezTo>
                    <a:pt x="577286" y="1025426"/>
                    <a:pt x="576734" y="1010312"/>
                    <a:pt x="575632" y="988167"/>
                  </a:cubicBezTo>
                  <a:cubicBezTo>
                    <a:pt x="574534" y="966022"/>
                    <a:pt x="573738" y="953111"/>
                    <a:pt x="573248" y="949441"/>
                  </a:cubicBezTo>
                  <a:cubicBezTo>
                    <a:pt x="571778" y="939407"/>
                    <a:pt x="564928" y="931699"/>
                    <a:pt x="552691" y="926315"/>
                  </a:cubicBezTo>
                  <a:cubicBezTo>
                    <a:pt x="537521" y="919709"/>
                    <a:pt x="529934" y="909919"/>
                    <a:pt x="529934" y="896948"/>
                  </a:cubicBezTo>
                  <a:cubicBezTo>
                    <a:pt x="529934" y="881532"/>
                    <a:pt x="539842" y="870031"/>
                    <a:pt x="559666" y="862445"/>
                  </a:cubicBezTo>
                  <a:cubicBezTo>
                    <a:pt x="587073" y="851921"/>
                    <a:pt x="616440" y="842990"/>
                    <a:pt x="647764" y="835646"/>
                  </a:cubicBezTo>
                  <a:cubicBezTo>
                    <a:pt x="679087" y="828306"/>
                    <a:pt x="703314" y="824636"/>
                    <a:pt x="720444" y="824636"/>
                  </a:cubicBezTo>
                  <a:close/>
                  <a:moveTo>
                    <a:pt x="1362334" y="822064"/>
                  </a:moveTo>
                  <a:cubicBezTo>
                    <a:pt x="1408832" y="822064"/>
                    <a:pt x="1448354" y="835281"/>
                    <a:pt x="1480901" y="861711"/>
                  </a:cubicBezTo>
                  <a:cubicBezTo>
                    <a:pt x="1497294" y="874925"/>
                    <a:pt x="1510511" y="890585"/>
                    <a:pt x="1520544" y="908695"/>
                  </a:cubicBezTo>
                  <a:cubicBezTo>
                    <a:pt x="1532045" y="929252"/>
                    <a:pt x="1537796" y="949319"/>
                    <a:pt x="1537796" y="968896"/>
                  </a:cubicBezTo>
                  <a:cubicBezTo>
                    <a:pt x="1537796" y="984803"/>
                    <a:pt x="1534491" y="997832"/>
                    <a:pt x="1527884" y="1007990"/>
                  </a:cubicBezTo>
                  <a:cubicBezTo>
                    <a:pt x="1521278" y="1018145"/>
                    <a:pt x="1512714" y="1023223"/>
                    <a:pt x="1502191" y="1023223"/>
                  </a:cubicBezTo>
                  <a:lnTo>
                    <a:pt x="1329666" y="1023223"/>
                  </a:lnTo>
                  <a:cubicBezTo>
                    <a:pt x="1322079" y="1023223"/>
                    <a:pt x="1318287" y="1026525"/>
                    <a:pt x="1318287" y="1033135"/>
                  </a:cubicBezTo>
                  <a:cubicBezTo>
                    <a:pt x="1318287" y="1049038"/>
                    <a:pt x="1326913" y="1064028"/>
                    <a:pt x="1344165" y="1078099"/>
                  </a:cubicBezTo>
                  <a:cubicBezTo>
                    <a:pt x="1361417" y="1092171"/>
                    <a:pt x="1379955" y="1099206"/>
                    <a:pt x="1399775" y="1099206"/>
                  </a:cubicBezTo>
                  <a:cubicBezTo>
                    <a:pt x="1411522" y="1099206"/>
                    <a:pt x="1424554" y="1096943"/>
                    <a:pt x="1438869" y="1092415"/>
                  </a:cubicBezTo>
                  <a:cubicBezTo>
                    <a:pt x="1453185" y="1087890"/>
                    <a:pt x="1464994" y="1082322"/>
                    <a:pt x="1474291" y="1075715"/>
                  </a:cubicBezTo>
                  <a:cubicBezTo>
                    <a:pt x="1482614" y="1069842"/>
                    <a:pt x="1489221" y="1066905"/>
                    <a:pt x="1494114" y="1066905"/>
                  </a:cubicBezTo>
                  <a:cubicBezTo>
                    <a:pt x="1500477" y="1066905"/>
                    <a:pt x="1506716" y="1070819"/>
                    <a:pt x="1512836" y="1078652"/>
                  </a:cubicBezTo>
                  <a:cubicBezTo>
                    <a:pt x="1518953" y="1086482"/>
                    <a:pt x="1522011" y="1094559"/>
                    <a:pt x="1522011" y="1102879"/>
                  </a:cubicBezTo>
                  <a:cubicBezTo>
                    <a:pt x="1522011" y="1120496"/>
                    <a:pt x="1511001" y="1137504"/>
                    <a:pt x="1488974" y="1153901"/>
                  </a:cubicBezTo>
                  <a:cubicBezTo>
                    <a:pt x="1450067" y="1183021"/>
                    <a:pt x="1405161" y="1197583"/>
                    <a:pt x="1354258" y="1197583"/>
                  </a:cubicBezTo>
                  <a:cubicBezTo>
                    <a:pt x="1302867" y="1197583"/>
                    <a:pt x="1259800" y="1182656"/>
                    <a:pt x="1225050" y="1152799"/>
                  </a:cubicBezTo>
                  <a:cubicBezTo>
                    <a:pt x="1208163" y="1138116"/>
                    <a:pt x="1194216" y="1120374"/>
                    <a:pt x="1183203" y="1099574"/>
                  </a:cubicBezTo>
                  <a:cubicBezTo>
                    <a:pt x="1168766" y="1071920"/>
                    <a:pt x="1161544" y="1042800"/>
                    <a:pt x="1161544" y="1012210"/>
                  </a:cubicBezTo>
                  <a:cubicBezTo>
                    <a:pt x="1161544" y="971099"/>
                    <a:pt x="1174024" y="934145"/>
                    <a:pt x="1198988" y="901355"/>
                  </a:cubicBezTo>
                  <a:cubicBezTo>
                    <a:pt x="1220521" y="872968"/>
                    <a:pt x="1247932" y="851800"/>
                    <a:pt x="1281212" y="837850"/>
                  </a:cubicBezTo>
                  <a:cubicBezTo>
                    <a:pt x="1306172" y="827326"/>
                    <a:pt x="1333214" y="822064"/>
                    <a:pt x="1362334" y="822064"/>
                  </a:cubicBezTo>
                  <a:close/>
                  <a:moveTo>
                    <a:pt x="251813" y="755994"/>
                  </a:moveTo>
                  <a:cubicBezTo>
                    <a:pt x="243249" y="755994"/>
                    <a:pt x="237313" y="758378"/>
                    <a:pt x="234008" y="763150"/>
                  </a:cubicBezTo>
                  <a:cubicBezTo>
                    <a:pt x="230707" y="767921"/>
                    <a:pt x="229056" y="776547"/>
                    <a:pt x="229056" y="789031"/>
                  </a:cubicBezTo>
                  <a:lnTo>
                    <a:pt x="229056" y="864648"/>
                  </a:lnTo>
                  <a:cubicBezTo>
                    <a:pt x="229056" y="876638"/>
                    <a:pt x="230585" y="885080"/>
                    <a:pt x="233643" y="889973"/>
                  </a:cubicBezTo>
                  <a:cubicBezTo>
                    <a:pt x="236702" y="894870"/>
                    <a:pt x="242026" y="897317"/>
                    <a:pt x="249609" y="897317"/>
                  </a:cubicBezTo>
                  <a:cubicBezTo>
                    <a:pt x="267720" y="897317"/>
                    <a:pt x="281058" y="891749"/>
                    <a:pt x="289621" y="880614"/>
                  </a:cubicBezTo>
                  <a:cubicBezTo>
                    <a:pt x="298188" y="869479"/>
                    <a:pt x="302470" y="852043"/>
                    <a:pt x="302470" y="828306"/>
                  </a:cubicBezTo>
                  <a:cubicBezTo>
                    <a:pt x="302470" y="805302"/>
                    <a:pt x="298063" y="787498"/>
                    <a:pt x="289253" y="774896"/>
                  </a:cubicBezTo>
                  <a:cubicBezTo>
                    <a:pt x="280446" y="762295"/>
                    <a:pt x="267963" y="755994"/>
                    <a:pt x="251813" y="755994"/>
                  </a:cubicBezTo>
                  <a:close/>
                  <a:moveTo>
                    <a:pt x="991344" y="733602"/>
                  </a:moveTo>
                  <a:lnTo>
                    <a:pt x="1021079" y="733602"/>
                  </a:lnTo>
                  <a:cubicBezTo>
                    <a:pt x="1027196" y="733602"/>
                    <a:pt x="1031293" y="735009"/>
                    <a:pt x="1033375" y="737821"/>
                  </a:cubicBezTo>
                  <a:cubicBezTo>
                    <a:pt x="1035454" y="740636"/>
                    <a:pt x="1036496" y="746204"/>
                    <a:pt x="1036496" y="754524"/>
                  </a:cubicBezTo>
                  <a:lnTo>
                    <a:pt x="1036496" y="804079"/>
                  </a:lnTo>
                  <a:cubicBezTo>
                    <a:pt x="1036496" y="811419"/>
                    <a:pt x="1037657" y="816194"/>
                    <a:pt x="1039982" y="818394"/>
                  </a:cubicBezTo>
                  <a:cubicBezTo>
                    <a:pt x="1042307" y="820598"/>
                    <a:pt x="1047263" y="821699"/>
                    <a:pt x="1054850" y="821699"/>
                  </a:cubicBezTo>
                  <a:lnTo>
                    <a:pt x="1122759" y="821699"/>
                  </a:lnTo>
                  <a:cubicBezTo>
                    <a:pt x="1131812" y="821699"/>
                    <a:pt x="1137685" y="823350"/>
                    <a:pt x="1140379" y="826655"/>
                  </a:cubicBezTo>
                  <a:cubicBezTo>
                    <a:pt x="1143069" y="829957"/>
                    <a:pt x="1144414" y="836994"/>
                    <a:pt x="1144414" y="847761"/>
                  </a:cubicBezTo>
                  <a:lnTo>
                    <a:pt x="1144414" y="869420"/>
                  </a:lnTo>
                  <a:cubicBezTo>
                    <a:pt x="1144414" y="881163"/>
                    <a:pt x="1142700" y="889303"/>
                    <a:pt x="1139277" y="893828"/>
                  </a:cubicBezTo>
                  <a:cubicBezTo>
                    <a:pt x="1135850" y="898356"/>
                    <a:pt x="1129609" y="900618"/>
                    <a:pt x="1120555" y="900618"/>
                  </a:cubicBezTo>
                  <a:lnTo>
                    <a:pt x="1054116" y="900618"/>
                  </a:lnTo>
                  <a:cubicBezTo>
                    <a:pt x="1047263" y="900618"/>
                    <a:pt x="1042613" y="901842"/>
                    <a:pt x="1040166" y="904292"/>
                  </a:cubicBezTo>
                  <a:cubicBezTo>
                    <a:pt x="1037719" y="906739"/>
                    <a:pt x="1036496" y="911389"/>
                    <a:pt x="1036496" y="918239"/>
                  </a:cubicBezTo>
                  <a:lnTo>
                    <a:pt x="1036496" y="1042310"/>
                  </a:lnTo>
                  <a:cubicBezTo>
                    <a:pt x="1036496" y="1056993"/>
                    <a:pt x="1040104" y="1068984"/>
                    <a:pt x="1047325" y="1078284"/>
                  </a:cubicBezTo>
                  <a:cubicBezTo>
                    <a:pt x="1054544" y="1087584"/>
                    <a:pt x="1063781" y="1092234"/>
                    <a:pt x="1075038" y="1092234"/>
                  </a:cubicBezTo>
                  <a:cubicBezTo>
                    <a:pt x="1084582" y="1092234"/>
                    <a:pt x="1097183" y="1087827"/>
                    <a:pt x="1112847" y="1079017"/>
                  </a:cubicBezTo>
                  <a:cubicBezTo>
                    <a:pt x="1116517" y="1076814"/>
                    <a:pt x="1120187" y="1075715"/>
                    <a:pt x="1123860" y="1075715"/>
                  </a:cubicBezTo>
                  <a:cubicBezTo>
                    <a:pt x="1129734" y="1075715"/>
                    <a:pt x="1135117" y="1079264"/>
                    <a:pt x="1140010" y="1086360"/>
                  </a:cubicBezTo>
                  <a:cubicBezTo>
                    <a:pt x="1144904" y="1093457"/>
                    <a:pt x="1147351" y="1101166"/>
                    <a:pt x="1147351" y="1109486"/>
                  </a:cubicBezTo>
                  <a:cubicBezTo>
                    <a:pt x="1147351" y="1124656"/>
                    <a:pt x="1139030" y="1139218"/>
                    <a:pt x="1122390" y="1153168"/>
                  </a:cubicBezTo>
                  <a:cubicBezTo>
                    <a:pt x="1087640" y="1182778"/>
                    <a:pt x="1045549" y="1197583"/>
                    <a:pt x="996116" y="1197583"/>
                  </a:cubicBezTo>
                  <a:cubicBezTo>
                    <a:pt x="956962" y="1197583"/>
                    <a:pt x="925517" y="1186511"/>
                    <a:pt x="901780" y="1164362"/>
                  </a:cubicBezTo>
                  <a:cubicBezTo>
                    <a:pt x="878043" y="1142217"/>
                    <a:pt x="866174" y="1113034"/>
                    <a:pt x="866174" y="1076814"/>
                  </a:cubicBezTo>
                  <a:lnTo>
                    <a:pt x="866174" y="907229"/>
                  </a:lnTo>
                  <a:cubicBezTo>
                    <a:pt x="866174" y="901598"/>
                    <a:pt x="865500" y="898113"/>
                    <a:pt x="864155" y="896764"/>
                  </a:cubicBezTo>
                  <a:cubicBezTo>
                    <a:pt x="862807" y="895419"/>
                    <a:pt x="859321" y="894745"/>
                    <a:pt x="853691" y="894745"/>
                  </a:cubicBezTo>
                  <a:lnTo>
                    <a:pt x="815882" y="894745"/>
                  </a:lnTo>
                  <a:cubicBezTo>
                    <a:pt x="808785" y="894745"/>
                    <a:pt x="804260" y="893584"/>
                    <a:pt x="802300" y="891259"/>
                  </a:cubicBezTo>
                  <a:cubicBezTo>
                    <a:pt x="800344" y="888934"/>
                    <a:pt x="799367" y="883488"/>
                    <a:pt x="799367" y="874925"/>
                  </a:cubicBezTo>
                  <a:lnTo>
                    <a:pt x="799367" y="858775"/>
                  </a:lnTo>
                  <a:cubicBezTo>
                    <a:pt x="799610" y="851431"/>
                    <a:pt x="802425" y="846048"/>
                    <a:pt x="807809" y="842621"/>
                  </a:cubicBezTo>
                  <a:lnTo>
                    <a:pt x="975927" y="736903"/>
                  </a:lnTo>
                  <a:cubicBezTo>
                    <a:pt x="980087" y="734703"/>
                    <a:pt x="985227" y="733602"/>
                    <a:pt x="991344" y="733602"/>
                  </a:cubicBezTo>
                  <a:close/>
                  <a:moveTo>
                    <a:pt x="667952" y="686615"/>
                  </a:moveTo>
                  <a:cubicBezTo>
                    <a:pt x="689242" y="686615"/>
                    <a:pt x="706129" y="690594"/>
                    <a:pt x="718609" y="698546"/>
                  </a:cubicBezTo>
                  <a:cubicBezTo>
                    <a:pt x="731090" y="706497"/>
                    <a:pt x="737331" y="717205"/>
                    <a:pt x="737331" y="730665"/>
                  </a:cubicBezTo>
                  <a:cubicBezTo>
                    <a:pt x="737331" y="749509"/>
                    <a:pt x="727909" y="764435"/>
                    <a:pt x="709066" y="775449"/>
                  </a:cubicBezTo>
                  <a:cubicBezTo>
                    <a:pt x="679209" y="792822"/>
                    <a:pt x="643114" y="801511"/>
                    <a:pt x="600780" y="801511"/>
                  </a:cubicBezTo>
                  <a:cubicBezTo>
                    <a:pt x="582913" y="801511"/>
                    <a:pt x="568719" y="798084"/>
                    <a:pt x="558196" y="791231"/>
                  </a:cubicBezTo>
                  <a:cubicBezTo>
                    <a:pt x="544003" y="782421"/>
                    <a:pt x="536906" y="770187"/>
                    <a:pt x="536906" y="754524"/>
                  </a:cubicBezTo>
                  <a:cubicBezTo>
                    <a:pt x="536906" y="733480"/>
                    <a:pt x="551958" y="716962"/>
                    <a:pt x="582058" y="704968"/>
                  </a:cubicBezTo>
                  <a:cubicBezTo>
                    <a:pt x="612648" y="692735"/>
                    <a:pt x="641279" y="686615"/>
                    <a:pt x="667952" y="686615"/>
                  </a:cubicBezTo>
                  <a:close/>
                  <a:moveTo>
                    <a:pt x="309445" y="684046"/>
                  </a:moveTo>
                  <a:cubicBezTo>
                    <a:pt x="341992" y="684046"/>
                    <a:pt x="368238" y="686677"/>
                    <a:pt x="388180" y="691939"/>
                  </a:cubicBezTo>
                  <a:cubicBezTo>
                    <a:pt x="408125" y="697201"/>
                    <a:pt x="425440" y="706070"/>
                    <a:pt x="440123" y="718550"/>
                  </a:cubicBezTo>
                  <a:cubicBezTo>
                    <a:pt x="464103" y="738863"/>
                    <a:pt x="476097" y="766027"/>
                    <a:pt x="476097" y="800041"/>
                  </a:cubicBezTo>
                  <a:cubicBezTo>
                    <a:pt x="476097" y="816928"/>
                    <a:pt x="472548" y="833384"/>
                    <a:pt x="465452" y="849412"/>
                  </a:cubicBezTo>
                  <a:cubicBezTo>
                    <a:pt x="458355" y="865441"/>
                    <a:pt x="448808" y="878227"/>
                    <a:pt x="436818" y="887773"/>
                  </a:cubicBezTo>
                  <a:cubicBezTo>
                    <a:pt x="428255" y="894623"/>
                    <a:pt x="423970" y="900865"/>
                    <a:pt x="423970" y="906492"/>
                  </a:cubicBezTo>
                  <a:cubicBezTo>
                    <a:pt x="423970" y="912612"/>
                    <a:pt x="429110" y="917749"/>
                    <a:pt x="439386" y="921909"/>
                  </a:cubicBezTo>
                  <a:cubicBezTo>
                    <a:pt x="459453" y="929985"/>
                    <a:pt x="477685" y="943567"/>
                    <a:pt x="494082" y="962654"/>
                  </a:cubicBezTo>
                  <a:cubicBezTo>
                    <a:pt x="510969" y="982478"/>
                    <a:pt x="519411" y="1007316"/>
                    <a:pt x="519411" y="1037170"/>
                  </a:cubicBezTo>
                  <a:cubicBezTo>
                    <a:pt x="519411" y="1072410"/>
                    <a:pt x="506562" y="1104589"/>
                    <a:pt x="480868" y="1133713"/>
                  </a:cubicBezTo>
                  <a:cubicBezTo>
                    <a:pt x="446851" y="1172133"/>
                    <a:pt x="396563" y="1191341"/>
                    <a:pt x="329999" y="1191341"/>
                  </a:cubicBezTo>
                  <a:cubicBezTo>
                    <a:pt x="320945" y="1191341"/>
                    <a:pt x="298675" y="1190730"/>
                    <a:pt x="263191" y="1189506"/>
                  </a:cubicBezTo>
                  <a:cubicBezTo>
                    <a:pt x="230891" y="1188283"/>
                    <a:pt x="211067" y="1187550"/>
                    <a:pt x="203727" y="1187306"/>
                  </a:cubicBezTo>
                  <a:lnTo>
                    <a:pt x="154540" y="1187671"/>
                  </a:lnTo>
                  <a:cubicBezTo>
                    <a:pt x="120033" y="1188161"/>
                    <a:pt x="94826" y="1188895"/>
                    <a:pt x="78922" y="1189875"/>
                  </a:cubicBezTo>
                  <a:cubicBezTo>
                    <a:pt x="64729" y="1191098"/>
                    <a:pt x="54570" y="1191710"/>
                    <a:pt x="48454" y="1191710"/>
                  </a:cubicBezTo>
                  <a:cubicBezTo>
                    <a:pt x="33527" y="1191710"/>
                    <a:pt x="21658" y="1187918"/>
                    <a:pt x="12848" y="1180331"/>
                  </a:cubicBezTo>
                  <a:cubicBezTo>
                    <a:pt x="4282" y="1172745"/>
                    <a:pt x="0" y="1163688"/>
                    <a:pt x="0" y="1153168"/>
                  </a:cubicBezTo>
                  <a:cubicBezTo>
                    <a:pt x="0" y="1146314"/>
                    <a:pt x="1592" y="1140931"/>
                    <a:pt x="4772" y="1137014"/>
                  </a:cubicBezTo>
                  <a:cubicBezTo>
                    <a:pt x="7952" y="1133101"/>
                    <a:pt x="15663" y="1126981"/>
                    <a:pt x="27897" y="1118661"/>
                  </a:cubicBezTo>
                  <a:cubicBezTo>
                    <a:pt x="34994" y="1113767"/>
                    <a:pt x="39890" y="1106121"/>
                    <a:pt x="42580" y="1095720"/>
                  </a:cubicBezTo>
                  <a:cubicBezTo>
                    <a:pt x="45274" y="1085318"/>
                    <a:pt x="48210" y="1062988"/>
                    <a:pt x="51390" y="1028728"/>
                  </a:cubicBezTo>
                  <a:cubicBezTo>
                    <a:pt x="56040" y="975381"/>
                    <a:pt x="58365" y="909675"/>
                    <a:pt x="58365" y="831611"/>
                  </a:cubicBezTo>
                  <a:cubicBezTo>
                    <a:pt x="58365" y="802977"/>
                    <a:pt x="56468" y="783950"/>
                    <a:pt x="52676" y="774531"/>
                  </a:cubicBezTo>
                  <a:cubicBezTo>
                    <a:pt x="48881" y="765110"/>
                    <a:pt x="40012" y="757339"/>
                    <a:pt x="26062" y="751222"/>
                  </a:cubicBezTo>
                  <a:cubicBezTo>
                    <a:pt x="9912" y="744369"/>
                    <a:pt x="1835" y="734335"/>
                    <a:pt x="1835" y="721122"/>
                  </a:cubicBezTo>
                  <a:cubicBezTo>
                    <a:pt x="1835" y="710352"/>
                    <a:pt x="6669" y="701545"/>
                    <a:pt x="16334" y="694691"/>
                  </a:cubicBezTo>
                  <a:cubicBezTo>
                    <a:pt x="26003" y="687838"/>
                    <a:pt x="38420" y="684415"/>
                    <a:pt x="53594" y="684415"/>
                  </a:cubicBezTo>
                  <a:cubicBezTo>
                    <a:pt x="61914" y="684415"/>
                    <a:pt x="72559" y="684780"/>
                    <a:pt x="85529" y="685513"/>
                  </a:cubicBezTo>
                  <a:cubicBezTo>
                    <a:pt x="107063" y="686493"/>
                    <a:pt x="130313" y="686983"/>
                    <a:pt x="155273" y="686983"/>
                  </a:cubicBezTo>
                  <a:cubicBezTo>
                    <a:pt x="173627" y="686983"/>
                    <a:pt x="209722" y="686250"/>
                    <a:pt x="263560" y="684780"/>
                  </a:cubicBezTo>
                  <a:cubicBezTo>
                    <a:pt x="280446" y="684290"/>
                    <a:pt x="295738" y="684046"/>
                    <a:pt x="309445" y="684046"/>
                  </a:cubicBezTo>
                  <a:close/>
                  <a:moveTo>
                    <a:pt x="1755227" y="353857"/>
                  </a:moveTo>
                  <a:cubicBezTo>
                    <a:pt x="1744460" y="353857"/>
                    <a:pt x="1735097" y="358264"/>
                    <a:pt x="1727146" y="367074"/>
                  </a:cubicBezTo>
                  <a:cubicBezTo>
                    <a:pt x="1719191" y="375884"/>
                    <a:pt x="1715215" y="386407"/>
                    <a:pt x="1715215" y="398641"/>
                  </a:cubicBezTo>
                  <a:cubicBezTo>
                    <a:pt x="1715215" y="410388"/>
                    <a:pt x="1718030" y="419872"/>
                    <a:pt x="1723657" y="427090"/>
                  </a:cubicBezTo>
                  <a:cubicBezTo>
                    <a:pt x="1729287" y="434309"/>
                    <a:pt x="1736752" y="437920"/>
                    <a:pt x="1746048" y="437920"/>
                  </a:cubicBezTo>
                  <a:cubicBezTo>
                    <a:pt x="1765625" y="437920"/>
                    <a:pt x="1775415" y="421401"/>
                    <a:pt x="1775415" y="388364"/>
                  </a:cubicBezTo>
                  <a:cubicBezTo>
                    <a:pt x="1775415" y="374904"/>
                    <a:pt x="1774008" y="365851"/>
                    <a:pt x="1771193" y="361200"/>
                  </a:cubicBezTo>
                  <a:cubicBezTo>
                    <a:pt x="1768381" y="356550"/>
                    <a:pt x="1763057" y="354104"/>
                    <a:pt x="1755227" y="353857"/>
                  </a:cubicBezTo>
                  <a:close/>
                  <a:moveTo>
                    <a:pt x="1472212" y="144260"/>
                  </a:moveTo>
                  <a:cubicBezTo>
                    <a:pt x="1485672" y="144260"/>
                    <a:pt x="1492401" y="151843"/>
                    <a:pt x="1492401" y="167017"/>
                  </a:cubicBezTo>
                  <a:lnTo>
                    <a:pt x="1492401" y="380287"/>
                  </a:lnTo>
                  <a:cubicBezTo>
                    <a:pt x="1492401" y="397174"/>
                    <a:pt x="1493930" y="409533"/>
                    <a:pt x="1496988" y="417363"/>
                  </a:cubicBezTo>
                  <a:cubicBezTo>
                    <a:pt x="1500050" y="425193"/>
                    <a:pt x="1506229" y="432411"/>
                    <a:pt x="1515526" y="439021"/>
                  </a:cubicBezTo>
                  <a:cubicBezTo>
                    <a:pt x="1523113" y="444405"/>
                    <a:pt x="1528190" y="448992"/>
                    <a:pt x="1530762" y="452784"/>
                  </a:cubicBezTo>
                  <a:cubicBezTo>
                    <a:pt x="1533330" y="456579"/>
                    <a:pt x="1534616" y="461410"/>
                    <a:pt x="1534616" y="467283"/>
                  </a:cubicBezTo>
                  <a:cubicBezTo>
                    <a:pt x="1534616" y="498854"/>
                    <a:pt x="1494604" y="514635"/>
                    <a:pt x="1414580" y="514635"/>
                  </a:cubicBezTo>
                  <a:cubicBezTo>
                    <a:pt x="1371513" y="514635"/>
                    <a:pt x="1337374" y="511212"/>
                    <a:pt x="1312167" y="504359"/>
                  </a:cubicBezTo>
                  <a:cubicBezTo>
                    <a:pt x="1303604" y="501912"/>
                    <a:pt x="1296691" y="497630"/>
                    <a:pt x="1291429" y="491510"/>
                  </a:cubicBezTo>
                  <a:cubicBezTo>
                    <a:pt x="1286168" y="485393"/>
                    <a:pt x="1283537" y="478418"/>
                    <a:pt x="1283537" y="470588"/>
                  </a:cubicBezTo>
                  <a:cubicBezTo>
                    <a:pt x="1283537" y="463982"/>
                    <a:pt x="1284882" y="458842"/>
                    <a:pt x="1287575" y="455171"/>
                  </a:cubicBezTo>
                  <a:cubicBezTo>
                    <a:pt x="1290265" y="451501"/>
                    <a:pt x="1297119" y="445628"/>
                    <a:pt x="1308129" y="437551"/>
                  </a:cubicBezTo>
                  <a:cubicBezTo>
                    <a:pt x="1315716" y="431925"/>
                    <a:pt x="1321099" y="422746"/>
                    <a:pt x="1324282" y="410019"/>
                  </a:cubicBezTo>
                  <a:cubicBezTo>
                    <a:pt x="1327462" y="397296"/>
                    <a:pt x="1329054" y="378331"/>
                    <a:pt x="1329054" y="353124"/>
                  </a:cubicBezTo>
                  <a:cubicBezTo>
                    <a:pt x="1329054" y="345050"/>
                    <a:pt x="1328502" y="329936"/>
                    <a:pt x="1327400" y="307791"/>
                  </a:cubicBezTo>
                  <a:cubicBezTo>
                    <a:pt x="1326302" y="285642"/>
                    <a:pt x="1325506" y="272735"/>
                    <a:pt x="1325016" y="269065"/>
                  </a:cubicBezTo>
                  <a:cubicBezTo>
                    <a:pt x="1323546" y="259031"/>
                    <a:pt x="1316696" y="251323"/>
                    <a:pt x="1304459" y="245939"/>
                  </a:cubicBezTo>
                  <a:cubicBezTo>
                    <a:pt x="1289285" y="239333"/>
                    <a:pt x="1281702" y="229542"/>
                    <a:pt x="1281702" y="216572"/>
                  </a:cubicBezTo>
                  <a:cubicBezTo>
                    <a:pt x="1281702" y="201156"/>
                    <a:pt x="1291610" y="189652"/>
                    <a:pt x="1311434" y="182068"/>
                  </a:cubicBezTo>
                  <a:cubicBezTo>
                    <a:pt x="1338841" y="171545"/>
                    <a:pt x="1368208" y="162613"/>
                    <a:pt x="1399531" y="155270"/>
                  </a:cubicBezTo>
                  <a:cubicBezTo>
                    <a:pt x="1430855" y="147930"/>
                    <a:pt x="1455082" y="144260"/>
                    <a:pt x="1472212" y="144260"/>
                  </a:cubicBezTo>
                  <a:close/>
                  <a:moveTo>
                    <a:pt x="684717" y="144260"/>
                  </a:moveTo>
                  <a:cubicBezTo>
                    <a:pt x="699154" y="144260"/>
                    <a:pt x="706373" y="150376"/>
                    <a:pt x="706373" y="162613"/>
                  </a:cubicBezTo>
                  <a:lnTo>
                    <a:pt x="706373" y="361566"/>
                  </a:lnTo>
                  <a:cubicBezTo>
                    <a:pt x="706373" y="404149"/>
                    <a:pt x="720444" y="425439"/>
                    <a:pt x="748588" y="425439"/>
                  </a:cubicBezTo>
                  <a:cubicBezTo>
                    <a:pt x="755685" y="425439"/>
                    <a:pt x="762657" y="423420"/>
                    <a:pt x="769510" y="419382"/>
                  </a:cubicBezTo>
                  <a:cubicBezTo>
                    <a:pt x="776363" y="415344"/>
                    <a:pt x="781135" y="410388"/>
                    <a:pt x="783825" y="404514"/>
                  </a:cubicBezTo>
                  <a:cubicBezTo>
                    <a:pt x="789208" y="392768"/>
                    <a:pt x="791902" y="366584"/>
                    <a:pt x="791902" y="325960"/>
                  </a:cubicBezTo>
                  <a:cubicBezTo>
                    <a:pt x="791902" y="285826"/>
                    <a:pt x="790557" y="258419"/>
                    <a:pt x="787863" y="243736"/>
                  </a:cubicBezTo>
                  <a:cubicBezTo>
                    <a:pt x="786883" y="237619"/>
                    <a:pt x="785173" y="233153"/>
                    <a:pt x="782723" y="230338"/>
                  </a:cubicBezTo>
                  <a:cubicBezTo>
                    <a:pt x="780277" y="227523"/>
                    <a:pt x="775627" y="224281"/>
                    <a:pt x="768777" y="220611"/>
                  </a:cubicBezTo>
                  <a:cubicBezTo>
                    <a:pt x="754826" y="213267"/>
                    <a:pt x="747851" y="203971"/>
                    <a:pt x="747851" y="192714"/>
                  </a:cubicBezTo>
                  <a:cubicBezTo>
                    <a:pt x="747851" y="177540"/>
                    <a:pt x="759845" y="167017"/>
                    <a:pt x="783825" y="161143"/>
                  </a:cubicBezTo>
                  <a:cubicBezTo>
                    <a:pt x="829342" y="149886"/>
                    <a:pt x="874248" y="144260"/>
                    <a:pt x="918541" y="144260"/>
                  </a:cubicBezTo>
                  <a:cubicBezTo>
                    <a:pt x="943258" y="144260"/>
                    <a:pt x="955617" y="157351"/>
                    <a:pt x="955617" y="183535"/>
                  </a:cubicBezTo>
                  <a:cubicBezTo>
                    <a:pt x="955617" y="186228"/>
                    <a:pt x="955495" y="191734"/>
                    <a:pt x="955249" y="200054"/>
                  </a:cubicBezTo>
                  <a:cubicBezTo>
                    <a:pt x="954759" y="211801"/>
                    <a:pt x="954394" y="226116"/>
                    <a:pt x="954147" y="243003"/>
                  </a:cubicBezTo>
                  <a:lnTo>
                    <a:pt x="954147" y="404883"/>
                  </a:lnTo>
                  <a:cubicBezTo>
                    <a:pt x="954147" y="413203"/>
                    <a:pt x="961244" y="420789"/>
                    <a:pt x="975437" y="427640"/>
                  </a:cubicBezTo>
                  <a:cubicBezTo>
                    <a:pt x="987431" y="433513"/>
                    <a:pt x="993426" y="442080"/>
                    <a:pt x="993426" y="453336"/>
                  </a:cubicBezTo>
                  <a:cubicBezTo>
                    <a:pt x="993426" y="475360"/>
                    <a:pt x="967364" y="492369"/>
                    <a:pt x="915240" y="504359"/>
                  </a:cubicBezTo>
                  <a:cubicBezTo>
                    <a:pt x="884649" y="511455"/>
                    <a:pt x="855039" y="515004"/>
                    <a:pt x="826406" y="515004"/>
                  </a:cubicBezTo>
                  <a:cubicBezTo>
                    <a:pt x="814659" y="515004"/>
                    <a:pt x="806644" y="513659"/>
                    <a:pt x="802363" y="510965"/>
                  </a:cubicBezTo>
                  <a:cubicBezTo>
                    <a:pt x="798081" y="508275"/>
                    <a:pt x="795572" y="503014"/>
                    <a:pt x="794839" y="495184"/>
                  </a:cubicBezTo>
                  <a:cubicBezTo>
                    <a:pt x="793615" y="480010"/>
                    <a:pt x="788965" y="472423"/>
                    <a:pt x="780888" y="472423"/>
                  </a:cubicBezTo>
                  <a:cubicBezTo>
                    <a:pt x="777952" y="472423"/>
                    <a:pt x="775262" y="473097"/>
                    <a:pt x="772815" y="474442"/>
                  </a:cubicBezTo>
                  <a:cubicBezTo>
                    <a:pt x="770365" y="475788"/>
                    <a:pt x="762903" y="480743"/>
                    <a:pt x="750423" y="489310"/>
                  </a:cubicBezTo>
                  <a:cubicBezTo>
                    <a:pt x="725706" y="506194"/>
                    <a:pt x="699154" y="514635"/>
                    <a:pt x="670767" y="514635"/>
                  </a:cubicBezTo>
                  <a:cubicBezTo>
                    <a:pt x="623780" y="514635"/>
                    <a:pt x="590621" y="501057"/>
                    <a:pt x="571291" y="473893"/>
                  </a:cubicBezTo>
                  <a:cubicBezTo>
                    <a:pt x="554894" y="451133"/>
                    <a:pt x="546696" y="412834"/>
                    <a:pt x="546696" y="358997"/>
                  </a:cubicBezTo>
                  <a:cubicBezTo>
                    <a:pt x="546696" y="338930"/>
                    <a:pt x="546818" y="321800"/>
                    <a:pt x="547064" y="307607"/>
                  </a:cubicBezTo>
                  <a:cubicBezTo>
                    <a:pt x="547064" y="299287"/>
                    <a:pt x="547064" y="293657"/>
                    <a:pt x="547064" y="290720"/>
                  </a:cubicBezTo>
                  <a:cubicBezTo>
                    <a:pt x="547064" y="269676"/>
                    <a:pt x="545167" y="254197"/>
                    <a:pt x="541375" y="244285"/>
                  </a:cubicBezTo>
                  <a:cubicBezTo>
                    <a:pt x="537580" y="234377"/>
                    <a:pt x="530667" y="226606"/>
                    <a:pt x="520634" y="220976"/>
                  </a:cubicBezTo>
                  <a:cubicBezTo>
                    <a:pt x="511090" y="216082"/>
                    <a:pt x="505033" y="212169"/>
                    <a:pt x="502465" y="209232"/>
                  </a:cubicBezTo>
                  <a:cubicBezTo>
                    <a:pt x="499893" y="206296"/>
                    <a:pt x="498610" y="202257"/>
                    <a:pt x="498610" y="197117"/>
                  </a:cubicBezTo>
                  <a:cubicBezTo>
                    <a:pt x="498610" y="178520"/>
                    <a:pt x="512679" y="166162"/>
                    <a:pt x="540822" y="160042"/>
                  </a:cubicBezTo>
                  <a:cubicBezTo>
                    <a:pt x="588786" y="149521"/>
                    <a:pt x="636750" y="144260"/>
                    <a:pt x="684717" y="144260"/>
                  </a:cubicBezTo>
                  <a:close/>
                  <a:moveTo>
                    <a:pt x="2331043" y="143891"/>
                  </a:moveTo>
                  <a:cubicBezTo>
                    <a:pt x="2361876" y="143891"/>
                    <a:pt x="2388307" y="151968"/>
                    <a:pt x="2410330" y="168118"/>
                  </a:cubicBezTo>
                  <a:cubicBezTo>
                    <a:pt x="2425747" y="179618"/>
                    <a:pt x="2436517" y="193141"/>
                    <a:pt x="2442634" y="208680"/>
                  </a:cubicBezTo>
                  <a:cubicBezTo>
                    <a:pt x="2448751" y="224218"/>
                    <a:pt x="2452546" y="247041"/>
                    <a:pt x="2454012" y="277141"/>
                  </a:cubicBezTo>
                  <a:lnTo>
                    <a:pt x="2459152" y="406349"/>
                  </a:lnTo>
                  <a:cubicBezTo>
                    <a:pt x="2459642" y="416139"/>
                    <a:pt x="2461172" y="423358"/>
                    <a:pt x="2463740" y="428008"/>
                  </a:cubicBezTo>
                  <a:cubicBezTo>
                    <a:pt x="2466308" y="432658"/>
                    <a:pt x="2473836" y="441590"/>
                    <a:pt x="2486316" y="454803"/>
                  </a:cubicBezTo>
                  <a:cubicBezTo>
                    <a:pt x="2489986" y="458720"/>
                    <a:pt x="2491821" y="464225"/>
                    <a:pt x="2491821" y="471322"/>
                  </a:cubicBezTo>
                  <a:cubicBezTo>
                    <a:pt x="2491821" y="487475"/>
                    <a:pt x="2482156" y="498732"/>
                    <a:pt x="2462822" y="505092"/>
                  </a:cubicBezTo>
                  <a:cubicBezTo>
                    <a:pt x="2443489" y="511455"/>
                    <a:pt x="2408985" y="514635"/>
                    <a:pt x="2359308" y="514635"/>
                  </a:cubicBezTo>
                  <a:cubicBezTo>
                    <a:pt x="2325538" y="514635"/>
                    <a:pt x="2301676" y="511702"/>
                    <a:pt x="2287729" y="505829"/>
                  </a:cubicBezTo>
                  <a:cubicBezTo>
                    <a:pt x="2273289" y="499709"/>
                    <a:pt x="2266070" y="489797"/>
                    <a:pt x="2266070" y="476093"/>
                  </a:cubicBezTo>
                  <a:cubicBezTo>
                    <a:pt x="2266070" y="471200"/>
                    <a:pt x="2266804" y="467589"/>
                    <a:pt x="2268274" y="465264"/>
                  </a:cubicBezTo>
                  <a:cubicBezTo>
                    <a:pt x="2269740" y="462942"/>
                    <a:pt x="2274637" y="457250"/>
                    <a:pt x="2282957" y="448196"/>
                  </a:cubicBezTo>
                  <a:cubicBezTo>
                    <a:pt x="2292744" y="437920"/>
                    <a:pt x="2297641" y="403659"/>
                    <a:pt x="2297641" y="345415"/>
                  </a:cubicBezTo>
                  <a:cubicBezTo>
                    <a:pt x="2297641" y="311645"/>
                    <a:pt x="2293724" y="286685"/>
                    <a:pt x="2285894" y="270531"/>
                  </a:cubicBezTo>
                  <a:cubicBezTo>
                    <a:pt x="2279531" y="257561"/>
                    <a:pt x="2267784" y="251076"/>
                    <a:pt x="2250654" y="251076"/>
                  </a:cubicBezTo>
                  <a:cubicBezTo>
                    <a:pt x="2234257" y="251076"/>
                    <a:pt x="2223000" y="256338"/>
                    <a:pt x="2216883" y="266861"/>
                  </a:cubicBezTo>
                  <a:cubicBezTo>
                    <a:pt x="2210767" y="277385"/>
                    <a:pt x="2207705" y="296472"/>
                    <a:pt x="2207705" y="324125"/>
                  </a:cubicBezTo>
                  <a:lnTo>
                    <a:pt x="2207705" y="396806"/>
                  </a:lnTo>
                  <a:cubicBezTo>
                    <a:pt x="2207705" y="411246"/>
                    <a:pt x="2208622" y="421154"/>
                    <a:pt x="2210461" y="426538"/>
                  </a:cubicBezTo>
                  <a:cubicBezTo>
                    <a:pt x="2212296" y="431925"/>
                    <a:pt x="2218350" y="442323"/>
                    <a:pt x="2228630" y="457740"/>
                  </a:cubicBezTo>
                  <a:cubicBezTo>
                    <a:pt x="2231320" y="462147"/>
                    <a:pt x="2232668" y="467162"/>
                    <a:pt x="2232668" y="472792"/>
                  </a:cubicBezTo>
                  <a:cubicBezTo>
                    <a:pt x="2232668" y="487228"/>
                    <a:pt x="2222635" y="497874"/>
                    <a:pt x="2202568" y="504727"/>
                  </a:cubicBezTo>
                  <a:cubicBezTo>
                    <a:pt x="2182501" y="511577"/>
                    <a:pt x="2151178" y="515004"/>
                    <a:pt x="2108597" y="515004"/>
                  </a:cubicBezTo>
                  <a:cubicBezTo>
                    <a:pt x="2040566" y="515004"/>
                    <a:pt x="2006549" y="500932"/>
                    <a:pt x="2006549" y="472792"/>
                  </a:cubicBezTo>
                  <a:cubicBezTo>
                    <a:pt x="2006549" y="466918"/>
                    <a:pt x="2007589" y="462452"/>
                    <a:pt x="2009670" y="459394"/>
                  </a:cubicBezTo>
                  <a:cubicBezTo>
                    <a:pt x="2011749" y="456332"/>
                    <a:pt x="2016705" y="451988"/>
                    <a:pt x="2024538" y="446361"/>
                  </a:cubicBezTo>
                  <a:cubicBezTo>
                    <a:pt x="2030898" y="441711"/>
                    <a:pt x="2034936" y="436390"/>
                    <a:pt x="2036650" y="430392"/>
                  </a:cubicBezTo>
                  <a:cubicBezTo>
                    <a:pt x="2038363" y="424397"/>
                    <a:pt x="2039955" y="409654"/>
                    <a:pt x="2041421" y="386161"/>
                  </a:cubicBezTo>
                  <a:cubicBezTo>
                    <a:pt x="2043135" y="358264"/>
                    <a:pt x="2043990" y="329019"/>
                    <a:pt x="2043990" y="298432"/>
                  </a:cubicBezTo>
                  <a:cubicBezTo>
                    <a:pt x="2043990" y="281545"/>
                    <a:pt x="2042707" y="270472"/>
                    <a:pt x="2040136" y="265210"/>
                  </a:cubicBezTo>
                  <a:cubicBezTo>
                    <a:pt x="2037567" y="259949"/>
                    <a:pt x="2030165" y="253526"/>
                    <a:pt x="2017928" y="245939"/>
                  </a:cubicBezTo>
                  <a:cubicBezTo>
                    <a:pt x="2007408" y="239333"/>
                    <a:pt x="2002146" y="231256"/>
                    <a:pt x="2002146" y="221712"/>
                  </a:cubicBezTo>
                  <a:cubicBezTo>
                    <a:pt x="2002146" y="211922"/>
                    <a:pt x="2006428" y="203908"/>
                    <a:pt x="2014991" y="197670"/>
                  </a:cubicBezTo>
                  <a:cubicBezTo>
                    <a:pt x="2023558" y="191428"/>
                    <a:pt x="2041178" y="183535"/>
                    <a:pt x="2067852" y="173992"/>
                  </a:cubicBezTo>
                  <a:cubicBezTo>
                    <a:pt x="2091345" y="165672"/>
                    <a:pt x="2113981" y="158634"/>
                    <a:pt x="2135761" y="152886"/>
                  </a:cubicBezTo>
                  <a:cubicBezTo>
                    <a:pt x="2157541" y="147134"/>
                    <a:pt x="2172468" y="144260"/>
                    <a:pt x="2180541" y="144260"/>
                  </a:cubicBezTo>
                  <a:cubicBezTo>
                    <a:pt x="2187885" y="144260"/>
                    <a:pt x="2194064" y="146950"/>
                    <a:pt x="2199079" y="152333"/>
                  </a:cubicBezTo>
                  <a:cubicBezTo>
                    <a:pt x="2204097" y="157717"/>
                    <a:pt x="2206606" y="164080"/>
                    <a:pt x="2206606" y="171423"/>
                  </a:cubicBezTo>
                  <a:cubicBezTo>
                    <a:pt x="2206606" y="172157"/>
                    <a:pt x="2206481" y="175215"/>
                    <a:pt x="2206238" y="180598"/>
                  </a:cubicBezTo>
                  <a:cubicBezTo>
                    <a:pt x="2205995" y="182555"/>
                    <a:pt x="2205870" y="184268"/>
                    <a:pt x="2205870" y="185738"/>
                  </a:cubicBezTo>
                  <a:cubicBezTo>
                    <a:pt x="2205870" y="197485"/>
                    <a:pt x="2210767" y="203359"/>
                    <a:pt x="2220553" y="203359"/>
                  </a:cubicBezTo>
                  <a:cubicBezTo>
                    <a:pt x="2226427" y="203359"/>
                    <a:pt x="2232668" y="198709"/>
                    <a:pt x="2239275" y="189409"/>
                  </a:cubicBezTo>
                  <a:cubicBezTo>
                    <a:pt x="2260319" y="159065"/>
                    <a:pt x="2290909" y="143891"/>
                    <a:pt x="2331043" y="143891"/>
                  </a:cubicBezTo>
                  <a:close/>
                  <a:moveTo>
                    <a:pt x="1196906" y="143891"/>
                  </a:moveTo>
                  <a:cubicBezTo>
                    <a:pt x="1205473" y="143891"/>
                    <a:pt x="1211468" y="146095"/>
                    <a:pt x="1214895" y="150498"/>
                  </a:cubicBezTo>
                  <a:cubicBezTo>
                    <a:pt x="1218318" y="154905"/>
                    <a:pt x="1220031" y="162492"/>
                    <a:pt x="1220031" y="173258"/>
                  </a:cubicBezTo>
                  <a:lnTo>
                    <a:pt x="1220031" y="498485"/>
                  </a:lnTo>
                  <a:cubicBezTo>
                    <a:pt x="1220031" y="531522"/>
                    <a:pt x="1217463" y="556973"/>
                    <a:pt x="1212323" y="574836"/>
                  </a:cubicBezTo>
                  <a:cubicBezTo>
                    <a:pt x="1207186" y="592703"/>
                    <a:pt x="1198376" y="606896"/>
                    <a:pt x="1185896" y="617416"/>
                  </a:cubicBezTo>
                  <a:cubicBezTo>
                    <a:pt x="1173169" y="627940"/>
                    <a:pt x="1156588" y="636444"/>
                    <a:pt x="1136156" y="642929"/>
                  </a:cubicBezTo>
                  <a:cubicBezTo>
                    <a:pt x="1115721" y="649414"/>
                    <a:pt x="1094983" y="652657"/>
                    <a:pt x="1073936" y="652657"/>
                  </a:cubicBezTo>
                  <a:cubicBezTo>
                    <a:pt x="1049956" y="652657"/>
                    <a:pt x="1029948" y="647885"/>
                    <a:pt x="1013920" y="638342"/>
                  </a:cubicBezTo>
                  <a:cubicBezTo>
                    <a:pt x="997891" y="628798"/>
                    <a:pt x="989877" y="616930"/>
                    <a:pt x="989877" y="602736"/>
                  </a:cubicBezTo>
                  <a:cubicBezTo>
                    <a:pt x="989877" y="596373"/>
                    <a:pt x="992140" y="590865"/>
                    <a:pt x="996668" y="586218"/>
                  </a:cubicBezTo>
                  <a:cubicBezTo>
                    <a:pt x="1001196" y="581568"/>
                    <a:pt x="1006639" y="579243"/>
                    <a:pt x="1013002" y="579243"/>
                  </a:cubicBezTo>
                  <a:cubicBezTo>
                    <a:pt x="1015939" y="579243"/>
                    <a:pt x="1019856" y="579608"/>
                    <a:pt x="1024749" y="580344"/>
                  </a:cubicBezTo>
                  <a:cubicBezTo>
                    <a:pt x="1029643" y="581078"/>
                    <a:pt x="1032701" y="581446"/>
                    <a:pt x="1033924" y="581446"/>
                  </a:cubicBezTo>
                  <a:cubicBezTo>
                    <a:pt x="1038331" y="581446"/>
                    <a:pt x="1042307" y="579364"/>
                    <a:pt x="1045855" y="575204"/>
                  </a:cubicBezTo>
                  <a:cubicBezTo>
                    <a:pt x="1049404" y="571044"/>
                    <a:pt x="1051179" y="566394"/>
                    <a:pt x="1051179" y="561254"/>
                  </a:cubicBezTo>
                  <a:cubicBezTo>
                    <a:pt x="1051179" y="558808"/>
                    <a:pt x="1050811" y="555381"/>
                    <a:pt x="1050078" y="550977"/>
                  </a:cubicBezTo>
                  <a:cubicBezTo>
                    <a:pt x="1048364" y="541924"/>
                    <a:pt x="1047506" y="533479"/>
                    <a:pt x="1047506" y="525649"/>
                  </a:cubicBezTo>
                  <a:lnTo>
                    <a:pt x="1047506" y="292558"/>
                  </a:lnTo>
                  <a:cubicBezTo>
                    <a:pt x="1047506" y="281545"/>
                    <a:pt x="1045612" y="272978"/>
                    <a:pt x="1041817" y="266861"/>
                  </a:cubicBezTo>
                  <a:cubicBezTo>
                    <a:pt x="1038025" y="260744"/>
                    <a:pt x="1031478" y="255848"/>
                    <a:pt x="1022181" y="252178"/>
                  </a:cubicBezTo>
                  <a:cubicBezTo>
                    <a:pt x="1008231" y="246551"/>
                    <a:pt x="1001256" y="238106"/>
                    <a:pt x="1001256" y="226849"/>
                  </a:cubicBezTo>
                  <a:cubicBezTo>
                    <a:pt x="1001256" y="213879"/>
                    <a:pt x="1006886" y="202685"/>
                    <a:pt x="1018142" y="193263"/>
                  </a:cubicBezTo>
                  <a:cubicBezTo>
                    <a:pt x="1029399" y="183841"/>
                    <a:pt x="1047753" y="175093"/>
                    <a:pt x="1073203" y="167017"/>
                  </a:cubicBezTo>
                  <a:cubicBezTo>
                    <a:pt x="1091313" y="161390"/>
                    <a:pt x="1113337" y="156128"/>
                    <a:pt x="1139277" y="151231"/>
                  </a:cubicBezTo>
                  <a:cubicBezTo>
                    <a:pt x="1165217" y="146338"/>
                    <a:pt x="1184426" y="143891"/>
                    <a:pt x="1196906" y="143891"/>
                  </a:cubicBezTo>
                  <a:close/>
                  <a:moveTo>
                    <a:pt x="1779819" y="141323"/>
                  </a:moveTo>
                  <a:cubicBezTo>
                    <a:pt x="1822399" y="141323"/>
                    <a:pt x="1858498" y="152090"/>
                    <a:pt x="1888108" y="173623"/>
                  </a:cubicBezTo>
                  <a:cubicBezTo>
                    <a:pt x="1903768" y="185127"/>
                    <a:pt x="1914719" y="198281"/>
                    <a:pt x="1920961" y="213086"/>
                  </a:cubicBezTo>
                  <a:cubicBezTo>
                    <a:pt x="1927199" y="227892"/>
                    <a:pt x="1930320" y="248264"/>
                    <a:pt x="1930320" y="274205"/>
                  </a:cubicBezTo>
                  <a:lnTo>
                    <a:pt x="1929587" y="328897"/>
                  </a:lnTo>
                  <a:cubicBezTo>
                    <a:pt x="1929587" y="366827"/>
                    <a:pt x="1932277" y="391422"/>
                    <a:pt x="1937664" y="402679"/>
                  </a:cubicBezTo>
                  <a:cubicBezTo>
                    <a:pt x="1940354" y="408063"/>
                    <a:pt x="1942922" y="411489"/>
                    <a:pt x="1945372" y="412956"/>
                  </a:cubicBezTo>
                  <a:cubicBezTo>
                    <a:pt x="1947819" y="414426"/>
                    <a:pt x="1952956" y="415771"/>
                    <a:pt x="1960789" y="416994"/>
                  </a:cubicBezTo>
                  <a:cubicBezTo>
                    <a:pt x="1968619" y="418218"/>
                    <a:pt x="1972536" y="423358"/>
                    <a:pt x="1972536" y="432411"/>
                  </a:cubicBezTo>
                  <a:cubicBezTo>
                    <a:pt x="1972536" y="444158"/>
                    <a:pt x="1967823" y="456395"/>
                    <a:pt x="1958401" y="469118"/>
                  </a:cubicBezTo>
                  <a:cubicBezTo>
                    <a:pt x="1948980" y="481845"/>
                    <a:pt x="1936805" y="492490"/>
                    <a:pt x="1921879" y="501057"/>
                  </a:cubicBezTo>
                  <a:cubicBezTo>
                    <a:pt x="1903525" y="511824"/>
                    <a:pt x="1884313" y="517207"/>
                    <a:pt x="1864246" y="517207"/>
                  </a:cubicBezTo>
                  <a:cubicBezTo>
                    <a:pt x="1838553" y="517207"/>
                    <a:pt x="1818239" y="508397"/>
                    <a:pt x="1803312" y="490777"/>
                  </a:cubicBezTo>
                  <a:cubicBezTo>
                    <a:pt x="1798176" y="484413"/>
                    <a:pt x="1793401" y="481233"/>
                    <a:pt x="1788997" y="481233"/>
                  </a:cubicBezTo>
                  <a:cubicBezTo>
                    <a:pt x="1784104" y="481233"/>
                    <a:pt x="1777619" y="484292"/>
                    <a:pt x="1769542" y="490409"/>
                  </a:cubicBezTo>
                  <a:cubicBezTo>
                    <a:pt x="1745072" y="508275"/>
                    <a:pt x="1717296" y="517207"/>
                    <a:pt x="1686216" y="517207"/>
                  </a:cubicBezTo>
                  <a:cubicBezTo>
                    <a:pt x="1654159" y="517207"/>
                    <a:pt x="1628219" y="510354"/>
                    <a:pt x="1608395" y="496650"/>
                  </a:cubicBezTo>
                  <a:cubicBezTo>
                    <a:pt x="1595425" y="487597"/>
                    <a:pt x="1585148" y="475788"/>
                    <a:pt x="1577562" y="461229"/>
                  </a:cubicBezTo>
                  <a:cubicBezTo>
                    <a:pt x="1569975" y="446667"/>
                    <a:pt x="1566183" y="431435"/>
                    <a:pt x="1566183" y="415528"/>
                  </a:cubicBezTo>
                  <a:cubicBezTo>
                    <a:pt x="1566183" y="390077"/>
                    <a:pt x="1576460" y="367564"/>
                    <a:pt x="1597017" y="347987"/>
                  </a:cubicBezTo>
                  <a:cubicBezTo>
                    <a:pt x="1629074" y="317150"/>
                    <a:pt x="1677041" y="301612"/>
                    <a:pt x="1740912" y="301368"/>
                  </a:cubicBezTo>
                  <a:cubicBezTo>
                    <a:pt x="1755105" y="301368"/>
                    <a:pt x="1764037" y="299961"/>
                    <a:pt x="1767707" y="297146"/>
                  </a:cubicBezTo>
                  <a:cubicBezTo>
                    <a:pt x="1771377" y="294331"/>
                    <a:pt x="1773212" y="287786"/>
                    <a:pt x="1773212" y="277506"/>
                  </a:cubicBezTo>
                  <a:cubicBezTo>
                    <a:pt x="1773212" y="251566"/>
                    <a:pt x="1770522" y="232785"/>
                    <a:pt x="1765139" y="221160"/>
                  </a:cubicBezTo>
                  <a:cubicBezTo>
                    <a:pt x="1759752" y="209538"/>
                    <a:pt x="1750945" y="203724"/>
                    <a:pt x="1738708" y="203724"/>
                  </a:cubicBezTo>
                  <a:cubicBezTo>
                    <a:pt x="1731365" y="203724"/>
                    <a:pt x="1724821" y="205927"/>
                    <a:pt x="1719069" y="210331"/>
                  </a:cubicBezTo>
                  <a:cubicBezTo>
                    <a:pt x="1713317" y="214737"/>
                    <a:pt x="1706161" y="222814"/>
                    <a:pt x="1697595" y="234558"/>
                  </a:cubicBezTo>
                  <a:cubicBezTo>
                    <a:pt x="1675814" y="265638"/>
                    <a:pt x="1653057" y="281176"/>
                    <a:pt x="1629321" y="281176"/>
                  </a:cubicBezTo>
                  <a:cubicBezTo>
                    <a:pt x="1617330" y="281176"/>
                    <a:pt x="1607540" y="277628"/>
                    <a:pt x="1599954" y="270531"/>
                  </a:cubicBezTo>
                  <a:cubicBezTo>
                    <a:pt x="1592367" y="263435"/>
                    <a:pt x="1588575" y="254138"/>
                    <a:pt x="1588575" y="242634"/>
                  </a:cubicBezTo>
                  <a:cubicBezTo>
                    <a:pt x="1588575" y="230888"/>
                    <a:pt x="1593284" y="219141"/>
                    <a:pt x="1602706" y="207394"/>
                  </a:cubicBezTo>
                  <a:cubicBezTo>
                    <a:pt x="1612128" y="195650"/>
                    <a:pt x="1624914" y="185370"/>
                    <a:pt x="1641067" y="176560"/>
                  </a:cubicBezTo>
                  <a:cubicBezTo>
                    <a:pt x="1685361" y="153070"/>
                    <a:pt x="1731612" y="141323"/>
                    <a:pt x="1779819" y="141323"/>
                  </a:cubicBezTo>
                  <a:close/>
                  <a:moveTo>
                    <a:pt x="1419720" y="6238"/>
                  </a:moveTo>
                  <a:cubicBezTo>
                    <a:pt x="1441010" y="6238"/>
                    <a:pt x="1457897" y="10214"/>
                    <a:pt x="1470377" y="18169"/>
                  </a:cubicBezTo>
                  <a:cubicBezTo>
                    <a:pt x="1482857" y="26121"/>
                    <a:pt x="1489099" y="36829"/>
                    <a:pt x="1489099" y="50289"/>
                  </a:cubicBezTo>
                  <a:cubicBezTo>
                    <a:pt x="1489099" y="69132"/>
                    <a:pt x="1479677" y="84059"/>
                    <a:pt x="1460834" y="95069"/>
                  </a:cubicBezTo>
                  <a:cubicBezTo>
                    <a:pt x="1430977" y="112446"/>
                    <a:pt x="1394881" y="121134"/>
                    <a:pt x="1352548" y="121134"/>
                  </a:cubicBezTo>
                  <a:cubicBezTo>
                    <a:pt x="1334681" y="121134"/>
                    <a:pt x="1320487" y="117708"/>
                    <a:pt x="1309964" y="110854"/>
                  </a:cubicBezTo>
                  <a:cubicBezTo>
                    <a:pt x="1295770" y="102044"/>
                    <a:pt x="1288674" y="89811"/>
                    <a:pt x="1288674" y="74147"/>
                  </a:cubicBezTo>
                  <a:cubicBezTo>
                    <a:pt x="1288674" y="53100"/>
                    <a:pt x="1303725" y="36582"/>
                    <a:pt x="1333826" y="24592"/>
                  </a:cubicBezTo>
                  <a:cubicBezTo>
                    <a:pt x="1364416" y="12355"/>
                    <a:pt x="1393046" y="6238"/>
                    <a:pt x="1419720" y="6238"/>
                  </a:cubicBezTo>
                  <a:close/>
                  <a:moveTo>
                    <a:pt x="1142214" y="6238"/>
                  </a:moveTo>
                  <a:cubicBezTo>
                    <a:pt x="1163504" y="6238"/>
                    <a:pt x="1180388" y="10214"/>
                    <a:pt x="1192868" y="18169"/>
                  </a:cubicBezTo>
                  <a:cubicBezTo>
                    <a:pt x="1205348" y="26121"/>
                    <a:pt x="1211589" y="36829"/>
                    <a:pt x="1211589" y="50289"/>
                  </a:cubicBezTo>
                  <a:cubicBezTo>
                    <a:pt x="1211589" y="69132"/>
                    <a:pt x="1202168" y="84059"/>
                    <a:pt x="1183324" y="95069"/>
                  </a:cubicBezTo>
                  <a:cubicBezTo>
                    <a:pt x="1153471" y="112446"/>
                    <a:pt x="1117375" y="121134"/>
                    <a:pt x="1075038" y="121134"/>
                  </a:cubicBezTo>
                  <a:cubicBezTo>
                    <a:pt x="1057418" y="121134"/>
                    <a:pt x="1043224" y="117708"/>
                    <a:pt x="1032458" y="110854"/>
                  </a:cubicBezTo>
                  <a:cubicBezTo>
                    <a:pt x="1018264" y="101801"/>
                    <a:pt x="1011167" y="89564"/>
                    <a:pt x="1011167" y="74147"/>
                  </a:cubicBezTo>
                  <a:cubicBezTo>
                    <a:pt x="1011167" y="53100"/>
                    <a:pt x="1026216" y="36582"/>
                    <a:pt x="1056316" y="24592"/>
                  </a:cubicBezTo>
                  <a:cubicBezTo>
                    <a:pt x="1086907" y="12355"/>
                    <a:pt x="1115537" y="6238"/>
                    <a:pt x="1142214" y="6238"/>
                  </a:cubicBezTo>
                  <a:close/>
                  <a:moveTo>
                    <a:pt x="435351" y="0"/>
                  </a:moveTo>
                  <a:cubicBezTo>
                    <a:pt x="443915" y="0"/>
                    <a:pt x="452113" y="4893"/>
                    <a:pt x="459943" y="14680"/>
                  </a:cubicBezTo>
                  <a:cubicBezTo>
                    <a:pt x="481480" y="42090"/>
                    <a:pt x="492247" y="72434"/>
                    <a:pt x="492247" y="105714"/>
                  </a:cubicBezTo>
                  <a:cubicBezTo>
                    <a:pt x="492247" y="120888"/>
                    <a:pt x="488699" y="133003"/>
                    <a:pt x="481602" y="142056"/>
                  </a:cubicBezTo>
                  <a:cubicBezTo>
                    <a:pt x="474505" y="151110"/>
                    <a:pt x="465205" y="155638"/>
                    <a:pt x="453705" y="155638"/>
                  </a:cubicBezTo>
                  <a:cubicBezTo>
                    <a:pt x="445138" y="155638"/>
                    <a:pt x="438653" y="153925"/>
                    <a:pt x="434250" y="150498"/>
                  </a:cubicBezTo>
                  <a:cubicBezTo>
                    <a:pt x="429843" y="147071"/>
                    <a:pt x="418586" y="135081"/>
                    <a:pt x="400479" y="114524"/>
                  </a:cubicBezTo>
                  <a:cubicBezTo>
                    <a:pt x="389466" y="101801"/>
                    <a:pt x="376190" y="93481"/>
                    <a:pt x="360651" y="89564"/>
                  </a:cubicBezTo>
                  <a:cubicBezTo>
                    <a:pt x="345110" y="85651"/>
                    <a:pt x="316173" y="83079"/>
                    <a:pt x="273836" y="81856"/>
                  </a:cubicBezTo>
                  <a:cubicBezTo>
                    <a:pt x="256953" y="81856"/>
                    <a:pt x="246551" y="86137"/>
                    <a:pt x="242638" y="94704"/>
                  </a:cubicBezTo>
                  <a:cubicBezTo>
                    <a:pt x="239701" y="101068"/>
                    <a:pt x="236945" y="113548"/>
                    <a:pt x="234377" y="132145"/>
                  </a:cubicBezTo>
                  <a:cubicBezTo>
                    <a:pt x="231808" y="150745"/>
                    <a:pt x="230523" y="167628"/>
                    <a:pt x="230523" y="182802"/>
                  </a:cubicBezTo>
                  <a:cubicBezTo>
                    <a:pt x="230523" y="191855"/>
                    <a:pt x="233459" y="198097"/>
                    <a:pt x="239333" y="201524"/>
                  </a:cubicBezTo>
                  <a:cubicBezTo>
                    <a:pt x="245206" y="204947"/>
                    <a:pt x="256219" y="206661"/>
                    <a:pt x="272370" y="206661"/>
                  </a:cubicBezTo>
                  <a:cubicBezTo>
                    <a:pt x="283136" y="206661"/>
                    <a:pt x="291091" y="204704"/>
                    <a:pt x="296228" y="200787"/>
                  </a:cubicBezTo>
                  <a:cubicBezTo>
                    <a:pt x="301368" y="196874"/>
                    <a:pt x="304917" y="190267"/>
                    <a:pt x="306873" y="180967"/>
                  </a:cubicBezTo>
                  <a:cubicBezTo>
                    <a:pt x="312503" y="154293"/>
                    <a:pt x="324004" y="140955"/>
                    <a:pt x="341380" y="140955"/>
                  </a:cubicBezTo>
                  <a:cubicBezTo>
                    <a:pt x="371234" y="140955"/>
                    <a:pt x="386161" y="176685"/>
                    <a:pt x="386161" y="248139"/>
                  </a:cubicBezTo>
                  <a:cubicBezTo>
                    <a:pt x="386161" y="293413"/>
                    <a:pt x="379676" y="326694"/>
                    <a:pt x="366706" y="347987"/>
                  </a:cubicBezTo>
                  <a:cubicBezTo>
                    <a:pt x="358876" y="360954"/>
                    <a:pt x="348109" y="367439"/>
                    <a:pt x="334405" y="367439"/>
                  </a:cubicBezTo>
                  <a:cubicBezTo>
                    <a:pt x="319965" y="367439"/>
                    <a:pt x="311645" y="357774"/>
                    <a:pt x="309445" y="338440"/>
                  </a:cubicBezTo>
                  <a:cubicBezTo>
                    <a:pt x="308222" y="325960"/>
                    <a:pt x="306689" y="317150"/>
                    <a:pt x="304854" y="312013"/>
                  </a:cubicBezTo>
                  <a:cubicBezTo>
                    <a:pt x="303019" y="306873"/>
                    <a:pt x="299533" y="301980"/>
                    <a:pt x="294393" y="297330"/>
                  </a:cubicBezTo>
                  <a:cubicBezTo>
                    <a:pt x="286316" y="289743"/>
                    <a:pt x="274573" y="285948"/>
                    <a:pt x="259156" y="285948"/>
                  </a:cubicBezTo>
                  <a:cubicBezTo>
                    <a:pt x="248143" y="285948"/>
                    <a:pt x="240678" y="287908"/>
                    <a:pt x="236764" y="291821"/>
                  </a:cubicBezTo>
                  <a:cubicBezTo>
                    <a:pt x="232848" y="295738"/>
                    <a:pt x="231134" y="303203"/>
                    <a:pt x="231624" y="314213"/>
                  </a:cubicBezTo>
                  <a:cubicBezTo>
                    <a:pt x="231624" y="316173"/>
                    <a:pt x="231503" y="327552"/>
                    <a:pt x="231256" y="348352"/>
                  </a:cubicBezTo>
                  <a:cubicBezTo>
                    <a:pt x="231256" y="390689"/>
                    <a:pt x="235663" y="416504"/>
                    <a:pt x="244473" y="425805"/>
                  </a:cubicBezTo>
                  <a:cubicBezTo>
                    <a:pt x="247409" y="429475"/>
                    <a:pt x="250405" y="431862"/>
                    <a:pt x="253464" y="432964"/>
                  </a:cubicBezTo>
                  <a:cubicBezTo>
                    <a:pt x="256525" y="434065"/>
                    <a:pt x="264540" y="435595"/>
                    <a:pt x="277510" y="437551"/>
                  </a:cubicBezTo>
                  <a:cubicBezTo>
                    <a:pt x="283870" y="438531"/>
                    <a:pt x="289253" y="441833"/>
                    <a:pt x="293660" y="447463"/>
                  </a:cubicBezTo>
                  <a:cubicBezTo>
                    <a:pt x="298063" y="453090"/>
                    <a:pt x="300267" y="459575"/>
                    <a:pt x="300267" y="466918"/>
                  </a:cubicBezTo>
                  <a:cubicBezTo>
                    <a:pt x="300267" y="485762"/>
                    <a:pt x="289253" y="497874"/>
                    <a:pt x="267230" y="503257"/>
                  </a:cubicBezTo>
                  <a:cubicBezTo>
                    <a:pt x="235416" y="510844"/>
                    <a:pt x="190757" y="514635"/>
                    <a:pt x="133247" y="514635"/>
                  </a:cubicBezTo>
                  <a:cubicBezTo>
                    <a:pt x="82836" y="514635"/>
                    <a:pt x="48085" y="511702"/>
                    <a:pt x="28999" y="505829"/>
                  </a:cubicBezTo>
                  <a:cubicBezTo>
                    <a:pt x="20435" y="503135"/>
                    <a:pt x="13460" y="498242"/>
                    <a:pt x="8077" y="491145"/>
                  </a:cubicBezTo>
                  <a:cubicBezTo>
                    <a:pt x="2693" y="484048"/>
                    <a:pt x="0" y="476215"/>
                    <a:pt x="0" y="467652"/>
                  </a:cubicBezTo>
                  <a:cubicBezTo>
                    <a:pt x="0" y="456885"/>
                    <a:pt x="3917" y="448196"/>
                    <a:pt x="11747" y="441590"/>
                  </a:cubicBezTo>
                  <a:cubicBezTo>
                    <a:pt x="13703" y="440120"/>
                    <a:pt x="20435" y="437061"/>
                    <a:pt x="31935" y="432411"/>
                  </a:cubicBezTo>
                  <a:cubicBezTo>
                    <a:pt x="45639" y="427028"/>
                    <a:pt x="53837" y="414548"/>
                    <a:pt x="56530" y="394971"/>
                  </a:cubicBezTo>
                  <a:cubicBezTo>
                    <a:pt x="60934" y="364871"/>
                    <a:pt x="63137" y="296228"/>
                    <a:pt x="63137" y="189040"/>
                  </a:cubicBezTo>
                  <a:cubicBezTo>
                    <a:pt x="63137" y="142790"/>
                    <a:pt x="61546" y="112811"/>
                    <a:pt x="58365" y="99108"/>
                  </a:cubicBezTo>
                  <a:cubicBezTo>
                    <a:pt x="55182" y="85404"/>
                    <a:pt x="47474" y="75861"/>
                    <a:pt x="35240" y="70477"/>
                  </a:cubicBezTo>
                  <a:cubicBezTo>
                    <a:pt x="23003" y="65094"/>
                    <a:pt x="14989" y="60381"/>
                    <a:pt x="11194" y="56343"/>
                  </a:cubicBezTo>
                  <a:cubicBezTo>
                    <a:pt x="7402" y="52308"/>
                    <a:pt x="5505" y="46494"/>
                    <a:pt x="5505" y="38907"/>
                  </a:cubicBezTo>
                  <a:cubicBezTo>
                    <a:pt x="5505" y="28140"/>
                    <a:pt x="10767" y="19146"/>
                    <a:pt x="21290" y="11928"/>
                  </a:cubicBezTo>
                  <a:cubicBezTo>
                    <a:pt x="31814" y="4709"/>
                    <a:pt x="44784" y="1098"/>
                    <a:pt x="60200" y="1098"/>
                  </a:cubicBezTo>
                  <a:cubicBezTo>
                    <a:pt x="69987" y="1098"/>
                    <a:pt x="84306" y="1835"/>
                    <a:pt x="103149" y="3302"/>
                  </a:cubicBezTo>
                  <a:cubicBezTo>
                    <a:pt x="143037" y="6485"/>
                    <a:pt x="190757" y="8073"/>
                    <a:pt x="246308" y="8073"/>
                  </a:cubicBezTo>
                  <a:cubicBezTo>
                    <a:pt x="335139" y="8073"/>
                    <a:pt x="394971" y="5627"/>
                    <a:pt x="425805" y="733"/>
                  </a:cubicBezTo>
                  <a:cubicBezTo>
                    <a:pt x="429968" y="243"/>
                    <a:pt x="433148" y="0"/>
                    <a:pt x="43535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Poppins" panose="00000500000000000000" pitchFamily="50" charset="0"/>
                <a:cs typeface="Poppins" panose="00000500000000000000" pitchFamily="50" charset="0"/>
              </a:endParaRPr>
            </a:p>
          </p:txBody>
        </p:sp>
      </p:grpSp>
    </p:spTree>
    <p:extLst>
      <p:ext uri="{BB962C8B-B14F-4D97-AF65-F5344CB8AC3E}">
        <p14:creationId xmlns:p14="http://schemas.microsoft.com/office/powerpoint/2010/main" val="1685741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a:extLst>
              <a:ext uri="{FF2B5EF4-FFF2-40B4-BE49-F238E27FC236}">
                <a16:creationId xmlns:a16="http://schemas.microsoft.com/office/drawing/2014/main" id="{76C6651F-D3C2-4D3A-BA18-48772891080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671" r="13671"/>
          <a:stretch>
            <a:fillRect/>
          </a:stretch>
        </p:blipFill>
        <p:spPr/>
      </p:pic>
      <p:pic>
        <p:nvPicPr>
          <p:cNvPr id="37" name="Picture Placeholder 36">
            <a:extLst>
              <a:ext uri="{FF2B5EF4-FFF2-40B4-BE49-F238E27FC236}">
                <a16:creationId xmlns:a16="http://schemas.microsoft.com/office/drawing/2014/main" id="{19E8CC9B-0977-4355-8F50-367C392AA209}"/>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2500" b="12500"/>
          <a:stretch>
            <a:fillRect/>
          </a:stretch>
        </p:blipFill>
        <p:spPr/>
      </p:pic>
      <p:pic>
        <p:nvPicPr>
          <p:cNvPr id="39" name="Picture Placeholder 38">
            <a:extLst>
              <a:ext uri="{FF2B5EF4-FFF2-40B4-BE49-F238E27FC236}">
                <a16:creationId xmlns:a16="http://schemas.microsoft.com/office/drawing/2014/main" id="{8D91BB56-63B8-4809-B40D-009C65CCB5F5}"/>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7043" b="17043"/>
          <a:stretch>
            <a:fillRect/>
          </a:stretch>
        </p:blipFill>
        <p:spPr/>
      </p:pic>
      <p:sp>
        <p:nvSpPr>
          <p:cNvPr id="6" name="TextBox 5">
            <a:extLst>
              <a:ext uri="{FF2B5EF4-FFF2-40B4-BE49-F238E27FC236}">
                <a16:creationId xmlns:a16="http://schemas.microsoft.com/office/drawing/2014/main" id="{D16DE911-61F8-4687-B74D-BBE701FF9830}"/>
              </a:ext>
            </a:extLst>
          </p:cNvPr>
          <p:cNvSpPr txBox="1"/>
          <p:nvPr/>
        </p:nvSpPr>
        <p:spPr>
          <a:xfrm>
            <a:off x="4479683" y="1173880"/>
            <a:ext cx="6500813" cy="646331"/>
          </a:xfrm>
          <a:prstGeom prst="rect">
            <a:avLst/>
          </a:prstGeom>
          <a:noFill/>
        </p:spPr>
        <p:txBody>
          <a:bodyPr wrap="square" rtlCol="0">
            <a:spAutoFit/>
          </a:bodyPr>
          <a:lstStyle/>
          <a:p>
            <a:pPr algn="r"/>
            <a:r>
              <a:rPr lang="en-US" sz="3600" b="1" dirty="0">
                <a:solidFill>
                  <a:schemeClr val="accent1"/>
                </a:solidFill>
                <a:latin typeface="Poppins" panose="00000500000000000000" pitchFamily="50" charset="0"/>
                <a:cs typeface="Poppins" panose="00000500000000000000" pitchFamily="50" charset="0"/>
              </a:rPr>
              <a:t>Meet Our Chef</a:t>
            </a:r>
          </a:p>
        </p:txBody>
      </p:sp>
      <p:sp>
        <p:nvSpPr>
          <p:cNvPr id="7" name="TextBox 6">
            <a:extLst>
              <a:ext uri="{FF2B5EF4-FFF2-40B4-BE49-F238E27FC236}">
                <a16:creationId xmlns:a16="http://schemas.microsoft.com/office/drawing/2014/main" id="{FC6820C1-042B-4795-9AD0-209AD3E1E3F1}"/>
              </a:ext>
            </a:extLst>
          </p:cNvPr>
          <p:cNvSpPr txBox="1"/>
          <p:nvPr/>
        </p:nvSpPr>
        <p:spPr>
          <a:xfrm>
            <a:off x="1697181" y="5476797"/>
            <a:ext cx="8797636" cy="827021"/>
          </a:xfrm>
          <a:prstGeom prst="rect">
            <a:avLst/>
          </a:prstGeom>
          <a:noFill/>
        </p:spPr>
        <p:txBody>
          <a:bodyPr wrap="square" rtlCol="0">
            <a:spAutoFit/>
          </a:bodyPr>
          <a:lstStyle/>
          <a:p>
            <a:pPr algn="ctr">
              <a:lnSpc>
                <a:spcPct val="150000"/>
              </a:lnSpc>
            </a:pPr>
            <a:r>
              <a:rPr lang="id-ID" sz="1100">
                <a:solidFill>
                  <a:schemeClr val="bg2">
                    <a:lumMod val="50000"/>
                  </a:schemeClr>
                </a:solidFill>
                <a:latin typeface="Poppins" panose="00000500000000000000" pitchFamily="50" charset="0"/>
                <a:cs typeface="Poppins" panose="00000500000000000000" pitchFamily="50" charset="0"/>
              </a:rPr>
              <a:t>Lorem ipsum dolor sit amet, consectetur adipiscing elit. Donec lectus turpis, consectetur ac porttitor vitae, fermentum eget turpis. Vivamus auctor eu dui pulvinar finibus. Quisque eget eros ullamcorper libero auctor fermentum. Integer pulvinar augue a arcu aliquet convallis. Mauris accumsan consequat posuere. Aenean ac</a:t>
            </a:r>
            <a:endParaRPr lang="en-US" sz="1100">
              <a:solidFill>
                <a:schemeClr val="bg2">
                  <a:lumMod val="50000"/>
                </a:schemeClr>
              </a:solidFill>
              <a:latin typeface="Poppins" panose="00000500000000000000" pitchFamily="50" charset="0"/>
              <a:cs typeface="Poppins" panose="00000500000000000000" pitchFamily="50" charset="0"/>
            </a:endParaRPr>
          </a:p>
        </p:txBody>
      </p:sp>
      <p:sp>
        <p:nvSpPr>
          <p:cNvPr id="8" name="Rectangle 7">
            <a:extLst>
              <a:ext uri="{FF2B5EF4-FFF2-40B4-BE49-F238E27FC236}">
                <a16:creationId xmlns:a16="http://schemas.microsoft.com/office/drawing/2014/main" id="{9F12B060-2D2D-4F66-A8CC-28A903AD6140}"/>
              </a:ext>
            </a:extLst>
          </p:cNvPr>
          <p:cNvSpPr/>
          <p:nvPr/>
        </p:nvSpPr>
        <p:spPr>
          <a:xfrm>
            <a:off x="1288472" y="4003964"/>
            <a:ext cx="2770910" cy="8104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sp>
        <p:nvSpPr>
          <p:cNvPr id="9" name="Rectangle 8">
            <a:extLst>
              <a:ext uri="{FF2B5EF4-FFF2-40B4-BE49-F238E27FC236}">
                <a16:creationId xmlns:a16="http://schemas.microsoft.com/office/drawing/2014/main" id="{ED2F7280-74C7-4737-A8B6-1D48138D94D3}"/>
              </a:ext>
            </a:extLst>
          </p:cNvPr>
          <p:cNvSpPr/>
          <p:nvPr/>
        </p:nvSpPr>
        <p:spPr>
          <a:xfrm>
            <a:off x="4710545" y="4003964"/>
            <a:ext cx="2770910" cy="8104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sp>
        <p:nvSpPr>
          <p:cNvPr id="10" name="Rectangle 9">
            <a:extLst>
              <a:ext uri="{FF2B5EF4-FFF2-40B4-BE49-F238E27FC236}">
                <a16:creationId xmlns:a16="http://schemas.microsoft.com/office/drawing/2014/main" id="{FD48A0DF-42A4-491B-A1D4-8F53239D0823}"/>
              </a:ext>
            </a:extLst>
          </p:cNvPr>
          <p:cNvSpPr/>
          <p:nvPr/>
        </p:nvSpPr>
        <p:spPr>
          <a:xfrm>
            <a:off x="8132618" y="4003964"/>
            <a:ext cx="2770910" cy="8104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sp>
        <p:nvSpPr>
          <p:cNvPr id="11" name="TextBox 10">
            <a:extLst>
              <a:ext uri="{FF2B5EF4-FFF2-40B4-BE49-F238E27FC236}">
                <a16:creationId xmlns:a16="http://schemas.microsoft.com/office/drawing/2014/main" id="{21B7AF3E-1DD3-471B-A471-D5F9AE025C14}"/>
              </a:ext>
            </a:extLst>
          </p:cNvPr>
          <p:cNvSpPr txBox="1"/>
          <p:nvPr/>
        </p:nvSpPr>
        <p:spPr>
          <a:xfrm>
            <a:off x="1510145" y="4209154"/>
            <a:ext cx="2327564" cy="400110"/>
          </a:xfrm>
          <a:prstGeom prst="rect">
            <a:avLst/>
          </a:prstGeom>
          <a:noFill/>
        </p:spPr>
        <p:txBody>
          <a:bodyPr wrap="square" rtlCol="0">
            <a:spAutoFit/>
          </a:bodyPr>
          <a:lstStyle/>
          <a:p>
            <a:pPr algn="ctr"/>
            <a:r>
              <a:rPr lang="en-US" sz="2000" dirty="0">
                <a:solidFill>
                  <a:schemeClr val="bg1"/>
                </a:solidFill>
                <a:latin typeface="Poppins" panose="00000500000000000000" pitchFamily="50" charset="0"/>
                <a:cs typeface="Poppins" panose="00000500000000000000" pitchFamily="50" charset="0"/>
              </a:rPr>
              <a:t>Matteo </a:t>
            </a:r>
            <a:r>
              <a:rPr lang="en-US" sz="2000" dirty="0" err="1">
                <a:solidFill>
                  <a:schemeClr val="bg1"/>
                </a:solidFill>
                <a:latin typeface="Poppins" panose="00000500000000000000" pitchFamily="50" charset="0"/>
                <a:cs typeface="Poppins" panose="00000500000000000000" pitchFamily="50" charset="0"/>
              </a:rPr>
              <a:t>Dresson</a:t>
            </a:r>
            <a:endParaRPr lang="id-ID" sz="8800" i="1" dirty="0">
              <a:solidFill>
                <a:schemeClr val="bg1"/>
              </a:solidFill>
              <a:latin typeface="Poppins" panose="00000500000000000000" pitchFamily="50" charset="0"/>
              <a:cs typeface="Poppins" panose="00000500000000000000" pitchFamily="50" charset="0"/>
            </a:endParaRPr>
          </a:p>
        </p:txBody>
      </p:sp>
      <p:sp>
        <p:nvSpPr>
          <p:cNvPr id="12" name="TextBox 11">
            <a:extLst>
              <a:ext uri="{FF2B5EF4-FFF2-40B4-BE49-F238E27FC236}">
                <a16:creationId xmlns:a16="http://schemas.microsoft.com/office/drawing/2014/main" id="{1FD24CFB-5B92-4D70-B096-4DCEF173FAC6}"/>
              </a:ext>
            </a:extLst>
          </p:cNvPr>
          <p:cNvSpPr txBox="1"/>
          <p:nvPr/>
        </p:nvSpPr>
        <p:spPr>
          <a:xfrm>
            <a:off x="4932217" y="4209154"/>
            <a:ext cx="2327564" cy="400110"/>
          </a:xfrm>
          <a:prstGeom prst="rect">
            <a:avLst/>
          </a:prstGeom>
          <a:noFill/>
        </p:spPr>
        <p:txBody>
          <a:bodyPr wrap="square" rtlCol="0">
            <a:spAutoFit/>
          </a:bodyPr>
          <a:lstStyle/>
          <a:p>
            <a:pPr algn="ctr"/>
            <a:r>
              <a:rPr lang="en-US" sz="2000" dirty="0">
                <a:solidFill>
                  <a:schemeClr val="bg1"/>
                </a:solidFill>
                <a:latin typeface="Poppins" panose="00000500000000000000" pitchFamily="50" charset="0"/>
                <a:cs typeface="Poppins" panose="00000500000000000000" pitchFamily="50" charset="0"/>
              </a:rPr>
              <a:t>Jason </a:t>
            </a:r>
            <a:r>
              <a:rPr lang="en-US" sz="2000" dirty="0" err="1">
                <a:solidFill>
                  <a:schemeClr val="bg1"/>
                </a:solidFill>
                <a:latin typeface="Poppins" panose="00000500000000000000" pitchFamily="50" charset="0"/>
                <a:cs typeface="Poppins" panose="00000500000000000000" pitchFamily="50" charset="0"/>
              </a:rPr>
              <a:t>Mong</a:t>
            </a:r>
            <a:endParaRPr lang="id-ID" sz="8800" i="1" dirty="0">
              <a:solidFill>
                <a:schemeClr val="bg1"/>
              </a:solidFill>
              <a:latin typeface="Poppins" panose="00000500000000000000" pitchFamily="50" charset="0"/>
              <a:cs typeface="Poppins" panose="00000500000000000000" pitchFamily="50" charset="0"/>
            </a:endParaRPr>
          </a:p>
        </p:txBody>
      </p:sp>
      <p:sp>
        <p:nvSpPr>
          <p:cNvPr id="13" name="TextBox 12">
            <a:extLst>
              <a:ext uri="{FF2B5EF4-FFF2-40B4-BE49-F238E27FC236}">
                <a16:creationId xmlns:a16="http://schemas.microsoft.com/office/drawing/2014/main" id="{376763DF-EE72-4164-A7DE-4D42ECB92EA2}"/>
              </a:ext>
            </a:extLst>
          </p:cNvPr>
          <p:cNvSpPr txBox="1"/>
          <p:nvPr/>
        </p:nvSpPr>
        <p:spPr>
          <a:xfrm>
            <a:off x="8354291" y="4209154"/>
            <a:ext cx="2327564" cy="400110"/>
          </a:xfrm>
          <a:prstGeom prst="rect">
            <a:avLst/>
          </a:prstGeom>
          <a:noFill/>
        </p:spPr>
        <p:txBody>
          <a:bodyPr wrap="square" rtlCol="0">
            <a:spAutoFit/>
          </a:bodyPr>
          <a:lstStyle/>
          <a:p>
            <a:pPr algn="ctr"/>
            <a:r>
              <a:rPr lang="en-US" sz="2000" dirty="0">
                <a:solidFill>
                  <a:schemeClr val="bg1"/>
                </a:solidFill>
                <a:latin typeface="Poppins" panose="00000500000000000000" pitchFamily="50" charset="0"/>
                <a:cs typeface="Poppins" panose="00000500000000000000" pitchFamily="50" charset="0"/>
              </a:rPr>
              <a:t>Mario Yang</a:t>
            </a:r>
            <a:endParaRPr lang="id-ID" sz="9600" i="1" dirty="0">
              <a:solidFill>
                <a:schemeClr val="bg1"/>
              </a:solidFill>
              <a:latin typeface="Poppins" panose="00000500000000000000" pitchFamily="50" charset="0"/>
              <a:cs typeface="Poppins" panose="00000500000000000000" pitchFamily="50" charset="0"/>
            </a:endParaRPr>
          </a:p>
        </p:txBody>
      </p:sp>
      <p:sp>
        <p:nvSpPr>
          <p:cNvPr id="14" name="Rectangle 13">
            <a:extLst>
              <a:ext uri="{FF2B5EF4-FFF2-40B4-BE49-F238E27FC236}">
                <a16:creationId xmlns:a16="http://schemas.microsoft.com/office/drawing/2014/main" id="{AB67580C-F189-42AC-897C-3EA58747C4B0}"/>
              </a:ext>
            </a:extLst>
          </p:cNvPr>
          <p:cNvSpPr/>
          <p:nvPr/>
        </p:nvSpPr>
        <p:spPr>
          <a:xfrm>
            <a:off x="734294" y="554181"/>
            <a:ext cx="10834252" cy="469669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sp>
        <p:nvSpPr>
          <p:cNvPr id="15" name="Right Triangle 14">
            <a:extLst>
              <a:ext uri="{FF2B5EF4-FFF2-40B4-BE49-F238E27FC236}">
                <a16:creationId xmlns:a16="http://schemas.microsoft.com/office/drawing/2014/main" id="{4E566A7D-044C-4A38-B39E-7C40BE90A376}"/>
              </a:ext>
            </a:extLst>
          </p:cNvPr>
          <p:cNvSpPr/>
          <p:nvPr/>
        </p:nvSpPr>
        <p:spPr>
          <a:xfrm rot="10800000">
            <a:off x="11069782" y="566080"/>
            <a:ext cx="498764" cy="498764"/>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grpSp>
        <p:nvGrpSpPr>
          <p:cNvPr id="16" name="Group 15">
            <a:extLst>
              <a:ext uri="{FF2B5EF4-FFF2-40B4-BE49-F238E27FC236}">
                <a16:creationId xmlns:a16="http://schemas.microsoft.com/office/drawing/2014/main" id="{3A6B61C3-771A-41AB-8E2E-1F5C56F75A90}"/>
              </a:ext>
            </a:extLst>
          </p:cNvPr>
          <p:cNvGrpSpPr/>
          <p:nvPr/>
        </p:nvGrpSpPr>
        <p:grpSpPr>
          <a:xfrm>
            <a:off x="1287306" y="1151824"/>
            <a:ext cx="1361667" cy="489014"/>
            <a:chOff x="1769063" y="2652035"/>
            <a:chExt cx="4326937" cy="1553930"/>
          </a:xfrm>
        </p:grpSpPr>
        <p:pic>
          <p:nvPicPr>
            <p:cNvPr id="17" name="Graphic 16">
              <a:extLst>
                <a:ext uri="{FF2B5EF4-FFF2-40B4-BE49-F238E27FC236}">
                  <a16:creationId xmlns:a16="http://schemas.microsoft.com/office/drawing/2014/main" id="{17508150-F9E3-4134-A0E9-D189FB26E3C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69063" y="2652035"/>
              <a:ext cx="1553930" cy="1553930"/>
            </a:xfrm>
            <a:prstGeom prst="rect">
              <a:avLst/>
            </a:prstGeom>
          </p:spPr>
        </p:pic>
        <p:sp>
          <p:nvSpPr>
            <p:cNvPr id="18" name="Freeform: Shape 17">
              <a:extLst>
                <a:ext uri="{FF2B5EF4-FFF2-40B4-BE49-F238E27FC236}">
                  <a16:creationId xmlns:a16="http://schemas.microsoft.com/office/drawing/2014/main" id="{40AFAD0E-EAB2-4539-98D6-F1E5DD3A5995}"/>
                </a:ext>
              </a:extLst>
            </p:cNvPr>
            <p:cNvSpPr/>
            <p:nvPr/>
          </p:nvSpPr>
          <p:spPr>
            <a:xfrm>
              <a:off x="3604179" y="2933205"/>
              <a:ext cx="2491821" cy="1197583"/>
            </a:xfrm>
            <a:custGeom>
              <a:avLst/>
              <a:gdLst>
                <a:gd name="connsiteX0" fmla="*/ 257686 w 2491821"/>
                <a:gd name="connsiteY0" fmla="*/ 968162 h 1197583"/>
                <a:gd name="connsiteX1" fmla="*/ 235294 w 2491821"/>
                <a:gd name="connsiteY1" fmla="*/ 975134 h 1197583"/>
                <a:gd name="connsiteX2" fmla="*/ 229056 w 2491821"/>
                <a:gd name="connsiteY2" fmla="*/ 1000463 h 1197583"/>
                <a:gd name="connsiteX3" fmla="*/ 229056 w 2491821"/>
                <a:gd name="connsiteY3" fmla="*/ 1035335 h 1197583"/>
                <a:gd name="connsiteX4" fmla="*/ 236028 w 2491821"/>
                <a:gd name="connsiteY4" fmla="*/ 1099206 h 1197583"/>
                <a:gd name="connsiteX5" fmla="*/ 264293 w 2491821"/>
                <a:gd name="connsiteY5" fmla="*/ 1114991 h 1197583"/>
                <a:gd name="connsiteX6" fmla="*/ 320090 w 2491821"/>
                <a:gd name="connsiteY6" fmla="*/ 1049653 h 1197583"/>
                <a:gd name="connsiteX7" fmla="*/ 257686 w 2491821"/>
                <a:gd name="connsiteY7" fmla="*/ 968162 h 1197583"/>
                <a:gd name="connsiteX8" fmla="*/ 1358664 w 2491821"/>
                <a:gd name="connsiteY8" fmla="*/ 888138 h 1197583"/>
                <a:gd name="connsiteX9" fmla="*/ 1326361 w 2491821"/>
                <a:gd name="connsiteY9" fmla="*/ 904292 h 1197583"/>
                <a:gd name="connsiteX10" fmla="*/ 1315351 w 2491821"/>
                <a:gd name="connsiteY10" fmla="*/ 934757 h 1197583"/>
                <a:gd name="connsiteX11" fmla="*/ 1320671 w 2491821"/>
                <a:gd name="connsiteY11" fmla="*/ 950174 h 1197583"/>
                <a:gd name="connsiteX12" fmla="*/ 1339209 w 2491821"/>
                <a:gd name="connsiteY12" fmla="*/ 954581 h 1197583"/>
                <a:gd name="connsiteX13" fmla="*/ 1376285 w 2491821"/>
                <a:gd name="connsiteY13" fmla="*/ 954581 h 1197583"/>
                <a:gd name="connsiteX14" fmla="*/ 1399775 w 2491821"/>
                <a:gd name="connsiteY14" fmla="*/ 932922 h 1197583"/>
                <a:gd name="connsiteX15" fmla="*/ 1388396 w 2491821"/>
                <a:gd name="connsiteY15" fmla="*/ 900618 h 1197583"/>
                <a:gd name="connsiteX16" fmla="*/ 1358664 w 2491821"/>
                <a:gd name="connsiteY16" fmla="*/ 888138 h 1197583"/>
                <a:gd name="connsiteX17" fmla="*/ 720444 w 2491821"/>
                <a:gd name="connsiteY17" fmla="*/ 824636 h 1197583"/>
                <a:gd name="connsiteX18" fmla="*/ 740633 w 2491821"/>
                <a:gd name="connsiteY18" fmla="*/ 847393 h 1197583"/>
                <a:gd name="connsiteX19" fmla="*/ 740633 w 2491821"/>
                <a:gd name="connsiteY19" fmla="*/ 1060663 h 1197583"/>
                <a:gd name="connsiteX20" fmla="*/ 745221 w 2491821"/>
                <a:gd name="connsiteY20" fmla="*/ 1097739 h 1197583"/>
                <a:gd name="connsiteX21" fmla="*/ 763758 w 2491821"/>
                <a:gd name="connsiteY21" fmla="*/ 1119397 h 1197583"/>
                <a:gd name="connsiteX22" fmla="*/ 778994 w 2491821"/>
                <a:gd name="connsiteY22" fmla="*/ 1133160 h 1197583"/>
                <a:gd name="connsiteX23" fmla="*/ 782848 w 2491821"/>
                <a:gd name="connsiteY23" fmla="*/ 1147659 h 1197583"/>
                <a:gd name="connsiteX24" fmla="*/ 662812 w 2491821"/>
                <a:gd name="connsiteY24" fmla="*/ 1195015 h 1197583"/>
                <a:gd name="connsiteX25" fmla="*/ 560399 w 2491821"/>
                <a:gd name="connsiteY25" fmla="*/ 1184735 h 1197583"/>
                <a:gd name="connsiteX26" fmla="*/ 539662 w 2491821"/>
                <a:gd name="connsiteY26" fmla="*/ 1171886 h 1197583"/>
                <a:gd name="connsiteX27" fmla="*/ 531769 w 2491821"/>
                <a:gd name="connsiteY27" fmla="*/ 1150964 h 1197583"/>
                <a:gd name="connsiteX28" fmla="*/ 535807 w 2491821"/>
                <a:gd name="connsiteY28" fmla="*/ 1135548 h 1197583"/>
                <a:gd name="connsiteX29" fmla="*/ 556361 w 2491821"/>
                <a:gd name="connsiteY29" fmla="*/ 1117927 h 1197583"/>
                <a:gd name="connsiteX30" fmla="*/ 572514 w 2491821"/>
                <a:gd name="connsiteY30" fmla="*/ 1090395 h 1197583"/>
                <a:gd name="connsiteX31" fmla="*/ 577286 w 2491821"/>
                <a:gd name="connsiteY31" fmla="*/ 1033500 h 1197583"/>
                <a:gd name="connsiteX32" fmla="*/ 575632 w 2491821"/>
                <a:gd name="connsiteY32" fmla="*/ 988167 h 1197583"/>
                <a:gd name="connsiteX33" fmla="*/ 573248 w 2491821"/>
                <a:gd name="connsiteY33" fmla="*/ 949441 h 1197583"/>
                <a:gd name="connsiteX34" fmla="*/ 552691 w 2491821"/>
                <a:gd name="connsiteY34" fmla="*/ 926315 h 1197583"/>
                <a:gd name="connsiteX35" fmla="*/ 529934 w 2491821"/>
                <a:gd name="connsiteY35" fmla="*/ 896948 h 1197583"/>
                <a:gd name="connsiteX36" fmla="*/ 559666 w 2491821"/>
                <a:gd name="connsiteY36" fmla="*/ 862445 h 1197583"/>
                <a:gd name="connsiteX37" fmla="*/ 647764 w 2491821"/>
                <a:gd name="connsiteY37" fmla="*/ 835646 h 1197583"/>
                <a:gd name="connsiteX38" fmla="*/ 720444 w 2491821"/>
                <a:gd name="connsiteY38" fmla="*/ 824636 h 1197583"/>
                <a:gd name="connsiteX39" fmla="*/ 1362334 w 2491821"/>
                <a:gd name="connsiteY39" fmla="*/ 822064 h 1197583"/>
                <a:gd name="connsiteX40" fmla="*/ 1480901 w 2491821"/>
                <a:gd name="connsiteY40" fmla="*/ 861711 h 1197583"/>
                <a:gd name="connsiteX41" fmla="*/ 1520544 w 2491821"/>
                <a:gd name="connsiteY41" fmla="*/ 908695 h 1197583"/>
                <a:gd name="connsiteX42" fmla="*/ 1537796 w 2491821"/>
                <a:gd name="connsiteY42" fmla="*/ 968896 h 1197583"/>
                <a:gd name="connsiteX43" fmla="*/ 1527884 w 2491821"/>
                <a:gd name="connsiteY43" fmla="*/ 1007990 h 1197583"/>
                <a:gd name="connsiteX44" fmla="*/ 1502191 w 2491821"/>
                <a:gd name="connsiteY44" fmla="*/ 1023223 h 1197583"/>
                <a:gd name="connsiteX45" fmla="*/ 1329666 w 2491821"/>
                <a:gd name="connsiteY45" fmla="*/ 1023223 h 1197583"/>
                <a:gd name="connsiteX46" fmla="*/ 1318287 w 2491821"/>
                <a:gd name="connsiteY46" fmla="*/ 1033135 h 1197583"/>
                <a:gd name="connsiteX47" fmla="*/ 1344165 w 2491821"/>
                <a:gd name="connsiteY47" fmla="*/ 1078099 h 1197583"/>
                <a:gd name="connsiteX48" fmla="*/ 1399775 w 2491821"/>
                <a:gd name="connsiteY48" fmla="*/ 1099206 h 1197583"/>
                <a:gd name="connsiteX49" fmla="*/ 1438869 w 2491821"/>
                <a:gd name="connsiteY49" fmla="*/ 1092415 h 1197583"/>
                <a:gd name="connsiteX50" fmla="*/ 1474291 w 2491821"/>
                <a:gd name="connsiteY50" fmla="*/ 1075715 h 1197583"/>
                <a:gd name="connsiteX51" fmla="*/ 1494114 w 2491821"/>
                <a:gd name="connsiteY51" fmla="*/ 1066905 h 1197583"/>
                <a:gd name="connsiteX52" fmla="*/ 1512836 w 2491821"/>
                <a:gd name="connsiteY52" fmla="*/ 1078652 h 1197583"/>
                <a:gd name="connsiteX53" fmla="*/ 1522011 w 2491821"/>
                <a:gd name="connsiteY53" fmla="*/ 1102879 h 1197583"/>
                <a:gd name="connsiteX54" fmla="*/ 1488974 w 2491821"/>
                <a:gd name="connsiteY54" fmla="*/ 1153901 h 1197583"/>
                <a:gd name="connsiteX55" fmla="*/ 1354258 w 2491821"/>
                <a:gd name="connsiteY55" fmla="*/ 1197583 h 1197583"/>
                <a:gd name="connsiteX56" fmla="*/ 1225050 w 2491821"/>
                <a:gd name="connsiteY56" fmla="*/ 1152799 h 1197583"/>
                <a:gd name="connsiteX57" fmla="*/ 1183203 w 2491821"/>
                <a:gd name="connsiteY57" fmla="*/ 1099574 h 1197583"/>
                <a:gd name="connsiteX58" fmla="*/ 1161544 w 2491821"/>
                <a:gd name="connsiteY58" fmla="*/ 1012210 h 1197583"/>
                <a:gd name="connsiteX59" fmla="*/ 1198988 w 2491821"/>
                <a:gd name="connsiteY59" fmla="*/ 901355 h 1197583"/>
                <a:gd name="connsiteX60" fmla="*/ 1281212 w 2491821"/>
                <a:gd name="connsiteY60" fmla="*/ 837850 h 1197583"/>
                <a:gd name="connsiteX61" fmla="*/ 1362334 w 2491821"/>
                <a:gd name="connsiteY61" fmla="*/ 822064 h 1197583"/>
                <a:gd name="connsiteX62" fmla="*/ 251813 w 2491821"/>
                <a:gd name="connsiteY62" fmla="*/ 755994 h 1197583"/>
                <a:gd name="connsiteX63" fmla="*/ 234008 w 2491821"/>
                <a:gd name="connsiteY63" fmla="*/ 763150 h 1197583"/>
                <a:gd name="connsiteX64" fmla="*/ 229056 w 2491821"/>
                <a:gd name="connsiteY64" fmla="*/ 789031 h 1197583"/>
                <a:gd name="connsiteX65" fmla="*/ 229056 w 2491821"/>
                <a:gd name="connsiteY65" fmla="*/ 864648 h 1197583"/>
                <a:gd name="connsiteX66" fmla="*/ 233643 w 2491821"/>
                <a:gd name="connsiteY66" fmla="*/ 889973 h 1197583"/>
                <a:gd name="connsiteX67" fmla="*/ 249609 w 2491821"/>
                <a:gd name="connsiteY67" fmla="*/ 897317 h 1197583"/>
                <a:gd name="connsiteX68" fmla="*/ 289621 w 2491821"/>
                <a:gd name="connsiteY68" fmla="*/ 880614 h 1197583"/>
                <a:gd name="connsiteX69" fmla="*/ 302470 w 2491821"/>
                <a:gd name="connsiteY69" fmla="*/ 828306 h 1197583"/>
                <a:gd name="connsiteX70" fmla="*/ 289253 w 2491821"/>
                <a:gd name="connsiteY70" fmla="*/ 774896 h 1197583"/>
                <a:gd name="connsiteX71" fmla="*/ 251813 w 2491821"/>
                <a:gd name="connsiteY71" fmla="*/ 755994 h 1197583"/>
                <a:gd name="connsiteX72" fmla="*/ 991344 w 2491821"/>
                <a:gd name="connsiteY72" fmla="*/ 733602 h 1197583"/>
                <a:gd name="connsiteX73" fmla="*/ 1021079 w 2491821"/>
                <a:gd name="connsiteY73" fmla="*/ 733602 h 1197583"/>
                <a:gd name="connsiteX74" fmla="*/ 1033375 w 2491821"/>
                <a:gd name="connsiteY74" fmla="*/ 737821 h 1197583"/>
                <a:gd name="connsiteX75" fmla="*/ 1036496 w 2491821"/>
                <a:gd name="connsiteY75" fmla="*/ 754524 h 1197583"/>
                <a:gd name="connsiteX76" fmla="*/ 1036496 w 2491821"/>
                <a:gd name="connsiteY76" fmla="*/ 804079 h 1197583"/>
                <a:gd name="connsiteX77" fmla="*/ 1039982 w 2491821"/>
                <a:gd name="connsiteY77" fmla="*/ 818394 h 1197583"/>
                <a:gd name="connsiteX78" fmla="*/ 1054850 w 2491821"/>
                <a:gd name="connsiteY78" fmla="*/ 821699 h 1197583"/>
                <a:gd name="connsiteX79" fmla="*/ 1122759 w 2491821"/>
                <a:gd name="connsiteY79" fmla="*/ 821699 h 1197583"/>
                <a:gd name="connsiteX80" fmla="*/ 1140379 w 2491821"/>
                <a:gd name="connsiteY80" fmla="*/ 826655 h 1197583"/>
                <a:gd name="connsiteX81" fmla="*/ 1144414 w 2491821"/>
                <a:gd name="connsiteY81" fmla="*/ 847761 h 1197583"/>
                <a:gd name="connsiteX82" fmla="*/ 1144414 w 2491821"/>
                <a:gd name="connsiteY82" fmla="*/ 869420 h 1197583"/>
                <a:gd name="connsiteX83" fmla="*/ 1139277 w 2491821"/>
                <a:gd name="connsiteY83" fmla="*/ 893828 h 1197583"/>
                <a:gd name="connsiteX84" fmla="*/ 1120555 w 2491821"/>
                <a:gd name="connsiteY84" fmla="*/ 900618 h 1197583"/>
                <a:gd name="connsiteX85" fmla="*/ 1054116 w 2491821"/>
                <a:gd name="connsiteY85" fmla="*/ 900618 h 1197583"/>
                <a:gd name="connsiteX86" fmla="*/ 1040166 w 2491821"/>
                <a:gd name="connsiteY86" fmla="*/ 904292 h 1197583"/>
                <a:gd name="connsiteX87" fmla="*/ 1036496 w 2491821"/>
                <a:gd name="connsiteY87" fmla="*/ 918239 h 1197583"/>
                <a:gd name="connsiteX88" fmla="*/ 1036496 w 2491821"/>
                <a:gd name="connsiteY88" fmla="*/ 1042310 h 1197583"/>
                <a:gd name="connsiteX89" fmla="*/ 1047325 w 2491821"/>
                <a:gd name="connsiteY89" fmla="*/ 1078284 h 1197583"/>
                <a:gd name="connsiteX90" fmla="*/ 1075038 w 2491821"/>
                <a:gd name="connsiteY90" fmla="*/ 1092234 h 1197583"/>
                <a:gd name="connsiteX91" fmla="*/ 1112847 w 2491821"/>
                <a:gd name="connsiteY91" fmla="*/ 1079017 h 1197583"/>
                <a:gd name="connsiteX92" fmla="*/ 1123860 w 2491821"/>
                <a:gd name="connsiteY92" fmla="*/ 1075715 h 1197583"/>
                <a:gd name="connsiteX93" fmla="*/ 1140010 w 2491821"/>
                <a:gd name="connsiteY93" fmla="*/ 1086360 h 1197583"/>
                <a:gd name="connsiteX94" fmla="*/ 1147351 w 2491821"/>
                <a:gd name="connsiteY94" fmla="*/ 1109486 h 1197583"/>
                <a:gd name="connsiteX95" fmla="*/ 1122390 w 2491821"/>
                <a:gd name="connsiteY95" fmla="*/ 1153168 h 1197583"/>
                <a:gd name="connsiteX96" fmla="*/ 996116 w 2491821"/>
                <a:gd name="connsiteY96" fmla="*/ 1197583 h 1197583"/>
                <a:gd name="connsiteX97" fmla="*/ 901780 w 2491821"/>
                <a:gd name="connsiteY97" fmla="*/ 1164362 h 1197583"/>
                <a:gd name="connsiteX98" fmla="*/ 866174 w 2491821"/>
                <a:gd name="connsiteY98" fmla="*/ 1076814 h 1197583"/>
                <a:gd name="connsiteX99" fmla="*/ 866174 w 2491821"/>
                <a:gd name="connsiteY99" fmla="*/ 907229 h 1197583"/>
                <a:gd name="connsiteX100" fmla="*/ 864155 w 2491821"/>
                <a:gd name="connsiteY100" fmla="*/ 896764 h 1197583"/>
                <a:gd name="connsiteX101" fmla="*/ 853691 w 2491821"/>
                <a:gd name="connsiteY101" fmla="*/ 894745 h 1197583"/>
                <a:gd name="connsiteX102" fmla="*/ 815882 w 2491821"/>
                <a:gd name="connsiteY102" fmla="*/ 894745 h 1197583"/>
                <a:gd name="connsiteX103" fmla="*/ 802300 w 2491821"/>
                <a:gd name="connsiteY103" fmla="*/ 891259 h 1197583"/>
                <a:gd name="connsiteX104" fmla="*/ 799367 w 2491821"/>
                <a:gd name="connsiteY104" fmla="*/ 874925 h 1197583"/>
                <a:gd name="connsiteX105" fmla="*/ 799367 w 2491821"/>
                <a:gd name="connsiteY105" fmla="*/ 858775 h 1197583"/>
                <a:gd name="connsiteX106" fmla="*/ 807809 w 2491821"/>
                <a:gd name="connsiteY106" fmla="*/ 842621 h 1197583"/>
                <a:gd name="connsiteX107" fmla="*/ 975927 w 2491821"/>
                <a:gd name="connsiteY107" fmla="*/ 736903 h 1197583"/>
                <a:gd name="connsiteX108" fmla="*/ 991344 w 2491821"/>
                <a:gd name="connsiteY108" fmla="*/ 733602 h 1197583"/>
                <a:gd name="connsiteX109" fmla="*/ 667952 w 2491821"/>
                <a:gd name="connsiteY109" fmla="*/ 686615 h 1197583"/>
                <a:gd name="connsiteX110" fmla="*/ 718609 w 2491821"/>
                <a:gd name="connsiteY110" fmla="*/ 698546 h 1197583"/>
                <a:gd name="connsiteX111" fmla="*/ 737331 w 2491821"/>
                <a:gd name="connsiteY111" fmla="*/ 730665 h 1197583"/>
                <a:gd name="connsiteX112" fmla="*/ 709066 w 2491821"/>
                <a:gd name="connsiteY112" fmla="*/ 775449 h 1197583"/>
                <a:gd name="connsiteX113" fmla="*/ 600780 w 2491821"/>
                <a:gd name="connsiteY113" fmla="*/ 801511 h 1197583"/>
                <a:gd name="connsiteX114" fmla="*/ 558196 w 2491821"/>
                <a:gd name="connsiteY114" fmla="*/ 791231 h 1197583"/>
                <a:gd name="connsiteX115" fmla="*/ 536906 w 2491821"/>
                <a:gd name="connsiteY115" fmla="*/ 754524 h 1197583"/>
                <a:gd name="connsiteX116" fmla="*/ 582058 w 2491821"/>
                <a:gd name="connsiteY116" fmla="*/ 704968 h 1197583"/>
                <a:gd name="connsiteX117" fmla="*/ 667952 w 2491821"/>
                <a:gd name="connsiteY117" fmla="*/ 686615 h 1197583"/>
                <a:gd name="connsiteX118" fmla="*/ 309445 w 2491821"/>
                <a:gd name="connsiteY118" fmla="*/ 684046 h 1197583"/>
                <a:gd name="connsiteX119" fmla="*/ 388180 w 2491821"/>
                <a:gd name="connsiteY119" fmla="*/ 691939 h 1197583"/>
                <a:gd name="connsiteX120" fmla="*/ 440123 w 2491821"/>
                <a:gd name="connsiteY120" fmla="*/ 718550 h 1197583"/>
                <a:gd name="connsiteX121" fmla="*/ 476097 w 2491821"/>
                <a:gd name="connsiteY121" fmla="*/ 800041 h 1197583"/>
                <a:gd name="connsiteX122" fmla="*/ 465452 w 2491821"/>
                <a:gd name="connsiteY122" fmla="*/ 849412 h 1197583"/>
                <a:gd name="connsiteX123" fmla="*/ 436818 w 2491821"/>
                <a:gd name="connsiteY123" fmla="*/ 887773 h 1197583"/>
                <a:gd name="connsiteX124" fmla="*/ 423970 w 2491821"/>
                <a:gd name="connsiteY124" fmla="*/ 906492 h 1197583"/>
                <a:gd name="connsiteX125" fmla="*/ 439386 w 2491821"/>
                <a:gd name="connsiteY125" fmla="*/ 921909 h 1197583"/>
                <a:gd name="connsiteX126" fmla="*/ 494082 w 2491821"/>
                <a:gd name="connsiteY126" fmla="*/ 962654 h 1197583"/>
                <a:gd name="connsiteX127" fmla="*/ 519411 w 2491821"/>
                <a:gd name="connsiteY127" fmla="*/ 1037170 h 1197583"/>
                <a:gd name="connsiteX128" fmla="*/ 480868 w 2491821"/>
                <a:gd name="connsiteY128" fmla="*/ 1133713 h 1197583"/>
                <a:gd name="connsiteX129" fmla="*/ 329999 w 2491821"/>
                <a:gd name="connsiteY129" fmla="*/ 1191341 h 1197583"/>
                <a:gd name="connsiteX130" fmla="*/ 263191 w 2491821"/>
                <a:gd name="connsiteY130" fmla="*/ 1189506 h 1197583"/>
                <a:gd name="connsiteX131" fmla="*/ 203727 w 2491821"/>
                <a:gd name="connsiteY131" fmla="*/ 1187306 h 1197583"/>
                <a:gd name="connsiteX132" fmla="*/ 154540 w 2491821"/>
                <a:gd name="connsiteY132" fmla="*/ 1187671 h 1197583"/>
                <a:gd name="connsiteX133" fmla="*/ 78922 w 2491821"/>
                <a:gd name="connsiteY133" fmla="*/ 1189875 h 1197583"/>
                <a:gd name="connsiteX134" fmla="*/ 48454 w 2491821"/>
                <a:gd name="connsiteY134" fmla="*/ 1191710 h 1197583"/>
                <a:gd name="connsiteX135" fmla="*/ 12848 w 2491821"/>
                <a:gd name="connsiteY135" fmla="*/ 1180331 h 1197583"/>
                <a:gd name="connsiteX136" fmla="*/ 0 w 2491821"/>
                <a:gd name="connsiteY136" fmla="*/ 1153168 h 1197583"/>
                <a:gd name="connsiteX137" fmla="*/ 4772 w 2491821"/>
                <a:gd name="connsiteY137" fmla="*/ 1137014 h 1197583"/>
                <a:gd name="connsiteX138" fmla="*/ 27897 w 2491821"/>
                <a:gd name="connsiteY138" fmla="*/ 1118661 h 1197583"/>
                <a:gd name="connsiteX139" fmla="*/ 42580 w 2491821"/>
                <a:gd name="connsiteY139" fmla="*/ 1095720 h 1197583"/>
                <a:gd name="connsiteX140" fmla="*/ 51390 w 2491821"/>
                <a:gd name="connsiteY140" fmla="*/ 1028728 h 1197583"/>
                <a:gd name="connsiteX141" fmla="*/ 58365 w 2491821"/>
                <a:gd name="connsiteY141" fmla="*/ 831611 h 1197583"/>
                <a:gd name="connsiteX142" fmla="*/ 52676 w 2491821"/>
                <a:gd name="connsiteY142" fmla="*/ 774531 h 1197583"/>
                <a:gd name="connsiteX143" fmla="*/ 26062 w 2491821"/>
                <a:gd name="connsiteY143" fmla="*/ 751222 h 1197583"/>
                <a:gd name="connsiteX144" fmla="*/ 1835 w 2491821"/>
                <a:gd name="connsiteY144" fmla="*/ 721122 h 1197583"/>
                <a:gd name="connsiteX145" fmla="*/ 16334 w 2491821"/>
                <a:gd name="connsiteY145" fmla="*/ 694691 h 1197583"/>
                <a:gd name="connsiteX146" fmla="*/ 53594 w 2491821"/>
                <a:gd name="connsiteY146" fmla="*/ 684415 h 1197583"/>
                <a:gd name="connsiteX147" fmla="*/ 85529 w 2491821"/>
                <a:gd name="connsiteY147" fmla="*/ 685513 h 1197583"/>
                <a:gd name="connsiteX148" fmla="*/ 155273 w 2491821"/>
                <a:gd name="connsiteY148" fmla="*/ 686983 h 1197583"/>
                <a:gd name="connsiteX149" fmla="*/ 263560 w 2491821"/>
                <a:gd name="connsiteY149" fmla="*/ 684780 h 1197583"/>
                <a:gd name="connsiteX150" fmla="*/ 309445 w 2491821"/>
                <a:gd name="connsiteY150" fmla="*/ 684046 h 1197583"/>
                <a:gd name="connsiteX151" fmla="*/ 1755227 w 2491821"/>
                <a:gd name="connsiteY151" fmla="*/ 353857 h 1197583"/>
                <a:gd name="connsiteX152" fmla="*/ 1727146 w 2491821"/>
                <a:gd name="connsiteY152" fmla="*/ 367074 h 1197583"/>
                <a:gd name="connsiteX153" fmla="*/ 1715215 w 2491821"/>
                <a:gd name="connsiteY153" fmla="*/ 398641 h 1197583"/>
                <a:gd name="connsiteX154" fmla="*/ 1723657 w 2491821"/>
                <a:gd name="connsiteY154" fmla="*/ 427090 h 1197583"/>
                <a:gd name="connsiteX155" fmla="*/ 1746048 w 2491821"/>
                <a:gd name="connsiteY155" fmla="*/ 437920 h 1197583"/>
                <a:gd name="connsiteX156" fmla="*/ 1775415 w 2491821"/>
                <a:gd name="connsiteY156" fmla="*/ 388364 h 1197583"/>
                <a:gd name="connsiteX157" fmla="*/ 1771193 w 2491821"/>
                <a:gd name="connsiteY157" fmla="*/ 361200 h 1197583"/>
                <a:gd name="connsiteX158" fmla="*/ 1755227 w 2491821"/>
                <a:gd name="connsiteY158" fmla="*/ 353857 h 1197583"/>
                <a:gd name="connsiteX159" fmla="*/ 1472212 w 2491821"/>
                <a:gd name="connsiteY159" fmla="*/ 144260 h 1197583"/>
                <a:gd name="connsiteX160" fmla="*/ 1492401 w 2491821"/>
                <a:gd name="connsiteY160" fmla="*/ 167017 h 1197583"/>
                <a:gd name="connsiteX161" fmla="*/ 1492401 w 2491821"/>
                <a:gd name="connsiteY161" fmla="*/ 380287 h 1197583"/>
                <a:gd name="connsiteX162" fmla="*/ 1496988 w 2491821"/>
                <a:gd name="connsiteY162" fmla="*/ 417363 h 1197583"/>
                <a:gd name="connsiteX163" fmla="*/ 1515526 w 2491821"/>
                <a:gd name="connsiteY163" fmla="*/ 439021 h 1197583"/>
                <a:gd name="connsiteX164" fmla="*/ 1530762 w 2491821"/>
                <a:gd name="connsiteY164" fmla="*/ 452784 h 1197583"/>
                <a:gd name="connsiteX165" fmla="*/ 1534616 w 2491821"/>
                <a:gd name="connsiteY165" fmla="*/ 467283 h 1197583"/>
                <a:gd name="connsiteX166" fmla="*/ 1414580 w 2491821"/>
                <a:gd name="connsiteY166" fmla="*/ 514635 h 1197583"/>
                <a:gd name="connsiteX167" fmla="*/ 1312167 w 2491821"/>
                <a:gd name="connsiteY167" fmla="*/ 504359 h 1197583"/>
                <a:gd name="connsiteX168" fmla="*/ 1291429 w 2491821"/>
                <a:gd name="connsiteY168" fmla="*/ 491510 h 1197583"/>
                <a:gd name="connsiteX169" fmla="*/ 1283537 w 2491821"/>
                <a:gd name="connsiteY169" fmla="*/ 470588 h 1197583"/>
                <a:gd name="connsiteX170" fmla="*/ 1287575 w 2491821"/>
                <a:gd name="connsiteY170" fmla="*/ 455171 h 1197583"/>
                <a:gd name="connsiteX171" fmla="*/ 1308129 w 2491821"/>
                <a:gd name="connsiteY171" fmla="*/ 437551 h 1197583"/>
                <a:gd name="connsiteX172" fmla="*/ 1324282 w 2491821"/>
                <a:gd name="connsiteY172" fmla="*/ 410019 h 1197583"/>
                <a:gd name="connsiteX173" fmla="*/ 1329054 w 2491821"/>
                <a:gd name="connsiteY173" fmla="*/ 353124 h 1197583"/>
                <a:gd name="connsiteX174" fmla="*/ 1327400 w 2491821"/>
                <a:gd name="connsiteY174" fmla="*/ 307791 h 1197583"/>
                <a:gd name="connsiteX175" fmla="*/ 1325016 w 2491821"/>
                <a:gd name="connsiteY175" fmla="*/ 269065 h 1197583"/>
                <a:gd name="connsiteX176" fmla="*/ 1304459 w 2491821"/>
                <a:gd name="connsiteY176" fmla="*/ 245939 h 1197583"/>
                <a:gd name="connsiteX177" fmla="*/ 1281702 w 2491821"/>
                <a:gd name="connsiteY177" fmla="*/ 216572 h 1197583"/>
                <a:gd name="connsiteX178" fmla="*/ 1311434 w 2491821"/>
                <a:gd name="connsiteY178" fmla="*/ 182068 h 1197583"/>
                <a:gd name="connsiteX179" fmla="*/ 1399531 w 2491821"/>
                <a:gd name="connsiteY179" fmla="*/ 155270 h 1197583"/>
                <a:gd name="connsiteX180" fmla="*/ 1472212 w 2491821"/>
                <a:gd name="connsiteY180" fmla="*/ 144260 h 1197583"/>
                <a:gd name="connsiteX181" fmla="*/ 684717 w 2491821"/>
                <a:gd name="connsiteY181" fmla="*/ 144260 h 1197583"/>
                <a:gd name="connsiteX182" fmla="*/ 706373 w 2491821"/>
                <a:gd name="connsiteY182" fmla="*/ 162613 h 1197583"/>
                <a:gd name="connsiteX183" fmla="*/ 706373 w 2491821"/>
                <a:gd name="connsiteY183" fmla="*/ 361566 h 1197583"/>
                <a:gd name="connsiteX184" fmla="*/ 748588 w 2491821"/>
                <a:gd name="connsiteY184" fmla="*/ 425439 h 1197583"/>
                <a:gd name="connsiteX185" fmla="*/ 769510 w 2491821"/>
                <a:gd name="connsiteY185" fmla="*/ 419382 h 1197583"/>
                <a:gd name="connsiteX186" fmla="*/ 783825 w 2491821"/>
                <a:gd name="connsiteY186" fmla="*/ 404514 h 1197583"/>
                <a:gd name="connsiteX187" fmla="*/ 791902 w 2491821"/>
                <a:gd name="connsiteY187" fmla="*/ 325960 h 1197583"/>
                <a:gd name="connsiteX188" fmla="*/ 787863 w 2491821"/>
                <a:gd name="connsiteY188" fmla="*/ 243736 h 1197583"/>
                <a:gd name="connsiteX189" fmla="*/ 782723 w 2491821"/>
                <a:gd name="connsiteY189" fmla="*/ 230338 h 1197583"/>
                <a:gd name="connsiteX190" fmla="*/ 768777 w 2491821"/>
                <a:gd name="connsiteY190" fmla="*/ 220611 h 1197583"/>
                <a:gd name="connsiteX191" fmla="*/ 747851 w 2491821"/>
                <a:gd name="connsiteY191" fmla="*/ 192714 h 1197583"/>
                <a:gd name="connsiteX192" fmla="*/ 783825 w 2491821"/>
                <a:gd name="connsiteY192" fmla="*/ 161143 h 1197583"/>
                <a:gd name="connsiteX193" fmla="*/ 918541 w 2491821"/>
                <a:gd name="connsiteY193" fmla="*/ 144260 h 1197583"/>
                <a:gd name="connsiteX194" fmla="*/ 955617 w 2491821"/>
                <a:gd name="connsiteY194" fmla="*/ 183535 h 1197583"/>
                <a:gd name="connsiteX195" fmla="*/ 955249 w 2491821"/>
                <a:gd name="connsiteY195" fmla="*/ 200054 h 1197583"/>
                <a:gd name="connsiteX196" fmla="*/ 954147 w 2491821"/>
                <a:gd name="connsiteY196" fmla="*/ 243003 h 1197583"/>
                <a:gd name="connsiteX197" fmla="*/ 954147 w 2491821"/>
                <a:gd name="connsiteY197" fmla="*/ 404883 h 1197583"/>
                <a:gd name="connsiteX198" fmla="*/ 975437 w 2491821"/>
                <a:gd name="connsiteY198" fmla="*/ 427640 h 1197583"/>
                <a:gd name="connsiteX199" fmla="*/ 993426 w 2491821"/>
                <a:gd name="connsiteY199" fmla="*/ 453336 h 1197583"/>
                <a:gd name="connsiteX200" fmla="*/ 915240 w 2491821"/>
                <a:gd name="connsiteY200" fmla="*/ 504359 h 1197583"/>
                <a:gd name="connsiteX201" fmla="*/ 826406 w 2491821"/>
                <a:gd name="connsiteY201" fmla="*/ 515004 h 1197583"/>
                <a:gd name="connsiteX202" fmla="*/ 802363 w 2491821"/>
                <a:gd name="connsiteY202" fmla="*/ 510965 h 1197583"/>
                <a:gd name="connsiteX203" fmla="*/ 794839 w 2491821"/>
                <a:gd name="connsiteY203" fmla="*/ 495184 h 1197583"/>
                <a:gd name="connsiteX204" fmla="*/ 780888 w 2491821"/>
                <a:gd name="connsiteY204" fmla="*/ 472423 h 1197583"/>
                <a:gd name="connsiteX205" fmla="*/ 772815 w 2491821"/>
                <a:gd name="connsiteY205" fmla="*/ 474442 h 1197583"/>
                <a:gd name="connsiteX206" fmla="*/ 750423 w 2491821"/>
                <a:gd name="connsiteY206" fmla="*/ 489310 h 1197583"/>
                <a:gd name="connsiteX207" fmla="*/ 670767 w 2491821"/>
                <a:gd name="connsiteY207" fmla="*/ 514635 h 1197583"/>
                <a:gd name="connsiteX208" fmla="*/ 571291 w 2491821"/>
                <a:gd name="connsiteY208" fmla="*/ 473893 h 1197583"/>
                <a:gd name="connsiteX209" fmla="*/ 546696 w 2491821"/>
                <a:gd name="connsiteY209" fmla="*/ 358997 h 1197583"/>
                <a:gd name="connsiteX210" fmla="*/ 547064 w 2491821"/>
                <a:gd name="connsiteY210" fmla="*/ 307607 h 1197583"/>
                <a:gd name="connsiteX211" fmla="*/ 547064 w 2491821"/>
                <a:gd name="connsiteY211" fmla="*/ 290720 h 1197583"/>
                <a:gd name="connsiteX212" fmla="*/ 541375 w 2491821"/>
                <a:gd name="connsiteY212" fmla="*/ 244285 h 1197583"/>
                <a:gd name="connsiteX213" fmla="*/ 520634 w 2491821"/>
                <a:gd name="connsiteY213" fmla="*/ 220976 h 1197583"/>
                <a:gd name="connsiteX214" fmla="*/ 502465 w 2491821"/>
                <a:gd name="connsiteY214" fmla="*/ 209232 h 1197583"/>
                <a:gd name="connsiteX215" fmla="*/ 498610 w 2491821"/>
                <a:gd name="connsiteY215" fmla="*/ 197117 h 1197583"/>
                <a:gd name="connsiteX216" fmla="*/ 540822 w 2491821"/>
                <a:gd name="connsiteY216" fmla="*/ 160042 h 1197583"/>
                <a:gd name="connsiteX217" fmla="*/ 684717 w 2491821"/>
                <a:gd name="connsiteY217" fmla="*/ 144260 h 1197583"/>
                <a:gd name="connsiteX218" fmla="*/ 2331043 w 2491821"/>
                <a:gd name="connsiteY218" fmla="*/ 143891 h 1197583"/>
                <a:gd name="connsiteX219" fmla="*/ 2410330 w 2491821"/>
                <a:gd name="connsiteY219" fmla="*/ 168118 h 1197583"/>
                <a:gd name="connsiteX220" fmla="*/ 2442634 w 2491821"/>
                <a:gd name="connsiteY220" fmla="*/ 208680 h 1197583"/>
                <a:gd name="connsiteX221" fmla="*/ 2454012 w 2491821"/>
                <a:gd name="connsiteY221" fmla="*/ 277141 h 1197583"/>
                <a:gd name="connsiteX222" fmla="*/ 2459152 w 2491821"/>
                <a:gd name="connsiteY222" fmla="*/ 406349 h 1197583"/>
                <a:gd name="connsiteX223" fmla="*/ 2463740 w 2491821"/>
                <a:gd name="connsiteY223" fmla="*/ 428008 h 1197583"/>
                <a:gd name="connsiteX224" fmla="*/ 2486316 w 2491821"/>
                <a:gd name="connsiteY224" fmla="*/ 454803 h 1197583"/>
                <a:gd name="connsiteX225" fmla="*/ 2491821 w 2491821"/>
                <a:gd name="connsiteY225" fmla="*/ 471322 h 1197583"/>
                <a:gd name="connsiteX226" fmla="*/ 2462822 w 2491821"/>
                <a:gd name="connsiteY226" fmla="*/ 505092 h 1197583"/>
                <a:gd name="connsiteX227" fmla="*/ 2359308 w 2491821"/>
                <a:gd name="connsiteY227" fmla="*/ 514635 h 1197583"/>
                <a:gd name="connsiteX228" fmla="*/ 2287729 w 2491821"/>
                <a:gd name="connsiteY228" fmla="*/ 505829 h 1197583"/>
                <a:gd name="connsiteX229" fmla="*/ 2266070 w 2491821"/>
                <a:gd name="connsiteY229" fmla="*/ 476093 h 1197583"/>
                <a:gd name="connsiteX230" fmla="*/ 2268274 w 2491821"/>
                <a:gd name="connsiteY230" fmla="*/ 465264 h 1197583"/>
                <a:gd name="connsiteX231" fmla="*/ 2282957 w 2491821"/>
                <a:gd name="connsiteY231" fmla="*/ 448196 h 1197583"/>
                <a:gd name="connsiteX232" fmla="*/ 2297641 w 2491821"/>
                <a:gd name="connsiteY232" fmla="*/ 345415 h 1197583"/>
                <a:gd name="connsiteX233" fmla="*/ 2285894 w 2491821"/>
                <a:gd name="connsiteY233" fmla="*/ 270531 h 1197583"/>
                <a:gd name="connsiteX234" fmla="*/ 2250654 w 2491821"/>
                <a:gd name="connsiteY234" fmla="*/ 251076 h 1197583"/>
                <a:gd name="connsiteX235" fmla="*/ 2216883 w 2491821"/>
                <a:gd name="connsiteY235" fmla="*/ 266861 h 1197583"/>
                <a:gd name="connsiteX236" fmla="*/ 2207705 w 2491821"/>
                <a:gd name="connsiteY236" fmla="*/ 324125 h 1197583"/>
                <a:gd name="connsiteX237" fmla="*/ 2207705 w 2491821"/>
                <a:gd name="connsiteY237" fmla="*/ 396806 h 1197583"/>
                <a:gd name="connsiteX238" fmla="*/ 2210461 w 2491821"/>
                <a:gd name="connsiteY238" fmla="*/ 426538 h 1197583"/>
                <a:gd name="connsiteX239" fmla="*/ 2228630 w 2491821"/>
                <a:gd name="connsiteY239" fmla="*/ 457740 h 1197583"/>
                <a:gd name="connsiteX240" fmla="*/ 2232668 w 2491821"/>
                <a:gd name="connsiteY240" fmla="*/ 472792 h 1197583"/>
                <a:gd name="connsiteX241" fmla="*/ 2202568 w 2491821"/>
                <a:gd name="connsiteY241" fmla="*/ 504727 h 1197583"/>
                <a:gd name="connsiteX242" fmla="*/ 2108597 w 2491821"/>
                <a:gd name="connsiteY242" fmla="*/ 515004 h 1197583"/>
                <a:gd name="connsiteX243" fmla="*/ 2006549 w 2491821"/>
                <a:gd name="connsiteY243" fmla="*/ 472792 h 1197583"/>
                <a:gd name="connsiteX244" fmla="*/ 2009670 w 2491821"/>
                <a:gd name="connsiteY244" fmla="*/ 459394 h 1197583"/>
                <a:gd name="connsiteX245" fmla="*/ 2024538 w 2491821"/>
                <a:gd name="connsiteY245" fmla="*/ 446361 h 1197583"/>
                <a:gd name="connsiteX246" fmla="*/ 2036650 w 2491821"/>
                <a:gd name="connsiteY246" fmla="*/ 430392 h 1197583"/>
                <a:gd name="connsiteX247" fmla="*/ 2041421 w 2491821"/>
                <a:gd name="connsiteY247" fmla="*/ 386161 h 1197583"/>
                <a:gd name="connsiteX248" fmla="*/ 2043990 w 2491821"/>
                <a:gd name="connsiteY248" fmla="*/ 298432 h 1197583"/>
                <a:gd name="connsiteX249" fmla="*/ 2040136 w 2491821"/>
                <a:gd name="connsiteY249" fmla="*/ 265210 h 1197583"/>
                <a:gd name="connsiteX250" fmla="*/ 2017928 w 2491821"/>
                <a:gd name="connsiteY250" fmla="*/ 245939 h 1197583"/>
                <a:gd name="connsiteX251" fmla="*/ 2002146 w 2491821"/>
                <a:gd name="connsiteY251" fmla="*/ 221712 h 1197583"/>
                <a:gd name="connsiteX252" fmla="*/ 2014991 w 2491821"/>
                <a:gd name="connsiteY252" fmla="*/ 197670 h 1197583"/>
                <a:gd name="connsiteX253" fmla="*/ 2067852 w 2491821"/>
                <a:gd name="connsiteY253" fmla="*/ 173992 h 1197583"/>
                <a:gd name="connsiteX254" fmla="*/ 2135761 w 2491821"/>
                <a:gd name="connsiteY254" fmla="*/ 152886 h 1197583"/>
                <a:gd name="connsiteX255" fmla="*/ 2180541 w 2491821"/>
                <a:gd name="connsiteY255" fmla="*/ 144260 h 1197583"/>
                <a:gd name="connsiteX256" fmla="*/ 2199079 w 2491821"/>
                <a:gd name="connsiteY256" fmla="*/ 152333 h 1197583"/>
                <a:gd name="connsiteX257" fmla="*/ 2206606 w 2491821"/>
                <a:gd name="connsiteY257" fmla="*/ 171423 h 1197583"/>
                <a:gd name="connsiteX258" fmla="*/ 2206238 w 2491821"/>
                <a:gd name="connsiteY258" fmla="*/ 180598 h 1197583"/>
                <a:gd name="connsiteX259" fmla="*/ 2205870 w 2491821"/>
                <a:gd name="connsiteY259" fmla="*/ 185738 h 1197583"/>
                <a:gd name="connsiteX260" fmla="*/ 2220553 w 2491821"/>
                <a:gd name="connsiteY260" fmla="*/ 203359 h 1197583"/>
                <a:gd name="connsiteX261" fmla="*/ 2239275 w 2491821"/>
                <a:gd name="connsiteY261" fmla="*/ 189409 h 1197583"/>
                <a:gd name="connsiteX262" fmla="*/ 2331043 w 2491821"/>
                <a:gd name="connsiteY262" fmla="*/ 143891 h 1197583"/>
                <a:gd name="connsiteX263" fmla="*/ 1196906 w 2491821"/>
                <a:gd name="connsiteY263" fmla="*/ 143891 h 1197583"/>
                <a:gd name="connsiteX264" fmla="*/ 1214895 w 2491821"/>
                <a:gd name="connsiteY264" fmla="*/ 150498 h 1197583"/>
                <a:gd name="connsiteX265" fmla="*/ 1220031 w 2491821"/>
                <a:gd name="connsiteY265" fmla="*/ 173258 h 1197583"/>
                <a:gd name="connsiteX266" fmla="*/ 1220031 w 2491821"/>
                <a:gd name="connsiteY266" fmla="*/ 498485 h 1197583"/>
                <a:gd name="connsiteX267" fmla="*/ 1212323 w 2491821"/>
                <a:gd name="connsiteY267" fmla="*/ 574836 h 1197583"/>
                <a:gd name="connsiteX268" fmla="*/ 1185896 w 2491821"/>
                <a:gd name="connsiteY268" fmla="*/ 617416 h 1197583"/>
                <a:gd name="connsiteX269" fmla="*/ 1136156 w 2491821"/>
                <a:gd name="connsiteY269" fmla="*/ 642929 h 1197583"/>
                <a:gd name="connsiteX270" fmla="*/ 1073936 w 2491821"/>
                <a:gd name="connsiteY270" fmla="*/ 652657 h 1197583"/>
                <a:gd name="connsiteX271" fmla="*/ 1013920 w 2491821"/>
                <a:gd name="connsiteY271" fmla="*/ 638342 h 1197583"/>
                <a:gd name="connsiteX272" fmla="*/ 989877 w 2491821"/>
                <a:gd name="connsiteY272" fmla="*/ 602736 h 1197583"/>
                <a:gd name="connsiteX273" fmla="*/ 996668 w 2491821"/>
                <a:gd name="connsiteY273" fmla="*/ 586218 h 1197583"/>
                <a:gd name="connsiteX274" fmla="*/ 1013002 w 2491821"/>
                <a:gd name="connsiteY274" fmla="*/ 579243 h 1197583"/>
                <a:gd name="connsiteX275" fmla="*/ 1024749 w 2491821"/>
                <a:gd name="connsiteY275" fmla="*/ 580344 h 1197583"/>
                <a:gd name="connsiteX276" fmla="*/ 1033924 w 2491821"/>
                <a:gd name="connsiteY276" fmla="*/ 581446 h 1197583"/>
                <a:gd name="connsiteX277" fmla="*/ 1045855 w 2491821"/>
                <a:gd name="connsiteY277" fmla="*/ 575204 h 1197583"/>
                <a:gd name="connsiteX278" fmla="*/ 1051179 w 2491821"/>
                <a:gd name="connsiteY278" fmla="*/ 561254 h 1197583"/>
                <a:gd name="connsiteX279" fmla="*/ 1050078 w 2491821"/>
                <a:gd name="connsiteY279" fmla="*/ 550977 h 1197583"/>
                <a:gd name="connsiteX280" fmla="*/ 1047506 w 2491821"/>
                <a:gd name="connsiteY280" fmla="*/ 525649 h 1197583"/>
                <a:gd name="connsiteX281" fmla="*/ 1047506 w 2491821"/>
                <a:gd name="connsiteY281" fmla="*/ 292558 h 1197583"/>
                <a:gd name="connsiteX282" fmla="*/ 1041817 w 2491821"/>
                <a:gd name="connsiteY282" fmla="*/ 266861 h 1197583"/>
                <a:gd name="connsiteX283" fmla="*/ 1022181 w 2491821"/>
                <a:gd name="connsiteY283" fmla="*/ 252178 h 1197583"/>
                <a:gd name="connsiteX284" fmla="*/ 1001256 w 2491821"/>
                <a:gd name="connsiteY284" fmla="*/ 226849 h 1197583"/>
                <a:gd name="connsiteX285" fmla="*/ 1018142 w 2491821"/>
                <a:gd name="connsiteY285" fmla="*/ 193263 h 1197583"/>
                <a:gd name="connsiteX286" fmla="*/ 1073203 w 2491821"/>
                <a:gd name="connsiteY286" fmla="*/ 167017 h 1197583"/>
                <a:gd name="connsiteX287" fmla="*/ 1139277 w 2491821"/>
                <a:gd name="connsiteY287" fmla="*/ 151231 h 1197583"/>
                <a:gd name="connsiteX288" fmla="*/ 1196906 w 2491821"/>
                <a:gd name="connsiteY288" fmla="*/ 143891 h 1197583"/>
                <a:gd name="connsiteX289" fmla="*/ 1779819 w 2491821"/>
                <a:gd name="connsiteY289" fmla="*/ 141323 h 1197583"/>
                <a:gd name="connsiteX290" fmla="*/ 1888108 w 2491821"/>
                <a:gd name="connsiteY290" fmla="*/ 173623 h 1197583"/>
                <a:gd name="connsiteX291" fmla="*/ 1920961 w 2491821"/>
                <a:gd name="connsiteY291" fmla="*/ 213086 h 1197583"/>
                <a:gd name="connsiteX292" fmla="*/ 1930320 w 2491821"/>
                <a:gd name="connsiteY292" fmla="*/ 274205 h 1197583"/>
                <a:gd name="connsiteX293" fmla="*/ 1929587 w 2491821"/>
                <a:gd name="connsiteY293" fmla="*/ 328897 h 1197583"/>
                <a:gd name="connsiteX294" fmla="*/ 1937664 w 2491821"/>
                <a:gd name="connsiteY294" fmla="*/ 402679 h 1197583"/>
                <a:gd name="connsiteX295" fmla="*/ 1945372 w 2491821"/>
                <a:gd name="connsiteY295" fmla="*/ 412956 h 1197583"/>
                <a:gd name="connsiteX296" fmla="*/ 1960789 w 2491821"/>
                <a:gd name="connsiteY296" fmla="*/ 416994 h 1197583"/>
                <a:gd name="connsiteX297" fmla="*/ 1972536 w 2491821"/>
                <a:gd name="connsiteY297" fmla="*/ 432411 h 1197583"/>
                <a:gd name="connsiteX298" fmla="*/ 1958401 w 2491821"/>
                <a:gd name="connsiteY298" fmla="*/ 469118 h 1197583"/>
                <a:gd name="connsiteX299" fmla="*/ 1921879 w 2491821"/>
                <a:gd name="connsiteY299" fmla="*/ 501057 h 1197583"/>
                <a:gd name="connsiteX300" fmla="*/ 1864246 w 2491821"/>
                <a:gd name="connsiteY300" fmla="*/ 517207 h 1197583"/>
                <a:gd name="connsiteX301" fmla="*/ 1803312 w 2491821"/>
                <a:gd name="connsiteY301" fmla="*/ 490777 h 1197583"/>
                <a:gd name="connsiteX302" fmla="*/ 1788997 w 2491821"/>
                <a:gd name="connsiteY302" fmla="*/ 481233 h 1197583"/>
                <a:gd name="connsiteX303" fmla="*/ 1769542 w 2491821"/>
                <a:gd name="connsiteY303" fmla="*/ 490409 h 1197583"/>
                <a:gd name="connsiteX304" fmla="*/ 1686216 w 2491821"/>
                <a:gd name="connsiteY304" fmla="*/ 517207 h 1197583"/>
                <a:gd name="connsiteX305" fmla="*/ 1608395 w 2491821"/>
                <a:gd name="connsiteY305" fmla="*/ 496650 h 1197583"/>
                <a:gd name="connsiteX306" fmla="*/ 1577562 w 2491821"/>
                <a:gd name="connsiteY306" fmla="*/ 461229 h 1197583"/>
                <a:gd name="connsiteX307" fmla="*/ 1566183 w 2491821"/>
                <a:gd name="connsiteY307" fmla="*/ 415528 h 1197583"/>
                <a:gd name="connsiteX308" fmla="*/ 1597017 w 2491821"/>
                <a:gd name="connsiteY308" fmla="*/ 347987 h 1197583"/>
                <a:gd name="connsiteX309" fmla="*/ 1740912 w 2491821"/>
                <a:gd name="connsiteY309" fmla="*/ 301368 h 1197583"/>
                <a:gd name="connsiteX310" fmla="*/ 1767707 w 2491821"/>
                <a:gd name="connsiteY310" fmla="*/ 297146 h 1197583"/>
                <a:gd name="connsiteX311" fmla="*/ 1773212 w 2491821"/>
                <a:gd name="connsiteY311" fmla="*/ 277506 h 1197583"/>
                <a:gd name="connsiteX312" fmla="*/ 1765139 w 2491821"/>
                <a:gd name="connsiteY312" fmla="*/ 221160 h 1197583"/>
                <a:gd name="connsiteX313" fmla="*/ 1738708 w 2491821"/>
                <a:gd name="connsiteY313" fmla="*/ 203724 h 1197583"/>
                <a:gd name="connsiteX314" fmla="*/ 1719069 w 2491821"/>
                <a:gd name="connsiteY314" fmla="*/ 210331 h 1197583"/>
                <a:gd name="connsiteX315" fmla="*/ 1697595 w 2491821"/>
                <a:gd name="connsiteY315" fmla="*/ 234558 h 1197583"/>
                <a:gd name="connsiteX316" fmla="*/ 1629321 w 2491821"/>
                <a:gd name="connsiteY316" fmla="*/ 281176 h 1197583"/>
                <a:gd name="connsiteX317" fmla="*/ 1599954 w 2491821"/>
                <a:gd name="connsiteY317" fmla="*/ 270531 h 1197583"/>
                <a:gd name="connsiteX318" fmla="*/ 1588575 w 2491821"/>
                <a:gd name="connsiteY318" fmla="*/ 242634 h 1197583"/>
                <a:gd name="connsiteX319" fmla="*/ 1602706 w 2491821"/>
                <a:gd name="connsiteY319" fmla="*/ 207394 h 1197583"/>
                <a:gd name="connsiteX320" fmla="*/ 1641067 w 2491821"/>
                <a:gd name="connsiteY320" fmla="*/ 176560 h 1197583"/>
                <a:gd name="connsiteX321" fmla="*/ 1779819 w 2491821"/>
                <a:gd name="connsiteY321" fmla="*/ 141323 h 1197583"/>
                <a:gd name="connsiteX322" fmla="*/ 1419720 w 2491821"/>
                <a:gd name="connsiteY322" fmla="*/ 6238 h 1197583"/>
                <a:gd name="connsiteX323" fmla="*/ 1470377 w 2491821"/>
                <a:gd name="connsiteY323" fmla="*/ 18169 h 1197583"/>
                <a:gd name="connsiteX324" fmla="*/ 1489099 w 2491821"/>
                <a:gd name="connsiteY324" fmla="*/ 50289 h 1197583"/>
                <a:gd name="connsiteX325" fmla="*/ 1460834 w 2491821"/>
                <a:gd name="connsiteY325" fmla="*/ 95069 h 1197583"/>
                <a:gd name="connsiteX326" fmla="*/ 1352548 w 2491821"/>
                <a:gd name="connsiteY326" fmla="*/ 121134 h 1197583"/>
                <a:gd name="connsiteX327" fmla="*/ 1309964 w 2491821"/>
                <a:gd name="connsiteY327" fmla="*/ 110854 h 1197583"/>
                <a:gd name="connsiteX328" fmla="*/ 1288674 w 2491821"/>
                <a:gd name="connsiteY328" fmla="*/ 74147 h 1197583"/>
                <a:gd name="connsiteX329" fmla="*/ 1333826 w 2491821"/>
                <a:gd name="connsiteY329" fmla="*/ 24592 h 1197583"/>
                <a:gd name="connsiteX330" fmla="*/ 1419720 w 2491821"/>
                <a:gd name="connsiteY330" fmla="*/ 6238 h 1197583"/>
                <a:gd name="connsiteX331" fmla="*/ 1142214 w 2491821"/>
                <a:gd name="connsiteY331" fmla="*/ 6238 h 1197583"/>
                <a:gd name="connsiteX332" fmla="*/ 1192868 w 2491821"/>
                <a:gd name="connsiteY332" fmla="*/ 18169 h 1197583"/>
                <a:gd name="connsiteX333" fmla="*/ 1211589 w 2491821"/>
                <a:gd name="connsiteY333" fmla="*/ 50289 h 1197583"/>
                <a:gd name="connsiteX334" fmla="*/ 1183324 w 2491821"/>
                <a:gd name="connsiteY334" fmla="*/ 95069 h 1197583"/>
                <a:gd name="connsiteX335" fmla="*/ 1075038 w 2491821"/>
                <a:gd name="connsiteY335" fmla="*/ 121134 h 1197583"/>
                <a:gd name="connsiteX336" fmla="*/ 1032458 w 2491821"/>
                <a:gd name="connsiteY336" fmla="*/ 110854 h 1197583"/>
                <a:gd name="connsiteX337" fmla="*/ 1011167 w 2491821"/>
                <a:gd name="connsiteY337" fmla="*/ 74147 h 1197583"/>
                <a:gd name="connsiteX338" fmla="*/ 1056316 w 2491821"/>
                <a:gd name="connsiteY338" fmla="*/ 24592 h 1197583"/>
                <a:gd name="connsiteX339" fmla="*/ 1142214 w 2491821"/>
                <a:gd name="connsiteY339" fmla="*/ 6238 h 1197583"/>
                <a:gd name="connsiteX340" fmla="*/ 435351 w 2491821"/>
                <a:gd name="connsiteY340" fmla="*/ 0 h 1197583"/>
                <a:gd name="connsiteX341" fmla="*/ 459943 w 2491821"/>
                <a:gd name="connsiteY341" fmla="*/ 14680 h 1197583"/>
                <a:gd name="connsiteX342" fmla="*/ 492247 w 2491821"/>
                <a:gd name="connsiteY342" fmla="*/ 105714 h 1197583"/>
                <a:gd name="connsiteX343" fmla="*/ 481602 w 2491821"/>
                <a:gd name="connsiteY343" fmla="*/ 142056 h 1197583"/>
                <a:gd name="connsiteX344" fmla="*/ 453705 w 2491821"/>
                <a:gd name="connsiteY344" fmla="*/ 155638 h 1197583"/>
                <a:gd name="connsiteX345" fmla="*/ 434250 w 2491821"/>
                <a:gd name="connsiteY345" fmla="*/ 150498 h 1197583"/>
                <a:gd name="connsiteX346" fmla="*/ 400479 w 2491821"/>
                <a:gd name="connsiteY346" fmla="*/ 114524 h 1197583"/>
                <a:gd name="connsiteX347" fmla="*/ 360651 w 2491821"/>
                <a:gd name="connsiteY347" fmla="*/ 89564 h 1197583"/>
                <a:gd name="connsiteX348" fmla="*/ 273836 w 2491821"/>
                <a:gd name="connsiteY348" fmla="*/ 81856 h 1197583"/>
                <a:gd name="connsiteX349" fmla="*/ 242638 w 2491821"/>
                <a:gd name="connsiteY349" fmla="*/ 94704 h 1197583"/>
                <a:gd name="connsiteX350" fmla="*/ 234377 w 2491821"/>
                <a:gd name="connsiteY350" fmla="*/ 132145 h 1197583"/>
                <a:gd name="connsiteX351" fmla="*/ 230523 w 2491821"/>
                <a:gd name="connsiteY351" fmla="*/ 182802 h 1197583"/>
                <a:gd name="connsiteX352" fmla="*/ 239333 w 2491821"/>
                <a:gd name="connsiteY352" fmla="*/ 201524 h 1197583"/>
                <a:gd name="connsiteX353" fmla="*/ 272370 w 2491821"/>
                <a:gd name="connsiteY353" fmla="*/ 206661 h 1197583"/>
                <a:gd name="connsiteX354" fmla="*/ 296228 w 2491821"/>
                <a:gd name="connsiteY354" fmla="*/ 200787 h 1197583"/>
                <a:gd name="connsiteX355" fmla="*/ 306873 w 2491821"/>
                <a:gd name="connsiteY355" fmla="*/ 180967 h 1197583"/>
                <a:gd name="connsiteX356" fmla="*/ 341380 w 2491821"/>
                <a:gd name="connsiteY356" fmla="*/ 140955 h 1197583"/>
                <a:gd name="connsiteX357" fmla="*/ 386161 w 2491821"/>
                <a:gd name="connsiteY357" fmla="*/ 248139 h 1197583"/>
                <a:gd name="connsiteX358" fmla="*/ 366706 w 2491821"/>
                <a:gd name="connsiteY358" fmla="*/ 347987 h 1197583"/>
                <a:gd name="connsiteX359" fmla="*/ 334405 w 2491821"/>
                <a:gd name="connsiteY359" fmla="*/ 367439 h 1197583"/>
                <a:gd name="connsiteX360" fmla="*/ 309445 w 2491821"/>
                <a:gd name="connsiteY360" fmla="*/ 338440 h 1197583"/>
                <a:gd name="connsiteX361" fmla="*/ 304854 w 2491821"/>
                <a:gd name="connsiteY361" fmla="*/ 312013 h 1197583"/>
                <a:gd name="connsiteX362" fmla="*/ 294393 w 2491821"/>
                <a:gd name="connsiteY362" fmla="*/ 297330 h 1197583"/>
                <a:gd name="connsiteX363" fmla="*/ 259156 w 2491821"/>
                <a:gd name="connsiteY363" fmla="*/ 285948 h 1197583"/>
                <a:gd name="connsiteX364" fmla="*/ 236764 w 2491821"/>
                <a:gd name="connsiteY364" fmla="*/ 291821 h 1197583"/>
                <a:gd name="connsiteX365" fmla="*/ 231624 w 2491821"/>
                <a:gd name="connsiteY365" fmla="*/ 314213 h 1197583"/>
                <a:gd name="connsiteX366" fmla="*/ 231256 w 2491821"/>
                <a:gd name="connsiteY366" fmla="*/ 348352 h 1197583"/>
                <a:gd name="connsiteX367" fmla="*/ 244473 w 2491821"/>
                <a:gd name="connsiteY367" fmla="*/ 425805 h 1197583"/>
                <a:gd name="connsiteX368" fmla="*/ 253464 w 2491821"/>
                <a:gd name="connsiteY368" fmla="*/ 432964 h 1197583"/>
                <a:gd name="connsiteX369" fmla="*/ 277510 w 2491821"/>
                <a:gd name="connsiteY369" fmla="*/ 437551 h 1197583"/>
                <a:gd name="connsiteX370" fmla="*/ 293660 w 2491821"/>
                <a:gd name="connsiteY370" fmla="*/ 447463 h 1197583"/>
                <a:gd name="connsiteX371" fmla="*/ 300267 w 2491821"/>
                <a:gd name="connsiteY371" fmla="*/ 466918 h 1197583"/>
                <a:gd name="connsiteX372" fmla="*/ 267230 w 2491821"/>
                <a:gd name="connsiteY372" fmla="*/ 503257 h 1197583"/>
                <a:gd name="connsiteX373" fmla="*/ 133247 w 2491821"/>
                <a:gd name="connsiteY373" fmla="*/ 514635 h 1197583"/>
                <a:gd name="connsiteX374" fmla="*/ 28999 w 2491821"/>
                <a:gd name="connsiteY374" fmla="*/ 505829 h 1197583"/>
                <a:gd name="connsiteX375" fmla="*/ 8077 w 2491821"/>
                <a:gd name="connsiteY375" fmla="*/ 491145 h 1197583"/>
                <a:gd name="connsiteX376" fmla="*/ 0 w 2491821"/>
                <a:gd name="connsiteY376" fmla="*/ 467652 h 1197583"/>
                <a:gd name="connsiteX377" fmla="*/ 11747 w 2491821"/>
                <a:gd name="connsiteY377" fmla="*/ 441590 h 1197583"/>
                <a:gd name="connsiteX378" fmla="*/ 31935 w 2491821"/>
                <a:gd name="connsiteY378" fmla="*/ 432411 h 1197583"/>
                <a:gd name="connsiteX379" fmla="*/ 56530 w 2491821"/>
                <a:gd name="connsiteY379" fmla="*/ 394971 h 1197583"/>
                <a:gd name="connsiteX380" fmla="*/ 63137 w 2491821"/>
                <a:gd name="connsiteY380" fmla="*/ 189040 h 1197583"/>
                <a:gd name="connsiteX381" fmla="*/ 58365 w 2491821"/>
                <a:gd name="connsiteY381" fmla="*/ 99108 h 1197583"/>
                <a:gd name="connsiteX382" fmla="*/ 35240 w 2491821"/>
                <a:gd name="connsiteY382" fmla="*/ 70477 h 1197583"/>
                <a:gd name="connsiteX383" fmla="*/ 11194 w 2491821"/>
                <a:gd name="connsiteY383" fmla="*/ 56343 h 1197583"/>
                <a:gd name="connsiteX384" fmla="*/ 5505 w 2491821"/>
                <a:gd name="connsiteY384" fmla="*/ 38907 h 1197583"/>
                <a:gd name="connsiteX385" fmla="*/ 21290 w 2491821"/>
                <a:gd name="connsiteY385" fmla="*/ 11928 h 1197583"/>
                <a:gd name="connsiteX386" fmla="*/ 60200 w 2491821"/>
                <a:gd name="connsiteY386" fmla="*/ 1098 h 1197583"/>
                <a:gd name="connsiteX387" fmla="*/ 103149 w 2491821"/>
                <a:gd name="connsiteY387" fmla="*/ 3302 h 1197583"/>
                <a:gd name="connsiteX388" fmla="*/ 246308 w 2491821"/>
                <a:gd name="connsiteY388" fmla="*/ 8073 h 1197583"/>
                <a:gd name="connsiteX389" fmla="*/ 425805 w 2491821"/>
                <a:gd name="connsiteY389" fmla="*/ 733 h 1197583"/>
                <a:gd name="connsiteX390" fmla="*/ 435351 w 2491821"/>
                <a:gd name="connsiteY390" fmla="*/ 0 h 119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2491821" h="1197583">
                  <a:moveTo>
                    <a:pt x="257686" y="968162"/>
                  </a:moveTo>
                  <a:cubicBezTo>
                    <a:pt x="246919" y="968162"/>
                    <a:pt x="239454" y="970487"/>
                    <a:pt x="235294" y="975134"/>
                  </a:cubicBezTo>
                  <a:cubicBezTo>
                    <a:pt x="231134" y="979784"/>
                    <a:pt x="229056" y="988229"/>
                    <a:pt x="229056" y="1000463"/>
                  </a:cubicBezTo>
                  <a:lnTo>
                    <a:pt x="229056" y="1035335"/>
                  </a:lnTo>
                  <a:cubicBezTo>
                    <a:pt x="229056" y="1067395"/>
                    <a:pt x="231381" y="1088685"/>
                    <a:pt x="236028" y="1099206"/>
                  </a:cubicBezTo>
                  <a:cubicBezTo>
                    <a:pt x="240678" y="1109729"/>
                    <a:pt x="250099" y="1114991"/>
                    <a:pt x="264293" y="1114991"/>
                  </a:cubicBezTo>
                  <a:cubicBezTo>
                    <a:pt x="301490" y="1114991"/>
                    <a:pt x="320090" y="1093210"/>
                    <a:pt x="320090" y="1049653"/>
                  </a:cubicBezTo>
                  <a:cubicBezTo>
                    <a:pt x="320090" y="995326"/>
                    <a:pt x="299287" y="968162"/>
                    <a:pt x="257686" y="968162"/>
                  </a:cubicBezTo>
                  <a:close/>
                  <a:moveTo>
                    <a:pt x="1358664" y="888138"/>
                  </a:moveTo>
                  <a:cubicBezTo>
                    <a:pt x="1344961" y="888138"/>
                    <a:pt x="1334191" y="893522"/>
                    <a:pt x="1326361" y="904292"/>
                  </a:cubicBezTo>
                  <a:cubicBezTo>
                    <a:pt x="1319021" y="914325"/>
                    <a:pt x="1315351" y="924480"/>
                    <a:pt x="1315351" y="934757"/>
                  </a:cubicBezTo>
                  <a:cubicBezTo>
                    <a:pt x="1315351" y="942101"/>
                    <a:pt x="1317123" y="947237"/>
                    <a:pt x="1320671" y="950174"/>
                  </a:cubicBezTo>
                  <a:cubicBezTo>
                    <a:pt x="1324220" y="953111"/>
                    <a:pt x="1330399" y="954581"/>
                    <a:pt x="1339209" y="954581"/>
                  </a:cubicBezTo>
                  <a:lnTo>
                    <a:pt x="1376285" y="954581"/>
                  </a:lnTo>
                  <a:cubicBezTo>
                    <a:pt x="1391945" y="954581"/>
                    <a:pt x="1399775" y="947359"/>
                    <a:pt x="1399775" y="932922"/>
                  </a:cubicBezTo>
                  <a:cubicBezTo>
                    <a:pt x="1399775" y="919709"/>
                    <a:pt x="1395983" y="908939"/>
                    <a:pt x="1388396" y="900618"/>
                  </a:cubicBezTo>
                  <a:cubicBezTo>
                    <a:pt x="1380810" y="892298"/>
                    <a:pt x="1370901" y="888138"/>
                    <a:pt x="1358664" y="888138"/>
                  </a:cubicBezTo>
                  <a:close/>
                  <a:moveTo>
                    <a:pt x="720444" y="824636"/>
                  </a:moveTo>
                  <a:cubicBezTo>
                    <a:pt x="733905" y="824636"/>
                    <a:pt x="740633" y="832223"/>
                    <a:pt x="740633" y="847393"/>
                  </a:cubicBezTo>
                  <a:lnTo>
                    <a:pt x="740633" y="1060663"/>
                  </a:lnTo>
                  <a:cubicBezTo>
                    <a:pt x="740633" y="1077550"/>
                    <a:pt x="742162" y="1089909"/>
                    <a:pt x="745221" y="1097739"/>
                  </a:cubicBezTo>
                  <a:cubicBezTo>
                    <a:pt x="748282" y="1105569"/>
                    <a:pt x="754461" y="1112787"/>
                    <a:pt x="763758" y="1119397"/>
                  </a:cubicBezTo>
                  <a:cubicBezTo>
                    <a:pt x="771345" y="1124781"/>
                    <a:pt x="776422" y="1129368"/>
                    <a:pt x="778994" y="1133160"/>
                  </a:cubicBezTo>
                  <a:cubicBezTo>
                    <a:pt x="781563" y="1136955"/>
                    <a:pt x="782848" y="1141786"/>
                    <a:pt x="782848" y="1147659"/>
                  </a:cubicBezTo>
                  <a:cubicBezTo>
                    <a:pt x="782848" y="1179230"/>
                    <a:pt x="742836" y="1195015"/>
                    <a:pt x="662812" y="1195015"/>
                  </a:cubicBezTo>
                  <a:cubicBezTo>
                    <a:pt x="619745" y="1195015"/>
                    <a:pt x="585606" y="1191588"/>
                    <a:pt x="560399" y="1184735"/>
                  </a:cubicBezTo>
                  <a:cubicBezTo>
                    <a:pt x="551836" y="1182288"/>
                    <a:pt x="544923" y="1178006"/>
                    <a:pt x="539662" y="1171886"/>
                  </a:cubicBezTo>
                  <a:cubicBezTo>
                    <a:pt x="534400" y="1165770"/>
                    <a:pt x="531769" y="1158794"/>
                    <a:pt x="531769" y="1150964"/>
                  </a:cubicBezTo>
                  <a:cubicBezTo>
                    <a:pt x="531769" y="1144358"/>
                    <a:pt x="533114" y="1139218"/>
                    <a:pt x="535807" y="1135548"/>
                  </a:cubicBezTo>
                  <a:cubicBezTo>
                    <a:pt x="538497" y="1131878"/>
                    <a:pt x="545351" y="1126004"/>
                    <a:pt x="556361" y="1117927"/>
                  </a:cubicBezTo>
                  <a:cubicBezTo>
                    <a:pt x="563948" y="1112301"/>
                    <a:pt x="569331" y="1103122"/>
                    <a:pt x="572514" y="1090395"/>
                  </a:cubicBezTo>
                  <a:cubicBezTo>
                    <a:pt x="575694" y="1077672"/>
                    <a:pt x="577286" y="1058707"/>
                    <a:pt x="577286" y="1033500"/>
                  </a:cubicBezTo>
                  <a:cubicBezTo>
                    <a:pt x="577286" y="1025426"/>
                    <a:pt x="576734" y="1010312"/>
                    <a:pt x="575632" y="988167"/>
                  </a:cubicBezTo>
                  <a:cubicBezTo>
                    <a:pt x="574534" y="966022"/>
                    <a:pt x="573738" y="953111"/>
                    <a:pt x="573248" y="949441"/>
                  </a:cubicBezTo>
                  <a:cubicBezTo>
                    <a:pt x="571778" y="939407"/>
                    <a:pt x="564928" y="931699"/>
                    <a:pt x="552691" y="926315"/>
                  </a:cubicBezTo>
                  <a:cubicBezTo>
                    <a:pt x="537521" y="919709"/>
                    <a:pt x="529934" y="909919"/>
                    <a:pt x="529934" y="896948"/>
                  </a:cubicBezTo>
                  <a:cubicBezTo>
                    <a:pt x="529934" y="881532"/>
                    <a:pt x="539842" y="870031"/>
                    <a:pt x="559666" y="862445"/>
                  </a:cubicBezTo>
                  <a:cubicBezTo>
                    <a:pt x="587073" y="851921"/>
                    <a:pt x="616440" y="842990"/>
                    <a:pt x="647764" y="835646"/>
                  </a:cubicBezTo>
                  <a:cubicBezTo>
                    <a:pt x="679087" y="828306"/>
                    <a:pt x="703314" y="824636"/>
                    <a:pt x="720444" y="824636"/>
                  </a:cubicBezTo>
                  <a:close/>
                  <a:moveTo>
                    <a:pt x="1362334" y="822064"/>
                  </a:moveTo>
                  <a:cubicBezTo>
                    <a:pt x="1408832" y="822064"/>
                    <a:pt x="1448354" y="835281"/>
                    <a:pt x="1480901" y="861711"/>
                  </a:cubicBezTo>
                  <a:cubicBezTo>
                    <a:pt x="1497294" y="874925"/>
                    <a:pt x="1510511" y="890585"/>
                    <a:pt x="1520544" y="908695"/>
                  </a:cubicBezTo>
                  <a:cubicBezTo>
                    <a:pt x="1532045" y="929252"/>
                    <a:pt x="1537796" y="949319"/>
                    <a:pt x="1537796" y="968896"/>
                  </a:cubicBezTo>
                  <a:cubicBezTo>
                    <a:pt x="1537796" y="984803"/>
                    <a:pt x="1534491" y="997832"/>
                    <a:pt x="1527884" y="1007990"/>
                  </a:cubicBezTo>
                  <a:cubicBezTo>
                    <a:pt x="1521278" y="1018145"/>
                    <a:pt x="1512714" y="1023223"/>
                    <a:pt x="1502191" y="1023223"/>
                  </a:cubicBezTo>
                  <a:lnTo>
                    <a:pt x="1329666" y="1023223"/>
                  </a:lnTo>
                  <a:cubicBezTo>
                    <a:pt x="1322079" y="1023223"/>
                    <a:pt x="1318287" y="1026525"/>
                    <a:pt x="1318287" y="1033135"/>
                  </a:cubicBezTo>
                  <a:cubicBezTo>
                    <a:pt x="1318287" y="1049038"/>
                    <a:pt x="1326913" y="1064028"/>
                    <a:pt x="1344165" y="1078099"/>
                  </a:cubicBezTo>
                  <a:cubicBezTo>
                    <a:pt x="1361417" y="1092171"/>
                    <a:pt x="1379955" y="1099206"/>
                    <a:pt x="1399775" y="1099206"/>
                  </a:cubicBezTo>
                  <a:cubicBezTo>
                    <a:pt x="1411522" y="1099206"/>
                    <a:pt x="1424554" y="1096943"/>
                    <a:pt x="1438869" y="1092415"/>
                  </a:cubicBezTo>
                  <a:cubicBezTo>
                    <a:pt x="1453185" y="1087890"/>
                    <a:pt x="1464994" y="1082322"/>
                    <a:pt x="1474291" y="1075715"/>
                  </a:cubicBezTo>
                  <a:cubicBezTo>
                    <a:pt x="1482614" y="1069842"/>
                    <a:pt x="1489221" y="1066905"/>
                    <a:pt x="1494114" y="1066905"/>
                  </a:cubicBezTo>
                  <a:cubicBezTo>
                    <a:pt x="1500477" y="1066905"/>
                    <a:pt x="1506716" y="1070819"/>
                    <a:pt x="1512836" y="1078652"/>
                  </a:cubicBezTo>
                  <a:cubicBezTo>
                    <a:pt x="1518953" y="1086482"/>
                    <a:pt x="1522011" y="1094559"/>
                    <a:pt x="1522011" y="1102879"/>
                  </a:cubicBezTo>
                  <a:cubicBezTo>
                    <a:pt x="1522011" y="1120496"/>
                    <a:pt x="1511001" y="1137504"/>
                    <a:pt x="1488974" y="1153901"/>
                  </a:cubicBezTo>
                  <a:cubicBezTo>
                    <a:pt x="1450067" y="1183021"/>
                    <a:pt x="1405161" y="1197583"/>
                    <a:pt x="1354258" y="1197583"/>
                  </a:cubicBezTo>
                  <a:cubicBezTo>
                    <a:pt x="1302867" y="1197583"/>
                    <a:pt x="1259800" y="1182656"/>
                    <a:pt x="1225050" y="1152799"/>
                  </a:cubicBezTo>
                  <a:cubicBezTo>
                    <a:pt x="1208163" y="1138116"/>
                    <a:pt x="1194216" y="1120374"/>
                    <a:pt x="1183203" y="1099574"/>
                  </a:cubicBezTo>
                  <a:cubicBezTo>
                    <a:pt x="1168766" y="1071920"/>
                    <a:pt x="1161544" y="1042800"/>
                    <a:pt x="1161544" y="1012210"/>
                  </a:cubicBezTo>
                  <a:cubicBezTo>
                    <a:pt x="1161544" y="971099"/>
                    <a:pt x="1174024" y="934145"/>
                    <a:pt x="1198988" y="901355"/>
                  </a:cubicBezTo>
                  <a:cubicBezTo>
                    <a:pt x="1220521" y="872968"/>
                    <a:pt x="1247932" y="851800"/>
                    <a:pt x="1281212" y="837850"/>
                  </a:cubicBezTo>
                  <a:cubicBezTo>
                    <a:pt x="1306172" y="827326"/>
                    <a:pt x="1333214" y="822064"/>
                    <a:pt x="1362334" y="822064"/>
                  </a:cubicBezTo>
                  <a:close/>
                  <a:moveTo>
                    <a:pt x="251813" y="755994"/>
                  </a:moveTo>
                  <a:cubicBezTo>
                    <a:pt x="243249" y="755994"/>
                    <a:pt x="237313" y="758378"/>
                    <a:pt x="234008" y="763150"/>
                  </a:cubicBezTo>
                  <a:cubicBezTo>
                    <a:pt x="230707" y="767921"/>
                    <a:pt x="229056" y="776547"/>
                    <a:pt x="229056" y="789031"/>
                  </a:cubicBezTo>
                  <a:lnTo>
                    <a:pt x="229056" y="864648"/>
                  </a:lnTo>
                  <a:cubicBezTo>
                    <a:pt x="229056" y="876638"/>
                    <a:pt x="230585" y="885080"/>
                    <a:pt x="233643" y="889973"/>
                  </a:cubicBezTo>
                  <a:cubicBezTo>
                    <a:pt x="236702" y="894870"/>
                    <a:pt x="242026" y="897317"/>
                    <a:pt x="249609" y="897317"/>
                  </a:cubicBezTo>
                  <a:cubicBezTo>
                    <a:pt x="267720" y="897317"/>
                    <a:pt x="281058" y="891749"/>
                    <a:pt x="289621" y="880614"/>
                  </a:cubicBezTo>
                  <a:cubicBezTo>
                    <a:pt x="298188" y="869479"/>
                    <a:pt x="302470" y="852043"/>
                    <a:pt x="302470" y="828306"/>
                  </a:cubicBezTo>
                  <a:cubicBezTo>
                    <a:pt x="302470" y="805302"/>
                    <a:pt x="298063" y="787498"/>
                    <a:pt x="289253" y="774896"/>
                  </a:cubicBezTo>
                  <a:cubicBezTo>
                    <a:pt x="280446" y="762295"/>
                    <a:pt x="267963" y="755994"/>
                    <a:pt x="251813" y="755994"/>
                  </a:cubicBezTo>
                  <a:close/>
                  <a:moveTo>
                    <a:pt x="991344" y="733602"/>
                  </a:moveTo>
                  <a:lnTo>
                    <a:pt x="1021079" y="733602"/>
                  </a:lnTo>
                  <a:cubicBezTo>
                    <a:pt x="1027196" y="733602"/>
                    <a:pt x="1031293" y="735009"/>
                    <a:pt x="1033375" y="737821"/>
                  </a:cubicBezTo>
                  <a:cubicBezTo>
                    <a:pt x="1035454" y="740636"/>
                    <a:pt x="1036496" y="746204"/>
                    <a:pt x="1036496" y="754524"/>
                  </a:cubicBezTo>
                  <a:lnTo>
                    <a:pt x="1036496" y="804079"/>
                  </a:lnTo>
                  <a:cubicBezTo>
                    <a:pt x="1036496" y="811419"/>
                    <a:pt x="1037657" y="816194"/>
                    <a:pt x="1039982" y="818394"/>
                  </a:cubicBezTo>
                  <a:cubicBezTo>
                    <a:pt x="1042307" y="820598"/>
                    <a:pt x="1047263" y="821699"/>
                    <a:pt x="1054850" y="821699"/>
                  </a:cubicBezTo>
                  <a:lnTo>
                    <a:pt x="1122759" y="821699"/>
                  </a:lnTo>
                  <a:cubicBezTo>
                    <a:pt x="1131812" y="821699"/>
                    <a:pt x="1137685" y="823350"/>
                    <a:pt x="1140379" y="826655"/>
                  </a:cubicBezTo>
                  <a:cubicBezTo>
                    <a:pt x="1143069" y="829957"/>
                    <a:pt x="1144414" y="836994"/>
                    <a:pt x="1144414" y="847761"/>
                  </a:cubicBezTo>
                  <a:lnTo>
                    <a:pt x="1144414" y="869420"/>
                  </a:lnTo>
                  <a:cubicBezTo>
                    <a:pt x="1144414" y="881163"/>
                    <a:pt x="1142700" y="889303"/>
                    <a:pt x="1139277" y="893828"/>
                  </a:cubicBezTo>
                  <a:cubicBezTo>
                    <a:pt x="1135850" y="898356"/>
                    <a:pt x="1129609" y="900618"/>
                    <a:pt x="1120555" y="900618"/>
                  </a:cubicBezTo>
                  <a:lnTo>
                    <a:pt x="1054116" y="900618"/>
                  </a:lnTo>
                  <a:cubicBezTo>
                    <a:pt x="1047263" y="900618"/>
                    <a:pt x="1042613" y="901842"/>
                    <a:pt x="1040166" y="904292"/>
                  </a:cubicBezTo>
                  <a:cubicBezTo>
                    <a:pt x="1037719" y="906739"/>
                    <a:pt x="1036496" y="911389"/>
                    <a:pt x="1036496" y="918239"/>
                  </a:cubicBezTo>
                  <a:lnTo>
                    <a:pt x="1036496" y="1042310"/>
                  </a:lnTo>
                  <a:cubicBezTo>
                    <a:pt x="1036496" y="1056993"/>
                    <a:pt x="1040104" y="1068984"/>
                    <a:pt x="1047325" y="1078284"/>
                  </a:cubicBezTo>
                  <a:cubicBezTo>
                    <a:pt x="1054544" y="1087584"/>
                    <a:pt x="1063781" y="1092234"/>
                    <a:pt x="1075038" y="1092234"/>
                  </a:cubicBezTo>
                  <a:cubicBezTo>
                    <a:pt x="1084582" y="1092234"/>
                    <a:pt x="1097183" y="1087827"/>
                    <a:pt x="1112847" y="1079017"/>
                  </a:cubicBezTo>
                  <a:cubicBezTo>
                    <a:pt x="1116517" y="1076814"/>
                    <a:pt x="1120187" y="1075715"/>
                    <a:pt x="1123860" y="1075715"/>
                  </a:cubicBezTo>
                  <a:cubicBezTo>
                    <a:pt x="1129734" y="1075715"/>
                    <a:pt x="1135117" y="1079264"/>
                    <a:pt x="1140010" y="1086360"/>
                  </a:cubicBezTo>
                  <a:cubicBezTo>
                    <a:pt x="1144904" y="1093457"/>
                    <a:pt x="1147351" y="1101166"/>
                    <a:pt x="1147351" y="1109486"/>
                  </a:cubicBezTo>
                  <a:cubicBezTo>
                    <a:pt x="1147351" y="1124656"/>
                    <a:pt x="1139030" y="1139218"/>
                    <a:pt x="1122390" y="1153168"/>
                  </a:cubicBezTo>
                  <a:cubicBezTo>
                    <a:pt x="1087640" y="1182778"/>
                    <a:pt x="1045549" y="1197583"/>
                    <a:pt x="996116" y="1197583"/>
                  </a:cubicBezTo>
                  <a:cubicBezTo>
                    <a:pt x="956962" y="1197583"/>
                    <a:pt x="925517" y="1186511"/>
                    <a:pt x="901780" y="1164362"/>
                  </a:cubicBezTo>
                  <a:cubicBezTo>
                    <a:pt x="878043" y="1142217"/>
                    <a:pt x="866174" y="1113034"/>
                    <a:pt x="866174" y="1076814"/>
                  </a:cubicBezTo>
                  <a:lnTo>
                    <a:pt x="866174" y="907229"/>
                  </a:lnTo>
                  <a:cubicBezTo>
                    <a:pt x="866174" y="901598"/>
                    <a:pt x="865500" y="898113"/>
                    <a:pt x="864155" y="896764"/>
                  </a:cubicBezTo>
                  <a:cubicBezTo>
                    <a:pt x="862807" y="895419"/>
                    <a:pt x="859321" y="894745"/>
                    <a:pt x="853691" y="894745"/>
                  </a:cubicBezTo>
                  <a:lnTo>
                    <a:pt x="815882" y="894745"/>
                  </a:lnTo>
                  <a:cubicBezTo>
                    <a:pt x="808785" y="894745"/>
                    <a:pt x="804260" y="893584"/>
                    <a:pt x="802300" y="891259"/>
                  </a:cubicBezTo>
                  <a:cubicBezTo>
                    <a:pt x="800344" y="888934"/>
                    <a:pt x="799367" y="883488"/>
                    <a:pt x="799367" y="874925"/>
                  </a:cubicBezTo>
                  <a:lnTo>
                    <a:pt x="799367" y="858775"/>
                  </a:lnTo>
                  <a:cubicBezTo>
                    <a:pt x="799610" y="851431"/>
                    <a:pt x="802425" y="846048"/>
                    <a:pt x="807809" y="842621"/>
                  </a:cubicBezTo>
                  <a:lnTo>
                    <a:pt x="975927" y="736903"/>
                  </a:lnTo>
                  <a:cubicBezTo>
                    <a:pt x="980087" y="734703"/>
                    <a:pt x="985227" y="733602"/>
                    <a:pt x="991344" y="733602"/>
                  </a:cubicBezTo>
                  <a:close/>
                  <a:moveTo>
                    <a:pt x="667952" y="686615"/>
                  </a:moveTo>
                  <a:cubicBezTo>
                    <a:pt x="689242" y="686615"/>
                    <a:pt x="706129" y="690594"/>
                    <a:pt x="718609" y="698546"/>
                  </a:cubicBezTo>
                  <a:cubicBezTo>
                    <a:pt x="731090" y="706497"/>
                    <a:pt x="737331" y="717205"/>
                    <a:pt x="737331" y="730665"/>
                  </a:cubicBezTo>
                  <a:cubicBezTo>
                    <a:pt x="737331" y="749509"/>
                    <a:pt x="727909" y="764435"/>
                    <a:pt x="709066" y="775449"/>
                  </a:cubicBezTo>
                  <a:cubicBezTo>
                    <a:pt x="679209" y="792822"/>
                    <a:pt x="643114" y="801511"/>
                    <a:pt x="600780" y="801511"/>
                  </a:cubicBezTo>
                  <a:cubicBezTo>
                    <a:pt x="582913" y="801511"/>
                    <a:pt x="568719" y="798084"/>
                    <a:pt x="558196" y="791231"/>
                  </a:cubicBezTo>
                  <a:cubicBezTo>
                    <a:pt x="544003" y="782421"/>
                    <a:pt x="536906" y="770187"/>
                    <a:pt x="536906" y="754524"/>
                  </a:cubicBezTo>
                  <a:cubicBezTo>
                    <a:pt x="536906" y="733480"/>
                    <a:pt x="551958" y="716962"/>
                    <a:pt x="582058" y="704968"/>
                  </a:cubicBezTo>
                  <a:cubicBezTo>
                    <a:pt x="612648" y="692735"/>
                    <a:pt x="641279" y="686615"/>
                    <a:pt x="667952" y="686615"/>
                  </a:cubicBezTo>
                  <a:close/>
                  <a:moveTo>
                    <a:pt x="309445" y="684046"/>
                  </a:moveTo>
                  <a:cubicBezTo>
                    <a:pt x="341992" y="684046"/>
                    <a:pt x="368238" y="686677"/>
                    <a:pt x="388180" y="691939"/>
                  </a:cubicBezTo>
                  <a:cubicBezTo>
                    <a:pt x="408125" y="697201"/>
                    <a:pt x="425440" y="706070"/>
                    <a:pt x="440123" y="718550"/>
                  </a:cubicBezTo>
                  <a:cubicBezTo>
                    <a:pt x="464103" y="738863"/>
                    <a:pt x="476097" y="766027"/>
                    <a:pt x="476097" y="800041"/>
                  </a:cubicBezTo>
                  <a:cubicBezTo>
                    <a:pt x="476097" y="816928"/>
                    <a:pt x="472548" y="833384"/>
                    <a:pt x="465452" y="849412"/>
                  </a:cubicBezTo>
                  <a:cubicBezTo>
                    <a:pt x="458355" y="865441"/>
                    <a:pt x="448808" y="878227"/>
                    <a:pt x="436818" y="887773"/>
                  </a:cubicBezTo>
                  <a:cubicBezTo>
                    <a:pt x="428255" y="894623"/>
                    <a:pt x="423970" y="900865"/>
                    <a:pt x="423970" y="906492"/>
                  </a:cubicBezTo>
                  <a:cubicBezTo>
                    <a:pt x="423970" y="912612"/>
                    <a:pt x="429110" y="917749"/>
                    <a:pt x="439386" y="921909"/>
                  </a:cubicBezTo>
                  <a:cubicBezTo>
                    <a:pt x="459453" y="929985"/>
                    <a:pt x="477685" y="943567"/>
                    <a:pt x="494082" y="962654"/>
                  </a:cubicBezTo>
                  <a:cubicBezTo>
                    <a:pt x="510969" y="982478"/>
                    <a:pt x="519411" y="1007316"/>
                    <a:pt x="519411" y="1037170"/>
                  </a:cubicBezTo>
                  <a:cubicBezTo>
                    <a:pt x="519411" y="1072410"/>
                    <a:pt x="506562" y="1104589"/>
                    <a:pt x="480868" y="1133713"/>
                  </a:cubicBezTo>
                  <a:cubicBezTo>
                    <a:pt x="446851" y="1172133"/>
                    <a:pt x="396563" y="1191341"/>
                    <a:pt x="329999" y="1191341"/>
                  </a:cubicBezTo>
                  <a:cubicBezTo>
                    <a:pt x="320945" y="1191341"/>
                    <a:pt x="298675" y="1190730"/>
                    <a:pt x="263191" y="1189506"/>
                  </a:cubicBezTo>
                  <a:cubicBezTo>
                    <a:pt x="230891" y="1188283"/>
                    <a:pt x="211067" y="1187550"/>
                    <a:pt x="203727" y="1187306"/>
                  </a:cubicBezTo>
                  <a:lnTo>
                    <a:pt x="154540" y="1187671"/>
                  </a:lnTo>
                  <a:cubicBezTo>
                    <a:pt x="120033" y="1188161"/>
                    <a:pt x="94826" y="1188895"/>
                    <a:pt x="78922" y="1189875"/>
                  </a:cubicBezTo>
                  <a:cubicBezTo>
                    <a:pt x="64729" y="1191098"/>
                    <a:pt x="54570" y="1191710"/>
                    <a:pt x="48454" y="1191710"/>
                  </a:cubicBezTo>
                  <a:cubicBezTo>
                    <a:pt x="33527" y="1191710"/>
                    <a:pt x="21658" y="1187918"/>
                    <a:pt x="12848" y="1180331"/>
                  </a:cubicBezTo>
                  <a:cubicBezTo>
                    <a:pt x="4282" y="1172745"/>
                    <a:pt x="0" y="1163688"/>
                    <a:pt x="0" y="1153168"/>
                  </a:cubicBezTo>
                  <a:cubicBezTo>
                    <a:pt x="0" y="1146314"/>
                    <a:pt x="1592" y="1140931"/>
                    <a:pt x="4772" y="1137014"/>
                  </a:cubicBezTo>
                  <a:cubicBezTo>
                    <a:pt x="7952" y="1133101"/>
                    <a:pt x="15663" y="1126981"/>
                    <a:pt x="27897" y="1118661"/>
                  </a:cubicBezTo>
                  <a:cubicBezTo>
                    <a:pt x="34994" y="1113767"/>
                    <a:pt x="39890" y="1106121"/>
                    <a:pt x="42580" y="1095720"/>
                  </a:cubicBezTo>
                  <a:cubicBezTo>
                    <a:pt x="45274" y="1085318"/>
                    <a:pt x="48210" y="1062988"/>
                    <a:pt x="51390" y="1028728"/>
                  </a:cubicBezTo>
                  <a:cubicBezTo>
                    <a:pt x="56040" y="975381"/>
                    <a:pt x="58365" y="909675"/>
                    <a:pt x="58365" y="831611"/>
                  </a:cubicBezTo>
                  <a:cubicBezTo>
                    <a:pt x="58365" y="802977"/>
                    <a:pt x="56468" y="783950"/>
                    <a:pt x="52676" y="774531"/>
                  </a:cubicBezTo>
                  <a:cubicBezTo>
                    <a:pt x="48881" y="765110"/>
                    <a:pt x="40012" y="757339"/>
                    <a:pt x="26062" y="751222"/>
                  </a:cubicBezTo>
                  <a:cubicBezTo>
                    <a:pt x="9912" y="744369"/>
                    <a:pt x="1835" y="734335"/>
                    <a:pt x="1835" y="721122"/>
                  </a:cubicBezTo>
                  <a:cubicBezTo>
                    <a:pt x="1835" y="710352"/>
                    <a:pt x="6669" y="701545"/>
                    <a:pt x="16334" y="694691"/>
                  </a:cubicBezTo>
                  <a:cubicBezTo>
                    <a:pt x="26003" y="687838"/>
                    <a:pt x="38420" y="684415"/>
                    <a:pt x="53594" y="684415"/>
                  </a:cubicBezTo>
                  <a:cubicBezTo>
                    <a:pt x="61914" y="684415"/>
                    <a:pt x="72559" y="684780"/>
                    <a:pt x="85529" y="685513"/>
                  </a:cubicBezTo>
                  <a:cubicBezTo>
                    <a:pt x="107063" y="686493"/>
                    <a:pt x="130313" y="686983"/>
                    <a:pt x="155273" y="686983"/>
                  </a:cubicBezTo>
                  <a:cubicBezTo>
                    <a:pt x="173627" y="686983"/>
                    <a:pt x="209722" y="686250"/>
                    <a:pt x="263560" y="684780"/>
                  </a:cubicBezTo>
                  <a:cubicBezTo>
                    <a:pt x="280446" y="684290"/>
                    <a:pt x="295738" y="684046"/>
                    <a:pt x="309445" y="684046"/>
                  </a:cubicBezTo>
                  <a:close/>
                  <a:moveTo>
                    <a:pt x="1755227" y="353857"/>
                  </a:moveTo>
                  <a:cubicBezTo>
                    <a:pt x="1744460" y="353857"/>
                    <a:pt x="1735097" y="358264"/>
                    <a:pt x="1727146" y="367074"/>
                  </a:cubicBezTo>
                  <a:cubicBezTo>
                    <a:pt x="1719191" y="375884"/>
                    <a:pt x="1715215" y="386407"/>
                    <a:pt x="1715215" y="398641"/>
                  </a:cubicBezTo>
                  <a:cubicBezTo>
                    <a:pt x="1715215" y="410388"/>
                    <a:pt x="1718030" y="419872"/>
                    <a:pt x="1723657" y="427090"/>
                  </a:cubicBezTo>
                  <a:cubicBezTo>
                    <a:pt x="1729287" y="434309"/>
                    <a:pt x="1736752" y="437920"/>
                    <a:pt x="1746048" y="437920"/>
                  </a:cubicBezTo>
                  <a:cubicBezTo>
                    <a:pt x="1765625" y="437920"/>
                    <a:pt x="1775415" y="421401"/>
                    <a:pt x="1775415" y="388364"/>
                  </a:cubicBezTo>
                  <a:cubicBezTo>
                    <a:pt x="1775415" y="374904"/>
                    <a:pt x="1774008" y="365851"/>
                    <a:pt x="1771193" y="361200"/>
                  </a:cubicBezTo>
                  <a:cubicBezTo>
                    <a:pt x="1768381" y="356550"/>
                    <a:pt x="1763057" y="354104"/>
                    <a:pt x="1755227" y="353857"/>
                  </a:cubicBezTo>
                  <a:close/>
                  <a:moveTo>
                    <a:pt x="1472212" y="144260"/>
                  </a:moveTo>
                  <a:cubicBezTo>
                    <a:pt x="1485672" y="144260"/>
                    <a:pt x="1492401" y="151843"/>
                    <a:pt x="1492401" y="167017"/>
                  </a:cubicBezTo>
                  <a:lnTo>
                    <a:pt x="1492401" y="380287"/>
                  </a:lnTo>
                  <a:cubicBezTo>
                    <a:pt x="1492401" y="397174"/>
                    <a:pt x="1493930" y="409533"/>
                    <a:pt x="1496988" y="417363"/>
                  </a:cubicBezTo>
                  <a:cubicBezTo>
                    <a:pt x="1500050" y="425193"/>
                    <a:pt x="1506229" y="432411"/>
                    <a:pt x="1515526" y="439021"/>
                  </a:cubicBezTo>
                  <a:cubicBezTo>
                    <a:pt x="1523113" y="444405"/>
                    <a:pt x="1528190" y="448992"/>
                    <a:pt x="1530762" y="452784"/>
                  </a:cubicBezTo>
                  <a:cubicBezTo>
                    <a:pt x="1533330" y="456579"/>
                    <a:pt x="1534616" y="461410"/>
                    <a:pt x="1534616" y="467283"/>
                  </a:cubicBezTo>
                  <a:cubicBezTo>
                    <a:pt x="1534616" y="498854"/>
                    <a:pt x="1494604" y="514635"/>
                    <a:pt x="1414580" y="514635"/>
                  </a:cubicBezTo>
                  <a:cubicBezTo>
                    <a:pt x="1371513" y="514635"/>
                    <a:pt x="1337374" y="511212"/>
                    <a:pt x="1312167" y="504359"/>
                  </a:cubicBezTo>
                  <a:cubicBezTo>
                    <a:pt x="1303604" y="501912"/>
                    <a:pt x="1296691" y="497630"/>
                    <a:pt x="1291429" y="491510"/>
                  </a:cubicBezTo>
                  <a:cubicBezTo>
                    <a:pt x="1286168" y="485393"/>
                    <a:pt x="1283537" y="478418"/>
                    <a:pt x="1283537" y="470588"/>
                  </a:cubicBezTo>
                  <a:cubicBezTo>
                    <a:pt x="1283537" y="463982"/>
                    <a:pt x="1284882" y="458842"/>
                    <a:pt x="1287575" y="455171"/>
                  </a:cubicBezTo>
                  <a:cubicBezTo>
                    <a:pt x="1290265" y="451501"/>
                    <a:pt x="1297119" y="445628"/>
                    <a:pt x="1308129" y="437551"/>
                  </a:cubicBezTo>
                  <a:cubicBezTo>
                    <a:pt x="1315716" y="431925"/>
                    <a:pt x="1321099" y="422746"/>
                    <a:pt x="1324282" y="410019"/>
                  </a:cubicBezTo>
                  <a:cubicBezTo>
                    <a:pt x="1327462" y="397296"/>
                    <a:pt x="1329054" y="378331"/>
                    <a:pt x="1329054" y="353124"/>
                  </a:cubicBezTo>
                  <a:cubicBezTo>
                    <a:pt x="1329054" y="345050"/>
                    <a:pt x="1328502" y="329936"/>
                    <a:pt x="1327400" y="307791"/>
                  </a:cubicBezTo>
                  <a:cubicBezTo>
                    <a:pt x="1326302" y="285642"/>
                    <a:pt x="1325506" y="272735"/>
                    <a:pt x="1325016" y="269065"/>
                  </a:cubicBezTo>
                  <a:cubicBezTo>
                    <a:pt x="1323546" y="259031"/>
                    <a:pt x="1316696" y="251323"/>
                    <a:pt x="1304459" y="245939"/>
                  </a:cubicBezTo>
                  <a:cubicBezTo>
                    <a:pt x="1289285" y="239333"/>
                    <a:pt x="1281702" y="229542"/>
                    <a:pt x="1281702" y="216572"/>
                  </a:cubicBezTo>
                  <a:cubicBezTo>
                    <a:pt x="1281702" y="201156"/>
                    <a:pt x="1291610" y="189652"/>
                    <a:pt x="1311434" y="182068"/>
                  </a:cubicBezTo>
                  <a:cubicBezTo>
                    <a:pt x="1338841" y="171545"/>
                    <a:pt x="1368208" y="162613"/>
                    <a:pt x="1399531" y="155270"/>
                  </a:cubicBezTo>
                  <a:cubicBezTo>
                    <a:pt x="1430855" y="147930"/>
                    <a:pt x="1455082" y="144260"/>
                    <a:pt x="1472212" y="144260"/>
                  </a:cubicBezTo>
                  <a:close/>
                  <a:moveTo>
                    <a:pt x="684717" y="144260"/>
                  </a:moveTo>
                  <a:cubicBezTo>
                    <a:pt x="699154" y="144260"/>
                    <a:pt x="706373" y="150376"/>
                    <a:pt x="706373" y="162613"/>
                  </a:cubicBezTo>
                  <a:lnTo>
                    <a:pt x="706373" y="361566"/>
                  </a:lnTo>
                  <a:cubicBezTo>
                    <a:pt x="706373" y="404149"/>
                    <a:pt x="720444" y="425439"/>
                    <a:pt x="748588" y="425439"/>
                  </a:cubicBezTo>
                  <a:cubicBezTo>
                    <a:pt x="755685" y="425439"/>
                    <a:pt x="762657" y="423420"/>
                    <a:pt x="769510" y="419382"/>
                  </a:cubicBezTo>
                  <a:cubicBezTo>
                    <a:pt x="776363" y="415344"/>
                    <a:pt x="781135" y="410388"/>
                    <a:pt x="783825" y="404514"/>
                  </a:cubicBezTo>
                  <a:cubicBezTo>
                    <a:pt x="789208" y="392768"/>
                    <a:pt x="791902" y="366584"/>
                    <a:pt x="791902" y="325960"/>
                  </a:cubicBezTo>
                  <a:cubicBezTo>
                    <a:pt x="791902" y="285826"/>
                    <a:pt x="790557" y="258419"/>
                    <a:pt x="787863" y="243736"/>
                  </a:cubicBezTo>
                  <a:cubicBezTo>
                    <a:pt x="786883" y="237619"/>
                    <a:pt x="785173" y="233153"/>
                    <a:pt x="782723" y="230338"/>
                  </a:cubicBezTo>
                  <a:cubicBezTo>
                    <a:pt x="780277" y="227523"/>
                    <a:pt x="775627" y="224281"/>
                    <a:pt x="768777" y="220611"/>
                  </a:cubicBezTo>
                  <a:cubicBezTo>
                    <a:pt x="754826" y="213267"/>
                    <a:pt x="747851" y="203971"/>
                    <a:pt x="747851" y="192714"/>
                  </a:cubicBezTo>
                  <a:cubicBezTo>
                    <a:pt x="747851" y="177540"/>
                    <a:pt x="759845" y="167017"/>
                    <a:pt x="783825" y="161143"/>
                  </a:cubicBezTo>
                  <a:cubicBezTo>
                    <a:pt x="829342" y="149886"/>
                    <a:pt x="874248" y="144260"/>
                    <a:pt x="918541" y="144260"/>
                  </a:cubicBezTo>
                  <a:cubicBezTo>
                    <a:pt x="943258" y="144260"/>
                    <a:pt x="955617" y="157351"/>
                    <a:pt x="955617" y="183535"/>
                  </a:cubicBezTo>
                  <a:cubicBezTo>
                    <a:pt x="955617" y="186228"/>
                    <a:pt x="955495" y="191734"/>
                    <a:pt x="955249" y="200054"/>
                  </a:cubicBezTo>
                  <a:cubicBezTo>
                    <a:pt x="954759" y="211801"/>
                    <a:pt x="954394" y="226116"/>
                    <a:pt x="954147" y="243003"/>
                  </a:cubicBezTo>
                  <a:lnTo>
                    <a:pt x="954147" y="404883"/>
                  </a:lnTo>
                  <a:cubicBezTo>
                    <a:pt x="954147" y="413203"/>
                    <a:pt x="961244" y="420789"/>
                    <a:pt x="975437" y="427640"/>
                  </a:cubicBezTo>
                  <a:cubicBezTo>
                    <a:pt x="987431" y="433513"/>
                    <a:pt x="993426" y="442080"/>
                    <a:pt x="993426" y="453336"/>
                  </a:cubicBezTo>
                  <a:cubicBezTo>
                    <a:pt x="993426" y="475360"/>
                    <a:pt x="967364" y="492369"/>
                    <a:pt x="915240" y="504359"/>
                  </a:cubicBezTo>
                  <a:cubicBezTo>
                    <a:pt x="884649" y="511455"/>
                    <a:pt x="855039" y="515004"/>
                    <a:pt x="826406" y="515004"/>
                  </a:cubicBezTo>
                  <a:cubicBezTo>
                    <a:pt x="814659" y="515004"/>
                    <a:pt x="806644" y="513659"/>
                    <a:pt x="802363" y="510965"/>
                  </a:cubicBezTo>
                  <a:cubicBezTo>
                    <a:pt x="798081" y="508275"/>
                    <a:pt x="795572" y="503014"/>
                    <a:pt x="794839" y="495184"/>
                  </a:cubicBezTo>
                  <a:cubicBezTo>
                    <a:pt x="793615" y="480010"/>
                    <a:pt x="788965" y="472423"/>
                    <a:pt x="780888" y="472423"/>
                  </a:cubicBezTo>
                  <a:cubicBezTo>
                    <a:pt x="777952" y="472423"/>
                    <a:pt x="775262" y="473097"/>
                    <a:pt x="772815" y="474442"/>
                  </a:cubicBezTo>
                  <a:cubicBezTo>
                    <a:pt x="770365" y="475788"/>
                    <a:pt x="762903" y="480743"/>
                    <a:pt x="750423" y="489310"/>
                  </a:cubicBezTo>
                  <a:cubicBezTo>
                    <a:pt x="725706" y="506194"/>
                    <a:pt x="699154" y="514635"/>
                    <a:pt x="670767" y="514635"/>
                  </a:cubicBezTo>
                  <a:cubicBezTo>
                    <a:pt x="623780" y="514635"/>
                    <a:pt x="590621" y="501057"/>
                    <a:pt x="571291" y="473893"/>
                  </a:cubicBezTo>
                  <a:cubicBezTo>
                    <a:pt x="554894" y="451133"/>
                    <a:pt x="546696" y="412834"/>
                    <a:pt x="546696" y="358997"/>
                  </a:cubicBezTo>
                  <a:cubicBezTo>
                    <a:pt x="546696" y="338930"/>
                    <a:pt x="546818" y="321800"/>
                    <a:pt x="547064" y="307607"/>
                  </a:cubicBezTo>
                  <a:cubicBezTo>
                    <a:pt x="547064" y="299287"/>
                    <a:pt x="547064" y="293657"/>
                    <a:pt x="547064" y="290720"/>
                  </a:cubicBezTo>
                  <a:cubicBezTo>
                    <a:pt x="547064" y="269676"/>
                    <a:pt x="545167" y="254197"/>
                    <a:pt x="541375" y="244285"/>
                  </a:cubicBezTo>
                  <a:cubicBezTo>
                    <a:pt x="537580" y="234377"/>
                    <a:pt x="530667" y="226606"/>
                    <a:pt x="520634" y="220976"/>
                  </a:cubicBezTo>
                  <a:cubicBezTo>
                    <a:pt x="511090" y="216082"/>
                    <a:pt x="505033" y="212169"/>
                    <a:pt x="502465" y="209232"/>
                  </a:cubicBezTo>
                  <a:cubicBezTo>
                    <a:pt x="499893" y="206296"/>
                    <a:pt x="498610" y="202257"/>
                    <a:pt x="498610" y="197117"/>
                  </a:cubicBezTo>
                  <a:cubicBezTo>
                    <a:pt x="498610" y="178520"/>
                    <a:pt x="512679" y="166162"/>
                    <a:pt x="540822" y="160042"/>
                  </a:cubicBezTo>
                  <a:cubicBezTo>
                    <a:pt x="588786" y="149521"/>
                    <a:pt x="636750" y="144260"/>
                    <a:pt x="684717" y="144260"/>
                  </a:cubicBezTo>
                  <a:close/>
                  <a:moveTo>
                    <a:pt x="2331043" y="143891"/>
                  </a:moveTo>
                  <a:cubicBezTo>
                    <a:pt x="2361876" y="143891"/>
                    <a:pt x="2388307" y="151968"/>
                    <a:pt x="2410330" y="168118"/>
                  </a:cubicBezTo>
                  <a:cubicBezTo>
                    <a:pt x="2425747" y="179618"/>
                    <a:pt x="2436517" y="193141"/>
                    <a:pt x="2442634" y="208680"/>
                  </a:cubicBezTo>
                  <a:cubicBezTo>
                    <a:pt x="2448751" y="224218"/>
                    <a:pt x="2452546" y="247041"/>
                    <a:pt x="2454012" y="277141"/>
                  </a:cubicBezTo>
                  <a:lnTo>
                    <a:pt x="2459152" y="406349"/>
                  </a:lnTo>
                  <a:cubicBezTo>
                    <a:pt x="2459642" y="416139"/>
                    <a:pt x="2461172" y="423358"/>
                    <a:pt x="2463740" y="428008"/>
                  </a:cubicBezTo>
                  <a:cubicBezTo>
                    <a:pt x="2466308" y="432658"/>
                    <a:pt x="2473836" y="441590"/>
                    <a:pt x="2486316" y="454803"/>
                  </a:cubicBezTo>
                  <a:cubicBezTo>
                    <a:pt x="2489986" y="458720"/>
                    <a:pt x="2491821" y="464225"/>
                    <a:pt x="2491821" y="471322"/>
                  </a:cubicBezTo>
                  <a:cubicBezTo>
                    <a:pt x="2491821" y="487475"/>
                    <a:pt x="2482156" y="498732"/>
                    <a:pt x="2462822" y="505092"/>
                  </a:cubicBezTo>
                  <a:cubicBezTo>
                    <a:pt x="2443489" y="511455"/>
                    <a:pt x="2408985" y="514635"/>
                    <a:pt x="2359308" y="514635"/>
                  </a:cubicBezTo>
                  <a:cubicBezTo>
                    <a:pt x="2325538" y="514635"/>
                    <a:pt x="2301676" y="511702"/>
                    <a:pt x="2287729" y="505829"/>
                  </a:cubicBezTo>
                  <a:cubicBezTo>
                    <a:pt x="2273289" y="499709"/>
                    <a:pt x="2266070" y="489797"/>
                    <a:pt x="2266070" y="476093"/>
                  </a:cubicBezTo>
                  <a:cubicBezTo>
                    <a:pt x="2266070" y="471200"/>
                    <a:pt x="2266804" y="467589"/>
                    <a:pt x="2268274" y="465264"/>
                  </a:cubicBezTo>
                  <a:cubicBezTo>
                    <a:pt x="2269740" y="462942"/>
                    <a:pt x="2274637" y="457250"/>
                    <a:pt x="2282957" y="448196"/>
                  </a:cubicBezTo>
                  <a:cubicBezTo>
                    <a:pt x="2292744" y="437920"/>
                    <a:pt x="2297641" y="403659"/>
                    <a:pt x="2297641" y="345415"/>
                  </a:cubicBezTo>
                  <a:cubicBezTo>
                    <a:pt x="2297641" y="311645"/>
                    <a:pt x="2293724" y="286685"/>
                    <a:pt x="2285894" y="270531"/>
                  </a:cubicBezTo>
                  <a:cubicBezTo>
                    <a:pt x="2279531" y="257561"/>
                    <a:pt x="2267784" y="251076"/>
                    <a:pt x="2250654" y="251076"/>
                  </a:cubicBezTo>
                  <a:cubicBezTo>
                    <a:pt x="2234257" y="251076"/>
                    <a:pt x="2223000" y="256338"/>
                    <a:pt x="2216883" y="266861"/>
                  </a:cubicBezTo>
                  <a:cubicBezTo>
                    <a:pt x="2210767" y="277385"/>
                    <a:pt x="2207705" y="296472"/>
                    <a:pt x="2207705" y="324125"/>
                  </a:cubicBezTo>
                  <a:lnTo>
                    <a:pt x="2207705" y="396806"/>
                  </a:lnTo>
                  <a:cubicBezTo>
                    <a:pt x="2207705" y="411246"/>
                    <a:pt x="2208622" y="421154"/>
                    <a:pt x="2210461" y="426538"/>
                  </a:cubicBezTo>
                  <a:cubicBezTo>
                    <a:pt x="2212296" y="431925"/>
                    <a:pt x="2218350" y="442323"/>
                    <a:pt x="2228630" y="457740"/>
                  </a:cubicBezTo>
                  <a:cubicBezTo>
                    <a:pt x="2231320" y="462147"/>
                    <a:pt x="2232668" y="467162"/>
                    <a:pt x="2232668" y="472792"/>
                  </a:cubicBezTo>
                  <a:cubicBezTo>
                    <a:pt x="2232668" y="487228"/>
                    <a:pt x="2222635" y="497874"/>
                    <a:pt x="2202568" y="504727"/>
                  </a:cubicBezTo>
                  <a:cubicBezTo>
                    <a:pt x="2182501" y="511577"/>
                    <a:pt x="2151178" y="515004"/>
                    <a:pt x="2108597" y="515004"/>
                  </a:cubicBezTo>
                  <a:cubicBezTo>
                    <a:pt x="2040566" y="515004"/>
                    <a:pt x="2006549" y="500932"/>
                    <a:pt x="2006549" y="472792"/>
                  </a:cubicBezTo>
                  <a:cubicBezTo>
                    <a:pt x="2006549" y="466918"/>
                    <a:pt x="2007589" y="462452"/>
                    <a:pt x="2009670" y="459394"/>
                  </a:cubicBezTo>
                  <a:cubicBezTo>
                    <a:pt x="2011749" y="456332"/>
                    <a:pt x="2016705" y="451988"/>
                    <a:pt x="2024538" y="446361"/>
                  </a:cubicBezTo>
                  <a:cubicBezTo>
                    <a:pt x="2030898" y="441711"/>
                    <a:pt x="2034936" y="436390"/>
                    <a:pt x="2036650" y="430392"/>
                  </a:cubicBezTo>
                  <a:cubicBezTo>
                    <a:pt x="2038363" y="424397"/>
                    <a:pt x="2039955" y="409654"/>
                    <a:pt x="2041421" y="386161"/>
                  </a:cubicBezTo>
                  <a:cubicBezTo>
                    <a:pt x="2043135" y="358264"/>
                    <a:pt x="2043990" y="329019"/>
                    <a:pt x="2043990" y="298432"/>
                  </a:cubicBezTo>
                  <a:cubicBezTo>
                    <a:pt x="2043990" y="281545"/>
                    <a:pt x="2042707" y="270472"/>
                    <a:pt x="2040136" y="265210"/>
                  </a:cubicBezTo>
                  <a:cubicBezTo>
                    <a:pt x="2037567" y="259949"/>
                    <a:pt x="2030165" y="253526"/>
                    <a:pt x="2017928" y="245939"/>
                  </a:cubicBezTo>
                  <a:cubicBezTo>
                    <a:pt x="2007408" y="239333"/>
                    <a:pt x="2002146" y="231256"/>
                    <a:pt x="2002146" y="221712"/>
                  </a:cubicBezTo>
                  <a:cubicBezTo>
                    <a:pt x="2002146" y="211922"/>
                    <a:pt x="2006428" y="203908"/>
                    <a:pt x="2014991" y="197670"/>
                  </a:cubicBezTo>
                  <a:cubicBezTo>
                    <a:pt x="2023558" y="191428"/>
                    <a:pt x="2041178" y="183535"/>
                    <a:pt x="2067852" y="173992"/>
                  </a:cubicBezTo>
                  <a:cubicBezTo>
                    <a:pt x="2091345" y="165672"/>
                    <a:pt x="2113981" y="158634"/>
                    <a:pt x="2135761" y="152886"/>
                  </a:cubicBezTo>
                  <a:cubicBezTo>
                    <a:pt x="2157541" y="147134"/>
                    <a:pt x="2172468" y="144260"/>
                    <a:pt x="2180541" y="144260"/>
                  </a:cubicBezTo>
                  <a:cubicBezTo>
                    <a:pt x="2187885" y="144260"/>
                    <a:pt x="2194064" y="146950"/>
                    <a:pt x="2199079" y="152333"/>
                  </a:cubicBezTo>
                  <a:cubicBezTo>
                    <a:pt x="2204097" y="157717"/>
                    <a:pt x="2206606" y="164080"/>
                    <a:pt x="2206606" y="171423"/>
                  </a:cubicBezTo>
                  <a:cubicBezTo>
                    <a:pt x="2206606" y="172157"/>
                    <a:pt x="2206481" y="175215"/>
                    <a:pt x="2206238" y="180598"/>
                  </a:cubicBezTo>
                  <a:cubicBezTo>
                    <a:pt x="2205995" y="182555"/>
                    <a:pt x="2205870" y="184268"/>
                    <a:pt x="2205870" y="185738"/>
                  </a:cubicBezTo>
                  <a:cubicBezTo>
                    <a:pt x="2205870" y="197485"/>
                    <a:pt x="2210767" y="203359"/>
                    <a:pt x="2220553" y="203359"/>
                  </a:cubicBezTo>
                  <a:cubicBezTo>
                    <a:pt x="2226427" y="203359"/>
                    <a:pt x="2232668" y="198709"/>
                    <a:pt x="2239275" y="189409"/>
                  </a:cubicBezTo>
                  <a:cubicBezTo>
                    <a:pt x="2260319" y="159065"/>
                    <a:pt x="2290909" y="143891"/>
                    <a:pt x="2331043" y="143891"/>
                  </a:cubicBezTo>
                  <a:close/>
                  <a:moveTo>
                    <a:pt x="1196906" y="143891"/>
                  </a:moveTo>
                  <a:cubicBezTo>
                    <a:pt x="1205473" y="143891"/>
                    <a:pt x="1211468" y="146095"/>
                    <a:pt x="1214895" y="150498"/>
                  </a:cubicBezTo>
                  <a:cubicBezTo>
                    <a:pt x="1218318" y="154905"/>
                    <a:pt x="1220031" y="162492"/>
                    <a:pt x="1220031" y="173258"/>
                  </a:cubicBezTo>
                  <a:lnTo>
                    <a:pt x="1220031" y="498485"/>
                  </a:lnTo>
                  <a:cubicBezTo>
                    <a:pt x="1220031" y="531522"/>
                    <a:pt x="1217463" y="556973"/>
                    <a:pt x="1212323" y="574836"/>
                  </a:cubicBezTo>
                  <a:cubicBezTo>
                    <a:pt x="1207186" y="592703"/>
                    <a:pt x="1198376" y="606896"/>
                    <a:pt x="1185896" y="617416"/>
                  </a:cubicBezTo>
                  <a:cubicBezTo>
                    <a:pt x="1173169" y="627940"/>
                    <a:pt x="1156588" y="636444"/>
                    <a:pt x="1136156" y="642929"/>
                  </a:cubicBezTo>
                  <a:cubicBezTo>
                    <a:pt x="1115721" y="649414"/>
                    <a:pt x="1094983" y="652657"/>
                    <a:pt x="1073936" y="652657"/>
                  </a:cubicBezTo>
                  <a:cubicBezTo>
                    <a:pt x="1049956" y="652657"/>
                    <a:pt x="1029948" y="647885"/>
                    <a:pt x="1013920" y="638342"/>
                  </a:cubicBezTo>
                  <a:cubicBezTo>
                    <a:pt x="997891" y="628798"/>
                    <a:pt x="989877" y="616930"/>
                    <a:pt x="989877" y="602736"/>
                  </a:cubicBezTo>
                  <a:cubicBezTo>
                    <a:pt x="989877" y="596373"/>
                    <a:pt x="992140" y="590865"/>
                    <a:pt x="996668" y="586218"/>
                  </a:cubicBezTo>
                  <a:cubicBezTo>
                    <a:pt x="1001196" y="581568"/>
                    <a:pt x="1006639" y="579243"/>
                    <a:pt x="1013002" y="579243"/>
                  </a:cubicBezTo>
                  <a:cubicBezTo>
                    <a:pt x="1015939" y="579243"/>
                    <a:pt x="1019856" y="579608"/>
                    <a:pt x="1024749" y="580344"/>
                  </a:cubicBezTo>
                  <a:cubicBezTo>
                    <a:pt x="1029643" y="581078"/>
                    <a:pt x="1032701" y="581446"/>
                    <a:pt x="1033924" y="581446"/>
                  </a:cubicBezTo>
                  <a:cubicBezTo>
                    <a:pt x="1038331" y="581446"/>
                    <a:pt x="1042307" y="579364"/>
                    <a:pt x="1045855" y="575204"/>
                  </a:cubicBezTo>
                  <a:cubicBezTo>
                    <a:pt x="1049404" y="571044"/>
                    <a:pt x="1051179" y="566394"/>
                    <a:pt x="1051179" y="561254"/>
                  </a:cubicBezTo>
                  <a:cubicBezTo>
                    <a:pt x="1051179" y="558808"/>
                    <a:pt x="1050811" y="555381"/>
                    <a:pt x="1050078" y="550977"/>
                  </a:cubicBezTo>
                  <a:cubicBezTo>
                    <a:pt x="1048364" y="541924"/>
                    <a:pt x="1047506" y="533479"/>
                    <a:pt x="1047506" y="525649"/>
                  </a:cubicBezTo>
                  <a:lnTo>
                    <a:pt x="1047506" y="292558"/>
                  </a:lnTo>
                  <a:cubicBezTo>
                    <a:pt x="1047506" y="281545"/>
                    <a:pt x="1045612" y="272978"/>
                    <a:pt x="1041817" y="266861"/>
                  </a:cubicBezTo>
                  <a:cubicBezTo>
                    <a:pt x="1038025" y="260744"/>
                    <a:pt x="1031478" y="255848"/>
                    <a:pt x="1022181" y="252178"/>
                  </a:cubicBezTo>
                  <a:cubicBezTo>
                    <a:pt x="1008231" y="246551"/>
                    <a:pt x="1001256" y="238106"/>
                    <a:pt x="1001256" y="226849"/>
                  </a:cubicBezTo>
                  <a:cubicBezTo>
                    <a:pt x="1001256" y="213879"/>
                    <a:pt x="1006886" y="202685"/>
                    <a:pt x="1018142" y="193263"/>
                  </a:cubicBezTo>
                  <a:cubicBezTo>
                    <a:pt x="1029399" y="183841"/>
                    <a:pt x="1047753" y="175093"/>
                    <a:pt x="1073203" y="167017"/>
                  </a:cubicBezTo>
                  <a:cubicBezTo>
                    <a:pt x="1091313" y="161390"/>
                    <a:pt x="1113337" y="156128"/>
                    <a:pt x="1139277" y="151231"/>
                  </a:cubicBezTo>
                  <a:cubicBezTo>
                    <a:pt x="1165217" y="146338"/>
                    <a:pt x="1184426" y="143891"/>
                    <a:pt x="1196906" y="143891"/>
                  </a:cubicBezTo>
                  <a:close/>
                  <a:moveTo>
                    <a:pt x="1779819" y="141323"/>
                  </a:moveTo>
                  <a:cubicBezTo>
                    <a:pt x="1822399" y="141323"/>
                    <a:pt x="1858498" y="152090"/>
                    <a:pt x="1888108" y="173623"/>
                  </a:cubicBezTo>
                  <a:cubicBezTo>
                    <a:pt x="1903768" y="185127"/>
                    <a:pt x="1914719" y="198281"/>
                    <a:pt x="1920961" y="213086"/>
                  </a:cubicBezTo>
                  <a:cubicBezTo>
                    <a:pt x="1927199" y="227892"/>
                    <a:pt x="1930320" y="248264"/>
                    <a:pt x="1930320" y="274205"/>
                  </a:cubicBezTo>
                  <a:lnTo>
                    <a:pt x="1929587" y="328897"/>
                  </a:lnTo>
                  <a:cubicBezTo>
                    <a:pt x="1929587" y="366827"/>
                    <a:pt x="1932277" y="391422"/>
                    <a:pt x="1937664" y="402679"/>
                  </a:cubicBezTo>
                  <a:cubicBezTo>
                    <a:pt x="1940354" y="408063"/>
                    <a:pt x="1942922" y="411489"/>
                    <a:pt x="1945372" y="412956"/>
                  </a:cubicBezTo>
                  <a:cubicBezTo>
                    <a:pt x="1947819" y="414426"/>
                    <a:pt x="1952956" y="415771"/>
                    <a:pt x="1960789" y="416994"/>
                  </a:cubicBezTo>
                  <a:cubicBezTo>
                    <a:pt x="1968619" y="418218"/>
                    <a:pt x="1972536" y="423358"/>
                    <a:pt x="1972536" y="432411"/>
                  </a:cubicBezTo>
                  <a:cubicBezTo>
                    <a:pt x="1972536" y="444158"/>
                    <a:pt x="1967823" y="456395"/>
                    <a:pt x="1958401" y="469118"/>
                  </a:cubicBezTo>
                  <a:cubicBezTo>
                    <a:pt x="1948980" y="481845"/>
                    <a:pt x="1936805" y="492490"/>
                    <a:pt x="1921879" y="501057"/>
                  </a:cubicBezTo>
                  <a:cubicBezTo>
                    <a:pt x="1903525" y="511824"/>
                    <a:pt x="1884313" y="517207"/>
                    <a:pt x="1864246" y="517207"/>
                  </a:cubicBezTo>
                  <a:cubicBezTo>
                    <a:pt x="1838553" y="517207"/>
                    <a:pt x="1818239" y="508397"/>
                    <a:pt x="1803312" y="490777"/>
                  </a:cubicBezTo>
                  <a:cubicBezTo>
                    <a:pt x="1798176" y="484413"/>
                    <a:pt x="1793401" y="481233"/>
                    <a:pt x="1788997" y="481233"/>
                  </a:cubicBezTo>
                  <a:cubicBezTo>
                    <a:pt x="1784104" y="481233"/>
                    <a:pt x="1777619" y="484292"/>
                    <a:pt x="1769542" y="490409"/>
                  </a:cubicBezTo>
                  <a:cubicBezTo>
                    <a:pt x="1745072" y="508275"/>
                    <a:pt x="1717296" y="517207"/>
                    <a:pt x="1686216" y="517207"/>
                  </a:cubicBezTo>
                  <a:cubicBezTo>
                    <a:pt x="1654159" y="517207"/>
                    <a:pt x="1628219" y="510354"/>
                    <a:pt x="1608395" y="496650"/>
                  </a:cubicBezTo>
                  <a:cubicBezTo>
                    <a:pt x="1595425" y="487597"/>
                    <a:pt x="1585148" y="475788"/>
                    <a:pt x="1577562" y="461229"/>
                  </a:cubicBezTo>
                  <a:cubicBezTo>
                    <a:pt x="1569975" y="446667"/>
                    <a:pt x="1566183" y="431435"/>
                    <a:pt x="1566183" y="415528"/>
                  </a:cubicBezTo>
                  <a:cubicBezTo>
                    <a:pt x="1566183" y="390077"/>
                    <a:pt x="1576460" y="367564"/>
                    <a:pt x="1597017" y="347987"/>
                  </a:cubicBezTo>
                  <a:cubicBezTo>
                    <a:pt x="1629074" y="317150"/>
                    <a:pt x="1677041" y="301612"/>
                    <a:pt x="1740912" y="301368"/>
                  </a:cubicBezTo>
                  <a:cubicBezTo>
                    <a:pt x="1755105" y="301368"/>
                    <a:pt x="1764037" y="299961"/>
                    <a:pt x="1767707" y="297146"/>
                  </a:cubicBezTo>
                  <a:cubicBezTo>
                    <a:pt x="1771377" y="294331"/>
                    <a:pt x="1773212" y="287786"/>
                    <a:pt x="1773212" y="277506"/>
                  </a:cubicBezTo>
                  <a:cubicBezTo>
                    <a:pt x="1773212" y="251566"/>
                    <a:pt x="1770522" y="232785"/>
                    <a:pt x="1765139" y="221160"/>
                  </a:cubicBezTo>
                  <a:cubicBezTo>
                    <a:pt x="1759752" y="209538"/>
                    <a:pt x="1750945" y="203724"/>
                    <a:pt x="1738708" y="203724"/>
                  </a:cubicBezTo>
                  <a:cubicBezTo>
                    <a:pt x="1731365" y="203724"/>
                    <a:pt x="1724821" y="205927"/>
                    <a:pt x="1719069" y="210331"/>
                  </a:cubicBezTo>
                  <a:cubicBezTo>
                    <a:pt x="1713317" y="214737"/>
                    <a:pt x="1706161" y="222814"/>
                    <a:pt x="1697595" y="234558"/>
                  </a:cubicBezTo>
                  <a:cubicBezTo>
                    <a:pt x="1675814" y="265638"/>
                    <a:pt x="1653057" y="281176"/>
                    <a:pt x="1629321" y="281176"/>
                  </a:cubicBezTo>
                  <a:cubicBezTo>
                    <a:pt x="1617330" y="281176"/>
                    <a:pt x="1607540" y="277628"/>
                    <a:pt x="1599954" y="270531"/>
                  </a:cubicBezTo>
                  <a:cubicBezTo>
                    <a:pt x="1592367" y="263435"/>
                    <a:pt x="1588575" y="254138"/>
                    <a:pt x="1588575" y="242634"/>
                  </a:cubicBezTo>
                  <a:cubicBezTo>
                    <a:pt x="1588575" y="230888"/>
                    <a:pt x="1593284" y="219141"/>
                    <a:pt x="1602706" y="207394"/>
                  </a:cubicBezTo>
                  <a:cubicBezTo>
                    <a:pt x="1612128" y="195650"/>
                    <a:pt x="1624914" y="185370"/>
                    <a:pt x="1641067" y="176560"/>
                  </a:cubicBezTo>
                  <a:cubicBezTo>
                    <a:pt x="1685361" y="153070"/>
                    <a:pt x="1731612" y="141323"/>
                    <a:pt x="1779819" y="141323"/>
                  </a:cubicBezTo>
                  <a:close/>
                  <a:moveTo>
                    <a:pt x="1419720" y="6238"/>
                  </a:moveTo>
                  <a:cubicBezTo>
                    <a:pt x="1441010" y="6238"/>
                    <a:pt x="1457897" y="10214"/>
                    <a:pt x="1470377" y="18169"/>
                  </a:cubicBezTo>
                  <a:cubicBezTo>
                    <a:pt x="1482857" y="26121"/>
                    <a:pt x="1489099" y="36829"/>
                    <a:pt x="1489099" y="50289"/>
                  </a:cubicBezTo>
                  <a:cubicBezTo>
                    <a:pt x="1489099" y="69132"/>
                    <a:pt x="1479677" y="84059"/>
                    <a:pt x="1460834" y="95069"/>
                  </a:cubicBezTo>
                  <a:cubicBezTo>
                    <a:pt x="1430977" y="112446"/>
                    <a:pt x="1394881" y="121134"/>
                    <a:pt x="1352548" y="121134"/>
                  </a:cubicBezTo>
                  <a:cubicBezTo>
                    <a:pt x="1334681" y="121134"/>
                    <a:pt x="1320487" y="117708"/>
                    <a:pt x="1309964" y="110854"/>
                  </a:cubicBezTo>
                  <a:cubicBezTo>
                    <a:pt x="1295770" y="102044"/>
                    <a:pt x="1288674" y="89811"/>
                    <a:pt x="1288674" y="74147"/>
                  </a:cubicBezTo>
                  <a:cubicBezTo>
                    <a:pt x="1288674" y="53100"/>
                    <a:pt x="1303725" y="36582"/>
                    <a:pt x="1333826" y="24592"/>
                  </a:cubicBezTo>
                  <a:cubicBezTo>
                    <a:pt x="1364416" y="12355"/>
                    <a:pt x="1393046" y="6238"/>
                    <a:pt x="1419720" y="6238"/>
                  </a:cubicBezTo>
                  <a:close/>
                  <a:moveTo>
                    <a:pt x="1142214" y="6238"/>
                  </a:moveTo>
                  <a:cubicBezTo>
                    <a:pt x="1163504" y="6238"/>
                    <a:pt x="1180388" y="10214"/>
                    <a:pt x="1192868" y="18169"/>
                  </a:cubicBezTo>
                  <a:cubicBezTo>
                    <a:pt x="1205348" y="26121"/>
                    <a:pt x="1211589" y="36829"/>
                    <a:pt x="1211589" y="50289"/>
                  </a:cubicBezTo>
                  <a:cubicBezTo>
                    <a:pt x="1211589" y="69132"/>
                    <a:pt x="1202168" y="84059"/>
                    <a:pt x="1183324" y="95069"/>
                  </a:cubicBezTo>
                  <a:cubicBezTo>
                    <a:pt x="1153471" y="112446"/>
                    <a:pt x="1117375" y="121134"/>
                    <a:pt x="1075038" y="121134"/>
                  </a:cubicBezTo>
                  <a:cubicBezTo>
                    <a:pt x="1057418" y="121134"/>
                    <a:pt x="1043224" y="117708"/>
                    <a:pt x="1032458" y="110854"/>
                  </a:cubicBezTo>
                  <a:cubicBezTo>
                    <a:pt x="1018264" y="101801"/>
                    <a:pt x="1011167" y="89564"/>
                    <a:pt x="1011167" y="74147"/>
                  </a:cubicBezTo>
                  <a:cubicBezTo>
                    <a:pt x="1011167" y="53100"/>
                    <a:pt x="1026216" y="36582"/>
                    <a:pt x="1056316" y="24592"/>
                  </a:cubicBezTo>
                  <a:cubicBezTo>
                    <a:pt x="1086907" y="12355"/>
                    <a:pt x="1115537" y="6238"/>
                    <a:pt x="1142214" y="6238"/>
                  </a:cubicBezTo>
                  <a:close/>
                  <a:moveTo>
                    <a:pt x="435351" y="0"/>
                  </a:moveTo>
                  <a:cubicBezTo>
                    <a:pt x="443915" y="0"/>
                    <a:pt x="452113" y="4893"/>
                    <a:pt x="459943" y="14680"/>
                  </a:cubicBezTo>
                  <a:cubicBezTo>
                    <a:pt x="481480" y="42090"/>
                    <a:pt x="492247" y="72434"/>
                    <a:pt x="492247" y="105714"/>
                  </a:cubicBezTo>
                  <a:cubicBezTo>
                    <a:pt x="492247" y="120888"/>
                    <a:pt x="488699" y="133003"/>
                    <a:pt x="481602" y="142056"/>
                  </a:cubicBezTo>
                  <a:cubicBezTo>
                    <a:pt x="474505" y="151110"/>
                    <a:pt x="465205" y="155638"/>
                    <a:pt x="453705" y="155638"/>
                  </a:cubicBezTo>
                  <a:cubicBezTo>
                    <a:pt x="445138" y="155638"/>
                    <a:pt x="438653" y="153925"/>
                    <a:pt x="434250" y="150498"/>
                  </a:cubicBezTo>
                  <a:cubicBezTo>
                    <a:pt x="429843" y="147071"/>
                    <a:pt x="418586" y="135081"/>
                    <a:pt x="400479" y="114524"/>
                  </a:cubicBezTo>
                  <a:cubicBezTo>
                    <a:pt x="389466" y="101801"/>
                    <a:pt x="376190" y="93481"/>
                    <a:pt x="360651" y="89564"/>
                  </a:cubicBezTo>
                  <a:cubicBezTo>
                    <a:pt x="345110" y="85651"/>
                    <a:pt x="316173" y="83079"/>
                    <a:pt x="273836" y="81856"/>
                  </a:cubicBezTo>
                  <a:cubicBezTo>
                    <a:pt x="256953" y="81856"/>
                    <a:pt x="246551" y="86137"/>
                    <a:pt x="242638" y="94704"/>
                  </a:cubicBezTo>
                  <a:cubicBezTo>
                    <a:pt x="239701" y="101068"/>
                    <a:pt x="236945" y="113548"/>
                    <a:pt x="234377" y="132145"/>
                  </a:cubicBezTo>
                  <a:cubicBezTo>
                    <a:pt x="231808" y="150745"/>
                    <a:pt x="230523" y="167628"/>
                    <a:pt x="230523" y="182802"/>
                  </a:cubicBezTo>
                  <a:cubicBezTo>
                    <a:pt x="230523" y="191855"/>
                    <a:pt x="233459" y="198097"/>
                    <a:pt x="239333" y="201524"/>
                  </a:cubicBezTo>
                  <a:cubicBezTo>
                    <a:pt x="245206" y="204947"/>
                    <a:pt x="256219" y="206661"/>
                    <a:pt x="272370" y="206661"/>
                  </a:cubicBezTo>
                  <a:cubicBezTo>
                    <a:pt x="283136" y="206661"/>
                    <a:pt x="291091" y="204704"/>
                    <a:pt x="296228" y="200787"/>
                  </a:cubicBezTo>
                  <a:cubicBezTo>
                    <a:pt x="301368" y="196874"/>
                    <a:pt x="304917" y="190267"/>
                    <a:pt x="306873" y="180967"/>
                  </a:cubicBezTo>
                  <a:cubicBezTo>
                    <a:pt x="312503" y="154293"/>
                    <a:pt x="324004" y="140955"/>
                    <a:pt x="341380" y="140955"/>
                  </a:cubicBezTo>
                  <a:cubicBezTo>
                    <a:pt x="371234" y="140955"/>
                    <a:pt x="386161" y="176685"/>
                    <a:pt x="386161" y="248139"/>
                  </a:cubicBezTo>
                  <a:cubicBezTo>
                    <a:pt x="386161" y="293413"/>
                    <a:pt x="379676" y="326694"/>
                    <a:pt x="366706" y="347987"/>
                  </a:cubicBezTo>
                  <a:cubicBezTo>
                    <a:pt x="358876" y="360954"/>
                    <a:pt x="348109" y="367439"/>
                    <a:pt x="334405" y="367439"/>
                  </a:cubicBezTo>
                  <a:cubicBezTo>
                    <a:pt x="319965" y="367439"/>
                    <a:pt x="311645" y="357774"/>
                    <a:pt x="309445" y="338440"/>
                  </a:cubicBezTo>
                  <a:cubicBezTo>
                    <a:pt x="308222" y="325960"/>
                    <a:pt x="306689" y="317150"/>
                    <a:pt x="304854" y="312013"/>
                  </a:cubicBezTo>
                  <a:cubicBezTo>
                    <a:pt x="303019" y="306873"/>
                    <a:pt x="299533" y="301980"/>
                    <a:pt x="294393" y="297330"/>
                  </a:cubicBezTo>
                  <a:cubicBezTo>
                    <a:pt x="286316" y="289743"/>
                    <a:pt x="274573" y="285948"/>
                    <a:pt x="259156" y="285948"/>
                  </a:cubicBezTo>
                  <a:cubicBezTo>
                    <a:pt x="248143" y="285948"/>
                    <a:pt x="240678" y="287908"/>
                    <a:pt x="236764" y="291821"/>
                  </a:cubicBezTo>
                  <a:cubicBezTo>
                    <a:pt x="232848" y="295738"/>
                    <a:pt x="231134" y="303203"/>
                    <a:pt x="231624" y="314213"/>
                  </a:cubicBezTo>
                  <a:cubicBezTo>
                    <a:pt x="231624" y="316173"/>
                    <a:pt x="231503" y="327552"/>
                    <a:pt x="231256" y="348352"/>
                  </a:cubicBezTo>
                  <a:cubicBezTo>
                    <a:pt x="231256" y="390689"/>
                    <a:pt x="235663" y="416504"/>
                    <a:pt x="244473" y="425805"/>
                  </a:cubicBezTo>
                  <a:cubicBezTo>
                    <a:pt x="247409" y="429475"/>
                    <a:pt x="250405" y="431862"/>
                    <a:pt x="253464" y="432964"/>
                  </a:cubicBezTo>
                  <a:cubicBezTo>
                    <a:pt x="256525" y="434065"/>
                    <a:pt x="264540" y="435595"/>
                    <a:pt x="277510" y="437551"/>
                  </a:cubicBezTo>
                  <a:cubicBezTo>
                    <a:pt x="283870" y="438531"/>
                    <a:pt x="289253" y="441833"/>
                    <a:pt x="293660" y="447463"/>
                  </a:cubicBezTo>
                  <a:cubicBezTo>
                    <a:pt x="298063" y="453090"/>
                    <a:pt x="300267" y="459575"/>
                    <a:pt x="300267" y="466918"/>
                  </a:cubicBezTo>
                  <a:cubicBezTo>
                    <a:pt x="300267" y="485762"/>
                    <a:pt x="289253" y="497874"/>
                    <a:pt x="267230" y="503257"/>
                  </a:cubicBezTo>
                  <a:cubicBezTo>
                    <a:pt x="235416" y="510844"/>
                    <a:pt x="190757" y="514635"/>
                    <a:pt x="133247" y="514635"/>
                  </a:cubicBezTo>
                  <a:cubicBezTo>
                    <a:pt x="82836" y="514635"/>
                    <a:pt x="48085" y="511702"/>
                    <a:pt x="28999" y="505829"/>
                  </a:cubicBezTo>
                  <a:cubicBezTo>
                    <a:pt x="20435" y="503135"/>
                    <a:pt x="13460" y="498242"/>
                    <a:pt x="8077" y="491145"/>
                  </a:cubicBezTo>
                  <a:cubicBezTo>
                    <a:pt x="2693" y="484048"/>
                    <a:pt x="0" y="476215"/>
                    <a:pt x="0" y="467652"/>
                  </a:cubicBezTo>
                  <a:cubicBezTo>
                    <a:pt x="0" y="456885"/>
                    <a:pt x="3917" y="448196"/>
                    <a:pt x="11747" y="441590"/>
                  </a:cubicBezTo>
                  <a:cubicBezTo>
                    <a:pt x="13703" y="440120"/>
                    <a:pt x="20435" y="437061"/>
                    <a:pt x="31935" y="432411"/>
                  </a:cubicBezTo>
                  <a:cubicBezTo>
                    <a:pt x="45639" y="427028"/>
                    <a:pt x="53837" y="414548"/>
                    <a:pt x="56530" y="394971"/>
                  </a:cubicBezTo>
                  <a:cubicBezTo>
                    <a:pt x="60934" y="364871"/>
                    <a:pt x="63137" y="296228"/>
                    <a:pt x="63137" y="189040"/>
                  </a:cubicBezTo>
                  <a:cubicBezTo>
                    <a:pt x="63137" y="142790"/>
                    <a:pt x="61546" y="112811"/>
                    <a:pt x="58365" y="99108"/>
                  </a:cubicBezTo>
                  <a:cubicBezTo>
                    <a:pt x="55182" y="85404"/>
                    <a:pt x="47474" y="75861"/>
                    <a:pt x="35240" y="70477"/>
                  </a:cubicBezTo>
                  <a:cubicBezTo>
                    <a:pt x="23003" y="65094"/>
                    <a:pt x="14989" y="60381"/>
                    <a:pt x="11194" y="56343"/>
                  </a:cubicBezTo>
                  <a:cubicBezTo>
                    <a:pt x="7402" y="52308"/>
                    <a:pt x="5505" y="46494"/>
                    <a:pt x="5505" y="38907"/>
                  </a:cubicBezTo>
                  <a:cubicBezTo>
                    <a:pt x="5505" y="28140"/>
                    <a:pt x="10767" y="19146"/>
                    <a:pt x="21290" y="11928"/>
                  </a:cubicBezTo>
                  <a:cubicBezTo>
                    <a:pt x="31814" y="4709"/>
                    <a:pt x="44784" y="1098"/>
                    <a:pt x="60200" y="1098"/>
                  </a:cubicBezTo>
                  <a:cubicBezTo>
                    <a:pt x="69987" y="1098"/>
                    <a:pt x="84306" y="1835"/>
                    <a:pt x="103149" y="3302"/>
                  </a:cubicBezTo>
                  <a:cubicBezTo>
                    <a:pt x="143037" y="6485"/>
                    <a:pt x="190757" y="8073"/>
                    <a:pt x="246308" y="8073"/>
                  </a:cubicBezTo>
                  <a:cubicBezTo>
                    <a:pt x="335139" y="8073"/>
                    <a:pt x="394971" y="5627"/>
                    <a:pt x="425805" y="733"/>
                  </a:cubicBezTo>
                  <a:cubicBezTo>
                    <a:pt x="429968" y="243"/>
                    <a:pt x="433148" y="0"/>
                    <a:pt x="435351"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Poppins" panose="00000500000000000000" pitchFamily="50" charset="0"/>
                <a:cs typeface="Poppins" panose="00000500000000000000" pitchFamily="50" charset="0"/>
              </a:endParaRPr>
            </a:p>
          </p:txBody>
        </p:sp>
      </p:grpSp>
    </p:spTree>
    <p:extLst>
      <p:ext uri="{BB962C8B-B14F-4D97-AF65-F5344CB8AC3E}">
        <p14:creationId xmlns:p14="http://schemas.microsoft.com/office/powerpoint/2010/main" val="2229611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0C4E7F05-E664-40E8-B649-C8BED5CC9814}"/>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7968" t="-65" r="-7968" b="1633"/>
          <a:stretch/>
        </p:blipFill>
        <p:spPr>
          <a:xfrm>
            <a:off x="1" y="1170709"/>
            <a:ext cx="6885709" cy="4516582"/>
          </a:xfrm>
        </p:spPr>
      </p:pic>
      <p:sp>
        <p:nvSpPr>
          <p:cNvPr id="6" name="TextBox 5">
            <a:extLst>
              <a:ext uri="{FF2B5EF4-FFF2-40B4-BE49-F238E27FC236}">
                <a16:creationId xmlns:a16="http://schemas.microsoft.com/office/drawing/2014/main" id="{541AEF72-49BC-4895-AF8F-4C9BE8E52AF8}"/>
              </a:ext>
            </a:extLst>
          </p:cNvPr>
          <p:cNvSpPr txBox="1"/>
          <p:nvPr/>
        </p:nvSpPr>
        <p:spPr>
          <a:xfrm>
            <a:off x="6885709" y="2758624"/>
            <a:ext cx="4752109" cy="1086836"/>
          </a:xfrm>
          <a:prstGeom prst="rect">
            <a:avLst/>
          </a:prstGeom>
          <a:noFill/>
        </p:spPr>
        <p:txBody>
          <a:bodyPr wrap="square" rtlCol="0">
            <a:spAutoFit/>
          </a:bodyPr>
          <a:lstStyle/>
          <a:p>
            <a:pPr>
              <a:lnSpc>
                <a:spcPct val="150000"/>
              </a:lnSpc>
            </a:pPr>
            <a:r>
              <a:rPr lang="id-ID" sz="1100" dirty="0">
                <a:solidFill>
                  <a:schemeClr val="bg2">
                    <a:lumMod val="50000"/>
                  </a:schemeClr>
                </a:solidFill>
                <a:latin typeface="Poppins" panose="00000500000000000000" pitchFamily="50" charset="0"/>
                <a:cs typeface="Poppins" panose="00000500000000000000" pitchFamily="50" charset="0"/>
              </a:rPr>
              <a:t>Lorem ipsum dolor sit amet, consectetur adipiscing elit. Donec lectus turpis, consectetur ac porttitor vitae, fermentum eget turpis. Vivamus auctor eu dui pulvinar finibus. Quisque eget eros ullamcorper libero auctor fermentum. </a:t>
            </a:r>
            <a:endParaRPr lang="en-US" sz="1100" dirty="0">
              <a:solidFill>
                <a:schemeClr val="bg2">
                  <a:lumMod val="50000"/>
                </a:schemeClr>
              </a:solidFill>
              <a:latin typeface="Poppins" panose="00000500000000000000" pitchFamily="50" charset="0"/>
              <a:cs typeface="Poppins" panose="00000500000000000000" pitchFamily="50" charset="0"/>
            </a:endParaRPr>
          </a:p>
        </p:txBody>
      </p:sp>
      <p:sp>
        <p:nvSpPr>
          <p:cNvPr id="11" name="TextBox 10">
            <a:extLst>
              <a:ext uri="{FF2B5EF4-FFF2-40B4-BE49-F238E27FC236}">
                <a16:creationId xmlns:a16="http://schemas.microsoft.com/office/drawing/2014/main" id="{B5A74A97-8A15-448F-B43A-90694B02FBF6}"/>
              </a:ext>
            </a:extLst>
          </p:cNvPr>
          <p:cNvSpPr txBox="1"/>
          <p:nvPr/>
        </p:nvSpPr>
        <p:spPr>
          <a:xfrm>
            <a:off x="6885709" y="1450178"/>
            <a:ext cx="4988428" cy="1200329"/>
          </a:xfrm>
          <a:prstGeom prst="rect">
            <a:avLst/>
          </a:prstGeom>
          <a:noFill/>
        </p:spPr>
        <p:txBody>
          <a:bodyPr wrap="square" rtlCol="0">
            <a:spAutoFit/>
          </a:bodyPr>
          <a:lstStyle/>
          <a:p>
            <a:r>
              <a:rPr lang="en-US" sz="3600" b="1" dirty="0">
                <a:solidFill>
                  <a:schemeClr val="accent1"/>
                </a:solidFill>
                <a:latin typeface="Poppins" panose="00000500000000000000" pitchFamily="50" charset="0"/>
                <a:cs typeface="Poppins" panose="00000500000000000000" pitchFamily="50" charset="0"/>
              </a:rPr>
              <a:t>Eat clean </a:t>
            </a:r>
          </a:p>
          <a:p>
            <a:r>
              <a:rPr lang="en-US" sz="3600" b="1" dirty="0">
                <a:solidFill>
                  <a:schemeClr val="accent1"/>
                </a:solidFill>
                <a:latin typeface="Poppins" panose="00000500000000000000" pitchFamily="50" charset="0"/>
                <a:cs typeface="Poppins" panose="00000500000000000000" pitchFamily="50" charset="0"/>
              </a:rPr>
              <a:t>Eat Green</a:t>
            </a:r>
            <a:endParaRPr lang="id-ID" sz="16600" b="1" i="1" dirty="0">
              <a:solidFill>
                <a:schemeClr val="accent1"/>
              </a:solidFill>
              <a:latin typeface="Poppins" panose="00000500000000000000" pitchFamily="50" charset="0"/>
              <a:cs typeface="Poppins" panose="00000500000000000000" pitchFamily="50" charset="0"/>
            </a:endParaRPr>
          </a:p>
        </p:txBody>
      </p:sp>
      <p:sp>
        <p:nvSpPr>
          <p:cNvPr id="12" name="Rectangle 4">
            <a:extLst>
              <a:ext uri="{FF2B5EF4-FFF2-40B4-BE49-F238E27FC236}">
                <a16:creationId xmlns:a16="http://schemas.microsoft.com/office/drawing/2014/main" id="{E69130AB-196C-457A-9C59-12FEAC5A9EE5}"/>
              </a:ext>
            </a:extLst>
          </p:cNvPr>
          <p:cNvSpPr/>
          <p:nvPr/>
        </p:nvSpPr>
        <p:spPr>
          <a:xfrm flipH="1">
            <a:off x="3269671" y="4468309"/>
            <a:ext cx="8922327" cy="1696032"/>
          </a:xfrm>
          <a:custGeom>
            <a:avLst/>
            <a:gdLst>
              <a:gd name="connsiteX0" fmla="*/ 0 w 6885709"/>
              <a:gd name="connsiteY0" fmla="*/ 0 h 4516582"/>
              <a:gd name="connsiteX1" fmla="*/ 6885709 w 6885709"/>
              <a:gd name="connsiteY1" fmla="*/ 0 h 4516582"/>
              <a:gd name="connsiteX2" fmla="*/ 6885709 w 6885709"/>
              <a:gd name="connsiteY2" fmla="*/ 4516582 h 4516582"/>
              <a:gd name="connsiteX3" fmla="*/ 0 w 6885709"/>
              <a:gd name="connsiteY3" fmla="*/ 4516582 h 4516582"/>
              <a:gd name="connsiteX4" fmla="*/ 0 w 6885709"/>
              <a:gd name="connsiteY4" fmla="*/ 0 h 4516582"/>
              <a:gd name="connsiteX0" fmla="*/ 0 w 6885709"/>
              <a:gd name="connsiteY0" fmla="*/ 13854 h 4530436"/>
              <a:gd name="connsiteX1" fmla="*/ 4821382 w 6885709"/>
              <a:gd name="connsiteY1" fmla="*/ 0 h 4530436"/>
              <a:gd name="connsiteX2" fmla="*/ 6885709 w 6885709"/>
              <a:gd name="connsiteY2" fmla="*/ 4530436 h 4530436"/>
              <a:gd name="connsiteX3" fmla="*/ 0 w 6885709"/>
              <a:gd name="connsiteY3" fmla="*/ 4530436 h 4530436"/>
              <a:gd name="connsiteX4" fmla="*/ 0 w 6885709"/>
              <a:gd name="connsiteY4" fmla="*/ 13854 h 4530436"/>
              <a:gd name="connsiteX0" fmla="*/ 0 w 6885709"/>
              <a:gd name="connsiteY0" fmla="*/ 40116 h 4556698"/>
              <a:gd name="connsiteX1" fmla="*/ 5805056 w 6885709"/>
              <a:gd name="connsiteY1" fmla="*/ 0 h 4556698"/>
              <a:gd name="connsiteX2" fmla="*/ 6885709 w 6885709"/>
              <a:gd name="connsiteY2" fmla="*/ 4556698 h 4556698"/>
              <a:gd name="connsiteX3" fmla="*/ 0 w 6885709"/>
              <a:gd name="connsiteY3" fmla="*/ 4556698 h 4556698"/>
              <a:gd name="connsiteX4" fmla="*/ 0 w 6885709"/>
              <a:gd name="connsiteY4" fmla="*/ 40116 h 4556698"/>
              <a:gd name="connsiteX0" fmla="*/ 0 w 6885709"/>
              <a:gd name="connsiteY0" fmla="*/ 40116 h 4556698"/>
              <a:gd name="connsiteX1" fmla="*/ 6254125 w 6885709"/>
              <a:gd name="connsiteY1" fmla="*/ 0 h 4556698"/>
              <a:gd name="connsiteX2" fmla="*/ 6885709 w 6885709"/>
              <a:gd name="connsiteY2" fmla="*/ 4556698 h 4556698"/>
              <a:gd name="connsiteX3" fmla="*/ 0 w 6885709"/>
              <a:gd name="connsiteY3" fmla="*/ 4556698 h 4556698"/>
              <a:gd name="connsiteX4" fmla="*/ 0 w 6885709"/>
              <a:gd name="connsiteY4" fmla="*/ 40116 h 4556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5709" h="4556698">
                <a:moveTo>
                  <a:pt x="0" y="40116"/>
                </a:moveTo>
                <a:lnTo>
                  <a:pt x="6254125" y="0"/>
                </a:lnTo>
                <a:lnTo>
                  <a:pt x="6885709" y="4556698"/>
                </a:lnTo>
                <a:lnTo>
                  <a:pt x="0" y="4556698"/>
                </a:lnTo>
                <a:lnTo>
                  <a:pt x="0" y="4011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sp>
        <p:nvSpPr>
          <p:cNvPr id="13" name="TextBox 12">
            <a:extLst>
              <a:ext uri="{FF2B5EF4-FFF2-40B4-BE49-F238E27FC236}">
                <a16:creationId xmlns:a16="http://schemas.microsoft.com/office/drawing/2014/main" id="{D0574A39-8168-41F3-84B3-146A2D353FF0}"/>
              </a:ext>
            </a:extLst>
          </p:cNvPr>
          <p:cNvSpPr txBox="1"/>
          <p:nvPr/>
        </p:nvSpPr>
        <p:spPr>
          <a:xfrm>
            <a:off x="4581759" y="4902814"/>
            <a:ext cx="6317674" cy="832920"/>
          </a:xfrm>
          <a:prstGeom prst="rect">
            <a:avLst/>
          </a:prstGeom>
          <a:noFill/>
        </p:spPr>
        <p:txBody>
          <a:bodyPr wrap="square" rtlCol="0">
            <a:spAutoFit/>
          </a:bodyPr>
          <a:lstStyle/>
          <a:p>
            <a:pPr>
              <a:lnSpc>
                <a:spcPct val="150000"/>
              </a:lnSpc>
            </a:pPr>
            <a:r>
              <a:rPr lang="id-ID" sz="1100" dirty="0">
                <a:solidFill>
                  <a:schemeClr val="bg1"/>
                </a:solidFill>
                <a:latin typeface="Poppins" panose="00000500000000000000" pitchFamily="50" charset="0"/>
                <a:cs typeface="Poppins" panose="00000500000000000000" pitchFamily="50" charset="0"/>
              </a:rPr>
              <a:t>Lorem ipsum dolor sit amet, consectetur adipiscing elit. Donec lectus turpis, consectetur ac porttitor vitae, fermentum eget turpis. Vivamus auctor eu dui pulvinar finibus. Quisque eget eros ullamcorper libero auctor fermentum. </a:t>
            </a:r>
            <a:endParaRPr lang="en-US" sz="1100" dirty="0">
              <a:solidFill>
                <a:schemeClr val="bg1"/>
              </a:solidFill>
              <a:latin typeface="Poppins" panose="00000500000000000000" pitchFamily="50" charset="0"/>
              <a:cs typeface="Poppins" panose="00000500000000000000" pitchFamily="50" charset="0"/>
            </a:endParaRPr>
          </a:p>
        </p:txBody>
      </p:sp>
      <p:grpSp>
        <p:nvGrpSpPr>
          <p:cNvPr id="17" name="Group 16">
            <a:extLst>
              <a:ext uri="{FF2B5EF4-FFF2-40B4-BE49-F238E27FC236}">
                <a16:creationId xmlns:a16="http://schemas.microsoft.com/office/drawing/2014/main" id="{88E2C115-6A50-48F7-B0D2-DB33F1FC9A29}"/>
              </a:ext>
            </a:extLst>
          </p:cNvPr>
          <p:cNvGrpSpPr/>
          <p:nvPr/>
        </p:nvGrpSpPr>
        <p:grpSpPr>
          <a:xfrm>
            <a:off x="6990213" y="648393"/>
            <a:ext cx="1361667" cy="489014"/>
            <a:chOff x="1769063" y="2652035"/>
            <a:chExt cx="4326937" cy="1553930"/>
          </a:xfrm>
        </p:grpSpPr>
        <p:pic>
          <p:nvPicPr>
            <p:cNvPr id="19" name="Graphic 18">
              <a:extLst>
                <a:ext uri="{FF2B5EF4-FFF2-40B4-BE49-F238E27FC236}">
                  <a16:creationId xmlns:a16="http://schemas.microsoft.com/office/drawing/2014/main" id="{C0F8FBF1-0054-43C4-B1F7-07E4228B24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69063" y="2652035"/>
              <a:ext cx="1553930" cy="1553930"/>
            </a:xfrm>
            <a:prstGeom prst="rect">
              <a:avLst/>
            </a:prstGeom>
          </p:spPr>
        </p:pic>
        <p:sp>
          <p:nvSpPr>
            <p:cNvPr id="20" name="Freeform: Shape 19">
              <a:extLst>
                <a:ext uri="{FF2B5EF4-FFF2-40B4-BE49-F238E27FC236}">
                  <a16:creationId xmlns:a16="http://schemas.microsoft.com/office/drawing/2014/main" id="{F9ED2426-A5E7-4ABF-BB34-F8E5A04A682B}"/>
                </a:ext>
              </a:extLst>
            </p:cNvPr>
            <p:cNvSpPr/>
            <p:nvPr/>
          </p:nvSpPr>
          <p:spPr>
            <a:xfrm>
              <a:off x="3604179" y="2933205"/>
              <a:ext cx="2491821" cy="1197583"/>
            </a:xfrm>
            <a:custGeom>
              <a:avLst/>
              <a:gdLst>
                <a:gd name="connsiteX0" fmla="*/ 257686 w 2491821"/>
                <a:gd name="connsiteY0" fmla="*/ 968162 h 1197583"/>
                <a:gd name="connsiteX1" fmla="*/ 235294 w 2491821"/>
                <a:gd name="connsiteY1" fmla="*/ 975134 h 1197583"/>
                <a:gd name="connsiteX2" fmla="*/ 229056 w 2491821"/>
                <a:gd name="connsiteY2" fmla="*/ 1000463 h 1197583"/>
                <a:gd name="connsiteX3" fmla="*/ 229056 w 2491821"/>
                <a:gd name="connsiteY3" fmla="*/ 1035335 h 1197583"/>
                <a:gd name="connsiteX4" fmla="*/ 236028 w 2491821"/>
                <a:gd name="connsiteY4" fmla="*/ 1099206 h 1197583"/>
                <a:gd name="connsiteX5" fmla="*/ 264293 w 2491821"/>
                <a:gd name="connsiteY5" fmla="*/ 1114991 h 1197583"/>
                <a:gd name="connsiteX6" fmla="*/ 320090 w 2491821"/>
                <a:gd name="connsiteY6" fmla="*/ 1049653 h 1197583"/>
                <a:gd name="connsiteX7" fmla="*/ 257686 w 2491821"/>
                <a:gd name="connsiteY7" fmla="*/ 968162 h 1197583"/>
                <a:gd name="connsiteX8" fmla="*/ 1358664 w 2491821"/>
                <a:gd name="connsiteY8" fmla="*/ 888138 h 1197583"/>
                <a:gd name="connsiteX9" fmla="*/ 1326361 w 2491821"/>
                <a:gd name="connsiteY9" fmla="*/ 904292 h 1197583"/>
                <a:gd name="connsiteX10" fmla="*/ 1315351 w 2491821"/>
                <a:gd name="connsiteY10" fmla="*/ 934757 h 1197583"/>
                <a:gd name="connsiteX11" fmla="*/ 1320671 w 2491821"/>
                <a:gd name="connsiteY11" fmla="*/ 950174 h 1197583"/>
                <a:gd name="connsiteX12" fmla="*/ 1339209 w 2491821"/>
                <a:gd name="connsiteY12" fmla="*/ 954581 h 1197583"/>
                <a:gd name="connsiteX13" fmla="*/ 1376285 w 2491821"/>
                <a:gd name="connsiteY13" fmla="*/ 954581 h 1197583"/>
                <a:gd name="connsiteX14" fmla="*/ 1399775 w 2491821"/>
                <a:gd name="connsiteY14" fmla="*/ 932922 h 1197583"/>
                <a:gd name="connsiteX15" fmla="*/ 1388396 w 2491821"/>
                <a:gd name="connsiteY15" fmla="*/ 900618 h 1197583"/>
                <a:gd name="connsiteX16" fmla="*/ 1358664 w 2491821"/>
                <a:gd name="connsiteY16" fmla="*/ 888138 h 1197583"/>
                <a:gd name="connsiteX17" fmla="*/ 720444 w 2491821"/>
                <a:gd name="connsiteY17" fmla="*/ 824636 h 1197583"/>
                <a:gd name="connsiteX18" fmla="*/ 740633 w 2491821"/>
                <a:gd name="connsiteY18" fmla="*/ 847393 h 1197583"/>
                <a:gd name="connsiteX19" fmla="*/ 740633 w 2491821"/>
                <a:gd name="connsiteY19" fmla="*/ 1060663 h 1197583"/>
                <a:gd name="connsiteX20" fmla="*/ 745221 w 2491821"/>
                <a:gd name="connsiteY20" fmla="*/ 1097739 h 1197583"/>
                <a:gd name="connsiteX21" fmla="*/ 763758 w 2491821"/>
                <a:gd name="connsiteY21" fmla="*/ 1119397 h 1197583"/>
                <a:gd name="connsiteX22" fmla="*/ 778994 w 2491821"/>
                <a:gd name="connsiteY22" fmla="*/ 1133160 h 1197583"/>
                <a:gd name="connsiteX23" fmla="*/ 782848 w 2491821"/>
                <a:gd name="connsiteY23" fmla="*/ 1147659 h 1197583"/>
                <a:gd name="connsiteX24" fmla="*/ 662812 w 2491821"/>
                <a:gd name="connsiteY24" fmla="*/ 1195015 h 1197583"/>
                <a:gd name="connsiteX25" fmla="*/ 560399 w 2491821"/>
                <a:gd name="connsiteY25" fmla="*/ 1184735 h 1197583"/>
                <a:gd name="connsiteX26" fmla="*/ 539662 w 2491821"/>
                <a:gd name="connsiteY26" fmla="*/ 1171886 h 1197583"/>
                <a:gd name="connsiteX27" fmla="*/ 531769 w 2491821"/>
                <a:gd name="connsiteY27" fmla="*/ 1150964 h 1197583"/>
                <a:gd name="connsiteX28" fmla="*/ 535807 w 2491821"/>
                <a:gd name="connsiteY28" fmla="*/ 1135548 h 1197583"/>
                <a:gd name="connsiteX29" fmla="*/ 556361 w 2491821"/>
                <a:gd name="connsiteY29" fmla="*/ 1117927 h 1197583"/>
                <a:gd name="connsiteX30" fmla="*/ 572514 w 2491821"/>
                <a:gd name="connsiteY30" fmla="*/ 1090395 h 1197583"/>
                <a:gd name="connsiteX31" fmla="*/ 577286 w 2491821"/>
                <a:gd name="connsiteY31" fmla="*/ 1033500 h 1197583"/>
                <a:gd name="connsiteX32" fmla="*/ 575632 w 2491821"/>
                <a:gd name="connsiteY32" fmla="*/ 988167 h 1197583"/>
                <a:gd name="connsiteX33" fmla="*/ 573248 w 2491821"/>
                <a:gd name="connsiteY33" fmla="*/ 949441 h 1197583"/>
                <a:gd name="connsiteX34" fmla="*/ 552691 w 2491821"/>
                <a:gd name="connsiteY34" fmla="*/ 926315 h 1197583"/>
                <a:gd name="connsiteX35" fmla="*/ 529934 w 2491821"/>
                <a:gd name="connsiteY35" fmla="*/ 896948 h 1197583"/>
                <a:gd name="connsiteX36" fmla="*/ 559666 w 2491821"/>
                <a:gd name="connsiteY36" fmla="*/ 862445 h 1197583"/>
                <a:gd name="connsiteX37" fmla="*/ 647764 w 2491821"/>
                <a:gd name="connsiteY37" fmla="*/ 835646 h 1197583"/>
                <a:gd name="connsiteX38" fmla="*/ 720444 w 2491821"/>
                <a:gd name="connsiteY38" fmla="*/ 824636 h 1197583"/>
                <a:gd name="connsiteX39" fmla="*/ 1362334 w 2491821"/>
                <a:gd name="connsiteY39" fmla="*/ 822064 h 1197583"/>
                <a:gd name="connsiteX40" fmla="*/ 1480901 w 2491821"/>
                <a:gd name="connsiteY40" fmla="*/ 861711 h 1197583"/>
                <a:gd name="connsiteX41" fmla="*/ 1520544 w 2491821"/>
                <a:gd name="connsiteY41" fmla="*/ 908695 h 1197583"/>
                <a:gd name="connsiteX42" fmla="*/ 1537796 w 2491821"/>
                <a:gd name="connsiteY42" fmla="*/ 968896 h 1197583"/>
                <a:gd name="connsiteX43" fmla="*/ 1527884 w 2491821"/>
                <a:gd name="connsiteY43" fmla="*/ 1007990 h 1197583"/>
                <a:gd name="connsiteX44" fmla="*/ 1502191 w 2491821"/>
                <a:gd name="connsiteY44" fmla="*/ 1023223 h 1197583"/>
                <a:gd name="connsiteX45" fmla="*/ 1329666 w 2491821"/>
                <a:gd name="connsiteY45" fmla="*/ 1023223 h 1197583"/>
                <a:gd name="connsiteX46" fmla="*/ 1318287 w 2491821"/>
                <a:gd name="connsiteY46" fmla="*/ 1033135 h 1197583"/>
                <a:gd name="connsiteX47" fmla="*/ 1344165 w 2491821"/>
                <a:gd name="connsiteY47" fmla="*/ 1078099 h 1197583"/>
                <a:gd name="connsiteX48" fmla="*/ 1399775 w 2491821"/>
                <a:gd name="connsiteY48" fmla="*/ 1099206 h 1197583"/>
                <a:gd name="connsiteX49" fmla="*/ 1438869 w 2491821"/>
                <a:gd name="connsiteY49" fmla="*/ 1092415 h 1197583"/>
                <a:gd name="connsiteX50" fmla="*/ 1474291 w 2491821"/>
                <a:gd name="connsiteY50" fmla="*/ 1075715 h 1197583"/>
                <a:gd name="connsiteX51" fmla="*/ 1494114 w 2491821"/>
                <a:gd name="connsiteY51" fmla="*/ 1066905 h 1197583"/>
                <a:gd name="connsiteX52" fmla="*/ 1512836 w 2491821"/>
                <a:gd name="connsiteY52" fmla="*/ 1078652 h 1197583"/>
                <a:gd name="connsiteX53" fmla="*/ 1522011 w 2491821"/>
                <a:gd name="connsiteY53" fmla="*/ 1102879 h 1197583"/>
                <a:gd name="connsiteX54" fmla="*/ 1488974 w 2491821"/>
                <a:gd name="connsiteY54" fmla="*/ 1153901 h 1197583"/>
                <a:gd name="connsiteX55" fmla="*/ 1354258 w 2491821"/>
                <a:gd name="connsiteY55" fmla="*/ 1197583 h 1197583"/>
                <a:gd name="connsiteX56" fmla="*/ 1225050 w 2491821"/>
                <a:gd name="connsiteY56" fmla="*/ 1152799 h 1197583"/>
                <a:gd name="connsiteX57" fmla="*/ 1183203 w 2491821"/>
                <a:gd name="connsiteY57" fmla="*/ 1099574 h 1197583"/>
                <a:gd name="connsiteX58" fmla="*/ 1161544 w 2491821"/>
                <a:gd name="connsiteY58" fmla="*/ 1012210 h 1197583"/>
                <a:gd name="connsiteX59" fmla="*/ 1198988 w 2491821"/>
                <a:gd name="connsiteY59" fmla="*/ 901355 h 1197583"/>
                <a:gd name="connsiteX60" fmla="*/ 1281212 w 2491821"/>
                <a:gd name="connsiteY60" fmla="*/ 837850 h 1197583"/>
                <a:gd name="connsiteX61" fmla="*/ 1362334 w 2491821"/>
                <a:gd name="connsiteY61" fmla="*/ 822064 h 1197583"/>
                <a:gd name="connsiteX62" fmla="*/ 251813 w 2491821"/>
                <a:gd name="connsiteY62" fmla="*/ 755994 h 1197583"/>
                <a:gd name="connsiteX63" fmla="*/ 234008 w 2491821"/>
                <a:gd name="connsiteY63" fmla="*/ 763150 h 1197583"/>
                <a:gd name="connsiteX64" fmla="*/ 229056 w 2491821"/>
                <a:gd name="connsiteY64" fmla="*/ 789031 h 1197583"/>
                <a:gd name="connsiteX65" fmla="*/ 229056 w 2491821"/>
                <a:gd name="connsiteY65" fmla="*/ 864648 h 1197583"/>
                <a:gd name="connsiteX66" fmla="*/ 233643 w 2491821"/>
                <a:gd name="connsiteY66" fmla="*/ 889973 h 1197583"/>
                <a:gd name="connsiteX67" fmla="*/ 249609 w 2491821"/>
                <a:gd name="connsiteY67" fmla="*/ 897317 h 1197583"/>
                <a:gd name="connsiteX68" fmla="*/ 289621 w 2491821"/>
                <a:gd name="connsiteY68" fmla="*/ 880614 h 1197583"/>
                <a:gd name="connsiteX69" fmla="*/ 302470 w 2491821"/>
                <a:gd name="connsiteY69" fmla="*/ 828306 h 1197583"/>
                <a:gd name="connsiteX70" fmla="*/ 289253 w 2491821"/>
                <a:gd name="connsiteY70" fmla="*/ 774896 h 1197583"/>
                <a:gd name="connsiteX71" fmla="*/ 251813 w 2491821"/>
                <a:gd name="connsiteY71" fmla="*/ 755994 h 1197583"/>
                <a:gd name="connsiteX72" fmla="*/ 991344 w 2491821"/>
                <a:gd name="connsiteY72" fmla="*/ 733602 h 1197583"/>
                <a:gd name="connsiteX73" fmla="*/ 1021079 w 2491821"/>
                <a:gd name="connsiteY73" fmla="*/ 733602 h 1197583"/>
                <a:gd name="connsiteX74" fmla="*/ 1033375 w 2491821"/>
                <a:gd name="connsiteY74" fmla="*/ 737821 h 1197583"/>
                <a:gd name="connsiteX75" fmla="*/ 1036496 w 2491821"/>
                <a:gd name="connsiteY75" fmla="*/ 754524 h 1197583"/>
                <a:gd name="connsiteX76" fmla="*/ 1036496 w 2491821"/>
                <a:gd name="connsiteY76" fmla="*/ 804079 h 1197583"/>
                <a:gd name="connsiteX77" fmla="*/ 1039982 w 2491821"/>
                <a:gd name="connsiteY77" fmla="*/ 818394 h 1197583"/>
                <a:gd name="connsiteX78" fmla="*/ 1054850 w 2491821"/>
                <a:gd name="connsiteY78" fmla="*/ 821699 h 1197583"/>
                <a:gd name="connsiteX79" fmla="*/ 1122759 w 2491821"/>
                <a:gd name="connsiteY79" fmla="*/ 821699 h 1197583"/>
                <a:gd name="connsiteX80" fmla="*/ 1140379 w 2491821"/>
                <a:gd name="connsiteY80" fmla="*/ 826655 h 1197583"/>
                <a:gd name="connsiteX81" fmla="*/ 1144414 w 2491821"/>
                <a:gd name="connsiteY81" fmla="*/ 847761 h 1197583"/>
                <a:gd name="connsiteX82" fmla="*/ 1144414 w 2491821"/>
                <a:gd name="connsiteY82" fmla="*/ 869420 h 1197583"/>
                <a:gd name="connsiteX83" fmla="*/ 1139277 w 2491821"/>
                <a:gd name="connsiteY83" fmla="*/ 893828 h 1197583"/>
                <a:gd name="connsiteX84" fmla="*/ 1120555 w 2491821"/>
                <a:gd name="connsiteY84" fmla="*/ 900618 h 1197583"/>
                <a:gd name="connsiteX85" fmla="*/ 1054116 w 2491821"/>
                <a:gd name="connsiteY85" fmla="*/ 900618 h 1197583"/>
                <a:gd name="connsiteX86" fmla="*/ 1040166 w 2491821"/>
                <a:gd name="connsiteY86" fmla="*/ 904292 h 1197583"/>
                <a:gd name="connsiteX87" fmla="*/ 1036496 w 2491821"/>
                <a:gd name="connsiteY87" fmla="*/ 918239 h 1197583"/>
                <a:gd name="connsiteX88" fmla="*/ 1036496 w 2491821"/>
                <a:gd name="connsiteY88" fmla="*/ 1042310 h 1197583"/>
                <a:gd name="connsiteX89" fmla="*/ 1047325 w 2491821"/>
                <a:gd name="connsiteY89" fmla="*/ 1078284 h 1197583"/>
                <a:gd name="connsiteX90" fmla="*/ 1075038 w 2491821"/>
                <a:gd name="connsiteY90" fmla="*/ 1092234 h 1197583"/>
                <a:gd name="connsiteX91" fmla="*/ 1112847 w 2491821"/>
                <a:gd name="connsiteY91" fmla="*/ 1079017 h 1197583"/>
                <a:gd name="connsiteX92" fmla="*/ 1123860 w 2491821"/>
                <a:gd name="connsiteY92" fmla="*/ 1075715 h 1197583"/>
                <a:gd name="connsiteX93" fmla="*/ 1140010 w 2491821"/>
                <a:gd name="connsiteY93" fmla="*/ 1086360 h 1197583"/>
                <a:gd name="connsiteX94" fmla="*/ 1147351 w 2491821"/>
                <a:gd name="connsiteY94" fmla="*/ 1109486 h 1197583"/>
                <a:gd name="connsiteX95" fmla="*/ 1122390 w 2491821"/>
                <a:gd name="connsiteY95" fmla="*/ 1153168 h 1197583"/>
                <a:gd name="connsiteX96" fmla="*/ 996116 w 2491821"/>
                <a:gd name="connsiteY96" fmla="*/ 1197583 h 1197583"/>
                <a:gd name="connsiteX97" fmla="*/ 901780 w 2491821"/>
                <a:gd name="connsiteY97" fmla="*/ 1164362 h 1197583"/>
                <a:gd name="connsiteX98" fmla="*/ 866174 w 2491821"/>
                <a:gd name="connsiteY98" fmla="*/ 1076814 h 1197583"/>
                <a:gd name="connsiteX99" fmla="*/ 866174 w 2491821"/>
                <a:gd name="connsiteY99" fmla="*/ 907229 h 1197583"/>
                <a:gd name="connsiteX100" fmla="*/ 864155 w 2491821"/>
                <a:gd name="connsiteY100" fmla="*/ 896764 h 1197583"/>
                <a:gd name="connsiteX101" fmla="*/ 853691 w 2491821"/>
                <a:gd name="connsiteY101" fmla="*/ 894745 h 1197583"/>
                <a:gd name="connsiteX102" fmla="*/ 815882 w 2491821"/>
                <a:gd name="connsiteY102" fmla="*/ 894745 h 1197583"/>
                <a:gd name="connsiteX103" fmla="*/ 802300 w 2491821"/>
                <a:gd name="connsiteY103" fmla="*/ 891259 h 1197583"/>
                <a:gd name="connsiteX104" fmla="*/ 799367 w 2491821"/>
                <a:gd name="connsiteY104" fmla="*/ 874925 h 1197583"/>
                <a:gd name="connsiteX105" fmla="*/ 799367 w 2491821"/>
                <a:gd name="connsiteY105" fmla="*/ 858775 h 1197583"/>
                <a:gd name="connsiteX106" fmla="*/ 807809 w 2491821"/>
                <a:gd name="connsiteY106" fmla="*/ 842621 h 1197583"/>
                <a:gd name="connsiteX107" fmla="*/ 975927 w 2491821"/>
                <a:gd name="connsiteY107" fmla="*/ 736903 h 1197583"/>
                <a:gd name="connsiteX108" fmla="*/ 991344 w 2491821"/>
                <a:gd name="connsiteY108" fmla="*/ 733602 h 1197583"/>
                <a:gd name="connsiteX109" fmla="*/ 667952 w 2491821"/>
                <a:gd name="connsiteY109" fmla="*/ 686615 h 1197583"/>
                <a:gd name="connsiteX110" fmla="*/ 718609 w 2491821"/>
                <a:gd name="connsiteY110" fmla="*/ 698546 h 1197583"/>
                <a:gd name="connsiteX111" fmla="*/ 737331 w 2491821"/>
                <a:gd name="connsiteY111" fmla="*/ 730665 h 1197583"/>
                <a:gd name="connsiteX112" fmla="*/ 709066 w 2491821"/>
                <a:gd name="connsiteY112" fmla="*/ 775449 h 1197583"/>
                <a:gd name="connsiteX113" fmla="*/ 600780 w 2491821"/>
                <a:gd name="connsiteY113" fmla="*/ 801511 h 1197583"/>
                <a:gd name="connsiteX114" fmla="*/ 558196 w 2491821"/>
                <a:gd name="connsiteY114" fmla="*/ 791231 h 1197583"/>
                <a:gd name="connsiteX115" fmla="*/ 536906 w 2491821"/>
                <a:gd name="connsiteY115" fmla="*/ 754524 h 1197583"/>
                <a:gd name="connsiteX116" fmla="*/ 582058 w 2491821"/>
                <a:gd name="connsiteY116" fmla="*/ 704968 h 1197583"/>
                <a:gd name="connsiteX117" fmla="*/ 667952 w 2491821"/>
                <a:gd name="connsiteY117" fmla="*/ 686615 h 1197583"/>
                <a:gd name="connsiteX118" fmla="*/ 309445 w 2491821"/>
                <a:gd name="connsiteY118" fmla="*/ 684046 h 1197583"/>
                <a:gd name="connsiteX119" fmla="*/ 388180 w 2491821"/>
                <a:gd name="connsiteY119" fmla="*/ 691939 h 1197583"/>
                <a:gd name="connsiteX120" fmla="*/ 440123 w 2491821"/>
                <a:gd name="connsiteY120" fmla="*/ 718550 h 1197583"/>
                <a:gd name="connsiteX121" fmla="*/ 476097 w 2491821"/>
                <a:gd name="connsiteY121" fmla="*/ 800041 h 1197583"/>
                <a:gd name="connsiteX122" fmla="*/ 465452 w 2491821"/>
                <a:gd name="connsiteY122" fmla="*/ 849412 h 1197583"/>
                <a:gd name="connsiteX123" fmla="*/ 436818 w 2491821"/>
                <a:gd name="connsiteY123" fmla="*/ 887773 h 1197583"/>
                <a:gd name="connsiteX124" fmla="*/ 423970 w 2491821"/>
                <a:gd name="connsiteY124" fmla="*/ 906492 h 1197583"/>
                <a:gd name="connsiteX125" fmla="*/ 439386 w 2491821"/>
                <a:gd name="connsiteY125" fmla="*/ 921909 h 1197583"/>
                <a:gd name="connsiteX126" fmla="*/ 494082 w 2491821"/>
                <a:gd name="connsiteY126" fmla="*/ 962654 h 1197583"/>
                <a:gd name="connsiteX127" fmla="*/ 519411 w 2491821"/>
                <a:gd name="connsiteY127" fmla="*/ 1037170 h 1197583"/>
                <a:gd name="connsiteX128" fmla="*/ 480868 w 2491821"/>
                <a:gd name="connsiteY128" fmla="*/ 1133713 h 1197583"/>
                <a:gd name="connsiteX129" fmla="*/ 329999 w 2491821"/>
                <a:gd name="connsiteY129" fmla="*/ 1191341 h 1197583"/>
                <a:gd name="connsiteX130" fmla="*/ 263191 w 2491821"/>
                <a:gd name="connsiteY130" fmla="*/ 1189506 h 1197583"/>
                <a:gd name="connsiteX131" fmla="*/ 203727 w 2491821"/>
                <a:gd name="connsiteY131" fmla="*/ 1187306 h 1197583"/>
                <a:gd name="connsiteX132" fmla="*/ 154540 w 2491821"/>
                <a:gd name="connsiteY132" fmla="*/ 1187671 h 1197583"/>
                <a:gd name="connsiteX133" fmla="*/ 78922 w 2491821"/>
                <a:gd name="connsiteY133" fmla="*/ 1189875 h 1197583"/>
                <a:gd name="connsiteX134" fmla="*/ 48454 w 2491821"/>
                <a:gd name="connsiteY134" fmla="*/ 1191710 h 1197583"/>
                <a:gd name="connsiteX135" fmla="*/ 12848 w 2491821"/>
                <a:gd name="connsiteY135" fmla="*/ 1180331 h 1197583"/>
                <a:gd name="connsiteX136" fmla="*/ 0 w 2491821"/>
                <a:gd name="connsiteY136" fmla="*/ 1153168 h 1197583"/>
                <a:gd name="connsiteX137" fmla="*/ 4772 w 2491821"/>
                <a:gd name="connsiteY137" fmla="*/ 1137014 h 1197583"/>
                <a:gd name="connsiteX138" fmla="*/ 27897 w 2491821"/>
                <a:gd name="connsiteY138" fmla="*/ 1118661 h 1197583"/>
                <a:gd name="connsiteX139" fmla="*/ 42580 w 2491821"/>
                <a:gd name="connsiteY139" fmla="*/ 1095720 h 1197583"/>
                <a:gd name="connsiteX140" fmla="*/ 51390 w 2491821"/>
                <a:gd name="connsiteY140" fmla="*/ 1028728 h 1197583"/>
                <a:gd name="connsiteX141" fmla="*/ 58365 w 2491821"/>
                <a:gd name="connsiteY141" fmla="*/ 831611 h 1197583"/>
                <a:gd name="connsiteX142" fmla="*/ 52676 w 2491821"/>
                <a:gd name="connsiteY142" fmla="*/ 774531 h 1197583"/>
                <a:gd name="connsiteX143" fmla="*/ 26062 w 2491821"/>
                <a:gd name="connsiteY143" fmla="*/ 751222 h 1197583"/>
                <a:gd name="connsiteX144" fmla="*/ 1835 w 2491821"/>
                <a:gd name="connsiteY144" fmla="*/ 721122 h 1197583"/>
                <a:gd name="connsiteX145" fmla="*/ 16334 w 2491821"/>
                <a:gd name="connsiteY145" fmla="*/ 694691 h 1197583"/>
                <a:gd name="connsiteX146" fmla="*/ 53594 w 2491821"/>
                <a:gd name="connsiteY146" fmla="*/ 684415 h 1197583"/>
                <a:gd name="connsiteX147" fmla="*/ 85529 w 2491821"/>
                <a:gd name="connsiteY147" fmla="*/ 685513 h 1197583"/>
                <a:gd name="connsiteX148" fmla="*/ 155273 w 2491821"/>
                <a:gd name="connsiteY148" fmla="*/ 686983 h 1197583"/>
                <a:gd name="connsiteX149" fmla="*/ 263560 w 2491821"/>
                <a:gd name="connsiteY149" fmla="*/ 684780 h 1197583"/>
                <a:gd name="connsiteX150" fmla="*/ 309445 w 2491821"/>
                <a:gd name="connsiteY150" fmla="*/ 684046 h 1197583"/>
                <a:gd name="connsiteX151" fmla="*/ 1755227 w 2491821"/>
                <a:gd name="connsiteY151" fmla="*/ 353857 h 1197583"/>
                <a:gd name="connsiteX152" fmla="*/ 1727146 w 2491821"/>
                <a:gd name="connsiteY152" fmla="*/ 367074 h 1197583"/>
                <a:gd name="connsiteX153" fmla="*/ 1715215 w 2491821"/>
                <a:gd name="connsiteY153" fmla="*/ 398641 h 1197583"/>
                <a:gd name="connsiteX154" fmla="*/ 1723657 w 2491821"/>
                <a:gd name="connsiteY154" fmla="*/ 427090 h 1197583"/>
                <a:gd name="connsiteX155" fmla="*/ 1746048 w 2491821"/>
                <a:gd name="connsiteY155" fmla="*/ 437920 h 1197583"/>
                <a:gd name="connsiteX156" fmla="*/ 1775415 w 2491821"/>
                <a:gd name="connsiteY156" fmla="*/ 388364 h 1197583"/>
                <a:gd name="connsiteX157" fmla="*/ 1771193 w 2491821"/>
                <a:gd name="connsiteY157" fmla="*/ 361200 h 1197583"/>
                <a:gd name="connsiteX158" fmla="*/ 1755227 w 2491821"/>
                <a:gd name="connsiteY158" fmla="*/ 353857 h 1197583"/>
                <a:gd name="connsiteX159" fmla="*/ 1472212 w 2491821"/>
                <a:gd name="connsiteY159" fmla="*/ 144260 h 1197583"/>
                <a:gd name="connsiteX160" fmla="*/ 1492401 w 2491821"/>
                <a:gd name="connsiteY160" fmla="*/ 167017 h 1197583"/>
                <a:gd name="connsiteX161" fmla="*/ 1492401 w 2491821"/>
                <a:gd name="connsiteY161" fmla="*/ 380287 h 1197583"/>
                <a:gd name="connsiteX162" fmla="*/ 1496988 w 2491821"/>
                <a:gd name="connsiteY162" fmla="*/ 417363 h 1197583"/>
                <a:gd name="connsiteX163" fmla="*/ 1515526 w 2491821"/>
                <a:gd name="connsiteY163" fmla="*/ 439021 h 1197583"/>
                <a:gd name="connsiteX164" fmla="*/ 1530762 w 2491821"/>
                <a:gd name="connsiteY164" fmla="*/ 452784 h 1197583"/>
                <a:gd name="connsiteX165" fmla="*/ 1534616 w 2491821"/>
                <a:gd name="connsiteY165" fmla="*/ 467283 h 1197583"/>
                <a:gd name="connsiteX166" fmla="*/ 1414580 w 2491821"/>
                <a:gd name="connsiteY166" fmla="*/ 514635 h 1197583"/>
                <a:gd name="connsiteX167" fmla="*/ 1312167 w 2491821"/>
                <a:gd name="connsiteY167" fmla="*/ 504359 h 1197583"/>
                <a:gd name="connsiteX168" fmla="*/ 1291429 w 2491821"/>
                <a:gd name="connsiteY168" fmla="*/ 491510 h 1197583"/>
                <a:gd name="connsiteX169" fmla="*/ 1283537 w 2491821"/>
                <a:gd name="connsiteY169" fmla="*/ 470588 h 1197583"/>
                <a:gd name="connsiteX170" fmla="*/ 1287575 w 2491821"/>
                <a:gd name="connsiteY170" fmla="*/ 455171 h 1197583"/>
                <a:gd name="connsiteX171" fmla="*/ 1308129 w 2491821"/>
                <a:gd name="connsiteY171" fmla="*/ 437551 h 1197583"/>
                <a:gd name="connsiteX172" fmla="*/ 1324282 w 2491821"/>
                <a:gd name="connsiteY172" fmla="*/ 410019 h 1197583"/>
                <a:gd name="connsiteX173" fmla="*/ 1329054 w 2491821"/>
                <a:gd name="connsiteY173" fmla="*/ 353124 h 1197583"/>
                <a:gd name="connsiteX174" fmla="*/ 1327400 w 2491821"/>
                <a:gd name="connsiteY174" fmla="*/ 307791 h 1197583"/>
                <a:gd name="connsiteX175" fmla="*/ 1325016 w 2491821"/>
                <a:gd name="connsiteY175" fmla="*/ 269065 h 1197583"/>
                <a:gd name="connsiteX176" fmla="*/ 1304459 w 2491821"/>
                <a:gd name="connsiteY176" fmla="*/ 245939 h 1197583"/>
                <a:gd name="connsiteX177" fmla="*/ 1281702 w 2491821"/>
                <a:gd name="connsiteY177" fmla="*/ 216572 h 1197583"/>
                <a:gd name="connsiteX178" fmla="*/ 1311434 w 2491821"/>
                <a:gd name="connsiteY178" fmla="*/ 182068 h 1197583"/>
                <a:gd name="connsiteX179" fmla="*/ 1399531 w 2491821"/>
                <a:gd name="connsiteY179" fmla="*/ 155270 h 1197583"/>
                <a:gd name="connsiteX180" fmla="*/ 1472212 w 2491821"/>
                <a:gd name="connsiteY180" fmla="*/ 144260 h 1197583"/>
                <a:gd name="connsiteX181" fmla="*/ 684717 w 2491821"/>
                <a:gd name="connsiteY181" fmla="*/ 144260 h 1197583"/>
                <a:gd name="connsiteX182" fmla="*/ 706373 w 2491821"/>
                <a:gd name="connsiteY182" fmla="*/ 162613 h 1197583"/>
                <a:gd name="connsiteX183" fmla="*/ 706373 w 2491821"/>
                <a:gd name="connsiteY183" fmla="*/ 361566 h 1197583"/>
                <a:gd name="connsiteX184" fmla="*/ 748588 w 2491821"/>
                <a:gd name="connsiteY184" fmla="*/ 425439 h 1197583"/>
                <a:gd name="connsiteX185" fmla="*/ 769510 w 2491821"/>
                <a:gd name="connsiteY185" fmla="*/ 419382 h 1197583"/>
                <a:gd name="connsiteX186" fmla="*/ 783825 w 2491821"/>
                <a:gd name="connsiteY186" fmla="*/ 404514 h 1197583"/>
                <a:gd name="connsiteX187" fmla="*/ 791902 w 2491821"/>
                <a:gd name="connsiteY187" fmla="*/ 325960 h 1197583"/>
                <a:gd name="connsiteX188" fmla="*/ 787863 w 2491821"/>
                <a:gd name="connsiteY188" fmla="*/ 243736 h 1197583"/>
                <a:gd name="connsiteX189" fmla="*/ 782723 w 2491821"/>
                <a:gd name="connsiteY189" fmla="*/ 230338 h 1197583"/>
                <a:gd name="connsiteX190" fmla="*/ 768777 w 2491821"/>
                <a:gd name="connsiteY190" fmla="*/ 220611 h 1197583"/>
                <a:gd name="connsiteX191" fmla="*/ 747851 w 2491821"/>
                <a:gd name="connsiteY191" fmla="*/ 192714 h 1197583"/>
                <a:gd name="connsiteX192" fmla="*/ 783825 w 2491821"/>
                <a:gd name="connsiteY192" fmla="*/ 161143 h 1197583"/>
                <a:gd name="connsiteX193" fmla="*/ 918541 w 2491821"/>
                <a:gd name="connsiteY193" fmla="*/ 144260 h 1197583"/>
                <a:gd name="connsiteX194" fmla="*/ 955617 w 2491821"/>
                <a:gd name="connsiteY194" fmla="*/ 183535 h 1197583"/>
                <a:gd name="connsiteX195" fmla="*/ 955249 w 2491821"/>
                <a:gd name="connsiteY195" fmla="*/ 200054 h 1197583"/>
                <a:gd name="connsiteX196" fmla="*/ 954147 w 2491821"/>
                <a:gd name="connsiteY196" fmla="*/ 243003 h 1197583"/>
                <a:gd name="connsiteX197" fmla="*/ 954147 w 2491821"/>
                <a:gd name="connsiteY197" fmla="*/ 404883 h 1197583"/>
                <a:gd name="connsiteX198" fmla="*/ 975437 w 2491821"/>
                <a:gd name="connsiteY198" fmla="*/ 427640 h 1197583"/>
                <a:gd name="connsiteX199" fmla="*/ 993426 w 2491821"/>
                <a:gd name="connsiteY199" fmla="*/ 453336 h 1197583"/>
                <a:gd name="connsiteX200" fmla="*/ 915240 w 2491821"/>
                <a:gd name="connsiteY200" fmla="*/ 504359 h 1197583"/>
                <a:gd name="connsiteX201" fmla="*/ 826406 w 2491821"/>
                <a:gd name="connsiteY201" fmla="*/ 515004 h 1197583"/>
                <a:gd name="connsiteX202" fmla="*/ 802363 w 2491821"/>
                <a:gd name="connsiteY202" fmla="*/ 510965 h 1197583"/>
                <a:gd name="connsiteX203" fmla="*/ 794839 w 2491821"/>
                <a:gd name="connsiteY203" fmla="*/ 495184 h 1197583"/>
                <a:gd name="connsiteX204" fmla="*/ 780888 w 2491821"/>
                <a:gd name="connsiteY204" fmla="*/ 472423 h 1197583"/>
                <a:gd name="connsiteX205" fmla="*/ 772815 w 2491821"/>
                <a:gd name="connsiteY205" fmla="*/ 474442 h 1197583"/>
                <a:gd name="connsiteX206" fmla="*/ 750423 w 2491821"/>
                <a:gd name="connsiteY206" fmla="*/ 489310 h 1197583"/>
                <a:gd name="connsiteX207" fmla="*/ 670767 w 2491821"/>
                <a:gd name="connsiteY207" fmla="*/ 514635 h 1197583"/>
                <a:gd name="connsiteX208" fmla="*/ 571291 w 2491821"/>
                <a:gd name="connsiteY208" fmla="*/ 473893 h 1197583"/>
                <a:gd name="connsiteX209" fmla="*/ 546696 w 2491821"/>
                <a:gd name="connsiteY209" fmla="*/ 358997 h 1197583"/>
                <a:gd name="connsiteX210" fmla="*/ 547064 w 2491821"/>
                <a:gd name="connsiteY210" fmla="*/ 307607 h 1197583"/>
                <a:gd name="connsiteX211" fmla="*/ 547064 w 2491821"/>
                <a:gd name="connsiteY211" fmla="*/ 290720 h 1197583"/>
                <a:gd name="connsiteX212" fmla="*/ 541375 w 2491821"/>
                <a:gd name="connsiteY212" fmla="*/ 244285 h 1197583"/>
                <a:gd name="connsiteX213" fmla="*/ 520634 w 2491821"/>
                <a:gd name="connsiteY213" fmla="*/ 220976 h 1197583"/>
                <a:gd name="connsiteX214" fmla="*/ 502465 w 2491821"/>
                <a:gd name="connsiteY214" fmla="*/ 209232 h 1197583"/>
                <a:gd name="connsiteX215" fmla="*/ 498610 w 2491821"/>
                <a:gd name="connsiteY215" fmla="*/ 197117 h 1197583"/>
                <a:gd name="connsiteX216" fmla="*/ 540822 w 2491821"/>
                <a:gd name="connsiteY216" fmla="*/ 160042 h 1197583"/>
                <a:gd name="connsiteX217" fmla="*/ 684717 w 2491821"/>
                <a:gd name="connsiteY217" fmla="*/ 144260 h 1197583"/>
                <a:gd name="connsiteX218" fmla="*/ 2331043 w 2491821"/>
                <a:gd name="connsiteY218" fmla="*/ 143891 h 1197583"/>
                <a:gd name="connsiteX219" fmla="*/ 2410330 w 2491821"/>
                <a:gd name="connsiteY219" fmla="*/ 168118 h 1197583"/>
                <a:gd name="connsiteX220" fmla="*/ 2442634 w 2491821"/>
                <a:gd name="connsiteY220" fmla="*/ 208680 h 1197583"/>
                <a:gd name="connsiteX221" fmla="*/ 2454012 w 2491821"/>
                <a:gd name="connsiteY221" fmla="*/ 277141 h 1197583"/>
                <a:gd name="connsiteX222" fmla="*/ 2459152 w 2491821"/>
                <a:gd name="connsiteY222" fmla="*/ 406349 h 1197583"/>
                <a:gd name="connsiteX223" fmla="*/ 2463740 w 2491821"/>
                <a:gd name="connsiteY223" fmla="*/ 428008 h 1197583"/>
                <a:gd name="connsiteX224" fmla="*/ 2486316 w 2491821"/>
                <a:gd name="connsiteY224" fmla="*/ 454803 h 1197583"/>
                <a:gd name="connsiteX225" fmla="*/ 2491821 w 2491821"/>
                <a:gd name="connsiteY225" fmla="*/ 471322 h 1197583"/>
                <a:gd name="connsiteX226" fmla="*/ 2462822 w 2491821"/>
                <a:gd name="connsiteY226" fmla="*/ 505092 h 1197583"/>
                <a:gd name="connsiteX227" fmla="*/ 2359308 w 2491821"/>
                <a:gd name="connsiteY227" fmla="*/ 514635 h 1197583"/>
                <a:gd name="connsiteX228" fmla="*/ 2287729 w 2491821"/>
                <a:gd name="connsiteY228" fmla="*/ 505829 h 1197583"/>
                <a:gd name="connsiteX229" fmla="*/ 2266070 w 2491821"/>
                <a:gd name="connsiteY229" fmla="*/ 476093 h 1197583"/>
                <a:gd name="connsiteX230" fmla="*/ 2268274 w 2491821"/>
                <a:gd name="connsiteY230" fmla="*/ 465264 h 1197583"/>
                <a:gd name="connsiteX231" fmla="*/ 2282957 w 2491821"/>
                <a:gd name="connsiteY231" fmla="*/ 448196 h 1197583"/>
                <a:gd name="connsiteX232" fmla="*/ 2297641 w 2491821"/>
                <a:gd name="connsiteY232" fmla="*/ 345415 h 1197583"/>
                <a:gd name="connsiteX233" fmla="*/ 2285894 w 2491821"/>
                <a:gd name="connsiteY233" fmla="*/ 270531 h 1197583"/>
                <a:gd name="connsiteX234" fmla="*/ 2250654 w 2491821"/>
                <a:gd name="connsiteY234" fmla="*/ 251076 h 1197583"/>
                <a:gd name="connsiteX235" fmla="*/ 2216883 w 2491821"/>
                <a:gd name="connsiteY235" fmla="*/ 266861 h 1197583"/>
                <a:gd name="connsiteX236" fmla="*/ 2207705 w 2491821"/>
                <a:gd name="connsiteY236" fmla="*/ 324125 h 1197583"/>
                <a:gd name="connsiteX237" fmla="*/ 2207705 w 2491821"/>
                <a:gd name="connsiteY237" fmla="*/ 396806 h 1197583"/>
                <a:gd name="connsiteX238" fmla="*/ 2210461 w 2491821"/>
                <a:gd name="connsiteY238" fmla="*/ 426538 h 1197583"/>
                <a:gd name="connsiteX239" fmla="*/ 2228630 w 2491821"/>
                <a:gd name="connsiteY239" fmla="*/ 457740 h 1197583"/>
                <a:gd name="connsiteX240" fmla="*/ 2232668 w 2491821"/>
                <a:gd name="connsiteY240" fmla="*/ 472792 h 1197583"/>
                <a:gd name="connsiteX241" fmla="*/ 2202568 w 2491821"/>
                <a:gd name="connsiteY241" fmla="*/ 504727 h 1197583"/>
                <a:gd name="connsiteX242" fmla="*/ 2108597 w 2491821"/>
                <a:gd name="connsiteY242" fmla="*/ 515004 h 1197583"/>
                <a:gd name="connsiteX243" fmla="*/ 2006549 w 2491821"/>
                <a:gd name="connsiteY243" fmla="*/ 472792 h 1197583"/>
                <a:gd name="connsiteX244" fmla="*/ 2009670 w 2491821"/>
                <a:gd name="connsiteY244" fmla="*/ 459394 h 1197583"/>
                <a:gd name="connsiteX245" fmla="*/ 2024538 w 2491821"/>
                <a:gd name="connsiteY245" fmla="*/ 446361 h 1197583"/>
                <a:gd name="connsiteX246" fmla="*/ 2036650 w 2491821"/>
                <a:gd name="connsiteY246" fmla="*/ 430392 h 1197583"/>
                <a:gd name="connsiteX247" fmla="*/ 2041421 w 2491821"/>
                <a:gd name="connsiteY247" fmla="*/ 386161 h 1197583"/>
                <a:gd name="connsiteX248" fmla="*/ 2043990 w 2491821"/>
                <a:gd name="connsiteY248" fmla="*/ 298432 h 1197583"/>
                <a:gd name="connsiteX249" fmla="*/ 2040136 w 2491821"/>
                <a:gd name="connsiteY249" fmla="*/ 265210 h 1197583"/>
                <a:gd name="connsiteX250" fmla="*/ 2017928 w 2491821"/>
                <a:gd name="connsiteY250" fmla="*/ 245939 h 1197583"/>
                <a:gd name="connsiteX251" fmla="*/ 2002146 w 2491821"/>
                <a:gd name="connsiteY251" fmla="*/ 221712 h 1197583"/>
                <a:gd name="connsiteX252" fmla="*/ 2014991 w 2491821"/>
                <a:gd name="connsiteY252" fmla="*/ 197670 h 1197583"/>
                <a:gd name="connsiteX253" fmla="*/ 2067852 w 2491821"/>
                <a:gd name="connsiteY253" fmla="*/ 173992 h 1197583"/>
                <a:gd name="connsiteX254" fmla="*/ 2135761 w 2491821"/>
                <a:gd name="connsiteY254" fmla="*/ 152886 h 1197583"/>
                <a:gd name="connsiteX255" fmla="*/ 2180541 w 2491821"/>
                <a:gd name="connsiteY255" fmla="*/ 144260 h 1197583"/>
                <a:gd name="connsiteX256" fmla="*/ 2199079 w 2491821"/>
                <a:gd name="connsiteY256" fmla="*/ 152333 h 1197583"/>
                <a:gd name="connsiteX257" fmla="*/ 2206606 w 2491821"/>
                <a:gd name="connsiteY257" fmla="*/ 171423 h 1197583"/>
                <a:gd name="connsiteX258" fmla="*/ 2206238 w 2491821"/>
                <a:gd name="connsiteY258" fmla="*/ 180598 h 1197583"/>
                <a:gd name="connsiteX259" fmla="*/ 2205870 w 2491821"/>
                <a:gd name="connsiteY259" fmla="*/ 185738 h 1197583"/>
                <a:gd name="connsiteX260" fmla="*/ 2220553 w 2491821"/>
                <a:gd name="connsiteY260" fmla="*/ 203359 h 1197583"/>
                <a:gd name="connsiteX261" fmla="*/ 2239275 w 2491821"/>
                <a:gd name="connsiteY261" fmla="*/ 189409 h 1197583"/>
                <a:gd name="connsiteX262" fmla="*/ 2331043 w 2491821"/>
                <a:gd name="connsiteY262" fmla="*/ 143891 h 1197583"/>
                <a:gd name="connsiteX263" fmla="*/ 1196906 w 2491821"/>
                <a:gd name="connsiteY263" fmla="*/ 143891 h 1197583"/>
                <a:gd name="connsiteX264" fmla="*/ 1214895 w 2491821"/>
                <a:gd name="connsiteY264" fmla="*/ 150498 h 1197583"/>
                <a:gd name="connsiteX265" fmla="*/ 1220031 w 2491821"/>
                <a:gd name="connsiteY265" fmla="*/ 173258 h 1197583"/>
                <a:gd name="connsiteX266" fmla="*/ 1220031 w 2491821"/>
                <a:gd name="connsiteY266" fmla="*/ 498485 h 1197583"/>
                <a:gd name="connsiteX267" fmla="*/ 1212323 w 2491821"/>
                <a:gd name="connsiteY267" fmla="*/ 574836 h 1197583"/>
                <a:gd name="connsiteX268" fmla="*/ 1185896 w 2491821"/>
                <a:gd name="connsiteY268" fmla="*/ 617416 h 1197583"/>
                <a:gd name="connsiteX269" fmla="*/ 1136156 w 2491821"/>
                <a:gd name="connsiteY269" fmla="*/ 642929 h 1197583"/>
                <a:gd name="connsiteX270" fmla="*/ 1073936 w 2491821"/>
                <a:gd name="connsiteY270" fmla="*/ 652657 h 1197583"/>
                <a:gd name="connsiteX271" fmla="*/ 1013920 w 2491821"/>
                <a:gd name="connsiteY271" fmla="*/ 638342 h 1197583"/>
                <a:gd name="connsiteX272" fmla="*/ 989877 w 2491821"/>
                <a:gd name="connsiteY272" fmla="*/ 602736 h 1197583"/>
                <a:gd name="connsiteX273" fmla="*/ 996668 w 2491821"/>
                <a:gd name="connsiteY273" fmla="*/ 586218 h 1197583"/>
                <a:gd name="connsiteX274" fmla="*/ 1013002 w 2491821"/>
                <a:gd name="connsiteY274" fmla="*/ 579243 h 1197583"/>
                <a:gd name="connsiteX275" fmla="*/ 1024749 w 2491821"/>
                <a:gd name="connsiteY275" fmla="*/ 580344 h 1197583"/>
                <a:gd name="connsiteX276" fmla="*/ 1033924 w 2491821"/>
                <a:gd name="connsiteY276" fmla="*/ 581446 h 1197583"/>
                <a:gd name="connsiteX277" fmla="*/ 1045855 w 2491821"/>
                <a:gd name="connsiteY277" fmla="*/ 575204 h 1197583"/>
                <a:gd name="connsiteX278" fmla="*/ 1051179 w 2491821"/>
                <a:gd name="connsiteY278" fmla="*/ 561254 h 1197583"/>
                <a:gd name="connsiteX279" fmla="*/ 1050078 w 2491821"/>
                <a:gd name="connsiteY279" fmla="*/ 550977 h 1197583"/>
                <a:gd name="connsiteX280" fmla="*/ 1047506 w 2491821"/>
                <a:gd name="connsiteY280" fmla="*/ 525649 h 1197583"/>
                <a:gd name="connsiteX281" fmla="*/ 1047506 w 2491821"/>
                <a:gd name="connsiteY281" fmla="*/ 292558 h 1197583"/>
                <a:gd name="connsiteX282" fmla="*/ 1041817 w 2491821"/>
                <a:gd name="connsiteY282" fmla="*/ 266861 h 1197583"/>
                <a:gd name="connsiteX283" fmla="*/ 1022181 w 2491821"/>
                <a:gd name="connsiteY283" fmla="*/ 252178 h 1197583"/>
                <a:gd name="connsiteX284" fmla="*/ 1001256 w 2491821"/>
                <a:gd name="connsiteY284" fmla="*/ 226849 h 1197583"/>
                <a:gd name="connsiteX285" fmla="*/ 1018142 w 2491821"/>
                <a:gd name="connsiteY285" fmla="*/ 193263 h 1197583"/>
                <a:gd name="connsiteX286" fmla="*/ 1073203 w 2491821"/>
                <a:gd name="connsiteY286" fmla="*/ 167017 h 1197583"/>
                <a:gd name="connsiteX287" fmla="*/ 1139277 w 2491821"/>
                <a:gd name="connsiteY287" fmla="*/ 151231 h 1197583"/>
                <a:gd name="connsiteX288" fmla="*/ 1196906 w 2491821"/>
                <a:gd name="connsiteY288" fmla="*/ 143891 h 1197583"/>
                <a:gd name="connsiteX289" fmla="*/ 1779819 w 2491821"/>
                <a:gd name="connsiteY289" fmla="*/ 141323 h 1197583"/>
                <a:gd name="connsiteX290" fmla="*/ 1888108 w 2491821"/>
                <a:gd name="connsiteY290" fmla="*/ 173623 h 1197583"/>
                <a:gd name="connsiteX291" fmla="*/ 1920961 w 2491821"/>
                <a:gd name="connsiteY291" fmla="*/ 213086 h 1197583"/>
                <a:gd name="connsiteX292" fmla="*/ 1930320 w 2491821"/>
                <a:gd name="connsiteY292" fmla="*/ 274205 h 1197583"/>
                <a:gd name="connsiteX293" fmla="*/ 1929587 w 2491821"/>
                <a:gd name="connsiteY293" fmla="*/ 328897 h 1197583"/>
                <a:gd name="connsiteX294" fmla="*/ 1937664 w 2491821"/>
                <a:gd name="connsiteY294" fmla="*/ 402679 h 1197583"/>
                <a:gd name="connsiteX295" fmla="*/ 1945372 w 2491821"/>
                <a:gd name="connsiteY295" fmla="*/ 412956 h 1197583"/>
                <a:gd name="connsiteX296" fmla="*/ 1960789 w 2491821"/>
                <a:gd name="connsiteY296" fmla="*/ 416994 h 1197583"/>
                <a:gd name="connsiteX297" fmla="*/ 1972536 w 2491821"/>
                <a:gd name="connsiteY297" fmla="*/ 432411 h 1197583"/>
                <a:gd name="connsiteX298" fmla="*/ 1958401 w 2491821"/>
                <a:gd name="connsiteY298" fmla="*/ 469118 h 1197583"/>
                <a:gd name="connsiteX299" fmla="*/ 1921879 w 2491821"/>
                <a:gd name="connsiteY299" fmla="*/ 501057 h 1197583"/>
                <a:gd name="connsiteX300" fmla="*/ 1864246 w 2491821"/>
                <a:gd name="connsiteY300" fmla="*/ 517207 h 1197583"/>
                <a:gd name="connsiteX301" fmla="*/ 1803312 w 2491821"/>
                <a:gd name="connsiteY301" fmla="*/ 490777 h 1197583"/>
                <a:gd name="connsiteX302" fmla="*/ 1788997 w 2491821"/>
                <a:gd name="connsiteY302" fmla="*/ 481233 h 1197583"/>
                <a:gd name="connsiteX303" fmla="*/ 1769542 w 2491821"/>
                <a:gd name="connsiteY303" fmla="*/ 490409 h 1197583"/>
                <a:gd name="connsiteX304" fmla="*/ 1686216 w 2491821"/>
                <a:gd name="connsiteY304" fmla="*/ 517207 h 1197583"/>
                <a:gd name="connsiteX305" fmla="*/ 1608395 w 2491821"/>
                <a:gd name="connsiteY305" fmla="*/ 496650 h 1197583"/>
                <a:gd name="connsiteX306" fmla="*/ 1577562 w 2491821"/>
                <a:gd name="connsiteY306" fmla="*/ 461229 h 1197583"/>
                <a:gd name="connsiteX307" fmla="*/ 1566183 w 2491821"/>
                <a:gd name="connsiteY307" fmla="*/ 415528 h 1197583"/>
                <a:gd name="connsiteX308" fmla="*/ 1597017 w 2491821"/>
                <a:gd name="connsiteY308" fmla="*/ 347987 h 1197583"/>
                <a:gd name="connsiteX309" fmla="*/ 1740912 w 2491821"/>
                <a:gd name="connsiteY309" fmla="*/ 301368 h 1197583"/>
                <a:gd name="connsiteX310" fmla="*/ 1767707 w 2491821"/>
                <a:gd name="connsiteY310" fmla="*/ 297146 h 1197583"/>
                <a:gd name="connsiteX311" fmla="*/ 1773212 w 2491821"/>
                <a:gd name="connsiteY311" fmla="*/ 277506 h 1197583"/>
                <a:gd name="connsiteX312" fmla="*/ 1765139 w 2491821"/>
                <a:gd name="connsiteY312" fmla="*/ 221160 h 1197583"/>
                <a:gd name="connsiteX313" fmla="*/ 1738708 w 2491821"/>
                <a:gd name="connsiteY313" fmla="*/ 203724 h 1197583"/>
                <a:gd name="connsiteX314" fmla="*/ 1719069 w 2491821"/>
                <a:gd name="connsiteY314" fmla="*/ 210331 h 1197583"/>
                <a:gd name="connsiteX315" fmla="*/ 1697595 w 2491821"/>
                <a:gd name="connsiteY315" fmla="*/ 234558 h 1197583"/>
                <a:gd name="connsiteX316" fmla="*/ 1629321 w 2491821"/>
                <a:gd name="connsiteY316" fmla="*/ 281176 h 1197583"/>
                <a:gd name="connsiteX317" fmla="*/ 1599954 w 2491821"/>
                <a:gd name="connsiteY317" fmla="*/ 270531 h 1197583"/>
                <a:gd name="connsiteX318" fmla="*/ 1588575 w 2491821"/>
                <a:gd name="connsiteY318" fmla="*/ 242634 h 1197583"/>
                <a:gd name="connsiteX319" fmla="*/ 1602706 w 2491821"/>
                <a:gd name="connsiteY319" fmla="*/ 207394 h 1197583"/>
                <a:gd name="connsiteX320" fmla="*/ 1641067 w 2491821"/>
                <a:gd name="connsiteY320" fmla="*/ 176560 h 1197583"/>
                <a:gd name="connsiteX321" fmla="*/ 1779819 w 2491821"/>
                <a:gd name="connsiteY321" fmla="*/ 141323 h 1197583"/>
                <a:gd name="connsiteX322" fmla="*/ 1419720 w 2491821"/>
                <a:gd name="connsiteY322" fmla="*/ 6238 h 1197583"/>
                <a:gd name="connsiteX323" fmla="*/ 1470377 w 2491821"/>
                <a:gd name="connsiteY323" fmla="*/ 18169 h 1197583"/>
                <a:gd name="connsiteX324" fmla="*/ 1489099 w 2491821"/>
                <a:gd name="connsiteY324" fmla="*/ 50289 h 1197583"/>
                <a:gd name="connsiteX325" fmla="*/ 1460834 w 2491821"/>
                <a:gd name="connsiteY325" fmla="*/ 95069 h 1197583"/>
                <a:gd name="connsiteX326" fmla="*/ 1352548 w 2491821"/>
                <a:gd name="connsiteY326" fmla="*/ 121134 h 1197583"/>
                <a:gd name="connsiteX327" fmla="*/ 1309964 w 2491821"/>
                <a:gd name="connsiteY327" fmla="*/ 110854 h 1197583"/>
                <a:gd name="connsiteX328" fmla="*/ 1288674 w 2491821"/>
                <a:gd name="connsiteY328" fmla="*/ 74147 h 1197583"/>
                <a:gd name="connsiteX329" fmla="*/ 1333826 w 2491821"/>
                <a:gd name="connsiteY329" fmla="*/ 24592 h 1197583"/>
                <a:gd name="connsiteX330" fmla="*/ 1419720 w 2491821"/>
                <a:gd name="connsiteY330" fmla="*/ 6238 h 1197583"/>
                <a:gd name="connsiteX331" fmla="*/ 1142214 w 2491821"/>
                <a:gd name="connsiteY331" fmla="*/ 6238 h 1197583"/>
                <a:gd name="connsiteX332" fmla="*/ 1192868 w 2491821"/>
                <a:gd name="connsiteY332" fmla="*/ 18169 h 1197583"/>
                <a:gd name="connsiteX333" fmla="*/ 1211589 w 2491821"/>
                <a:gd name="connsiteY333" fmla="*/ 50289 h 1197583"/>
                <a:gd name="connsiteX334" fmla="*/ 1183324 w 2491821"/>
                <a:gd name="connsiteY334" fmla="*/ 95069 h 1197583"/>
                <a:gd name="connsiteX335" fmla="*/ 1075038 w 2491821"/>
                <a:gd name="connsiteY335" fmla="*/ 121134 h 1197583"/>
                <a:gd name="connsiteX336" fmla="*/ 1032458 w 2491821"/>
                <a:gd name="connsiteY336" fmla="*/ 110854 h 1197583"/>
                <a:gd name="connsiteX337" fmla="*/ 1011167 w 2491821"/>
                <a:gd name="connsiteY337" fmla="*/ 74147 h 1197583"/>
                <a:gd name="connsiteX338" fmla="*/ 1056316 w 2491821"/>
                <a:gd name="connsiteY338" fmla="*/ 24592 h 1197583"/>
                <a:gd name="connsiteX339" fmla="*/ 1142214 w 2491821"/>
                <a:gd name="connsiteY339" fmla="*/ 6238 h 1197583"/>
                <a:gd name="connsiteX340" fmla="*/ 435351 w 2491821"/>
                <a:gd name="connsiteY340" fmla="*/ 0 h 1197583"/>
                <a:gd name="connsiteX341" fmla="*/ 459943 w 2491821"/>
                <a:gd name="connsiteY341" fmla="*/ 14680 h 1197583"/>
                <a:gd name="connsiteX342" fmla="*/ 492247 w 2491821"/>
                <a:gd name="connsiteY342" fmla="*/ 105714 h 1197583"/>
                <a:gd name="connsiteX343" fmla="*/ 481602 w 2491821"/>
                <a:gd name="connsiteY343" fmla="*/ 142056 h 1197583"/>
                <a:gd name="connsiteX344" fmla="*/ 453705 w 2491821"/>
                <a:gd name="connsiteY344" fmla="*/ 155638 h 1197583"/>
                <a:gd name="connsiteX345" fmla="*/ 434250 w 2491821"/>
                <a:gd name="connsiteY345" fmla="*/ 150498 h 1197583"/>
                <a:gd name="connsiteX346" fmla="*/ 400479 w 2491821"/>
                <a:gd name="connsiteY346" fmla="*/ 114524 h 1197583"/>
                <a:gd name="connsiteX347" fmla="*/ 360651 w 2491821"/>
                <a:gd name="connsiteY347" fmla="*/ 89564 h 1197583"/>
                <a:gd name="connsiteX348" fmla="*/ 273836 w 2491821"/>
                <a:gd name="connsiteY348" fmla="*/ 81856 h 1197583"/>
                <a:gd name="connsiteX349" fmla="*/ 242638 w 2491821"/>
                <a:gd name="connsiteY349" fmla="*/ 94704 h 1197583"/>
                <a:gd name="connsiteX350" fmla="*/ 234377 w 2491821"/>
                <a:gd name="connsiteY350" fmla="*/ 132145 h 1197583"/>
                <a:gd name="connsiteX351" fmla="*/ 230523 w 2491821"/>
                <a:gd name="connsiteY351" fmla="*/ 182802 h 1197583"/>
                <a:gd name="connsiteX352" fmla="*/ 239333 w 2491821"/>
                <a:gd name="connsiteY352" fmla="*/ 201524 h 1197583"/>
                <a:gd name="connsiteX353" fmla="*/ 272370 w 2491821"/>
                <a:gd name="connsiteY353" fmla="*/ 206661 h 1197583"/>
                <a:gd name="connsiteX354" fmla="*/ 296228 w 2491821"/>
                <a:gd name="connsiteY354" fmla="*/ 200787 h 1197583"/>
                <a:gd name="connsiteX355" fmla="*/ 306873 w 2491821"/>
                <a:gd name="connsiteY355" fmla="*/ 180967 h 1197583"/>
                <a:gd name="connsiteX356" fmla="*/ 341380 w 2491821"/>
                <a:gd name="connsiteY356" fmla="*/ 140955 h 1197583"/>
                <a:gd name="connsiteX357" fmla="*/ 386161 w 2491821"/>
                <a:gd name="connsiteY357" fmla="*/ 248139 h 1197583"/>
                <a:gd name="connsiteX358" fmla="*/ 366706 w 2491821"/>
                <a:gd name="connsiteY358" fmla="*/ 347987 h 1197583"/>
                <a:gd name="connsiteX359" fmla="*/ 334405 w 2491821"/>
                <a:gd name="connsiteY359" fmla="*/ 367439 h 1197583"/>
                <a:gd name="connsiteX360" fmla="*/ 309445 w 2491821"/>
                <a:gd name="connsiteY360" fmla="*/ 338440 h 1197583"/>
                <a:gd name="connsiteX361" fmla="*/ 304854 w 2491821"/>
                <a:gd name="connsiteY361" fmla="*/ 312013 h 1197583"/>
                <a:gd name="connsiteX362" fmla="*/ 294393 w 2491821"/>
                <a:gd name="connsiteY362" fmla="*/ 297330 h 1197583"/>
                <a:gd name="connsiteX363" fmla="*/ 259156 w 2491821"/>
                <a:gd name="connsiteY363" fmla="*/ 285948 h 1197583"/>
                <a:gd name="connsiteX364" fmla="*/ 236764 w 2491821"/>
                <a:gd name="connsiteY364" fmla="*/ 291821 h 1197583"/>
                <a:gd name="connsiteX365" fmla="*/ 231624 w 2491821"/>
                <a:gd name="connsiteY365" fmla="*/ 314213 h 1197583"/>
                <a:gd name="connsiteX366" fmla="*/ 231256 w 2491821"/>
                <a:gd name="connsiteY366" fmla="*/ 348352 h 1197583"/>
                <a:gd name="connsiteX367" fmla="*/ 244473 w 2491821"/>
                <a:gd name="connsiteY367" fmla="*/ 425805 h 1197583"/>
                <a:gd name="connsiteX368" fmla="*/ 253464 w 2491821"/>
                <a:gd name="connsiteY368" fmla="*/ 432964 h 1197583"/>
                <a:gd name="connsiteX369" fmla="*/ 277510 w 2491821"/>
                <a:gd name="connsiteY369" fmla="*/ 437551 h 1197583"/>
                <a:gd name="connsiteX370" fmla="*/ 293660 w 2491821"/>
                <a:gd name="connsiteY370" fmla="*/ 447463 h 1197583"/>
                <a:gd name="connsiteX371" fmla="*/ 300267 w 2491821"/>
                <a:gd name="connsiteY371" fmla="*/ 466918 h 1197583"/>
                <a:gd name="connsiteX372" fmla="*/ 267230 w 2491821"/>
                <a:gd name="connsiteY372" fmla="*/ 503257 h 1197583"/>
                <a:gd name="connsiteX373" fmla="*/ 133247 w 2491821"/>
                <a:gd name="connsiteY373" fmla="*/ 514635 h 1197583"/>
                <a:gd name="connsiteX374" fmla="*/ 28999 w 2491821"/>
                <a:gd name="connsiteY374" fmla="*/ 505829 h 1197583"/>
                <a:gd name="connsiteX375" fmla="*/ 8077 w 2491821"/>
                <a:gd name="connsiteY375" fmla="*/ 491145 h 1197583"/>
                <a:gd name="connsiteX376" fmla="*/ 0 w 2491821"/>
                <a:gd name="connsiteY376" fmla="*/ 467652 h 1197583"/>
                <a:gd name="connsiteX377" fmla="*/ 11747 w 2491821"/>
                <a:gd name="connsiteY377" fmla="*/ 441590 h 1197583"/>
                <a:gd name="connsiteX378" fmla="*/ 31935 w 2491821"/>
                <a:gd name="connsiteY378" fmla="*/ 432411 h 1197583"/>
                <a:gd name="connsiteX379" fmla="*/ 56530 w 2491821"/>
                <a:gd name="connsiteY379" fmla="*/ 394971 h 1197583"/>
                <a:gd name="connsiteX380" fmla="*/ 63137 w 2491821"/>
                <a:gd name="connsiteY380" fmla="*/ 189040 h 1197583"/>
                <a:gd name="connsiteX381" fmla="*/ 58365 w 2491821"/>
                <a:gd name="connsiteY381" fmla="*/ 99108 h 1197583"/>
                <a:gd name="connsiteX382" fmla="*/ 35240 w 2491821"/>
                <a:gd name="connsiteY382" fmla="*/ 70477 h 1197583"/>
                <a:gd name="connsiteX383" fmla="*/ 11194 w 2491821"/>
                <a:gd name="connsiteY383" fmla="*/ 56343 h 1197583"/>
                <a:gd name="connsiteX384" fmla="*/ 5505 w 2491821"/>
                <a:gd name="connsiteY384" fmla="*/ 38907 h 1197583"/>
                <a:gd name="connsiteX385" fmla="*/ 21290 w 2491821"/>
                <a:gd name="connsiteY385" fmla="*/ 11928 h 1197583"/>
                <a:gd name="connsiteX386" fmla="*/ 60200 w 2491821"/>
                <a:gd name="connsiteY386" fmla="*/ 1098 h 1197583"/>
                <a:gd name="connsiteX387" fmla="*/ 103149 w 2491821"/>
                <a:gd name="connsiteY387" fmla="*/ 3302 h 1197583"/>
                <a:gd name="connsiteX388" fmla="*/ 246308 w 2491821"/>
                <a:gd name="connsiteY388" fmla="*/ 8073 h 1197583"/>
                <a:gd name="connsiteX389" fmla="*/ 425805 w 2491821"/>
                <a:gd name="connsiteY389" fmla="*/ 733 h 1197583"/>
                <a:gd name="connsiteX390" fmla="*/ 435351 w 2491821"/>
                <a:gd name="connsiteY390" fmla="*/ 0 h 119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2491821" h="1197583">
                  <a:moveTo>
                    <a:pt x="257686" y="968162"/>
                  </a:moveTo>
                  <a:cubicBezTo>
                    <a:pt x="246919" y="968162"/>
                    <a:pt x="239454" y="970487"/>
                    <a:pt x="235294" y="975134"/>
                  </a:cubicBezTo>
                  <a:cubicBezTo>
                    <a:pt x="231134" y="979784"/>
                    <a:pt x="229056" y="988229"/>
                    <a:pt x="229056" y="1000463"/>
                  </a:cubicBezTo>
                  <a:lnTo>
                    <a:pt x="229056" y="1035335"/>
                  </a:lnTo>
                  <a:cubicBezTo>
                    <a:pt x="229056" y="1067395"/>
                    <a:pt x="231381" y="1088685"/>
                    <a:pt x="236028" y="1099206"/>
                  </a:cubicBezTo>
                  <a:cubicBezTo>
                    <a:pt x="240678" y="1109729"/>
                    <a:pt x="250099" y="1114991"/>
                    <a:pt x="264293" y="1114991"/>
                  </a:cubicBezTo>
                  <a:cubicBezTo>
                    <a:pt x="301490" y="1114991"/>
                    <a:pt x="320090" y="1093210"/>
                    <a:pt x="320090" y="1049653"/>
                  </a:cubicBezTo>
                  <a:cubicBezTo>
                    <a:pt x="320090" y="995326"/>
                    <a:pt x="299287" y="968162"/>
                    <a:pt x="257686" y="968162"/>
                  </a:cubicBezTo>
                  <a:close/>
                  <a:moveTo>
                    <a:pt x="1358664" y="888138"/>
                  </a:moveTo>
                  <a:cubicBezTo>
                    <a:pt x="1344961" y="888138"/>
                    <a:pt x="1334191" y="893522"/>
                    <a:pt x="1326361" y="904292"/>
                  </a:cubicBezTo>
                  <a:cubicBezTo>
                    <a:pt x="1319021" y="914325"/>
                    <a:pt x="1315351" y="924480"/>
                    <a:pt x="1315351" y="934757"/>
                  </a:cubicBezTo>
                  <a:cubicBezTo>
                    <a:pt x="1315351" y="942101"/>
                    <a:pt x="1317123" y="947237"/>
                    <a:pt x="1320671" y="950174"/>
                  </a:cubicBezTo>
                  <a:cubicBezTo>
                    <a:pt x="1324220" y="953111"/>
                    <a:pt x="1330399" y="954581"/>
                    <a:pt x="1339209" y="954581"/>
                  </a:cubicBezTo>
                  <a:lnTo>
                    <a:pt x="1376285" y="954581"/>
                  </a:lnTo>
                  <a:cubicBezTo>
                    <a:pt x="1391945" y="954581"/>
                    <a:pt x="1399775" y="947359"/>
                    <a:pt x="1399775" y="932922"/>
                  </a:cubicBezTo>
                  <a:cubicBezTo>
                    <a:pt x="1399775" y="919709"/>
                    <a:pt x="1395983" y="908939"/>
                    <a:pt x="1388396" y="900618"/>
                  </a:cubicBezTo>
                  <a:cubicBezTo>
                    <a:pt x="1380810" y="892298"/>
                    <a:pt x="1370901" y="888138"/>
                    <a:pt x="1358664" y="888138"/>
                  </a:cubicBezTo>
                  <a:close/>
                  <a:moveTo>
                    <a:pt x="720444" y="824636"/>
                  </a:moveTo>
                  <a:cubicBezTo>
                    <a:pt x="733905" y="824636"/>
                    <a:pt x="740633" y="832223"/>
                    <a:pt x="740633" y="847393"/>
                  </a:cubicBezTo>
                  <a:lnTo>
                    <a:pt x="740633" y="1060663"/>
                  </a:lnTo>
                  <a:cubicBezTo>
                    <a:pt x="740633" y="1077550"/>
                    <a:pt x="742162" y="1089909"/>
                    <a:pt x="745221" y="1097739"/>
                  </a:cubicBezTo>
                  <a:cubicBezTo>
                    <a:pt x="748282" y="1105569"/>
                    <a:pt x="754461" y="1112787"/>
                    <a:pt x="763758" y="1119397"/>
                  </a:cubicBezTo>
                  <a:cubicBezTo>
                    <a:pt x="771345" y="1124781"/>
                    <a:pt x="776422" y="1129368"/>
                    <a:pt x="778994" y="1133160"/>
                  </a:cubicBezTo>
                  <a:cubicBezTo>
                    <a:pt x="781563" y="1136955"/>
                    <a:pt x="782848" y="1141786"/>
                    <a:pt x="782848" y="1147659"/>
                  </a:cubicBezTo>
                  <a:cubicBezTo>
                    <a:pt x="782848" y="1179230"/>
                    <a:pt x="742836" y="1195015"/>
                    <a:pt x="662812" y="1195015"/>
                  </a:cubicBezTo>
                  <a:cubicBezTo>
                    <a:pt x="619745" y="1195015"/>
                    <a:pt x="585606" y="1191588"/>
                    <a:pt x="560399" y="1184735"/>
                  </a:cubicBezTo>
                  <a:cubicBezTo>
                    <a:pt x="551836" y="1182288"/>
                    <a:pt x="544923" y="1178006"/>
                    <a:pt x="539662" y="1171886"/>
                  </a:cubicBezTo>
                  <a:cubicBezTo>
                    <a:pt x="534400" y="1165770"/>
                    <a:pt x="531769" y="1158794"/>
                    <a:pt x="531769" y="1150964"/>
                  </a:cubicBezTo>
                  <a:cubicBezTo>
                    <a:pt x="531769" y="1144358"/>
                    <a:pt x="533114" y="1139218"/>
                    <a:pt x="535807" y="1135548"/>
                  </a:cubicBezTo>
                  <a:cubicBezTo>
                    <a:pt x="538497" y="1131878"/>
                    <a:pt x="545351" y="1126004"/>
                    <a:pt x="556361" y="1117927"/>
                  </a:cubicBezTo>
                  <a:cubicBezTo>
                    <a:pt x="563948" y="1112301"/>
                    <a:pt x="569331" y="1103122"/>
                    <a:pt x="572514" y="1090395"/>
                  </a:cubicBezTo>
                  <a:cubicBezTo>
                    <a:pt x="575694" y="1077672"/>
                    <a:pt x="577286" y="1058707"/>
                    <a:pt x="577286" y="1033500"/>
                  </a:cubicBezTo>
                  <a:cubicBezTo>
                    <a:pt x="577286" y="1025426"/>
                    <a:pt x="576734" y="1010312"/>
                    <a:pt x="575632" y="988167"/>
                  </a:cubicBezTo>
                  <a:cubicBezTo>
                    <a:pt x="574534" y="966022"/>
                    <a:pt x="573738" y="953111"/>
                    <a:pt x="573248" y="949441"/>
                  </a:cubicBezTo>
                  <a:cubicBezTo>
                    <a:pt x="571778" y="939407"/>
                    <a:pt x="564928" y="931699"/>
                    <a:pt x="552691" y="926315"/>
                  </a:cubicBezTo>
                  <a:cubicBezTo>
                    <a:pt x="537521" y="919709"/>
                    <a:pt x="529934" y="909919"/>
                    <a:pt x="529934" y="896948"/>
                  </a:cubicBezTo>
                  <a:cubicBezTo>
                    <a:pt x="529934" y="881532"/>
                    <a:pt x="539842" y="870031"/>
                    <a:pt x="559666" y="862445"/>
                  </a:cubicBezTo>
                  <a:cubicBezTo>
                    <a:pt x="587073" y="851921"/>
                    <a:pt x="616440" y="842990"/>
                    <a:pt x="647764" y="835646"/>
                  </a:cubicBezTo>
                  <a:cubicBezTo>
                    <a:pt x="679087" y="828306"/>
                    <a:pt x="703314" y="824636"/>
                    <a:pt x="720444" y="824636"/>
                  </a:cubicBezTo>
                  <a:close/>
                  <a:moveTo>
                    <a:pt x="1362334" y="822064"/>
                  </a:moveTo>
                  <a:cubicBezTo>
                    <a:pt x="1408832" y="822064"/>
                    <a:pt x="1448354" y="835281"/>
                    <a:pt x="1480901" y="861711"/>
                  </a:cubicBezTo>
                  <a:cubicBezTo>
                    <a:pt x="1497294" y="874925"/>
                    <a:pt x="1510511" y="890585"/>
                    <a:pt x="1520544" y="908695"/>
                  </a:cubicBezTo>
                  <a:cubicBezTo>
                    <a:pt x="1532045" y="929252"/>
                    <a:pt x="1537796" y="949319"/>
                    <a:pt x="1537796" y="968896"/>
                  </a:cubicBezTo>
                  <a:cubicBezTo>
                    <a:pt x="1537796" y="984803"/>
                    <a:pt x="1534491" y="997832"/>
                    <a:pt x="1527884" y="1007990"/>
                  </a:cubicBezTo>
                  <a:cubicBezTo>
                    <a:pt x="1521278" y="1018145"/>
                    <a:pt x="1512714" y="1023223"/>
                    <a:pt x="1502191" y="1023223"/>
                  </a:cubicBezTo>
                  <a:lnTo>
                    <a:pt x="1329666" y="1023223"/>
                  </a:lnTo>
                  <a:cubicBezTo>
                    <a:pt x="1322079" y="1023223"/>
                    <a:pt x="1318287" y="1026525"/>
                    <a:pt x="1318287" y="1033135"/>
                  </a:cubicBezTo>
                  <a:cubicBezTo>
                    <a:pt x="1318287" y="1049038"/>
                    <a:pt x="1326913" y="1064028"/>
                    <a:pt x="1344165" y="1078099"/>
                  </a:cubicBezTo>
                  <a:cubicBezTo>
                    <a:pt x="1361417" y="1092171"/>
                    <a:pt x="1379955" y="1099206"/>
                    <a:pt x="1399775" y="1099206"/>
                  </a:cubicBezTo>
                  <a:cubicBezTo>
                    <a:pt x="1411522" y="1099206"/>
                    <a:pt x="1424554" y="1096943"/>
                    <a:pt x="1438869" y="1092415"/>
                  </a:cubicBezTo>
                  <a:cubicBezTo>
                    <a:pt x="1453185" y="1087890"/>
                    <a:pt x="1464994" y="1082322"/>
                    <a:pt x="1474291" y="1075715"/>
                  </a:cubicBezTo>
                  <a:cubicBezTo>
                    <a:pt x="1482614" y="1069842"/>
                    <a:pt x="1489221" y="1066905"/>
                    <a:pt x="1494114" y="1066905"/>
                  </a:cubicBezTo>
                  <a:cubicBezTo>
                    <a:pt x="1500477" y="1066905"/>
                    <a:pt x="1506716" y="1070819"/>
                    <a:pt x="1512836" y="1078652"/>
                  </a:cubicBezTo>
                  <a:cubicBezTo>
                    <a:pt x="1518953" y="1086482"/>
                    <a:pt x="1522011" y="1094559"/>
                    <a:pt x="1522011" y="1102879"/>
                  </a:cubicBezTo>
                  <a:cubicBezTo>
                    <a:pt x="1522011" y="1120496"/>
                    <a:pt x="1511001" y="1137504"/>
                    <a:pt x="1488974" y="1153901"/>
                  </a:cubicBezTo>
                  <a:cubicBezTo>
                    <a:pt x="1450067" y="1183021"/>
                    <a:pt x="1405161" y="1197583"/>
                    <a:pt x="1354258" y="1197583"/>
                  </a:cubicBezTo>
                  <a:cubicBezTo>
                    <a:pt x="1302867" y="1197583"/>
                    <a:pt x="1259800" y="1182656"/>
                    <a:pt x="1225050" y="1152799"/>
                  </a:cubicBezTo>
                  <a:cubicBezTo>
                    <a:pt x="1208163" y="1138116"/>
                    <a:pt x="1194216" y="1120374"/>
                    <a:pt x="1183203" y="1099574"/>
                  </a:cubicBezTo>
                  <a:cubicBezTo>
                    <a:pt x="1168766" y="1071920"/>
                    <a:pt x="1161544" y="1042800"/>
                    <a:pt x="1161544" y="1012210"/>
                  </a:cubicBezTo>
                  <a:cubicBezTo>
                    <a:pt x="1161544" y="971099"/>
                    <a:pt x="1174024" y="934145"/>
                    <a:pt x="1198988" y="901355"/>
                  </a:cubicBezTo>
                  <a:cubicBezTo>
                    <a:pt x="1220521" y="872968"/>
                    <a:pt x="1247932" y="851800"/>
                    <a:pt x="1281212" y="837850"/>
                  </a:cubicBezTo>
                  <a:cubicBezTo>
                    <a:pt x="1306172" y="827326"/>
                    <a:pt x="1333214" y="822064"/>
                    <a:pt x="1362334" y="822064"/>
                  </a:cubicBezTo>
                  <a:close/>
                  <a:moveTo>
                    <a:pt x="251813" y="755994"/>
                  </a:moveTo>
                  <a:cubicBezTo>
                    <a:pt x="243249" y="755994"/>
                    <a:pt x="237313" y="758378"/>
                    <a:pt x="234008" y="763150"/>
                  </a:cubicBezTo>
                  <a:cubicBezTo>
                    <a:pt x="230707" y="767921"/>
                    <a:pt x="229056" y="776547"/>
                    <a:pt x="229056" y="789031"/>
                  </a:cubicBezTo>
                  <a:lnTo>
                    <a:pt x="229056" y="864648"/>
                  </a:lnTo>
                  <a:cubicBezTo>
                    <a:pt x="229056" y="876638"/>
                    <a:pt x="230585" y="885080"/>
                    <a:pt x="233643" y="889973"/>
                  </a:cubicBezTo>
                  <a:cubicBezTo>
                    <a:pt x="236702" y="894870"/>
                    <a:pt x="242026" y="897317"/>
                    <a:pt x="249609" y="897317"/>
                  </a:cubicBezTo>
                  <a:cubicBezTo>
                    <a:pt x="267720" y="897317"/>
                    <a:pt x="281058" y="891749"/>
                    <a:pt x="289621" y="880614"/>
                  </a:cubicBezTo>
                  <a:cubicBezTo>
                    <a:pt x="298188" y="869479"/>
                    <a:pt x="302470" y="852043"/>
                    <a:pt x="302470" y="828306"/>
                  </a:cubicBezTo>
                  <a:cubicBezTo>
                    <a:pt x="302470" y="805302"/>
                    <a:pt x="298063" y="787498"/>
                    <a:pt x="289253" y="774896"/>
                  </a:cubicBezTo>
                  <a:cubicBezTo>
                    <a:pt x="280446" y="762295"/>
                    <a:pt x="267963" y="755994"/>
                    <a:pt x="251813" y="755994"/>
                  </a:cubicBezTo>
                  <a:close/>
                  <a:moveTo>
                    <a:pt x="991344" y="733602"/>
                  </a:moveTo>
                  <a:lnTo>
                    <a:pt x="1021079" y="733602"/>
                  </a:lnTo>
                  <a:cubicBezTo>
                    <a:pt x="1027196" y="733602"/>
                    <a:pt x="1031293" y="735009"/>
                    <a:pt x="1033375" y="737821"/>
                  </a:cubicBezTo>
                  <a:cubicBezTo>
                    <a:pt x="1035454" y="740636"/>
                    <a:pt x="1036496" y="746204"/>
                    <a:pt x="1036496" y="754524"/>
                  </a:cubicBezTo>
                  <a:lnTo>
                    <a:pt x="1036496" y="804079"/>
                  </a:lnTo>
                  <a:cubicBezTo>
                    <a:pt x="1036496" y="811419"/>
                    <a:pt x="1037657" y="816194"/>
                    <a:pt x="1039982" y="818394"/>
                  </a:cubicBezTo>
                  <a:cubicBezTo>
                    <a:pt x="1042307" y="820598"/>
                    <a:pt x="1047263" y="821699"/>
                    <a:pt x="1054850" y="821699"/>
                  </a:cubicBezTo>
                  <a:lnTo>
                    <a:pt x="1122759" y="821699"/>
                  </a:lnTo>
                  <a:cubicBezTo>
                    <a:pt x="1131812" y="821699"/>
                    <a:pt x="1137685" y="823350"/>
                    <a:pt x="1140379" y="826655"/>
                  </a:cubicBezTo>
                  <a:cubicBezTo>
                    <a:pt x="1143069" y="829957"/>
                    <a:pt x="1144414" y="836994"/>
                    <a:pt x="1144414" y="847761"/>
                  </a:cubicBezTo>
                  <a:lnTo>
                    <a:pt x="1144414" y="869420"/>
                  </a:lnTo>
                  <a:cubicBezTo>
                    <a:pt x="1144414" y="881163"/>
                    <a:pt x="1142700" y="889303"/>
                    <a:pt x="1139277" y="893828"/>
                  </a:cubicBezTo>
                  <a:cubicBezTo>
                    <a:pt x="1135850" y="898356"/>
                    <a:pt x="1129609" y="900618"/>
                    <a:pt x="1120555" y="900618"/>
                  </a:cubicBezTo>
                  <a:lnTo>
                    <a:pt x="1054116" y="900618"/>
                  </a:lnTo>
                  <a:cubicBezTo>
                    <a:pt x="1047263" y="900618"/>
                    <a:pt x="1042613" y="901842"/>
                    <a:pt x="1040166" y="904292"/>
                  </a:cubicBezTo>
                  <a:cubicBezTo>
                    <a:pt x="1037719" y="906739"/>
                    <a:pt x="1036496" y="911389"/>
                    <a:pt x="1036496" y="918239"/>
                  </a:cubicBezTo>
                  <a:lnTo>
                    <a:pt x="1036496" y="1042310"/>
                  </a:lnTo>
                  <a:cubicBezTo>
                    <a:pt x="1036496" y="1056993"/>
                    <a:pt x="1040104" y="1068984"/>
                    <a:pt x="1047325" y="1078284"/>
                  </a:cubicBezTo>
                  <a:cubicBezTo>
                    <a:pt x="1054544" y="1087584"/>
                    <a:pt x="1063781" y="1092234"/>
                    <a:pt x="1075038" y="1092234"/>
                  </a:cubicBezTo>
                  <a:cubicBezTo>
                    <a:pt x="1084582" y="1092234"/>
                    <a:pt x="1097183" y="1087827"/>
                    <a:pt x="1112847" y="1079017"/>
                  </a:cubicBezTo>
                  <a:cubicBezTo>
                    <a:pt x="1116517" y="1076814"/>
                    <a:pt x="1120187" y="1075715"/>
                    <a:pt x="1123860" y="1075715"/>
                  </a:cubicBezTo>
                  <a:cubicBezTo>
                    <a:pt x="1129734" y="1075715"/>
                    <a:pt x="1135117" y="1079264"/>
                    <a:pt x="1140010" y="1086360"/>
                  </a:cubicBezTo>
                  <a:cubicBezTo>
                    <a:pt x="1144904" y="1093457"/>
                    <a:pt x="1147351" y="1101166"/>
                    <a:pt x="1147351" y="1109486"/>
                  </a:cubicBezTo>
                  <a:cubicBezTo>
                    <a:pt x="1147351" y="1124656"/>
                    <a:pt x="1139030" y="1139218"/>
                    <a:pt x="1122390" y="1153168"/>
                  </a:cubicBezTo>
                  <a:cubicBezTo>
                    <a:pt x="1087640" y="1182778"/>
                    <a:pt x="1045549" y="1197583"/>
                    <a:pt x="996116" y="1197583"/>
                  </a:cubicBezTo>
                  <a:cubicBezTo>
                    <a:pt x="956962" y="1197583"/>
                    <a:pt x="925517" y="1186511"/>
                    <a:pt x="901780" y="1164362"/>
                  </a:cubicBezTo>
                  <a:cubicBezTo>
                    <a:pt x="878043" y="1142217"/>
                    <a:pt x="866174" y="1113034"/>
                    <a:pt x="866174" y="1076814"/>
                  </a:cubicBezTo>
                  <a:lnTo>
                    <a:pt x="866174" y="907229"/>
                  </a:lnTo>
                  <a:cubicBezTo>
                    <a:pt x="866174" y="901598"/>
                    <a:pt x="865500" y="898113"/>
                    <a:pt x="864155" y="896764"/>
                  </a:cubicBezTo>
                  <a:cubicBezTo>
                    <a:pt x="862807" y="895419"/>
                    <a:pt x="859321" y="894745"/>
                    <a:pt x="853691" y="894745"/>
                  </a:cubicBezTo>
                  <a:lnTo>
                    <a:pt x="815882" y="894745"/>
                  </a:lnTo>
                  <a:cubicBezTo>
                    <a:pt x="808785" y="894745"/>
                    <a:pt x="804260" y="893584"/>
                    <a:pt x="802300" y="891259"/>
                  </a:cubicBezTo>
                  <a:cubicBezTo>
                    <a:pt x="800344" y="888934"/>
                    <a:pt x="799367" y="883488"/>
                    <a:pt x="799367" y="874925"/>
                  </a:cubicBezTo>
                  <a:lnTo>
                    <a:pt x="799367" y="858775"/>
                  </a:lnTo>
                  <a:cubicBezTo>
                    <a:pt x="799610" y="851431"/>
                    <a:pt x="802425" y="846048"/>
                    <a:pt x="807809" y="842621"/>
                  </a:cubicBezTo>
                  <a:lnTo>
                    <a:pt x="975927" y="736903"/>
                  </a:lnTo>
                  <a:cubicBezTo>
                    <a:pt x="980087" y="734703"/>
                    <a:pt x="985227" y="733602"/>
                    <a:pt x="991344" y="733602"/>
                  </a:cubicBezTo>
                  <a:close/>
                  <a:moveTo>
                    <a:pt x="667952" y="686615"/>
                  </a:moveTo>
                  <a:cubicBezTo>
                    <a:pt x="689242" y="686615"/>
                    <a:pt x="706129" y="690594"/>
                    <a:pt x="718609" y="698546"/>
                  </a:cubicBezTo>
                  <a:cubicBezTo>
                    <a:pt x="731090" y="706497"/>
                    <a:pt x="737331" y="717205"/>
                    <a:pt x="737331" y="730665"/>
                  </a:cubicBezTo>
                  <a:cubicBezTo>
                    <a:pt x="737331" y="749509"/>
                    <a:pt x="727909" y="764435"/>
                    <a:pt x="709066" y="775449"/>
                  </a:cubicBezTo>
                  <a:cubicBezTo>
                    <a:pt x="679209" y="792822"/>
                    <a:pt x="643114" y="801511"/>
                    <a:pt x="600780" y="801511"/>
                  </a:cubicBezTo>
                  <a:cubicBezTo>
                    <a:pt x="582913" y="801511"/>
                    <a:pt x="568719" y="798084"/>
                    <a:pt x="558196" y="791231"/>
                  </a:cubicBezTo>
                  <a:cubicBezTo>
                    <a:pt x="544003" y="782421"/>
                    <a:pt x="536906" y="770187"/>
                    <a:pt x="536906" y="754524"/>
                  </a:cubicBezTo>
                  <a:cubicBezTo>
                    <a:pt x="536906" y="733480"/>
                    <a:pt x="551958" y="716962"/>
                    <a:pt x="582058" y="704968"/>
                  </a:cubicBezTo>
                  <a:cubicBezTo>
                    <a:pt x="612648" y="692735"/>
                    <a:pt x="641279" y="686615"/>
                    <a:pt x="667952" y="686615"/>
                  </a:cubicBezTo>
                  <a:close/>
                  <a:moveTo>
                    <a:pt x="309445" y="684046"/>
                  </a:moveTo>
                  <a:cubicBezTo>
                    <a:pt x="341992" y="684046"/>
                    <a:pt x="368238" y="686677"/>
                    <a:pt x="388180" y="691939"/>
                  </a:cubicBezTo>
                  <a:cubicBezTo>
                    <a:pt x="408125" y="697201"/>
                    <a:pt x="425440" y="706070"/>
                    <a:pt x="440123" y="718550"/>
                  </a:cubicBezTo>
                  <a:cubicBezTo>
                    <a:pt x="464103" y="738863"/>
                    <a:pt x="476097" y="766027"/>
                    <a:pt x="476097" y="800041"/>
                  </a:cubicBezTo>
                  <a:cubicBezTo>
                    <a:pt x="476097" y="816928"/>
                    <a:pt x="472548" y="833384"/>
                    <a:pt x="465452" y="849412"/>
                  </a:cubicBezTo>
                  <a:cubicBezTo>
                    <a:pt x="458355" y="865441"/>
                    <a:pt x="448808" y="878227"/>
                    <a:pt x="436818" y="887773"/>
                  </a:cubicBezTo>
                  <a:cubicBezTo>
                    <a:pt x="428255" y="894623"/>
                    <a:pt x="423970" y="900865"/>
                    <a:pt x="423970" y="906492"/>
                  </a:cubicBezTo>
                  <a:cubicBezTo>
                    <a:pt x="423970" y="912612"/>
                    <a:pt x="429110" y="917749"/>
                    <a:pt x="439386" y="921909"/>
                  </a:cubicBezTo>
                  <a:cubicBezTo>
                    <a:pt x="459453" y="929985"/>
                    <a:pt x="477685" y="943567"/>
                    <a:pt x="494082" y="962654"/>
                  </a:cubicBezTo>
                  <a:cubicBezTo>
                    <a:pt x="510969" y="982478"/>
                    <a:pt x="519411" y="1007316"/>
                    <a:pt x="519411" y="1037170"/>
                  </a:cubicBezTo>
                  <a:cubicBezTo>
                    <a:pt x="519411" y="1072410"/>
                    <a:pt x="506562" y="1104589"/>
                    <a:pt x="480868" y="1133713"/>
                  </a:cubicBezTo>
                  <a:cubicBezTo>
                    <a:pt x="446851" y="1172133"/>
                    <a:pt x="396563" y="1191341"/>
                    <a:pt x="329999" y="1191341"/>
                  </a:cubicBezTo>
                  <a:cubicBezTo>
                    <a:pt x="320945" y="1191341"/>
                    <a:pt x="298675" y="1190730"/>
                    <a:pt x="263191" y="1189506"/>
                  </a:cubicBezTo>
                  <a:cubicBezTo>
                    <a:pt x="230891" y="1188283"/>
                    <a:pt x="211067" y="1187550"/>
                    <a:pt x="203727" y="1187306"/>
                  </a:cubicBezTo>
                  <a:lnTo>
                    <a:pt x="154540" y="1187671"/>
                  </a:lnTo>
                  <a:cubicBezTo>
                    <a:pt x="120033" y="1188161"/>
                    <a:pt x="94826" y="1188895"/>
                    <a:pt x="78922" y="1189875"/>
                  </a:cubicBezTo>
                  <a:cubicBezTo>
                    <a:pt x="64729" y="1191098"/>
                    <a:pt x="54570" y="1191710"/>
                    <a:pt x="48454" y="1191710"/>
                  </a:cubicBezTo>
                  <a:cubicBezTo>
                    <a:pt x="33527" y="1191710"/>
                    <a:pt x="21658" y="1187918"/>
                    <a:pt x="12848" y="1180331"/>
                  </a:cubicBezTo>
                  <a:cubicBezTo>
                    <a:pt x="4282" y="1172745"/>
                    <a:pt x="0" y="1163688"/>
                    <a:pt x="0" y="1153168"/>
                  </a:cubicBezTo>
                  <a:cubicBezTo>
                    <a:pt x="0" y="1146314"/>
                    <a:pt x="1592" y="1140931"/>
                    <a:pt x="4772" y="1137014"/>
                  </a:cubicBezTo>
                  <a:cubicBezTo>
                    <a:pt x="7952" y="1133101"/>
                    <a:pt x="15663" y="1126981"/>
                    <a:pt x="27897" y="1118661"/>
                  </a:cubicBezTo>
                  <a:cubicBezTo>
                    <a:pt x="34994" y="1113767"/>
                    <a:pt x="39890" y="1106121"/>
                    <a:pt x="42580" y="1095720"/>
                  </a:cubicBezTo>
                  <a:cubicBezTo>
                    <a:pt x="45274" y="1085318"/>
                    <a:pt x="48210" y="1062988"/>
                    <a:pt x="51390" y="1028728"/>
                  </a:cubicBezTo>
                  <a:cubicBezTo>
                    <a:pt x="56040" y="975381"/>
                    <a:pt x="58365" y="909675"/>
                    <a:pt x="58365" y="831611"/>
                  </a:cubicBezTo>
                  <a:cubicBezTo>
                    <a:pt x="58365" y="802977"/>
                    <a:pt x="56468" y="783950"/>
                    <a:pt x="52676" y="774531"/>
                  </a:cubicBezTo>
                  <a:cubicBezTo>
                    <a:pt x="48881" y="765110"/>
                    <a:pt x="40012" y="757339"/>
                    <a:pt x="26062" y="751222"/>
                  </a:cubicBezTo>
                  <a:cubicBezTo>
                    <a:pt x="9912" y="744369"/>
                    <a:pt x="1835" y="734335"/>
                    <a:pt x="1835" y="721122"/>
                  </a:cubicBezTo>
                  <a:cubicBezTo>
                    <a:pt x="1835" y="710352"/>
                    <a:pt x="6669" y="701545"/>
                    <a:pt x="16334" y="694691"/>
                  </a:cubicBezTo>
                  <a:cubicBezTo>
                    <a:pt x="26003" y="687838"/>
                    <a:pt x="38420" y="684415"/>
                    <a:pt x="53594" y="684415"/>
                  </a:cubicBezTo>
                  <a:cubicBezTo>
                    <a:pt x="61914" y="684415"/>
                    <a:pt x="72559" y="684780"/>
                    <a:pt x="85529" y="685513"/>
                  </a:cubicBezTo>
                  <a:cubicBezTo>
                    <a:pt x="107063" y="686493"/>
                    <a:pt x="130313" y="686983"/>
                    <a:pt x="155273" y="686983"/>
                  </a:cubicBezTo>
                  <a:cubicBezTo>
                    <a:pt x="173627" y="686983"/>
                    <a:pt x="209722" y="686250"/>
                    <a:pt x="263560" y="684780"/>
                  </a:cubicBezTo>
                  <a:cubicBezTo>
                    <a:pt x="280446" y="684290"/>
                    <a:pt x="295738" y="684046"/>
                    <a:pt x="309445" y="684046"/>
                  </a:cubicBezTo>
                  <a:close/>
                  <a:moveTo>
                    <a:pt x="1755227" y="353857"/>
                  </a:moveTo>
                  <a:cubicBezTo>
                    <a:pt x="1744460" y="353857"/>
                    <a:pt x="1735097" y="358264"/>
                    <a:pt x="1727146" y="367074"/>
                  </a:cubicBezTo>
                  <a:cubicBezTo>
                    <a:pt x="1719191" y="375884"/>
                    <a:pt x="1715215" y="386407"/>
                    <a:pt x="1715215" y="398641"/>
                  </a:cubicBezTo>
                  <a:cubicBezTo>
                    <a:pt x="1715215" y="410388"/>
                    <a:pt x="1718030" y="419872"/>
                    <a:pt x="1723657" y="427090"/>
                  </a:cubicBezTo>
                  <a:cubicBezTo>
                    <a:pt x="1729287" y="434309"/>
                    <a:pt x="1736752" y="437920"/>
                    <a:pt x="1746048" y="437920"/>
                  </a:cubicBezTo>
                  <a:cubicBezTo>
                    <a:pt x="1765625" y="437920"/>
                    <a:pt x="1775415" y="421401"/>
                    <a:pt x="1775415" y="388364"/>
                  </a:cubicBezTo>
                  <a:cubicBezTo>
                    <a:pt x="1775415" y="374904"/>
                    <a:pt x="1774008" y="365851"/>
                    <a:pt x="1771193" y="361200"/>
                  </a:cubicBezTo>
                  <a:cubicBezTo>
                    <a:pt x="1768381" y="356550"/>
                    <a:pt x="1763057" y="354104"/>
                    <a:pt x="1755227" y="353857"/>
                  </a:cubicBezTo>
                  <a:close/>
                  <a:moveTo>
                    <a:pt x="1472212" y="144260"/>
                  </a:moveTo>
                  <a:cubicBezTo>
                    <a:pt x="1485672" y="144260"/>
                    <a:pt x="1492401" y="151843"/>
                    <a:pt x="1492401" y="167017"/>
                  </a:cubicBezTo>
                  <a:lnTo>
                    <a:pt x="1492401" y="380287"/>
                  </a:lnTo>
                  <a:cubicBezTo>
                    <a:pt x="1492401" y="397174"/>
                    <a:pt x="1493930" y="409533"/>
                    <a:pt x="1496988" y="417363"/>
                  </a:cubicBezTo>
                  <a:cubicBezTo>
                    <a:pt x="1500050" y="425193"/>
                    <a:pt x="1506229" y="432411"/>
                    <a:pt x="1515526" y="439021"/>
                  </a:cubicBezTo>
                  <a:cubicBezTo>
                    <a:pt x="1523113" y="444405"/>
                    <a:pt x="1528190" y="448992"/>
                    <a:pt x="1530762" y="452784"/>
                  </a:cubicBezTo>
                  <a:cubicBezTo>
                    <a:pt x="1533330" y="456579"/>
                    <a:pt x="1534616" y="461410"/>
                    <a:pt x="1534616" y="467283"/>
                  </a:cubicBezTo>
                  <a:cubicBezTo>
                    <a:pt x="1534616" y="498854"/>
                    <a:pt x="1494604" y="514635"/>
                    <a:pt x="1414580" y="514635"/>
                  </a:cubicBezTo>
                  <a:cubicBezTo>
                    <a:pt x="1371513" y="514635"/>
                    <a:pt x="1337374" y="511212"/>
                    <a:pt x="1312167" y="504359"/>
                  </a:cubicBezTo>
                  <a:cubicBezTo>
                    <a:pt x="1303604" y="501912"/>
                    <a:pt x="1296691" y="497630"/>
                    <a:pt x="1291429" y="491510"/>
                  </a:cubicBezTo>
                  <a:cubicBezTo>
                    <a:pt x="1286168" y="485393"/>
                    <a:pt x="1283537" y="478418"/>
                    <a:pt x="1283537" y="470588"/>
                  </a:cubicBezTo>
                  <a:cubicBezTo>
                    <a:pt x="1283537" y="463982"/>
                    <a:pt x="1284882" y="458842"/>
                    <a:pt x="1287575" y="455171"/>
                  </a:cubicBezTo>
                  <a:cubicBezTo>
                    <a:pt x="1290265" y="451501"/>
                    <a:pt x="1297119" y="445628"/>
                    <a:pt x="1308129" y="437551"/>
                  </a:cubicBezTo>
                  <a:cubicBezTo>
                    <a:pt x="1315716" y="431925"/>
                    <a:pt x="1321099" y="422746"/>
                    <a:pt x="1324282" y="410019"/>
                  </a:cubicBezTo>
                  <a:cubicBezTo>
                    <a:pt x="1327462" y="397296"/>
                    <a:pt x="1329054" y="378331"/>
                    <a:pt x="1329054" y="353124"/>
                  </a:cubicBezTo>
                  <a:cubicBezTo>
                    <a:pt x="1329054" y="345050"/>
                    <a:pt x="1328502" y="329936"/>
                    <a:pt x="1327400" y="307791"/>
                  </a:cubicBezTo>
                  <a:cubicBezTo>
                    <a:pt x="1326302" y="285642"/>
                    <a:pt x="1325506" y="272735"/>
                    <a:pt x="1325016" y="269065"/>
                  </a:cubicBezTo>
                  <a:cubicBezTo>
                    <a:pt x="1323546" y="259031"/>
                    <a:pt x="1316696" y="251323"/>
                    <a:pt x="1304459" y="245939"/>
                  </a:cubicBezTo>
                  <a:cubicBezTo>
                    <a:pt x="1289285" y="239333"/>
                    <a:pt x="1281702" y="229542"/>
                    <a:pt x="1281702" y="216572"/>
                  </a:cubicBezTo>
                  <a:cubicBezTo>
                    <a:pt x="1281702" y="201156"/>
                    <a:pt x="1291610" y="189652"/>
                    <a:pt x="1311434" y="182068"/>
                  </a:cubicBezTo>
                  <a:cubicBezTo>
                    <a:pt x="1338841" y="171545"/>
                    <a:pt x="1368208" y="162613"/>
                    <a:pt x="1399531" y="155270"/>
                  </a:cubicBezTo>
                  <a:cubicBezTo>
                    <a:pt x="1430855" y="147930"/>
                    <a:pt x="1455082" y="144260"/>
                    <a:pt x="1472212" y="144260"/>
                  </a:cubicBezTo>
                  <a:close/>
                  <a:moveTo>
                    <a:pt x="684717" y="144260"/>
                  </a:moveTo>
                  <a:cubicBezTo>
                    <a:pt x="699154" y="144260"/>
                    <a:pt x="706373" y="150376"/>
                    <a:pt x="706373" y="162613"/>
                  </a:cubicBezTo>
                  <a:lnTo>
                    <a:pt x="706373" y="361566"/>
                  </a:lnTo>
                  <a:cubicBezTo>
                    <a:pt x="706373" y="404149"/>
                    <a:pt x="720444" y="425439"/>
                    <a:pt x="748588" y="425439"/>
                  </a:cubicBezTo>
                  <a:cubicBezTo>
                    <a:pt x="755685" y="425439"/>
                    <a:pt x="762657" y="423420"/>
                    <a:pt x="769510" y="419382"/>
                  </a:cubicBezTo>
                  <a:cubicBezTo>
                    <a:pt x="776363" y="415344"/>
                    <a:pt x="781135" y="410388"/>
                    <a:pt x="783825" y="404514"/>
                  </a:cubicBezTo>
                  <a:cubicBezTo>
                    <a:pt x="789208" y="392768"/>
                    <a:pt x="791902" y="366584"/>
                    <a:pt x="791902" y="325960"/>
                  </a:cubicBezTo>
                  <a:cubicBezTo>
                    <a:pt x="791902" y="285826"/>
                    <a:pt x="790557" y="258419"/>
                    <a:pt x="787863" y="243736"/>
                  </a:cubicBezTo>
                  <a:cubicBezTo>
                    <a:pt x="786883" y="237619"/>
                    <a:pt x="785173" y="233153"/>
                    <a:pt x="782723" y="230338"/>
                  </a:cubicBezTo>
                  <a:cubicBezTo>
                    <a:pt x="780277" y="227523"/>
                    <a:pt x="775627" y="224281"/>
                    <a:pt x="768777" y="220611"/>
                  </a:cubicBezTo>
                  <a:cubicBezTo>
                    <a:pt x="754826" y="213267"/>
                    <a:pt x="747851" y="203971"/>
                    <a:pt x="747851" y="192714"/>
                  </a:cubicBezTo>
                  <a:cubicBezTo>
                    <a:pt x="747851" y="177540"/>
                    <a:pt x="759845" y="167017"/>
                    <a:pt x="783825" y="161143"/>
                  </a:cubicBezTo>
                  <a:cubicBezTo>
                    <a:pt x="829342" y="149886"/>
                    <a:pt x="874248" y="144260"/>
                    <a:pt x="918541" y="144260"/>
                  </a:cubicBezTo>
                  <a:cubicBezTo>
                    <a:pt x="943258" y="144260"/>
                    <a:pt x="955617" y="157351"/>
                    <a:pt x="955617" y="183535"/>
                  </a:cubicBezTo>
                  <a:cubicBezTo>
                    <a:pt x="955617" y="186228"/>
                    <a:pt x="955495" y="191734"/>
                    <a:pt x="955249" y="200054"/>
                  </a:cubicBezTo>
                  <a:cubicBezTo>
                    <a:pt x="954759" y="211801"/>
                    <a:pt x="954394" y="226116"/>
                    <a:pt x="954147" y="243003"/>
                  </a:cubicBezTo>
                  <a:lnTo>
                    <a:pt x="954147" y="404883"/>
                  </a:lnTo>
                  <a:cubicBezTo>
                    <a:pt x="954147" y="413203"/>
                    <a:pt x="961244" y="420789"/>
                    <a:pt x="975437" y="427640"/>
                  </a:cubicBezTo>
                  <a:cubicBezTo>
                    <a:pt x="987431" y="433513"/>
                    <a:pt x="993426" y="442080"/>
                    <a:pt x="993426" y="453336"/>
                  </a:cubicBezTo>
                  <a:cubicBezTo>
                    <a:pt x="993426" y="475360"/>
                    <a:pt x="967364" y="492369"/>
                    <a:pt x="915240" y="504359"/>
                  </a:cubicBezTo>
                  <a:cubicBezTo>
                    <a:pt x="884649" y="511455"/>
                    <a:pt x="855039" y="515004"/>
                    <a:pt x="826406" y="515004"/>
                  </a:cubicBezTo>
                  <a:cubicBezTo>
                    <a:pt x="814659" y="515004"/>
                    <a:pt x="806644" y="513659"/>
                    <a:pt x="802363" y="510965"/>
                  </a:cubicBezTo>
                  <a:cubicBezTo>
                    <a:pt x="798081" y="508275"/>
                    <a:pt x="795572" y="503014"/>
                    <a:pt x="794839" y="495184"/>
                  </a:cubicBezTo>
                  <a:cubicBezTo>
                    <a:pt x="793615" y="480010"/>
                    <a:pt x="788965" y="472423"/>
                    <a:pt x="780888" y="472423"/>
                  </a:cubicBezTo>
                  <a:cubicBezTo>
                    <a:pt x="777952" y="472423"/>
                    <a:pt x="775262" y="473097"/>
                    <a:pt x="772815" y="474442"/>
                  </a:cubicBezTo>
                  <a:cubicBezTo>
                    <a:pt x="770365" y="475788"/>
                    <a:pt x="762903" y="480743"/>
                    <a:pt x="750423" y="489310"/>
                  </a:cubicBezTo>
                  <a:cubicBezTo>
                    <a:pt x="725706" y="506194"/>
                    <a:pt x="699154" y="514635"/>
                    <a:pt x="670767" y="514635"/>
                  </a:cubicBezTo>
                  <a:cubicBezTo>
                    <a:pt x="623780" y="514635"/>
                    <a:pt x="590621" y="501057"/>
                    <a:pt x="571291" y="473893"/>
                  </a:cubicBezTo>
                  <a:cubicBezTo>
                    <a:pt x="554894" y="451133"/>
                    <a:pt x="546696" y="412834"/>
                    <a:pt x="546696" y="358997"/>
                  </a:cubicBezTo>
                  <a:cubicBezTo>
                    <a:pt x="546696" y="338930"/>
                    <a:pt x="546818" y="321800"/>
                    <a:pt x="547064" y="307607"/>
                  </a:cubicBezTo>
                  <a:cubicBezTo>
                    <a:pt x="547064" y="299287"/>
                    <a:pt x="547064" y="293657"/>
                    <a:pt x="547064" y="290720"/>
                  </a:cubicBezTo>
                  <a:cubicBezTo>
                    <a:pt x="547064" y="269676"/>
                    <a:pt x="545167" y="254197"/>
                    <a:pt x="541375" y="244285"/>
                  </a:cubicBezTo>
                  <a:cubicBezTo>
                    <a:pt x="537580" y="234377"/>
                    <a:pt x="530667" y="226606"/>
                    <a:pt x="520634" y="220976"/>
                  </a:cubicBezTo>
                  <a:cubicBezTo>
                    <a:pt x="511090" y="216082"/>
                    <a:pt x="505033" y="212169"/>
                    <a:pt x="502465" y="209232"/>
                  </a:cubicBezTo>
                  <a:cubicBezTo>
                    <a:pt x="499893" y="206296"/>
                    <a:pt x="498610" y="202257"/>
                    <a:pt x="498610" y="197117"/>
                  </a:cubicBezTo>
                  <a:cubicBezTo>
                    <a:pt x="498610" y="178520"/>
                    <a:pt x="512679" y="166162"/>
                    <a:pt x="540822" y="160042"/>
                  </a:cubicBezTo>
                  <a:cubicBezTo>
                    <a:pt x="588786" y="149521"/>
                    <a:pt x="636750" y="144260"/>
                    <a:pt x="684717" y="144260"/>
                  </a:cubicBezTo>
                  <a:close/>
                  <a:moveTo>
                    <a:pt x="2331043" y="143891"/>
                  </a:moveTo>
                  <a:cubicBezTo>
                    <a:pt x="2361876" y="143891"/>
                    <a:pt x="2388307" y="151968"/>
                    <a:pt x="2410330" y="168118"/>
                  </a:cubicBezTo>
                  <a:cubicBezTo>
                    <a:pt x="2425747" y="179618"/>
                    <a:pt x="2436517" y="193141"/>
                    <a:pt x="2442634" y="208680"/>
                  </a:cubicBezTo>
                  <a:cubicBezTo>
                    <a:pt x="2448751" y="224218"/>
                    <a:pt x="2452546" y="247041"/>
                    <a:pt x="2454012" y="277141"/>
                  </a:cubicBezTo>
                  <a:lnTo>
                    <a:pt x="2459152" y="406349"/>
                  </a:lnTo>
                  <a:cubicBezTo>
                    <a:pt x="2459642" y="416139"/>
                    <a:pt x="2461172" y="423358"/>
                    <a:pt x="2463740" y="428008"/>
                  </a:cubicBezTo>
                  <a:cubicBezTo>
                    <a:pt x="2466308" y="432658"/>
                    <a:pt x="2473836" y="441590"/>
                    <a:pt x="2486316" y="454803"/>
                  </a:cubicBezTo>
                  <a:cubicBezTo>
                    <a:pt x="2489986" y="458720"/>
                    <a:pt x="2491821" y="464225"/>
                    <a:pt x="2491821" y="471322"/>
                  </a:cubicBezTo>
                  <a:cubicBezTo>
                    <a:pt x="2491821" y="487475"/>
                    <a:pt x="2482156" y="498732"/>
                    <a:pt x="2462822" y="505092"/>
                  </a:cubicBezTo>
                  <a:cubicBezTo>
                    <a:pt x="2443489" y="511455"/>
                    <a:pt x="2408985" y="514635"/>
                    <a:pt x="2359308" y="514635"/>
                  </a:cubicBezTo>
                  <a:cubicBezTo>
                    <a:pt x="2325538" y="514635"/>
                    <a:pt x="2301676" y="511702"/>
                    <a:pt x="2287729" y="505829"/>
                  </a:cubicBezTo>
                  <a:cubicBezTo>
                    <a:pt x="2273289" y="499709"/>
                    <a:pt x="2266070" y="489797"/>
                    <a:pt x="2266070" y="476093"/>
                  </a:cubicBezTo>
                  <a:cubicBezTo>
                    <a:pt x="2266070" y="471200"/>
                    <a:pt x="2266804" y="467589"/>
                    <a:pt x="2268274" y="465264"/>
                  </a:cubicBezTo>
                  <a:cubicBezTo>
                    <a:pt x="2269740" y="462942"/>
                    <a:pt x="2274637" y="457250"/>
                    <a:pt x="2282957" y="448196"/>
                  </a:cubicBezTo>
                  <a:cubicBezTo>
                    <a:pt x="2292744" y="437920"/>
                    <a:pt x="2297641" y="403659"/>
                    <a:pt x="2297641" y="345415"/>
                  </a:cubicBezTo>
                  <a:cubicBezTo>
                    <a:pt x="2297641" y="311645"/>
                    <a:pt x="2293724" y="286685"/>
                    <a:pt x="2285894" y="270531"/>
                  </a:cubicBezTo>
                  <a:cubicBezTo>
                    <a:pt x="2279531" y="257561"/>
                    <a:pt x="2267784" y="251076"/>
                    <a:pt x="2250654" y="251076"/>
                  </a:cubicBezTo>
                  <a:cubicBezTo>
                    <a:pt x="2234257" y="251076"/>
                    <a:pt x="2223000" y="256338"/>
                    <a:pt x="2216883" y="266861"/>
                  </a:cubicBezTo>
                  <a:cubicBezTo>
                    <a:pt x="2210767" y="277385"/>
                    <a:pt x="2207705" y="296472"/>
                    <a:pt x="2207705" y="324125"/>
                  </a:cubicBezTo>
                  <a:lnTo>
                    <a:pt x="2207705" y="396806"/>
                  </a:lnTo>
                  <a:cubicBezTo>
                    <a:pt x="2207705" y="411246"/>
                    <a:pt x="2208622" y="421154"/>
                    <a:pt x="2210461" y="426538"/>
                  </a:cubicBezTo>
                  <a:cubicBezTo>
                    <a:pt x="2212296" y="431925"/>
                    <a:pt x="2218350" y="442323"/>
                    <a:pt x="2228630" y="457740"/>
                  </a:cubicBezTo>
                  <a:cubicBezTo>
                    <a:pt x="2231320" y="462147"/>
                    <a:pt x="2232668" y="467162"/>
                    <a:pt x="2232668" y="472792"/>
                  </a:cubicBezTo>
                  <a:cubicBezTo>
                    <a:pt x="2232668" y="487228"/>
                    <a:pt x="2222635" y="497874"/>
                    <a:pt x="2202568" y="504727"/>
                  </a:cubicBezTo>
                  <a:cubicBezTo>
                    <a:pt x="2182501" y="511577"/>
                    <a:pt x="2151178" y="515004"/>
                    <a:pt x="2108597" y="515004"/>
                  </a:cubicBezTo>
                  <a:cubicBezTo>
                    <a:pt x="2040566" y="515004"/>
                    <a:pt x="2006549" y="500932"/>
                    <a:pt x="2006549" y="472792"/>
                  </a:cubicBezTo>
                  <a:cubicBezTo>
                    <a:pt x="2006549" y="466918"/>
                    <a:pt x="2007589" y="462452"/>
                    <a:pt x="2009670" y="459394"/>
                  </a:cubicBezTo>
                  <a:cubicBezTo>
                    <a:pt x="2011749" y="456332"/>
                    <a:pt x="2016705" y="451988"/>
                    <a:pt x="2024538" y="446361"/>
                  </a:cubicBezTo>
                  <a:cubicBezTo>
                    <a:pt x="2030898" y="441711"/>
                    <a:pt x="2034936" y="436390"/>
                    <a:pt x="2036650" y="430392"/>
                  </a:cubicBezTo>
                  <a:cubicBezTo>
                    <a:pt x="2038363" y="424397"/>
                    <a:pt x="2039955" y="409654"/>
                    <a:pt x="2041421" y="386161"/>
                  </a:cubicBezTo>
                  <a:cubicBezTo>
                    <a:pt x="2043135" y="358264"/>
                    <a:pt x="2043990" y="329019"/>
                    <a:pt x="2043990" y="298432"/>
                  </a:cubicBezTo>
                  <a:cubicBezTo>
                    <a:pt x="2043990" y="281545"/>
                    <a:pt x="2042707" y="270472"/>
                    <a:pt x="2040136" y="265210"/>
                  </a:cubicBezTo>
                  <a:cubicBezTo>
                    <a:pt x="2037567" y="259949"/>
                    <a:pt x="2030165" y="253526"/>
                    <a:pt x="2017928" y="245939"/>
                  </a:cubicBezTo>
                  <a:cubicBezTo>
                    <a:pt x="2007408" y="239333"/>
                    <a:pt x="2002146" y="231256"/>
                    <a:pt x="2002146" y="221712"/>
                  </a:cubicBezTo>
                  <a:cubicBezTo>
                    <a:pt x="2002146" y="211922"/>
                    <a:pt x="2006428" y="203908"/>
                    <a:pt x="2014991" y="197670"/>
                  </a:cubicBezTo>
                  <a:cubicBezTo>
                    <a:pt x="2023558" y="191428"/>
                    <a:pt x="2041178" y="183535"/>
                    <a:pt x="2067852" y="173992"/>
                  </a:cubicBezTo>
                  <a:cubicBezTo>
                    <a:pt x="2091345" y="165672"/>
                    <a:pt x="2113981" y="158634"/>
                    <a:pt x="2135761" y="152886"/>
                  </a:cubicBezTo>
                  <a:cubicBezTo>
                    <a:pt x="2157541" y="147134"/>
                    <a:pt x="2172468" y="144260"/>
                    <a:pt x="2180541" y="144260"/>
                  </a:cubicBezTo>
                  <a:cubicBezTo>
                    <a:pt x="2187885" y="144260"/>
                    <a:pt x="2194064" y="146950"/>
                    <a:pt x="2199079" y="152333"/>
                  </a:cubicBezTo>
                  <a:cubicBezTo>
                    <a:pt x="2204097" y="157717"/>
                    <a:pt x="2206606" y="164080"/>
                    <a:pt x="2206606" y="171423"/>
                  </a:cubicBezTo>
                  <a:cubicBezTo>
                    <a:pt x="2206606" y="172157"/>
                    <a:pt x="2206481" y="175215"/>
                    <a:pt x="2206238" y="180598"/>
                  </a:cubicBezTo>
                  <a:cubicBezTo>
                    <a:pt x="2205995" y="182555"/>
                    <a:pt x="2205870" y="184268"/>
                    <a:pt x="2205870" y="185738"/>
                  </a:cubicBezTo>
                  <a:cubicBezTo>
                    <a:pt x="2205870" y="197485"/>
                    <a:pt x="2210767" y="203359"/>
                    <a:pt x="2220553" y="203359"/>
                  </a:cubicBezTo>
                  <a:cubicBezTo>
                    <a:pt x="2226427" y="203359"/>
                    <a:pt x="2232668" y="198709"/>
                    <a:pt x="2239275" y="189409"/>
                  </a:cubicBezTo>
                  <a:cubicBezTo>
                    <a:pt x="2260319" y="159065"/>
                    <a:pt x="2290909" y="143891"/>
                    <a:pt x="2331043" y="143891"/>
                  </a:cubicBezTo>
                  <a:close/>
                  <a:moveTo>
                    <a:pt x="1196906" y="143891"/>
                  </a:moveTo>
                  <a:cubicBezTo>
                    <a:pt x="1205473" y="143891"/>
                    <a:pt x="1211468" y="146095"/>
                    <a:pt x="1214895" y="150498"/>
                  </a:cubicBezTo>
                  <a:cubicBezTo>
                    <a:pt x="1218318" y="154905"/>
                    <a:pt x="1220031" y="162492"/>
                    <a:pt x="1220031" y="173258"/>
                  </a:cubicBezTo>
                  <a:lnTo>
                    <a:pt x="1220031" y="498485"/>
                  </a:lnTo>
                  <a:cubicBezTo>
                    <a:pt x="1220031" y="531522"/>
                    <a:pt x="1217463" y="556973"/>
                    <a:pt x="1212323" y="574836"/>
                  </a:cubicBezTo>
                  <a:cubicBezTo>
                    <a:pt x="1207186" y="592703"/>
                    <a:pt x="1198376" y="606896"/>
                    <a:pt x="1185896" y="617416"/>
                  </a:cubicBezTo>
                  <a:cubicBezTo>
                    <a:pt x="1173169" y="627940"/>
                    <a:pt x="1156588" y="636444"/>
                    <a:pt x="1136156" y="642929"/>
                  </a:cubicBezTo>
                  <a:cubicBezTo>
                    <a:pt x="1115721" y="649414"/>
                    <a:pt x="1094983" y="652657"/>
                    <a:pt x="1073936" y="652657"/>
                  </a:cubicBezTo>
                  <a:cubicBezTo>
                    <a:pt x="1049956" y="652657"/>
                    <a:pt x="1029948" y="647885"/>
                    <a:pt x="1013920" y="638342"/>
                  </a:cubicBezTo>
                  <a:cubicBezTo>
                    <a:pt x="997891" y="628798"/>
                    <a:pt x="989877" y="616930"/>
                    <a:pt x="989877" y="602736"/>
                  </a:cubicBezTo>
                  <a:cubicBezTo>
                    <a:pt x="989877" y="596373"/>
                    <a:pt x="992140" y="590865"/>
                    <a:pt x="996668" y="586218"/>
                  </a:cubicBezTo>
                  <a:cubicBezTo>
                    <a:pt x="1001196" y="581568"/>
                    <a:pt x="1006639" y="579243"/>
                    <a:pt x="1013002" y="579243"/>
                  </a:cubicBezTo>
                  <a:cubicBezTo>
                    <a:pt x="1015939" y="579243"/>
                    <a:pt x="1019856" y="579608"/>
                    <a:pt x="1024749" y="580344"/>
                  </a:cubicBezTo>
                  <a:cubicBezTo>
                    <a:pt x="1029643" y="581078"/>
                    <a:pt x="1032701" y="581446"/>
                    <a:pt x="1033924" y="581446"/>
                  </a:cubicBezTo>
                  <a:cubicBezTo>
                    <a:pt x="1038331" y="581446"/>
                    <a:pt x="1042307" y="579364"/>
                    <a:pt x="1045855" y="575204"/>
                  </a:cubicBezTo>
                  <a:cubicBezTo>
                    <a:pt x="1049404" y="571044"/>
                    <a:pt x="1051179" y="566394"/>
                    <a:pt x="1051179" y="561254"/>
                  </a:cubicBezTo>
                  <a:cubicBezTo>
                    <a:pt x="1051179" y="558808"/>
                    <a:pt x="1050811" y="555381"/>
                    <a:pt x="1050078" y="550977"/>
                  </a:cubicBezTo>
                  <a:cubicBezTo>
                    <a:pt x="1048364" y="541924"/>
                    <a:pt x="1047506" y="533479"/>
                    <a:pt x="1047506" y="525649"/>
                  </a:cubicBezTo>
                  <a:lnTo>
                    <a:pt x="1047506" y="292558"/>
                  </a:lnTo>
                  <a:cubicBezTo>
                    <a:pt x="1047506" y="281545"/>
                    <a:pt x="1045612" y="272978"/>
                    <a:pt x="1041817" y="266861"/>
                  </a:cubicBezTo>
                  <a:cubicBezTo>
                    <a:pt x="1038025" y="260744"/>
                    <a:pt x="1031478" y="255848"/>
                    <a:pt x="1022181" y="252178"/>
                  </a:cubicBezTo>
                  <a:cubicBezTo>
                    <a:pt x="1008231" y="246551"/>
                    <a:pt x="1001256" y="238106"/>
                    <a:pt x="1001256" y="226849"/>
                  </a:cubicBezTo>
                  <a:cubicBezTo>
                    <a:pt x="1001256" y="213879"/>
                    <a:pt x="1006886" y="202685"/>
                    <a:pt x="1018142" y="193263"/>
                  </a:cubicBezTo>
                  <a:cubicBezTo>
                    <a:pt x="1029399" y="183841"/>
                    <a:pt x="1047753" y="175093"/>
                    <a:pt x="1073203" y="167017"/>
                  </a:cubicBezTo>
                  <a:cubicBezTo>
                    <a:pt x="1091313" y="161390"/>
                    <a:pt x="1113337" y="156128"/>
                    <a:pt x="1139277" y="151231"/>
                  </a:cubicBezTo>
                  <a:cubicBezTo>
                    <a:pt x="1165217" y="146338"/>
                    <a:pt x="1184426" y="143891"/>
                    <a:pt x="1196906" y="143891"/>
                  </a:cubicBezTo>
                  <a:close/>
                  <a:moveTo>
                    <a:pt x="1779819" y="141323"/>
                  </a:moveTo>
                  <a:cubicBezTo>
                    <a:pt x="1822399" y="141323"/>
                    <a:pt x="1858498" y="152090"/>
                    <a:pt x="1888108" y="173623"/>
                  </a:cubicBezTo>
                  <a:cubicBezTo>
                    <a:pt x="1903768" y="185127"/>
                    <a:pt x="1914719" y="198281"/>
                    <a:pt x="1920961" y="213086"/>
                  </a:cubicBezTo>
                  <a:cubicBezTo>
                    <a:pt x="1927199" y="227892"/>
                    <a:pt x="1930320" y="248264"/>
                    <a:pt x="1930320" y="274205"/>
                  </a:cubicBezTo>
                  <a:lnTo>
                    <a:pt x="1929587" y="328897"/>
                  </a:lnTo>
                  <a:cubicBezTo>
                    <a:pt x="1929587" y="366827"/>
                    <a:pt x="1932277" y="391422"/>
                    <a:pt x="1937664" y="402679"/>
                  </a:cubicBezTo>
                  <a:cubicBezTo>
                    <a:pt x="1940354" y="408063"/>
                    <a:pt x="1942922" y="411489"/>
                    <a:pt x="1945372" y="412956"/>
                  </a:cubicBezTo>
                  <a:cubicBezTo>
                    <a:pt x="1947819" y="414426"/>
                    <a:pt x="1952956" y="415771"/>
                    <a:pt x="1960789" y="416994"/>
                  </a:cubicBezTo>
                  <a:cubicBezTo>
                    <a:pt x="1968619" y="418218"/>
                    <a:pt x="1972536" y="423358"/>
                    <a:pt x="1972536" y="432411"/>
                  </a:cubicBezTo>
                  <a:cubicBezTo>
                    <a:pt x="1972536" y="444158"/>
                    <a:pt x="1967823" y="456395"/>
                    <a:pt x="1958401" y="469118"/>
                  </a:cubicBezTo>
                  <a:cubicBezTo>
                    <a:pt x="1948980" y="481845"/>
                    <a:pt x="1936805" y="492490"/>
                    <a:pt x="1921879" y="501057"/>
                  </a:cubicBezTo>
                  <a:cubicBezTo>
                    <a:pt x="1903525" y="511824"/>
                    <a:pt x="1884313" y="517207"/>
                    <a:pt x="1864246" y="517207"/>
                  </a:cubicBezTo>
                  <a:cubicBezTo>
                    <a:pt x="1838553" y="517207"/>
                    <a:pt x="1818239" y="508397"/>
                    <a:pt x="1803312" y="490777"/>
                  </a:cubicBezTo>
                  <a:cubicBezTo>
                    <a:pt x="1798176" y="484413"/>
                    <a:pt x="1793401" y="481233"/>
                    <a:pt x="1788997" y="481233"/>
                  </a:cubicBezTo>
                  <a:cubicBezTo>
                    <a:pt x="1784104" y="481233"/>
                    <a:pt x="1777619" y="484292"/>
                    <a:pt x="1769542" y="490409"/>
                  </a:cubicBezTo>
                  <a:cubicBezTo>
                    <a:pt x="1745072" y="508275"/>
                    <a:pt x="1717296" y="517207"/>
                    <a:pt x="1686216" y="517207"/>
                  </a:cubicBezTo>
                  <a:cubicBezTo>
                    <a:pt x="1654159" y="517207"/>
                    <a:pt x="1628219" y="510354"/>
                    <a:pt x="1608395" y="496650"/>
                  </a:cubicBezTo>
                  <a:cubicBezTo>
                    <a:pt x="1595425" y="487597"/>
                    <a:pt x="1585148" y="475788"/>
                    <a:pt x="1577562" y="461229"/>
                  </a:cubicBezTo>
                  <a:cubicBezTo>
                    <a:pt x="1569975" y="446667"/>
                    <a:pt x="1566183" y="431435"/>
                    <a:pt x="1566183" y="415528"/>
                  </a:cubicBezTo>
                  <a:cubicBezTo>
                    <a:pt x="1566183" y="390077"/>
                    <a:pt x="1576460" y="367564"/>
                    <a:pt x="1597017" y="347987"/>
                  </a:cubicBezTo>
                  <a:cubicBezTo>
                    <a:pt x="1629074" y="317150"/>
                    <a:pt x="1677041" y="301612"/>
                    <a:pt x="1740912" y="301368"/>
                  </a:cubicBezTo>
                  <a:cubicBezTo>
                    <a:pt x="1755105" y="301368"/>
                    <a:pt x="1764037" y="299961"/>
                    <a:pt x="1767707" y="297146"/>
                  </a:cubicBezTo>
                  <a:cubicBezTo>
                    <a:pt x="1771377" y="294331"/>
                    <a:pt x="1773212" y="287786"/>
                    <a:pt x="1773212" y="277506"/>
                  </a:cubicBezTo>
                  <a:cubicBezTo>
                    <a:pt x="1773212" y="251566"/>
                    <a:pt x="1770522" y="232785"/>
                    <a:pt x="1765139" y="221160"/>
                  </a:cubicBezTo>
                  <a:cubicBezTo>
                    <a:pt x="1759752" y="209538"/>
                    <a:pt x="1750945" y="203724"/>
                    <a:pt x="1738708" y="203724"/>
                  </a:cubicBezTo>
                  <a:cubicBezTo>
                    <a:pt x="1731365" y="203724"/>
                    <a:pt x="1724821" y="205927"/>
                    <a:pt x="1719069" y="210331"/>
                  </a:cubicBezTo>
                  <a:cubicBezTo>
                    <a:pt x="1713317" y="214737"/>
                    <a:pt x="1706161" y="222814"/>
                    <a:pt x="1697595" y="234558"/>
                  </a:cubicBezTo>
                  <a:cubicBezTo>
                    <a:pt x="1675814" y="265638"/>
                    <a:pt x="1653057" y="281176"/>
                    <a:pt x="1629321" y="281176"/>
                  </a:cubicBezTo>
                  <a:cubicBezTo>
                    <a:pt x="1617330" y="281176"/>
                    <a:pt x="1607540" y="277628"/>
                    <a:pt x="1599954" y="270531"/>
                  </a:cubicBezTo>
                  <a:cubicBezTo>
                    <a:pt x="1592367" y="263435"/>
                    <a:pt x="1588575" y="254138"/>
                    <a:pt x="1588575" y="242634"/>
                  </a:cubicBezTo>
                  <a:cubicBezTo>
                    <a:pt x="1588575" y="230888"/>
                    <a:pt x="1593284" y="219141"/>
                    <a:pt x="1602706" y="207394"/>
                  </a:cubicBezTo>
                  <a:cubicBezTo>
                    <a:pt x="1612128" y="195650"/>
                    <a:pt x="1624914" y="185370"/>
                    <a:pt x="1641067" y="176560"/>
                  </a:cubicBezTo>
                  <a:cubicBezTo>
                    <a:pt x="1685361" y="153070"/>
                    <a:pt x="1731612" y="141323"/>
                    <a:pt x="1779819" y="141323"/>
                  </a:cubicBezTo>
                  <a:close/>
                  <a:moveTo>
                    <a:pt x="1419720" y="6238"/>
                  </a:moveTo>
                  <a:cubicBezTo>
                    <a:pt x="1441010" y="6238"/>
                    <a:pt x="1457897" y="10214"/>
                    <a:pt x="1470377" y="18169"/>
                  </a:cubicBezTo>
                  <a:cubicBezTo>
                    <a:pt x="1482857" y="26121"/>
                    <a:pt x="1489099" y="36829"/>
                    <a:pt x="1489099" y="50289"/>
                  </a:cubicBezTo>
                  <a:cubicBezTo>
                    <a:pt x="1489099" y="69132"/>
                    <a:pt x="1479677" y="84059"/>
                    <a:pt x="1460834" y="95069"/>
                  </a:cubicBezTo>
                  <a:cubicBezTo>
                    <a:pt x="1430977" y="112446"/>
                    <a:pt x="1394881" y="121134"/>
                    <a:pt x="1352548" y="121134"/>
                  </a:cubicBezTo>
                  <a:cubicBezTo>
                    <a:pt x="1334681" y="121134"/>
                    <a:pt x="1320487" y="117708"/>
                    <a:pt x="1309964" y="110854"/>
                  </a:cubicBezTo>
                  <a:cubicBezTo>
                    <a:pt x="1295770" y="102044"/>
                    <a:pt x="1288674" y="89811"/>
                    <a:pt x="1288674" y="74147"/>
                  </a:cubicBezTo>
                  <a:cubicBezTo>
                    <a:pt x="1288674" y="53100"/>
                    <a:pt x="1303725" y="36582"/>
                    <a:pt x="1333826" y="24592"/>
                  </a:cubicBezTo>
                  <a:cubicBezTo>
                    <a:pt x="1364416" y="12355"/>
                    <a:pt x="1393046" y="6238"/>
                    <a:pt x="1419720" y="6238"/>
                  </a:cubicBezTo>
                  <a:close/>
                  <a:moveTo>
                    <a:pt x="1142214" y="6238"/>
                  </a:moveTo>
                  <a:cubicBezTo>
                    <a:pt x="1163504" y="6238"/>
                    <a:pt x="1180388" y="10214"/>
                    <a:pt x="1192868" y="18169"/>
                  </a:cubicBezTo>
                  <a:cubicBezTo>
                    <a:pt x="1205348" y="26121"/>
                    <a:pt x="1211589" y="36829"/>
                    <a:pt x="1211589" y="50289"/>
                  </a:cubicBezTo>
                  <a:cubicBezTo>
                    <a:pt x="1211589" y="69132"/>
                    <a:pt x="1202168" y="84059"/>
                    <a:pt x="1183324" y="95069"/>
                  </a:cubicBezTo>
                  <a:cubicBezTo>
                    <a:pt x="1153471" y="112446"/>
                    <a:pt x="1117375" y="121134"/>
                    <a:pt x="1075038" y="121134"/>
                  </a:cubicBezTo>
                  <a:cubicBezTo>
                    <a:pt x="1057418" y="121134"/>
                    <a:pt x="1043224" y="117708"/>
                    <a:pt x="1032458" y="110854"/>
                  </a:cubicBezTo>
                  <a:cubicBezTo>
                    <a:pt x="1018264" y="101801"/>
                    <a:pt x="1011167" y="89564"/>
                    <a:pt x="1011167" y="74147"/>
                  </a:cubicBezTo>
                  <a:cubicBezTo>
                    <a:pt x="1011167" y="53100"/>
                    <a:pt x="1026216" y="36582"/>
                    <a:pt x="1056316" y="24592"/>
                  </a:cubicBezTo>
                  <a:cubicBezTo>
                    <a:pt x="1086907" y="12355"/>
                    <a:pt x="1115537" y="6238"/>
                    <a:pt x="1142214" y="6238"/>
                  </a:cubicBezTo>
                  <a:close/>
                  <a:moveTo>
                    <a:pt x="435351" y="0"/>
                  </a:moveTo>
                  <a:cubicBezTo>
                    <a:pt x="443915" y="0"/>
                    <a:pt x="452113" y="4893"/>
                    <a:pt x="459943" y="14680"/>
                  </a:cubicBezTo>
                  <a:cubicBezTo>
                    <a:pt x="481480" y="42090"/>
                    <a:pt x="492247" y="72434"/>
                    <a:pt x="492247" y="105714"/>
                  </a:cubicBezTo>
                  <a:cubicBezTo>
                    <a:pt x="492247" y="120888"/>
                    <a:pt x="488699" y="133003"/>
                    <a:pt x="481602" y="142056"/>
                  </a:cubicBezTo>
                  <a:cubicBezTo>
                    <a:pt x="474505" y="151110"/>
                    <a:pt x="465205" y="155638"/>
                    <a:pt x="453705" y="155638"/>
                  </a:cubicBezTo>
                  <a:cubicBezTo>
                    <a:pt x="445138" y="155638"/>
                    <a:pt x="438653" y="153925"/>
                    <a:pt x="434250" y="150498"/>
                  </a:cubicBezTo>
                  <a:cubicBezTo>
                    <a:pt x="429843" y="147071"/>
                    <a:pt x="418586" y="135081"/>
                    <a:pt x="400479" y="114524"/>
                  </a:cubicBezTo>
                  <a:cubicBezTo>
                    <a:pt x="389466" y="101801"/>
                    <a:pt x="376190" y="93481"/>
                    <a:pt x="360651" y="89564"/>
                  </a:cubicBezTo>
                  <a:cubicBezTo>
                    <a:pt x="345110" y="85651"/>
                    <a:pt x="316173" y="83079"/>
                    <a:pt x="273836" y="81856"/>
                  </a:cubicBezTo>
                  <a:cubicBezTo>
                    <a:pt x="256953" y="81856"/>
                    <a:pt x="246551" y="86137"/>
                    <a:pt x="242638" y="94704"/>
                  </a:cubicBezTo>
                  <a:cubicBezTo>
                    <a:pt x="239701" y="101068"/>
                    <a:pt x="236945" y="113548"/>
                    <a:pt x="234377" y="132145"/>
                  </a:cubicBezTo>
                  <a:cubicBezTo>
                    <a:pt x="231808" y="150745"/>
                    <a:pt x="230523" y="167628"/>
                    <a:pt x="230523" y="182802"/>
                  </a:cubicBezTo>
                  <a:cubicBezTo>
                    <a:pt x="230523" y="191855"/>
                    <a:pt x="233459" y="198097"/>
                    <a:pt x="239333" y="201524"/>
                  </a:cubicBezTo>
                  <a:cubicBezTo>
                    <a:pt x="245206" y="204947"/>
                    <a:pt x="256219" y="206661"/>
                    <a:pt x="272370" y="206661"/>
                  </a:cubicBezTo>
                  <a:cubicBezTo>
                    <a:pt x="283136" y="206661"/>
                    <a:pt x="291091" y="204704"/>
                    <a:pt x="296228" y="200787"/>
                  </a:cubicBezTo>
                  <a:cubicBezTo>
                    <a:pt x="301368" y="196874"/>
                    <a:pt x="304917" y="190267"/>
                    <a:pt x="306873" y="180967"/>
                  </a:cubicBezTo>
                  <a:cubicBezTo>
                    <a:pt x="312503" y="154293"/>
                    <a:pt x="324004" y="140955"/>
                    <a:pt x="341380" y="140955"/>
                  </a:cubicBezTo>
                  <a:cubicBezTo>
                    <a:pt x="371234" y="140955"/>
                    <a:pt x="386161" y="176685"/>
                    <a:pt x="386161" y="248139"/>
                  </a:cubicBezTo>
                  <a:cubicBezTo>
                    <a:pt x="386161" y="293413"/>
                    <a:pt x="379676" y="326694"/>
                    <a:pt x="366706" y="347987"/>
                  </a:cubicBezTo>
                  <a:cubicBezTo>
                    <a:pt x="358876" y="360954"/>
                    <a:pt x="348109" y="367439"/>
                    <a:pt x="334405" y="367439"/>
                  </a:cubicBezTo>
                  <a:cubicBezTo>
                    <a:pt x="319965" y="367439"/>
                    <a:pt x="311645" y="357774"/>
                    <a:pt x="309445" y="338440"/>
                  </a:cubicBezTo>
                  <a:cubicBezTo>
                    <a:pt x="308222" y="325960"/>
                    <a:pt x="306689" y="317150"/>
                    <a:pt x="304854" y="312013"/>
                  </a:cubicBezTo>
                  <a:cubicBezTo>
                    <a:pt x="303019" y="306873"/>
                    <a:pt x="299533" y="301980"/>
                    <a:pt x="294393" y="297330"/>
                  </a:cubicBezTo>
                  <a:cubicBezTo>
                    <a:pt x="286316" y="289743"/>
                    <a:pt x="274573" y="285948"/>
                    <a:pt x="259156" y="285948"/>
                  </a:cubicBezTo>
                  <a:cubicBezTo>
                    <a:pt x="248143" y="285948"/>
                    <a:pt x="240678" y="287908"/>
                    <a:pt x="236764" y="291821"/>
                  </a:cubicBezTo>
                  <a:cubicBezTo>
                    <a:pt x="232848" y="295738"/>
                    <a:pt x="231134" y="303203"/>
                    <a:pt x="231624" y="314213"/>
                  </a:cubicBezTo>
                  <a:cubicBezTo>
                    <a:pt x="231624" y="316173"/>
                    <a:pt x="231503" y="327552"/>
                    <a:pt x="231256" y="348352"/>
                  </a:cubicBezTo>
                  <a:cubicBezTo>
                    <a:pt x="231256" y="390689"/>
                    <a:pt x="235663" y="416504"/>
                    <a:pt x="244473" y="425805"/>
                  </a:cubicBezTo>
                  <a:cubicBezTo>
                    <a:pt x="247409" y="429475"/>
                    <a:pt x="250405" y="431862"/>
                    <a:pt x="253464" y="432964"/>
                  </a:cubicBezTo>
                  <a:cubicBezTo>
                    <a:pt x="256525" y="434065"/>
                    <a:pt x="264540" y="435595"/>
                    <a:pt x="277510" y="437551"/>
                  </a:cubicBezTo>
                  <a:cubicBezTo>
                    <a:pt x="283870" y="438531"/>
                    <a:pt x="289253" y="441833"/>
                    <a:pt x="293660" y="447463"/>
                  </a:cubicBezTo>
                  <a:cubicBezTo>
                    <a:pt x="298063" y="453090"/>
                    <a:pt x="300267" y="459575"/>
                    <a:pt x="300267" y="466918"/>
                  </a:cubicBezTo>
                  <a:cubicBezTo>
                    <a:pt x="300267" y="485762"/>
                    <a:pt x="289253" y="497874"/>
                    <a:pt x="267230" y="503257"/>
                  </a:cubicBezTo>
                  <a:cubicBezTo>
                    <a:pt x="235416" y="510844"/>
                    <a:pt x="190757" y="514635"/>
                    <a:pt x="133247" y="514635"/>
                  </a:cubicBezTo>
                  <a:cubicBezTo>
                    <a:pt x="82836" y="514635"/>
                    <a:pt x="48085" y="511702"/>
                    <a:pt x="28999" y="505829"/>
                  </a:cubicBezTo>
                  <a:cubicBezTo>
                    <a:pt x="20435" y="503135"/>
                    <a:pt x="13460" y="498242"/>
                    <a:pt x="8077" y="491145"/>
                  </a:cubicBezTo>
                  <a:cubicBezTo>
                    <a:pt x="2693" y="484048"/>
                    <a:pt x="0" y="476215"/>
                    <a:pt x="0" y="467652"/>
                  </a:cubicBezTo>
                  <a:cubicBezTo>
                    <a:pt x="0" y="456885"/>
                    <a:pt x="3917" y="448196"/>
                    <a:pt x="11747" y="441590"/>
                  </a:cubicBezTo>
                  <a:cubicBezTo>
                    <a:pt x="13703" y="440120"/>
                    <a:pt x="20435" y="437061"/>
                    <a:pt x="31935" y="432411"/>
                  </a:cubicBezTo>
                  <a:cubicBezTo>
                    <a:pt x="45639" y="427028"/>
                    <a:pt x="53837" y="414548"/>
                    <a:pt x="56530" y="394971"/>
                  </a:cubicBezTo>
                  <a:cubicBezTo>
                    <a:pt x="60934" y="364871"/>
                    <a:pt x="63137" y="296228"/>
                    <a:pt x="63137" y="189040"/>
                  </a:cubicBezTo>
                  <a:cubicBezTo>
                    <a:pt x="63137" y="142790"/>
                    <a:pt x="61546" y="112811"/>
                    <a:pt x="58365" y="99108"/>
                  </a:cubicBezTo>
                  <a:cubicBezTo>
                    <a:pt x="55182" y="85404"/>
                    <a:pt x="47474" y="75861"/>
                    <a:pt x="35240" y="70477"/>
                  </a:cubicBezTo>
                  <a:cubicBezTo>
                    <a:pt x="23003" y="65094"/>
                    <a:pt x="14989" y="60381"/>
                    <a:pt x="11194" y="56343"/>
                  </a:cubicBezTo>
                  <a:cubicBezTo>
                    <a:pt x="7402" y="52308"/>
                    <a:pt x="5505" y="46494"/>
                    <a:pt x="5505" y="38907"/>
                  </a:cubicBezTo>
                  <a:cubicBezTo>
                    <a:pt x="5505" y="28140"/>
                    <a:pt x="10767" y="19146"/>
                    <a:pt x="21290" y="11928"/>
                  </a:cubicBezTo>
                  <a:cubicBezTo>
                    <a:pt x="31814" y="4709"/>
                    <a:pt x="44784" y="1098"/>
                    <a:pt x="60200" y="1098"/>
                  </a:cubicBezTo>
                  <a:cubicBezTo>
                    <a:pt x="69987" y="1098"/>
                    <a:pt x="84306" y="1835"/>
                    <a:pt x="103149" y="3302"/>
                  </a:cubicBezTo>
                  <a:cubicBezTo>
                    <a:pt x="143037" y="6485"/>
                    <a:pt x="190757" y="8073"/>
                    <a:pt x="246308" y="8073"/>
                  </a:cubicBezTo>
                  <a:cubicBezTo>
                    <a:pt x="335139" y="8073"/>
                    <a:pt x="394971" y="5627"/>
                    <a:pt x="425805" y="733"/>
                  </a:cubicBezTo>
                  <a:cubicBezTo>
                    <a:pt x="429968" y="243"/>
                    <a:pt x="433148" y="0"/>
                    <a:pt x="435351"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Poppins" panose="00000500000000000000" pitchFamily="50" charset="0"/>
                <a:cs typeface="Poppins" panose="00000500000000000000" pitchFamily="50" charset="0"/>
              </a:endParaRPr>
            </a:p>
          </p:txBody>
        </p:sp>
      </p:grpSp>
    </p:spTree>
    <p:extLst>
      <p:ext uri="{BB962C8B-B14F-4D97-AF65-F5344CB8AC3E}">
        <p14:creationId xmlns:p14="http://schemas.microsoft.com/office/powerpoint/2010/main" val="3044767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FB8D44-04C8-45C3-905D-C5FC980375F6}"/>
              </a:ext>
            </a:extLst>
          </p:cNvPr>
          <p:cNvSpPr txBox="1"/>
          <p:nvPr/>
        </p:nvSpPr>
        <p:spPr>
          <a:xfrm>
            <a:off x="4710546" y="3562091"/>
            <a:ext cx="3740728" cy="1588768"/>
          </a:xfrm>
          <a:prstGeom prst="rect">
            <a:avLst/>
          </a:prstGeom>
          <a:noFill/>
        </p:spPr>
        <p:txBody>
          <a:bodyPr wrap="square" rtlCol="0">
            <a:spAutoFit/>
          </a:bodyPr>
          <a:lstStyle/>
          <a:p>
            <a:pPr>
              <a:lnSpc>
                <a:spcPct val="150000"/>
              </a:lnSpc>
            </a:pPr>
            <a:r>
              <a:rPr lang="id-ID" sz="1100" dirty="0">
                <a:solidFill>
                  <a:schemeClr val="bg2">
                    <a:lumMod val="50000"/>
                  </a:schemeClr>
                </a:solidFill>
                <a:latin typeface="Poppins" panose="00000500000000000000" pitchFamily="50" charset="0"/>
                <a:cs typeface="Poppins" panose="00000500000000000000" pitchFamily="50" charset="0"/>
              </a:rPr>
              <a:t>Lorem ipsum dolor sit amet, consectetur adipiscing elit. Donec lectus turpis, consectetur ac porttitor vitae, fermentum eget turpis. Vivamus auctor eu dui pulvinar finibus. Quisque eget eros ullamcorper libero auctor fermentum. Integer pulvinar augue a arcu aliquet</a:t>
            </a:r>
            <a:endParaRPr lang="en-US" sz="1100" dirty="0">
              <a:solidFill>
                <a:schemeClr val="bg2">
                  <a:lumMod val="50000"/>
                </a:schemeClr>
              </a:solidFill>
              <a:latin typeface="Poppins" panose="00000500000000000000" pitchFamily="50" charset="0"/>
              <a:cs typeface="Poppins" panose="00000500000000000000" pitchFamily="50" charset="0"/>
            </a:endParaRPr>
          </a:p>
        </p:txBody>
      </p:sp>
      <p:sp>
        <p:nvSpPr>
          <p:cNvPr id="8" name="TextBox 7">
            <a:extLst>
              <a:ext uri="{FF2B5EF4-FFF2-40B4-BE49-F238E27FC236}">
                <a16:creationId xmlns:a16="http://schemas.microsoft.com/office/drawing/2014/main" id="{0E455EBA-6235-4A74-8F8E-1A358FEBED48}"/>
              </a:ext>
            </a:extLst>
          </p:cNvPr>
          <p:cNvSpPr txBox="1"/>
          <p:nvPr/>
        </p:nvSpPr>
        <p:spPr>
          <a:xfrm>
            <a:off x="4710546" y="2649579"/>
            <a:ext cx="5125785" cy="646331"/>
          </a:xfrm>
          <a:prstGeom prst="rect">
            <a:avLst/>
          </a:prstGeom>
          <a:noFill/>
        </p:spPr>
        <p:txBody>
          <a:bodyPr wrap="square" rtlCol="0">
            <a:spAutoFit/>
          </a:bodyPr>
          <a:lstStyle/>
          <a:p>
            <a:r>
              <a:rPr lang="en-US" sz="3600" b="1" dirty="0">
                <a:solidFill>
                  <a:schemeClr val="accent1"/>
                </a:solidFill>
                <a:latin typeface="Poppins" panose="00000500000000000000" pitchFamily="50" charset="0"/>
                <a:cs typeface="Poppins" panose="00000500000000000000" pitchFamily="50" charset="0"/>
              </a:rPr>
              <a:t>Hungry? Eat healthy!</a:t>
            </a:r>
            <a:endParaRPr lang="id-ID" sz="16600" b="1" i="1" dirty="0">
              <a:solidFill>
                <a:schemeClr val="accent1"/>
              </a:solidFill>
              <a:latin typeface="Poppins" panose="00000500000000000000" pitchFamily="50" charset="0"/>
              <a:cs typeface="Poppins" panose="00000500000000000000" pitchFamily="50" charset="0"/>
            </a:endParaRPr>
          </a:p>
        </p:txBody>
      </p:sp>
      <p:sp>
        <p:nvSpPr>
          <p:cNvPr id="9" name="Rectangle 8">
            <a:extLst>
              <a:ext uri="{FF2B5EF4-FFF2-40B4-BE49-F238E27FC236}">
                <a16:creationId xmlns:a16="http://schemas.microsoft.com/office/drawing/2014/main" id="{FED35B68-8013-4DF6-AFE9-C790A6ABF3DD}"/>
              </a:ext>
            </a:extLst>
          </p:cNvPr>
          <p:cNvSpPr/>
          <p:nvPr/>
        </p:nvSpPr>
        <p:spPr>
          <a:xfrm>
            <a:off x="2881745" y="1039089"/>
            <a:ext cx="7176656" cy="469669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sp>
        <p:nvSpPr>
          <p:cNvPr id="10" name="Right Triangle 9">
            <a:extLst>
              <a:ext uri="{FF2B5EF4-FFF2-40B4-BE49-F238E27FC236}">
                <a16:creationId xmlns:a16="http://schemas.microsoft.com/office/drawing/2014/main" id="{CB1CCE32-83E1-4D15-B3C9-77D690296261}"/>
              </a:ext>
            </a:extLst>
          </p:cNvPr>
          <p:cNvSpPr/>
          <p:nvPr/>
        </p:nvSpPr>
        <p:spPr>
          <a:xfrm rot="10800000">
            <a:off x="9559637" y="1039089"/>
            <a:ext cx="498764" cy="498764"/>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pic>
        <p:nvPicPr>
          <p:cNvPr id="14" name="Picture Placeholder 13">
            <a:extLst>
              <a:ext uri="{FF2B5EF4-FFF2-40B4-BE49-F238E27FC236}">
                <a16:creationId xmlns:a16="http://schemas.microsoft.com/office/drawing/2014/main" id="{F6D1A6A6-656E-42E3-A450-0E33B69672B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1821" r="31821"/>
          <a:stretch>
            <a:fillRect/>
          </a:stretch>
        </p:blipFill>
        <p:spPr/>
      </p:pic>
      <p:grpSp>
        <p:nvGrpSpPr>
          <p:cNvPr id="11" name="Group 10">
            <a:extLst>
              <a:ext uri="{FF2B5EF4-FFF2-40B4-BE49-F238E27FC236}">
                <a16:creationId xmlns:a16="http://schemas.microsoft.com/office/drawing/2014/main" id="{6E3429F4-ED2C-4048-9C14-87C760573648}"/>
              </a:ext>
            </a:extLst>
          </p:cNvPr>
          <p:cNvGrpSpPr/>
          <p:nvPr/>
        </p:nvGrpSpPr>
        <p:grpSpPr>
          <a:xfrm>
            <a:off x="4817874" y="1820842"/>
            <a:ext cx="1361667" cy="489014"/>
            <a:chOff x="1769063" y="2652035"/>
            <a:chExt cx="4326937" cy="1553930"/>
          </a:xfrm>
        </p:grpSpPr>
        <p:pic>
          <p:nvPicPr>
            <p:cNvPr id="12" name="Graphic 11">
              <a:extLst>
                <a:ext uri="{FF2B5EF4-FFF2-40B4-BE49-F238E27FC236}">
                  <a16:creationId xmlns:a16="http://schemas.microsoft.com/office/drawing/2014/main" id="{1FF84730-CF1C-4CED-B57A-F3C4573760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69063" y="2652035"/>
              <a:ext cx="1553930" cy="1553930"/>
            </a:xfrm>
            <a:prstGeom prst="rect">
              <a:avLst/>
            </a:prstGeom>
          </p:spPr>
        </p:pic>
        <p:sp>
          <p:nvSpPr>
            <p:cNvPr id="13" name="Freeform: Shape 12">
              <a:extLst>
                <a:ext uri="{FF2B5EF4-FFF2-40B4-BE49-F238E27FC236}">
                  <a16:creationId xmlns:a16="http://schemas.microsoft.com/office/drawing/2014/main" id="{0DBF1A34-D139-406A-BE1A-371827D10D31}"/>
                </a:ext>
              </a:extLst>
            </p:cNvPr>
            <p:cNvSpPr/>
            <p:nvPr/>
          </p:nvSpPr>
          <p:spPr>
            <a:xfrm>
              <a:off x="3604179" y="2933205"/>
              <a:ext cx="2491821" cy="1197583"/>
            </a:xfrm>
            <a:custGeom>
              <a:avLst/>
              <a:gdLst>
                <a:gd name="connsiteX0" fmla="*/ 257686 w 2491821"/>
                <a:gd name="connsiteY0" fmla="*/ 968162 h 1197583"/>
                <a:gd name="connsiteX1" fmla="*/ 235294 w 2491821"/>
                <a:gd name="connsiteY1" fmla="*/ 975134 h 1197583"/>
                <a:gd name="connsiteX2" fmla="*/ 229056 w 2491821"/>
                <a:gd name="connsiteY2" fmla="*/ 1000463 h 1197583"/>
                <a:gd name="connsiteX3" fmla="*/ 229056 w 2491821"/>
                <a:gd name="connsiteY3" fmla="*/ 1035335 h 1197583"/>
                <a:gd name="connsiteX4" fmla="*/ 236028 w 2491821"/>
                <a:gd name="connsiteY4" fmla="*/ 1099206 h 1197583"/>
                <a:gd name="connsiteX5" fmla="*/ 264293 w 2491821"/>
                <a:gd name="connsiteY5" fmla="*/ 1114991 h 1197583"/>
                <a:gd name="connsiteX6" fmla="*/ 320090 w 2491821"/>
                <a:gd name="connsiteY6" fmla="*/ 1049653 h 1197583"/>
                <a:gd name="connsiteX7" fmla="*/ 257686 w 2491821"/>
                <a:gd name="connsiteY7" fmla="*/ 968162 h 1197583"/>
                <a:gd name="connsiteX8" fmla="*/ 1358664 w 2491821"/>
                <a:gd name="connsiteY8" fmla="*/ 888138 h 1197583"/>
                <a:gd name="connsiteX9" fmla="*/ 1326361 w 2491821"/>
                <a:gd name="connsiteY9" fmla="*/ 904292 h 1197583"/>
                <a:gd name="connsiteX10" fmla="*/ 1315351 w 2491821"/>
                <a:gd name="connsiteY10" fmla="*/ 934757 h 1197583"/>
                <a:gd name="connsiteX11" fmla="*/ 1320671 w 2491821"/>
                <a:gd name="connsiteY11" fmla="*/ 950174 h 1197583"/>
                <a:gd name="connsiteX12" fmla="*/ 1339209 w 2491821"/>
                <a:gd name="connsiteY12" fmla="*/ 954581 h 1197583"/>
                <a:gd name="connsiteX13" fmla="*/ 1376285 w 2491821"/>
                <a:gd name="connsiteY13" fmla="*/ 954581 h 1197583"/>
                <a:gd name="connsiteX14" fmla="*/ 1399775 w 2491821"/>
                <a:gd name="connsiteY14" fmla="*/ 932922 h 1197583"/>
                <a:gd name="connsiteX15" fmla="*/ 1388396 w 2491821"/>
                <a:gd name="connsiteY15" fmla="*/ 900618 h 1197583"/>
                <a:gd name="connsiteX16" fmla="*/ 1358664 w 2491821"/>
                <a:gd name="connsiteY16" fmla="*/ 888138 h 1197583"/>
                <a:gd name="connsiteX17" fmla="*/ 720444 w 2491821"/>
                <a:gd name="connsiteY17" fmla="*/ 824636 h 1197583"/>
                <a:gd name="connsiteX18" fmla="*/ 740633 w 2491821"/>
                <a:gd name="connsiteY18" fmla="*/ 847393 h 1197583"/>
                <a:gd name="connsiteX19" fmla="*/ 740633 w 2491821"/>
                <a:gd name="connsiteY19" fmla="*/ 1060663 h 1197583"/>
                <a:gd name="connsiteX20" fmla="*/ 745221 w 2491821"/>
                <a:gd name="connsiteY20" fmla="*/ 1097739 h 1197583"/>
                <a:gd name="connsiteX21" fmla="*/ 763758 w 2491821"/>
                <a:gd name="connsiteY21" fmla="*/ 1119397 h 1197583"/>
                <a:gd name="connsiteX22" fmla="*/ 778994 w 2491821"/>
                <a:gd name="connsiteY22" fmla="*/ 1133160 h 1197583"/>
                <a:gd name="connsiteX23" fmla="*/ 782848 w 2491821"/>
                <a:gd name="connsiteY23" fmla="*/ 1147659 h 1197583"/>
                <a:gd name="connsiteX24" fmla="*/ 662812 w 2491821"/>
                <a:gd name="connsiteY24" fmla="*/ 1195015 h 1197583"/>
                <a:gd name="connsiteX25" fmla="*/ 560399 w 2491821"/>
                <a:gd name="connsiteY25" fmla="*/ 1184735 h 1197583"/>
                <a:gd name="connsiteX26" fmla="*/ 539662 w 2491821"/>
                <a:gd name="connsiteY26" fmla="*/ 1171886 h 1197583"/>
                <a:gd name="connsiteX27" fmla="*/ 531769 w 2491821"/>
                <a:gd name="connsiteY27" fmla="*/ 1150964 h 1197583"/>
                <a:gd name="connsiteX28" fmla="*/ 535807 w 2491821"/>
                <a:gd name="connsiteY28" fmla="*/ 1135548 h 1197583"/>
                <a:gd name="connsiteX29" fmla="*/ 556361 w 2491821"/>
                <a:gd name="connsiteY29" fmla="*/ 1117927 h 1197583"/>
                <a:gd name="connsiteX30" fmla="*/ 572514 w 2491821"/>
                <a:gd name="connsiteY30" fmla="*/ 1090395 h 1197583"/>
                <a:gd name="connsiteX31" fmla="*/ 577286 w 2491821"/>
                <a:gd name="connsiteY31" fmla="*/ 1033500 h 1197583"/>
                <a:gd name="connsiteX32" fmla="*/ 575632 w 2491821"/>
                <a:gd name="connsiteY32" fmla="*/ 988167 h 1197583"/>
                <a:gd name="connsiteX33" fmla="*/ 573248 w 2491821"/>
                <a:gd name="connsiteY33" fmla="*/ 949441 h 1197583"/>
                <a:gd name="connsiteX34" fmla="*/ 552691 w 2491821"/>
                <a:gd name="connsiteY34" fmla="*/ 926315 h 1197583"/>
                <a:gd name="connsiteX35" fmla="*/ 529934 w 2491821"/>
                <a:gd name="connsiteY35" fmla="*/ 896948 h 1197583"/>
                <a:gd name="connsiteX36" fmla="*/ 559666 w 2491821"/>
                <a:gd name="connsiteY36" fmla="*/ 862445 h 1197583"/>
                <a:gd name="connsiteX37" fmla="*/ 647764 w 2491821"/>
                <a:gd name="connsiteY37" fmla="*/ 835646 h 1197583"/>
                <a:gd name="connsiteX38" fmla="*/ 720444 w 2491821"/>
                <a:gd name="connsiteY38" fmla="*/ 824636 h 1197583"/>
                <a:gd name="connsiteX39" fmla="*/ 1362334 w 2491821"/>
                <a:gd name="connsiteY39" fmla="*/ 822064 h 1197583"/>
                <a:gd name="connsiteX40" fmla="*/ 1480901 w 2491821"/>
                <a:gd name="connsiteY40" fmla="*/ 861711 h 1197583"/>
                <a:gd name="connsiteX41" fmla="*/ 1520544 w 2491821"/>
                <a:gd name="connsiteY41" fmla="*/ 908695 h 1197583"/>
                <a:gd name="connsiteX42" fmla="*/ 1537796 w 2491821"/>
                <a:gd name="connsiteY42" fmla="*/ 968896 h 1197583"/>
                <a:gd name="connsiteX43" fmla="*/ 1527884 w 2491821"/>
                <a:gd name="connsiteY43" fmla="*/ 1007990 h 1197583"/>
                <a:gd name="connsiteX44" fmla="*/ 1502191 w 2491821"/>
                <a:gd name="connsiteY44" fmla="*/ 1023223 h 1197583"/>
                <a:gd name="connsiteX45" fmla="*/ 1329666 w 2491821"/>
                <a:gd name="connsiteY45" fmla="*/ 1023223 h 1197583"/>
                <a:gd name="connsiteX46" fmla="*/ 1318287 w 2491821"/>
                <a:gd name="connsiteY46" fmla="*/ 1033135 h 1197583"/>
                <a:gd name="connsiteX47" fmla="*/ 1344165 w 2491821"/>
                <a:gd name="connsiteY47" fmla="*/ 1078099 h 1197583"/>
                <a:gd name="connsiteX48" fmla="*/ 1399775 w 2491821"/>
                <a:gd name="connsiteY48" fmla="*/ 1099206 h 1197583"/>
                <a:gd name="connsiteX49" fmla="*/ 1438869 w 2491821"/>
                <a:gd name="connsiteY49" fmla="*/ 1092415 h 1197583"/>
                <a:gd name="connsiteX50" fmla="*/ 1474291 w 2491821"/>
                <a:gd name="connsiteY50" fmla="*/ 1075715 h 1197583"/>
                <a:gd name="connsiteX51" fmla="*/ 1494114 w 2491821"/>
                <a:gd name="connsiteY51" fmla="*/ 1066905 h 1197583"/>
                <a:gd name="connsiteX52" fmla="*/ 1512836 w 2491821"/>
                <a:gd name="connsiteY52" fmla="*/ 1078652 h 1197583"/>
                <a:gd name="connsiteX53" fmla="*/ 1522011 w 2491821"/>
                <a:gd name="connsiteY53" fmla="*/ 1102879 h 1197583"/>
                <a:gd name="connsiteX54" fmla="*/ 1488974 w 2491821"/>
                <a:gd name="connsiteY54" fmla="*/ 1153901 h 1197583"/>
                <a:gd name="connsiteX55" fmla="*/ 1354258 w 2491821"/>
                <a:gd name="connsiteY55" fmla="*/ 1197583 h 1197583"/>
                <a:gd name="connsiteX56" fmla="*/ 1225050 w 2491821"/>
                <a:gd name="connsiteY56" fmla="*/ 1152799 h 1197583"/>
                <a:gd name="connsiteX57" fmla="*/ 1183203 w 2491821"/>
                <a:gd name="connsiteY57" fmla="*/ 1099574 h 1197583"/>
                <a:gd name="connsiteX58" fmla="*/ 1161544 w 2491821"/>
                <a:gd name="connsiteY58" fmla="*/ 1012210 h 1197583"/>
                <a:gd name="connsiteX59" fmla="*/ 1198988 w 2491821"/>
                <a:gd name="connsiteY59" fmla="*/ 901355 h 1197583"/>
                <a:gd name="connsiteX60" fmla="*/ 1281212 w 2491821"/>
                <a:gd name="connsiteY60" fmla="*/ 837850 h 1197583"/>
                <a:gd name="connsiteX61" fmla="*/ 1362334 w 2491821"/>
                <a:gd name="connsiteY61" fmla="*/ 822064 h 1197583"/>
                <a:gd name="connsiteX62" fmla="*/ 251813 w 2491821"/>
                <a:gd name="connsiteY62" fmla="*/ 755994 h 1197583"/>
                <a:gd name="connsiteX63" fmla="*/ 234008 w 2491821"/>
                <a:gd name="connsiteY63" fmla="*/ 763150 h 1197583"/>
                <a:gd name="connsiteX64" fmla="*/ 229056 w 2491821"/>
                <a:gd name="connsiteY64" fmla="*/ 789031 h 1197583"/>
                <a:gd name="connsiteX65" fmla="*/ 229056 w 2491821"/>
                <a:gd name="connsiteY65" fmla="*/ 864648 h 1197583"/>
                <a:gd name="connsiteX66" fmla="*/ 233643 w 2491821"/>
                <a:gd name="connsiteY66" fmla="*/ 889973 h 1197583"/>
                <a:gd name="connsiteX67" fmla="*/ 249609 w 2491821"/>
                <a:gd name="connsiteY67" fmla="*/ 897317 h 1197583"/>
                <a:gd name="connsiteX68" fmla="*/ 289621 w 2491821"/>
                <a:gd name="connsiteY68" fmla="*/ 880614 h 1197583"/>
                <a:gd name="connsiteX69" fmla="*/ 302470 w 2491821"/>
                <a:gd name="connsiteY69" fmla="*/ 828306 h 1197583"/>
                <a:gd name="connsiteX70" fmla="*/ 289253 w 2491821"/>
                <a:gd name="connsiteY70" fmla="*/ 774896 h 1197583"/>
                <a:gd name="connsiteX71" fmla="*/ 251813 w 2491821"/>
                <a:gd name="connsiteY71" fmla="*/ 755994 h 1197583"/>
                <a:gd name="connsiteX72" fmla="*/ 991344 w 2491821"/>
                <a:gd name="connsiteY72" fmla="*/ 733602 h 1197583"/>
                <a:gd name="connsiteX73" fmla="*/ 1021079 w 2491821"/>
                <a:gd name="connsiteY73" fmla="*/ 733602 h 1197583"/>
                <a:gd name="connsiteX74" fmla="*/ 1033375 w 2491821"/>
                <a:gd name="connsiteY74" fmla="*/ 737821 h 1197583"/>
                <a:gd name="connsiteX75" fmla="*/ 1036496 w 2491821"/>
                <a:gd name="connsiteY75" fmla="*/ 754524 h 1197583"/>
                <a:gd name="connsiteX76" fmla="*/ 1036496 w 2491821"/>
                <a:gd name="connsiteY76" fmla="*/ 804079 h 1197583"/>
                <a:gd name="connsiteX77" fmla="*/ 1039982 w 2491821"/>
                <a:gd name="connsiteY77" fmla="*/ 818394 h 1197583"/>
                <a:gd name="connsiteX78" fmla="*/ 1054850 w 2491821"/>
                <a:gd name="connsiteY78" fmla="*/ 821699 h 1197583"/>
                <a:gd name="connsiteX79" fmla="*/ 1122759 w 2491821"/>
                <a:gd name="connsiteY79" fmla="*/ 821699 h 1197583"/>
                <a:gd name="connsiteX80" fmla="*/ 1140379 w 2491821"/>
                <a:gd name="connsiteY80" fmla="*/ 826655 h 1197583"/>
                <a:gd name="connsiteX81" fmla="*/ 1144414 w 2491821"/>
                <a:gd name="connsiteY81" fmla="*/ 847761 h 1197583"/>
                <a:gd name="connsiteX82" fmla="*/ 1144414 w 2491821"/>
                <a:gd name="connsiteY82" fmla="*/ 869420 h 1197583"/>
                <a:gd name="connsiteX83" fmla="*/ 1139277 w 2491821"/>
                <a:gd name="connsiteY83" fmla="*/ 893828 h 1197583"/>
                <a:gd name="connsiteX84" fmla="*/ 1120555 w 2491821"/>
                <a:gd name="connsiteY84" fmla="*/ 900618 h 1197583"/>
                <a:gd name="connsiteX85" fmla="*/ 1054116 w 2491821"/>
                <a:gd name="connsiteY85" fmla="*/ 900618 h 1197583"/>
                <a:gd name="connsiteX86" fmla="*/ 1040166 w 2491821"/>
                <a:gd name="connsiteY86" fmla="*/ 904292 h 1197583"/>
                <a:gd name="connsiteX87" fmla="*/ 1036496 w 2491821"/>
                <a:gd name="connsiteY87" fmla="*/ 918239 h 1197583"/>
                <a:gd name="connsiteX88" fmla="*/ 1036496 w 2491821"/>
                <a:gd name="connsiteY88" fmla="*/ 1042310 h 1197583"/>
                <a:gd name="connsiteX89" fmla="*/ 1047325 w 2491821"/>
                <a:gd name="connsiteY89" fmla="*/ 1078284 h 1197583"/>
                <a:gd name="connsiteX90" fmla="*/ 1075038 w 2491821"/>
                <a:gd name="connsiteY90" fmla="*/ 1092234 h 1197583"/>
                <a:gd name="connsiteX91" fmla="*/ 1112847 w 2491821"/>
                <a:gd name="connsiteY91" fmla="*/ 1079017 h 1197583"/>
                <a:gd name="connsiteX92" fmla="*/ 1123860 w 2491821"/>
                <a:gd name="connsiteY92" fmla="*/ 1075715 h 1197583"/>
                <a:gd name="connsiteX93" fmla="*/ 1140010 w 2491821"/>
                <a:gd name="connsiteY93" fmla="*/ 1086360 h 1197583"/>
                <a:gd name="connsiteX94" fmla="*/ 1147351 w 2491821"/>
                <a:gd name="connsiteY94" fmla="*/ 1109486 h 1197583"/>
                <a:gd name="connsiteX95" fmla="*/ 1122390 w 2491821"/>
                <a:gd name="connsiteY95" fmla="*/ 1153168 h 1197583"/>
                <a:gd name="connsiteX96" fmla="*/ 996116 w 2491821"/>
                <a:gd name="connsiteY96" fmla="*/ 1197583 h 1197583"/>
                <a:gd name="connsiteX97" fmla="*/ 901780 w 2491821"/>
                <a:gd name="connsiteY97" fmla="*/ 1164362 h 1197583"/>
                <a:gd name="connsiteX98" fmla="*/ 866174 w 2491821"/>
                <a:gd name="connsiteY98" fmla="*/ 1076814 h 1197583"/>
                <a:gd name="connsiteX99" fmla="*/ 866174 w 2491821"/>
                <a:gd name="connsiteY99" fmla="*/ 907229 h 1197583"/>
                <a:gd name="connsiteX100" fmla="*/ 864155 w 2491821"/>
                <a:gd name="connsiteY100" fmla="*/ 896764 h 1197583"/>
                <a:gd name="connsiteX101" fmla="*/ 853691 w 2491821"/>
                <a:gd name="connsiteY101" fmla="*/ 894745 h 1197583"/>
                <a:gd name="connsiteX102" fmla="*/ 815882 w 2491821"/>
                <a:gd name="connsiteY102" fmla="*/ 894745 h 1197583"/>
                <a:gd name="connsiteX103" fmla="*/ 802300 w 2491821"/>
                <a:gd name="connsiteY103" fmla="*/ 891259 h 1197583"/>
                <a:gd name="connsiteX104" fmla="*/ 799367 w 2491821"/>
                <a:gd name="connsiteY104" fmla="*/ 874925 h 1197583"/>
                <a:gd name="connsiteX105" fmla="*/ 799367 w 2491821"/>
                <a:gd name="connsiteY105" fmla="*/ 858775 h 1197583"/>
                <a:gd name="connsiteX106" fmla="*/ 807809 w 2491821"/>
                <a:gd name="connsiteY106" fmla="*/ 842621 h 1197583"/>
                <a:gd name="connsiteX107" fmla="*/ 975927 w 2491821"/>
                <a:gd name="connsiteY107" fmla="*/ 736903 h 1197583"/>
                <a:gd name="connsiteX108" fmla="*/ 991344 w 2491821"/>
                <a:gd name="connsiteY108" fmla="*/ 733602 h 1197583"/>
                <a:gd name="connsiteX109" fmla="*/ 667952 w 2491821"/>
                <a:gd name="connsiteY109" fmla="*/ 686615 h 1197583"/>
                <a:gd name="connsiteX110" fmla="*/ 718609 w 2491821"/>
                <a:gd name="connsiteY110" fmla="*/ 698546 h 1197583"/>
                <a:gd name="connsiteX111" fmla="*/ 737331 w 2491821"/>
                <a:gd name="connsiteY111" fmla="*/ 730665 h 1197583"/>
                <a:gd name="connsiteX112" fmla="*/ 709066 w 2491821"/>
                <a:gd name="connsiteY112" fmla="*/ 775449 h 1197583"/>
                <a:gd name="connsiteX113" fmla="*/ 600780 w 2491821"/>
                <a:gd name="connsiteY113" fmla="*/ 801511 h 1197583"/>
                <a:gd name="connsiteX114" fmla="*/ 558196 w 2491821"/>
                <a:gd name="connsiteY114" fmla="*/ 791231 h 1197583"/>
                <a:gd name="connsiteX115" fmla="*/ 536906 w 2491821"/>
                <a:gd name="connsiteY115" fmla="*/ 754524 h 1197583"/>
                <a:gd name="connsiteX116" fmla="*/ 582058 w 2491821"/>
                <a:gd name="connsiteY116" fmla="*/ 704968 h 1197583"/>
                <a:gd name="connsiteX117" fmla="*/ 667952 w 2491821"/>
                <a:gd name="connsiteY117" fmla="*/ 686615 h 1197583"/>
                <a:gd name="connsiteX118" fmla="*/ 309445 w 2491821"/>
                <a:gd name="connsiteY118" fmla="*/ 684046 h 1197583"/>
                <a:gd name="connsiteX119" fmla="*/ 388180 w 2491821"/>
                <a:gd name="connsiteY119" fmla="*/ 691939 h 1197583"/>
                <a:gd name="connsiteX120" fmla="*/ 440123 w 2491821"/>
                <a:gd name="connsiteY120" fmla="*/ 718550 h 1197583"/>
                <a:gd name="connsiteX121" fmla="*/ 476097 w 2491821"/>
                <a:gd name="connsiteY121" fmla="*/ 800041 h 1197583"/>
                <a:gd name="connsiteX122" fmla="*/ 465452 w 2491821"/>
                <a:gd name="connsiteY122" fmla="*/ 849412 h 1197583"/>
                <a:gd name="connsiteX123" fmla="*/ 436818 w 2491821"/>
                <a:gd name="connsiteY123" fmla="*/ 887773 h 1197583"/>
                <a:gd name="connsiteX124" fmla="*/ 423970 w 2491821"/>
                <a:gd name="connsiteY124" fmla="*/ 906492 h 1197583"/>
                <a:gd name="connsiteX125" fmla="*/ 439386 w 2491821"/>
                <a:gd name="connsiteY125" fmla="*/ 921909 h 1197583"/>
                <a:gd name="connsiteX126" fmla="*/ 494082 w 2491821"/>
                <a:gd name="connsiteY126" fmla="*/ 962654 h 1197583"/>
                <a:gd name="connsiteX127" fmla="*/ 519411 w 2491821"/>
                <a:gd name="connsiteY127" fmla="*/ 1037170 h 1197583"/>
                <a:gd name="connsiteX128" fmla="*/ 480868 w 2491821"/>
                <a:gd name="connsiteY128" fmla="*/ 1133713 h 1197583"/>
                <a:gd name="connsiteX129" fmla="*/ 329999 w 2491821"/>
                <a:gd name="connsiteY129" fmla="*/ 1191341 h 1197583"/>
                <a:gd name="connsiteX130" fmla="*/ 263191 w 2491821"/>
                <a:gd name="connsiteY130" fmla="*/ 1189506 h 1197583"/>
                <a:gd name="connsiteX131" fmla="*/ 203727 w 2491821"/>
                <a:gd name="connsiteY131" fmla="*/ 1187306 h 1197583"/>
                <a:gd name="connsiteX132" fmla="*/ 154540 w 2491821"/>
                <a:gd name="connsiteY132" fmla="*/ 1187671 h 1197583"/>
                <a:gd name="connsiteX133" fmla="*/ 78922 w 2491821"/>
                <a:gd name="connsiteY133" fmla="*/ 1189875 h 1197583"/>
                <a:gd name="connsiteX134" fmla="*/ 48454 w 2491821"/>
                <a:gd name="connsiteY134" fmla="*/ 1191710 h 1197583"/>
                <a:gd name="connsiteX135" fmla="*/ 12848 w 2491821"/>
                <a:gd name="connsiteY135" fmla="*/ 1180331 h 1197583"/>
                <a:gd name="connsiteX136" fmla="*/ 0 w 2491821"/>
                <a:gd name="connsiteY136" fmla="*/ 1153168 h 1197583"/>
                <a:gd name="connsiteX137" fmla="*/ 4772 w 2491821"/>
                <a:gd name="connsiteY137" fmla="*/ 1137014 h 1197583"/>
                <a:gd name="connsiteX138" fmla="*/ 27897 w 2491821"/>
                <a:gd name="connsiteY138" fmla="*/ 1118661 h 1197583"/>
                <a:gd name="connsiteX139" fmla="*/ 42580 w 2491821"/>
                <a:gd name="connsiteY139" fmla="*/ 1095720 h 1197583"/>
                <a:gd name="connsiteX140" fmla="*/ 51390 w 2491821"/>
                <a:gd name="connsiteY140" fmla="*/ 1028728 h 1197583"/>
                <a:gd name="connsiteX141" fmla="*/ 58365 w 2491821"/>
                <a:gd name="connsiteY141" fmla="*/ 831611 h 1197583"/>
                <a:gd name="connsiteX142" fmla="*/ 52676 w 2491821"/>
                <a:gd name="connsiteY142" fmla="*/ 774531 h 1197583"/>
                <a:gd name="connsiteX143" fmla="*/ 26062 w 2491821"/>
                <a:gd name="connsiteY143" fmla="*/ 751222 h 1197583"/>
                <a:gd name="connsiteX144" fmla="*/ 1835 w 2491821"/>
                <a:gd name="connsiteY144" fmla="*/ 721122 h 1197583"/>
                <a:gd name="connsiteX145" fmla="*/ 16334 w 2491821"/>
                <a:gd name="connsiteY145" fmla="*/ 694691 h 1197583"/>
                <a:gd name="connsiteX146" fmla="*/ 53594 w 2491821"/>
                <a:gd name="connsiteY146" fmla="*/ 684415 h 1197583"/>
                <a:gd name="connsiteX147" fmla="*/ 85529 w 2491821"/>
                <a:gd name="connsiteY147" fmla="*/ 685513 h 1197583"/>
                <a:gd name="connsiteX148" fmla="*/ 155273 w 2491821"/>
                <a:gd name="connsiteY148" fmla="*/ 686983 h 1197583"/>
                <a:gd name="connsiteX149" fmla="*/ 263560 w 2491821"/>
                <a:gd name="connsiteY149" fmla="*/ 684780 h 1197583"/>
                <a:gd name="connsiteX150" fmla="*/ 309445 w 2491821"/>
                <a:gd name="connsiteY150" fmla="*/ 684046 h 1197583"/>
                <a:gd name="connsiteX151" fmla="*/ 1755227 w 2491821"/>
                <a:gd name="connsiteY151" fmla="*/ 353857 h 1197583"/>
                <a:gd name="connsiteX152" fmla="*/ 1727146 w 2491821"/>
                <a:gd name="connsiteY152" fmla="*/ 367074 h 1197583"/>
                <a:gd name="connsiteX153" fmla="*/ 1715215 w 2491821"/>
                <a:gd name="connsiteY153" fmla="*/ 398641 h 1197583"/>
                <a:gd name="connsiteX154" fmla="*/ 1723657 w 2491821"/>
                <a:gd name="connsiteY154" fmla="*/ 427090 h 1197583"/>
                <a:gd name="connsiteX155" fmla="*/ 1746048 w 2491821"/>
                <a:gd name="connsiteY155" fmla="*/ 437920 h 1197583"/>
                <a:gd name="connsiteX156" fmla="*/ 1775415 w 2491821"/>
                <a:gd name="connsiteY156" fmla="*/ 388364 h 1197583"/>
                <a:gd name="connsiteX157" fmla="*/ 1771193 w 2491821"/>
                <a:gd name="connsiteY157" fmla="*/ 361200 h 1197583"/>
                <a:gd name="connsiteX158" fmla="*/ 1755227 w 2491821"/>
                <a:gd name="connsiteY158" fmla="*/ 353857 h 1197583"/>
                <a:gd name="connsiteX159" fmla="*/ 1472212 w 2491821"/>
                <a:gd name="connsiteY159" fmla="*/ 144260 h 1197583"/>
                <a:gd name="connsiteX160" fmla="*/ 1492401 w 2491821"/>
                <a:gd name="connsiteY160" fmla="*/ 167017 h 1197583"/>
                <a:gd name="connsiteX161" fmla="*/ 1492401 w 2491821"/>
                <a:gd name="connsiteY161" fmla="*/ 380287 h 1197583"/>
                <a:gd name="connsiteX162" fmla="*/ 1496988 w 2491821"/>
                <a:gd name="connsiteY162" fmla="*/ 417363 h 1197583"/>
                <a:gd name="connsiteX163" fmla="*/ 1515526 w 2491821"/>
                <a:gd name="connsiteY163" fmla="*/ 439021 h 1197583"/>
                <a:gd name="connsiteX164" fmla="*/ 1530762 w 2491821"/>
                <a:gd name="connsiteY164" fmla="*/ 452784 h 1197583"/>
                <a:gd name="connsiteX165" fmla="*/ 1534616 w 2491821"/>
                <a:gd name="connsiteY165" fmla="*/ 467283 h 1197583"/>
                <a:gd name="connsiteX166" fmla="*/ 1414580 w 2491821"/>
                <a:gd name="connsiteY166" fmla="*/ 514635 h 1197583"/>
                <a:gd name="connsiteX167" fmla="*/ 1312167 w 2491821"/>
                <a:gd name="connsiteY167" fmla="*/ 504359 h 1197583"/>
                <a:gd name="connsiteX168" fmla="*/ 1291429 w 2491821"/>
                <a:gd name="connsiteY168" fmla="*/ 491510 h 1197583"/>
                <a:gd name="connsiteX169" fmla="*/ 1283537 w 2491821"/>
                <a:gd name="connsiteY169" fmla="*/ 470588 h 1197583"/>
                <a:gd name="connsiteX170" fmla="*/ 1287575 w 2491821"/>
                <a:gd name="connsiteY170" fmla="*/ 455171 h 1197583"/>
                <a:gd name="connsiteX171" fmla="*/ 1308129 w 2491821"/>
                <a:gd name="connsiteY171" fmla="*/ 437551 h 1197583"/>
                <a:gd name="connsiteX172" fmla="*/ 1324282 w 2491821"/>
                <a:gd name="connsiteY172" fmla="*/ 410019 h 1197583"/>
                <a:gd name="connsiteX173" fmla="*/ 1329054 w 2491821"/>
                <a:gd name="connsiteY173" fmla="*/ 353124 h 1197583"/>
                <a:gd name="connsiteX174" fmla="*/ 1327400 w 2491821"/>
                <a:gd name="connsiteY174" fmla="*/ 307791 h 1197583"/>
                <a:gd name="connsiteX175" fmla="*/ 1325016 w 2491821"/>
                <a:gd name="connsiteY175" fmla="*/ 269065 h 1197583"/>
                <a:gd name="connsiteX176" fmla="*/ 1304459 w 2491821"/>
                <a:gd name="connsiteY176" fmla="*/ 245939 h 1197583"/>
                <a:gd name="connsiteX177" fmla="*/ 1281702 w 2491821"/>
                <a:gd name="connsiteY177" fmla="*/ 216572 h 1197583"/>
                <a:gd name="connsiteX178" fmla="*/ 1311434 w 2491821"/>
                <a:gd name="connsiteY178" fmla="*/ 182068 h 1197583"/>
                <a:gd name="connsiteX179" fmla="*/ 1399531 w 2491821"/>
                <a:gd name="connsiteY179" fmla="*/ 155270 h 1197583"/>
                <a:gd name="connsiteX180" fmla="*/ 1472212 w 2491821"/>
                <a:gd name="connsiteY180" fmla="*/ 144260 h 1197583"/>
                <a:gd name="connsiteX181" fmla="*/ 684717 w 2491821"/>
                <a:gd name="connsiteY181" fmla="*/ 144260 h 1197583"/>
                <a:gd name="connsiteX182" fmla="*/ 706373 w 2491821"/>
                <a:gd name="connsiteY182" fmla="*/ 162613 h 1197583"/>
                <a:gd name="connsiteX183" fmla="*/ 706373 w 2491821"/>
                <a:gd name="connsiteY183" fmla="*/ 361566 h 1197583"/>
                <a:gd name="connsiteX184" fmla="*/ 748588 w 2491821"/>
                <a:gd name="connsiteY184" fmla="*/ 425439 h 1197583"/>
                <a:gd name="connsiteX185" fmla="*/ 769510 w 2491821"/>
                <a:gd name="connsiteY185" fmla="*/ 419382 h 1197583"/>
                <a:gd name="connsiteX186" fmla="*/ 783825 w 2491821"/>
                <a:gd name="connsiteY186" fmla="*/ 404514 h 1197583"/>
                <a:gd name="connsiteX187" fmla="*/ 791902 w 2491821"/>
                <a:gd name="connsiteY187" fmla="*/ 325960 h 1197583"/>
                <a:gd name="connsiteX188" fmla="*/ 787863 w 2491821"/>
                <a:gd name="connsiteY188" fmla="*/ 243736 h 1197583"/>
                <a:gd name="connsiteX189" fmla="*/ 782723 w 2491821"/>
                <a:gd name="connsiteY189" fmla="*/ 230338 h 1197583"/>
                <a:gd name="connsiteX190" fmla="*/ 768777 w 2491821"/>
                <a:gd name="connsiteY190" fmla="*/ 220611 h 1197583"/>
                <a:gd name="connsiteX191" fmla="*/ 747851 w 2491821"/>
                <a:gd name="connsiteY191" fmla="*/ 192714 h 1197583"/>
                <a:gd name="connsiteX192" fmla="*/ 783825 w 2491821"/>
                <a:gd name="connsiteY192" fmla="*/ 161143 h 1197583"/>
                <a:gd name="connsiteX193" fmla="*/ 918541 w 2491821"/>
                <a:gd name="connsiteY193" fmla="*/ 144260 h 1197583"/>
                <a:gd name="connsiteX194" fmla="*/ 955617 w 2491821"/>
                <a:gd name="connsiteY194" fmla="*/ 183535 h 1197583"/>
                <a:gd name="connsiteX195" fmla="*/ 955249 w 2491821"/>
                <a:gd name="connsiteY195" fmla="*/ 200054 h 1197583"/>
                <a:gd name="connsiteX196" fmla="*/ 954147 w 2491821"/>
                <a:gd name="connsiteY196" fmla="*/ 243003 h 1197583"/>
                <a:gd name="connsiteX197" fmla="*/ 954147 w 2491821"/>
                <a:gd name="connsiteY197" fmla="*/ 404883 h 1197583"/>
                <a:gd name="connsiteX198" fmla="*/ 975437 w 2491821"/>
                <a:gd name="connsiteY198" fmla="*/ 427640 h 1197583"/>
                <a:gd name="connsiteX199" fmla="*/ 993426 w 2491821"/>
                <a:gd name="connsiteY199" fmla="*/ 453336 h 1197583"/>
                <a:gd name="connsiteX200" fmla="*/ 915240 w 2491821"/>
                <a:gd name="connsiteY200" fmla="*/ 504359 h 1197583"/>
                <a:gd name="connsiteX201" fmla="*/ 826406 w 2491821"/>
                <a:gd name="connsiteY201" fmla="*/ 515004 h 1197583"/>
                <a:gd name="connsiteX202" fmla="*/ 802363 w 2491821"/>
                <a:gd name="connsiteY202" fmla="*/ 510965 h 1197583"/>
                <a:gd name="connsiteX203" fmla="*/ 794839 w 2491821"/>
                <a:gd name="connsiteY203" fmla="*/ 495184 h 1197583"/>
                <a:gd name="connsiteX204" fmla="*/ 780888 w 2491821"/>
                <a:gd name="connsiteY204" fmla="*/ 472423 h 1197583"/>
                <a:gd name="connsiteX205" fmla="*/ 772815 w 2491821"/>
                <a:gd name="connsiteY205" fmla="*/ 474442 h 1197583"/>
                <a:gd name="connsiteX206" fmla="*/ 750423 w 2491821"/>
                <a:gd name="connsiteY206" fmla="*/ 489310 h 1197583"/>
                <a:gd name="connsiteX207" fmla="*/ 670767 w 2491821"/>
                <a:gd name="connsiteY207" fmla="*/ 514635 h 1197583"/>
                <a:gd name="connsiteX208" fmla="*/ 571291 w 2491821"/>
                <a:gd name="connsiteY208" fmla="*/ 473893 h 1197583"/>
                <a:gd name="connsiteX209" fmla="*/ 546696 w 2491821"/>
                <a:gd name="connsiteY209" fmla="*/ 358997 h 1197583"/>
                <a:gd name="connsiteX210" fmla="*/ 547064 w 2491821"/>
                <a:gd name="connsiteY210" fmla="*/ 307607 h 1197583"/>
                <a:gd name="connsiteX211" fmla="*/ 547064 w 2491821"/>
                <a:gd name="connsiteY211" fmla="*/ 290720 h 1197583"/>
                <a:gd name="connsiteX212" fmla="*/ 541375 w 2491821"/>
                <a:gd name="connsiteY212" fmla="*/ 244285 h 1197583"/>
                <a:gd name="connsiteX213" fmla="*/ 520634 w 2491821"/>
                <a:gd name="connsiteY213" fmla="*/ 220976 h 1197583"/>
                <a:gd name="connsiteX214" fmla="*/ 502465 w 2491821"/>
                <a:gd name="connsiteY214" fmla="*/ 209232 h 1197583"/>
                <a:gd name="connsiteX215" fmla="*/ 498610 w 2491821"/>
                <a:gd name="connsiteY215" fmla="*/ 197117 h 1197583"/>
                <a:gd name="connsiteX216" fmla="*/ 540822 w 2491821"/>
                <a:gd name="connsiteY216" fmla="*/ 160042 h 1197583"/>
                <a:gd name="connsiteX217" fmla="*/ 684717 w 2491821"/>
                <a:gd name="connsiteY217" fmla="*/ 144260 h 1197583"/>
                <a:gd name="connsiteX218" fmla="*/ 2331043 w 2491821"/>
                <a:gd name="connsiteY218" fmla="*/ 143891 h 1197583"/>
                <a:gd name="connsiteX219" fmla="*/ 2410330 w 2491821"/>
                <a:gd name="connsiteY219" fmla="*/ 168118 h 1197583"/>
                <a:gd name="connsiteX220" fmla="*/ 2442634 w 2491821"/>
                <a:gd name="connsiteY220" fmla="*/ 208680 h 1197583"/>
                <a:gd name="connsiteX221" fmla="*/ 2454012 w 2491821"/>
                <a:gd name="connsiteY221" fmla="*/ 277141 h 1197583"/>
                <a:gd name="connsiteX222" fmla="*/ 2459152 w 2491821"/>
                <a:gd name="connsiteY222" fmla="*/ 406349 h 1197583"/>
                <a:gd name="connsiteX223" fmla="*/ 2463740 w 2491821"/>
                <a:gd name="connsiteY223" fmla="*/ 428008 h 1197583"/>
                <a:gd name="connsiteX224" fmla="*/ 2486316 w 2491821"/>
                <a:gd name="connsiteY224" fmla="*/ 454803 h 1197583"/>
                <a:gd name="connsiteX225" fmla="*/ 2491821 w 2491821"/>
                <a:gd name="connsiteY225" fmla="*/ 471322 h 1197583"/>
                <a:gd name="connsiteX226" fmla="*/ 2462822 w 2491821"/>
                <a:gd name="connsiteY226" fmla="*/ 505092 h 1197583"/>
                <a:gd name="connsiteX227" fmla="*/ 2359308 w 2491821"/>
                <a:gd name="connsiteY227" fmla="*/ 514635 h 1197583"/>
                <a:gd name="connsiteX228" fmla="*/ 2287729 w 2491821"/>
                <a:gd name="connsiteY228" fmla="*/ 505829 h 1197583"/>
                <a:gd name="connsiteX229" fmla="*/ 2266070 w 2491821"/>
                <a:gd name="connsiteY229" fmla="*/ 476093 h 1197583"/>
                <a:gd name="connsiteX230" fmla="*/ 2268274 w 2491821"/>
                <a:gd name="connsiteY230" fmla="*/ 465264 h 1197583"/>
                <a:gd name="connsiteX231" fmla="*/ 2282957 w 2491821"/>
                <a:gd name="connsiteY231" fmla="*/ 448196 h 1197583"/>
                <a:gd name="connsiteX232" fmla="*/ 2297641 w 2491821"/>
                <a:gd name="connsiteY232" fmla="*/ 345415 h 1197583"/>
                <a:gd name="connsiteX233" fmla="*/ 2285894 w 2491821"/>
                <a:gd name="connsiteY233" fmla="*/ 270531 h 1197583"/>
                <a:gd name="connsiteX234" fmla="*/ 2250654 w 2491821"/>
                <a:gd name="connsiteY234" fmla="*/ 251076 h 1197583"/>
                <a:gd name="connsiteX235" fmla="*/ 2216883 w 2491821"/>
                <a:gd name="connsiteY235" fmla="*/ 266861 h 1197583"/>
                <a:gd name="connsiteX236" fmla="*/ 2207705 w 2491821"/>
                <a:gd name="connsiteY236" fmla="*/ 324125 h 1197583"/>
                <a:gd name="connsiteX237" fmla="*/ 2207705 w 2491821"/>
                <a:gd name="connsiteY237" fmla="*/ 396806 h 1197583"/>
                <a:gd name="connsiteX238" fmla="*/ 2210461 w 2491821"/>
                <a:gd name="connsiteY238" fmla="*/ 426538 h 1197583"/>
                <a:gd name="connsiteX239" fmla="*/ 2228630 w 2491821"/>
                <a:gd name="connsiteY239" fmla="*/ 457740 h 1197583"/>
                <a:gd name="connsiteX240" fmla="*/ 2232668 w 2491821"/>
                <a:gd name="connsiteY240" fmla="*/ 472792 h 1197583"/>
                <a:gd name="connsiteX241" fmla="*/ 2202568 w 2491821"/>
                <a:gd name="connsiteY241" fmla="*/ 504727 h 1197583"/>
                <a:gd name="connsiteX242" fmla="*/ 2108597 w 2491821"/>
                <a:gd name="connsiteY242" fmla="*/ 515004 h 1197583"/>
                <a:gd name="connsiteX243" fmla="*/ 2006549 w 2491821"/>
                <a:gd name="connsiteY243" fmla="*/ 472792 h 1197583"/>
                <a:gd name="connsiteX244" fmla="*/ 2009670 w 2491821"/>
                <a:gd name="connsiteY244" fmla="*/ 459394 h 1197583"/>
                <a:gd name="connsiteX245" fmla="*/ 2024538 w 2491821"/>
                <a:gd name="connsiteY245" fmla="*/ 446361 h 1197583"/>
                <a:gd name="connsiteX246" fmla="*/ 2036650 w 2491821"/>
                <a:gd name="connsiteY246" fmla="*/ 430392 h 1197583"/>
                <a:gd name="connsiteX247" fmla="*/ 2041421 w 2491821"/>
                <a:gd name="connsiteY247" fmla="*/ 386161 h 1197583"/>
                <a:gd name="connsiteX248" fmla="*/ 2043990 w 2491821"/>
                <a:gd name="connsiteY248" fmla="*/ 298432 h 1197583"/>
                <a:gd name="connsiteX249" fmla="*/ 2040136 w 2491821"/>
                <a:gd name="connsiteY249" fmla="*/ 265210 h 1197583"/>
                <a:gd name="connsiteX250" fmla="*/ 2017928 w 2491821"/>
                <a:gd name="connsiteY250" fmla="*/ 245939 h 1197583"/>
                <a:gd name="connsiteX251" fmla="*/ 2002146 w 2491821"/>
                <a:gd name="connsiteY251" fmla="*/ 221712 h 1197583"/>
                <a:gd name="connsiteX252" fmla="*/ 2014991 w 2491821"/>
                <a:gd name="connsiteY252" fmla="*/ 197670 h 1197583"/>
                <a:gd name="connsiteX253" fmla="*/ 2067852 w 2491821"/>
                <a:gd name="connsiteY253" fmla="*/ 173992 h 1197583"/>
                <a:gd name="connsiteX254" fmla="*/ 2135761 w 2491821"/>
                <a:gd name="connsiteY254" fmla="*/ 152886 h 1197583"/>
                <a:gd name="connsiteX255" fmla="*/ 2180541 w 2491821"/>
                <a:gd name="connsiteY255" fmla="*/ 144260 h 1197583"/>
                <a:gd name="connsiteX256" fmla="*/ 2199079 w 2491821"/>
                <a:gd name="connsiteY256" fmla="*/ 152333 h 1197583"/>
                <a:gd name="connsiteX257" fmla="*/ 2206606 w 2491821"/>
                <a:gd name="connsiteY257" fmla="*/ 171423 h 1197583"/>
                <a:gd name="connsiteX258" fmla="*/ 2206238 w 2491821"/>
                <a:gd name="connsiteY258" fmla="*/ 180598 h 1197583"/>
                <a:gd name="connsiteX259" fmla="*/ 2205870 w 2491821"/>
                <a:gd name="connsiteY259" fmla="*/ 185738 h 1197583"/>
                <a:gd name="connsiteX260" fmla="*/ 2220553 w 2491821"/>
                <a:gd name="connsiteY260" fmla="*/ 203359 h 1197583"/>
                <a:gd name="connsiteX261" fmla="*/ 2239275 w 2491821"/>
                <a:gd name="connsiteY261" fmla="*/ 189409 h 1197583"/>
                <a:gd name="connsiteX262" fmla="*/ 2331043 w 2491821"/>
                <a:gd name="connsiteY262" fmla="*/ 143891 h 1197583"/>
                <a:gd name="connsiteX263" fmla="*/ 1196906 w 2491821"/>
                <a:gd name="connsiteY263" fmla="*/ 143891 h 1197583"/>
                <a:gd name="connsiteX264" fmla="*/ 1214895 w 2491821"/>
                <a:gd name="connsiteY264" fmla="*/ 150498 h 1197583"/>
                <a:gd name="connsiteX265" fmla="*/ 1220031 w 2491821"/>
                <a:gd name="connsiteY265" fmla="*/ 173258 h 1197583"/>
                <a:gd name="connsiteX266" fmla="*/ 1220031 w 2491821"/>
                <a:gd name="connsiteY266" fmla="*/ 498485 h 1197583"/>
                <a:gd name="connsiteX267" fmla="*/ 1212323 w 2491821"/>
                <a:gd name="connsiteY267" fmla="*/ 574836 h 1197583"/>
                <a:gd name="connsiteX268" fmla="*/ 1185896 w 2491821"/>
                <a:gd name="connsiteY268" fmla="*/ 617416 h 1197583"/>
                <a:gd name="connsiteX269" fmla="*/ 1136156 w 2491821"/>
                <a:gd name="connsiteY269" fmla="*/ 642929 h 1197583"/>
                <a:gd name="connsiteX270" fmla="*/ 1073936 w 2491821"/>
                <a:gd name="connsiteY270" fmla="*/ 652657 h 1197583"/>
                <a:gd name="connsiteX271" fmla="*/ 1013920 w 2491821"/>
                <a:gd name="connsiteY271" fmla="*/ 638342 h 1197583"/>
                <a:gd name="connsiteX272" fmla="*/ 989877 w 2491821"/>
                <a:gd name="connsiteY272" fmla="*/ 602736 h 1197583"/>
                <a:gd name="connsiteX273" fmla="*/ 996668 w 2491821"/>
                <a:gd name="connsiteY273" fmla="*/ 586218 h 1197583"/>
                <a:gd name="connsiteX274" fmla="*/ 1013002 w 2491821"/>
                <a:gd name="connsiteY274" fmla="*/ 579243 h 1197583"/>
                <a:gd name="connsiteX275" fmla="*/ 1024749 w 2491821"/>
                <a:gd name="connsiteY275" fmla="*/ 580344 h 1197583"/>
                <a:gd name="connsiteX276" fmla="*/ 1033924 w 2491821"/>
                <a:gd name="connsiteY276" fmla="*/ 581446 h 1197583"/>
                <a:gd name="connsiteX277" fmla="*/ 1045855 w 2491821"/>
                <a:gd name="connsiteY277" fmla="*/ 575204 h 1197583"/>
                <a:gd name="connsiteX278" fmla="*/ 1051179 w 2491821"/>
                <a:gd name="connsiteY278" fmla="*/ 561254 h 1197583"/>
                <a:gd name="connsiteX279" fmla="*/ 1050078 w 2491821"/>
                <a:gd name="connsiteY279" fmla="*/ 550977 h 1197583"/>
                <a:gd name="connsiteX280" fmla="*/ 1047506 w 2491821"/>
                <a:gd name="connsiteY280" fmla="*/ 525649 h 1197583"/>
                <a:gd name="connsiteX281" fmla="*/ 1047506 w 2491821"/>
                <a:gd name="connsiteY281" fmla="*/ 292558 h 1197583"/>
                <a:gd name="connsiteX282" fmla="*/ 1041817 w 2491821"/>
                <a:gd name="connsiteY282" fmla="*/ 266861 h 1197583"/>
                <a:gd name="connsiteX283" fmla="*/ 1022181 w 2491821"/>
                <a:gd name="connsiteY283" fmla="*/ 252178 h 1197583"/>
                <a:gd name="connsiteX284" fmla="*/ 1001256 w 2491821"/>
                <a:gd name="connsiteY284" fmla="*/ 226849 h 1197583"/>
                <a:gd name="connsiteX285" fmla="*/ 1018142 w 2491821"/>
                <a:gd name="connsiteY285" fmla="*/ 193263 h 1197583"/>
                <a:gd name="connsiteX286" fmla="*/ 1073203 w 2491821"/>
                <a:gd name="connsiteY286" fmla="*/ 167017 h 1197583"/>
                <a:gd name="connsiteX287" fmla="*/ 1139277 w 2491821"/>
                <a:gd name="connsiteY287" fmla="*/ 151231 h 1197583"/>
                <a:gd name="connsiteX288" fmla="*/ 1196906 w 2491821"/>
                <a:gd name="connsiteY288" fmla="*/ 143891 h 1197583"/>
                <a:gd name="connsiteX289" fmla="*/ 1779819 w 2491821"/>
                <a:gd name="connsiteY289" fmla="*/ 141323 h 1197583"/>
                <a:gd name="connsiteX290" fmla="*/ 1888108 w 2491821"/>
                <a:gd name="connsiteY290" fmla="*/ 173623 h 1197583"/>
                <a:gd name="connsiteX291" fmla="*/ 1920961 w 2491821"/>
                <a:gd name="connsiteY291" fmla="*/ 213086 h 1197583"/>
                <a:gd name="connsiteX292" fmla="*/ 1930320 w 2491821"/>
                <a:gd name="connsiteY292" fmla="*/ 274205 h 1197583"/>
                <a:gd name="connsiteX293" fmla="*/ 1929587 w 2491821"/>
                <a:gd name="connsiteY293" fmla="*/ 328897 h 1197583"/>
                <a:gd name="connsiteX294" fmla="*/ 1937664 w 2491821"/>
                <a:gd name="connsiteY294" fmla="*/ 402679 h 1197583"/>
                <a:gd name="connsiteX295" fmla="*/ 1945372 w 2491821"/>
                <a:gd name="connsiteY295" fmla="*/ 412956 h 1197583"/>
                <a:gd name="connsiteX296" fmla="*/ 1960789 w 2491821"/>
                <a:gd name="connsiteY296" fmla="*/ 416994 h 1197583"/>
                <a:gd name="connsiteX297" fmla="*/ 1972536 w 2491821"/>
                <a:gd name="connsiteY297" fmla="*/ 432411 h 1197583"/>
                <a:gd name="connsiteX298" fmla="*/ 1958401 w 2491821"/>
                <a:gd name="connsiteY298" fmla="*/ 469118 h 1197583"/>
                <a:gd name="connsiteX299" fmla="*/ 1921879 w 2491821"/>
                <a:gd name="connsiteY299" fmla="*/ 501057 h 1197583"/>
                <a:gd name="connsiteX300" fmla="*/ 1864246 w 2491821"/>
                <a:gd name="connsiteY300" fmla="*/ 517207 h 1197583"/>
                <a:gd name="connsiteX301" fmla="*/ 1803312 w 2491821"/>
                <a:gd name="connsiteY301" fmla="*/ 490777 h 1197583"/>
                <a:gd name="connsiteX302" fmla="*/ 1788997 w 2491821"/>
                <a:gd name="connsiteY302" fmla="*/ 481233 h 1197583"/>
                <a:gd name="connsiteX303" fmla="*/ 1769542 w 2491821"/>
                <a:gd name="connsiteY303" fmla="*/ 490409 h 1197583"/>
                <a:gd name="connsiteX304" fmla="*/ 1686216 w 2491821"/>
                <a:gd name="connsiteY304" fmla="*/ 517207 h 1197583"/>
                <a:gd name="connsiteX305" fmla="*/ 1608395 w 2491821"/>
                <a:gd name="connsiteY305" fmla="*/ 496650 h 1197583"/>
                <a:gd name="connsiteX306" fmla="*/ 1577562 w 2491821"/>
                <a:gd name="connsiteY306" fmla="*/ 461229 h 1197583"/>
                <a:gd name="connsiteX307" fmla="*/ 1566183 w 2491821"/>
                <a:gd name="connsiteY307" fmla="*/ 415528 h 1197583"/>
                <a:gd name="connsiteX308" fmla="*/ 1597017 w 2491821"/>
                <a:gd name="connsiteY308" fmla="*/ 347987 h 1197583"/>
                <a:gd name="connsiteX309" fmla="*/ 1740912 w 2491821"/>
                <a:gd name="connsiteY309" fmla="*/ 301368 h 1197583"/>
                <a:gd name="connsiteX310" fmla="*/ 1767707 w 2491821"/>
                <a:gd name="connsiteY310" fmla="*/ 297146 h 1197583"/>
                <a:gd name="connsiteX311" fmla="*/ 1773212 w 2491821"/>
                <a:gd name="connsiteY311" fmla="*/ 277506 h 1197583"/>
                <a:gd name="connsiteX312" fmla="*/ 1765139 w 2491821"/>
                <a:gd name="connsiteY312" fmla="*/ 221160 h 1197583"/>
                <a:gd name="connsiteX313" fmla="*/ 1738708 w 2491821"/>
                <a:gd name="connsiteY313" fmla="*/ 203724 h 1197583"/>
                <a:gd name="connsiteX314" fmla="*/ 1719069 w 2491821"/>
                <a:gd name="connsiteY314" fmla="*/ 210331 h 1197583"/>
                <a:gd name="connsiteX315" fmla="*/ 1697595 w 2491821"/>
                <a:gd name="connsiteY315" fmla="*/ 234558 h 1197583"/>
                <a:gd name="connsiteX316" fmla="*/ 1629321 w 2491821"/>
                <a:gd name="connsiteY316" fmla="*/ 281176 h 1197583"/>
                <a:gd name="connsiteX317" fmla="*/ 1599954 w 2491821"/>
                <a:gd name="connsiteY317" fmla="*/ 270531 h 1197583"/>
                <a:gd name="connsiteX318" fmla="*/ 1588575 w 2491821"/>
                <a:gd name="connsiteY318" fmla="*/ 242634 h 1197583"/>
                <a:gd name="connsiteX319" fmla="*/ 1602706 w 2491821"/>
                <a:gd name="connsiteY319" fmla="*/ 207394 h 1197583"/>
                <a:gd name="connsiteX320" fmla="*/ 1641067 w 2491821"/>
                <a:gd name="connsiteY320" fmla="*/ 176560 h 1197583"/>
                <a:gd name="connsiteX321" fmla="*/ 1779819 w 2491821"/>
                <a:gd name="connsiteY321" fmla="*/ 141323 h 1197583"/>
                <a:gd name="connsiteX322" fmla="*/ 1419720 w 2491821"/>
                <a:gd name="connsiteY322" fmla="*/ 6238 h 1197583"/>
                <a:gd name="connsiteX323" fmla="*/ 1470377 w 2491821"/>
                <a:gd name="connsiteY323" fmla="*/ 18169 h 1197583"/>
                <a:gd name="connsiteX324" fmla="*/ 1489099 w 2491821"/>
                <a:gd name="connsiteY324" fmla="*/ 50289 h 1197583"/>
                <a:gd name="connsiteX325" fmla="*/ 1460834 w 2491821"/>
                <a:gd name="connsiteY325" fmla="*/ 95069 h 1197583"/>
                <a:gd name="connsiteX326" fmla="*/ 1352548 w 2491821"/>
                <a:gd name="connsiteY326" fmla="*/ 121134 h 1197583"/>
                <a:gd name="connsiteX327" fmla="*/ 1309964 w 2491821"/>
                <a:gd name="connsiteY327" fmla="*/ 110854 h 1197583"/>
                <a:gd name="connsiteX328" fmla="*/ 1288674 w 2491821"/>
                <a:gd name="connsiteY328" fmla="*/ 74147 h 1197583"/>
                <a:gd name="connsiteX329" fmla="*/ 1333826 w 2491821"/>
                <a:gd name="connsiteY329" fmla="*/ 24592 h 1197583"/>
                <a:gd name="connsiteX330" fmla="*/ 1419720 w 2491821"/>
                <a:gd name="connsiteY330" fmla="*/ 6238 h 1197583"/>
                <a:gd name="connsiteX331" fmla="*/ 1142214 w 2491821"/>
                <a:gd name="connsiteY331" fmla="*/ 6238 h 1197583"/>
                <a:gd name="connsiteX332" fmla="*/ 1192868 w 2491821"/>
                <a:gd name="connsiteY332" fmla="*/ 18169 h 1197583"/>
                <a:gd name="connsiteX333" fmla="*/ 1211589 w 2491821"/>
                <a:gd name="connsiteY333" fmla="*/ 50289 h 1197583"/>
                <a:gd name="connsiteX334" fmla="*/ 1183324 w 2491821"/>
                <a:gd name="connsiteY334" fmla="*/ 95069 h 1197583"/>
                <a:gd name="connsiteX335" fmla="*/ 1075038 w 2491821"/>
                <a:gd name="connsiteY335" fmla="*/ 121134 h 1197583"/>
                <a:gd name="connsiteX336" fmla="*/ 1032458 w 2491821"/>
                <a:gd name="connsiteY336" fmla="*/ 110854 h 1197583"/>
                <a:gd name="connsiteX337" fmla="*/ 1011167 w 2491821"/>
                <a:gd name="connsiteY337" fmla="*/ 74147 h 1197583"/>
                <a:gd name="connsiteX338" fmla="*/ 1056316 w 2491821"/>
                <a:gd name="connsiteY338" fmla="*/ 24592 h 1197583"/>
                <a:gd name="connsiteX339" fmla="*/ 1142214 w 2491821"/>
                <a:gd name="connsiteY339" fmla="*/ 6238 h 1197583"/>
                <a:gd name="connsiteX340" fmla="*/ 435351 w 2491821"/>
                <a:gd name="connsiteY340" fmla="*/ 0 h 1197583"/>
                <a:gd name="connsiteX341" fmla="*/ 459943 w 2491821"/>
                <a:gd name="connsiteY341" fmla="*/ 14680 h 1197583"/>
                <a:gd name="connsiteX342" fmla="*/ 492247 w 2491821"/>
                <a:gd name="connsiteY342" fmla="*/ 105714 h 1197583"/>
                <a:gd name="connsiteX343" fmla="*/ 481602 w 2491821"/>
                <a:gd name="connsiteY343" fmla="*/ 142056 h 1197583"/>
                <a:gd name="connsiteX344" fmla="*/ 453705 w 2491821"/>
                <a:gd name="connsiteY344" fmla="*/ 155638 h 1197583"/>
                <a:gd name="connsiteX345" fmla="*/ 434250 w 2491821"/>
                <a:gd name="connsiteY345" fmla="*/ 150498 h 1197583"/>
                <a:gd name="connsiteX346" fmla="*/ 400479 w 2491821"/>
                <a:gd name="connsiteY346" fmla="*/ 114524 h 1197583"/>
                <a:gd name="connsiteX347" fmla="*/ 360651 w 2491821"/>
                <a:gd name="connsiteY347" fmla="*/ 89564 h 1197583"/>
                <a:gd name="connsiteX348" fmla="*/ 273836 w 2491821"/>
                <a:gd name="connsiteY348" fmla="*/ 81856 h 1197583"/>
                <a:gd name="connsiteX349" fmla="*/ 242638 w 2491821"/>
                <a:gd name="connsiteY349" fmla="*/ 94704 h 1197583"/>
                <a:gd name="connsiteX350" fmla="*/ 234377 w 2491821"/>
                <a:gd name="connsiteY350" fmla="*/ 132145 h 1197583"/>
                <a:gd name="connsiteX351" fmla="*/ 230523 w 2491821"/>
                <a:gd name="connsiteY351" fmla="*/ 182802 h 1197583"/>
                <a:gd name="connsiteX352" fmla="*/ 239333 w 2491821"/>
                <a:gd name="connsiteY352" fmla="*/ 201524 h 1197583"/>
                <a:gd name="connsiteX353" fmla="*/ 272370 w 2491821"/>
                <a:gd name="connsiteY353" fmla="*/ 206661 h 1197583"/>
                <a:gd name="connsiteX354" fmla="*/ 296228 w 2491821"/>
                <a:gd name="connsiteY354" fmla="*/ 200787 h 1197583"/>
                <a:gd name="connsiteX355" fmla="*/ 306873 w 2491821"/>
                <a:gd name="connsiteY355" fmla="*/ 180967 h 1197583"/>
                <a:gd name="connsiteX356" fmla="*/ 341380 w 2491821"/>
                <a:gd name="connsiteY356" fmla="*/ 140955 h 1197583"/>
                <a:gd name="connsiteX357" fmla="*/ 386161 w 2491821"/>
                <a:gd name="connsiteY357" fmla="*/ 248139 h 1197583"/>
                <a:gd name="connsiteX358" fmla="*/ 366706 w 2491821"/>
                <a:gd name="connsiteY358" fmla="*/ 347987 h 1197583"/>
                <a:gd name="connsiteX359" fmla="*/ 334405 w 2491821"/>
                <a:gd name="connsiteY359" fmla="*/ 367439 h 1197583"/>
                <a:gd name="connsiteX360" fmla="*/ 309445 w 2491821"/>
                <a:gd name="connsiteY360" fmla="*/ 338440 h 1197583"/>
                <a:gd name="connsiteX361" fmla="*/ 304854 w 2491821"/>
                <a:gd name="connsiteY361" fmla="*/ 312013 h 1197583"/>
                <a:gd name="connsiteX362" fmla="*/ 294393 w 2491821"/>
                <a:gd name="connsiteY362" fmla="*/ 297330 h 1197583"/>
                <a:gd name="connsiteX363" fmla="*/ 259156 w 2491821"/>
                <a:gd name="connsiteY363" fmla="*/ 285948 h 1197583"/>
                <a:gd name="connsiteX364" fmla="*/ 236764 w 2491821"/>
                <a:gd name="connsiteY364" fmla="*/ 291821 h 1197583"/>
                <a:gd name="connsiteX365" fmla="*/ 231624 w 2491821"/>
                <a:gd name="connsiteY365" fmla="*/ 314213 h 1197583"/>
                <a:gd name="connsiteX366" fmla="*/ 231256 w 2491821"/>
                <a:gd name="connsiteY366" fmla="*/ 348352 h 1197583"/>
                <a:gd name="connsiteX367" fmla="*/ 244473 w 2491821"/>
                <a:gd name="connsiteY367" fmla="*/ 425805 h 1197583"/>
                <a:gd name="connsiteX368" fmla="*/ 253464 w 2491821"/>
                <a:gd name="connsiteY368" fmla="*/ 432964 h 1197583"/>
                <a:gd name="connsiteX369" fmla="*/ 277510 w 2491821"/>
                <a:gd name="connsiteY369" fmla="*/ 437551 h 1197583"/>
                <a:gd name="connsiteX370" fmla="*/ 293660 w 2491821"/>
                <a:gd name="connsiteY370" fmla="*/ 447463 h 1197583"/>
                <a:gd name="connsiteX371" fmla="*/ 300267 w 2491821"/>
                <a:gd name="connsiteY371" fmla="*/ 466918 h 1197583"/>
                <a:gd name="connsiteX372" fmla="*/ 267230 w 2491821"/>
                <a:gd name="connsiteY372" fmla="*/ 503257 h 1197583"/>
                <a:gd name="connsiteX373" fmla="*/ 133247 w 2491821"/>
                <a:gd name="connsiteY373" fmla="*/ 514635 h 1197583"/>
                <a:gd name="connsiteX374" fmla="*/ 28999 w 2491821"/>
                <a:gd name="connsiteY374" fmla="*/ 505829 h 1197583"/>
                <a:gd name="connsiteX375" fmla="*/ 8077 w 2491821"/>
                <a:gd name="connsiteY375" fmla="*/ 491145 h 1197583"/>
                <a:gd name="connsiteX376" fmla="*/ 0 w 2491821"/>
                <a:gd name="connsiteY376" fmla="*/ 467652 h 1197583"/>
                <a:gd name="connsiteX377" fmla="*/ 11747 w 2491821"/>
                <a:gd name="connsiteY377" fmla="*/ 441590 h 1197583"/>
                <a:gd name="connsiteX378" fmla="*/ 31935 w 2491821"/>
                <a:gd name="connsiteY378" fmla="*/ 432411 h 1197583"/>
                <a:gd name="connsiteX379" fmla="*/ 56530 w 2491821"/>
                <a:gd name="connsiteY379" fmla="*/ 394971 h 1197583"/>
                <a:gd name="connsiteX380" fmla="*/ 63137 w 2491821"/>
                <a:gd name="connsiteY380" fmla="*/ 189040 h 1197583"/>
                <a:gd name="connsiteX381" fmla="*/ 58365 w 2491821"/>
                <a:gd name="connsiteY381" fmla="*/ 99108 h 1197583"/>
                <a:gd name="connsiteX382" fmla="*/ 35240 w 2491821"/>
                <a:gd name="connsiteY382" fmla="*/ 70477 h 1197583"/>
                <a:gd name="connsiteX383" fmla="*/ 11194 w 2491821"/>
                <a:gd name="connsiteY383" fmla="*/ 56343 h 1197583"/>
                <a:gd name="connsiteX384" fmla="*/ 5505 w 2491821"/>
                <a:gd name="connsiteY384" fmla="*/ 38907 h 1197583"/>
                <a:gd name="connsiteX385" fmla="*/ 21290 w 2491821"/>
                <a:gd name="connsiteY385" fmla="*/ 11928 h 1197583"/>
                <a:gd name="connsiteX386" fmla="*/ 60200 w 2491821"/>
                <a:gd name="connsiteY386" fmla="*/ 1098 h 1197583"/>
                <a:gd name="connsiteX387" fmla="*/ 103149 w 2491821"/>
                <a:gd name="connsiteY387" fmla="*/ 3302 h 1197583"/>
                <a:gd name="connsiteX388" fmla="*/ 246308 w 2491821"/>
                <a:gd name="connsiteY388" fmla="*/ 8073 h 1197583"/>
                <a:gd name="connsiteX389" fmla="*/ 425805 w 2491821"/>
                <a:gd name="connsiteY389" fmla="*/ 733 h 1197583"/>
                <a:gd name="connsiteX390" fmla="*/ 435351 w 2491821"/>
                <a:gd name="connsiteY390" fmla="*/ 0 h 119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2491821" h="1197583">
                  <a:moveTo>
                    <a:pt x="257686" y="968162"/>
                  </a:moveTo>
                  <a:cubicBezTo>
                    <a:pt x="246919" y="968162"/>
                    <a:pt x="239454" y="970487"/>
                    <a:pt x="235294" y="975134"/>
                  </a:cubicBezTo>
                  <a:cubicBezTo>
                    <a:pt x="231134" y="979784"/>
                    <a:pt x="229056" y="988229"/>
                    <a:pt x="229056" y="1000463"/>
                  </a:cubicBezTo>
                  <a:lnTo>
                    <a:pt x="229056" y="1035335"/>
                  </a:lnTo>
                  <a:cubicBezTo>
                    <a:pt x="229056" y="1067395"/>
                    <a:pt x="231381" y="1088685"/>
                    <a:pt x="236028" y="1099206"/>
                  </a:cubicBezTo>
                  <a:cubicBezTo>
                    <a:pt x="240678" y="1109729"/>
                    <a:pt x="250099" y="1114991"/>
                    <a:pt x="264293" y="1114991"/>
                  </a:cubicBezTo>
                  <a:cubicBezTo>
                    <a:pt x="301490" y="1114991"/>
                    <a:pt x="320090" y="1093210"/>
                    <a:pt x="320090" y="1049653"/>
                  </a:cubicBezTo>
                  <a:cubicBezTo>
                    <a:pt x="320090" y="995326"/>
                    <a:pt x="299287" y="968162"/>
                    <a:pt x="257686" y="968162"/>
                  </a:cubicBezTo>
                  <a:close/>
                  <a:moveTo>
                    <a:pt x="1358664" y="888138"/>
                  </a:moveTo>
                  <a:cubicBezTo>
                    <a:pt x="1344961" y="888138"/>
                    <a:pt x="1334191" y="893522"/>
                    <a:pt x="1326361" y="904292"/>
                  </a:cubicBezTo>
                  <a:cubicBezTo>
                    <a:pt x="1319021" y="914325"/>
                    <a:pt x="1315351" y="924480"/>
                    <a:pt x="1315351" y="934757"/>
                  </a:cubicBezTo>
                  <a:cubicBezTo>
                    <a:pt x="1315351" y="942101"/>
                    <a:pt x="1317123" y="947237"/>
                    <a:pt x="1320671" y="950174"/>
                  </a:cubicBezTo>
                  <a:cubicBezTo>
                    <a:pt x="1324220" y="953111"/>
                    <a:pt x="1330399" y="954581"/>
                    <a:pt x="1339209" y="954581"/>
                  </a:cubicBezTo>
                  <a:lnTo>
                    <a:pt x="1376285" y="954581"/>
                  </a:lnTo>
                  <a:cubicBezTo>
                    <a:pt x="1391945" y="954581"/>
                    <a:pt x="1399775" y="947359"/>
                    <a:pt x="1399775" y="932922"/>
                  </a:cubicBezTo>
                  <a:cubicBezTo>
                    <a:pt x="1399775" y="919709"/>
                    <a:pt x="1395983" y="908939"/>
                    <a:pt x="1388396" y="900618"/>
                  </a:cubicBezTo>
                  <a:cubicBezTo>
                    <a:pt x="1380810" y="892298"/>
                    <a:pt x="1370901" y="888138"/>
                    <a:pt x="1358664" y="888138"/>
                  </a:cubicBezTo>
                  <a:close/>
                  <a:moveTo>
                    <a:pt x="720444" y="824636"/>
                  </a:moveTo>
                  <a:cubicBezTo>
                    <a:pt x="733905" y="824636"/>
                    <a:pt x="740633" y="832223"/>
                    <a:pt x="740633" y="847393"/>
                  </a:cubicBezTo>
                  <a:lnTo>
                    <a:pt x="740633" y="1060663"/>
                  </a:lnTo>
                  <a:cubicBezTo>
                    <a:pt x="740633" y="1077550"/>
                    <a:pt x="742162" y="1089909"/>
                    <a:pt x="745221" y="1097739"/>
                  </a:cubicBezTo>
                  <a:cubicBezTo>
                    <a:pt x="748282" y="1105569"/>
                    <a:pt x="754461" y="1112787"/>
                    <a:pt x="763758" y="1119397"/>
                  </a:cubicBezTo>
                  <a:cubicBezTo>
                    <a:pt x="771345" y="1124781"/>
                    <a:pt x="776422" y="1129368"/>
                    <a:pt x="778994" y="1133160"/>
                  </a:cubicBezTo>
                  <a:cubicBezTo>
                    <a:pt x="781563" y="1136955"/>
                    <a:pt x="782848" y="1141786"/>
                    <a:pt x="782848" y="1147659"/>
                  </a:cubicBezTo>
                  <a:cubicBezTo>
                    <a:pt x="782848" y="1179230"/>
                    <a:pt x="742836" y="1195015"/>
                    <a:pt x="662812" y="1195015"/>
                  </a:cubicBezTo>
                  <a:cubicBezTo>
                    <a:pt x="619745" y="1195015"/>
                    <a:pt x="585606" y="1191588"/>
                    <a:pt x="560399" y="1184735"/>
                  </a:cubicBezTo>
                  <a:cubicBezTo>
                    <a:pt x="551836" y="1182288"/>
                    <a:pt x="544923" y="1178006"/>
                    <a:pt x="539662" y="1171886"/>
                  </a:cubicBezTo>
                  <a:cubicBezTo>
                    <a:pt x="534400" y="1165770"/>
                    <a:pt x="531769" y="1158794"/>
                    <a:pt x="531769" y="1150964"/>
                  </a:cubicBezTo>
                  <a:cubicBezTo>
                    <a:pt x="531769" y="1144358"/>
                    <a:pt x="533114" y="1139218"/>
                    <a:pt x="535807" y="1135548"/>
                  </a:cubicBezTo>
                  <a:cubicBezTo>
                    <a:pt x="538497" y="1131878"/>
                    <a:pt x="545351" y="1126004"/>
                    <a:pt x="556361" y="1117927"/>
                  </a:cubicBezTo>
                  <a:cubicBezTo>
                    <a:pt x="563948" y="1112301"/>
                    <a:pt x="569331" y="1103122"/>
                    <a:pt x="572514" y="1090395"/>
                  </a:cubicBezTo>
                  <a:cubicBezTo>
                    <a:pt x="575694" y="1077672"/>
                    <a:pt x="577286" y="1058707"/>
                    <a:pt x="577286" y="1033500"/>
                  </a:cubicBezTo>
                  <a:cubicBezTo>
                    <a:pt x="577286" y="1025426"/>
                    <a:pt x="576734" y="1010312"/>
                    <a:pt x="575632" y="988167"/>
                  </a:cubicBezTo>
                  <a:cubicBezTo>
                    <a:pt x="574534" y="966022"/>
                    <a:pt x="573738" y="953111"/>
                    <a:pt x="573248" y="949441"/>
                  </a:cubicBezTo>
                  <a:cubicBezTo>
                    <a:pt x="571778" y="939407"/>
                    <a:pt x="564928" y="931699"/>
                    <a:pt x="552691" y="926315"/>
                  </a:cubicBezTo>
                  <a:cubicBezTo>
                    <a:pt x="537521" y="919709"/>
                    <a:pt x="529934" y="909919"/>
                    <a:pt x="529934" y="896948"/>
                  </a:cubicBezTo>
                  <a:cubicBezTo>
                    <a:pt x="529934" y="881532"/>
                    <a:pt x="539842" y="870031"/>
                    <a:pt x="559666" y="862445"/>
                  </a:cubicBezTo>
                  <a:cubicBezTo>
                    <a:pt x="587073" y="851921"/>
                    <a:pt x="616440" y="842990"/>
                    <a:pt x="647764" y="835646"/>
                  </a:cubicBezTo>
                  <a:cubicBezTo>
                    <a:pt x="679087" y="828306"/>
                    <a:pt x="703314" y="824636"/>
                    <a:pt x="720444" y="824636"/>
                  </a:cubicBezTo>
                  <a:close/>
                  <a:moveTo>
                    <a:pt x="1362334" y="822064"/>
                  </a:moveTo>
                  <a:cubicBezTo>
                    <a:pt x="1408832" y="822064"/>
                    <a:pt x="1448354" y="835281"/>
                    <a:pt x="1480901" y="861711"/>
                  </a:cubicBezTo>
                  <a:cubicBezTo>
                    <a:pt x="1497294" y="874925"/>
                    <a:pt x="1510511" y="890585"/>
                    <a:pt x="1520544" y="908695"/>
                  </a:cubicBezTo>
                  <a:cubicBezTo>
                    <a:pt x="1532045" y="929252"/>
                    <a:pt x="1537796" y="949319"/>
                    <a:pt x="1537796" y="968896"/>
                  </a:cubicBezTo>
                  <a:cubicBezTo>
                    <a:pt x="1537796" y="984803"/>
                    <a:pt x="1534491" y="997832"/>
                    <a:pt x="1527884" y="1007990"/>
                  </a:cubicBezTo>
                  <a:cubicBezTo>
                    <a:pt x="1521278" y="1018145"/>
                    <a:pt x="1512714" y="1023223"/>
                    <a:pt x="1502191" y="1023223"/>
                  </a:cubicBezTo>
                  <a:lnTo>
                    <a:pt x="1329666" y="1023223"/>
                  </a:lnTo>
                  <a:cubicBezTo>
                    <a:pt x="1322079" y="1023223"/>
                    <a:pt x="1318287" y="1026525"/>
                    <a:pt x="1318287" y="1033135"/>
                  </a:cubicBezTo>
                  <a:cubicBezTo>
                    <a:pt x="1318287" y="1049038"/>
                    <a:pt x="1326913" y="1064028"/>
                    <a:pt x="1344165" y="1078099"/>
                  </a:cubicBezTo>
                  <a:cubicBezTo>
                    <a:pt x="1361417" y="1092171"/>
                    <a:pt x="1379955" y="1099206"/>
                    <a:pt x="1399775" y="1099206"/>
                  </a:cubicBezTo>
                  <a:cubicBezTo>
                    <a:pt x="1411522" y="1099206"/>
                    <a:pt x="1424554" y="1096943"/>
                    <a:pt x="1438869" y="1092415"/>
                  </a:cubicBezTo>
                  <a:cubicBezTo>
                    <a:pt x="1453185" y="1087890"/>
                    <a:pt x="1464994" y="1082322"/>
                    <a:pt x="1474291" y="1075715"/>
                  </a:cubicBezTo>
                  <a:cubicBezTo>
                    <a:pt x="1482614" y="1069842"/>
                    <a:pt x="1489221" y="1066905"/>
                    <a:pt x="1494114" y="1066905"/>
                  </a:cubicBezTo>
                  <a:cubicBezTo>
                    <a:pt x="1500477" y="1066905"/>
                    <a:pt x="1506716" y="1070819"/>
                    <a:pt x="1512836" y="1078652"/>
                  </a:cubicBezTo>
                  <a:cubicBezTo>
                    <a:pt x="1518953" y="1086482"/>
                    <a:pt x="1522011" y="1094559"/>
                    <a:pt x="1522011" y="1102879"/>
                  </a:cubicBezTo>
                  <a:cubicBezTo>
                    <a:pt x="1522011" y="1120496"/>
                    <a:pt x="1511001" y="1137504"/>
                    <a:pt x="1488974" y="1153901"/>
                  </a:cubicBezTo>
                  <a:cubicBezTo>
                    <a:pt x="1450067" y="1183021"/>
                    <a:pt x="1405161" y="1197583"/>
                    <a:pt x="1354258" y="1197583"/>
                  </a:cubicBezTo>
                  <a:cubicBezTo>
                    <a:pt x="1302867" y="1197583"/>
                    <a:pt x="1259800" y="1182656"/>
                    <a:pt x="1225050" y="1152799"/>
                  </a:cubicBezTo>
                  <a:cubicBezTo>
                    <a:pt x="1208163" y="1138116"/>
                    <a:pt x="1194216" y="1120374"/>
                    <a:pt x="1183203" y="1099574"/>
                  </a:cubicBezTo>
                  <a:cubicBezTo>
                    <a:pt x="1168766" y="1071920"/>
                    <a:pt x="1161544" y="1042800"/>
                    <a:pt x="1161544" y="1012210"/>
                  </a:cubicBezTo>
                  <a:cubicBezTo>
                    <a:pt x="1161544" y="971099"/>
                    <a:pt x="1174024" y="934145"/>
                    <a:pt x="1198988" y="901355"/>
                  </a:cubicBezTo>
                  <a:cubicBezTo>
                    <a:pt x="1220521" y="872968"/>
                    <a:pt x="1247932" y="851800"/>
                    <a:pt x="1281212" y="837850"/>
                  </a:cubicBezTo>
                  <a:cubicBezTo>
                    <a:pt x="1306172" y="827326"/>
                    <a:pt x="1333214" y="822064"/>
                    <a:pt x="1362334" y="822064"/>
                  </a:cubicBezTo>
                  <a:close/>
                  <a:moveTo>
                    <a:pt x="251813" y="755994"/>
                  </a:moveTo>
                  <a:cubicBezTo>
                    <a:pt x="243249" y="755994"/>
                    <a:pt x="237313" y="758378"/>
                    <a:pt x="234008" y="763150"/>
                  </a:cubicBezTo>
                  <a:cubicBezTo>
                    <a:pt x="230707" y="767921"/>
                    <a:pt x="229056" y="776547"/>
                    <a:pt x="229056" y="789031"/>
                  </a:cubicBezTo>
                  <a:lnTo>
                    <a:pt x="229056" y="864648"/>
                  </a:lnTo>
                  <a:cubicBezTo>
                    <a:pt x="229056" y="876638"/>
                    <a:pt x="230585" y="885080"/>
                    <a:pt x="233643" y="889973"/>
                  </a:cubicBezTo>
                  <a:cubicBezTo>
                    <a:pt x="236702" y="894870"/>
                    <a:pt x="242026" y="897317"/>
                    <a:pt x="249609" y="897317"/>
                  </a:cubicBezTo>
                  <a:cubicBezTo>
                    <a:pt x="267720" y="897317"/>
                    <a:pt x="281058" y="891749"/>
                    <a:pt x="289621" y="880614"/>
                  </a:cubicBezTo>
                  <a:cubicBezTo>
                    <a:pt x="298188" y="869479"/>
                    <a:pt x="302470" y="852043"/>
                    <a:pt x="302470" y="828306"/>
                  </a:cubicBezTo>
                  <a:cubicBezTo>
                    <a:pt x="302470" y="805302"/>
                    <a:pt x="298063" y="787498"/>
                    <a:pt x="289253" y="774896"/>
                  </a:cubicBezTo>
                  <a:cubicBezTo>
                    <a:pt x="280446" y="762295"/>
                    <a:pt x="267963" y="755994"/>
                    <a:pt x="251813" y="755994"/>
                  </a:cubicBezTo>
                  <a:close/>
                  <a:moveTo>
                    <a:pt x="991344" y="733602"/>
                  </a:moveTo>
                  <a:lnTo>
                    <a:pt x="1021079" y="733602"/>
                  </a:lnTo>
                  <a:cubicBezTo>
                    <a:pt x="1027196" y="733602"/>
                    <a:pt x="1031293" y="735009"/>
                    <a:pt x="1033375" y="737821"/>
                  </a:cubicBezTo>
                  <a:cubicBezTo>
                    <a:pt x="1035454" y="740636"/>
                    <a:pt x="1036496" y="746204"/>
                    <a:pt x="1036496" y="754524"/>
                  </a:cubicBezTo>
                  <a:lnTo>
                    <a:pt x="1036496" y="804079"/>
                  </a:lnTo>
                  <a:cubicBezTo>
                    <a:pt x="1036496" y="811419"/>
                    <a:pt x="1037657" y="816194"/>
                    <a:pt x="1039982" y="818394"/>
                  </a:cubicBezTo>
                  <a:cubicBezTo>
                    <a:pt x="1042307" y="820598"/>
                    <a:pt x="1047263" y="821699"/>
                    <a:pt x="1054850" y="821699"/>
                  </a:cubicBezTo>
                  <a:lnTo>
                    <a:pt x="1122759" y="821699"/>
                  </a:lnTo>
                  <a:cubicBezTo>
                    <a:pt x="1131812" y="821699"/>
                    <a:pt x="1137685" y="823350"/>
                    <a:pt x="1140379" y="826655"/>
                  </a:cubicBezTo>
                  <a:cubicBezTo>
                    <a:pt x="1143069" y="829957"/>
                    <a:pt x="1144414" y="836994"/>
                    <a:pt x="1144414" y="847761"/>
                  </a:cubicBezTo>
                  <a:lnTo>
                    <a:pt x="1144414" y="869420"/>
                  </a:lnTo>
                  <a:cubicBezTo>
                    <a:pt x="1144414" y="881163"/>
                    <a:pt x="1142700" y="889303"/>
                    <a:pt x="1139277" y="893828"/>
                  </a:cubicBezTo>
                  <a:cubicBezTo>
                    <a:pt x="1135850" y="898356"/>
                    <a:pt x="1129609" y="900618"/>
                    <a:pt x="1120555" y="900618"/>
                  </a:cubicBezTo>
                  <a:lnTo>
                    <a:pt x="1054116" y="900618"/>
                  </a:lnTo>
                  <a:cubicBezTo>
                    <a:pt x="1047263" y="900618"/>
                    <a:pt x="1042613" y="901842"/>
                    <a:pt x="1040166" y="904292"/>
                  </a:cubicBezTo>
                  <a:cubicBezTo>
                    <a:pt x="1037719" y="906739"/>
                    <a:pt x="1036496" y="911389"/>
                    <a:pt x="1036496" y="918239"/>
                  </a:cubicBezTo>
                  <a:lnTo>
                    <a:pt x="1036496" y="1042310"/>
                  </a:lnTo>
                  <a:cubicBezTo>
                    <a:pt x="1036496" y="1056993"/>
                    <a:pt x="1040104" y="1068984"/>
                    <a:pt x="1047325" y="1078284"/>
                  </a:cubicBezTo>
                  <a:cubicBezTo>
                    <a:pt x="1054544" y="1087584"/>
                    <a:pt x="1063781" y="1092234"/>
                    <a:pt x="1075038" y="1092234"/>
                  </a:cubicBezTo>
                  <a:cubicBezTo>
                    <a:pt x="1084582" y="1092234"/>
                    <a:pt x="1097183" y="1087827"/>
                    <a:pt x="1112847" y="1079017"/>
                  </a:cubicBezTo>
                  <a:cubicBezTo>
                    <a:pt x="1116517" y="1076814"/>
                    <a:pt x="1120187" y="1075715"/>
                    <a:pt x="1123860" y="1075715"/>
                  </a:cubicBezTo>
                  <a:cubicBezTo>
                    <a:pt x="1129734" y="1075715"/>
                    <a:pt x="1135117" y="1079264"/>
                    <a:pt x="1140010" y="1086360"/>
                  </a:cubicBezTo>
                  <a:cubicBezTo>
                    <a:pt x="1144904" y="1093457"/>
                    <a:pt x="1147351" y="1101166"/>
                    <a:pt x="1147351" y="1109486"/>
                  </a:cubicBezTo>
                  <a:cubicBezTo>
                    <a:pt x="1147351" y="1124656"/>
                    <a:pt x="1139030" y="1139218"/>
                    <a:pt x="1122390" y="1153168"/>
                  </a:cubicBezTo>
                  <a:cubicBezTo>
                    <a:pt x="1087640" y="1182778"/>
                    <a:pt x="1045549" y="1197583"/>
                    <a:pt x="996116" y="1197583"/>
                  </a:cubicBezTo>
                  <a:cubicBezTo>
                    <a:pt x="956962" y="1197583"/>
                    <a:pt x="925517" y="1186511"/>
                    <a:pt x="901780" y="1164362"/>
                  </a:cubicBezTo>
                  <a:cubicBezTo>
                    <a:pt x="878043" y="1142217"/>
                    <a:pt x="866174" y="1113034"/>
                    <a:pt x="866174" y="1076814"/>
                  </a:cubicBezTo>
                  <a:lnTo>
                    <a:pt x="866174" y="907229"/>
                  </a:lnTo>
                  <a:cubicBezTo>
                    <a:pt x="866174" y="901598"/>
                    <a:pt x="865500" y="898113"/>
                    <a:pt x="864155" y="896764"/>
                  </a:cubicBezTo>
                  <a:cubicBezTo>
                    <a:pt x="862807" y="895419"/>
                    <a:pt x="859321" y="894745"/>
                    <a:pt x="853691" y="894745"/>
                  </a:cubicBezTo>
                  <a:lnTo>
                    <a:pt x="815882" y="894745"/>
                  </a:lnTo>
                  <a:cubicBezTo>
                    <a:pt x="808785" y="894745"/>
                    <a:pt x="804260" y="893584"/>
                    <a:pt x="802300" y="891259"/>
                  </a:cubicBezTo>
                  <a:cubicBezTo>
                    <a:pt x="800344" y="888934"/>
                    <a:pt x="799367" y="883488"/>
                    <a:pt x="799367" y="874925"/>
                  </a:cubicBezTo>
                  <a:lnTo>
                    <a:pt x="799367" y="858775"/>
                  </a:lnTo>
                  <a:cubicBezTo>
                    <a:pt x="799610" y="851431"/>
                    <a:pt x="802425" y="846048"/>
                    <a:pt x="807809" y="842621"/>
                  </a:cubicBezTo>
                  <a:lnTo>
                    <a:pt x="975927" y="736903"/>
                  </a:lnTo>
                  <a:cubicBezTo>
                    <a:pt x="980087" y="734703"/>
                    <a:pt x="985227" y="733602"/>
                    <a:pt x="991344" y="733602"/>
                  </a:cubicBezTo>
                  <a:close/>
                  <a:moveTo>
                    <a:pt x="667952" y="686615"/>
                  </a:moveTo>
                  <a:cubicBezTo>
                    <a:pt x="689242" y="686615"/>
                    <a:pt x="706129" y="690594"/>
                    <a:pt x="718609" y="698546"/>
                  </a:cubicBezTo>
                  <a:cubicBezTo>
                    <a:pt x="731090" y="706497"/>
                    <a:pt x="737331" y="717205"/>
                    <a:pt x="737331" y="730665"/>
                  </a:cubicBezTo>
                  <a:cubicBezTo>
                    <a:pt x="737331" y="749509"/>
                    <a:pt x="727909" y="764435"/>
                    <a:pt x="709066" y="775449"/>
                  </a:cubicBezTo>
                  <a:cubicBezTo>
                    <a:pt x="679209" y="792822"/>
                    <a:pt x="643114" y="801511"/>
                    <a:pt x="600780" y="801511"/>
                  </a:cubicBezTo>
                  <a:cubicBezTo>
                    <a:pt x="582913" y="801511"/>
                    <a:pt x="568719" y="798084"/>
                    <a:pt x="558196" y="791231"/>
                  </a:cubicBezTo>
                  <a:cubicBezTo>
                    <a:pt x="544003" y="782421"/>
                    <a:pt x="536906" y="770187"/>
                    <a:pt x="536906" y="754524"/>
                  </a:cubicBezTo>
                  <a:cubicBezTo>
                    <a:pt x="536906" y="733480"/>
                    <a:pt x="551958" y="716962"/>
                    <a:pt x="582058" y="704968"/>
                  </a:cubicBezTo>
                  <a:cubicBezTo>
                    <a:pt x="612648" y="692735"/>
                    <a:pt x="641279" y="686615"/>
                    <a:pt x="667952" y="686615"/>
                  </a:cubicBezTo>
                  <a:close/>
                  <a:moveTo>
                    <a:pt x="309445" y="684046"/>
                  </a:moveTo>
                  <a:cubicBezTo>
                    <a:pt x="341992" y="684046"/>
                    <a:pt x="368238" y="686677"/>
                    <a:pt x="388180" y="691939"/>
                  </a:cubicBezTo>
                  <a:cubicBezTo>
                    <a:pt x="408125" y="697201"/>
                    <a:pt x="425440" y="706070"/>
                    <a:pt x="440123" y="718550"/>
                  </a:cubicBezTo>
                  <a:cubicBezTo>
                    <a:pt x="464103" y="738863"/>
                    <a:pt x="476097" y="766027"/>
                    <a:pt x="476097" y="800041"/>
                  </a:cubicBezTo>
                  <a:cubicBezTo>
                    <a:pt x="476097" y="816928"/>
                    <a:pt x="472548" y="833384"/>
                    <a:pt x="465452" y="849412"/>
                  </a:cubicBezTo>
                  <a:cubicBezTo>
                    <a:pt x="458355" y="865441"/>
                    <a:pt x="448808" y="878227"/>
                    <a:pt x="436818" y="887773"/>
                  </a:cubicBezTo>
                  <a:cubicBezTo>
                    <a:pt x="428255" y="894623"/>
                    <a:pt x="423970" y="900865"/>
                    <a:pt x="423970" y="906492"/>
                  </a:cubicBezTo>
                  <a:cubicBezTo>
                    <a:pt x="423970" y="912612"/>
                    <a:pt x="429110" y="917749"/>
                    <a:pt x="439386" y="921909"/>
                  </a:cubicBezTo>
                  <a:cubicBezTo>
                    <a:pt x="459453" y="929985"/>
                    <a:pt x="477685" y="943567"/>
                    <a:pt x="494082" y="962654"/>
                  </a:cubicBezTo>
                  <a:cubicBezTo>
                    <a:pt x="510969" y="982478"/>
                    <a:pt x="519411" y="1007316"/>
                    <a:pt x="519411" y="1037170"/>
                  </a:cubicBezTo>
                  <a:cubicBezTo>
                    <a:pt x="519411" y="1072410"/>
                    <a:pt x="506562" y="1104589"/>
                    <a:pt x="480868" y="1133713"/>
                  </a:cubicBezTo>
                  <a:cubicBezTo>
                    <a:pt x="446851" y="1172133"/>
                    <a:pt x="396563" y="1191341"/>
                    <a:pt x="329999" y="1191341"/>
                  </a:cubicBezTo>
                  <a:cubicBezTo>
                    <a:pt x="320945" y="1191341"/>
                    <a:pt x="298675" y="1190730"/>
                    <a:pt x="263191" y="1189506"/>
                  </a:cubicBezTo>
                  <a:cubicBezTo>
                    <a:pt x="230891" y="1188283"/>
                    <a:pt x="211067" y="1187550"/>
                    <a:pt x="203727" y="1187306"/>
                  </a:cubicBezTo>
                  <a:lnTo>
                    <a:pt x="154540" y="1187671"/>
                  </a:lnTo>
                  <a:cubicBezTo>
                    <a:pt x="120033" y="1188161"/>
                    <a:pt x="94826" y="1188895"/>
                    <a:pt x="78922" y="1189875"/>
                  </a:cubicBezTo>
                  <a:cubicBezTo>
                    <a:pt x="64729" y="1191098"/>
                    <a:pt x="54570" y="1191710"/>
                    <a:pt x="48454" y="1191710"/>
                  </a:cubicBezTo>
                  <a:cubicBezTo>
                    <a:pt x="33527" y="1191710"/>
                    <a:pt x="21658" y="1187918"/>
                    <a:pt x="12848" y="1180331"/>
                  </a:cubicBezTo>
                  <a:cubicBezTo>
                    <a:pt x="4282" y="1172745"/>
                    <a:pt x="0" y="1163688"/>
                    <a:pt x="0" y="1153168"/>
                  </a:cubicBezTo>
                  <a:cubicBezTo>
                    <a:pt x="0" y="1146314"/>
                    <a:pt x="1592" y="1140931"/>
                    <a:pt x="4772" y="1137014"/>
                  </a:cubicBezTo>
                  <a:cubicBezTo>
                    <a:pt x="7952" y="1133101"/>
                    <a:pt x="15663" y="1126981"/>
                    <a:pt x="27897" y="1118661"/>
                  </a:cubicBezTo>
                  <a:cubicBezTo>
                    <a:pt x="34994" y="1113767"/>
                    <a:pt x="39890" y="1106121"/>
                    <a:pt x="42580" y="1095720"/>
                  </a:cubicBezTo>
                  <a:cubicBezTo>
                    <a:pt x="45274" y="1085318"/>
                    <a:pt x="48210" y="1062988"/>
                    <a:pt x="51390" y="1028728"/>
                  </a:cubicBezTo>
                  <a:cubicBezTo>
                    <a:pt x="56040" y="975381"/>
                    <a:pt x="58365" y="909675"/>
                    <a:pt x="58365" y="831611"/>
                  </a:cubicBezTo>
                  <a:cubicBezTo>
                    <a:pt x="58365" y="802977"/>
                    <a:pt x="56468" y="783950"/>
                    <a:pt x="52676" y="774531"/>
                  </a:cubicBezTo>
                  <a:cubicBezTo>
                    <a:pt x="48881" y="765110"/>
                    <a:pt x="40012" y="757339"/>
                    <a:pt x="26062" y="751222"/>
                  </a:cubicBezTo>
                  <a:cubicBezTo>
                    <a:pt x="9912" y="744369"/>
                    <a:pt x="1835" y="734335"/>
                    <a:pt x="1835" y="721122"/>
                  </a:cubicBezTo>
                  <a:cubicBezTo>
                    <a:pt x="1835" y="710352"/>
                    <a:pt x="6669" y="701545"/>
                    <a:pt x="16334" y="694691"/>
                  </a:cubicBezTo>
                  <a:cubicBezTo>
                    <a:pt x="26003" y="687838"/>
                    <a:pt x="38420" y="684415"/>
                    <a:pt x="53594" y="684415"/>
                  </a:cubicBezTo>
                  <a:cubicBezTo>
                    <a:pt x="61914" y="684415"/>
                    <a:pt x="72559" y="684780"/>
                    <a:pt x="85529" y="685513"/>
                  </a:cubicBezTo>
                  <a:cubicBezTo>
                    <a:pt x="107063" y="686493"/>
                    <a:pt x="130313" y="686983"/>
                    <a:pt x="155273" y="686983"/>
                  </a:cubicBezTo>
                  <a:cubicBezTo>
                    <a:pt x="173627" y="686983"/>
                    <a:pt x="209722" y="686250"/>
                    <a:pt x="263560" y="684780"/>
                  </a:cubicBezTo>
                  <a:cubicBezTo>
                    <a:pt x="280446" y="684290"/>
                    <a:pt x="295738" y="684046"/>
                    <a:pt x="309445" y="684046"/>
                  </a:cubicBezTo>
                  <a:close/>
                  <a:moveTo>
                    <a:pt x="1755227" y="353857"/>
                  </a:moveTo>
                  <a:cubicBezTo>
                    <a:pt x="1744460" y="353857"/>
                    <a:pt x="1735097" y="358264"/>
                    <a:pt x="1727146" y="367074"/>
                  </a:cubicBezTo>
                  <a:cubicBezTo>
                    <a:pt x="1719191" y="375884"/>
                    <a:pt x="1715215" y="386407"/>
                    <a:pt x="1715215" y="398641"/>
                  </a:cubicBezTo>
                  <a:cubicBezTo>
                    <a:pt x="1715215" y="410388"/>
                    <a:pt x="1718030" y="419872"/>
                    <a:pt x="1723657" y="427090"/>
                  </a:cubicBezTo>
                  <a:cubicBezTo>
                    <a:pt x="1729287" y="434309"/>
                    <a:pt x="1736752" y="437920"/>
                    <a:pt x="1746048" y="437920"/>
                  </a:cubicBezTo>
                  <a:cubicBezTo>
                    <a:pt x="1765625" y="437920"/>
                    <a:pt x="1775415" y="421401"/>
                    <a:pt x="1775415" y="388364"/>
                  </a:cubicBezTo>
                  <a:cubicBezTo>
                    <a:pt x="1775415" y="374904"/>
                    <a:pt x="1774008" y="365851"/>
                    <a:pt x="1771193" y="361200"/>
                  </a:cubicBezTo>
                  <a:cubicBezTo>
                    <a:pt x="1768381" y="356550"/>
                    <a:pt x="1763057" y="354104"/>
                    <a:pt x="1755227" y="353857"/>
                  </a:cubicBezTo>
                  <a:close/>
                  <a:moveTo>
                    <a:pt x="1472212" y="144260"/>
                  </a:moveTo>
                  <a:cubicBezTo>
                    <a:pt x="1485672" y="144260"/>
                    <a:pt x="1492401" y="151843"/>
                    <a:pt x="1492401" y="167017"/>
                  </a:cubicBezTo>
                  <a:lnTo>
                    <a:pt x="1492401" y="380287"/>
                  </a:lnTo>
                  <a:cubicBezTo>
                    <a:pt x="1492401" y="397174"/>
                    <a:pt x="1493930" y="409533"/>
                    <a:pt x="1496988" y="417363"/>
                  </a:cubicBezTo>
                  <a:cubicBezTo>
                    <a:pt x="1500050" y="425193"/>
                    <a:pt x="1506229" y="432411"/>
                    <a:pt x="1515526" y="439021"/>
                  </a:cubicBezTo>
                  <a:cubicBezTo>
                    <a:pt x="1523113" y="444405"/>
                    <a:pt x="1528190" y="448992"/>
                    <a:pt x="1530762" y="452784"/>
                  </a:cubicBezTo>
                  <a:cubicBezTo>
                    <a:pt x="1533330" y="456579"/>
                    <a:pt x="1534616" y="461410"/>
                    <a:pt x="1534616" y="467283"/>
                  </a:cubicBezTo>
                  <a:cubicBezTo>
                    <a:pt x="1534616" y="498854"/>
                    <a:pt x="1494604" y="514635"/>
                    <a:pt x="1414580" y="514635"/>
                  </a:cubicBezTo>
                  <a:cubicBezTo>
                    <a:pt x="1371513" y="514635"/>
                    <a:pt x="1337374" y="511212"/>
                    <a:pt x="1312167" y="504359"/>
                  </a:cubicBezTo>
                  <a:cubicBezTo>
                    <a:pt x="1303604" y="501912"/>
                    <a:pt x="1296691" y="497630"/>
                    <a:pt x="1291429" y="491510"/>
                  </a:cubicBezTo>
                  <a:cubicBezTo>
                    <a:pt x="1286168" y="485393"/>
                    <a:pt x="1283537" y="478418"/>
                    <a:pt x="1283537" y="470588"/>
                  </a:cubicBezTo>
                  <a:cubicBezTo>
                    <a:pt x="1283537" y="463982"/>
                    <a:pt x="1284882" y="458842"/>
                    <a:pt x="1287575" y="455171"/>
                  </a:cubicBezTo>
                  <a:cubicBezTo>
                    <a:pt x="1290265" y="451501"/>
                    <a:pt x="1297119" y="445628"/>
                    <a:pt x="1308129" y="437551"/>
                  </a:cubicBezTo>
                  <a:cubicBezTo>
                    <a:pt x="1315716" y="431925"/>
                    <a:pt x="1321099" y="422746"/>
                    <a:pt x="1324282" y="410019"/>
                  </a:cubicBezTo>
                  <a:cubicBezTo>
                    <a:pt x="1327462" y="397296"/>
                    <a:pt x="1329054" y="378331"/>
                    <a:pt x="1329054" y="353124"/>
                  </a:cubicBezTo>
                  <a:cubicBezTo>
                    <a:pt x="1329054" y="345050"/>
                    <a:pt x="1328502" y="329936"/>
                    <a:pt x="1327400" y="307791"/>
                  </a:cubicBezTo>
                  <a:cubicBezTo>
                    <a:pt x="1326302" y="285642"/>
                    <a:pt x="1325506" y="272735"/>
                    <a:pt x="1325016" y="269065"/>
                  </a:cubicBezTo>
                  <a:cubicBezTo>
                    <a:pt x="1323546" y="259031"/>
                    <a:pt x="1316696" y="251323"/>
                    <a:pt x="1304459" y="245939"/>
                  </a:cubicBezTo>
                  <a:cubicBezTo>
                    <a:pt x="1289285" y="239333"/>
                    <a:pt x="1281702" y="229542"/>
                    <a:pt x="1281702" y="216572"/>
                  </a:cubicBezTo>
                  <a:cubicBezTo>
                    <a:pt x="1281702" y="201156"/>
                    <a:pt x="1291610" y="189652"/>
                    <a:pt x="1311434" y="182068"/>
                  </a:cubicBezTo>
                  <a:cubicBezTo>
                    <a:pt x="1338841" y="171545"/>
                    <a:pt x="1368208" y="162613"/>
                    <a:pt x="1399531" y="155270"/>
                  </a:cubicBezTo>
                  <a:cubicBezTo>
                    <a:pt x="1430855" y="147930"/>
                    <a:pt x="1455082" y="144260"/>
                    <a:pt x="1472212" y="144260"/>
                  </a:cubicBezTo>
                  <a:close/>
                  <a:moveTo>
                    <a:pt x="684717" y="144260"/>
                  </a:moveTo>
                  <a:cubicBezTo>
                    <a:pt x="699154" y="144260"/>
                    <a:pt x="706373" y="150376"/>
                    <a:pt x="706373" y="162613"/>
                  </a:cubicBezTo>
                  <a:lnTo>
                    <a:pt x="706373" y="361566"/>
                  </a:lnTo>
                  <a:cubicBezTo>
                    <a:pt x="706373" y="404149"/>
                    <a:pt x="720444" y="425439"/>
                    <a:pt x="748588" y="425439"/>
                  </a:cubicBezTo>
                  <a:cubicBezTo>
                    <a:pt x="755685" y="425439"/>
                    <a:pt x="762657" y="423420"/>
                    <a:pt x="769510" y="419382"/>
                  </a:cubicBezTo>
                  <a:cubicBezTo>
                    <a:pt x="776363" y="415344"/>
                    <a:pt x="781135" y="410388"/>
                    <a:pt x="783825" y="404514"/>
                  </a:cubicBezTo>
                  <a:cubicBezTo>
                    <a:pt x="789208" y="392768"/>
                    <a:pt x="791902" y="366584"/>
                    <a:pt x="791902" y="325960"/>
                  </a:cubicBezTo>
                  <a:cubicBezTo>
                    <a:pt x="791902" y="285826"/>
                    <a:pt x="790557" y="258419"/>
                    <a:pt x="787863" y="243736"/>
                  </a:cubicBezTo>
                  <a:cubicBezTo>
                    <a:pt x="786883" y="237619"/>
                    <a:pt x="785173" y="233153"/>
                    <a:pt x="782723" y="230338"/>
                  </a:cubicBezTo>
                  <a:cubicBezTo>
                    <a:pt x="780277" y="227523"/>
                    <a:pt x="775627" y="224281"/>
                    <a:pt x="768777" y="220611"/>
                  </a:cubicBezTo>
                  <a:cubicBezTo>
                    <a:pt x="754826" y="213267"/>
                    <a:pt x="747851" y="203971"/>
                    <a:pt x="747851" y="192714"/>
                  </a:cubicBezTo>
                  <a:cubicBezTo>
                    <a:pt x="747851" y="177540"/>
                    <a:pt x="759845" y="167017"/>
                    <a:pt x="783825" y="161143"/>
                  </a:cubicBezTo>
                  <a:cubicBezTo>
                    <a:pt x="829342" y="149886"/>
                    <a:pt x="874248" y="144260"/>
                    <a:pt x="918541" y="144260"/>
                  </a:cubicBezTo>
                  <a:cubicBezTo>
                    <a:pt x="943258" y="144260"/>
                    <a:pt x="955617" y="157351"/>
                    <a:pt x="955617" y="183535"/>
                  </a:cubicBezTo>
                  <a:cubicBezTo>
                    <a:pt x="955617" y="186228"/>
                    <a:pt x="955495" y="191734"/>
                    <a:pt x="955249" y="200054"/>
                  </a:cubicBezTo>
                  <a:cubicBezTo>
                    <a:pt x="954759" y="211801"/>
                    <a:pt x="954394" y="226116"/>
                    <a:pt x="954147" y="243003"/>
                  </a:cubicBezTo>
                  <a:lnTo>
                    <a:pt x="954147" y="404883"/>
                  </a:lnTo>
                  <a:cubicBezTo>
                    <a:pt x="954147" y="413203"/>
                    <a:pt x="961244" y="420789"/>
                    <a:pt x="975437" y="427640"/>
                  </a:cubicBezTo>
                  <a:cubicBezTo>
                    <a:pt x="987431" y="433513"/>
                    <a:pt x="993426" y="442080"/>
                    <a:pt x="993426" y="453336"/>
                  </a:cubicBezTo>
                  <a:cubicBezTo>
                    <a:pt x="993426" y="475360"/>
                    <a:pt x="967364" y="492369"/>
                    <a:pt x="915240" y="504359"/>
                  </a:cubicBezTo>
                  <a:cubicBezTo>
                    <a:pt x="884649" y="511455"/>
                    <a:pt x="855039" y="515004"/>
                    <a:pt x="826406" y="515004"/>
                  </a:cubicBezTo>
                  <a:cubicBezTo>
                    <a:pt x="814659" y="515004"/>
                    <a:pt x="806644" y="513659"/>
                    <a:pt x="802363" y="510965"/>
                  </a:cubicBezTo>
                  <a:cubicBezTo>
                    <a:pt x="798081" y="508275"/>
                    <a:pt x="795572" y="503014"/>
                    <a:pt x="794839" y="495184"/>
                  </a:cubicBezTo>
                  <a:cubicBezTo>
                    <a:pt x="793615" y="480010"/>
                    <a:pt x="788965" y="472423"/>
                    <a:pt x="780888" y="472423"/>
                  </a:cubicBezTo>
                  <a:cubicBezTo>
                    <a:pt x="777952" y="472423"/>
                    <a:pt x="775262" y="473097"/>
                    <a:pt x="772815" y="474442"/>
                  </a:cubicBezTo>
                  <a:cubicBezTo>
                    <a:pt x="770365" y="475788"/>
                    <a:pt x="762903" y="480743"/>
                    <a:pt x="750423" y="489310"/>
                  </a:cubicBezTo>
                  <a:cubicBezTo>
                    <a:pt x="725706" y="506194"/>
                    <a:pt x="699154" y="514635"/>
                    <a:pt x="670767" y="514635"/>
                  </a:cubicBezTo>
                  <a:cubicBezTo>
                    <a:pt x="623780" y="514635"/>
                    <a:pt x="590621" y="501057"/>
                    <a:pt x="571291" y="473893"/>
                  </a:cubicBezTo>
                  <a:cubicBezTo>
                    <a:pt x="554894" y="451133"/>
                    <a:pt x="546696" y="412834"/>
                    <a:pt x="546696" y="358997"/>
                  </a:cubicBezTo>
                  <a:cubicBezTo>
                    <a:pt x="546696" y="338930"/>
                    <a:pt x="546818" y="321800"/>
                    <a:pt x="547064" y="307607"/>
                  </a:cubicBezTo>
                  <a:cubicBezTo>
                    <a:pt x="547064" y="299287"/>
                    <a:pt x="547064" y="293657"/>
                    <a:pt x="547064" y="290720"/>
                  </a:cubicBezTo>
                  <a:cubicBezTo>
                    <a:pt x="547064" y="269676"/>
                    <a:pt x="545167" y="254197"/>
                    <a:pt x="541375" y="244285"/>
                  </a:cubicBezTo>
                  <a:cubicBezTo>
                    <a:pt x="537580" y="234377"/>
                    <a:pt x="530667" y="226606"/>
                    <a:pt x="520634" y="220976"/>
                  </a:cubicBezTo>
                  <a:cubicBezTo>
                    <a:pt x="511090" y="216082"/>
                    <a:pt x="505033" y="212169"/>
                    <a:pt x="502465" y="209232"/>
                  </a:cubicBezTo>
                  <a:cubicBezTo>
                    <a:pt x="499893" y="206296"/>
                    <a:pt x="498610" y="202257"/>
                    <a:pt x="498610" y="197117"/>
                  </a:cubicBezTo>
                  <a:cubicBezTo>
                    <a:pt x="498610" y="178520"/>
                    <a:pt x="512679" y="166162"/>
                    <a:pt x="540822" y="160042"/>
                  </a:cubicBezTo>
                  <a:cubicBezTo>
                    <a:pt x="588786" y="149521"/>
                    <a:pt x="636750" y="144260"/>
                    <a:pt x="684717" y="144260"/>
                  </a:cubicBezTo>
                  <a:close/>
                  <a:moveTo>
                    <a:pt x="2331043" y="143891"/>
                  </a:moveTo>
                  <a:cubicBezTo>
                    <a:pt x="2361876" y="143891"/>
                    <a:pt x="2388307" y="151968"/>
                    <a:pt x="2410330" y="168118"/>
                  </a:cubicBezTo>
                  <a:cubicBezTo>
                    <a:pt x="2425747" y="179618"/>
                    <a:pt x="2436517" y="193141"/>
                    <a:pt x="2442634" y="208680"/>
                  </a:cubicBezTo>
                  <a:cubicBezTo>
                    <a:pt x="2448751" y="224218"/>
                    <a:pt x="2452546" y="247041"/>
                    <a:pt x="2454012" y="277141"/>
                  </a:cubicBezTo>
                  <a:lnTo>
                    <a:pt x="2459152" y="406349"/>
                  </a:lnTo>
                  <a:cubicBezTo>
                    <a:pt x="2459642" y="416139"/>
                    <a:pt x="2461172" y="423358"/>
                    <a:pt x="2463740" y="428008"/>
                  </a:cubicBezTo>
                  <a:cubicBezTo>
                    <a:pt x="2466308" y="432658"/>
                    <a:pt x="2473836" y="441590"/>
                    <a:pt x="2486316" y="454803"/>
                  </a:cubicBezTo>
                  <a:cubicBezTo>
                    <a:pt x="2489986" y="458720"/>
                    <a:pt x="2491821" y="464225"/>
                    <a:pt x="2491821" y="471322"/>
                  </a:cubicBezTo>
                  <a:cubicBezTo>
                    <a:pt x="2491821" y="487475"/>
                    <a:pt x="2482156" y="498732"/>
                    <a:pt x="2462822" y="505092"/>
                  </a:cubicBezTo>
                  <a:cubicBezTo>
                    <a:pt x="2443489" y="511455"/>
                    <a:pt x="2408985" y="514635"/>
                    <a:pt x="2359308" y="514635"/>
                  </a:cubicBezTo>
                  <a:cubicBezTo>
                    <a:pt x="2325538" y="514635"/>
                    <a:pt x="2301676" y="511702"/>
                    <a:pt x="2287729" y="505829"/>
                  </a:cubicBezTo>
                  <a:cubicBezTo>
                    <a:pt x="2273289" y="499709"/>
                    <a:pt x="2266070" y="489797"/>
                    <a:pt x="2266070" y="476093"/>
                  </a:cubicBezTo>
                  <a:cubicBezTo>
                    <a:pt x="2266070" y="471200"/>
                    <a:pt x="2266804" y="467589"/>
                    <a:pt x="2268274" y="465264"/>
                  </a:cubicBezTo>
                  <a:cubicBezTo>
                    <a:pt x="2269740" y="462942"/>
                    <a:pt x="2274637" y="457250"/>
                    <a:pt x="2282957" y="448196"/>
                  </a:cubicBezTo>
                  <a:cubicBezTo>
                    <a:pt x="2292744" y="437920"/>
                    <a:pt x="2297641" y="403659"/>
                    <a:pt x="2297641" y="345415"/>
                  </a:cubicBezTo>
                  <a:cubicBezTo>
                    <a:pt x="2297641" y="311645"/>
                    <a:pt x="2293724" y="286685"/>
                    <a:pt x="2285894" y="270531"/>
                  </a:cubicBezTo>
                  <a:cubicBezTo>
                    <a:pt x="2279531" y="257561"/>
                    <a:pt x="2267784" y="251076"/>
                    <a:pt x="2250654" y="251076"/>
                  </a:cubicBezTo>
                  <a:cubicBezTo>
                    <a:pt x="2234257" y="251076"/>
                    <a:pt x="2223000" y="256338"/>
                    <a:pt x="2216883" y="266861"/>
                  </a:cubicBezTo>
                  <a:cubicBezTo>
                    <a:pt x="2210767" y="277385"/>
                    <a:pt x="2207705" y="296472"/>
                    <a:pt x="2207705" y="324125"/>
                  </a:cubicBezTo>
                  <a:lnTo>
                    <a:pt x="2207705" y="396806"/>
                  </a:lnTo>
                  <a:cubicBezTo>
                    <a:pt x="2207705" y="411246"/>
                    <a:pt x="2208622" y="421154"/>
                    <a:pt x="2210461" y="426538"/>
                  </a:cubicBezTo>
                  <a:cubicBezTo>
                    <a:pt x="2212296" y="431925"/>
                    <a:pt x="2218350" y="442323"/>
                    <a:pt x="2228630" y="457740"/>
                  </a:cubicBezTo>
                  <a:cubicBezTo>
                    <a:pt x="2231320" y="462147"/>
                    <a:pt x="2232668" y="467162"/>
                    <a:pt x="2232668" y="472792"/>
                  </a:cubicBezTo>
                  <a:cubicBezTo>
                    <a:pt x="2232668" y="487228"/>
                    <a:pt x="2222635" y="497874"/>
                    <a:pt x="2202568" y="504727"/>
                  </a:cubicBezTo>
                  <a:cubicBezTo>
                    <a:pt x="2182501" y="511577"/>
                    <a:pt x="2151178" y="515004"/>
                    <a:pt x="2108597" y="515004"/>
                  </a:cubicBezTo>
                  <a:cubicBezTo>
                    <a:pt x="2040566" y="515004"/>
                    <a:pt x="2006549" y="500932"/>
                    <a:pt x="2006549" y="472792"/>
                  </a:cubicBezTo>
                  <a:cubicBezTo>
                    <a:pt x="2006549" y="466918"/>
                    <a:pt x="2007589" y="462452"/>
                    <a:pt x="2009670" y="459394"/>
                  </a:cubicBezTo>
                  <a:cubicBezTo>
                    <a:pt x="2011749" y="456332"/>
                    <a:pt x="2016705" y="451988"/>
                    <a:pt x="2024538" y="446361"/>
                  </a:cubicBezTo>
                  <a:cubicBezTo>
                    <a:pt x="2030898" y="441711"/>
                    <a:pt x="2034936" y="436390"/>
                    <a:pt x="2036650" y="430392"/>
                  </a:cubicBezTo>
                  <a:cubicBezTo>
                    <a:pt x="2038363" y="424397"/>
                    <a:pt x="2039955" y="409654"/>
                    <a:pt x="2041421" y="386161"/>
                  </a:cubicBezTo>
                  <a:cubicBezTo>
                    <a:pt x="2043135" y="358264"/>
                    <a:pt x="2043990" y="329019"/>
                    <a:pt x="2043990" y="298432"/>
                  </a:cubicBezTo>
                  <a:cubicBezTo>
                    <a:pt x="2043990" y="281545"/>
                    <a:pt x="2042707" y="270472"/>
                    <a:pt x="2040136" y="265210"/>
                  </a:cubicBezTo>
                  <a:cubicBezTo>
                    <a:pt x="2037567" y="259949"/>
                    <a:pt x="2030165" y="253526"/>
                    <a:pt x="2017928" y="245939"/>
                  </a:cubicBezTo>
                  <a:cubicBezTo>
                    <a:pt x="2007408" y="239333"/>
                    <a:pt x="2002146" y="231256"/>
                    <a:pt x="2002146" y="221712"/>
                  </a:cubicBezTo>
                  <a:cubicBezTo>
                    <a:pt x="2002146" y="211922"/>
                    <a:pt x="2006428" y="203908"/>
                    <a:pt x="2014991" y="197670"/>
                  </a:cubicBezTo>
                  <a:cubicBezTo>
                    <a:pt x="2023558" y="191428"/>
                    <a:pt x="2041178" y="183535"/>
                    <a:pt x="2067852" y="173992"/>
                  </a:cubicBezTo>
                  <a:cubicBezTo>
                    <a:pt x="2091345" y="165672"/>
                    <a:pt x="2113981" y="158634"/>
                    <a:pt x="2135761" y="152886"/>
                  </a:cubicBezTo>
                  <a:cubicBezTo>
                    <a:pt x="2157541" y="147134"/>
                    <a:pt x="2172468" y="144260"/>
                    <a:pt x="2180541" y="144260"/>
                  </a:cubicBezTo>
                  <a:cubicBezTo>
                    <a:pt x="2187885" y="144260"/>
                    <a:pt x="2194064" y="146950"/>
                    <a:pt x="2199079" y="152333"/>
                  </a:cubicBezTo>
                  <a:cubicBezTo>
                    <a:pt x="2204097" y="157717"/>
                    <a:pt x="2206606" y="164080"/>
                    <a:pt x="2206606" y="171423"/>
                  </a:cubicBezTo>
                  <a:cubicBezTo>
                    <a:pt x="2206606" y="172157"/>
                    <a:pt x="2206481" y="175215"/>
                    <a:pt x="2206238" y="180598"/>
                  </a:cubicBezTo>
                  <a:cubicBezTo>
                    <a:pt x="2205995" y="182555"/>
                    <a:pt x="2205870" y="184268"/>
                    <a:pt x="2205870" y="185738"/>
                  </a:cubicBezTo>
                  <a:cubicBezTo>
                    <a:pt x="2205870" y="197485"/>
                    <a:pt x="2210767" y="203359"/>
                    <a:pt x="2220553" y="203359"/>
                  </a:cubicBezTo>
                  <a:cubicBezTo>
                    <a:pt x="2226427" y="203359"/>
                    <a:pt x="2232668" y="198709"/>
                    <a:pt x="2239275" y="189409"/>
                  </a:cubicBezTo>
                  <a:cubicBezTo>
                    <a:pt x="2260319" y="159065"/>
                    <a:pt x="2290909" y="143891"/>
                    <a:pt x="2331043" y="143891"/>
                  </a:cubicBezTo>
                  <a:close/>
                  <a:moveTo>
                    <a:pt x="1196906" y="143891"/>
                  </a:moveTo>
                  <a:cubicBezTo>
                    <a:pt x="1205473" y="143891"/>
                    <a:pt x="1211468" y="146095"/>
                    <a:pt x="1214895" y="150498"/>
                  </a:cubicBezTo>
                  <a:cubicBezTo>
                    <a:pt x="1218318" y="154905"/>
                    <a:pt x="1220031" y="162492"/>
                    <a:pt x="1220031" y="173258"/>
                  </a:cubicBezTo>
                  <a:lnTo>
                    <a:pt x="1220031" y="498485"/>
                  </a:lnTo>
                  <a:cubicBezTo>
                    <a:pt x="1220031" y="531522"/>
                    <a:pt x="1217463" y="556973"/>
                    <a:pt x="1212323" y="574836"/>
                  </a:cubicBezTo>
                  <a:cubicBezTo>
                    <a:pt x="1207186" y="592703"/>
                    <a:pt x="1198376" y="606896"/>
                    <a:pt x="1185896" y="617416"/>
                  </a:cubicBezTo>
                  <a:cubicBezTo>
                    <a:pt x="1173169" y="627940"/>
                    <a:pt x="1156588" y="636444"/>
                    <a:pt x="1136156" y="642929"/>
                  </a:cubicBezTo>
                  <a:cubicBezTo>
                    <a:pt x="1115721" y="649414"/>
                    <a:pt x="1094983" y="652657"/>
                    <a:pt x="1073936" y="652657"/>
                  </a:cubicBezTo>
                  <a:cubicBezTo>
                    <a:pt x="1049956" y="652657"/>
                    <a:pt x="1029948" y="647885"/>
                    <a:pt x="1013920" y="638342"/>
                  </a:cubicBezTo>
                  <a:cubicBezTo>
                    <a:pt x="997891" y="628798"/>
                    <a:pt x="989877" y="616930"/>
                    <a:pt x="989877" y="602736"/>
                  </a:cubicBezTo>
                  <a:cubicBezTo>
                    <a:pt x="989877" y="596373"/>
                    <a:pt x="992140" y="590865"/>
                    <a:pt x="996668" y="586218"/>
                  </a:cubicBezTo>
                  <a:cubicBezTo>
                    <a:pt x="1001196" y="581568"/>
                    <a:pt x="1006639" y="579243"/>
                    <a:pt x="1013002" y="579243"/>
                  </a:cubicBezTo>
                  <a:cubicBezTo>
                    <a:pt x="1015939" y="579243"/>
                    <a:pt x="1019856" y="579608"/>
                    <a:pt x="1024749" y="580344"/>
                  </a:cubicBezTo>
                  <a:cubicBezTo>
                    <a:pt x="1029643" y="581078"/>
                    <a:pt x="1032701" y="581446"/>
                    <a:pt x="1033924" y="581446"/>
                  </a:cubicBezTo>
                  <a:cubicBezTo>
                    <a:pt x="1038331" y="581446"/>
                    <a:pt x="1042307" y="579364"/>
                    <a:pt x="1045855" y="575204"/>
                  </a:cubicBezTo>
                  <a:cubicBezTo>
                    <a:pt x="1049404" y="571044"/>
                    <a:pt x="1051179" y="566394"/>
                    <a:pt x="1051179" y="561254"/>
                  </a:cubicBezTo>
                  <a:cubicBezTo>
                    <a:pt x="1051179" y="558808"/>
                    <a:pt x="1050811" y="555381"/>
                    <a:pt x="1050078" y="550977"/>
                  </a:cubicBezTo>
                  <a:cubicBezTo>
                    <a:pt x="1048364" y="541924"/>
                    <a:pt x="1047506" y="533479"/>
                    <a:pt x="1047506" y="525649"/>
                  </a:cubicBezTo>
                  <a:lnTo>
                    <a:pt x="1047506" y="292558"/>
                  </a:lnTo>
                  <a:cubicBezTo>
                    <a:pt x="1047506" y="281545"/>
                    <a:pt x="1045612" y="272978"/>
                    <a:pt x="1041817" y="266861"/>
                  </a:cubicBezTo>
                  <a:cubicBezTo>
                    <a:pt x="1038025" y="260744"/>
                    <a:pt x="1031478" y="255848"/>
                    <a:pt x="1022181" y="252178"/>
                  </a:cubicBezTo>
                  <a:cubicBezTo>
                    <a:pt x="1008231" y="246551"/>
                    <a:pt x="1001256" y="238106"/>
                    <a:pt x="1001256" y="226849"/>
                  </a:cubicBezTo>
                  <a:cubicBezTo>
                    <a:pt x="1001256" y="213879"/>
                    <a:pt x="1006886" y="202685"/>
                    <a:pt x="1018142" y="193263"/>
                  </a:cubicBezTo>
                  <a:cubicBezTo>
                    <a:pt x="1029399" y="183841"/>
                    <a:pt x="1047753" y="175093"/>
                    <a:pt x="1073203" y="167017"/>
                  </a:cubicBezTo>
                  <a:cubicBezTo>
                    <a:pt x="1091313" y="161390"/>
                    <a:pt x="1113337" y="156128"/>
                    <a:pt x="1139277" y="151231"/>
                  </a:cubicBezTo>
                  <a:cubicBezTo>
                    <a:pt x="1165217" y="146338"/>
                    <a:pt x="1184426" y="143891"/>
                    <a:pt x="1196906" y="143891"/>
                  </a:cubicBezTo>
                  <a:close/>
                  <a:moveTo>
                    <a:pt x="1779819" y="141323"/>
                  </a:moveTo>
                  <a:cubicBezTo>
                    <a:pt x="1822399" y="141323"/>
                    <a:pt x="1858498" y="152090"/>
                    <a:pt x="1888108" y="173623"/>
                  </a:cubicBezTo>
                  <a:cubicBezTo>
                    <a:pt x="1903768" y="185127"/>
                    <a:pt x="1914719" y="198281"/>
                    <a:pt x="1920961" y="213086"/>
                  </a:cubicBezTo>
                  <a:cubicBezTo>
                    <a:pt x="1927199" y="227892"/>
                    <a:pt x="1930320" y="248264"/>
                    <a:pt x="1930320" y="274205"/>
                  </a:cubicBezTo>
                  <a:lnTo>
                    <a:pt x="1929587" y="328897"/>
                  </a:lnTo>
                  <a:cubicBezTo>
                    <a:pt x="1929587" y="366827"/>
                    <a:pt x="1932277" y="391422"/>
                    <a:pt x="1937664" y="402679"/>
                  </a:cubicBezTo>
                  <a:cubicBezTo>
                    <a:pt x="1940354" y="408063"/>
                    <a:pt x="1942922" y="411489"/>
                    <a:pt x="1945372" y="412956"/>
                  </a:cubicBezTo>
                  <a:cubicBezTo>
                    <a:pt x="1947819" y="414426"/>
                    <a:pt x="1952956" y="415771"/>
                    <a:pt x="1960789" y="416994"/>
                  </a:cubicBezTo>
                  <a:cubicBezTo>
                    <a:pt x="1968619" y="418218"/>
                    <a:pt x="1972536" y="423358"/>
                    <a:pt x="1972536" y="432411"/>
                  </a:cubicBezTo>
                  <a:cubicBezTo>
                    <a:pt x="1972536" y="444158"/>
                    <a:pt x="1967823" y="456395"/>
                    <a:pt x="1958401" y="469118"/>
                  </a:cubicBezTo>
                  <a:cubicBezTo>
                    <a:pt x="1948980" y="481845"/>
                    <a:pt x="1936805" y="492490"/>
                    <a:pt x="1921879" y="501057"/>
                  </a:cubicBezTo>
                  <a:cubicBezTo>
                    <a:pt x="1903525" y="511824"/>
                    <a:pt x="1884313" y="517207"/>
                    <a:pt x="1864246" y="517207"/>
                  </a:cubicBezTo>
                  <a:cubicBezTo>
                    <a:pt x="1838553" y="517207"/>
                    <a:pt x="1818239" y="508397"/>
                    <a:pt x="1803312" y="490777"/>
                  </a:cubicBezTo>
                  <a:cubicBezTo>
                    <a:pt x="1798176" y="484413"/>
                    <a:pt x="1793401" y="481233"/>
                    <a:pt x="1788997" y="481233"/>
                  </a:cubicBezTo>
                  <a:cubicBezTo>
                    <a:pt x="1784104" y="481233"/>
                    <a:pt x="1777619" y="484292"/>
                    <a:pt x="1769542" y="490409"/>
                  </a:cubicBezTo>
                  <a:cubicBezTo>
                    <a:pt x="1745072" y="508275"/>
                    <a:pt x="1717296" y="517207"/>
                    <a:pt x="1686216" y="517207"/>
                  </a:cubicBezTo>
                  <a:cubicBezTo>
                    <a:pt x="1654159" y="517207"/>
                    <a:pt x="1628219" y="510354"/>
                    <a:pt x="1608395" y="496650"/>
                  </a:cubicBezTo>
                  <a:cubicBezTo>
                    <a:pt x="1595425" y="487597"/>
                    <a:pt x="1585148" y="475788"/>
                    <a:pt x="1577562" y="461229"/>
                  </a:cubicBezTo>
                  <a:cubicBezTo>
                    <a:pt x="1569975" y="446667"/>
                    <a:pt x="1566183" y="431435"/>
                    <a:pt x="1566183" y="415528"/>
                  </a:cubicBezTo>
                  <a:cubicBezTo>
                    <a:pt x="1566183" y="390077"/>
                    <a:pt x="1576460" y="367564"/>
                    <a:pt x="1597017" y="347987"/>
                  </a:cubicBezTo>
                  <a:cubicBezTo>
                    <a:pt x="1629074" y="317150"/>
                    <a:pt x="1677041" y="301612"/>
                    <a:pt x="1740912" y="301368"/>
                  </a:cubicBezTo>
                  <a:cubicBezTo>
                    <a:pt x="1755105" y="301368"/>
                    <a:pt x="1764037" y="299961"/>
                    <a:pt x="1767707" y="297146"/>
                  </a:cubicBezTo>
                  <a:cubicBezTo>
                    <a:pt x="1771377" y="294331"/>
                    <a:pt x="1773212" y="287786"/>
                    <a:pt x="1773212" y="277506"/>
                  </a:cubicBezTo>
                  <a:cubicBezTo>
                    <a:pt x="1773212" y="251566"/>
                    <a:pt x="1770522" y="232785"/>
                    <a:pt x="1765139" y="221160"/>
                  </a:cubicBezTo>
                  <a:cubicBezTo>
                    <a:pt x="1759752" y="209538"/>
                    <a:pt x="1750945" y="203724"/>
                    <a:pt x="1738708" y="203724"/>
                  </a:cubicBezTo>
                  <a:cubicBezTo>
                    <a:pt x="1731365" y="203724"/>
                    <a:pt x="1724821" y="205927"/>
                    <a:pt x="1719069" y="210331"/>
                  </a:cubicBezTo>
                  <a:cubicBezTo>
                    <a:pt x="1713317" y="214737"/>
                    <a:pt x="1706161" y="222814"/>
                    <a:pt x="1697595" y="234558"/>
                  </a:cubicBezTo>
                  <a:cubicBezTo>
                    <a:pt x="1675814" y="265638"/>
                    <a:pt x="1653057" y="281176"/>
                    <a:pt x="1629321" y="281176"/>
                  </a:cubicBezTo>
                  <a:cubicBezTo>
                    <a:pt x="1617330" y="281176"/>
                    <a:pt x="1607540" y="277628"/>
                    <a:pt x="1599954" y="270531"/>
                  </a:cubicBezTo>
                  <a:cubicBezTo>
                    <a:pt x="1592367" y="263435"/>
                    <a:pt x="1588575" y="254138"/>
                    <a:pt x="1588575" y="242634"/>
                  </a:cubicBezTo>
                  <a:cubicBezTo>
                    <a:pt x="1588575" y="230888"/>
                    <a:pt x="1593284" y="219141"/>
                    <a:pt x="1602706" y="207394"/>
                  </a:cubicBezTo>
                  <a:cubicBezTo>
                    <a:pt x="1612128" y="195650"/>
                    <a:pt x="1624914" y="185370"/>
                    <a:pt x="1641067" y="176560"/>
                  </a:cubicBezTo>
                  <a:cubicBezTo>
                    <a:pt x="1685361" y="153070"/>
                    <a:pt x="1731612" y="141323"/>
                    <a:pt x="1779819" y="141323"/>
                  </a:cubicBezTo>
                  <a:close/>
                  <a:moveTo>
                    <a:pt x="1419720" y="6238"/>
                  </a:moveTo>
                  <a:cubicBezTo>
                    <a:pt x="1441010" y="6238"/>
                    <a:pt x="1457897" y="10214"/>
                    <a:pt x="1470377" y="18169"/>
                  </a:cubicBezTo>
                  <a:cubicBezTo>
                    <a:pt x="1482857" y="26121"/>
                    <a:pt x="1489099" y="36829"/>
                    <a:pt x="1489099" y="50289"/>
                  </a:cubicBezTo>
                  <a:cubicBezTo>
                    <a:pt x="1489099" y="69132"/>
                    <a:pt x="1479677" y="84059"/>
                    <a:pt x="1460834" y="95069"/>
                  </a:cubicBezTo>
                  <a:cubicBezTo>
                    <a:pt x="1430977" y="112446"/>
                    <a:pt x="1394881" y="121134"/>
                    <a:pt x="1352548" y="121134"/>
                  </a:cubicBezTo>
                  <a:cubicBezTo>
                    <a:pt x="1334681" y="121134"/>
                    <a:pt x="1320487" y="117708"/>
                    <a:pt x="1309964" y="110854"/>
                  </a:cubicBezTo>
                  <a:cubicBezTo>
                    <a:pt x="1295770" y="102044"/>
                    <a:pt x="1288674" y="89811"/>
                    <a:pt x="1288674" y="74147"/>
                  </a:cubicBezTo>
                  <a:cubicBezTo>
                    <a:pt x="1288674" y="53100"/>
                    <a:pt x="1303725" y="36582"/>
                    <a:pt x="1333826" y="24592"/>
                  </a:cubicBezTo>
                  <a:cubicBezTo>
                    <a:pt x="1364416" y="12355"/>
                    <a:pt x="1393046" y="6238"/>
                    <a:pt x="1419720" y="6238"/>
                  </a:cubicBezTo>
                  <a:close/>
                  <a:moveTo>
                    <a:pt x="1142214" y="6238"/>
                  </a:moveTo>
                  <a:cubicBezTo>
                    <a:pt x="1163504" y="6238"/>
                    <a:pt x="1180388" y="10214"/>
                    <a:pt x="1192868" y="18169"/>
                  </a:cubicBezTo>
                  <a:cubicBezTo>
                    <a:pt x="1205348" y="26121"/>
                    <a:pt x="1211589" y="36829"/>
                    <a:pt x="1211589" y="50289"/>
                  </a:cubicBezTo>
                  <a:cubicBezTo>
                    <a:pt x="1211589" y="69132"/>
                    <a:pt x="1202168" y="84059"/>
                    <a:pt x="1183324" y="95069"/>
                  </a:cubicBezTo>
                  <a:cubicBezTo>
                    <a:pt x="1153471" y="112446"/>
                    <a:pt x="1117375" y="121134"/>
                    <a:pt x="1075038" y="121134"/>
                  </a:cubicBezTo>
                  <a:cubicBezTo>
                    <a:pt x="1057418" y="121134"/>
                    <a:pt x="1043224" y="117708"/>
                    <a:pt x="1032458" y="110854"/>
                  </a:cubicBezTo>
                  <a:cubicBezTo>
                    <a:pt x="1018264" y="101801"/>
                    <a:pt x="1011167" y="89564"/>
                    <a:pt x="1011167" y="74147"/>
                  </a:cubicBezTo>
                  <a:cubicBezTo>
                    <a:pt x="1011167" y="53100"/>
                    <a:pt x="1026216" y="36582"/>
                    <a:pt x="1056316" y="24592"/>
                  </a:cubicBezTo>
                  <a:cubicBezTo>
                    <a:pt x="1086907" y="12355"/>
                    <a:pt x="1115537" y="6238"/>
                    <a:pt x="1142214" y="6238"/>
                  </a:cubicBezTo>
                  <a:close/>
                  <a:moveTo>
                    <a:pt x="435351" y="0"/>
                  </a:moveTo>
                  <a:cubicBezTo>
                    <a:pt x="443915" y="0"/>
                    <a:pt x="452113" y="4893"/>
                    <a:pt x="459943" y="14680"/>
                  </a:cubicBezTo>
                  <a:cubicBezTo>
                    <a:pt x="481480" y="42090"/>
                    <a:pt x="492247" y="72434"/>
                    <a:pt x="492247" y="105714"/>
                  </a:cubicBezTo>
                  <a:cubicBezTo>
                    <a:pt x="492247" y="120888"/>
                    <a:pt x="488699" y="133003"/>
                    <a:pt x="481602" y="142056"/>
                  </a:cubicBezTo>
                  <a:cubicBezTo>
                    <a:pt x="474505" y="151110"/>
                    <a:pt x="465205" y="155638"/>
                    <a:pt x="453705" y="155638"/>
                  </a:cubicBezTo>
                  <a:cubicBezTo>
                    <a:pt x="445138" y="155638"/>
                    <a:pt x="438653" y="153925"/>
                    <a:pt x="434250" y="150498"/>
                  </a:cubicBezTo>
                  <a:cubicBezTo>
                    <a:pt x="429843" y="147071"/>
                    <a:pt x="418586" y="135081"/>
                    <a:pt x="400479" y="114524"/>
                  </a:cubicBezTo>
                  <a:cubicBezTo>
                    <a:pt x="389466" y="101801"/>
                    <a:pt x="376190" y="93481"/>
                    <a:pt x="360651" y="89564"/>
                  </a:cubicBezTo>
                  <a:cubicBezTo>
                    <a:pt x="345110" y="85651"/>
                    <a:pt x="316173" y="83079"/>
                    <a:pt x="273836" y="81856"/>
                  </a:cubicBezTo>
                  <a:cubicBezTo>
                    <a:pt x="256953" y="81856"/>
                    <a:pt x="246551" y="86137"/>
                    <a:pt x="242638" y="94704"/>
                  </a:cubicBezTo>
                  <a:cubicBezTo>
                    <a:pt x="239701" y="101068"/>
                    <a:pt x="236945" y="113548"/>
                    <a:pt x="234377" y="132145"/>
                  </a:cubicBezTo>
                  <a:cubicBezTo>
                    <a:pt x="231808" y="150745"/>
                    <a:pt x="230523" y="167628"/>
                    <a:pt x="230523" y="182802"/>
                  </a:cubicBezTo>
                  <a:cubicBezTo>
                    <a:pt x="230523" y="191855"/>
                    <a:pt x="233459" y="198097"/>
                    <a:pt x="239333" y="201524"/>
                  </a:cubicBezTo>
                  <a:cubicBezTo>
                    <a:pt x="245206" y="204947"/>
                    <a:pt x="256219" y="206661"/>
                    <a:pt x="272370" y="206661"/>
                  </a:cubicBezTo>
                  <a:cubicBezTo>
                    <a:pt x="283136" y="206661"/>
                    <a:pt x="291091" y="204704"/>
                    <a:pt x="296228" y="200787"/>
                  </a:cubicBezTo>
                  <a:cubicBezTo>
                    <a:pt x="301368" y="196874"/>
                    <a:pt x="304917" y="190267"/>
                    <a:pt x="306873" y="180967"/>
                  </a:cubicBezTo>
                  <a:cubicBezTo>
                    <a:pt x="312503" y="154293"/>
                    <a:pt x="324004" y="140955"/>
                    <a:pt x="341380" y="140955"/>
                  </a:cubicBezTo>
                  <a:cubicBezTo>
                    <a:pt x="371234" y="140955"/>
                    <a:pt x="386161" y="176685"/>
                    <a:pt x="386161" y="248139"/>
                  </a:cubicBezTo>
                  <a:cubicBezTo>
                    <a:pt x="386161" y="293413"/>
                    <a:pt x="379676" y="326694"/>
                    <a:pt x="366706" y="347987"/>
                  </a:cubicBezTo>
                  <a:cubicBezTo>
                    <a:pt x="358876" y="360954"/>
                    <a:pt x="348109" y="367439"/>
                    <a:pt x="334405" y="367439"/>
                  </a:cubicBezTo>
                  <a:cubicBezTo>
                    <a:pt x="319965" y="367439"/>
                    <a:pt x="311645" y="357774"/>
                    <a:pt x="309445" y="338440"/>
                  </a:cubicBezTo>
                  <a:cubicBezTo>
                    <a:pt x="308222" y="325960"/>
                    <a:pt x="306689" y="317150"/>
                    <a:pt x="304854" y="312013"/>
                  </a:cubicBezTo>
                  <a:cubicBezTo>
                    <a:pt x="303019" y="306873"/>
                    <a:pt x="299533" y="301980"/>
                    <a:pt x="294393" y="297330"/>
                  </a:cubicBezTo>
                  <a:cubicBezTo>
                    <a:pt x="286316" y="289743"/>
                    <a:pt x="274573" y="285948"/>
                    <a:pt x="259156" y="285948"/>
                  </a:cubicBezTo>
                  <a:cubicBezTo>
                    <a:pt x="248143" y="285948"/>
                    <a:pt x="240678" y="287908"/>
                    <a:pt x="236764" y="291821"/>
                  </a:cubicBezTo>
                  <a:cubicBezTo>
                    <a:pt x="232848" y="295738"/>
                    <a:pt x="231134" y="303203"/>
                    <a:pt x="231624" y="314213"/>
                  </a:cubicBezTo>
                  <a:cubicBezTo>
                    <a:pt x="231624" y="316173"/>
                    <a:pt x="231503" y="327552"/>
                    <a:pt x="231256" y="348352"/>
                  </a:cubicBezTo>
                  <a:cubicBezTo>
                    <a:pt x="231256" y="390689"/>
                    <a:pt x="235663" y="416504"/>
                    <a:pt x="244473" y="425805"/>
                  </a:cubicBezTo>
                  <a:cubicBezTo>
                    <a:pt x="247409" y="429475"/>
                    <a:pt x="250405" y="431862"/>
                    <a:pt x="253464" y="432964"/>
                  </a:cubicBezTo>
                  <a:cubicBezTo>
                    <a:pt x="256525" y="434065"/>
                    <a:pt x="264540" y="435595"/>
                    <a:pt x="277510" y="437551"/>
                  </a:cubicBezTo>
                  <a:cubicBezTo>
                    <a:pt x="283870" y="438531"/>
                    <a:pt x="289253" y="441833"/>
                    <a:pt x="293660" y="447463"/>
                  </a:cubicBezTo>
                  <a:cubicBezTo>
                    <a:pt x="298063" y="453090"/>
                    <a:pt x="300267" y="459575"/>
                    <a:pt x="300267" y="466918"/>
                  </a:cubicBezTo>
                  <a:cubicBezTo>
                    <a:pt x="300267" y="485762"/>
                    <a:pt x="289253" y="497874"/>
                    <a:pt x="267230" y="503257"/>
                  </a:cubicBezTo>
                  <a:cubicBezTo>
                    <a:pt x="235416" y="510844"/>
                    <a:pt x="190757" y="514635"/>
                    <a:pt x="133247" y="514635"/>
                  </a:cubicBezTo>
                  <a:cubicBezTo>
                    <a:pt x="82836" y="514635"/>
                    <a:pt x="48085" y="511702"/>
                    <a:pt x="28999" y="505829"/>
                  </a:cubicBezTo>
                  <a:cubicBezTo>
                    <a:pt x="20435" y="503135"/>
                    <a:pt x="13460" y="498242"/>
                    <a:pt x="8077" y="491145"/>
                  </a:cubicBezTo>
                  <a:cubicBezTo>
                    <a:pt x="2693" y="484048"/>
                    <a:pt x="0" y="476215"/>
                    <a:pt x="0" y="467652"/>
                  </a:cubicBezTo>
                  <a:cubicBezTo>
                    <a:pt x="0" y="456885"/>
                    <a:pt x="3917" y="448196"/>
                    <a:pt x="11747" y="441590"/>
                  </a:cubicBezTo>
                  <a:cubicBezTo>
                    <a:pt x="13703" y="440120"/>
                    <a:pt x="20435" y="437061"/>
                    <a:pt x="31935" y="432411"/>
                  </a:cubicBezTo>
                  <a:cubicBezTo>
                    <a:pt x="45639" y="427028"/>
                    <a:pt x="53837" y="414548"/>
                    <a:pt x="56530" y="394971"/>
                  </a:cubicBezTo>
                  <a:cubicBezTo>
                    <a:pt x="60934" y="364871"/>
                    <a:pt x="63137" y="296228"/>
                    <a:pt x="63137" y="189040"/>
                  </a:cubicBezTo>
                  <a:cubicBezTo>
                    <a:pt x="63137" y="142790"/>
                    <a:pt x="61546" y="112811"/>
                    <a:pt x="58365" y="99108"/>
                  </a:cubicBezTo>
                  <a:cubicBezTo>
                    <a:pt x="55182" y="85404"/>
                    <a:pt x="47474" y="75861"/>
                    <a:pt x="35240" y="70477"/>
                  </a:cubicBezTo>
                  <a:cubicBezTo>
                    <a:pt x="23003" y="65094"/>
                    <a:pt x="14989" y="60381"/>
                    <a:pt x="11194" y="56343"/>
                  </a:cubicBezTo>
                  <a:cubicBezTo>
                    <a:pt x="7402" y="52308"/>
                    <a:pt x="5505" y="46494"/>
                    <a:pt x="5505" y="38907"/>
                  </a:cubicBezTo>
                  <a:cubicBezTo>
                    <a:pt x="5505" y="28140"/>
                    <a:pt x="10767" y="19146"/>
                    <a:pt x="21290" y="11928"/>
                  </a:cubicBezTo>
                  <a:cubicBezTo>
                    <a:pt x="31814" y="4709"/>
                    <a:pt x="44784" y="1098"/>
                    <a:pt x="60200" y="1098"/>
                  </a:cubicBezTo>
                  <a:cubicBezTo>
                    <a:pt x="69987" y="1098"/>
                    <a:pt x="84306" y="1835"/>
                    <a:pt x="103149" y="3302"/>
                  </a:cubicBezTo>
                  <a:cubicBezTo>
                    <a:pt x="143037" y="6485"/>
                    <a:pt x="190757" y="8073"/>
                    <a:pt x="246308" y="8073"/>
                  </a:cubicBezTo>
                  <a:cubicBezTo>
                    <a:pt x="335139" y="8073"/>
                    <a:pt x="394971" y="5627"/>
                    <a:pt x="425805" y="733"/>
                  </a:cubicBezTo>
                  <a:cubicBezTo>
                    <a:pt x="429968" y="243"/>
                    <a:pt x="433148" y="0"/>
                    <a:pt x="435351"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Poppins" panose="00000500000000000000" pitchFamily="50" charset="0"/>
                <a:cs typeface="Poppins" panose="00000500000000000000" pitchFamily="50" charset="0"/>
              </a:endParaRPr>
            </a:p>
          </p:txBody>
        </p:sp>
      </p:grpSp>
    </p:spTree>
    <p:extLst>
      <p:ext uri="{BB962C8B-B14F-4D97-AF65-F5344CB8AC3E}">
        <p14:creationId xmlns:p14="http://schemas.microsoft.com/office/powerpoint/2010/main" val="923388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87EA06-A489-4E35-B743-3FA0F6F7717A}"/>
              </a:ext>
            </a:extLst>
          </p:cNvPr>
          <p:cNvSpPr/>
          <p:nvPr/>
        </p:nvSpPr>
        <p:spPr>
          <a:xfrm>
            <a:off x="387927" y="1080654"/>
            <a:ext cx="4239491" cy="469669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sp>
        <p:nvSpPr>
          <p:cNvPr id="7" name="TextBox 6">
            <a:extLst>
              <a:ext uri="{FF2B5EF4-FFF2-40B4-BE49-F238E27FC236}">
                <a16:creationId xmlns:a16="http://schemas.microsoft.com/office/drawing/2014/main" id="{B0C536D0-1BFB-4166-9EAB-59C27E93E0B5}"/>
              </a:ext>
            </a:extLst>
          </p:cNvPr>
          <p:cNvSpPr txBox="1"/>
          <p:nvPr/>
        </p:nvSpPr>
        <p:spPr>
          <a:xfrm>
            <a:off x="6032288" y="1330036"/>
            <a:ext cx="4722984" cy="584775"/>
          </a:xfrm>
          <a:prstGeom prst="rect">
            <a:avLst/>
          </a:prstGeom>
          <a:noFill/>
        </p:spPr>
        <p:txBody>
          <a:bodyPr wrap="square" rtlCol="0">
            <a:spAutoFit/>
          </a:bodyPr>
          <a:lstStyle/>
          <a:p>
            <a:r>
              <a:rPr lang="en-US" sz="3200" b="1" dirty="0">
                <a:solidFill>
                  <a:schemeClr val="accent1"/>
                </a:solidFill>
                <a:latin typeface="Poppins" panose="00000500000000000000" pitchFamily="50" charset="0"/>
                <a:cs typeface="Poppins" panose="00000500000000000000" pitchFamily="50" charset="0"/>
              </a:rPr>
              <a:t>Eat to live</a:t>
            </a:r>
            <a:endParaRPr lang="id-ID" sz="13800" b="1" i="1" dirty="0">
              <a:solidFill>
                <a:schemeClr val="accent1"/>
              </a:solidFill>
              <a:latin typeface="Poppins" panose="00000500000000000000" pitchFamily="50" charset="0"/>
              <a:cs typeface="Poppins" panose="00000500000000000000" pitchFamily="50" charset="0"/>
            </a:endParaRPr>
          </a:p>
        </p:txBody>
      </p:sp>
      <p:sp>
        <p:nvSpPr>
          <p:cNvPr id="8" name="TextBox 7">
            <a:extLst>
              <a:ext uri="{FF2B5EF4-FFF2-40B4-BE49-F238E27FC236}">
                <a16:creationId xmlns:a16="http://schemas.microsoft.com/office/drawing/2014/main" id="{6429E97F-3931-4A04-B7D0-C7E19F6796AC}"/>
              </a:ext>
            </a:extLst>
          </p:cNvPr>
          <p:cNvSpPr txBox="1"/>
          <p:nvPr/>
        </p:nvSpPr>
        <p:spPr>
          <a:xfrm>
            <a:off x="6032289" y="5321912"/>
            <a:ext cx="5666508" cy="1080937"/>
          </a:xfrm>
          <a:prstGeom prst="rect">
            <a:avLst/>
          </a:prstGeom>
          <a:noFill/>
        </p:spPr>
        <p:txBody>
          <a:bodyPr wrap="square" rtlCol="0">
            <a:spAutoFit/>
          </a:bodyPr>
          <a:lstStyle/>
          <a:p>
            <a:pPr>
              <a:lnSpc>
                <a:spcPct val="150000"/>
              </a:lnSpc>
            </a:pPr>
            <a:r>
              <a:rPr lang="id-ID" sz="1100">
                <a:solidFill>
                  <a:schemeClr val="bg2">
                    <a:lumMod val="50000"/>
                  </a:schemeClr>
                </a:solidFill>
                <a:latin typeface="Poppins" panose="00000500000000000000" pitchFamily="50" charset="0"/>
                <a:cs typeface="Poppins" panose="00000500000000000000" pitchFamily="50" charset="0"/>
              </a:rPr>
              <a:t>Lorem ipsum dolor sit amet, consectetur adipiscing elit. Donec lectus turpis, consectetur ac porttitor vitae, fermentum eget turpis. Vivamus auctor eu dui pulvinar finibus. Quisque eget eros ullamcorper libero auctor fermentum. Integer pulvinar augue a arcu aliquet</a:t>
            </a:r>
            <a:endParaRPr lang="en-US" sz="1100">
              <a:solidFill>
                <a:schemeClr val="bg2">
                  <a:lumMod val="50000"/>
                </a:schemeClr>
              </a:solidFill>
              <a:latin typeface="Poppins" panose="00000500000000000000" pitchFamily="50" charset="0"/>
              <a:cs typeface="Poppins" panose="00000500000000000000" pitchFamily="50" charset="0"/>
            </a:endParaRPr>
          </a:p>
        </p:txBody>
      </p:sp>
      <p:sp>
        <p:nvSpPr>
          <p:cNvPr id="10" name="Right Triangle 9">
            <a:extLst>
              <a:ext uri="{FF2B5EF4-FFF2-40B4-BE49-F238E27FC236}">
                <a16:creationId xmlns:a16="http://schemas.microsoft.com/office/drawing/2014/main" id="{0883D457-1743-40C7-B713-7A5D86DC73DF}"/>
              </a:ext>
            </a:extLst>
          </p:cNvPr>
          <p:cNvSpPr/>
          <p:nvPr/>
        </p:nvSpPr>
        <p:spPr>
          <a:xfrm rot="10800000">
            <a:off x="4128654" y="1080654"/>
            <a:ext cx="498764" cy="498764"/>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pic>
        <p:nvPicPr>
          <p:cNvPr id="3" name="Picture Placeholder 2">
            <a:extLst>
              <a:ext uri="{FF2B5EF4-FFF2-40B4-BE49-F238E27FC236}">
                <a16:creationId xmlns:a16="http://schemas.microsoft.com/office/drawing/2014/main" id="{FBDB8EE5-1703-445E-94C6-439B0E8AE68C}"/>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765" t="21673" r="-765" b="10497"/>
          <a:stretch/>
        </p:blipFill>
        <p:spPr>
          <a:xfrm>
            <a:off x="-1" y="1994193"/>
            <a:ext cx="2820765" cy="2869611"/>
          </a:xfrm>
        </p:spPr>
      </p:pic>
      <p:pic>
        <p:nvPicPr>
          <p:cNvPr id="5" name="Picture Placeholder 4">
            <a:extLst>
              <a:ext uri="{FF2B5EF4-FFF2-40B4-BE49-F238E27FC236}">
                <a16:creationId xmlns:a16="http://schemas.microsoft.com/office/drawing/2014/main" id="{AA36C272-9869-441B-BF5D-6F22DC3DAC8A}"/>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7241" r="17241"/>
          <a:stretch>
            <a:fillRect/>
          </a:stretch>
        </p:blipFill>
        <p:spPr/>
      </p:pic>
      <p:pic>
        <p:nvPicPr>
          <p:cNvPr id="14" name="Picture Placeholder 13">
            <a:extLst>
              <a:ext uri="{FF2B5EF4-FFF2-40B4-BE49-F238E27FC236}">
                <a16:creationId xmlns:a16="http://schemas.microsoft.com/office/drawing/2014/main" id="{33C0659D-06D6-4493-B3D9-475AC91970DD}"/>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44047" t="116" r="1255" b="-116"/>
          <a:stretch/>
        </p:blipFill>
        <p:spPr>
          <a:xfrm>
            <a:off x="5980036" y="1994193"/>
            <a:ext cx="2820765" cy="2869611"/>
          </a:xfrm>
        </p:spPr>
      </p:pic>
      <p:grpSp>
        <p:nvGrpSpPr>
          <p:cNvPr id="11" name="Group 10">
            <a:extLst>
              <a:ext uri="{FF2B5EF4-FFF2-40B4-BE49-F238E27FC236}">
                <a16:creationId xmlns:a16="http://schemas.microsoft.com/office/drawing/2014/main" id="{398242B4-9E1F-4891-B714-9509B8716C61}"/>
              </a:ext>
            </a:extLst>
          </p:cNvPr>
          <p:cNvGrpSpPr/>
          <p:nvPr/>
        </p:nvGrpSpPr>
        <p:grpSpPr>
          <a:xfrm>
            <a:off x="6096000" y="611968"/>
            <a:ext cx="1361667" cy="489014"/>
            <a:chOff x="1769063" y="2652035"/>
            <a:chExt cx="4326937" cy="1553930"/>
          </a:xfrm>
        </p:grpSpPr>
        <p:pic>
          <p:nvPicPr>
            <p:cNvPr id="12" name="Graphic 11">
              <a:extLst>
                <a:ext uri="{FF2B5EF4-FFF2-40B4-BE49-F238E27FC236}">
                  <a16:creationId xmlns:a16="http://schemas.microsoft.com/office/drawing/2014/main" id="{0738C983-49B6-4494-92E9-6753DCCB50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69063" y="2652035"/>
              <a:ext cx="1553930" cy="1553930"/>
            </a:xfrm>
            <a:prstGeom prst="rect">
              <a:avLst/>
            </a:prstGeom>
          </p:spPr>
        </p:pic>
        <p:sp>
          <p:nvSpPr>
            <p:cNvPr id="13" name="Freeform: Shape 12">
              <a:extLst>
                <a:ext uri="{FF2B5EF4-FFF2-40B4-BE49-F238E27FC236}">
                  <a16:creationId xmlns:a16="http://schemas.microsoft.com/office/drawing/2014/main" id="{48FDF642-357F-4289-96BF-22EFE8C3138A}"/>
                </a:ext>
              </a:extLst>
            </p:cNvPr>
            <p:cNvSpPr/>
            <p:nvPr/>
          </p:nvSpPr>
          <p:spPr>
            <a:xfrm>
              <a:off x="3604179" y="2933205"/>
              <a:ext cx="2491821" cy="1197583"/>
            </a:xfrm>
            <a:custGeom>
              <a:avLst/>
              <a:gdLst>
                <a:gd name="connsiteX0" fmla="*/ 257686 w 2491821"/>
                <a:gd name="connsiteY0" fmla="*/ 968162 h 1197583"/>
                <a:gd name="connsiteX1" fmla="*/ 235294 w 2491821"/>
                <a:gd name="connsiteY1" fmla="*/ 975134 h 1197583"/>
                <a:gd name="connsiteX2" fmla="*/ 229056 w 2491821"/>
                <a:gd name="connsiteY2" fmla="*/ 1000463 h 1197583"/>
                <a:gd name="connsiteX3" fmla="*/ 229056 w 2491821"/>
                <a:gd name="connsiteY3" fmla="*/ 1035335 h 1197583"/>
                <a:gd name="connsiteX4" fmla="*/ 236028 w 2491821"/>
                <a:gd name="connsiteY4" fmla="*/ 1099206 h 1197583"/>
                <a:gd name="connsiteX5" fmla="*/ 264293 w 2491821"/>
                <a:gd name="connsiteY5" fmla="*/ 1114991 h 1197583"/>
                <a:gd name="connsiteX6" fmla="*/ 320090 w 2491821"/>
                <a:gd name="connsiteY6" fmla="*/ 1049653 h 1197583"/>
                <a:gd name="connsiteX7" fmla="*/ 257686 w 2491821"/>
                <a:gd name="connsiteY7" fmla="*/ 968162 h 1197583"/>
                <a:gd name="connsiteX8" fmla="*/ 1358664 w 2491821"/>
                <a:gd name="connsiteY8" fmla="*/ 888138 h 1197583"/>
                <a:gd name="connsiteX9" fmla="*/ 1326361 w 2491821"/>
                <a:gd name="connsiteY9" fmla="*/ 904292 h 1197583"/>
                <a:gd name="connsiteX10" fmla="*/ 1315351 w 2491821"/>
                <a:gd name="connsiteY10" fmla="*/ 934757 h 1197583"/>
                <a:gd name="connsiteX11" fmla="*/ 1320671 w 2491821"/>
                <a:gd name="connsiteY11" fmla="*/ 950174 h 1197583"/>
                <a:gd name="connsiteX12" fmla="*/ 1339209 w 2491821"/>
                <a:gd name="connsiteY12" fmla="*/ 954581 h 1197583"/>
                <a:gd name="connsiteX13" fmla="*/ 1376285 w 2491821"/>
                <a:gd name="connsiteY13" fmla="*/ 954581 h 1197583"/>
                <a:gd name="connsiteX14" fmla="*/ 1399775 w 2491821"/>
                <a:gd name="connsiteY14" fmla="*/ 932922 h 1197583"/>
                <a:gd name="connsiteX15" fmla="*/ 1388396 w 2491821"/>
                <a:gd name="connsiteY15" fmla="*/ 900618 h 1197583"/>
                <a:gd name="connsiteX16" fmla="*/ 1358664 w 2491821"/>
                <a:gd name="connsiteY16" fmla="*/ 888138 h 1197583"/>
                <a:gd name="connsiteX17" fmla="*/ 720444 w 2491821"/>
                <a:gd name="connsiteY17" fmla="*/ 824636 h 1197583"/>
                <a:gd name="connsiteX18" fmla="*/ 740633 w 2491821"/>
                <a:gd name="connsiteY18" fmla="*/ 847393 h 1197583"/>
                <a:gd name="connsiteX19" fmla="*/ 740633 w 2491821"/>
                <a:gd name="connsiteY19" fmla="*/ 1060663 h 1197583"/>
                <a:gd name="connsiteX20" fmla="*/ 745221 w 2491821"/>
                <a:gd name="connsiteY20" fmla="*/ 1097739 h 1197583"/>
                <a:gd name="connsiteX21" fmla="*/ 763758 w 2491821"/>
                <a:gd name="connsiteY21" fmla="*/ 1119397 h 1197583"/>
                <a:gd name="connsiteX22" fmla="*/ 778994 w 2491821"/>
                <a:gd name="connsiteY22" fmla="*/ 1133160 h 1197583"/>
                <a:gd name="connsiteX23" fmla="*/ 782848 w 2491821"/>
                <a:gd name="connsiteY23" fmla="*/ 1147659 h 1197583"/>
                <a:gd name="connsiteX24" fmla="*/ 662812 w 2491821"/>
                <a:gd name="connsiteY24" fmla="*/ 1195015 h 1197583"/>
                <a:gd name="connsiteX25" fmla="*/ 560399 w 2491821"/>
                <a:gd name="connsiteY25" fmla="*/ 1184735 h 1197583"/>
                <a:gd name="connsiteX26" fmla="*/ 539662 w 2491821"/>
                <a:gd name="connsiteY26" fmla="*/ 1171886 h 1197583"/>
                <a:gd name="connsiteX27" fmla="*/ 531769 w 2491821"/>
                <a:gd name="connsiteY27" fmla="*/ 1150964 h 1197583"/>
                <a:gd name="connsiteX28" fmla="*/ 535807 w 2491821"/>
                <a:gd name="connsiteY28" fmla="*/ 1135548 h 1197583"/>
                <a:gd name="connsiteX29" fmla="*/ 556361 w 2491821"/>
                <a:gd name="connsiteY29" fmla="*/ 1117927 h 1197583"/>
                <a:gd name="connsiteX30" fmla="*/ 572514 w 2491821"/>
                <a:gd name="connsiteY30" fmla="*/ 1090395 h 1197583"/>
                <a:gd name="connsiteX31" fmla="*/ 577286 w 2491821"/>
                <a:gd name="connsiteY31" fmla="*/ 1033500 h 1197583"/>
                <a:gd name="connsiteX32" fmla="*/ 575632 w 2491821"/>
                <a:gd name="connsiteY32" fmla="*/ 988167 h 1197583"/>
                <a:gd name="connsiteX33" fmla="*/ 573248 w 2491821"/>
                <a:gd name="connsiteY33" fmla="*/ 949441 h 1197583"/>
                <a:gd name="connsiteX34" fmla="*/ 552691 w 2491821"/>
                <a:gd name="connsiteY34" fmla="*/ 926315 h 1197583"/>
                <a:gd name="connsiteX35" fmla="*/ 529934 w 2491821"/>
                <a:gd name="connsiteY35" fmla="*/ 896948 h 1197583"/>
                <a:gd name="connsiteX36" fmla="*/ 559666 w 2491821"/>
                <a:gd name="connsiteY36" fmla="*/ 862445 h 1197583"/>
                <a:gd name="connsiteX37" fmla="*/ 647764 w 2491821"/>
                <a:gd name="connsiteY37" fmla="*/ 835646 h 1197583"/>
                <a:gd name="connsiteX38" fmla="*/ 720444 w 2491821"/>
                <a:gd name="connsiteY38" fmla="*/ 824636 h 1197583"/>
                <a:gd name="connsiteX39" fmla="*/ 1362334 w 2491821"/>
                <a:gd name="connsiteY39" fmla="*/ 822064 h 1197583"/>
                <a:gd name="connsiteX40" fmla="*/ 1480901 w 2491821"/>
                <a:gd name="connsiteY40" fmla="*/ 861711 h 1197583"/>
                <a:gd name="connsiteX41" fmla="*/ 1520544 w 2491821"/>
                <a:gd name="connsiteY41" fmla="*/ 908695 h 1197583"/>
                <a:gd name="connsiteX42" fmla="*/ 1537796 w 2491821"/>
                <a:gd name="connsiteY42" fmla="*/ 968896 h 1197583"/>
                <a:gd name="connsiteX43" fmla="*/ 1527884 w 2491821"/>
                <a:gd name="connsiteY43" fmla="*/ 1007990 h 1197583"/>
                <a:gd name="connsiteX44" fmla="*/ 1502191 w 2491821"/>
                <a:gd name="connsiteY44" fmla="*/ 1023223 h 1197583"/>
                <a:gd name="connsiteX45" fmla="*/ 1329666 w 2491821"/>
                <a:gd name="connsiteY45" fmla="*/ 1023223 h 1197583"/>
                <a:gd name="connsiteX46" fmla="*/ 1318287 w 2491821"/>
                <a:gd name="connsiteY46" fmla="*/ 1033135 h 1197583"/>
                <a:gd name="connsiteX47" fmla="*/ 1344165 w 2491821"/>
                <a:gd name="connsiteY47" fmla="*/ 1078099 h 1197583"/>
                <a:gd name="connsiteX48" fmla="*/ 1399775 w 2491821"/>
                <a:gd name="connsiteY48" fmla="*/ 1099206 h 1197583"/>
                <a:gd name="connsiteX49" fmla="*/ 1438869 w 2491821"/>
                <a:gd name="connsiteY49" fmla="*/ 1092415 h 1197583"/>
                <a:gd name="connsiteX50" fmla="*/ 1474291 w 2491821"/>
                <a:gd name="connsiteY50" fmla="*/ 1075715 h 1197583"/>
                <a:gd name="connsiteX51" fmla="*/ 1494114 w 2491821"/>
                <a:gd name="connsiteY51" fmla="*/ 1066905 h 1197583"/>
                <a:gd name="connsiteX52" fmla="*/ 1512836 w 2491821"/>
                <a:gd name="connsiteY52" fmla="*/ 1078652 h 1197583"/>
                <a:gd name="connsiteX53" fmla="*/ 1522011 w 2491821"/>
                <a:gd name="connsiteY53" fmla="*/ 1102879 h 1197583"/>
                <a:gd name="connsiteX54" fmla="*/ 1488974 w 2491821"/>
                <a:gd name="connsiteY54" fmla="*/ 1153901 h 1197583"/>
                <a:gd name="connsiteX55" fmla="*/ 1354258 w 2491821"/>
                <a:gd name="connsiteY55" fmla="*/ 1197583 h 1197583"/>
                <a:gd name="connsiteX56" fmla="*/ 1225050 w 2491821"/>
                <a:gd name="connsiteY56" fmla="*/ 1152799 h 1197583"/>
                <a:gd name="connsiteX57" fmla="*/ 1183203 w 2491821"/>
                <a:gd name="connsiteY57" fmla="*/ 1099574 h 1197583"/>
                <a:gd name="connsiteX58" fmla="*/ 1161544 w 2491821"/>
                <a:gd name="connsiteY58" fmla="*/ 1012210 h 1197583"/>
                <a:gd name="connsiteX59" fmla="*/ 1198988 w 2491821"/>
                <a:gd name="connsiteY59" fmla="*/ 901355 h 1197583"/>
                <a:gd name="connsiteX60" fmla="*/ 1281212 w 2491821"/>
                <a:gd name="connsiteY60" fmla="*/ 837850 h 1197583"/>
                <a:gd name="connsiteX61" fmla="*/ 1362334 w 2491821"/>
                <a:gd name="connsiteY61" fmla="*/ 822064 h 1197583"/>
                <a:gd name="connsiteX62" fmla="*/ 251813 w 2491821"/>
                <a:gd name="connsiteY62" fmla="*/ 755994 h 1197583"/>
                <a:gd name="connsiteX63" fmla="*/ 234008 w 2491821"/>
                <a:gd name="connsiteY63" fmla="*/ 763150 h 1197583"/>
                <a:gd name="connsiteX64" fmla="*/ 229056 w 2491821"/>
                <a:gd name="connsiteY64" fmla="*/ 789031 h 1197583"/>
                <a:gd name="connsiteX65" fmla="*/ 229056 w 2491821"/>
                <a:gd name="connsiteY65" fmla="*/ 864648 h 1197583"/>
                <a:gd name="connsiteX66" fmla="*/ 233643 w 2491821"/>
                <a:gd name="connsiteY66" fmla="*/ 889973 h 1197583"/>
                <a:gd name="connsiteX67" fmla="*/ 249609 w 2491821"/>
                <a:gd name="connsiteY67" fmla="*/ 897317 h 1197583"/>
                <a:gd name="connsiteX68" fmla="*/ 289621 w 2491821"/>
                <a:gd name="connsiteY68" fmla="*/ 880614 h 1197583"/>
                <a:gd name="connsiteX69" fmla="*/ 302470 w 2491821"/>
                <a:gd name="connsiteY69" fmla="*/ 828306 h 1197583"/>
                <a:gd name="connsiteX70" fmla="*/ 289253 w 2491821"/>
                <a:gd name="connsiteY70" fmla="*/ 774896 h 1197583"/>
                <a:gd name="connsiteX71" fmla="*/ 251813 w 2491821"/>
                <a:gd name="connsiteY71" fmla="*/ 755994 h 1197583"/>
                <a:gd name="connsiteX72" fmla="*/ 991344 w 2491821"/>
                <a:gd name="connsiteY72" fmla="*/ 733602 h 1197583"/>
                <a:gd name="connsiteX73" fmla="*/ 1021079 w 2491821"/>
                <a:gd name="connsiteY73" fmla="*/ 733602 h 1197583"/>
                <a:gd name="connsiteX74" fmla="*/ 1033375 w 2491821"/>
                <a:gd name="connsiteY74" fmla="*/ 737821 h 1197583"/>
                <a:gd name="connsiteX75" fmla="*/ 1036496 w 2491821"/>
                <a:gd name="connsiteY75" fmla="*/ 754524 h 1197583"/>
                <a:gd name="connsiteX76" fmla="*/ 1036496 w 2491821"/>
                <a:gd name="connsiteY76" fmla="*/ 804079 h 1197583"/>
                <a:gd name="connsiteX77" fmla="*/ 1039982 w 2491821"/>
                <a:gd name="connsiteY77" fmla="*/ 818394 h 1197583"/>
                <a:gd name="connsiteX78" fmla="*/ 1054850 w 2491821"/>
                <a:gd name="connsiteY78" fmla="*/ 821699 h 1197583"/>
                <a:gd name="connsiteX79" fmla="*/ 1122759 w 2491821"/>
                <a:gd name="connsiteY79" fmla="*/ 821699 h 1197583"/>
                <a:gd name="connsiteX80" fmla="*/ 1140379 w 2491821"/>
                <a:gd name="connsiteY80" fmla="*/ 826655 h 1197583"/>
                <a:gd name="connsiteX81" fmla="*/ 1144414 w 2491821"/>
                <a:gd name="connsiteY81" fmla="*/ 847761 h 1197583"/>
                <a:gd name="connsiteX82" fmla="*/ 1144414 w 2491821"/>
                <a:gd name="connsiteY82" fmla="*/ 869420 h 1197583"/>
                <a:gd name="connsiteX83" fmla="*/ 1139277 w 2491821"/>
                <a:gd name="connsiteY83" fmla="*/ 893828 h 1197583"/>
                <a:gd name="connsiteX84" fmla="*/ 1120555 w 2491821"/>
                <a:gd name="connsiteY84" fmla="*/ 900618 h 1197583"/>
                <a:gd name="connsiteX85" fmla="*/ 1054116 w 2491821"/>
                <a:gd name="connsiteY85" fmla="*/ 900618 h 1197583"/>
                <a:gd name="connsiteX86" fmla="*/ 1040166 w 2491821"/>
                <a:gd name="connsiteY86" fmla="*/ 904292 h 1197583"/>
                <a:gd name="connsiteX87" fmla="*/ 1036496 w 2491821"/>
                <a:gd name="connsiteY87" fmla="*/ 918239 h 1197583"/>
                <a:gd name="connsiteX88" fmla="*/ 1036496 w 2491821"/>
                <a:gd name="connsiteY88" fmla="*/ 1042310 h 1197583"/>
                <a:gd name="connsiteX89" fmla="*/ 1047325 w 2491821"/>
                <a:gd name="connsiteY89" fmla="*/ 1078284 h 1197583"/>
                <a:gd name="connsiteX90" fmla="*/ 1075038 w 2491821"/>
                <a:gd name="connsiteY90" fmla="*/ 1092234 h 1197583"/>
                <a:gd name="connsiteX91" fmla="*/ 1112847 w 2491821"/>
                <a:gd name="connsiteY91" fmla="*/ 1079017 h 1197583"/>
                <a:gd name="connsiteX92" fmla="*/ 1123860 w 2491821"/>
                <a:gd name="connsiteY92" fmla="*/ 1075715 h 1197583"/>
                <a:gd name="connsiteX93" fmla="*/ 1140010 w 2491821"/>
                <a:gd name="connsiteY93" fmla="*/ 1086360 h 1197583"/>
                <a:gd name="connsiteX94" fmla="*/ 1147351 w 2491821"/>
                <a:gd name="connsiteY94" fmla="*/ 1109486 h 1197583"/>
                <a:gd name="connsiteX95" fmla="*/ 1122390 w 2491821"/>
                <a:gd name="connsiteY95" fmla="*/ 1153168 h 1197583"/>
                <a:gd name="connsiteX96" fmla="*/ 996116 w 2491821"/>
                <a:gd name="connsiteY96" fmla="*/ 1197583 h 1197583"/>
                <a:gd name="connsiteX97" fmla="*/ 901780 w 2491821"/>
                <a:gd name="connsiteY97" fmla="*/ 1164362 h 1197583"/>
                <a:gd name="connsiteX98" fmla="*/ 866174 w 2491821"/>
                <a:gd name="connsiteY98" fmla="*/ 1076814 h 1197583"/>
                <a:gd name="connsiteX99" fmla="*/ 866174 w 2491821"/>
                <a:gd name="connsiteY99" fmla="*/ 907229 h 1197583"/>
                <a:gd name="connsiteX100" fmla="*/ 864155 w 2491821"/>
                <a:gd name="connsiteY100" fmla="*/ 896764 h 1197583"/>
                <a:gd name="connsiteX101" fmla="*/ 853691 w 2491821"/>
                <a:gd name="connsiteY101" fmla="*/ 894745 h 1197583"/>
                <a:gd name="connsiteX102" fmla="*/ 815882 w 2491821"/>
                <a:gd name="connsiteY102" fmla="*/ 894745 h 1197583"/>
                <a:gd name="connsiteX103" fmla="*/ 802300 w 2491821"/>
                <a:gd name="connsiteY103" fmla="*/ 891259 h 1197583"/>
                <a:gd name="connsiteX104" fmla="*/ 799367 w 2491821"/>
                <a:gd name="connsiteY104" fmla="*/ 874925 h 1197583"/>
                <a:gd name="connsiteX105" fmla="*/ 799367 w 2491821"/>
                <a:gd name="connsiteY105" fmla="*/ 858775 h 1197583"/>
                <a:gd name="connsiteX106" fmla="*/ 807809 w 2491821"/>
                <a:gd name="connsiteY106" fmla="*/ 842621 h 1197583"/>
                <a:gd name="connsiteX107" fmla="*/ 975927 w 2491821"/>
                <a:gd name="connsiteY107" fmla="*/ 736903 h 1197583"/>
                <a:gd name="connsiteX108" fmla="*/ 991344 w 2491821"/>
                <a:gd name="connsiteY108" fmla="*/ 733602 h 1197583"/>
                <a:gd name="connsiteX109" fmla="*/ 667952 w 2491821"/>
                <a:gd name="connsiteY109" fmla="*/ 686615 h 1197583"/>
                <a:gd name="connsiteX110" fmla="*/ 718609 w 2491821"/>
                <a:gd name="connsiteY110" fmla="*/ 698546 h 1197583"/>
                <a:gd name="connsiteX111" fmla="*/ 737331 w 2491821"/>
                <a:gd name="connsiteY111" fmla="*/ 730665 h 1197583"/>
                <a:gd name="connsiteX112" fmla="*/ 709066 w 2491821"/>
                <a:gd name="connsiteY112" fmla="*/ 775449 h 1197583"/>
                <a:gd name="connsiteX113" fmla="*/ 600780 w 2491821"/>
                <a:gd name="connsiteY113" fmla="*/ 801511 h 1197583"/>
                <a:gd name="connsiteX114" fmla="*/ 558196 w 2491821"/>
                <a:gd name="connsiteY114" fmla="*/ 791231 h 1197583"/>
                <a:gd name="connsiteX115" fmla="*/ 536906 w 2491821"/>
                <a:gd name="connsiteY115" fmla="*/ 754524 h 1197583"/>
                <a:gd name="connsiteX116" fmla="*/ 582058 w 2491821"/>
                <a:gd name="connsiteY116" fmla="*/ 704968 h 1197583"/>
                <a:gd name="connsiteX117" fmla="*/ 667952 w 2491821"/>
                <a:gd name="connsiteY117" fmla="*/ 686615 h 1197583"/>
                <a:gd name="connsiteX118" fmla="*/ 309445 w 2491821"/>
                <a:gd name="connsiteY118" fmla="*/ 684046 h 1197583"/>
                <a:gd name="connsiteX119" fmla="*/ 388180 w 2491821"/>
                <a:gd name="connsiteY119" fmla="*/ 691939 h 1197583"/>
                <a:gd name="connsiteX120" fmla="*/ 440123 w 2491821"/>
                <a:gd name="connsiteY120" fmla="*/ 718550 h 1197583"/>
                <a:gd name="connsiteX121" fmla="*/ 476097 w 2491821"/>
                <a:gd name="connsiteY121" fmla="*/ 800041 h 1197583"/>
                <a:gd name="connsiteX122" fmla="*/ 465452 w 2491821"/>
                <a:gd name="connsiteY122" fmla="*/ 849412 h 1197583"/>
                <a:gd name="connsiteX123" fmla="*/ 436818 w 2491821"/>
                <a:gd name="connsiteY123" fmla="*/ 887773 h 1197583"/>
                <a:gd name="connsiteX124" fmla="*/ 423970 w 2491821"/>
                <a:gd name="connsiteY124" fmla="*/ 906492 h 1197583"/>
                <a:gd name="connsiteX125" fmla="*/ 439386 w 2491821"/>
                <a:gd name="connsiteY125" fmla="*/ 921909 h 1197583"/>
                <a:gd name="connsiteX126" fmla="*/ 494082 w 2491821"/>
                <a:gd name="connsiteY126" fmla="*/ 962654 h 1197583"/>
                <a:gd name="connsiteX127" fmla="*/ 519411 w 2491821"/>
                <a:gd name="connsiteY127" fmla="*/ 1037170 h 1197583"/>
                <a:gd name="connsiteX128" fmla="*/ 480868 w 2491821"/>
                <a:gd name="connsiteY128" fmla="*/ 1133713 h 1197583"/>
                <a:gd name="connsiteX129" fmla="*/ 329999 w 2491821"/>
                <a:gd name="connsiteY129" fmla="*/ 1191341 h 1197583"/>
                <a:gd name="connsiteX130" fmla="*/ 263191 w 2491821"/>
                <a:gd name="connsiteY130" fmla="*/ 1189506 h 1197583"/>
                <a:gd name="connsiteX131" fmla="*/ 203727 w 2491821"/>
                <a:gd name="connsiteY131" fmla="*/ 1187306 h 1197583"/>
                <a:gd name="connsiteX132" fmla="*/ 154540 w 2491821"/>
                <a:gd name="connsiteY132" fmla="*/ 1187671 h 1197583"/>
                <a:gd name="connsiteX133" fmla="*/ 78922 w 2491821"/>
                <a:gd name="connsiteY133" fmla="*/ 1189875 h 1197583"/>
                <a:gd name="connsiteX134" fmla="*/ 48454 w 2491821"/>
                <a:gd name="connsiteY134" fmla="*/ 1191710 h 1197583"/>
                <a:gd name="connsiteX135" fmla="*/ 12848 w 2491821"/>
                <a:gd name="connsiteY135" fmla="*/ 1180331 h 1197583"/>
                <a:gd name="connsiteX136" fmla="*/ 0 w 2491821"/>
                <a:gd name="connsiteY136" fmla="*/ 1153168 h 1197583"/>
                <a:gd name="connsiteX137" fmla="*/ 4772 w 2491821"/>
                <a:gd name="connsiteY137" fmla="*/ 1137014 h 1197583"/>
                <a:gd name="connsiteX138" fmla="*/ 27897 w 2491821"/>
                <a:gd name="connsiteY138" fmla="*/ 1118661 h 1197583"/>
                <a:gd name="connsiteX139" fmla="*/ 42580 w 2491821"/>
                <a:gd name="connsiteY139" fmla="*/ 1095720 h 1197583"/>
                <a:gd name="connsiteX140" fmla="*/ 51390 w 2491821"/>
                <a:gd name="connsiteY140" fmla="*/ 1028728 h 1197583"/>
                <a:gd name="connsiteX141" fmla="*/ 58365 w 2491821"/>
                <a:gd name="connsiteY141" fmla="*/ 831611 h 1197583"/>
                <a:gd name="connsiteX142" fmla="*/ 52676 w 2491821"/>
                <a:gd name="connsiteY142" fmla="*/ 774531 h 1197583"/>
                <a:gd name="connsiteX143" fmla="*/ 26062 w 2491821"/>
                <a:gd name="connsiteY143" fmla="*/ 751222 h 1197583"/>
                <a:gd name="connsiteX144" fmla="*/ 1835 w 2491821"/>
                <a:gd name="connsiteY144" fmla="*/ 721122 h 1197583"/>
                <a:gd name="connsiteX145" fmla="*/ 16334 w 2491821"/>
                <a:gd name="connsiteY145" fmla="*/ 694691 h 1197583"/>
                <a:gd name="connsiteX146" fmla="*/ 53594 w 2491821"/>
                <a:gd name="connsiteY146" fmla="*/ 684415 h 1197583"/>
                <a:gd name="connsiteX147" fmla="*/ 85529 w 2491821"/>
                <a:gd name="connsiteY147" fmla="*/ 685513 h 1197583"/>
                <a:gd name="connsiteX148" fmla="*/ 155273 w 2491821"/>
                <a:gd name="connsiteY148" fmla="*/ 686983 h 1197583"/>
                <a:gd name="connsiteX149" fmla="*/ 263560 w 2491821"/>
                <a:gd name="connsiteY149" fmla="*/ 684780 h 1197583"/>
                <a:gd name="connsiteX150" fmla="*/ 309445 w 2491821"/>
                <a:gd name="connsiteY150" fmla="*/ 684046 h 1197583"/>
                <a:gd name="connsiteX151" fmla="*/ 1755227 w 2491821"/>
                <a:gd name="connsiteY151" fmla="*/ 353857 h 1197583"/>
                <a:gd name="connsiteX152" fmla="*/ 1727146 w 2491821"/>
                <a:gd name="connsiteY152" fmla="*/ 367074 h 1197583"/>
                <a:gd name="connsiteX153" fmla="*/ 1715215 w 2491821"/>
                <a:gd name="connsiteY153" fmla="*/ 398641 h 1197583"/>
                <a:gd name="connsiteX154" fmla="*/ 1723657 w 2491821"/>
                <a:gd name="connsiteY154" fmla="*/ 427090 h 1197583"/>
                <a:gd name="connsiteX155" fmla="*/ 1746048 w 2491821"/>
                <a:gd name="connsiteY155" fmla="*/ 437920 h 1197583"/>
                <a:gd name="connsiteX156" fmla="*/ 1775415 w 2491821"/>
                <a:gd name="connsiteY156" fmla="*/ 388364 h 1197583"/>
                <a:gd name="connsiteX157" fmla="*/ 1771193 w 2491821"/>
                <a:gd name="connsiteY157" fmla="*/ 361200 h 1197583"/>
                <a:gd name="connsiteX158" fmla="*/ 1755227 w 2491821"/>
                <a:gd name="connsiteY158" fmla="*/ 353857 h 1197583"/>
                <a:gd name="connsiteX159" fmla="*/ 1472212 w 2491821"/>
                <a:gd name="connsiteY159" fmla="*/ 144260 h 1197583"/>
                <a:gd name="connsiteX160" fmla="*/ 1492401 w 2491821"/>
                <a:gd name="connsiteY160" fmla="*/ 167017 h 1197583"/>
                <a:gd name="connsiteX161" fmla="*/ 1492401 w 2491821"/>
                <a:gd name="connsiteY161" fmla="*/ 380287 h 1197583"/>
                <a:gd name="connsiteX162" fmla="*/ 1496988 w 2491821"/>
                <a:gd name="connsiteY162" fmla="*/ 417363 h 1197583"/>
                <a:gd name="connsiteX163" fmla="*/ 1515526 w 2491821"/>
                <a:gd name="connsiteY163" fmla="*/ 439021 h 1197583"/>
                <a:gd name="connsiteX164" fmla="*/ 1530762 w 2491821"/>
                <a:gd name="connsiteY164" fmla="*/ 452784 h 1197583"/>
                <a:gd name="connsiteX165" fmla="*/ 1534616 w 2491821"/>
                <a:gd name="connsiteY165" fmla="*/ 467283 h 1197583"/>
                <a:gd name="connsiteX166" fmla="*/ 1414580 w 2491821"/>
                <a:gd name="connsiteY166" fmla="*/ 514635 h 1197583"/>
                <a:gd name="connsiteX167" fmla="*/ 1312167 w 2491821"/>
                <a:gd name="connsiteY167" fmla="*/ 504359 h 1197583"/>
                <a:gd name="connsiteX168" fmla="*/ 1291429 w 2491821"/>
                <a:gd name="connsiteY168" fmla="*/ 491510 h 1197583"/>
                <a:gd name="connsiteX169" fmla="*/ 1283537 w 2491821"/>
                <a:gd name="connsiteY169" fmla="*/ 470588 h 1197583"/>
                <a:gd name="connsiteX170" fmla="*/ 1287575 w 2491821"/>
                <a:gd name="connsiteY170" fmla="*/ 455171 h 1197583"/>
                <a:gd name="connsiteX171" fmla="*/ 1308129 w 2491821"/>
                <a:gd name="connsiteY171" fmla="*/ 437551 h 1197583"/>
                <a:gd name="connsiteX172" fmla="*/ 1324282 w 2491821"/>
                <a:gd name="connsiteY172" fmla="*/ 410019 h 1197583"/>
                <a:gd name="connsiteX173" fmla="*/ 1329054 w 2491821"/>
                <a:gd name="connsiteY173" fmla="*/ 353124 h 1197583"/>
                <a:gd name="connsiteX174" fmla="*/ 1327400 w 2491821"/>
                <a:gd name="connsiteY174" fmla="*/ 307791 h 1197583"/>
                <a:gd name="connsiteX175" fmla="*/ 1325016 w 2491821"/>
                <a:gd name="connsiteY175" fmla="*/ 269065 h 1197583"/>
                <a:gd name="connsiteX176" fmla="*/ 1304459 w 2491821"/>
                <a:gd name="connsiteY176" fmla="*/ 245939 h 1197583"/>
                <a:gd name="connsiteX177" fmla="*/ 1281702 w 2491821"/>
                <a:gd name="connsiteY177" fmla="*/ 216572 h 1197583"/>
                <a:gd name="connsiteX178" fmla="*/ 1311434 w 2491821"/>
                <a:gd name="connsiteY178" fmla="*/ 182068 h 1197583"/>
                <a:gd name="connsiteX179" fmla="*/ 1399531 w 2491821"/>
                <a:gd name="connsiteY179" fmla="*/ 155270 h 1197583"/>
                <a:gd name="connsiteX180" fmla="*/ 1472212 w 2491821"/>
                <a:gd name="connsiteY180" fmla="*/ 144260 h 1197583"/>
                <a:gd name="connsiteX181" fmla="*/ 684717 w 2491821"/>
                <a:gd name="connsiteY181" fmla="*/ 144260 h 1197583"/>
                <a:gd name="connsiteX182" fmla="*/ 706373 w 2491821"/>
                <a:gd name="connsiteY182" fmla="*/ 162613 h 1197583"/>
                <a:gd name="connsiteX183" fmla="*/ 706373 w 2491821"/>
                <a:gd name="connsiteY183" fmla="*/ 361566 h 1197583"/>
                <a:gd name="connsiteX184" fmla="*/ 748588 w 2491821"/>
                <a:gd name="connsiteY184" fmla="*/ 425439 h 1197583"/>
                <a:gd name="connsiteX185" fmla="*/ 769510 w 2491821"/>
                <a:gd name="connsiteY185" fmla="*/ 419382 h 1197583"/>
                <a:gd name="connsiteX186" fmla="*/ 783825 w 2491821"/>
                <a:gd name="connsiteY186" fmla="*/ 404514 h 1197583"/>
                <a:gd name="connsiteX187" fmla="*/ 791902 w 2491821"/>
                <a:gd name="connsiteY187" fmla="*/ 325960 h 1197583"/>
                <a:gd name="connsiteX188" fmla="*/ 787863 w 2491821"/>
                <a:gd name="connsiteY188" fmla="*/ 243736 h 1197583"/>
                <a:gd name="connsiteX189" fmla="*/ 782723 w 2491821"/>
                <a:gd name="connsiteY189" fmla="*/ 230338 h 1197583"/>
                <a:gd name="connsiteX190" fmla="*/ 768777 w 2491821"/>
                <a:gd name="connsiteY190" fmla="*/ 220611 h 1197583"/>
                <a:gd name="connsiteX191" fmla="*/ 747851 w 2491821"/>
                <a:gd name="connsiteY191" fmla="*/ 192714 h 1197583"/>
                <a:gd name="connsiteX192" fmla="*/ 783825 w 2491821"/>
                <a:gd name="connsiteY192" fmla="*/ 161143 h 1197583"/>
                <a:gd name="connsiteX193" fmla="*/ 918541 w 2491821"/>
                <a:gd name="connsiteY193" fmla="*/ 144260 h 1197583"/>
                <a:gd name="connsiteX194" fmla="*/ 955617 w 2491821"/>
                <a:gd name="connsiteY194" fmla="*/ 183535 h 1197583"/>
                <a:gd name="connsiteX195" fmla="*/ 955249 w 2491821"/>
                <a:gd name="connsiteY195" fmla="*/ 200054 h 1197583"/>
                <a:gd name="connsiteX196" fmla="*/ 954147 w 2491821"/>
                <a:gd name="connsiteY196" fmla="*/ 243003 h 1197583"/>
                <a:gd name="connsiteX197" fmla="*/ 954147 w 2491821"/>
                <a:gd name="connsiteY197" fmla="*/ 404883 h 1197583"/>
                <a:gd name="connsiteX198" fmla="*/ 975437 w 2491821"/>
                <a:gd name="connsiteY198" fmla="*/ 427640 h 1197583"/>
                <a:gd name="connsiteX199" fmla="*/ 993426 w 2491821"/>
                <a:gd name="connsiteY199" fmla="*/ 453336 h 1197583"/>
                <a:gd name="connsiteX200" fmla="*/ 915240 w 2491821"/>
                <a:gd name="connsiteY200" fmla="*/ 504359 h 1197583"/>
                <a:gd name="connsiteX201" fmla="*/ 826406 w 2491821"/>
                <a:gd name="connsiteY201" fmla="*/ 515004 h 1197583"/>
                <a:gd name="connsiteX202" fmla="*/ 802363 w 2491821"/>
                <a:gd name="connsiteY202" fmla="*/ 510965 h 1197583"/>
                <a:gd name="connsiteX203" fmla="*/ 794839 w 2491821"/>
                <a:gd name="connsiteY203" fmla="*/ 495184 h 1197583"/>
                <a:gd name="connsiteX204" fmla="*/ 780888 w 2491821"/>
                <a:gd name="connsiteY204" fmla="*/ 472423 h 1197583"/>
                <a:gd name="connsiteX205" fmla="*/ 772815 w 2491821"/>
                <a:gd name="connsiteY205" fmla="*/ 474442 h 1197583"/>
                <a:gd name="connsiteX206" fmla="*/ 750423 w 2491821"/>
                <a:gd name="connsiteY206" fmla="*/ 489310 h 1197583"/>
                <a:gd name="connsiteX207" fmla="*/ 670767 w 2491821"/>
                <a:gd name="connsiteY207" fmla="*/ 514635 h 1197583"/>
                <a:gd name="connsiteX208" fmla="*/ 571291 w 2491821"/>
                <a:gd name="connsiteY208" fmla="*/ 473893 h 1197583"/>
                <a:gd name="connsiteX209" fmla="*/ 546696 w 2491821"/>
                <a:gd name="connsiteY209" fmla="*/ 358997 h 1197583"/>
                <a:gd name="connsiteX210" fmla="*/ 547064 w 2491821"/>
                <a:gd name="connsiteY210" fmla="*/ 307607 h 1197583"/>
                <a:gd name="connsiteX211" fmla="*/ 547064 w 2491821"/>
                <a:gd name="connsiteY211" fmla="*/ 290720 h 1197583"/>
                <a:gd name="connsiteX212" fmla="*/ 541375 w 2491821"/>
                <a:gd name="connsiteY212" fmla="*/ 244285 h 1197583"/>
                <a:gd name="connsiteX213" fmla="*/ 520634 w 2491821"/>
                <a:gd name="connsiteY213" fmla="*/ 220976 h 1197583"/>
                <a:gd name="connsiteX214" fmla="*/ 502465 w 2491821"/>
                <a:gd name="connsiteY214" fmla="*/ 209232 h 1197583"/>
                <a:gd name="connsiteX215" fmla="*/ 498610 w 2491821"/>
                <a:gd name="connsiteY215" fmla="*/ 197117 h 1197583"/>
                <a:gd name="connsiteX216" fmla="*/ 540822 w 2491821"/>
                <a:gd name="connsiteY216" fmla="*/ 160042 h 1197583"/>
                <a:gd name="connsiteX217" fmla="*/ 684717 w 2491821"/>
                <a:gd name="connsiteY217" fmla="*/ 144260 h 1197583"/>
                <a:gd name="connsiteX218" fmla="*/ 2331043 w 2491821"/>
                <a:gd name="connsiteY218" fmla="*/ 143891 h 1197583"/>
                <a:gd name="connsiteX219" fmla="*/ 2410330 w 2491821"/>
                <a:gd name="connsiteY219" fmla="*/ 168118 h 1197583"/>
                <a:gd name="connsiteX220" fmla="*/ 2442634 w 2491821"/>
                <a:gd name="connsiteY220" fmla="*/ 208680 h 1197583"/>
                <a:gd name="connsiteX221" fmla="*/ 2454012 w 2491821"/>
                <a:gd name="connsiteY221" fmla="*/ 277141 h 1197583"/>
                <a:gd name="connsiteX222" fmla="*/ 2459152 w 2491821"/>
                <a:gd name="connsiteY222" fmla="*/ 406349 h 1197583"/>
                <a:gd name="connsiteX223" fmla="*/ 2463740 w 2491821"/>
                <a:gd name="connsiteY223" fmla="*/ 428008 h 1197583"/>
                <a:gd name="connsiteX224" fmla="*/ 2486316 w 2491821"/>
                <a:gd name="connsiteY224" fmla="*/ 454803 h 1197583"/>
                <a:gd name="connsiteX225" fmla="*/ 2491821 w 2491821"/>
                <a:gd name="connsiteY225" fmla="*/ 471322 h 1197583"/>
                <a:gd name="connsiteX226" fmla="*/ 2462822 w 2491821"/>
                <a:gd name="connsiteY226" fmla="*/ 505092 h 1197583"/>
                <a:gd name="connsiteX227" fmla="*/ 2359308 w 2491821"/>
                <a:gd name="connsiteY227" fmla="*/ 514635 h 1197583"/>
                <a:gd name="connsiteX228" fmla="*/ 2287729 w 2491821"/>
                <a:gd name="connsiteY228" fmla="*/ 505829 h 1197583"/>
                <a:gd name="connsiteX229" fmla="*/ 2266070 w 2491821"/>
                <a:gd name="connsiteY229" fmla="*/ 476093 h 1197583"/>
                <a:gd name="connsiteX230" fmla="*/ 2268274 w 2491821"/>
                <a:gd name="connsiteY230" fmla="*/ 465264 h 1197583"/>
                <a:gd name="connsiteX231" fmla="*/ 2282957 w 2491821"/>
                <a:gd name="connsiteY231" fmla="*/ 448196 h 1197583"/>
                <a:gd name="connsiteX232" fmla="*/ 2297641 w 2491821"/>
                <a:gd name="connsiteY232" fmla="*/ 345415 h 1197583"/>
                <a:gd name="connsiteX233" fmla="*/ 2285894 w 2491821"/>
                <a:gd name="connsiteY233" fmla="*/ 270531 h 1197583"/>
                <a:gd name="connsiteX234" fmla="*/ 2250654 w 2491821"/>
                <a:gd name="connsiteY234" fmla="*/ 251076 h 1197583"/>
                <a:gd name="connsiteX235" fmla="*/ 2216883 w 2491821"/>
                <a:gd name="connsiteY235" fmla="*/ 266861 h 1197583"/>
                <a:gd name="connsiteX236" fmla="*/ 2207705 w 2491821"/>
                <a:gd name="connsiteY236" fmla="*/ 324125 h 1197583"/>
                <a:gd name="connsiteX237" fmla="*/ 2207705 w 2491821"/>
                <a:gd name="connsiteY237" fmla="*/ 396806 h 1197583"/>
                <a:gd name="connsiteX238" fmla="*/ 2210461 w 2491821"/>
                <a:gd name="connsiteY238" fmla="*/ 426538 h 1197583"/>
                <a:gd name="connsiteX239" fmla="*/ 2228630 w 2491821"/>
                <a:gd name="connsiteY239" fmla="*/ 457740 h 1197583"/>
                <a:gd name="connsiteX240" fmla="*/ 2232668 w 2491821"/>
                <a:gd name="connsiteY240" fmla="*/ 472792 h 1197583"/>
                <a:gd name="connsiteX241" fmla="*/ 2202568 w 2491821"/>
                <a:gd name="connsiteY241" fmla="*/ 504727 h 1197583"/>
                <a:gd name="connsiteX242" fmla="*/ 2108597 w 2491821"/>
                <a:gd name="connsiteY242" fmla="*/ 515004 h 1197583"/>
                <a:gd name="connsiteX243" fmla="*/ 2006549 w 2491821"/>
                <a:gd name="connsiteY243" fmla="*/ 472792 h 1197583"/>
                <a:gd name="connsiteX244" fmla="*/ 2009670 w 2491821"/>
                <a:gd name="connsiteY244" fmla="*/ 459394 h 1197583"/>
                <a:gd name="connsiteX245" fmla="*/ 2024538 w 2491821"/>
                <a:gd name="connsiteY245" fmla="*/ 446361 h 1197583"/>
                <a:gd name="connsiteX246" fmla="*/ 2036650 w 2491821"/>
                <a:gd name="connsiteY246" fmla="*/ 430392 h 1197583"/>
                <a:gd name="connsiteX247" fmla="*/ 2041421 w 2491821"/>
                <a:gd name="connsiteY247" fmla="*/ 386161 h 1197583"/>
                <a:gd name="connsiteX248" fmla="*/ 2043990 w 2491821"/>
                <a:gd name="connsiteY248" fmla="*/ 298432 h 1197583"/>
                <a:gd name="connsiteX249" fmla="*/ 2040136 w 2491821"/>
                <a:gd name="connsiteY249" fmla="*/ 265210 h 1197583"/>
                <a:gd name="connsiteX250" fmla="*/ 2017928 w 2491821"/>
                <a:gd name="connsiteY250" fmla="*/ 245939 h 1197583"/>
                <a:gd name="connsiteX251" fmla="*/ 2002146 w 2491821"/>
                <a:gd name="connsiteY251" fmla="*/ 221712 h 1197583"/>
                <a:gd name="connsiteX252" fmla="*/ 2014991 w 2491821"/>
                <a:gd name="connsiteY252" fmla="*/ 197670 h 1197583"/>
                <a:gd name="connsiteX253" fmla="*/ 2067852 w 2491821"/>
                <a:gd name="connsiteY253" fmla="*/ 173992 h 1197583"/>
                <a:gd name="connsiteX254" fmla="*/ 2135761 w 2491821"/>
                <a:gd name="connsiteY254" fmla="*/ 152886 h 1197583"/>
                <a:gd name="connsiteX255" fmla="*/ 2180541 w 2491821"/>
                <a:gd name="connsiteY255" fmla="*/ 144260 h 1197583"/>
                <a:gd name="connsiteX256" fmla="*/ 2199079 w 2491821"/>
                <a:gd name="connsiteY256" fmla="*/ 152333 h 1197583"/>
                <a:gd name="connsiteX257" fmla="*/ 2206606 w 2491821"/>
                <a:gd name="connsiteY257" fmla="*/ 171423 h 1197583"/>
                <a:gd name="connsiteX258" fmla="*/ 2206238 w 2491821"/>
                <a:gd name="connsiteY258" fmla="*/ 180598 h 1197583"/>
                <a:gd name="connsiteX259" fmla="*/ 2205870 w 2491821"/>
                <a:gd name="connsiteY259" fmla="*/ 185738 h 1197583"/>
                <a:gd name="connsiteX260" fmla="*/ 2220553 w 2491821"/>
                <a:gd name="connsiteY260" fmla="*/ 203359 h 1197583"/>
                <a:gd name="connsiteX261" fmla="*/ 2239275 w 2491821"/>
                <a:gd name="connsiteY261" fmla="*/ 189409 h 1197583"/>
                <a:gd name="connsiteX262" fmla="*/ 2331043 w 2491821"/>
                <a:gd name="connsiteY262" fmla="*/ 143891 h 1197583"/>
                <a:gd name="connsiteX263" fmla="*/ 1196906 w 2491821"/>
                <a:gd name="connsiteY263" fmla="*/ 143891 h 1197583"/>
                <a:gd name="connsiteX264" fmla="*/ 1214895 w 2491821"/>
                <a:gd name="connsiteY264" fmla="*/ 150498 h 1197583"/>
                <a:gd name="connsiteX265" fmla="*/ 1220031 w 2491821"/>
                <a:gd name="connsiteY265" fmla="*/ 173258 h 1197583"/>
                <a:gd name="connsiteX266" fmla="*/ 1220031 w 2491821"/>
                <a:gd name="connsiteY266" fmla="*/ 498485 h 1197583"/>
                <a:gd name="connsiteX267" fmla="*/ 1212323 w 2491821"/>
                <a:gd name="connsiteY267" fmla="*/ 574836 h 1197583"/>
                <a:gd name="connsiteX268" fmla="*/ 1185896 w 2491821"/>
                <a:gd name="connsiteY268" fmla="*/ 617416 h 1197583"/>
                <a:gd name="connsiteX269" fmla="*/ 1136156 w 2491821"/>
                <a:gd name="connsiteY269" fmla="*/ 642929 h 1197583"/>
                <a:gd name="connsiteX270" fmla="*/ 1073936 w 2491821"/>
                <a:gd name="connsiteY270" fmla="*/ 652657 h 1197583"/>
                <a:gd name="connsiteX271" fmla="*/ 1013920 w 2491821"/>
                <a:gd name="connsiteY271" fmla="*/ 638342 h 1197583"/>
                <a:gd name="connsiteX272" fmla="*/ 989877 w 2491821"/>
                <a:gd name="connsiteY272" fmla="*/ 602736 h 1197583"/>
                <a:gd name="connsiteX273" fmla="*/ 996668 w 2491821"/>
                <a:gd name="connsiteY273" fmla="*/ 586218 h 1197583"/>
                <a:gd name="connsiteX274" fmla="*/ 1013002 w 2491821"/>
                <a:gd name="connsiteY274" fmla="*/ 579243 h 1197583"/>
                <a:gd name="connsiteX275" fmla="*/ 1024749 w 2491821"/>
                <a:gd name="connsiteY275" fmla="*/ 580344 h 1197583"/>
                <a:gd name="connsiteX276" fmla="*/ 1033924 w 2491821"/>
                <a:gd name="connsiteY276" fmla="*/ 581446 h 1197583"/>
                <a:gd name="connsiteX277" fmla="*/ 1045855 w 2491821"/>
                <a:gd name="connsiteY277" fmla="*/ 575204 h 1197583"/>
                <a:gd name="connsiteX278" fmla="*/ 1051179 w 2491821"/>
                <a:gd name="connsiteY278" fmla="*/ 561254 h 1197583"/>
                <a:gd name="connsiteX279" fmla="*/ 1050078 w 2491821"/>
                <a:gd name="connsiteY279" fmla="*/ 550977 h 1197583"/>
                <a:gd name="connsiteX280" fmla="*/ 1047506 w 2491821"/>
                <a:gd name="connsiteY280" fmla="*/ 525649 h 1197583"/>
                <a:gd name="connsiteX281" fmla="*/ 1047506 w 2491821"/>
                <a:gd name="connsiteY281" fmla="*/ 292558 h 1197583"/>
                <a:gd name="connsiteX282" fmla="*/ 1041817 w 2491821"/>
                <a:gd name="connsiteY282" fmla="*/ 266861 h 1197583"/>
                <a:gd name="connsiteX283" fmla="*/ 1022181 w 2491821"/>
                <a:gd name="connsiteY283" fmla="*/ 252178 h 1197583"/>
                <a:gd name="connsiteX284" fmla="*/ 1001256 w 2491821"/>
                <a:gd name="connsiteY284" fmla="*/ 226849 h 1197583"/>
                <a:gd name="connsiteX285" fmla="*/ 1018142 w 2491821"/>
                <a:gd name="connsiteY285" fmla="*/ 193263 h 1197583"/>
                <a:gd name="connsiteX286" fmla="*/ 1073203 w 2491821"/>
                <a:gd name="connsiteY286" fmla="*/ 167017 h 1197583"/>
                <a:gd name="connsiteX287" fmla="*/ 1139277 w 2491821"/>
                <a:gd name="connsiteY287" fmla="*/ 151231 h 1197583"/>
                <a:gd name="connsiteX288" fmla="*/ 1196906 w 2491821"/>
                <a:gd name="connsiteY288" fmla="*/ 143891 h 1197583"/>
                <a:gd name="connsiteX289" fmla="*/ 1779819 w 2491821"/>
                <a:gd name="connsiteY289" fmla="*/ 141323 h 1197583"/>
                <a:gd name="connsiteX290" fmla="*/ 1888108 w 2491821"/>
                <a:gd name="connsiteY290" fmla="*/ 173623 h 1197583"/>
                <a:gd name="connsiteX291" fmla="*/ 1920961 w 2491821"/>
                <a:gd name="connsiteY291" fmla="*/ 213086 h 1197583"/>
                <a:gd name="connsiteX292" fmla="*/ 1930320 w 2491821"/>
                <a:gd name="connsiteY292" fmla="*/ 274205 h 1197583"/>
                <a:gd name="connsiteX293" fmla="*/ 1929587 w 2491821"/>
                <a:gd name="connsiteY293" fmla="*/ 328897 h 1197583"/>
                <a:gd name="connsiteX294" fmla="*/ 1937664 w 2491821"/>
                <a:gd name="connsiteY294" fmla="*/ 402679 h 1197583"/>
                <a:gd name="connsiteX295" fmla="*/ 1945372 w 2491821"/>
                <a:gd name="connsiteY295" fmla="*/ 412956 h 1197583"/>
                <a:gd name="connsiteX296" fmla="*/ 1960789 w 2491821"/>
                <a:gd name="connsiteY296" fmla="*/ 416994 h 1197583"/>
                <a:gd name="connsiteX297" fmla="*/ 1972536 w 2491821"/>
                <a:gd name="connsiteY297" fmla="*/ 432411 h 1197583"/>
                <a:gd name="connsiteX298" fmla="*/ 1958401 w 2491821"/>
                <a:gd name="connsiteY298" fmla="*/ 469118 h 1197583"/>
                <a:gd name="connsiteX299" fmla="*/ 1921879 w 2491821"/>
                <a:gd name="connsiteY299" fmla="*/ 501057 h 1197583"/>
                <a:gd name="connsiteX300" fmla="*/ 1864246 w 2491821"/>
                <a:gd name="connsiteY300" fmla="*/ 517207 h 1197583"/>
                <a:gd name="connsiteX301" fmla="*/ 1803312 w 2491821"/>
                <a:gd name="connsiteY301" fmla="*/ 490777 h 1197583"/>
                <a:gd name="connsiteX302" fmla="*/ 1788997 w 2491821"/>
                <a:gd name="connsiteY302" fmla="*/ 481233 h 1197583"/>
                <a:gd name="connsiteX303" fmla="*/ 1769542 w 2491821"/>
                <a:gd name="connsiteY303" fmla="*/ 490409 h 1197583"/>
                <a:gd name="connsiteX304" fmla="*/ 1686216 w 2491821"/>
                <a:gd name="connsiteY304" fmla="*/ 517207 h 1197583"/>
                <a:gd name="connsiteX305" fmla="*/ 1608395 w 2491821"/>
                <a:gd name="connsiteY305" fmla="*/ 496650 h 1197583"/>
                <a:gd name="connsiteX306" fmla="*/ 1577562 w 2491821"/>
                <a:gd name="connsiteY306" fmla="*/ 461229 h 1197583"/>
                <a:gd name="connsiteX307" fmla="*/ 1566183 w 2491821"/>
                <a:gd name="connsiteY307" fmla="*/ 415528 h 1197583"/>
                <a:gd name="connsiteX308" fmla="*/ 1597017 w 2491821"/>
                <a:gd name="connsiteY308" fmla="*/ 347987 h 1197583"/>
                <a:gd name="connsiteX309" fmla="*/ 1740912 w 2491821"/>
                <a:gd name="connsiteY309" fmla="*/ 301368 h 1197583"/>
                <a:gd name="connsiteX310" fmla="*/ 1767707 w 2491821"/>
                <a:gd name="connsiteY310" fmla="*/ 297146 h 1197583"/>
                <a:gd name="connsiteX311" fmla="*/ 1773212 w 2491821"/>
                <a:gd name="connsiteY311" fmla="*/ 277506 h 1197583"/>
                <a:gd name="connsiteX312" fmla="*/ 1765139 w 2491821"/>
                <a:gd name="connsiteY312" fmla="*/ 221160 h 1197583"/>
                <a:gd name="connsiteX313" fmla="*/ 1738708 w 2491821"/>
                <a:gd name="connsiteY313" fmla="*/ 203724 h 1197583"/>
                <a:gd name="connsiteX314" fmla="*/ 1719069 w 2491821"/>
                <a:gd name="connsiteY314" fmla="*/ 210331 h 1197583"/>
                <a:gd name="connsiteX315" fmla="*/ 1697595 w 2491821"/>
                <a:gd name="connsiteY315" fmla="*/ 234558 h 1197583"/>
                <a:gd name="connsiteX316" fmla="*/ 1629321 w 2491821"/>
                <a:gd name="connsiteY316" fmla="*/ 281176 h 1197583"/>
                <a:gd name="connsiteX317" fmla="*/ 1599954 w 2491821"/>
                <a:gd name="connsiteY317" fmla="*/ 270531 h 1197583"/>
                <a:gd name="connsiteX318" fmla="*/ 1588575 w 2491821"/>
                <a:gd name="connsiteY318" fmla="*/ 242634 h 1197583"/>
                <a:gd name="connsiteX319" fmla="*/ 1602706 w 2491821"/>
                <a:gd name="connsiteY319" fmla="*/ 207394 h 1197583"/>
                <a:gd name="connsiteX320" fmla="*/ 1641067 w 2491821"/>
                <a:gd name="connsiteY320" fmla="*/ 176560 h 1197583"/>
                <a:gd name="connsiteX321" fmla="*/ 1779819 w 2491821"/>
                <a:gd name="connsiteY321" fmla="*/ 141323 h 1197583"/>
                <a:gd name="connsiteX322" fmla="*/ 1419720 w 2491821"/>
                <a:gd name="connsiteY322" fmla="*/ 6238 h 1197583"/>
                <a:gd name="connsiteX323" fmla="*/ 1470377 w 2491821"/>
                <a:gd name="connsiteY323" fmla="*/ 18169 h 1197583"/>
                <a:gd name="connsiteX324" fmla="*/ 1489099 w 2491821"/>
                <a:gd name="connsiteY324" fmla="*/ 50289 h 1197583"/>
                <a:gd name="connsiteX325" fmla="*/ 1460834 w 2491821"/>
                <a:gd name="connsiteY325" fmla="*/ 95069 h 1197583"/>
                <a:gd name="connsiteX326" fmla="*/ 1352548 w 2491821"/>
                <a:gd name="connsiteY326" fmla="*/ 121134 h 1197583"/>
                <a:gd name="connsiteX327" fmla="*/ 1309964 w 2491821"/>
                <a:gd name="connsiteY327" fmla="*/ 110854 h 1197583"/>
                <a:gd name="connsiteX328" fmla="*/ 1288674 w 2491821"/>
                <a:gd name="connsiteY328" fmla="*/ 74147 h 1197583"/>
                <a:gd name="connsiteX329" fmla="*/ 1333826 w 2491821"/>
                <a:gd name="connsiteY329" fmla="*/ 24592 h 1197583"/>
                <a:gd name="connsiteX330" fmla="*/ 1419720 w 2491821"/>
                <a:gd name="connsiteY330" fmla="*/ 6238 h 1197583"/>
                <a:gd name="connsiteX331" fmla="*/ 1142214 w 2491821"/>
                <a:gd name="connsiteY331" fmla="*/ 6238 h 1197583"/>
                <a:gd name="connsiteX332" fmla="*/ 1192868 w 2491821"/>
                <a:gd name="connsiteY332" fmla="*/ 18169 h 1197583"/>
                <a:gd name="connsiteX333" fmla="*/ 1211589 w 2491821"/>
                <a:gd name="connsiteY333" fmla="*/ 50289 h 1197583"/>
                <a:gd name="connsiteX334" fmla="*/ 1183324 w 2491821"/>
                <a:gd name="connsiteY334" fmla="*/ 95069 h 1197583"/>
                <a:gd name="connsiteX335" fmla="*/ 1075038 w 2491821"/>
                <a:gd name="connsiteY335" fmla="*/ 121134 h 1197583"/>
                <a:gd name="connsiteX336" fmla="*/ 1032458 w 2491821"/>
                <a:gd name="connsiteY336" fmla="*/ 110854 h 1197583"/>
                <a:gd name="connsiteX337" fmla="*/ 1011167 w 2491821"/>
                <a:gd name="connsiteY337" fmla="*/ 74147 h 1197583"/>
                <a:gd name="connsiteX338" fmla="*/ 1056316 w 2491821"/>
                <a:gd name="connsiteY338" fmla="*/ 24592 h 1197583"/>
                <a:gd name="connsiteX339" fmla="*/ 1142214 w 2491821"/>
                <a:gd name="connsiteY339" fmla="*/ 6238 h 1197583"/>
                <a:gd name="connsiteX340" fmla="*/ 435351 w 2491821"/>
                <a:gd name="connsiteY340" fmla="*/ 0 h 1197583"/>
                <a:gd name="connsiteX341" fmla="*/ 459943 w 2491821"/>
                <a:gd name="connsiteY341" fmla="*/ 14680 h 1197583"/>
                <a:gd name="connsiteX342" fmla="*/ 492247 w 2491821"/>
                <a:gd name="connsiteY342" fmla="*/ 105714 h 1197583"/>
                <a:gd name="connsiteX343" fmla="*/ 481602 w 2491821"/>
                <a:gd name="connsiteY343" fmla="*/ 142056 h 1197583"/>
                <a:gd name="connsiteX344" fmla="*/ 453705 w 2491821"/>
                <a:gd name="connsiteY344" fmla="*/ 155638 h 1197583"/>
                <a:gd name="connsiteX345" fmla="*/ 434250 w 2491821"/>
                <a:gd name="connsiteY345" fmla="*/ 150498 h 1197583"/>
                <a:gd name="connsiteX346" fmla="*/ 400479 w 2491821"/>
                <a:gd name="connsiteY346" fmla="*/ 114524 h 1197583"/>
                <a:gd name="connsiteX347" fmla="*/ 360651 w 2491821"/>
                <a:gd name="connsiteY347" fmla="*/ 89564 h 1197583"/>
                <a:gd name="connsiteX348" fmla="*/ 273836 w 2491821"/>
                <a:gd name="connsiteY348" fmla="*/ 81856 h 1197583"/>
                <a:gd name="connsiteX349" fmla="*/ 242638 w 2491821"/>
                <a:gd name="connsiteY349" fmla="*/ 94704 h 1197583"/>
                <a:gd name="connsiteX350" fmla="*/ 234377 w 2491821"/>
                <a:gd name="connsiteY350" fmla="*/ 132145 h 1197583"/>
                <a:gd name="connsiteX351" fmla="*/ 230523 w 2491821"/>
                <a:gd name="connsiteY351" fmla="*/ 182802 h 1197583"/>
                <a:gd name="connsiteX352" fmla="*/ 239333 w 2491821"/>
                <a:gd name="connsiteY352" fmla="*/ 201524 h 1197583"/>
                <a:gd name="connsiteX353" fmla="*/ 272370 w 2491821"/>
                <a:gd name="connsiteY353" fmla="*/ 206661 h 1197583"/>
                <a:gd name="connsiteX354" fmla="*/ 296228 w 2491821"/>
                <a:gd name="connsiteY354" fmla="*/ 200787 h 1197583"/>
                <a:gd name="connsiteX355" fmla="*/ 306873 w 2491821"/>
                <a:gd name="connsiteY355" fmla="*/ 180967 h 1197583"/>
                <a:gd name="connsiteX356" fmla="*/ 341380 w 2491821"/>
                <a:gd name="connsiteY356" fmla="*/ 140955 h 1197583"/>
                <a:gd name="connsiteX357" fmla="*/ 386161 w 2491821"/>
                <a:gd name="connsiteY357" fmla="*/ 248139 h 1197583"/>
                <a:gd name="connsiteX358" fmla="*/ 366706 w 2491821"/>
                <a:gd name="connsiteY358" fmla="*/ 347987 h 1197583"/>
                <a:gd name="connsiteX359" fmla="*/ 334405 w 2491821"/>
                <a:gd name="connsiteY359" fmla="*/ 367439 h 1197583"/>
                <a:gd name="connsiteX360" fmla="*/ 309445 w 2491821"/>
                <a:gd name="connsiteY360" fmla="*/ 338440 h 1197583"/>
                <a:gd name="connsiteX361" fmla="*/ 304854 w 2491821"/>
                <a:gd name="connsiteY361" fmla="*/ 312013 h 1197583"/>
                <a:gd name="connsiteX362" fmla="*/ 294393 w 2491821"/>
                <a:gd name="connsiteY362" fmla="*/ 297330 h 1197583"/>
                <a:gd name="connsiteX363" fmla="*/ 259156 w 2491821"/>
                <a:gd name="connsiteY363" fmla="*/ 285948 h 1197583"/>
                <a:gd name="connsiteX364" fmla="*/ 236764 w 2491821"/>
                <a:gd name="connsiteY364" fmla="*/ 291821 h 1197583"/>
                <a:gd name="connsiteX365" fmla="*/ 231624 w 2491821"/>
                <a:gd name="connsiteY365" fmla="*/ 314213 h 1197583"/>
                <a:gd name="connsiteX366" fmla="*/ 231256 w 2491821"/>
                <a:gd name="connsiteY366" fmla="*/ 348352 h 1197583"/>
                <a:gd name="connsiteX367" fmla="*/ 244473 w 2491821"/>
                <a:gd name="connsiteY367" fmla="*/ 425805 h 1197583"/>
                <a:gd name="connsiteX368" fmla="*/ 253464 w 2491821"/>
                <a:gd name="connsiteY368" fmla="*/ 432964 h 1197583"/>
                <a:gd name="connsiteX369" fmla="*/ 277510 w 2491821"/>
                <a:gd name="connsiteY369" fmla="*/ 437551 h 1197583"/>
                <a:gd name="connsiteX370" fmla="*/ 293660 w 2491821"/>
                <a:gd name="connsiteY370" fmla="*/ 447463 h 1197583"/>
                <a:gd name="connsiteX371" fmla="*/ 300267 w 2491821"/>
                <a:gd name="connsiteY371" fmla="*/ 466918 h 1197583"/>
                <a:gd name="connsiteX372" fmla="*/ 267230 w 2491821"/>
                <a:gd name="connsiteY372" fmla="*/ 503257 h 1197583"/>
                <a:gd name="connsiteX373" fmla="*/ 133247 w 2491821"/>
                <a:gd name="connsiteY373" fmla="*/ 514635 h 1197583"/>
                <a:gd name="connsiteX374" fmla="*/ 28999 w 2491821"/>
                <a:gd name="connsiteY374" fmla="*/ 505829 h 1197583"/>
                <a:gd name="connsiteX375" fmla="*/ 8077 w 2491821"/>
                <a:gd name="connsiteY375" fmla="*/ 491145 h 1197583"/>
                <a:gd name="connsiteX376" fmla="*/ 0 w 2491821"/>
                <a:gd name="connsiteY376" fmla="*/ 467652 h 1197583"/>
                <a:gd name="connsiteX377" fmla="*/ 11747 w 2491821"/>
                <a:gd name="connsiteY377" fmla="*/ 441590 h 1197583"/>
                <a:gd name="connsiteX378" fmla="*/ 31935 w 2491821"/>
                <a:gd name="connsiteY378" fmla="*/ 432411 h 1197583"/>
                <a:gd name="connsiteX379" fmla="*/ 56530 w 2491821"/>
                <a:gd name="connsiteY379" fmla="*/ 394971 h 1197583"/>
                <a:gd name="connsiteX380" fmla="*/ 63137 w 2491821"/>
                <a:gd name="connsiteY380" fmla="*/ 189040 h 1197583"/>
                <a:gd name="connsiteX381" fmla="*/ 58365 w 2491821"/>
                <a:gd name="connsiteY381" fmla="*/ 99108 h 1197583"/>
                <a:gd name="connsiteX382" fmla="*/ 35240 w 2491821"/>
                <a:gd name="connsiteY382" fmla="*/ 70477 h 1197583"/>
                <a:gd name="connsiteX383" fmla="*/ 11194 w 2491821"/>
                <a:gd name="connsiteY383" fmla="*/ 56343 h 1197583"/>
                <a:gd name="connsiteX384" fmla="*/ 5505 w 2491821"/>
                <a:gd name="connsiteY384" fmla="*/ 38907 h 1197583"/>
                <a:gd name="connsiteX385" fmla="*/ 21290 w 2491821"/>
                <a:gd name="connsiteY385" fmla="*/ 11928 h 1197583"/>
                <a:gd name="connsiteX386" fmla="*/ 60200 w 2491821"/>
                <a:gd name="connsiteY386" fmla="*/ 1098 h 1197583"/>
                <a:gd name="connsiteX387" fmla="*/ 103149 w 2491821"/>
                <a:gd name="connsiteY387" fmla="*/ 3302 h 1197583"/>
                <a:gd name="connsiteX388" fmla="*/ 246308 w 2491821"/>
                <a:gd name="connsiteY388" fmla="*/ 8073 h 1197583"/>
                <a:gd name="connsiteX389" fmla="*/ 425805 w 2491821"/>
                <a:gd name="connsiteY389" fmla="*/ 733 h 1197583"/>
                <a:gd name="connsiteX390" fmla="*/ 435351 w 2491821"/>
                <a:gd name="connsiteY390" fmla="*/ 0 h 119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2491821" h="1197583">
                  <a:moveTo>
                    <a:pt x="257686" y="968162"/>
                  </a:moveTo>
                  <a:cubicBezTo>
                    <a:pt x="246919" y="968162"/>
                    <a:pt x="239454" y="970487"/>
                    <a:pt x="235294" y="975134"/>
                  </a:cubicBezTo>
                  <a:cubicBezTo>
                    <a:pt x="231134" y="979784"/>
                    <a:pt x="229056" y="988229"/>
                    <a:pt x="229056" y="1000463"/>
                  </a:cubicBezTo>
                  <a:lnTo>
                    <a:pt x="229056" y="1035335"/>
                  </a:lnTo>
                  <a:cubicBezTo>
                    <a:pt x="229056" y="1067395"/>
                    <a:pt x="231381" y="1088685"/>
                    <a:pt x="236028" y="1099206"/>
                  </a:cubicBezTo>
                  <a:cubicBezTo>
                    <a:pt x="240678" y="1109729"/>
                    <a:pt x="250099" y="1114991"/>
                    <a:pt x="264293" y="1114991"/>
                  </a:cubicBezTo>
                  <a:cubicBezTo>
                    <a:pt x="301490" y="1114991"/>
                    <a:pt x="320090" y="1093210"/>
                    <a:pt x="320090" y="1049653"/>
                  </a:cubicBezTo>
                  <a:cubicBezTo>
                    <a:pt x="320090" y="995326"/>
                    <a:pt x="299287" y="968162"/>
                    <a:pt x="257686" y="968162"/>
                  </a:cubicBezTo>
                  <a:close/>
                  <a:moveTo>
                    <a:pt x="1358664" y="888138"/>
                  </a:moveTo>
                  <a:cubicBezTo>
                    <a:pt x="1344961" y="888138"/>
                    <a:pt x="1334191" y="893522"/>
                    <a:pt x="1326361" y="904292"/>
                  </a:cubicBezTo>
                  <a:cubicBezTo>
                    <a:pt x="1319021" y="914325"/>
                    <a:pt x="1315351" y="924480"/>
                    <a:pt x="1315351" y="934757"/>
                  </a:cubicBezTo>
                  <a:cubicBezTo>
                    <a:pt x="1315351" y="942101"/>
                    <a:pt x="1317123" y="947237"/>
                    <a:pt x="1320671" y="950174"/>
                  </a:cubicBezTo>
                  <a:cubicBezTo>
                    <a:pt x="1324220" y="953111"/>
                    <a:pt x="1330399" y="954581"/>
                    <a:pt x="1339209" y="954581"/>
                  </a:cubicBezTo>
                  <a:lnTo>
                    <a:pt x="1376285" y="954581"/>
                  </a:lnTo>
                  <a:cubicBezTo>
                    <a:pt x="1391945" y="954581"/>
                    <a:pt x="1399775" y="947359"/>
                    <a:pt x="1399775" y="932922"/>
                  </a:cubicBezTo>
                  <a:cubicBezTo>
                    <a:pt x="1399775" y="919709"/>
                    <a:pt x="1395983" y="908939"/>
                    <a:pt x="1388396" y="900618"/>
                  </a:cubicBezTo>
                  <a:cubicBezTo>
                    <a:pt x="1380810" y="892298"/>
                    <a:pt x="1370901" y="888138"/>
                    <a:pt x="1358664" y="888138"/>
                  </a:cubicBezTo>
                  <a:close/>
                  <a:moveTo>
                    <a:pt x="720444" y="824636"/>
                  </a:moveTo>
                  <a:cubicBezTo>
                    <a:pt x="733905" y="824636"/>
                    <a:pt x="740633" y="832223"/>
                    <a:pt x="740633" y="847393"/>
                  </a:cubicBezTo>
                  <a:lnTo>
                    <a:pt x="740633" y="1060663"/>
                  </a:lnTo>
                  <a:cubicBezTo>
                    <a:pt x="740633" y="1077550"/>
                    <a:pt x="742162" y="1089909"/>
                    <a:pt x="745221" y="1097739"/>
                  </a:cubicBezTo>
                  <a:cubicBezTo>
                    <a:pt x="748282" y="1105569"/>
                    <a:pt x="754461" y="1112787"/>
                    <a:pt x="763758" y="1119397"/>
                  </a:cubicBezTo>
                  <a:cubicBezTo>
                    <a:pt x="771345" y="1124781"/>
                    <a:pt x="776422" y="1129368"/>
                    <a:pt x="778994" y="1133160"/>
                  </a:cubicBezTo>
                  <a:cubicBezTo>
                    <a:pt x="781563" y="1136955"/>
                    <a:pt x="782848" y="1141786"/>
                    <a:pt x="782848" y="1147659"/>
                  </a:cubicBezTo>
                  <a:cubicBezTo>
                    <a:pt x="782848" y="1179230"/>
                    <a:pt x="742836" y="1195015"/>
                    <a:pt x="662812" y="1195015"/>
                  </a:cubicBezTo>
                  <a:cubicBezTo>
                    <a:pt x="619745" y="1195015"/>
                    <a:pt x="585606" y="1191588"/>
                    <a:pt x="560399" y="1184735"/>
                  </a:cubicBezTo>
                  <a:cubicBezTo>
                    <a:pt x="551836" y="1182288"/>
                    <a:pt x="544923" y="1178006"/>
                    <a:pt x="539662" y="1171886"/>
                  </a:cubicBezTo>
                  <a:cubicBezTo>
                    <a:pt x="534400" y="1165770"/>
                    <a:pt x="531769" y="1158794"/>
                    <a:pt x="531769" y="1150964"/>
                  </a:cubicBezTo>
                  <a:cubicBezTo>
                    <a:pt x="531769" y="1144358"/>
                    <a:pt x="533114" y="1139218"/>
                    <a:pt x="535807" y="1135548"/>
                  </a:cubicBezTo>
                  <a:cubicBezTo>
                    <a:pt x="538497" y="1131878"/>
                    <a:pt x="545351" y="1126004"/>
                    <a:pt x="556361" y="1117927"/>
                  </a:cubicBezTo>
                  <a:cubicBezTo>
                    <a:pt x="563948" y="1112301"/>
                    <a:pt x="569331" y="1103122"/>
                    <a:pt x="572514" y="1090395"/>
                  </a:cubicBezTo>
                  <a:cubicBezTo>
                    <a:pt x="575694" y="1077672"/>
                    <a:pt x="577286" y="1058707"/>
                    <a:pt x="577286" y="1033500"/>
                  </a:cubicBezTo>
                  <a:cubicBezTo>
                    <a:pt x="577286" y="1025426"/>
                    <a:pt x="576734" y="1010312"/>
                    <a:pt x="575632" y="988167"/>
                  </a:cubicBezTo>
                  <a:cubicBezTo>
                    <a:pt x="574534" y="966022"/>
                    <a:pt x="573738" y="953111"/>
                    <a:pt x="573248" y="949441"/>
                  </a:cubicBezTo>
                  <a:cubicBezTo>
                    <a:pt x="571778" y="939407"/>
                    <a:pt x="564928" y="931699"/>
                    <a:pt x="552691" y="926315"/>
                  </a:cubicBezTo>
                  <a:cubicBezTo>
                    <a:pt x="537521" y="919709"/>
                    <a:pt x="529934" y="909919"/>
                    <a:pt x="529934" y="896948"/>
                  </a:cubicBezTo>
                  <a:cubicBezTo>
                    <a:pt x="529934" y="881532"/>
                    <a:pt x="539842" y="870031"/>
                    <a:pt x="559666" y="862445"/>
                  </a:cubicBezTo>
                  <a:cubicBezTo>
                    <a:pt x="587073" y="851921"/>
                    <a:pt x="616440" y="842990"/>
                    <a:pt x="647764" y="835646"/>
                  </a:cubicBezTo>
                  <a:cubicBezTo>
                    <a:pt x="679087" y="828306"/>
                    <a:pt x="703314" y="824636"/>
                    <a:pt x="720444" y="824636"/>
                  </a:cubicBezTo>
                  <a:close/>
                  <a:moveTo>
                    <a:pt x="1362334" y="822064"/>
                  </a:moveTo>
                  <a:cubicBezTo>
                    <a:pt x="1408832" y="822064"/>
                    <a:pt x="1448354" y="835281"/>
                    <a:pt x="1480901" y="861711"/>
                  </a:cubicBezTo>
                  <a:cubicBezTo>
                    <a:pt x="1497294" y="874925"/>
                    <a:pt x="1510511" y="890585"/>
                    <a:pt x="1520544" y="908695"/>
                  </a:cubicBezTo>
                  <a:cubicBezTo>
                    <a:pt x="1532045" y="929252"/>
                    <a:pt x="1537796" y="949319"/>
                    <a:pt x="1537796" y="968896"/>
                  </a:cubicBezTo>
                  <a:cubicBezTo>
                    <a:pt x="1537796" y="984803"/>
                    <a:pt x="1534491" y="997832"/>
                    <a:pt x="1527884" y="1007990"/>
                  </a:cubicBezTo>
                  <a:cubicBezTo>
                    <a:pt x="1521278" y="1018145"/>
                    <a:pt x="1512714" y="1023223"/>
                    <a:pt x="1502191" y="1023223"/>
                  </a:cubicBezTo>
                  <a:lnTo>
                    <a:pt x="1329666" y="1023223"/>
                  </a:lnTo>
                  <a:cubicBezTo>
                    <a:pt x="1322079" y="1023223"/>
                    <a:pt x="1318287" y="1026525"/>
                    <a:pt x="1318287" y="1033135"/>
                  </a:cubicBezTo>
                  <a:cubicBezTo>
                    <a:pt x="1318287" y="1049038"/>
                    <a:pt x="1326913" y="1064028"/>
                    <a:pt x="1344165" y="1078099"/>
                  </a:cubicBezTo>
                  <a:cubicBezTo>
                    <a:pt x="1361417" y="1092171"/>
                    <a:pt x="1379955" y="1099206"/>
                    <a:pt x="1399775" y="1099206"/>
                  </a:cubicBezTo>
                  <a:cubicBezTo>
                    <a:pt x="1411522" y="1099206"/>
                    <a:pt x="1424554" y="1096943"/>
                    <a:pt x="1438869" y="1092415"/>
                  </a:cubicBezTo>
                  <a:cubicBezTo>
                    <a:pt x="1453185" y="1087890"/>
                    <a:pt x="1464994" y="1082322"/>
                    <a:pt x="1474291" y="1075715"/>
                  </a:cubicBezTo>
                  <a:cubicBezTo>
                    <a:pt x="1482614" y="1069842"/>
                    <a:pt x="1489221" y="1066905"/>
                    <a:pt x="1494114" y="1066905"/>
                  </a:cubicBezTo>
                  <a:cubicBezTo>
                    <a:pt x="1500477" y="1066905"/>
                    <a:pt x="1506716" y="1070819"/>
                    <a:pt x="1512836" y="1078652"/>
                  </a:cubicBezTo>
                  <a:cubicBezTo>
                    <a:pt x="1518953" y="1086482"/>
                    <a:pt x="1522011" y="1094559"/>
                    <a:pt x="1522011" y="1102879"/>
                  </a:cubicBezTo>
                  <a:cubicBezTo>
                    <a:pt x="1522011" y="1120496"/>
                    <a:pt x="1511001" y="1137504"/>
                    <a:pt x="1488974" y="1153901"/>
                  </a:cubicBezTo>
                  <a:cubicBezTo>
                    <a:pt x="1450067" y="1183021"/>
                    <a:pt x="1405161" y="1197583"/>
                    <a:pt x="1354258" y="1197583"/>
                  </a:cubicBezTo>
                  <a:cubicBezTo>
                    <a:pt x="1302867" y="1197583"/>
                    <a:pt x="1259800" y="1182656"/>
                    <a:pt x="1225050" y="1152799"/>
                  </a:cubicBezTo>
                  <a:cubicBezTo>
                    <a:pt x="1208163" y="1138116"/>
                    <a:pt x="1194216" y="1120374"/>
                    <a:pt x="1183203" y="1099574"/>
                  </a:cubicBezTo>
                  <a:cubicBezTo>
                    <a:pt x="1168766" y="1071920"/>
                    <a:pt x="1161544" y="1042800"/>
                    <a:pt x="1161544" y="1012210"/>
                  </a:cubicBezTo>
                  <a:cubicBezTo>
                    <a:pt x="1161544" y="971099"/>
                    <a:pt x="1174024" y="934145"/>
                    <a:pt x="1198988" y="901355"/>
                  </a:cubicBezTo>
                  <a:cubicBezTo>
                    <a:pt x="1220521" y="872968"/>
                    <a:pt x="1247932" y="851800"/>
                    <a:pt x="1281212" y="837850"/>
                  </a:cubicBezTo>
                  <a:cubicBezTo>
                    <a:pt x="1306172" y="827326"/>
                    <a:pt x="1333214" y="822064"/>
                    <a:pt x="1362334" y="822064"/>
                  </a:cubicBezTo>
                  <a:close/>
                  <a:moveTo>
                    <a:pt x="251813" y="755994"/>
                  </a:moveTo>
                  <a:cubicBezTo>
                    <a:pt x="243249" y="755994"/>
                    <a:pt x="237313" y="758378"/>
                    <a:pt x="234008" y="763150"/>
                  </a:cubicBezTo>
                  <a:cubicBezTo>
                    <a:pt x="230707" y="767921"/>
                    <a:pt x="229056" y="776547"/>
                    <a:pt x="229056" y="789031"/>
                  </a:cubicBezTo>
                  <a:lnTo>
                    <a:pt x="229056" y="864648"/>
                  </a:lnTo>
                  <a:cubicBezTo>
                    <a:pt x="229056" y="876638"/>
                    <a:pt x="230585" y="885080"/>
                    <a:pt x="233643" y="889973"/>
                  </a:cubicBezTo>
                  <a:cubicBezTo>
                    <a:pt x="236702" y="894870"/>
                    <a:pt x="242026" y="897317"/>
                    <a:pt x="249609" y="897317"/>
                  </a:cubicBezTo>
                  <a:cubicBezTo>
                    <a:pt x="267720" y="897317"/>
                    <a:pt x="281058" y="891749"/>
                    <a:pt x="289621" y="880614"/>
                  </a:cubicBezTo>
                  <a:cubicBezTo>
                    <a:pt x="298188" y="869479"/>
                    <a:pt x="302470" y="852043"/>
                    <a:pt x="302470" y="828306"/>
                  </a:cubicBezTo>
                  <a:cubicBezTo>
                    <a:pt x="302470" y="805302"/>
                    <a:pt x="298063" y="787498"/>
                    <a:pt x="289253" y="774896"/>
                  </a:cubicBezTo>
                  <a:cubicBezTo>
                    <a:pt x="280446" y="762295"/>
                    <a:pt x="267963" y="755994"/>
                    <a:pt x="251813" y="755994"/>
                  </a:cubicBezTo>
                  <a:close/>
                  <a:moveTo>
                    <a:pt x="991344" y="733602"/>
                  </a:moveTo>
                  <a:lnTo>
                    <a:pt x="1021079" y="733602"/>
                  </a:lnTo>
                  <a:cubicBezTo>
                    <a:pt x="1027196" y="733602"/>
                    <a:pt x="1031293" y="735009"/>
                    <a:pt x="1033375" y="737821"/>
                  </a:cubicBezTo>
                  <a:cubicBezTo>
                    <a:pt x="1035454" y="740636"/>
                    <a:pt x="1036496" y="746204"/>
                    <a:pt x="1036496" y="754524"/>
                  </a:cubicBezTo>
                  <a:lnTo>
                    <a:pt x="1036496" y="804079"/>
                  </a:lnTo>
                  <a:cubicBezTo>
                    <a:pt x="1036496" y="811419"/>
                    <a:pt x="1037657" y="816194"/>
                    <a:pt x="1039982" y="818394"/>
                  </a:cubicBezTo>
                  <a:cubicBezTo>
                    <a:pt x="1042307" y="820598"/>
                    <a:pt x="1047263" y="821699"/>
                    <a:pt x="1054850" y="821699"/>
                  </a:cubicBezTo>
                  <a:lnTo>
                    <a:pt x="1122759" y="821699"/>
                  </a:lnTo>
                  <a:cubicBezTo>
                    <a:pt x="1131812" y="821699"/>
                    <a:pt x="1137685" y="823350"/>
                    <a:pt x="1140379" y="826655"/>
                  </a:cubicBezTo>
                  <a:cubicBezTo>
                    <a:pt x="1143069" y="829957"/>
                    <a:pt x="1144414" y="836994"/>
                    <a:pt x="1144414" y="847761"/>
                  </a:cubicBezTo>
                  <a:lnTo>
                    <a:pt x="1144414" y="869420"/>
                  </a:lnTo>
                  <a:cubicBezTo>
                    <a:pt x="1144414" y="881163"/>
                    <a:pt x="1142700" y="889303"/>
                    <a:pt x="1139277" y="893828"/>
                  </a:cubicBezTo>
                  <a:cubicBezTo>
                    <a:pt x="1135850" y="898356"/>
                    <a:pt x="1129609" y="900618"/>
                    <a:pt x="1120555" y="900618"/>
                  </a:cubicBezTo>
                  <a:lnTo>
                    <a:pt x="1054116" y="900618"/>
                  </a:lnTo>
                  <a:cubicBezTo>
                    <a:pt x="1047263" y="900618"/>
                    <a:pt x="1042613" y="901842"/>
                    <a:pt x="1040166" y="904292"/>
                  </a:cubicBezTo>
                  <a:cubicBezTo>
                    <a:pt x="1037719" y="906739"/>
                    <a:pt x="1036496" y="911389"/>
                    <a:pt x="1036496" y="918239"/>
                  </a:cubicBezTo>
                  <a:lnTo>
                    <a:pt x="1036496" y="1042310"/>
                  </a:lnTo>
                  <a:cubicBezTo>
                    <a:pt x="1036496" y="1056993"/>
                    <a:pt x="1040104" y="1068984"/>
                    <a:pt x="1047325" y="1078284"/>
                  </a:cubicBezTo>
                  <a:cubicBezTo>
                    <a:pt x="1054544" y="1087584"/>
                    <a:pt x="1063781" y="1092234"/>
                    <a:pt x="1075038" y="1092234"/>
                  </a:cubicBezTo>
                  <a:cubicBezTo>
                    <a:pt x="1084582" y="1092234"/>
                    <a:pt x="1097183" y="1087827"/>
                    <a:pt x="1112847" y="1079017"/>
                  </a:cubicBezTo>
                  <a:cubicBezTo>
                    <a:pt x="1116517" y="1076814"/>
                    <a:pt x="1120187" y="1075715"/>
                    <a:pt x="1123860" y="1075715"/>
                  </a:cubicBezTo>
                  <a:cubicBezTo>
                    <a:pt x="1129734" y="1075715"/>
                    <a:pt x="1135117" y="1079264"/>
                    <a:pt x="1140010" y="1086360"/>
                  </a:cubicBezTo>
                  <a:cubicBezTo>
                    <a:pt x="1144904" y="1093457"/>
                    <a:pt x="1147351" y="1101166"/>
                    <a:pt x="1147351" y="1109486"/>
                  </a:cubicBezTo>
                  <a:cubicBezTo>
                    <a:pt x="1147351" y="1124656"/>
                    <a:pt x="1139030" y="1139218"/>
                    <a:pt x="1122390" y="1153168"/>
                  </a:cubicBezTo>
                  <a:cubicBezTo>
                    <a:pt x="1087640" y="1182778"/>
                    <a:pt x="1045549" y="1197583"/>
                    <a:pt x="996116" y="1197583"/>
                  </a:cubicBezTo>
                  <a:cubicBezTo>
                    <a:pt x="956962" y="1197583"/>
                    <a:pt x="925517" y="1186511"/>
                    <a:pt x="901780" y="1164362"/>
                  </a:cubicBezTo>
                  <a:cubicBezTo>
                    <a:pt x="878043" y="1142217"/>
                    <a:pt x="866174" y="1113034"/>
                    <a:pt x="866174" y="1076814"/>
                  </a:cubicBezTo>
                  <a:lnTo>
                    <a:pt x="866174" y="907229"/>
                  </a:lnTo>
                  <a:cubicBezTo>
                    <a:pt x="866174" y="901598"/>
                    <a:pt x="865500" y="898113"/>
                    <a:pt x="864155" y="896764"/>
                  </a:cubicBezTo>
                  <a:cubicBezTo>
                    <a:pt x="862807" y="895419"/>
                    <a:pt x="859321" y="894745"/>
                    <a:pt x="853691" y="894745"/>
                  </a:cubicBezTo>
                  <a:lnTo>
                    <a:pt x="815882" y="894745"/>
                  </a:lnTo>
                  <a:cubicBezTo>
                    <a:pt x="808785" y="894745"/>
                    <a:pt x="804260" y="893584"/>
                    <a:pt x="802300" y="891259"/>
                  </a:cubicBezTo>
                  <a:cubicBezTo>
                    <a:pt x="800344" y="888934"/>
                    <a:pt x="799367" y="883488"/>
                    <a:pt x="799367" y="874925"/>
                  </a:cubicBezTo>
                  <a:lnTo>
                    <a:pt x="799367" y="858775"/>
                  </a:lnTo>
                  <a:cubicBezTo>
                    <a:pt x="799610" y="851431"/>
                    <a:pt x="802425" y="846048"/>
                    <a:pt x="807809" y="842621"/>
                  </a:cubicBezTo>
                  <a:lnTo>
                    <a:pt x="975927" y="736903"/>
                  </a:lnTo>
                  <a:cubicBezTo>
                    <a:pt x="980087" y="734703"/>
                    <a:pt x="985227" y="733602"/>
                    <a:pt x="991344" y="733602"/>
                  </a:cubicBezTo>
                  <a:close/>
                  <a:moveTo>
                    <a:pt x="667952" y="686615"/>
                  </a:moveTo>
                  <a:cubicBezTo>
                    <a:pt x="689242" y="686615"/>
                    <a:pt x="706129" y="690594"/>
                    <a:pt x="718609" y="698546"/>
                  </a:cubicBezTo>
                  <a:cubicBezTo>
                    <a:pt x="731090" y="706497"/>
                    <a:pt x="737331" y="717205"/>
                    <a:pt x="737331" y="730665"/>
                  </a:cubicBezTo>
                  <a:cubicBezTo>
                    <a:pt x="737331" y="749509"/>
                    <a:pt x="727909" y="764435"/>
                    <a:pt x="709066" y="775449"/>
                  </a:cubicBezTo>
                  <a:cubicBezTo>
                    <a:pt x="679209" y="792822"/>
                    <a:pt x="643114" y="801511"/>
                    <a:pt x="600780" y="801511"/>
                  </a:cubicBezTo>
                  <a:cubicBezTo>
                    <a:pt x="582913" y="801511"/>
                    <a:pt x="568719" y="798084"/>
                    <a:pt x="558196" y="791231"/>
                  </a:cubicBezTo>
                  <a:cubicBezTo>
                    <a:pt x="544003" y="782421"/>
                    <a:pt x="536906" y="770187"/>
                    <a:pt x="536906" y="754524"/>
                  </a:cubicBezTo>
                  <a:cubicBezTo>
                    <a:pt x="536906" y="733480"/>
                    <a:pt x="551958" y="716962"/>
                    <a:pt x="582058" y="704968"/>
                  </a:cubicBezTo>
                  <a:cubicBezTo>
                    <a:pt x="612648" y="692735"/>
                    <a:pt x="641279" y="686615"/>
                    <a:pt x="667952" y="686615"/>
                  </a:cubicBezTo>
                  <a:close/>
                  <a:moveTo>
                    <a:pt x="309445" y="684046"/>
                  </a:moveTo>
                  <a:cubicBezTo>
                    <a:pt x="341992" y="684046"/>
                    <a:pt x="368238" y="686677"/>
                    <a:pt x="388180" y="691939"/>
                  </a:cubicBezTo>
                  <a:cubicBezTo>
                    <a:pt x="408125" y="697201"/>
                    <a:pt x="425440" y="706070"/>
                    <a:pt x="440123" y="718550"/>
                  </a:cubicBezTo>
                  <a:cubicBezTo>
                    <a:pt x="464103" y="738863"/>
                    <a:pt x="476097" y="766027"/>
                    <a:pt x="476097" y="800041"/>
                  </a:cubicBezTo>
                  <a:cubicBezTo>
                    <a:pt x="476097" y="816928"/>
                    <a:pt x="472548" y="833384"/>
                    <a:pt x="465452" y="849412"/>
                  </a:cubicBezTo>
                  <a:cubicBezTo>
                    <a:pt x="458355" y="865441"/>
                    <a:pt x="448808" y="878227"/>
                    <a:pt x="436818" y="887773"/>
                  </a:cubicBezTo>
                  <a:cubicBezTo>
                    <a:pt x="428255" y="894623"/>
                    <a:pt x="423970" y="900865"/>
                    <a:pt x="423970" y="906492"/>
                  </a:cubicBezTo>
                  <a:cubicBezTo>
                    <a:pt x="423970" y="912612"/>
                    <a:pt x="429110" y="917749"/>
                    <a:pt x="439386" y="921909"/>
                  </a:cubicBezTo>
                  <a:cubicBezTo>
                    <a:pt x="459453" y="929985"/>
                    <a:pt x="477685" y="943567"/>
                    <a:pt x="494082" y="962654"/>
                  </a:cubicBezTo>
                  <a:cubicBezTo>
                    <a:pt x="510969" y="982478"/>
                    <a:pt x="519411" y="1007316"/>
                    <a:pt x="519411" y="1037170"/>
                  </a:cubicBezTo>
                  <a:cubicBezTo>
                    <a:pt x="519411" y="1072410"/>
                    <a:pt x="506562" y="1104589"/>
                    <a:pt x="480868" y="1133713"/>
                  </a:cubicBezTo>
                  <a:cubicBezTo>
                    <a:pt x="446851" y="1172133"/>
                    <a:pt x="396563" y="1191341"/>
                    <a:pt x="329999" y="1191341"/>
                  </a:cubicBezTo>
                  <a:cubicBezTo>
                    <a:pt x="320945" y="1191341"/>
                    <a:pt x="298675" y="1190730"/>
                    <a:pt x="263191" y="1189506"/>
                  </a:cubicBezTo>
                  <a:cubicBezTo>
                    <a:pt x="230891" y="1188283"/>
                    <a:pt x="211067" y="1187550"/>
                    <a:pt x="203727" y="1187306"/>
                  </a:cubicBezTo>
                  <a:lnTo>
                    <a:pt x="154540" y="1187671"/>
                  </a:lnTo>
                  <a:cubicBezTo>
                    <a:pt x="120033" y="1188161"/>
                    <a:pt x="94826" y="1188895"/>
                    <a:pt x="78922" y="1189875"/>
                  </a:cubicBezTo>
                  <a:cubicBezTo>
                    <a:pt x="64729" y="1191098"/>
                    <a:pt x="54570" y="1191710"/>
                    <a:pt x="48454" y="1191710"/>
                  </a:cubicBezTo>
                  <a:cubicBezTo>
                    <a:pt x="33527" y="1191710"/>
                    <a:pt x="21658" y="1187918"/>
                    <a:pt x="12848" y="1180331"/>
                  </a:cubicBezTo>
                  <a:cubicBezTo>
                    <a:pt x="4282" y="1172745"/>
                    <a:pt x="0" y="1163688"/>
                    <a:pt x="0" y="1153168"/>
                  </a:cubicBezTo>
                  <a:cubicBezTo>
                    <a:pt x="0" y="1146314"/>
                    <a:pt x="1592" y="1140931"/>
                    <a:pt x="4772" y="1137014"/>
                  </a:cubicBezTo>
                  <a:cubicBezTo>
                    <a:pt x="7952" y="1133101"/>
                    <a:pt x="15663" y="1126981"/>
                    <a:pt x="27897" y="1118661"/>
                  </a:cubicBezTo>
                  <a:cubicBezTo>
                    <a:pt x="34994" y="1113767"/>
                    <a:pt x="39890" y="1106121"/>
                    <a:pt x="42580" y="1095720"/>
                  </a:cubicBezTo>
                  <a:cubicBezTo>
                    <a:pt x="45274" y="1085318"/>
                    <a:pt x="48210" y="1062988"/>
                    <a:pt x="51390" y="1028728"/>
                  </a:cubicBezTo>
                  <a:cubicBezTo>
                    <a:pt x="56040" y="975381"/>
                    <a:pt x="58365" y="909675"/>
                    <a:pt x="58365" y="831611"/>
                  </a:cubicBezTo>
                  <a:cubicBezTo>
                    <a:pt x="58365" y="802977"/>
                    <a:pt x="56468" y="783950"/>
                    <a:pt x="52676" y="774531"/>
                  </a:cubicBezTo>
                  <a:cubicBezTo>
                    <a:pt x="48881" y="765110"/>
                    <a:pt x="40012" y="757339"/>
                    <a:pt x="26062" y="751222"/>
                  </a:cubicBezTo>
                  <a:cubicBezTo>
                    <a:pt x="9912" y="744369"/>
                    <a:pt x="1835" y="734335"/>
                    <a:pt x="1835" y="721122"/>
                  </a:cubicBezTo>
                  <a:cubicBezTo>
                    <a:pt x="1835" y="710352"/>
                    <a:pt x="6669" y="701545"/>
                    <a:pt x="16334" y="694691"/>
                  </a:cubicBezTo>
                  <a:cubicBezTo>
                    <a:pt x="26003" y="687838"/>
                    <a:pt x="38420" y="684415"/>
                    <a:pt x="53594" y="684415"/>
                  </a:cubicBezTo>
                  <a:cubicBezTo>
                    <a:pt x="61914" y="684415"/>
                    <a:pt x="72559" y="684780"/>
                    <a:pt x="85529" y="685513"/>
                  </a:cubicBezTo>
                  <a:cubicBezTo>
                    <a:pt x="107063" y="686493"/>
                    <a:pt x="130313" y="686983"/>
                    <a:pt x="155273" y="686983"/>
                  </a:cubicBezTo>
                  <a:cubicBezTo>
                    <a:pt x="173627" y="686983"/>
                    <a:pt x="209722" y="686250"/>
                    <a:pt x="263560" y="684780"/>
                  </a:cubicBezTo>
                  <a:cubicBezTo>
                    <a:pt x="280446" y="684290"/>
                    <a:pt x="295738" y="684046"/>
                    <a:pt x="309445" y="684046"/>
                  </a:cubicBezTo>
                  <a:close/>
                  <a:moveTo>
                    <a:pt x="1755227" y="353857"/>
                  </a:moveTo>
                  <a:cubicBezTo>
                    <a:pt x="1744460" y="353857"/>
                    <a:pt x="1735097" y="358264"/>
                    <a:pt x="1727146" y="367074"/>
                  </a:cubicBezTo>
                  <a:cubicBezTo>
                    <a:pt x="1719191" y="375884"/>
                    <a:pt x="1715215" y="386407"/>
                    <a:pt x="1715215" y="398641"/>
                  </a:cubicBezTo>
                  <a:cubicBezTo>
                    <a:pt x="1715215" y="410388"/>
                    <a:pt x="1718030" y="419872"/>
                    <a:pt x="1723657" y="427090"/>
                  </a:cubicBezTo>
                  <a:cubicBezTo>
                    <a:pt x="1729287" y="434309"/>
                    <a:pt x="1736752" y="437920"/>
                    <a:pt x="1746048" y="437920"/>
                  </a:cubicBezTo>
                  <a:cubicBezTo>
                    <a:pt x="1765625" y="437920"/>
                    <a:pt x="1775415" y="421401"/>
                    <a:pt x="1775415" y="388364"/>
                  </a:cubicBezTo>
                  <a:cubicBezTo>
                    <a:pt x="1775415" y="374904"/>
                    <a:pt x="1774008" y="365851"/>
                    <a:pt x="1771193" y="361200"/>
                  </a:cubicBezTo>
                  <a:cubicBezTo>
                    <a:pt x="1768381" y="356550"/>
                    <a:pt x="1763057" y="354104"/>
                    <a:pt x="1755227" y="353857"/>
                  </a:cubicBezTo>
                  <a:close/>
                  <a:moveTo>
                    <a:pt x="1472212" y="144260"/>
                  </a:moveTo>
                  <a:cubicBezTo>
                    <a:pt x="1485672" y="144260"/>
                    <a:pt x="1492401" y="151843"/>
                    <a:pt x="1492401" y="167017"/>
                  </a:cubicBezTo>
                  <a:lnTo>
                    <a:pt x="1492401" y="380287"/>
                  </a:lnTo>
                  <a:cubicBezTo>
                    <a:pt x="1492401" y="397174"/>
                    <a:pt x="1493930" y="409533"/>
                    <a:pt x="1496988" y="417363"/>
                  </a:cubicBezTo>
                  <a:cubicBezTo>
                    <a:pt x="1500050" y="425193"/>
                    <a:pt x="1506229" y="432411"/>
                    <a:pt x="1515526" y="439021"/>
                  </a:cubicBezTo>
                  <a:cubicBezTo>
                    <a:pt x="1523113" y="444405"/>
                    <a:pt x="1528190" y="448992"/>
                    <a:pt x="1530762" y="452784"/>
                  </a:cubicBezTo>
                  <a:cubicBezTo>
                    <a:pt x="1533330" y="456579"/>
                    <a:pt x="1534616" y="461410"/>
                    <a:pt x="1534616" y="467283"/>
                  </a:cubicBezTo>
                  <a:cubicBezTo>
                    <a:pt x="1534616" y="498854"/>
                    <a:pt x="1494604" y="514635"/>
                    <a:pt x="1414580" y="514635"/>
                  </a:cubicBezTo>
                  <a:cubicBezTo>
                    <a:pt x="1371513" y="514635"/>
                    <a:pt x="1337374" y="511212"/>
                    <a:pt x="1312167" y="504359"/>
                  </a:cubicBezTo>
                  <a:cubicBezTo>
                    <a:pt x="1303604" y="501912"/>
                    <a:pt x="1296691" y="497630"/>
                    <a:pt x="1291429" y="491510"/>
                  </a:cubicBezTo>
                  <a:cubicBezTo>
                    <a:pt x="1286168" y="485393"/>
                    <a:pt x="1283537" y="478418"/>
                    <a:pt x="1283537" y="470588"/>
                  </a:cubicBezTo>
                  <a:cubicBezTo>
                    <a:pt x="1283537" y="463982"/>
                    <a:pt x="1284882" y="458842"/>
                    <a:pt x="1287575" y="455171"/>
                  </a:cubicBezTo>
                  <a:cubicBezTo>
                    <a:pt x="1290265" y="451501"/>
                    <a:pt x="1297119" y="445628"/>
                    <a:pt x="1308129" y="437551"/>
                  </a:cubicBezTo>
                  <a:cubicBezTo>
                    <a:pt x="1315716" y="431925"/>
                    <a:pt x="1321099" y="422746"/>
                    <a:pt x="1324282" y="410019"/>
                  </a:cubicBezTo>
                  <a:cubicBezTo>
                    <a:pt x="1327462" y="397296"/>
                    <a:pt x="1329054" y="378331"/>
                    <a:pt x="1329054" y="353124"/>
                  </a:cubicBezTo>
                  <a:cubicBezTo>
                    <a:pt x="1329054" y="345050"/>
                    <a:pt x="1328502" y="329936"/>
                    <a:pt x="1327400" y="307791"/>
                  </a:cubicBezTo>
                  <a:cubicBezTo>
                    <a:pt x="1326302" y="285642"/>
                    <a:pt x="1325506" y="272735"/>
                    <a:pt x="1325016" y="269065"/>
                  </a:cubicBezTo>
                  <a:cubicBezTo>
                    <a:pt x="1323546" y="259031"/>
                    <a:pt x="1316696" y="251323"/>
                    <a:pt x="1304459" y="245939"/>
                  </a:cubicBezTo>
                  <a:cubicBezTo>
                    <a:pt x="1289285" y="239333"/>
                    <a:pt x="1281702" y="229542"/>
                    <a:pt x="1281702" y="216572"/>
                  </a:cubicBezTo>
                  <a:cubicBezTo>
                    <a:pt x="1281702" y="201156"/>
                    <a:pt x="1291610" y="189652"/>
                    <a:pt x="1311434" y="182068"/>
                  </a:cubicBezTo>
                  <a:cubicBezTo>
                    <a:pt x="1338841" y="171545"/>
                    <a:pt x="1368208" y="162613"/>
                    <a:pt x="1399531" y="155270"/>
                  </a:cubicBezTo>
                  <a:cubicBezTo>
                    <a:pt x="1430855" y="147930"/>
                    <a:pt x="1455082" y="144260"/>
                    <a:pt x="1472212" y="144260"/>
                  </a:cubicBezTo>
                  <a:close/>
                  <a:moveTo>
                    <a:pt x="684717" y="144260"/>
                  </a:moveTo>
                  <a:cubicBezTo>
                    <a:pt x="699154" y="144260"/>
                    <a:pt x="706373" y="150376"/>
                    <a:pt x="706373" y="162613"/>
                  </a:cubicBezTo>
                  <a:lnTo>
                    <a:pt x="706373" y="361566"/>
                  </a:lnTo>
                  <a:cubicBezTo>
                    <a:pt x="706373" y="404149"/>
                    <a:pt x="720444" y="425439"/>
                    <a:pt x="748588" y="425439"/>
                  </a:cubicBezTo>
                  <a:cubicBezTo>
                    <a:pt x="755685" y="425439"/>
                    <a:pt x="762657" y="423420"/>
                    <a:pt x="769510" y="419382"/>
                  </a:cubicBezTo>
                  <a:cubicBezTo>
                    <a:pt x="776363" y="415344"/>
                    <a:pt x="781135" y="410388"/>
                    <a:pt x="783825" y="404514"/>
                  </a:cubicBezTo>
                  <a:cubicBezTo>
                    <a:pt x="789208" y="392768"/>
                    <a:pt x="791902" y="366584"/>
                    <a:pt x="791902" y="325960"/>
                  </a:cubicBezTo>
                  <a:cubicBezTo>
                    <a:pt x="791902" y="285826"/>
                    <a:pt x="790557" y="258419"/>
                    <a:pt x="787863" y="243736"/>
                  </a:cubicBezTo>
                  <a:cubicBezTo>
                    <a:pt x="786883" y="237619"/>
                    <a:pt x="785173" y="233153"/>
                    <a:pt x="782723" y="230338"/>
                  </a:cubicBezTo>
                  <a:cubicBezTo>
                    <a:pt x="780277" y="227523"/>
                    <a:pt x="775627" y="224281"/>
                    <a:pt x="768777" y="220611"/>
                  </a:cubicBezTo>
                  <a:cubicBezTo>
                    <a:pt x="754826" y="213267"/>
                    <a:pt x="747851" y="203971"/>
                    <a:pt x="747851" y="192714"/>
                  </a:cubicBezTo>
                  <a:cubicBezTo>
                    <a:pt x="747851" y="177540"/>
                    <a:pt x="759845" y="167017"/>
                    <a:pt x="783825" y="161143"/>
                  </a:cubicBezTo>
                  <a:cubicBezTo>
                    <a:pt x="829342" y="149886"/>
                    <a:pt x="874248" y="144260"/>
                    <a:pt x="918541" y="144260"/>
                  </a:cubicBezTo>
                  <a:cubicBezTo>
                    <a:pt x="943258" y="144260"/>
                    <a:pt x="955617" y="157351"/>
                    <a:pt x="955617" y="183535"/>
                  </a:cubicBezTo>
                  <a:cubicBezTo>
                    <a:pt x="955617" y="186228"/>
                    <a:pt x="955495" y="191734"/>
                    <a:pt x="955249" y="200054"/>
                  </a:cubicBezTo>
                  <a:cubicBezTo>
                    <a:pt x="954759" y="211801"/>
                    <a:pt x="954394" y="226116"/>
                    <a:pt x="954147" y="243003"/>
                  </a:cubicBezTo>
                  <a:lnTo>
                    <a:pt x="954147" y="404883"/>
                  </a:lnTo>
                  <a:cubicBezTo>
                    <a:pt x="954147" y="413203"/>
                    <a:pt x="961244" y="420789"/>
                    <a:pt x="975437" y="427640"/>
                  </a:cubicBezTo>
                  <a:cubicBezTo>
                    <a:pt x="987431" y="433513"/>
                    <a:pt x="993426" y="442080"/>
                    <a:pt x="993426" y="453336"/>
                  </a:cubicBezTo>
                  <a:cubicBezTo>
                    <a:pt x="993426" y="475360"/>
                    <a:pt x="967364" y="492369"/>
                    <a:pt x="915240" y="504359"/>
                  </a:cubicBezTo>
                  <a:cubicBezTo>
                    <a:pt x="884649" y="511455"/>
                    <a:pt x="855039" y="515004"/>
                    <a:pt x="826406" y="515004"/>
                  </a:cubicBezTo>
                  <a:cubicBezTo>
                    <a:pt x="814659" y="515004"/>
                    <a:pt x="806644" y="513659"/>
                    <a:pt x="802363" y="510965"/>
                  </a:cubicBezTo>
                  <a:cubicBezTo>
                    <a:pt x="798081" y="508275"/>
                    <a:pt x="795572" y="503014"/>
                    <a:pt x="794839" y="495184"/>
                  </a:cubicBezTo>
                  <a:cubicBezTo>
                    <a:pt x="793615" y="480010"/>
                    <a:pt x="788965" y="472423"/>
                    <a:pt x="780888" y="472423"/>
                  </a:cubicBezTo>
                  <a:cubicBezTo>
                    <a:pt x="777952" y="472423"/>
                    <a:pt x="775262" y="473097"/>
                    <a:pt x="772815" y="474442"/>
                  </a:cubicBezTo>
                  <a:cubicBezTo>
                    <a:pt x="770365" y="475788"/>
                    <a:pt x="762903" y="480743"/>
                    <a:pt x="750423" y="489310"/>
                  </a:cubicBezTo>
                  <a:cubicBezTo>
                    <a:pt x="725706" y="506194"/>
                    <a:pt x="699154" y="514635"/>
                    <a:pt x="670767" y="514635"/>
                  </a:cubicBezTo>
                  <a:cubicBezTo>
                    <a:pt x="623780" y="514635"/>
                    <a:pt x="590621" y="501057"/>
                    <a:pt x="571291" y="473893"/>
                  </a:cubicBezTo>
                  <a:cubicBezTo>
                    <a:pt x="554894" y="451133"/>
                    <a:pt x="546696" y="412834"/>
                    <a:pt x="546696" y="358997"/>
                  </a:cubicBezTo>
                  <a:cubicBezTo>
                    <a:pt x="546696" y="338930"/>
                    <a:pt x="546818" y="321800"/>
                    <a:pt x="547064" y="307607"/>
                  </a:cubicBezTo>
                  <a:cubicBezTo>
                    <a:pt x="547064" y="299287"/>
                    <a:pt x="547064" y="293657"/>
                    <a:pt x="547064" y="290720"/>
                  </a:cubicBezTo>
                  <a:cubicBezTo>
                    <a:pt x="547064" y="269676"/>
                    <a:pt x="545167" y="254197"/>
                    <a:pt x="541375" y="244285"/>
                  </a:cubicBezTo>
                  <a:cubicBezTo>
                    <a:pt x="537580" y="234377"/>
                    <a:pt x="530667" y="226606"/>
                    <a:pt x="520634" y="220976"/>
                  </a:cubicBezTo>
                  <a:cubicBezTo>
                    <a:pt x="511090" y="216082"/>
                    <a:pt x="505033" y="212169"/>
                    <a:pt x="502465" y="209232"/>
                  </a:cubicBezTo>
                  <a:cubicBezTo>
                    <a:pt x="499893" y="206296"/>
                    <a:pt x="498610" y="202257"/>
                    <a:pt x="498610" y="197117"/>
                  </a:cubicBezTo>
                  <a:cubicBezTo>
                    <a:pt x="498610" y="178520"/>
                    <a:pt x="512679" y="166162"/>
                    <a:pt x="540822" y="160042"/>
                  </a:cubicBezTo>
                  <a:cubicBezTo>
                    <a:pt x="588786" y="149521"/>
                    <a:pt x="636750" y="144260"/>
                    <a:pt x="684717" y="144260"/>
                  </a:cubicBezTo>
                  <a:close/>
                  <a:moveTo>
                    <a:pt x="2331043" y="143891"/>
                  </a:moveTo>
                  <a:cubicBezTo>
                    <a:pt x="2361876" y="143891"/>
                    <a:pt x="2388307" y="151968"/>
                    <a:pt x="2410330" y="168118"/>
                  </a:cubicBezTo>
                  <a:cubicBezTo>
                    <a:pt x="2425747" y="179618"/>
                    <a:pt x="2436517" y="193141"/>
                    <a:pt x="2442634" y="208680"/>
                  </a:cubicBezTo>
                  <a:cubicBezTo>
                    <a:pt x="2448751" y="224218"/>
                    <a:pt x="2452546" y="247041"/>
                    <a:pt x="2454012" y="277141"/>
                  </a:cubicBezTo>
                  <a:lnTo>
                    <a:pt x="2459152" y="406349"/>
                  </a:lnTo>
                  <a:cubicBezTo>
                    <a:pt x="2459642" y="416139"/>
                    <a:pt x="2461172" y="423358"/>
                    <a:pt x="2463740" y="428008"/>
                  </a:cubicBezTo>
                  <a:cubicBezTo>
                    <a:pt x="2466308" y="432658"/>
                    <a:pt x="2473836" y="441590"/>
                    <a:pt x="2486316" y="454803"/>
                  </a:cubicBezTo>
                  <a:cubicBezTo>
                    <a:pt x="2489986" y="458720"/>
                    <a:pt x="2491821" y="464225"/>
                    <a:pt x="2491821" y="471322"/>
                  </a:cubicBezTo>
                  <a:cubicBezTo>
                    <a:pt x="2491821" y="487475"/>
                    <a:pt x="2482156" y="498732"/>
                    <a:pt x="2462822" y="505092"/>
                  </a:cubicBezTo>
                  <a:cubicBezTo>
                    <a:pt x="2443489" y="511455"/>
                    <a:pt x="2408985" y="514635"/>
                    <a:pt x="2359308" y="514635"/>
                  </a:cubicBezTo>
                  <a:cubicBezTo>
                    <a:pt x="2325538" y="514635"/>
                    <a:pt x="2301676" y="511702"/>
                    <a:pt x="2287729" y="505829"/>
                  </a:cubicBezTo>
                  <a:cubicBezTo>
                    <a:pt x="2273289" y="499709"/>
                    <a:pt x="2266070" y="489797"/>
                    <a:pt x="2266070" y="476093"/>
                  </a:cubicBezTo>
                  <a:cubicBezTo>
                    <a:pt x="2266070" y="471200"/>
                    <a:pt x="2266804" y="467589"/>
                    <a:pt x="2268274" y="465264"/>
                  </a:cubicBezTo>
                  <a:cubicBezTo>
                    <a:pt x="2269740" y="462942"/>
                    <a:pt x="2274637" y="457250"/>
                    <a:pt x="2282957" y="448196"/>
                  </a:cubicBezTo>
                  <a:cubicBezTo>
                    <a:pt x="2292744" y="437920"/>
                    <a:pt x="2297641" y="403659"/>
                    <a:pt x="2297641" y="345415"/>
                  </a:cubicBezTo>
                  <a:cubicBezTo>
                    <a:pt x="2297641" y="311645"/>
                    <a:pt x="2293724" y="286685"/>
                    <a:pt x="2285894" y="270531"/>
                  </a:cubicBezTo>
                  <a:cubicBezTo>
                    <a:pt x="2279531" y="257561"/>
                    <a:pt x="2267784" y="251076"/>
                    <a:pt x="2250654" y="251076"/>
                  </a:cubicBezTo>
                  <a:cubicBezTo>
                    <a:pt x="2234257" y="251076"/>
                    <a:pt x="2223000" y="256338"/>
                    <a:pt x="2216883" y="266861"/>
                  </a:cubicBezTo>
                  <a:cubicBezTo>
                    <a:pt x="2210767" y="277385"/>
                    <a:pt x="2207705" y="296472"/>
                    <a:pt x="2207705" y="324125"/>
                  </a:cubicBezTo>
                  <a:lnTo>
                    <a:pt x="2207705" y="396806"/>
                  </a:lnTo>
                  <a:cubicBezTo>
                    <a:pt x="2207705" y="411246"/>
                    <a:pt x="2208622" y="421154"/>
                    <a:pt x="2210461" y="426538"/>
                  </a:cubicBezTo>
                  <a:cubicBezTo>
                    <a:pt x="2212296" y="431925"/>
                    <a:pt x="2218350" y="442323"/>
                    <a:pt x="2228630" y="457740"/>
                  </a:cubicBezTo>
                  <a:cubicBezTo>
                    <a:pt x="2231320" y="462147"/>
                    <a:pt x="2232668" y="467162"/>
                    <a:pt x="2232668" y="472792"/>
                  </a:cubicBezTo>
                  <a:cubicBezTo>
                    <a:pt x="2232668" y="487228"/>
                    <a:pt x="2222635" y="497874"/>
                    <a:pt x="2202568" y="504727"/>
                  </a:cubicBezTo>
                  <a:cubicBezTo>
                    <a:pt x="2182501" y="511577"/>
                    <a:pt x="2151178" y="515004"/>
                    <a:pt x="2108597" y="515004"/>
                  </a:cubicBezTo>
                  <a:cubicBezTo>
                    <a:pt x="2040566" y="515004"/>
                    <a:pt x="2006549" y="500932"/>
                    <a:pt x="2006549" y="472792"/>
                  </a:cubicBezTo>
                  <a:cubicBezTo>
                    <a:pt x="2006549" y="466918"/>
                    <a:pt x="2007589" y="462452"/>
                    <a:pt x="2009670" y="459394"/>
                  </a:cubicBezTo>
                  <a:cubicBezTo>
                    <a:pt x="2011749" y="456332"/>
                    <a:pt x="2016705" y="451988"/>
                    <a:pt x="2024538" y="446361"/>
                  </a:cubicBezTo>
                  <a:cubicBezTo>
                    <a:pt x="2030898" y="441711"/>
                    <a:pt x="2034936" y="436390"/>
                    <a:pt x="2036650" y="430392"/>
                  </a:cubicBezTo>
                  <a:cubicBezTo>
                    <a:pt x="2038363" y="424397"/>
                    <a:pt x="2039955" y="409654"/>
                    <a:pt x="2041421" y="386161"/>
                  </a:cubicBezTo>
                  <a:cubicBezTo>
                    <a:pt x="2043135" y="358264"/>
                    <a:pt x="2043990" y="329019"/>
                    <a:pt x="2043990" y="298432"/>
                  </a:cubicBezTo>
                  <a:cubicBezTo>
                    <a:pt x="2043990" y="281545"/>
                    <a:pt x="2042707" y="270472"/>
                    <a:pt x="2040136" y="265210"/>
                  </a:cubicBezTo>
                  <a:cubicBezTo>
                    <a:pt x="2037567" y="259949"/>
                    <a:pt x="2030165" y="253526"/>
                    <a:pt x="2017928" y="245939"/>
                  </a:cubicBezTo>
                  <a:cubicBezTo>
                    <a:pt x="2007408" y="239333"/>
                    <a:pt x="2002146" y="231256"/>
                    <a:pt x="2002146" y="221712"/>
                  </a:cubicBezTo>
                  <a:cubicBezTo>
                    <a:pt x="2002146" y="211922"/>
                    <a:pt x="2006428" y="203908"/>
                    <a:pt x="2014991" y="197670"/>
                  </a:cubicBezTo>
                  <a:cubicBezTo>
                    <a:pt x="2023558" y="191428"/>
                    <a:pt x="2041178" y="183535"/>
                    <a:pt x="2067852" y="173992"/>
                  </a:cubicBezTo>
                  <a:cubicBezTo>
                    <a:pt x="2091345" y="165672"/>
                    <a:pt x="2113981" y="158634"/>
                    <a:pt x="2135761" y="152886"/>
                  </a:cubicBezTo>
                  <a:cubicBezTo>
                    <a:pt x="2157541" y="147134"/>
                    <a:pt x="2172468" y="144260"/>
                    <a:pt x="2180541" y="144260"/>
                  </a:cubicBezTo>
                  <a:cubicBezTo>
                    <a:pt x="2187885" y="144260"/>
                    <a:pt x="2194064" y="146950"/>
                    <a:pt x="2199079" y="152333"/>
                  </a:cubicBezTo>
                  <a:cubicBezTo>
                    <a:pt x="2204097" y="157717"/>
                    <a:pt x="2206606" y="164080"/>
                    <a:pt x="2206606" y="171423"/>
                  </a:cubicBezTo>
                  <a:cubicBezTo>
                    <a:pt x="2206606" y="172157"/>
                    <a:pt x="2206481" y="175215"/>
                    <a:pt x="2206238" y="180598"/>
                  </a:cubicBezTo>
                  <a:cubicBezTo>
                    <a:pt x="2205995" y="182555"/>
                    <a:pt x="2205870" y="184268"/>
                    <a:pt x="2205870" y="185738"/>
                  </a:cubicBezTo>
                  <a:cubicBezTo>
                    <a:pt x="2205870" y="197485"/>
                    <a:pt x="2210767" y="203359"/>
                    <a:pt x="2220553" y="203359"/>
                  </a:cubicBezTo>
                  <a:cubicBezTo>
                    <a:pt x="2226427" y="203359"/>
                    <a:pt x="2232668" y="198709"/>
                    <a:pt x="2239275" y="189409"/>
                  </a:cubicBezTo>
                  <a:cubicBezTo>
                    <a:pt x="2260319" y="159065"/>
                    <a:pt x="2290909" y="143891"/>
                    <a:pt x="2331043" y="143891"/>
                  </a:cubicBezTo>
                  <a:close/>
                  <a:moveTo>
                    <a:pt x="1196906" y="143891"/>
                  </a:moveTo>
                  <a:cubicBezTo>
                    <a:pt x="1205473" y="143891"/>
                    <a:pt x="1211468" y="146095"/>
                    <a:pt x="1214895" y="150498"/>
                  </a:cubicBezTo>
                  <a:cubicBezTo>
                    <a:pt x="1218318" y="154905"/>
                    <a:pt x="1220031" y="162492"/>
                    <a:pt x="1220031" y="173258"/>
                  </a:cubicBezTo>
                  <a:lnTo>
                    <a:pt x="1220031" y="498485"/>
                  </a:lnTo>
                  <a:cubicBezTo>
                    <a:pt x="1220031" y="531522"/>
                    <a:pt x="1217463" y="556973"/>
                    <a:pt x="1212323" y="574836"/>
                  </a:cubicBezTo>
                  <a:cubicBezTo>
                    <a:pt x="1207186" y="592703"/>
                    <a:pt x="1198376" y="606896"/>
                    <a:pt x="1185896" y="617416"/>
                  </a:cubicBezTo>
                  <a:cubicBezTo>
                    <a:pt x="1173169" y="627940"/>
                    <a:pt x="1156588" y="636444"/>
                    <a:pt x="1136156" y="642929"/>
                  </a:cubicBezTo>
                  <a:cubicBezTo>
                    <a:pt x="1115721" y="649414"/>
                    <a:pt x="1094983" y="652657"/>
                    <a:pt x="1073936" y="652657"/>
                  </a:cubicBezTo>
                  <a:cubicBezTo>
                    <a:pt x="1049956" y="652657"/>
                    <a:pt x="1029948" y="647885"/>
                    <a:pt x="1013920" y="638342"/>
                  </a:cubicBezTo>
                  <a:cubicBezTo>
                    <a:pt x="997891" y="628798"/>
                    <a:pt x="989877" y="616930"/>
                    <a:pt x="989877" y="602736"/>
                  </a:cubicBezTo>
                  <a:cubicBezTo>
                    <a:pt x="989877" y="596373"/>
                    <a:pt x="992140" y="590865"/>
                    <a:pt x="996668" y="586218"/>
                  </a:cubicBezTo>
                  <a:cubicBezTo>
                    <a:pt x="1001196" y="581568"/>
                    <a:pt x="1006639" y="579243"/>
                    <a:pt x="1013002" y="579243"/>
                  </a:cubicBezTo>
                  <a:cubicBezTo>
                    <a:pt x="1015939" y="579243"/>
                    <a:pt x="1019856" y="579608"/>
                    <a:pt x="1024749" y="580344"/>
                  </a:cubicBezTo>
                  <a:cubicBezTo>
                    <a:pt x="1029643" y="581078"/>
                    <a:pt x="1032701" y="581446"/>
                    <a:pt x="1033924" y="581446"/>
                  </a:cubicBezTo>
                  <a:cubicBezTo>
                    <a:pt x="1038331" y="581446"/>
                    <a:pt x="1042307" y="579364"/>
                    <a:pt x="1045855" y="575204"/>
                  </a:cubicBezTo>
                  <a:cubicBezTo>
                    <a:pt x="1049404" y="571044"/>
                    <a:pt x="1051179" y="566394"/>
                    <a:pt x="1051179" y="561254"/>
                  </a:cubicBezTo>
                  <a:cubicBezTo>
                    <a:pt x="1051179" y="558808"/>
                    <a:pt x="1050811" y="555381"/>
                    <a:pt x="1050078" y="550977"/>
                  </a:cubicBezTo>
                  <a:cubicBezTo>
                    <a:pt x="1048364" y="541924"/>
                    <a:pt x="1047506" y="533479"/>
                    <a:pt x="1047506" y="525649"/>
                  </a:cubicBezTo>
                  <a:lnTo>
                    <a:pt x="1047506" y="292558"/>
                  </a:lnTo>
                  <a:cubicBezTo>
                    <a:pt x="1047506" y="281545"/>
                    <a:pt x="1045612" y="272978"/>
                    <a:pt x="1041817" y="266861"/>
                  </a:cubicBezTo>
                  <a:cubicBezTo>
                    <a:pt x="1038025" y="260744"/>
                    <a:pt x="1031478" y="255848"/>
                    <a:pt x="1022181" y="252178"/>
                  </a:cubicBezTo>
                  <a:cubicBezTo>
                    <a:pt x="1008231" y="246551"/>
                    <a:pt x="1001256" y="238106"/>
                    <a:pt x="1001256" y="226849"/>
                  </a:cubicBezTo>
                  <a:cubicBezTo>
                    <a:pt x="1001256" y="213879"/>
                    <a:pt x="1006886" y="202685"/>
                    <a:pt x="1018142" y="193263"/>
                  </a:cubicBezTo>
                  <a:cubicBezTo>
                    <a:pt x="1029399" y="183841"/>
                    <a:pt x="1047753" y="175093"/>
                    <a:pt x="1073203" y="167017"/>
                  </a:cubicBezTo>
                  <a:cubicBezTo>
                    <a:pt x="1091313" y="161390"/>
                    <a:pt x="1113337" y="156128"/>
                    <a:pt x="1139277" y="151231"/>
                  </a:cubicBezTo>
                  <a:cubicBezTo>
                    <a:pt x="1165217" y="146338"/>
                    <a:pt x="1184426" y="143891"/>
                    <a:pt x="1196906" y="143891"/>
                  </a:cubicBezTo>
                  <a:close/>
                  <a:moveTo>
                    <a:pt x="1779819" y="141323"/>
                  </a:moveTo>
                  <a:cubicBezTo>
                    <a:pt x="1822399" y="141323"/>
                    <a:pt x="1858498" y="152090"/>
                    <a:pt x="1888108" y="173623"/>
                  </a:cubicBezTo>
                  <a:cubicBezTo>
                    <a:pt x="1903768" y="185127"/>
                    <a:pt x="1914719" y="198281"/>
                    <a:pt x="1920961" y="213086"/>
                  </a:cubicBezTo>
                  <a:cubicBezTo>
                    <a:pt x="1927199" y="227892"/>
                    <a:pt x="1930320" y="248264"/>
                    <a:pt x="1930320" y="274205"/>
                  </a:cubicBezTo>
                  <a:lnTo>
                    <a:pt x="1929587" y="328897"/>
                  </a:lnTo>
                  <a:cubicBezTo>
                    <a:pt x="1929587" y="366827"/>
                    <a:pt x="1932277" y="391422"/>
                    <a:pt x="1937664" y="402679"/>
                  </a:cubicBezTo>
                  <a:cubicBezTo>
                    <a:pt x="1940354" y="408063"/>
                    <a:pt x="1942922" y="411489"/>
                    <a:pt x="1945372" y="412956"/>
                  </a:cubicBezTo>
                  <a:cubicBezTo>
                    <a:pt x="1947819" y="414426"/>
                    <a:pt x="1952956" y="415771"/>
                    <a:pt x="1960789" y="416994"/>
                  </a:cubicBezTo>
                  <a:cubicBezTo>
                    <a:pt x="1968619" y="418218"/>
                    <a:pt x="1972536" y="423358"/>
                    <a:pt x="1972536" y="432411"/>
                  </a:cubicBezTo>
                  <a:cubicBezTo>
                    <a:pt x="1972536" y="444158"/>
                    <a:pt x="1967823" y="456395"/>
                    <a:pt x="1958401" y="469118"/>
                  </a:cubicBezTo>
                  <a:cubicBezTo>
                    <a:pt x="1948980" y="481845"/>
                    <a:pt x="1936805" y="492490"/>
                    <a:pt x="1921879" y="501057"/>
                  </a:cubicBezTo>
                  <a:cubicBezTo>
                    <a:pt x="1903525" y="511824"/>
                    <a:pt x="1884313" y="517207"/>
                    <a:pt x="1864246" y="517207"/>
                  </a:cubicBezTo>
                  <a:cubicBezTo>
                    <a:pt x="1838553" y="517207"/>
                    <a:pt x="1818239" y="508397"/>
                    <a:pt x="1803312" y="490777"/>
                  </a:cubicBezTo>
                  <a:cubicBezTo>
                    <a:pt x="1798176" y="484413"/>
                    <a:pt x="1793401" y="481233"/>
                    <a:pt x="1788997" y="481233"/>
                  </a:cubicBezTo>
                  <a:cubicBezTo>
                    <a:pt x="1784104" y="481233"/>
                    <a:pt x="1777619" y="484292"/>
                    <a:pt x="1769542" y="490409"/>
                  </a:cubicBezTo>
                  <a:cubicBezTo>
                    <a:pt x="1745072" y="508275"/>
                    <a:pt x="1717296" y="517207"/>
                    <a:pt x="1686216" y="517207"/>
                  </a:cubicBezTo>
                  <a:cubicBezTo>
                    <a:pt x="1654159" y="517207"/>
                    <a:pt x="1628219" y="510354"/>
                    <a:pt x="1608395" y="496650"/>
                  </a:cubicBezTo>
                  <a:cubicBezTo>
                    <a:pt x="1595425" y="487597"/>
                    <a:pt x="1585148" y="475788"/>
                    <a:pt x="1577562" y="461229"/>
                  </a:cubicBezTo>
                  <a:cubicBezTo>
                    <a:pt x="1569975" y="446667"/>
                    <a:pt x="1566183" y="431435"/>
                    <a:pt x="1566183" y="415528"/>
                  </a:cubicBezTo>
                  <a:cubicBezTo>
                    <a:pt x="1566183" y="390077"/>
                    <a:pt x="1576460" y="367564"/>
                    <a:pt x="1597017" y="347987"/>
                  </a:cubicBezTo>
                  <a:cubicBezTo>
                    <a:pt x="1629074" y="317150"/>
                    <a:pt x="1677041" y="301612"/>
                    <a:pt x="1740912" y="301368"/>
                  </a:cubicBezTo>
                  <a:cubicBezTo>
                    <a:pt x="1755105" y="301368"/>
                    <a:pt x="1764037" y="299961"/>
                    <a:pt x="1767707" y="297146"/>
                  </a:cubicBezTo>
                  <a:cubicBezTo>
                    <a:pt x="1771377" y="294331"/>
                    <a:pt x="1773212" y="287786"/>
                    <a:pt x="1773212" y="277506"/>
                  </a:cubicBezTo>
                  <a:cubicBezTo>
                    <a:pt x="1773212" y="251566"/>
                    <a:pt x="1770522" y="232785"/>
                    <a:pt x="1765139" y="221160"/>
                  </a:cubicBezTo>
                  <a:cubicBezTo>
                    <a:pt x="1759752" y="209538"/>
                    <a:pt x="1750945" y="203724"/>
                    <a:pt x="1738708" y="203724"/>
                  </a:cubicBezTo>
                  <a:cubicBezTo>
                    <a:pt x="1731365" y="203724"/>
                    <a:pt x="1724821" y="205927"/>
                    <a:pt x="1719069" y="210331"/>
                  </a:cubicBezTo>
                  <a:cubicBezTo>
                    <a:pt x="1713317" y="214737"/>
                    <a:pt x="1706161" y="222814"/>
                    <a:pt x="1697595" y="234558"/>
                  </a:cubicBezTo>
                  <a:cubicBezTo>
                    <a:pt x="1675814" y="265638"/>
                    <a:pt x="1653057" y="281176"/>
                    <a:pt x="1629321" y="281176"/>
                  </a:cubicBezTo>
                  <a:cubicBezTo>
                    <a:pt x="1617330" y="281176"/>
                    <a:pt x="1607540" y="277628"/>
                    <a:pt x="1599954" y="270531"/>
                  </a:cubicBezTo>
                  <a:cubicBezTo>
                    <a:pt x="1592367" y="263435"/>
                    <a:pt x="1588575" y="254138"/>
                    <a:pt x="1588575" y="242634"/>
                  </a:cubicBezTo>
                  <a:cubicBezTo>
                    <a:pt x="1588575" y="230888"/>
                    <a:pt x="1593284" y="219141"/>
                    <a:pt x="1602706" y="207394"/>
                  </a:cubicBezTo>
                  <a:cubicBezTo>
                    <a:pt x="1612128" y="195650"/>
                    <a:pt x="1624914" y="185370"/>
                    <a:pt x="1641067" y="176560"/>
                  </a:cubicBezTo>
                  <a:cubicBezTo>
                    <a:pt x="1685361" y="153070"/>
                    <a:pt x="1731612" y="141323"/>
                    <a:pt x="1779819" y="141323"/>
                  </a:cubicBezTo>
                  <a:close/>
                  <a:moveTo>
                    <a:pt x="1419720" y="6238"/>
                  </a:moveTo>
                  <a:cubicBezTo>
                    <a:pt x="1441010" y="6238"/>
                    <a:pt x="1457897" y="10214"/>
                    <a:pt x="1470377" y="18169"/>
                  </a:cubicBezTo>
                  <a:cubicBezTo>
                    <a:pt x="1482857" y="26121"/>
                    <a:pt x="1489099" y="36829"/>
                    <a:pt x="1489099" y="50289"/>
                  </a:cubicBezTo>
                  <a:cubicBezTo>
                    <a:pt x="1489099" y="69132"/>
                    <a:pt x="1479677" y="84059"/>
                    <a:pt x="1460834" y="95069"/>
                  </a:cubicBezTo>
                  <a:cubicBezTo>
                    <a:pt x="1430977" y="112446"/>
                    <a:pt x="1394881" y="121134"/>
                    <a:pt x="1352548" y="121134"/>
                  </a:cubicBezTo>
                  <a:cubicBezTo>
                    <a:pt x="1334681" y="121134"/>
                    <a:pt x="1320487" y="117708"/>
                    <a:pt x="1309964" y="110854"/>
                  </a:cubicBezTo>
                  <a:cubicBezTo>
                    <a:pt x="1295770" y="102044"/>
                    <a:pt x="1288674" y="89811"/>
                    <a:pt x="1288674" y="74147"/>
                  </a:cubicBezTo>
                  <a:cubicBezTo>
                    <a:pt x="1288674" y="53100"/>
                    <a:pt x="1303725" y="36582"/>
                    <a:pt x="1333826" y="24592"/>
                  </a:cubicBezTo>
                  <a:cubicBezTo>
                    <a:pt x="1364416" y="12355"/>
                    <a:pt x="1393046" y="6238"/>
                    <a:pt x="1419720" y="6238"/>
                  </a:cubicBezTo>
                  <a:close/>
                  <a:moveTo>
                    <a:pt x="1142214" y="6238"/>
                  </a:moveTo>
                  <a:cubicBezTo>
                    <a:pt x="1163504" y="6238"/>
                    <a:pt x="1180388" y="10214"/>
                    <a:pt x="1192868" y="18169"/>
                  </a:cubicBezTo>
                  <a:cubicBezTo>
                    <a:pt x="1205348" y="26121"/>
                    <a:pt x="1211589" y="36829"/>
                    <a:pt x="1211589" y="50289"/>
                  </a:cubicBezTo>
                  <a:cubicBezTo>
                    <a:pt x="1211589" y="69132"/>
                    <a:pt x="1202168" y="84059"/>
                    <a:pt x="1183324" y="95069"/>
                  </a:cubicBezTo>
                  <a:cubicBezTo>
                    <a:pt x="1153471" y="112446"/>
                    <a:pt x="1117375" y="121134"/>
                    <a:pt x="1075038" y="121134"/>
                  </a:cubicBezTo>
                  <a:cubicBezTo>
                    <a:pt x="1057418" y="121134"/>
                    <a:pt x="1043224" y="117708"/>
                    <a:pt x="1032458" y="110854"/>
                  </a:cubicBezTo>
                  <a:cubicBezTo>
                    <a:pt x="1018264" y="101801"/>
                    <a:pt x="1011167" y="89564"/>
                    <a:pt x="1011167" y="74147"/>
                  </a:cubicBezTo>
                  <a:cubicBezTo>
                    <a:pt x="1011167" y="53100"/>
                    <a:pt x="1026216" y="36582"/>
                    <a:pt x="1056316" y="24592"/>
                  </a:cubicBezTo>
                  <a:cubicBezTo>
                    <a:pt x="1086907" y="12355"/>
                    <a:pt x="1115537" y="6238"/>
                    <a:pt x="1142214" y="6238"/>
                  </a:cubicBezTo>
                  <a:close/>
                  <a:moveTo>
                    <a:pt x="435351" y="0"/>
                  </a:moveTo>
                  <a:cubicBezTo>
                    <a:pt x="443915" y="0"/>
                    <a:pt x="452113" y="4893"/>
                    <a:pt x="459943" y="14680"/>
                  </a:cubicBezTo>
                  <a:cubicBezTo>
                    <a:pt x="481480" y="42090"/>
                    <a:pt x="492247" y="72434"/>
                    <a:pt x="492247" y="105714"/>
                  </a:cubicBezTo>
                  <a:cubicBezTo>
                    <a:pt x="492247" y="120888"/>
                    <a:pt x="488699" y="133003"/>
                    <a:pt x="481602" y="142056"/>
                  </a:cubicBezTo>
                  <a:cubicBezTo>
                    <a:pt x="474505" y="151110"/>
                    <a:pt x="465205" y="155638"/>
                    <a:pt x="453705" y="155638"/>
                  </a:cubicBezTo>
                  <a:cubicBezTo>
                    <a:pt x="445138" y="155638"/>
                    <a:pt x="438653" y="153925"/>
                    <a:pt x="434250" y="150498"/>
                  </a:cubicBezTo>
                  <a:cubicBezTo>
                    <a:pt x="429843" y="147071"/>
                    <a:pt x="418586" y="135081"/>
                    <a:pt x="400479" y="114524"/>
                  </a:cubicBezTo>
                  <a:cubicBezTo>
                    <a:pt x="389466" y="101801"/>
                    <a:pt x="376190" y="93481"/>
                    <a:pt x="360651" y="89564"/>
                  </a:cubicBezTo>
                  <a:cubicBezTo>
                    <a:pt x="345110" y="85651"/>
                    <a:pt x="316173" y="83079"/>
                    <a:pt x="273836" y="81856"/>
                  </a:cubicBezTo>
                  <a:cubicBezTo>
                    <a:pt x="256953" y="81856"/>
                    <a:pt x="246551" y="86137"/>
                    <a:pt x="242638" y="94704"/>
                  </a:cubicBezTo>
                  <a:cubicBezTo>
                    <a:pt x="239701" y="101068"/>
                    <a:pt x="236945" y="113548"/>
                    <a:pt x="234377" y="132145"/>
                  </a:cubicBezTo>
                  <a:cubicBezTo>
                    <a:pt x="231808" y="150745"/>
                    <a:pt x="230523" y="167628"/>
                    <a:pt x="230523" y="182802"/>
                  </a:cubicBezTo>
                  <a:cubicBezTo>
                    <a:pt x="230523" y="191855"/>
                    <a:pt x="233459" y="198097"/>
                    <a:pt x="239333" y="201524"/>
                  </a:cubicBezTo>
                  <a:cubicBezTo>
                    <a:pt x="245206" y="204947"/>
                    <a:pt x="256219" y="206661"/>
                    <a:pt x="272370" y="206661"/>
                  </a:cubicBezTo>
                  <a:cubicBezTo>
                    <a:pt x="283136" y="206661"/>
                    <a:pt x="291091" y="204704"/>
                    <a:pt x="296228" y="200787"/>
                  </a:cubicBezTo>
                  <a:cubicBezTo>
                    <a:pt x="301368" y="196874"/>
                    <a:pt x="304917" y="190267"/>
                    <a:pt x="306873" y="180967"/>
                  </a:cubicBezTo>
                  <a:cubicBezTo>
                    <a:pt x="312503" y="154293"/>
                    <a:pt x="324004" y="140955"/>
                    <a:pt x="341380" y="140955"/>
                  </a:cubicBezTo>
                  <a:cubicBezTo>
                    <a:pt x="371234" y="140955"/>
                    <a:pt x="386161" y="176685"/>
                    <a:pt x="386161" y="248139"/>
                  </a:cubicBezTo>
                  <a:cubicBezTo>
                    <a:pt x="386161" y="293413"/>
                    <a:pt x="379676" y="326694"/>
                    <a:pt x="366706" y="347987"/>
                  </a:cubicBezTo>
                  <a:cubicBezTo>
                    <a:pt x="358876" y="360954"/>
                    <a:pt x="348109" y="367439"/>
                    <a:pt x="334405" y="367439"/>
                  </a:cubicBezTo>
                  <a:cubicBezTo>
                    <a:pt x="319965" y="367439"/>
                    <a:pt x="311645" y="357774"/>
                    <a:pt x="309445" y="338440"/>
                  </a:cubicBezTo>
                  <a:cubicBezTo>
                    <a:pt x="308222" y="325960"/>
                    <a:pt x="306689" y="317150"/>
                    <a:pt x="304854" y="312013"/>
                  </a:cubicBezTo>
                  <a:cubicBezTo>
                    <a:pt x="303019" y="306873"/>
                    <a:pt x="299533" y="301980"/>
                    <a:pt x="294393" y="297330"/>
                  </a:cubicBezTo>
                  <a:cubicBezTo>
                    <a:pt x="286316" y="289743"/>
                    <a:pt x="274573" y="285948"/>
                    <a:pt x="259156" y="285948"/>
                  </a:cubicBezTo>
                  <a:cubicBezTo>
                    <a:pt x="248143" y="285948"/>
                    <a:pt x="240678" y="287908"/>
                    <a:pt x="236764" y="291821"/>
                  </a:cubicBezTo>
                  <a:cubicBezTo>
                    <a:pt x="232848" y="295738"/>
                    <a:pt x="231134" y="303203"/>
                    <a:pt x="231624" y="314213"/>
                  </a:cubicBezTo>
                  <a:cubicBezTo>
                    <a:pt x="231624" y="316173"/>
                    <a:pt x="231503" y="327552"/>
                    <a:pt x="231256" y="348352"/>
                  </a:cubicBezTo>
                  <a:cubicBezTo>
                    <a:pt x="231256" y="390689"/>
                    <a:pt x="235663" y="416504"/>
                    <a:pt x="244473" y="425805"/>
                  </a:cubicBezTo>
                  <a:cubicBezTo>
                    <a:pt x="247409" y="429475"/>
                    <a:pt x="250405" y="431862"/>
                    <a:pt x="253464" y="432964"/>
                  </a:cubicBezTo>
                  <a:cubicBezTo>
                    <a:pt x="256525" y="434065"/>
                    <a:pt x="264540" y="435595"/>
                    <a:pt x="277510" y="437551"/>
                  </a:cubicBezTo>
                  <a:cubicBezTo>
                    <a:pt x="283870" y="438531"/>
                    <a:pt x="289253" y="441833"/>
                    <a:pt x="293660" y="447463"/>
                  </a:cubicBezTo>
                  <a:cubicBezTo>
                    <a:pt x="298063" y="453090"/>
                    <a:pt x="300267" y="459575"/>
                    <a:pt x="300267" y="466918"/>
                  </a:cubicBezTo>
                  <a:cubicBezTo>
                    <a:pt x="300267" y="485762"/>
                    <a:pt x="289253" y="497874"/>
                    <a:pt x="267230" y="503257"/>
                  </a:cubicBezTo>
                  <a:cubicBezTo>
                    <a:pt x="235416" y="510844"/>
                    <a:pt x="190757" y="514635"/>
                    <a:pt x="133247" y="514635"/>
                  </a:cubicBezTo>
                  <a:cubicBezTo>
                    <a:pt x="82836" y="514635"/>
                    <a:pt x="48085" y="511702"/>
                    <a:pt x="28999" y="505829"/>
                  </a:cubicBezTo>
                  <a:cubicBezTo>
                    <a:pt x="20435" y="503135"/>
                    <a:pt x="13460" y="498242"/>
                    <a:pt x="8077" y="491145"/>
                  </a:cubicBezTo>
                  <a:cubicBezTo>
                    <a:pt x="2693" y="484048"/>
                    <a:pt x="0" y="476215"/>
                    <a:pt x="0" y="467652"/>
                  </a:cubicBezTo>
                  <a:cubicBezTo>
                    <a:pt x="0" y="456885"/>
                    <a:pt x="3917" y="448196"/>
                    <a:pt x="11747" y="441590"/>
                  </a:cubicBezTo>
                  <a:cubicBezTo>
                    <a:pt x="13703" y="440120"/>
                    <a:pt x="20435" y="437061"/>
                    <a:pt x="31935" y="432411"/>
                  </a:cubicBezTo>
                  <a:cubicBezTo>
                    <a:pt x="45639" y="427028"/>
                    <a:pt x="53837" y="414548"/>
                    <a:pt x="56530" y="394971"/>
                  </a:cubicBezTo>
                  <a:cubicBezTo>
                    <a:pt x="60934" y="364871"/>
                    <a:pt x="63137" y="296228"/>
                    <a:pt x="63137" y="189040"/>
                  </a:cubicBezTo>
                  <a:cubicBezTo>
                    <a:pt x="63137" y="142790"/>
                    <a:pt x="61546" y="112811"/>
                    <a:pt x="58365" y="99108"/>
                  </a:cubicBezTo>
                  <a:cubicBezTo>
                    <a:pt x="55182" y="85404"/>
                    <a:pt x="47474" y="75861"/>
                    <a:pt x="35240" y="70477"/>
                  </a:cubicBezTo>
                  <a:cubicBezTo>
                    <a:pt x="23003" y="65094"/>
                    <a:pt x="14989" y="60381"/>
                    <a:pt x="11194" y="56343"/>
                  </a:cubicBezTo>
                  <a:cubicBezTo>
                    <a:pt x="7402" y="52308"/>
                    <a:pt x="5505" y="46494"/>
                    <a:pt x="5505" y="38907"/>
                  </a:cubicBezTo>
                  <a:cubicBezTo>
                    <a:pt x="5505" y="28140"/>
                    <a:pt x="10767" y="19146"/>
                    <a:pt x="21290" y="11928"/>
                  </a:cubicBezTo>
                  <a:cubicBezTo>
                    <a:pt x="31814" y="4709"/>
                    <a:pt x="44784" y="1098"/>
                    <a:pt x="60200" y="1098"/>
                  </a:cubicBezTo>
                  <a:cubicBezTo>
                    <a:pt x="69987" y="1098"/>
                    <a:pt x="84306" y="1835"/>
                    <a:pt x="103149" y="3302"/>
                  </a:cubicBezTo>
                  <a:cubicBezTo>
                    <a:pt x="143037" y="6485"/>
                    <a:pt x="190757" y="8073"/>
                    <a:pt x="246308" y="8073"/>
                  </a:cubicBezTo>
                  <a:cubicBezTo>
                    <a:pt x="335139" y="8073"/>
                    <a:pt x="394971" y="5627"/>
                    <a:pt x="425805" y="733"/>
                  </a:cubicBezTo>
                  <a:cubicBezTo>
                    <a:pt x="429968" y="243"/>
                    <a:pt x="433148" y="0"/>
                    <a:pt x="435351"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Poppins" panose="00000500000000000000" pitchFamily="50" charset="0"/>
                <a:cs typeface="Poppins" panose="00000500000000000000" pitchFamily="50" charset="0"/>
              </a:endParaRPr>
            </a:p>
          </p:txBody>
        </p:sp>
      </p:grpSp>
    </p:spTree>
    <p:extLst>
      <p:ext uri="{BB962C8B-B14F-4D97-AF65-F5344CB8AC3E}">
        <p14:creationId xmlns:p14="http://schemas.microsoft.com/office/powerpoint/2010/main" val="2031113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878566-BD3B-4A97-89A0-B39BDCDA11F7}"/>
              </a:ext>
            </a:extLst>
          </p:cNvPr>
          <p:cNvSpPr/>
          <p:nvPr/>
        </p:nvSpPr>
        <p:spPr>
          <a:xfrm>
            <a:off x="6830290" y="1496292"/>
            <a:ext cx="5361709" cy="38654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pic>
        <p:nvPicPr>
          <p:cNvPr id="12" name="Picture Placeholder 11">
            <a:extLst>
              <a:ext uri="{FF2B5EF4-FFF2-40B4-BE49-F238E27FC236}">
                <a16:creationId xmlns:a16="http://schemas.microsoft.com/office/drawing/2014/main" id="{C734E104-7D5D-4459-9FAD-E9CCC01F264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4572" b="24572"/>
          <a:stretch>
            <a:fillRect/>
          </a:stretch>
        </p:blipFill>
        <p:spPr/>
      </p:pic>
      <p:grpSp>
        <p:nvGrpSpPr>
          <p:cNvPr id="2" name="Group 1">
            <a:extLst>
              <a:ext uri="{FF2B5EF4-FFF2-40B4-BE49-F238E27FC236}">
                <a16:creationId xmlns:a16="http://schemas.microsoft.com/office/drawing/2014/main" id="{AD5FEE41-E91D-45BB-9709-2CA397FB5851}"/>
              </a:ext>
            </a:extLst>
          </p:cNvPr>
          <p:cNvGrpSpPr/>
          <p:nvPr/>
        </p:nvGrpSpPr>
        <p:grpSpPr>
          <a:xfrm>
            <a:off x="8111836" y="2446020"/>
            <a:ext cx="3616036" cy="1965961"/>
            <a:chOff x="8111836" y="2188685"/>
            <a:chExt cx="3616036" cy="1965961"/>
          </a:xfrm>
        </p:grpSpPr>
        <p:sp>
          <p:nvSpPr>
            <p:cNvPr id="8" name="TextBox 7">
              <a:extLst>
                <a:ext uri="{FF2B5EF4-FFF2-40B4-BE49-F238E27FC236}">
                  <a16:creationId xmlns:a16="http://schemas.microsoft.com/office/drawing/2014/main" id="{87389066-A326-40BB-9618-E65B319802A2}"/>
                </a:ext>
              </a:extLst>
            </p:cNvPr>
            <p:cNvSpPr txBox="1"/>
            <p:nvPr/>
          </p:nvSpPr>
          <p:spPr>
            <a:xfrm>
              <a:off x="8111836" y="3077428"/>
              <a:ext cx="3616036" cy="1077218"/>
            </a:xfrm>
            <a:prstGeom prst="rect">
              <a:avLst/>
            </a:prstGeom>
            <a:noFill/>
          </p:spPr>
          <p:txBody>
            <a:bodyPr wrap="square" rtlCol="0">
              <a:spAutoFit/>
            </a:bodyPr>
            <a:lstStyle/>
            <a:p>
              <a:r>
                <a:rPr lang="en-US" sz="3200" b="1" dirty="0">
                  <a:solidFill>
                    <a:schemeClr val="bg1"/>
                  </a:solidFill>
                  <a:latin typeface="Poppins" panose="00000500000000000000" pitchFamily="50" charset="0"/>
                  <a:cs typeface="Poppins" panose="00000500000000000000" pitchFamily="50" charset="0"/>
                </a:rPr>
                <a:t>Eat right. Work hard. Feel good</a:t>
              </a:r>
              <a:endParaRPr lang="id-ID" sz="13800" b="1" i="1" dirty="0">
                <a:solidFill>
                  <a:schemeClr val="bg1"/>
                </a:solidFill>
                <a:latin typeface="Poppins" panose="00000500000000000000" pitchFamily="50" charset="0"/>
                <a:cs typeface="Poppins" panose="00000500000000000000" pitchFamily="50" charset="0"/>
              </a:endParaRPr>
            </a:p>
          </p:txBody>
        </p:sp>
        <p:grpSp>
          <p:nvGrpSpPr>
            <p:cNvPr id="7" name="Group 6">
              <a:extLst>
                <a:ext uri="{FF2B5EF4-FFF2-40B4-BE49-F238E27FC236}">
                  <a16:creationId xmlns:a16="http://schemas.microsoft.com/office/drawing/2014/main" id="{384941BD-CF32-4BC0-BF70-4C228567F478}"/>
                </a:ext>
              </a:extLst>
            </p:cNvPr>
            <p:cNvGrpSpPr/>
            <p:nvPr/>
          </p:nvGrpSpPr>
          <p:grpSpPr>
            <a:xfrm>
              <a:off x="8149477" y="2188685"/>
              <a:ext cx="1361667" cy="489014"/>
              <a:chOff x="1769063" y="2652035"/>
              <a:chExt cx="4326937" cy="1553930"/>
            </a:xfrm>
            <a:solidFill>
              <a:schemeClr val="bg1"/>
            </a:solidFill>
          </p:grpSpPr>
          <p:pic>
            <p:nvPicPr>
              <p:cNvPr id="10" name="Graphic 9">
                <a:extLst>
                  <a:ext uri="{FF2B5EF4-FFF2-40B4-BE49-F238E27FC236}">
                    <a16:creationId xmlns:a16="http://schemas.microsoft.com/office/drawing/2014/main" id="{64B93487-CB36-41DB-90E5-BD137BCDD2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69063" y="2652035"/>
                <a:ext cx="1553930" cy="1553930"/>
              </a:xfrm>
              <a:prstGeom prst="rect">
                <a:avLst/>
              </a:prstGeom>
            </p:spPr>
          </p:pic>
          <p:sp>
            <p:nvSpPr>
              <p:cNvPr id="11" name="Freeform: Shape 10">
                <a:extLst>
                  <a:ext uri="{FF2B5EF4-FFF2-40B4-BE49-F238E27FC236}">
                    <a16:creationId xmlns:a16="http://schemas.microsoft.com/office/drawing/2014/main" id="{2DDD39E5-B594-4431-A82A-CFE4BD2ABA0C}"/>
                  </a:ext>
                </a:extLst>
              </p:cNvPr>
              <p:cNvSpPr/>
              <p:nvPr/>
            </p:nvSpPr>
            <p:spPr>
              <a:xfrm>
                <a:off x="3604179" y="2933205"/>
                <a:ext cx="2491821" cy="1197583"/>
              </a:xfrm>
              <a:custGeom>
                <a:avLst/>
                <a:gdLst>
                  <a:gd name="connsiteX0" fmla="*/ 257686 w 2491821"/>
                  <a:gd name="connsiteY0" fmla="*/ 968162 h 1197583"/>
                  <a:gd name="connsiteX1" fmla="*/ 235294 w 2491821"/>
                  <a:gd name="connsiteY1" fmla="*/ 975134 h 1197583"/>
                  <a:gd name="connsiteX2" fmla="*/ 229056 w 2491821"/>
                  <a:gd name="connsiteY2" fmla="*/ 1000463 h 1197583"/>
                  <a:gd name="connsiteX3" fmla="*/ 229056 w 2491821"/>
                  <a:gd name="connsiteY3" fmla="*/ 1035335 h 1197583"/>
                  <a:gd name="connsiteX4" fmla="*/ 236028 w 2491821"/>
                  <a:gd name="connsiteY4" fmla="*/ 1099206 h 1197583"/>
                  <a:gd name="connsiteX5" fmla="*/ 264293 w 2491821"/>
                  <a:gd name="connsiteY5" fmla="*/ 1114991 h 1197583"/>
                  <a:gd name="connsiteX6" fmla="*/ 320090 w 2491821"/>
                  <a:gd name="connsiteY6" fmla="*/ 1049653 h 1197583"/>
                  <a:gd name="connsiteX7" fmla="*/ 257686 w 2491821"/>
                  <a:gd name="connsiteY7" fmla="*/ 968162 h 1197583"/>
                  <a:gd name="connsiteX8" fmla="*/ 1358664 w 2491821"/>
                  <a:gd name="connsiteY8" fmla="*/ 888138 h 1197583"/>
                  <a:gd name="connsiteX9" fmla="*/ 1326361 w 2491821"/>
                  <a:gd name="connsiteY9" fmla="*/ 904292 h 1197583"/>
                  <a:gd name="connsiteX10" fmla="*/ 1315351 w 2491821"/>
                  <a:gd name="connsiteY10" fmla="*/ 934757 h 1197583"/>
                  <a:gd name="connsiteX11" fmla="*/ 1320671 w 2491821"/>
                  <a:gd name="connsiteY11" fmla="*/ 950174 h 1197583"/>
                  <a:gd name="connsiteX12" fmla="*/ 1339209 w 2491821"/>
                  <a:gd name="connsiteY12" fmla="*/ 954581 h 1197583"/>
                  <a:gd name="connsiteX13" fmla="*/ 1376285 w 2491821"/>
                  <a:gd name="connsiteY13" fmla="*/ 954581 h 1197583"/>
                  <a:gd name="connsiteX14" fmla="*/ 1399775 w 2491821"/>
                  <a:gd name="connsiteY14" fmla="*/ 932922 h 1197583"/>
                  <a:gd name="connsiteX15" fmla="*/ 1388396 w 2491821"/>
                  <a:gd name="connsiteY15" fmla="*/ 900618 h 1197583"/>
                  <a:gd name="connsiteX16" fmla="*/ 1358664 w 2491821"/>
                  <a:gd name="connsiteY16" fmla="*/ 888138 h 1197583"/>
                  <a:gd name="connsiteX17" fmla="*/ 720444 w 2491821"/>
                  <a:gd name="connsiteY17" fmla="*/ 824636 h 1197583"/>
                  <a:gd name="connsiteX18" fmla="*/ 740633 w 2491821"/>
                  <a:gd name="connsiteY18" fmla="*/ 847393 h 1197583"/>
                  <a:gd name="connsiteX19" fmla="*/ 740633 w 2491821"/>
                  <a:gd name="connsiteY19" fmla="*/ 1060663 h 1197583"/>
                  <a:gd name="connsiteX20" fmla="*/ 745221 w 2491821"/>
                  <a:gd name="connsiteY20" fmla="*/ 1097739 h 1197583"/>
                  <a:gd name="connsiteX21" fmla="*/ 763758 w 2491821"/>
                  <a:gd name="connsiteY21" fmla="*/ 1119397 h 1197583"/>
                  <a:gd name="connsiteX22" fmla="*/ 778994 w 2491821"/>
                  <a:gd name="connsiteY22" fmla="*/ 1133160 h 1197583"/>
                  <a:gd name="connsiteX23" fmla="*/ 782848 w 2491821"/>
                  <a:gd name="connsiteY23" fmla="*/ 1147659 h 1197583"/>
                  <a:gd name="connsiteX24" fmla="*/ 662812 w 2491821"/>
                  <a:gd name="connsiteY24" fmla="*/ 1195015 h 1197583"/>
                  <a:gd name="connsiteX25" fmla="*/ 560399 w 2491821"/>
                  <a:gd name="connsiteY25" fmla="*/ 1184735 h 1197583"/>
                  <a:gd name="connsiteX26" fmla="*/ 539662 w 2491821"/>
                  <a:gd name="connsiteY26" fmla="*/ 1171886 h 1197583"/>
                  <a:gd name="connsiteX27" fmla="*/ 531769 w 2491821"/>
                  <a:gd name="connsiteY27" fmla="*/ 1150964 h 1197583"/>
                  <a:gd name="connsiteX28" fmla="*/ 535807 w 2491821"/>
                  <a:gd name="connsiteY28" fmla="*/ 1135548 h 1197583"/>
                  <a:gd name="connsiteX29" fmla="*/ 556361 w 2491821"/>
                  <a:gd name="connsiteY29" fmla="*/ 1117927 h 1197583"/>
                  <a:gd name="connsiteX30" fmla="*/ 572514 w 2491821"/>
                  <a:gd name="connsiteY30" fmla="*/ 1090395 h 1197583"/>
                  <a:gd name="connsiteX31" fmla="*/ 577286 w 2491821"/>
                  <a:gd name="connsiteY31" fmla="*/ 1033500 h 1197583"/>
                  <a:gd name="connsiteX32" fmla="*/ 575632 w 2491821"/>
                  <a:gd name="connsiteY32" fmla="*/ 988167 h 1197583"/>
                  <a:gd name="connsiteX33" fmla="*/ 573248 w 2491821"/>
                  <a:gd name="connsiteY33" fmla="*/ 949441 h 1197583"/>
                  <a:gd name="connsiteX34" fmla="*/ 552691 w 2491821"/>
                  <a:gd name="connsiteY34" fmla="*/ 926315 h 1197583"/>
                  <a:gd name="connsiteX35" fmla="*/ 529934 w 2491821"/>
                  <a:gd name="connsiteY35" fmla="*/ 896948 h 1197583"/>
                  <a:gd name="connsiteX36" fmla="*/ 559666 w 2491821"/>
                  <a:gd name="connsiteY36" fmla="*/ 862445 h 1197583"/>
                  <a:gd name="connsiteX37" fmla="*/ 647764 w 2491821"/>
                  <a:gd name="connsiteY37" fmla="*/ 835646 h 1197583"/>
                  <a:gd name="connsiteX38" fmla="*/ 720444 w 2491821"/>
                  <a:gd name="connsiteY38" fmla="*/ 824636 h 1197583"/>
                  <a:gd name="connsiteX39" fmla="*/ 1362334 w 2491821"/>
                  <a:gd name="connsiteY39" fmla="*/ 822064 h 1197583"/>
                  <a:gd name="connsiteX40" fmla="*/ 1480901 w 2491821"/>
                  <a:gd name="connsiteY40" fmla="*/ 861711 h 1197583"/>
                  <a:gd name="connsiteX41" fmla="*/ 1520544 w 2491821"/>
                  <a:gd name="connsiteY41" fmla="*/ 908695 h 1197583"/>
                  <a:gd name="connsiteX42" fmla="*/ 1537796 w 2491821"/>
                  <a:gd name="connsiteY42" fmla="*/ 968896 h 1197583"/>
                  <a:gd name="connsiteX43" fmla="*/ 1527884 w 2491821"/>
                  <a:gd name="connsiteY43" fmla="*/ 1007990 h 1197583"/>
                  <a:gd name="connsiteX44" fmla="*/ 1502191 w 2491821"/>
                  <a:gd name="connsiteY44" fmla="*/ 1023223 h 1197583"/>
                  <a:gd name="connsiteX45" fmla="*/ 1329666 w 2491821"/>
                  <a:gd name="connsiteY45" fmla="*/ 1023223 h 1197583"/>
                  <a:gd name="connsiteX46" fmla="*/ 1318287 w 2491821"/>
                  <a:gd name="connsiteY46" fmla="*/ 1033135 h 1197583"/>
                  <a:gd name="connsiteX47" fmla="*/ 1344165 w 2491821"/>
                  <a:gd name="connsiteY47" fmla="*/ 1078099 h 1197583"/>
                  <a:gd name="connsiteX48" fmla="*/ 1399775 w 2491821"/>
                  <a:gd name="connsiteY48" fmla="*/ 1099206 h 1197583"/>
                  <a:gd name="connsiteX49" fmla="*/ 1438869 w 2491821"/>
                  <a:gd name="connsiteY49" fmla="*/ 1092415 h 1197583"/>
                  <a:gd name="connsiteX50" fmla="*/ 1474291 w 2491821"/>
                  <a:gd name="connsiteY50" fmla="*/ 1075715 h 1197583"/>
                  <a:gd name="connsiteX51" fmla="*/ 1494114 w 2491821"/>
                  <a:gd name="connsiteY51" fmla="*/ 1066905 h 1197583"/>
                  <a:gd name="connsiteX52" fmla="*/ 1512836 w 2491821"/>
                  <a:gd name="connsiteY52" fmla="*/ 1078652 h 1197583"/>
                  <a:gd name="connsiteX53" fmla="*/ 1522011 w 2491821"/>
                  <a:gd name="connsiteY53" fmla="*/ 1102879 h 1197583"/>
                  <a:gd name="connsiteX54" fmla="*/ 1488974 w 2491821"/>
                  <a:gd name="connsiteY54" fmla="*/ 1153901 h 1197583"/>
                  <a:gd name="connsiteX55" fmla="*/ 1354258 w 2491821"/>
                  <a:gd name="connsiteY55" fmla="*/ 1197583 h 1197583"/>
                  <a:gd name="connsiteX56" fmla="*/ 1225050 w 2491821"/>
                  <a:gd name="connsiteY56" fmla="*/ 1152799 h 1197583"/>
                  <a:gd name="connsiteX57" fmla="*/ 1183203 w 2491821"/>
                  <a:gd name="connsiteY57" fmla="*/ 1099574 h 1197583"/>
                  <a:gd name="connsiteX58" fmla="*/ 1161544 w 2491821"/>
                  <a:gd name="connsiteY58" fmla="*/ 1012210 h 1197583"/>
                  <a:gd name="connsiteX59" fmla="*/ 1198988 w 2491821"/>
                  <a:gd name="connsiteY59" fmla="*/ 901355 h 1197583"/>
                  <a:gd name="connsiteX60" fmla="*/ 1281212 w 2491821"/>
                  <a:gd name="connsiteY60" fmla="*/ 837850 h 1197583"/>
                  <a:gd name="connsiteX61" fmla="*/ 1362334 w 2491821"/>
                  <a:gd name="connsiteY61" fmla="*/ 822064 h 1197583"/>
                  <a:gd name="connsiteX62" fmla="*/ 251813 w 2491821"/>
                  <a:gd name="connsiteY62" fmla="*/ 755994 h 1197583"/>
                  <a:gd name="connsiteX63" fmla="*/ 234008 w 2491821"/>
                  <a:gd name="connsiteY63" fmla="*/ 763150 h 1197583"/>
                  <a:gd name="connsiteX64" fmla="*/ 229056 w 2491821"/>
                  <a:gd name="connsiteY64" fmla="*/ 789031 h 1197583"/>
                  <a:gd name="connsiteX65" fmla="*/ 229056 w 2491821"/>
                  <a:gd name="connsiteY65" fmla="*/ 864648 h 1197583"/>
                  <a:gd name="connsiteX66" fmla="*/ 233643 w 2491821"/>
                  <a:gd name="connsiteY66" fmla="*/ 889973 h 1197583"/>
                  <a:gd name="connsiteX67" fmla="*/ 249609 w 2491821"/>
                  <a:gd name="connsiteY67" fmla="*/ 897317 h 1197583"/>
                  <a:gd name="connsiteX68" fmla="*/ 289621 w 2491821"/>
                  <a:gd name="connsiteY68" fmla="*/ 880614 h 1197583"/>
                  <a:gd name="connsiteX69" fmla="*/ 302470 w 2491821"/>
                  <a:gd name="connsiteY69" fmla="*/ 828306 h 1197583"/>
                  <a:gd name="connsiteX70" fmla="*/ 289253 w 2491821"/>
                  <a:gd name="connsiteY70" fmla="*/ 774896 h 1197583"/>
                  <a:gd name="connsiteX71" fmla="*/ 251813 w 2491821"/>
                  <a:gd name="connsiteY71" fmla="*/ 755994 h 1197583"/>
                  <a:gd name="connsiteX72" fmla="*/ 991344 w 2491821"/>
                  <a:gd name="connsiteY72" fmla="*/ 733602 h 1197583"/>
                  <a:gd name="connsiteX73" fmla="*/ 1021079 w 2491821"/>
                  <a:gd name="connsiteY73" fmla="*/ 733602 h 1197583"/>
                  <a:gd name="connsiteX74" fmla="*/ 1033375 w 2491821"/>
                  <a:gd name="connsiteY74" fmla="*/ 737821 h 1197583"/>
                  <a:gd name="connsiteX75" fmla="*/ 1036496 w 2491821"/>
                  <a:gd name="connsiteY75" fmla="*/ 754524 h 1197583"/>
                  <a:gd name="connsiteX76" fmla="*/ 1036496 w 2491821"/>
                  <a:gd name="connsiteY76" fmla="*/ 804079 h 1197583"/>
                  <a:gd name="connsiteX77" fmla="*/ 1039982 w 2491821"/>
                  <a:gd name="connsiteY77" fmla="*/ 818394 h 1197583"/>
                  <a:gd name="connsiteX78" fmla="*/ 1054850 w 2491821"/>
                  <a:gd name="connsiteY78" fmla="*/ 821699 h 1197583"/>
                  <a:gd name="connsiteX79" fmla="*/ 1122759 w 2491821"/>
                  <a:gd name="connsiteY79" fmla="*/ 821699 h 1197583"/>
                  <a:gd name="connsiteX80" fmla="*/ 1140379 w 2491821"/>
                  <a:gd name="connsiteY80" fmla="*/ 826655 h 1197583"/>
                  <a:gd name="connsiteX81" fmla="*/ 1144414 w 2491821"/>
                  <a:gd name="connsiteY81" fmla="*/ 847761 h 1197583"/>
                  <a:gd name="connsiteX82" fmla="*/ 1144414 w 2491821"/>
                  <a:gd name="connsiteY82" fmla="*/ 869420 h 1197583"/>
                  <a:gd name="connsiteX83" fmla="*/ 1139277 w 2491821"/>
                  <a:gd name="connsiteY83" fmla="*/ 893828 h 1197583"/>
                  <a:gd name="connsiteX84" fmla="*/ 1120555 w 2491821"/>
                  <a:gd name="connsiteY84" fmla="*/ 900618 h 1197583"/>
                  <a:gd name="connsiteX85" fmla="*/ 1054116 w 2491821"/>
                  <a:gd name="connsiteY85" fmla="*/ 900618 h 1197583"/>
                  <a:gd name="connsiteX86" fmla="*/ 1040166 w 2491821"/>
                  <a:gd name="connsiteY86" fmla="*/ 904292 h 1197583"/>
                  <a:gd name="connsiteX87" fmla="*/ 1036496 w 2491821"/>
                  <a:gd name="connsiteY87" fmla="*/ 918239 h 1197583"/>
                  <a:gd name="connsiteX88" fmla="*/ 1036496 w 2491821"/>
                  <a:gd name="connsiteY88" fmla="*/ 1042310 h 1197583"/>
                  <a:gd name="connsiteX89" fmla="*/ 1047325 w 2491821"/>
                  <a:gd name="connsiteY89" fmla="*/ 1078284 h 1197583"/>
                  <a:gd name="connsiteX90" fmla="*/ 1075038 w 2491821"/>
                  <a:gd name="connsiteY90" fmla="*/ 1092234 h 1197583"/>
                  <a:gd name="connsiteX91" fmla="*/ 1112847 w 2491821"/>
                  <a:gd name="connsiteY91" fmla="*/ 1079017 h 1197583"/>
                  <a:gd name="connsiteX92" fmla="*/ 1123860 w 2491821"/>
                  <a:gd name="connsiteY92" fmla="*/ 1075715 h 1197583"/>
                  <a:gd name="connsiteX93" fmla="*/ 1140010 w 2491821"/>
                  <a:gd name="connsiteY93" fmla="*/ 1086360 h 1197583"/>
                  <a:gd name="connsiteX94" fmla="*/ 1147351 w 2491821"/>
                  <a:gd name="connsiteY94" fmla="*/ 1109486 h 1197583"/>
                  <a:gd name="connsiteX95" fmla="*/ 1122390 w 2491821"/>
                  <a:gd name="connsiteY95" fmla="*/ 1153168 h 1197583"/>
                  <a:gd name="connsiteX96" fmla="*/ 996116 w 2491821"/>
                  <a:gd name="connsiteY96" fmla="*/ 1197583 h 1197583"/>
                  <a:gd name="connsiteX97" fmla="*/ 901780 w 2491821"/>
                  <a:gd name="connsiteY97" fmla="*/ 1164362 h 1197583"/>
                  <a:gd name="connsiteX98" fmla="*/ 866174 w 2491821"/>
                  <a:gd name="connsiteY98" fmla="*/ 1076814 h 1197583"/>
                  <a:gd name="connsiteX99" fmla="*/ 866174 w 2491821"/>
                  <a:gd name="connsiteY99" fmla="*/ 907229 h 1197583"/>
                  <a:gd name="connsiteX100" fmla="*/ 864155 w 2491821"/>
                  <a:gd name="connsiteY100" fmla="*/ 896764 h 1197583"/>
                  <a:gd name="connsiteX101" fmla="*/ 853691 w 2491821"/>
                  <a:gd name="connsiteY101" fmla="*/ 894745 h 1197583"/>
                  <a:gd name="connsiteX102" fmla="*/ 815882 w 2491821"/>
                  <a:gd name="connsiteY102" fmla="*/ 894745 h 1197583"/>
                  <a:gd name="connsiteX103" fmla="*/ 802300 w 2491821"/>
                  <a:gd name="connsiteY103" fmla="*/ 891259 h 1197583"/>
                  <a:gd name="connsiteX104" fmla="*/ 799367 w 2491821"/>
                  <a:gd name="connsiteY104" fmla="*/ 874925 h 1197583"/>
                  <a:gd name="connsiteX105" fmla="*/ 799367 w 2491821"/>
                  <a:gd name="connsiteY105" fmla="*/ 858775 h 1197583"/>
                  <a:gd name="connsiteX106" fmla="*/ 807809 w 2491821"/>
                  <a:gd name="connsiteY106" fmla="*/ 842621 h 1197583"/>
                  <a:gd name="connsiteX107" fmla="*/ 975927 w 2491821"/>
                  <a:gd name="connsiteY107" fmla="*/ 736903 h 1197583"/>
                  <a:gd name="connsiteX108" fmla="*/ 991344 w 2491821"/>
                  <a:gd name="connsiteY108" fmla="*/ 733602 h 1197583"/>
                  <a:gd name="connsiteX109" fmla="*/ 667952 w 2491821"/>
                  <a:gd name="connsiteY109" fmla="*/ 686615 h 1197583"/>
                  <a:gd name="connsiteX110" fmla="*/ 718609 w 2491821"/>
                  <a:gd name="connsiteY110" fmla="*/ 698546 h 1197583"/>
                  <a:gd name="connsiteX111" fmla="*/ 737331 w 2491821"/>
                  <a:gd name="connsiteY111" fmla="*/ 730665 h 1197583"/>
                  <a:gd name="connsiteX112" fmla="*/ 709066 w 2491821"/>
                  <a:gd name="connsiteY112" fmla="*/ 775449 h 1197583"/>
                  <a:gd name="connsiteX113" fmla="*/ 600780 w 2491821"/>
                  <a:gd name="connsiteY113" fmla="*/ 801511 h 1197583"/>
                  <a:gd name="connsiteX114" fmla="*/ 558196 w 2491821"/>
                  <a:gd name="connsiteY114" fmla="*/ 791231 h 1197583"/>
                  <a:gd name="connsiteX115" fmla="*/ 536906 w 2491821"/>
                  <a:gd name="connsiteY115" fmla="*/ 754524 h 1197583"/>
                  <a:gd name="connsiteX116" fmla="*/ 582058 w 2491821"/>
                  <a:gd name="connsiteY116" fmla="*/ 704968 h 1197583"/>
                  <a:gd name="connsiteX117" fmla="*/ 667952 w 2491821"/>
                  <a:gd name="connsiteY117" fmla="*/ 686615 h 1197583"/>
                  <a:gd name="connsiteX118" fmla="*/ 309445 w 2491821"/>
                  <a:gd name="connsiteY118" fmla="*/ 684046 h 1197583"/>
                  <a:gd name="connsiteX119" fmla="*/ 388180 w 2491821"/>
                  <a:gd name="connsiteY119" fmla="*/ 691939 h 1197583"/>
                  <a:gd name="connsiteX120" fmla="*/ 440123 w 2491821"/>
                  <a:gd name="connsiteY120" fmla="*/ 718550 h 1197583"/>
                  <a:gd name="connsiteX121" fmla="*/ 476097 w 2491821"/>
                  <a:gd name="connsiteY121" fmla="*/ 800041 h 1197583"/>
                  <a:gd name="connsiteX122" fmla="*/ 465452 w 2491821"/>
                  <a:gd name="connsiteY122" fmla="*/ 849412 h 1197583"/>
                  <a:gd name="connsiteX123" fmla="*/ 436818 w 2491821"/>
                  <a:gd name="connsiteY123" fmla="*/ 887773 h 1197583"/>
                  <a:gd name="connsiteX124" fmla="*/ 423970 w 2491821"/>
                  <a:gd name="connsiteY124" fmla="*/ 906492 h 1197583"/>
                  <a:gd name="connsiteX125" fmla="*/ 439386 w 2491821"/>
                  <a:gd name="connsiteY125" fmla="*/ 921909 h 1197583"/>
                  <a:gd name="connsiteX126" fmla="*/ 494082 w 2491821"/>
                  <a:gd name="connsiteY126" fmla="*/ 962654 h 1197583"/>
                  <a:gd name="connsiteX127" fmla="*/ 519411 w 2491821"/>
                  <a:gd name="connsiteY127" fmla="*/ 1037170 h 1197583"/>
                  <a:gd name="connsiteX128" fmla="*/ 480868 w 2491821"/>
                  <a:gd name="connsiteY128" fmla="*/ 1133713 h 1197583"/>
                  <a:gd name="connsiteX129" fmla="*/ 329999 w 2491821"/>
                  <a:gd name="connsiteY129" fmla="*/ 1191341 h 1197583"/>
                  <a:gd name="connsiteX130" fmla="*/ 263191 w 2491821"/>
                  <a:gd name="connsiteY130" fmla="*/ 1189506 h 1197583"/>
                  <a:gd name="connsiteX131" fmla="*/ 203727 w 2491821"/>
                  <a:gd name="connsiteY131" fmla="*/ 1187306 h 1197583"/>
                  <a:gd name="connsiteX132" fmla="*/ 154540 w 2491821"/>
                  <a:gd name="connsiteY132" fmla="*/ 1187671 h 1197583"/>
                  <a:gd name="connsiteX133" fmla="*/ 78922 w 2491821"/>
                  <a:gd name="connsiteY133" fmla="*/ 1189875 h 1197583"/>
                  <a:gd name="connsiteX134" fmla="*/ 48454 w 2491821"/>
                  <a:gd name="connsiteY134" fmla="*/ 1191710 h 1197583"/>
                  <a:gd name="connsiteX135" fmla="*/ 12848 w 2491821"/>
                  <a:gd name="connsiteY135" fmla="*/ 1180331 h 1197583"/>
                  <a:gd name="connsiteX136" fmla="*/ 0 w 2491821"/>
                  <a:gd name="connsiteY136" fmla="*/ 1153168 h 1197583"/>
                  <a:gd name="connsiteX137" fmla="*/ 4772 w 2491821"/>
                  <a:gd name="connsiteY137" fmla="*/ 1137014 h 1197583"/>
                  <a:gd name="connsiteX138" fmla="*/ 27897 w 2491821"/>
                  <a:gd name="connsiteY138" fmla="*/ 1118661 h 1197583"/>
                  <a:gd name="connsiteX139" fmla="*/ 42580 w 2491821"/>
                  <a:gd name="connsiteY139" fmla="*/ 1095720 h 1197583"/>
                  <a:gd name="connsiteX140" fmla="*/ 51390 w 2491821"/>
                  <a:gd name="connsiteY140" fmla="*/ 1028728 h 1197583"/>
                  <a:gd name="connsiteX141" fmla="*/ 58365 w 2491821"/>
                  <a:gd name="connsiteY141" fmla="*/ 831611 h 1197583"/>
                  <a:gd name="connsiteX142" fmla="*/ 52676 w 2491821"/>
                  <a:gd name="connsiteY142" fmla="*/ 774531 h 1197583"/>
                  <a:gd name="connsiteX143" fmla="*/ 26062 w 2491821"/>
                  <a:gd name="connsiteY143" fmla="*/ 751222 h 1197583"/>
                  <a:gd name="connsiteX144" fmla="*/ 1835 w 2491821"/>
                  <a:gd name="connsiteY144" fmla="*/ 721122 h 1197583"/>
                  <a:gd name="connsiteX145" fmla="*/ 16334 w 2491821"/>
                  <a:gd name="connsiteY145" fmla="*/ 694691 h 1197583"/>
                  <a:gd name="connsiteX146" fmla="*/ 53594 w 2491821"/>
                  <a:gd name="connsiteY146" fmla="*/ 684415 h 1197583"/>
                  <a:gd name="connsiteX147" fmla="*/ 85529 w 2491821"/>
                  <a:gd name="connsiteY147" fmla="*/ 685513 h 1197583"/>
                  <a:gd name="connsiteX148" fmla="*/ 155273 w 2491821"/>
                  <a:gd name="connsiteY148" fmla="*/ 686983 h 1197583"/>
                  <a:gd name="connsiteX149" fmla="*/ 263560 w 2491821"/>
                  <a:gd name="connsiteY149" fmla="*/ 684780 h 1197583"/>
                  <a:gd name="connsiteX150" fmla="*/ 309445 w 2491821"/>
                  <a:gd name="connsiteY150" fmla="*/ 684046 h 1197583"/>
                  <a:gd name="connsiteX151" fmla="*/ 1755227 w 2491821"/>
                  <a:gd name="connsiteY151" fmla="*/ 353857 h 1197583"/>
                  <a:gd name="connsiteX152" fmla="*/ 1727146 w 2491821"/>
                  <a:gd name="connsiteY152" fmla="*/ 367074 h 1197583"/>
                  <a:gd name="connsiteX153" fmla="*/ 1715215 w 2491821"/>
                  <a:gd name="connsiteY153" fmla="*/ 398641 h 1197583"/>
                  <a:gd name="connsiteX154" fmla="*/ 1723657 w 2491821"/>
                  <a:gd name="connsiteY154" fmla="*/ 427090 h 1197583"/>
                  <a:gd name="connsiteX155" fmla="*/ 1746048 w 2491821"/>
                  <a:gd name="connsiteY155" fmla="*/ 437920 h 1197583"/>
                  <a:gd name="connsiteX156" fmla="*/ 1775415 w 2491821"/>
                  <a:gd name="connsiteY156" fmla="*/ 388364 h 1197583"/>
                  <a:gd name="connsiteX157" fmla="*/ 1771193 w 2491821"/>
                  <a:gd name="connsiteY157" fmla="*/ 361200 h 1197583"/>
                  <a:gd name="connsiteX158" fmla="*/ 1755227 w 2491821"/>
                  <a:gd name="connsiteY158" fmla="*/ 353857 h 1197583"/>
                  <a:gd name="connsiteX159" fmla="*/ 1472212 w 2491821"/>
                  <a:gd name="connsiteY159" fmla="*/ 144260 h 1197583"/>
                  <a:gd name="connsiteX160" fmla="*/ 1492401 w 2491821"/>
                  <a:gd name="connsiteY160" fmla="*/ 167017 h 1197583"/>
                  <a:gd name="connsiteX161" fmla="*/ 1492401 w 2491821"/>
                  <a:gd name="connsiteY161" fmla="*/ 380287 h 1197583"/>
                  <a:gd name="connsiteX162" fmla="*/ 1496988 w 2491821"/>
                  <a:gd name="connsiteY162" fmla="*/ 417363 h 1197583"/>
                  <a:gd name="connsiteX163" fmla="*/ 1515526 w 2491821"/>
                  <a:gd name="connsiteY163" fmla="*/ 439021 h 1197583"/>
                  <a:gd name="connsiteX164" fmla="*/ 1530762 w 2491821"/>
                  <a:gd name="connsiteY164" fmla="*/ 452784 h 1197583"/>
                  <a:gd name="connsiteX165" fmla="*/ 1534616 w 2491821"/>
                  <a:gd name="connsiteY165" fmla="*/ 467283 h 1197583"/>
                  <a:gd name="connsiteX166" fmla="*/ 1414580 w 2491821"/>
                  <a:gd name="connsiteY166" fmla="*/ 514635 h 1197583"/>
                  <a:gd name="connsiteX167" fmla="*/ 1312167 w 2491821"/>
                  <a:gd name="connsiteY167" fmla="*/ 504359 h 1197583"/>
                  <a:gd name="connsiteX168" fmla="*/ 1291429 w 2491821"/>
                  <a:gd name="connsiteY168" fmla="*/ 491510 h 1197583"/>
                  <a:gd name="connsiteX169" fmla="*/ 1283537 w 2491821"/>
                  <a:gd name="connsiteY169" fmla="*/ 470588 h 1197583"/>
                  <a:gd name="connsiteX170" fmla="*/ 1287575 w 2491821"/>
                  <a:gd name="connsiteY170" fmla="*/ 455171 h 1197583"/>
                  <a:gd name="connsiteX171" fmla="*/ 1308129 w 2491821"/>
                  <a:gd name="connsiteY171" fmla="*/ 437551 h 1197583"/>
                  <a:gd name="connsiteX172" fmla="*/ 1324282 w 2491821"/>
                  <a:gd name="connsiteY172" fmla="*/ 410019 h 1197583"/>
                  <a:gd name="connsiteX173" fmla="*/ 1329054 w 2491821"/>
                  <a:gd name="connsiteY173" fmla="*/ 353124 h 1197583"/>
                  <a:gd name="connsiteX174" fmla="*/ 1327400 w 2491821"/>
                  <a:gd name="connsiteY174" fmla="*/ 307791 h 1197583"/>
                  <a:gd name="connsiteX175" fmla="*/ 1325016 w 2491821"/>
                  <a:gd name="connsiteY175" fmla="*/ 269065 h 1197583"/>
                  <a:gd name="connsiteX176" fmla="*/ 1304459 w 2491821"/>
                  <a:gd name="connsiteY176" fmla="*/ 245939 h 1197583"/>
                  <a:gd name="connsiteX177" fmla="*/ 1281702 w 2491821"/>
                  <a:gd name="connsiteY177" fmla="*/ 216572 h 1197583"/>
                  <a:gd name="connsiteX178" fmla="*/ 1311434 w 2491821"/>
                  <a:gd name="connsiteY178" fmla="*/ 182068 h 1197583"/>
                  <a:gd name="connsiteX179" fmla="*/ 1399531 w 2491821"/>
                  <a:gd name="connsiteY179" fmla="*/ 155270 h 1197583"/>
                  <a:gd name="connsiteX180" fmla="*/ 1472212 w 2491821"/>
                  <a:gd name="connsiteY180" fmla="*/ 144260 h 1197583"/>
                  <a:gd name="connsiteX181" fmla="*/ 684717 w 2491821"/>
                  <a:gd name="connsiteY181" fmla="*/ 144260 h 1197583"/>
                  <a:gd name="connsiteX182" fmla="*/ 706373 w 2491821"/>
                  <a:gd name="connsiteY182" fmla="*/ 162613 h 1197583"/>
                  <a:gd name="connsiteX183" fmla="*/ 706373 w 2491821"/>
                  <a:gd name="connsiteY183" fmla="*/ 361566 h 1197583"/>
                  <a:gd name="connsiteX184" fmla="*/ 748588 w 2491821"/>
                  <a:gd name="connsiteY184" fmla="*/ 425439 h 1197583"/>
                  <a:gd name="connsiteX185" fmla="*/ 769510 w 2491821"/>
                  <a:gd name="connsiteY185" fmla="*/ 419382 h 1197583"/>
                  <a:gd name="connsiteX186" fmla="*/ 783825 w 2491821"/>
                  <a:gd name="connsiteY186" fmla="*/ 404514 h 1197583"/>
                  <a:gd name="connsiteX187" fmla="*/ 791902 w 2491821"/>
                  <a:gd name="connsiteY187" fmla="*/ 325960 h 1197583"/>
                  <a:gd name="connsiteX188" fmla="*/ 787863 w 2491821"/>
                  <a:gd name="connsiteY188" fmla="*/ 243736 h 1197583"/>
                  <a:gd name="connsiteX189" fmla="*/ 782723 w 2491821"/>
                  <a:gd name="connsiteY189" fmla="*/ 230338 h 1197583"/>
                  <a:gd name="connsiteX190" fmla="*/ 768777 w 2491821"/>
                  <a:gd name="connsiteY190" fmla="*/ 220611 h 1197583"/>
                  <a:gd name="connsiteX191" fmla="*/ 747851 w 2491821"/>
                  <a:gd name="connsiteY191" fmla="*/ 192714 h 1197583"/>
                  <a:gd name="connsiteX192" fmla="*/ 783825 w 2491821"/>
                  <a:gd name="connsiteY192" fmla="*/ 161143 h 1197583"/>
                  <a:gd name="connsiteX193" fmla="*/ 918541 w 2491821"/>
                  <a:gd name="connsiteY193" fmla="*/ 144260 h 1197583"/>
                  <a:gd name="connsiteX194" fmla="*/ 955617 w 2491821"/>
                  <a:gd name="connsiteY194" fmla="*/ 183535 h 1197583"/>
                  <a:gd name="connsiteX195" fmla="*/ 955249 w 2491821"/>
                  <a:gd name="connsiteY195" fmla="*/ 200054 h 1197583"/>
                  <a:gd name="connsiteX196" fmla="*/ 954147 w 2491821"/>
                  <a:gd name="connsiteY196" fmla="*/ 243003 h 1197583"/>
                  <a:gd name="connsiteX197" fmla="*/ 954147 w 2491821"/>
                  <a:gd name="connsiteY197" fmla="*/ 404883 h 1197583"/>
                  <a:gd name="connsiteX198" fmla="*/ 975437 w 2491821"/>
                  <a:gd name="connsiteY198" fmla="*/ 427640 h 1197583"/>
                  <a:gd name="connsiteX199" fmla="*/ 993426 w 2491821"/>
                  <a:gd name="connsiteY199" fmla="*/ 453336 h 1197583"/>
                  <a:gd name="connsiteX200" fmla="*/ 915240 w 2491821"/>
                  <a:gd name="connsiteY200" fmla="*/ 504359 h 1197583"/>
                  <a:gd name="connsiteX201" fmla="*/ 826406 w 2491821"/>
                  <a:gd name="connsiteY201" fmla="*/ 515004 h 1197583"/>
                  <a:gd name="connsiteX202" fmla="*/ 802363 w 2491821"/>
                  <a:gd name="connsiteY202" fmla="*/ 510965 h 1197583"/>
                  <a:gd name="connsiteX203" fmla="*/ 794839 w 2491821"/>
                  <a:gd name="connsiteY203" fmla="*/ 495184 h 1197583"/>
                  <a:gd name="connsiteX204" fmla="*/ 780888 w 2491821"/>
                  <a:gd name="connsiteY204" fmla="*/ 472423 h 1197583"/>
                  <a:gd name="connsiteX205" fmla="*/ 772815 w 2491821"/>
                  <a:gd name="connsiteY205" fmla="*/ 474442 h 1197583"/>
                  <a:gd name="connsiteX206" fmla="*/ 750423 w 2491821"/>
                  <a:gd name="connsiteY206" fmla="*/ 489310 h 1197583"/>
                  <a:gd name="connsiteX207" fmla="*/ 670767 w 2491821"/>
                  <a:gd name="connsiteY207" fmla="*/ 514635 h 1197583"/>
                  <a:gd name="connsiteX208" fmla="*/ 571291 w 2491821"/>
                  <a:gd name="connsiteY208" fmla="*/ 473893 h 1197583"/>
                  <a:gd name="connsiteX209" fmla="*/ 546696 w 2491821"/>
                  <a:gd name="connsiteY209" fmla="*/ 358997 h 1197583"/>
                  <a:gd name="connsiteX210" fmla="*/ 547064 w 2491821"/>
                  <a:gd name="connsiteY210" fmla="*/ 307607 h 1197583"/>
                  <a:gd name="connsiteX211" fmla="*/ 547064 w 2491821"/>
                  <a:gd name="connsiteY211" fmla="*/ 290720 h 1197583"/>
                  <a:gd name="connsiteX212" fmla="*/ 541375 w 2491821"/>
                  <a:gd name="connsiteY212" fmla="*/ 244285 h 1197583"/>
                  <a:gd name="connsiteX213" fmla="*/ 520634 w 2491821"/>
                  <a:gd name="connsiteY213" fmla="*/ 220976 h 1197583"/>
                  <a:gd name="connsiteX214" fmla="*/ 502465 w 2491821"/>
                  <a:gd name="connsiteY214" fmla="*/ 209232 h 1197583"/>
                  <a:gd name="connsiteX215" fmla="*/ 498610 w 2491821"/>
                  <a:gd name="connsiteY215" fmla="*/ 197117 h 1197583"/>
                  <a:gd name="connsiteX216" fmla="*/ 540822 w 2491821"/>
                  <a:gd name="connsiteY216" fmla="*/ 160042 h 1197583"/>
                  <a:gd name="connsiteX217" fmla="*/ 684717 w 2491821"/>
                  <a:gd name="connsiteY217" fmla="*/ 144260 h 1197583"/>
                  <a:gd name="connsiteX218" fmla="*/ 2331043 w 2491821"/>
                  <a:gd name="connsiteY218" fmla="*/ 143891 h 1197583"/>
                  <a:gd name="connsiteX219" fmla="*/ 2410330 w 2491821"/>
                  <a:gd name="connsiteY219" fmla="*/ 168118 h 1197583"/>
                  <a:gd name="connsiteX220" fmla="*/ 2442634 w 2491821"/>
                  <a:gd name="connsiteY220" fmla="*/ 208680 h 1197583"/>
                  <a:gd name="connsiteX221" fmla="*/ 2454012 w 2491821"/>
                  <a:gd name="connsiteY221" fmla="*/ 277141 h 1197583"/>
                  <a:gd name="connsiteX222" fmla="*/ 2459152 w 2491821"/>
                  <a:gd name="connsiteY222" fmla="*/ 406349 h 1197583"/>
                  <a:gd name="connsiteX223" fmla="*/ 2463740 w 2491821"/>
                  <a:gd name="connsiteY223" fmla="*/ 428008 h 1197583"/>
                  <a:gd name="connsiteX224" fmla="*/ 2486316 w 2491821"/>
                  <a:gd name="connsiteY224" fmla="*/ 454803 h 1197583"/>
                  <a:gd name="connsiteX225" fmla="*/ 2491821 w 2491821"/>
                  <a:gd name="connsiteY225" fmla="*/ 471322 h 1197583"/>
                  <a:gd name="connsiteX226" fmla="*/ 2462822 w 2491821"/>
                  <a:gd name="connsiteY226" fmla="*/ 505092 h 1197583"/>
                  <a:gd name="connsiteX227" fmla="*/ 2359308 w 2491821"/>
                  <a:gd name="connsiteY227" fmla="*/ 514635 h 1197583"/>
                  <a:gd name="connsiteX228" fmla="*/ 2287729 w 2491821"/>
                  <a:gd name="connsiteY228" fmla="*/ 505829 h 1197583"/>
                  <a:gd name="connsiteX229" fmla="*/ 2266070 w 2491821"/>
                  <a:gd name="connsiteY229" fmla="*/ 476093 h 1197583"/>
                  <a:gd name="connsiteX230" fmla="*/ 2268274 w 2491821"/>
                  <a:gd name="connsiteY230" fmla="*/ 465264 h 1197583"/>
                  <a:gd name="connsiteX231" fmla="*/ 2282957 w 2491821"/>
                  <a:gd name="connsiteY231" fmla="*/ 448196 h 1197583"/>
                  <a:gd name="connsiteX232" fmla="*/ 2297641 w 2491821"/>
                  <a:gd name="connsiteY232" fmla="*/ 345415 h 1197583"/>
                  <a:gd name="connsiteX233" fmla="*/ 2285894 w 2491821"/>
                  <a:gd name="connsiteY233" fmla="*/ 270531 h 1197583"/>
                  <a:gd name="connsiteX234" fmla="*/ 2250654 w 2491821"/>
                  <a:gd name="connsiteY234" fmla="*/ 251076 h 1197583"/>
                  <a:gd name="connsiteX235" fmla="*/ 2216883 w 2491821"/>
                  <a:gd name="connsiteY235" fmla="*/ 266861 h 1197583"/>
                  <a:gd name="connsiteX236" fmla="*/ 2207705 w 2491821"/>
                  <a:gd name="connsiteY236" fmla="*/ 324125 h 1197583"/>
                  <a:gd name="connsiteX237" fmla="*/ 2207705 w 2491821"/>
                  <a:gd name="connsiteY237" fmla="*/ 396806 h 1197583"/>
                  <a:gd name="connsiteX238" fmla="*/ 2210461 w 2491821"/>
                  <a:gd name="connsiteY238" fmla="*/ 426538 h 1197583"/>
                  <a:gd name="connsiteX239" fmla="*/ 2228630 w 2491821"/>
                  <a:gd name="connsiteY239" fmla="*/ 457740 h 1197583"/>
                  <a:gd name="connsiteX240" fmla="*/ 2232668 w 2491821"/>
                  <a:gd name="connsiteY240" fmla="*/ 472792 h 1197583"/>
                  <a:gd name="connsiteX241" fmla="*/ 2202568 w 2491821"/>
                  <a:gd name="connsiteY241" fmla="*/ 504727 h 1197583"/>
                  <a:gd name="connsiteX242" fmla="*/ 2108597 w 2491821"/>
                  <a:gd name="connsiteY242" fmla="*/ 515004 h 1197583"/>
                  <a:gd name="connsiteX243" fmla="*/ 2006549 w 2491821"/>
                  <a:gd name="connsiteY243" fmla="*/ 472792 h 1197583"/>
                  <a:gd name="connsiteX244" fmla="*/ 2009670 w 2491821"/>
                  <a:gd name="connsiteY244" fmla="*/ 459394 h 1197583"/>
                  <a:gd name="connsiteX245" fmla="*/ 2024538 w 2491821"/>
                  <a:gd name="connsiteY245" fmla="*/ 446361 h 1197583"/>
                  <a:gd name="connsiteX246" fmla="*/ 2036650 w 2491821"/>
                  <a:gd name="connsiteY246" fmla="*/ 430392 h 1197583"/>
                  <a:gd name="connsiteX247" fmla="*/ 2041421 w 2491821"/>
                  <a:gd name="connsiteY247" fmla="*/ 386161 h 1197583"/>
                  <a:gd name="connsiteX248" fmla="*/ 2043990 w 2491821"/>
                  <a:gd name="connsiteY248" fmla="*/ 298432 h 1197583"/>
                  <a:gd name="connsiteX249" fmla="*/ 2040136 w 2491821"/>
                  <a:gd name="connsiteY249" fmla="*/ 265210 h 1197583"/>
                  <a:gd name="connsiteX250" fmla="*/ 2017928 w 2491821"/>
                  <a:gd name="connsiteY250" fmla="*/ 245939 h 1197583"/>
                  <a:gd name="connsiteX251" fmla="*/ 2002146 w 2491821"/>
                  <a:gd name="connsiteY251" fmla="*/ 221712 h 1197583"/>
                  <a:gd name="connsiteX252" fmla="*/ 2014991 w 2491821"/>
                  <a:gd name="connsiteY252" fmla="*/ 197670 h 1197583"/>
                  <a:gd name="connsiteX253" fmla="*/ 2067852 w 2491821"/>
                  <a:gd name="connsiteY253" fmla="*/ 173992 h 1197583"/>
                  <a:gd name="connsiteX254" fmla="*/ 2135761 w 2491821"/>
                  <a:gd name="connsiteY254" fmla="*/ 152886 h 1197583"/>
                  <a:gd name="connsiteX255" fmla="*/ 2180541 w 2491821"/>
                  <a:gd name="connsiteY255" fmla="*/ 144260 h 1197583"/>
                  <a:gd name="connsiteX256" fmla="*/ 2199079 w 2491821"/>
                  <a:gd name="connsiteY256" fmla="*/ 152333 h 1197583"/>
                  <a:gd name="connsiteX257" fmla="*/ 2206606 w 2491821"/>
                  <a:gd name="connsiteY257" fmla="*/ 171423 h 1197583"/>
                  <a:gd name="connsiteX258" fmla="*/ 2206238 w 2491821"/>
                  <a:gd name="connsiteY258" fmla="*/ 180598 h 1197583"/>
                  <a:gd name="connsiteX259" fmla="*/ 2205870 w 2491821"/>
                  <a:gd name="connsiteY259" fmla="*/ 185738 h 1197583"/>
                  <a:gd name="connsiteX260" fmla="*/ 2220553 w 2491821"/>
                  <a:gd name="connsiteY260" fmla="*/ 203359 h 1197583"/>
                  <a:gd name="connsiteX261" fmla="*/ 2239275 w 2491821"/>
                  <a:gd name="connsiteY261" fmla="*/ 189409 h 1197583"/>
                  <a:gd name="connsiteX262" fmla="*/ 2331043 w 2491821"/>
                  <a:gd name="connsiteY262" fmla="*/ 143891 h 1197583"/>
                  <a:gd name="connsiteX263" fmla="*/ 1196906 w 2491821"/>
                  <a:gd name="connsiteY263" fmla="*/ 143891 h 1197583"/>
                  <a:gd name="connsiteX264" fmla="*/ 1214895 w 2491821"/>
                  <a:gd name="connsiteY264" fmla="*/ 150498 h 1197583"/>
                  <a:gd name="connsiteX265" fmla="*/ 1220031 w 2491821"/>
                  <a:gd name="connsiteY265" fmla="*/ 173258 h 1197583"/>
                  <a:gd name="connsiteX266" fmla="*/ 1220031 w 2491821"/>
                  <a:gd name="connsiteY266" fmla="*/ 498485 h 1197583"/>
                  <a:gd name="connsiteX267" fmla="*/ 1212323 w 2491821"/>
                  <a:gd name="connsiteY267" fmla="*/ 574836 h 1197583"/>
                  <a:gd name="connsiteX268" fmla="*/ 1185896 w 2491821"/>
                  <a:gd name="connsiteY268" fmla="*/ 617416 h 1197583"/>
                  <a:gd name="connsiteX269" fmla="*/ 1136156 w 2491821"/>
                  <a:gd name="connsiteY269" fmla="*/ 642929 h 1197583"/>
                  <a:gd name="connsiteX270" fmla="*/ 1073936 w 2491821"/>
                  <a:gd name="connsiteY270" fmla="*/ 652657 h 1197583"/>
                  <a:gd name="connsiteX271" fmla="*/ 1013920 w 2491821"/>
                  <a:gd name="connsiteY271" fmla="*/ 638342 h 1197583"/>
                  <a:gd name="connsiteX272" fmla="*/ 989877 w 2491821"/>
                  <a:gd name="connsiteY272" fmla="*/ 602736 h 1197583"/>
                  <a:gd name="connsiteX273" fmla="*/ 996668 w 2491821"/>
                  <a:gd name="connsiteY273" fmla="*/ 586218 h 1197583"/>
                  <a:gd name="connsiteX274" fmla="*/ 1013002 w 2491821"/>
                  <a:gd name="connsiteY274" fmla="*/ 579243 h 1197583"/>
                  <a:gd name="connsiteX275" fmla="*/ 1024749 w 2491821"/>
                  <a:gd name="connsiteY275" fmla="*/ 580344 h 1197583"/>
                  <a:gd name="connsiteX276" fmla="*/ 1033924 w 2491821"/>
                  <a:gd name="connsiteY276" fmla="*/ 581446 h 1197583"/>
                  <a:gd name="connsiteX277" fmla="*/ 1045855 w 2491821"/>
                  <a:gd name="connsiteY277" fmla="*/ 575204 h 1197583"/>
                  <a:gd name="connsiteX278" fmla="*/ 1051179 w 2491821"/>
                  <a:gd name="connsiteY278" fmla="*/ 561254 h 1197583"/>
                  <a:gd name="connsiteX279" fmla="*/ 1050078 w 2491821"/>
                  <a:gd name="connsiteY279" fmla="*/ 550977 h 1197583"/>
                  <a:gd name="connsiteX280" fmla="*/ 1047506 w 2491821"/>
                  <a:gd name="connsiteY280" fmla="*/ 525649 h 1197583"/>
                  <a:gd name="connsiteX281" fmla="*/ 1047506 w 2491821"/>
                  <a:gd name="connsiteY281" fmla="*/ 292558 h 1197583"/>
                  <a:gd name="connsiteX282" fmla="*/ 1041817 w 2491821"/>
                  <a:gd name="connsiteY282" fmla="*/ 266861 h 1197583"/>
                  <a:gd name="connsiteX283" fmla="*/ 1022181 w 2491821"/>
                  <a:gd name="connsiteY283" fmla="*/ 252178 h 1197583"/>
                  <a:gd name="connsiteX284" fmla="*/ 1001256 w 2491821"/>
                  <a:gd name="connsiteY284" fmla="*/ 226849 h 1197583"/>
                  <a:gd name="connsiteX285" fmla="*/ 1018142 w 2491821"/>
                  <a:gd name="connsiteY285" fmla="*/ 193263 h 1197583"/>
                  <a:gd name="connsiteX286" fmla="*/ 1073203 w 2491821"/>
                  <a:gd name="connsiteY286" fmla="*/ 167017 h 1197583"/>
                  <a:gd name="connsiteX287" fmla="*/ 1139277 w 2491821"/>
                  <a:gd name="connsiteY287" fmla="*/ 151231 h 1197583"/>
                  <a:gd name="connsiteX288" fmla="*/ 1196906 w 2491821"/>
                  <a:gd name="connsiteY288" fmla="*/ 143891 h 1197583"/>
                  <a:gd name="connsiteX289" fmla="*/ 1779819 w 2491821"/>
                  <a:gd name="connsiteY289" fmla="*/ 141323 h 1197583"/>
                  <a:gd name="connsiteX290" fmla="*/ 1888108 w 2491821"/>
                  <a:gd name="connsiteY290" fmla="*/ 173623 h 1197583"/>
                  <a:gd name="connsiteX291" fmla="*/ 1920961 w 2491821"/>
                  <a:gd name="connsiteY291" fmla="*/ 213086 h 1197583"/>
                  <a:gd name="connsiteX292" fmla="*/ 1930320 w 2491821"/>
                  <a:gd name="connsiteY292" fmla="*/ 274205 h 1197583"/>
                  <a:gd name="connsiteX293" fmla="*/ 1929587 w 2491821"/>
                  <a:gd name="connsiteY293" fmla="*/ 328897 h 1197583"/>
                  <a:gd name="connsiteX294" fmla="*/ 1937664 w 2491821"/>
                  <a:gd name="connsiteY294" fmla="*/ 402679 h 1197583"/>
                  <a:gd name="connsiteX295" fmla="*/ 1945372 w 2491821"/>
                  <a:gd name="connsiteY295" fmla="*/ 412956 h 1197583"/>
                  <a:gd name="connsiteX296" fmla="*/ 1960789 w 2491821"/>
                  <a:gd name="connsiteY296" fmla="*/ 416994 h 1197583"/>
                  <a:gd name="connsiteX297" fmla="*/ 1972536 w 2491821"/>
                  <a:gd name="connsiteY297" fmla="*/ 432411 h 1197583"/>
                  <a:gd name="connsiteX298" fmla="*/ 1958401 w 2491821"/>
                  <a:gd name="connsiteY298" fmla="*/ 469118 h 1197583"/>
                  <a:gd name="connsiteX299" fmla="*/ 1921879 w 2491821"/>
                  <a:gd name="connsiteY299" fmla="*/ 501057 h 1197583"/>
                  <a:gd name="connsiteX300" fmla="*/ 1864246 w 2491821"/>
                  <a:gd name="connsiteY300" fmla="*/ 517207 h 1197583"/>
                  <a:gd name="connsiteX301" fmla="*/ 1803312 w 2491821"/>
                  <a:gd name="connsiteY301" fmla="*/ 490777 h 1197583"/>
                  <a:gd name="connsiteX302" fmla="*/ 1788997 w 2491821"/>
                  <a:gd name="connsiteY302" fmla="*/ 481233 h 1197583"/>
                  <a:gd name="connsiteX303" fmla="*/ 1769542 w 2491821"/>
                  <a:gd name="connsiteY303" fmla="*/ 490409 h 1197583"/>
                  <a:gd name="connsiteX304" fmla="*/ 1686216 w 2491821"/>
                  <a:gd name="connsiteY304" fmla="*/ 517207 h 1197583"/>
                  <a:gd name="connsiteX305" fmla="*/ 1608395 w 2491821"/>
                  <a:gd name="connsiteY305" fmla="*/ 496650 h 1197583"/>
                  <a:gd name="connsiteX306" fmla="*/ 1577562 w 2491821"/>
                  <a:gd name="connsiteY306" fmla="*/ 461229 h 1197583"/>
                  <a:gd name="connsiteX307" fmla="*/ 1566183 w 2491821"/>
                  <a:gd name="connsiteY307" fmla="*/ 415528 h 1197583"/>
                  <a:gd name="connsiteX308" fmla="*/ 1597017 w 2491821"/>
                  <a:gd name="connsiteY308" fmla="*/ 347987 h 1197583"/>
                  <a:gd name="connsiteX309" fmla="*/ 1740912 w 2491821"/>
                  <a:gd name="connsiteY309" fmla="*/ 301368 h 1197583"/>
                  <a:gd name="connsiteX310" fmla="*/ 1767707 w 2491821"/>
                  <a:gd name="connsiteY310" fmla="*/ 297146 h 1197583"/>
                  <a:gd name="connsiteX311" fmla="*/ 1773212 w 2491821"/>
                  <a:gd name="connsiteY311" fmla="*/ 277506 h 1197583"/>
                  <a:gd name="connsiteX312" fmla="*/ 1765139 w 2491821"/>
                  <a:gd name="connsiteY312" fmla="*/ 221160 h 1197583"/>
                  <a:gd name="connsiteX313" fmla="*/ 1738708 w 2491821"/>
                  <a:gd name="connsiteY313" fmla="*/ 203724 h 1197583"/>
                  <a:gd name="connsiteX314" fmla="*/ 1719069 w 2491821"/>
                  <a:gd name="connsiteY314" fmla="*/ 210331 h 1197583"/>
                  <a:gd name="connsiteX315" fmla="*/ 1697595 w 2491821"/>
                  <a:gd name="connsiteY315" fmla="*/ 234558 h 1197583"/>
                  <a:gd name="connsiteX316" fmla="*/ 1629321 w 2491821"/>
                  <a:gd name="connsiteY316" fmla="*/ 281176 h 1197583"/>
                  <a:gd name="connsiteX317" fmla="*/ 1599954 w 2491821"/>
                  <a:gd name="connsiteY317" fmla="*/ 270531 h 1197583"/>
                  <a:gd name="connsiteX318" fmla="*/ 1588575 w 2491821"/>
                  <a:gd name="connsiteY318" fmla="*/ 242634 h 1197583"/>
                  <a:gd name="connsiteX319" fmla="*/ 1602706 w 2491821"/>
                  <a:gd name="connsiteY319" fmla="*/ 207394 h 1197583"/>
                  <a:gd name="connsiteX320" fmla="*/ 1641067 w 2491821"/>
                  <a:gd name="connsiteY320" fmla="*/ 176560 h 1197583"/>
                  <a:gd name="connsiteX321" fmla="*/ 1779819 w 2491821"/>
                  <a:gd name="connsiteY321" fmla="*/ 141323 h 1197583"/>
                  <a:gd name="connsiteX322" fmla="*/ 1419720 w 2491821"/>
                  <a:gd name="connsiteY322" fmla="*/ 6238 h 1197583"/>
                  <a:gd name="connsiteX323" fmla="*/ 1470377 w 2491821"/>
                  <a:gd name="connsiteY323" fmla="*/ 18169 h 1197583"/>
                  <a:gd name="connsiteX324" fmla="*/ 1489099 w 2491821"/>
                  <a:gd name="connsiteY324" fmla="*/ 50289 h 1197583"/>
                  <a:gd name="connsiteX325" fmla="*/ 1460834 w 2491821"/>
                  <a:gd name="connsiteY325" fmla="*/ 95069 h 1197583"/>
                  <a:gd name="connsiteX326" fmla="*/ 1352548 w 2491821"/>
                  <a:gd name="connsiteY326" fmla="*/ 121134 h 1197583"/>
                  <a:gd name="connsiteX327" fmla="*/ 1309964 w 2491821"/>
                  <a:gd name="connsiteY327" fmla="*/ 110854 h 1197583"/>
                  <a:gd name="connsiteX328" fmla="*/ 1288674 w 2491821"/>
                  <a:gd name="connsiteY328" fmla="*/ 74147 h 1197583"/>
                  <a:gd name="connsiteX329" fmla="*/ 1333826 w 2491821"/>
                  <a:gd name="connsiteY329" fmla="*/ 24592 h 1197583"/>
                  <a:gd name="connsiteX330" fmla="*/ 1419720 w 2491821"/>
                  <a:gd name="connsiteY330" fmla="*/ 6238 h 1197583"/>
                  <a:gd name="connsiteX331" fmla="*/ 1142214 w 2491821"/>
                  <a:gd name="connsiteY331" fmla="*/ 6238 h 1197583"/>
                  <a:gd name="connsiteX332" fmla="*/ 1192868 w 2491821"/>
                  <a:gd name="connsiteY332" fmla="*/ 18169 h 1197583"/>
                  <a:gd name="connsiteX333" fmla="*/ 1211589 w 2491821"/>
                  <a:gd name="connsiteY333" fmla="*/ 50289 h 1197583"/>
                  <a:gd name="connsiteX334" fmla="*/ 1183324 w 2491821"/>
                  <a:gd name="connsiteY334" fmla="*/ 95069 h 1197583"/>
                  <a:gd name="connsiteX335" fmla="*/ 1075038 w 2491821"/>
                  <a:gd name="connsiteY335" fmla="*/ 121134 h 1197583"/>
                  <a:gd name="connsiteX336" fmla="*/ 1032458 w 2491821"/>
                  <a:gd name="connsiteY336" fmla="*/ 110854 h 1197583"/>
                  <a:gd name="connsiteX337" fmla="*/ 1011167 w 2491821"/>
                  <a:gd name="connsiteY337" fmla="*/ 74147 h 1197583"/>
                  <a:gd name="connsiteX338" fmla="*/ 1056316 w 2491821"/>
                  <a:gd name="connsiteY338" fmla="*/ 24592 h 1197583"/>
                  <a:gd name="connsiteX339" fmla="*/ 1142214 w 2491821"/>
                  <a:gd name="connsiteY339" fmla="*/ 6238 h 1197583"/>
                  <a:gd name="connsiteX340" fmla="*/ 435351 w 2491821"/>
                  <a:gd name="connsiteY340" fmla="*/ 0 h 1197583"/>
                  <a:gd name="connsiteX341" fmla="*/ 459943 w 2491821"/>
                  <a:gd name="connsiteY341" fmla="*/ 14680 h 1197583"/>
                  <a:gd name="connsiteX342" fmla="*/ 492247 w 2491821"/>
                  <a:gd name="connsiteY342" fmla="*/ 105714 h 1197583"/>
                  <a:gd name="connsiteX343" fmla="*/ 481602 w 2491821"/>
                  <a:gd name="connsiteY343" fmla="*/ 142056 h 1197583"/>
                  <a:gd name="connsiteX344" fmla="*/ 453705 w 2491821"/>
                  <a:gd name="connsiteY344" fmla="*/ 155638 h 1197583"/>
                  <a:gd name="connsiteX345" fmla="*/ 434250 w 2491821"/>
                  <a:gd name="connsiteY345" fmla="*/ 150498 h 1197583"/>
                  <a:gd name="connsiteX346" fmla="*/ 400479 w 2491821"/>
                  <a:gd name="connsiteY346" fmla="*/ 114524 h 1197583"/>
                  <a:gd name="connsiteX347" fmla="*/ 360651 w 2491821"/>
                  <a:gd name="connsiteY347" fmla="*/ 89564 h 1197583"/>
                  <a:gd name="connsiteX348" fmla="*/ 273836 w 2491821"/>
                  <a:gd name="connsiteY348" fmla="*/ 81856 h 1197583"/>
                  <a:gd name="connsiteX349" fmla="*/ 242638 w 2491821"/>
                  <a:gd name="connsiteY349" fmla="*/ 94704 h 1197583"/>
                  <a:gd name="connsiteX350" fmla="*/ 234377 w 2491821"/>
                  <a:gd name="connsiteY350" fmla="*/ 132145 h 1197583"/>
                  <a:gd name="connsiteX351" fmla="*/ 230523 w 2491821"/>
                  <a:gd name="connsiteY351" fmla="*/ 182802 h 1197583"/>
                  <a:gd name="connsiteX352" fmla="*/ 239333 w 2491821"/>
                  <a:gd name="connsiteY352" fmla="*/ 201524 h 1197583"/>
                  <a:gd name="connsiteX353" fmla="*/ 272370 w 2491821"/>
                  <a:gd name="connsiteY353" fmla="*/ 206661 h 1197583"/>
                  <a:gd name="connsiteX354" fmla="*/ 296228 w 2491821"/>
                  <a:gd name="connsiteY354" fmla="*/ 200787 h 1197583"/>
                  <a:gd name="connsiteX355" fmla="*/ 306873 w 2491821"/>
                  <a:gd name="connsiteY355" fmla="*/ 180967 h 1197583"/>
                  <a:gd name="connsiteX356" fmla="*/ 341380 w 2491821"/>
                  <a:gd name="connsiteY356" fmla="*/ 140955 h 1197583"/>
                  <a:gd name="connsiteX357" fmla="*/ 386161 w 2491821"/>
                  <a:gd name="connsiteY357" fmla="*/ 248139 h 1197583"/>
                  <a:gd name="connsiteX358" fmla="*/ 366706 w 2491821"/>
                  <a:gd name="connsiteY358" fmla="*/ 347987 h 1197583"/>
                  <a:gd name="connsiteX359" fmla="*/ 334405 w 2491821"/>
                  <a:gd name="connsiteY359" fmla="*/ 367439 h 1197583"/>
                  <a:gd name="connsiteX360" fmla="*/ 309445 w 2491821"/>
                  <a:gd name="connsiteY360" fmla="*/ 338440 h 1197583"/>
                  <a:gd name="connsiteX361" fmla="*/ 304854 w 2491821"/>
                  <a:gd name="connsiteY361" fmla="*/ 312013 h 1197583"/>
                  <a:gd name="connsiteX362" fmla="*/ 294393 w 2491821"/>
                  <a:gd name="connsiteY362" fmla="*/ 297330 h 1197583"/>
                  <a:gd name="connsiteX363" fmla="*/ 259156 w 2491821"/>
                  <a:gd name="connsiteY363" fmla="*/ 285948 h 1197583"/>
                  <a:gd name="connsiteX364" fmla="*/ 236764 w 2491821"/>
                  <a:gd name="connsiteY364" fmla="*/ 291821 h 1197583"/>
                  <a:gd name="connsiteX365" fmla="*/ 231624 w 2491821"/>
                  <a:gd name="connsiteY365" fmla="*/ 314213 h 1197583"/>
                  <a:gd name="connsiteX366" fmla="*/ 231256 w 2491821"/>
                  <a:gd name="connsiteY366" fmla="*/ 348352 h 1197583"/>
                  <a:gd name="connsiteX367" fmla="*/ 244473 w 2491821"/>
                  <a:gd name="connsiteY367" fmla="*/ 425805 h 1197583"/>
                  <a:gd name="connsiteX368" fmla="*/ 253464 w 2491821"/>
                  <a:gd name="connsiteY368" fmla="*/ 432964 h 1197583"/>
                  <a:gd name="connsiteX369" fmla="*/ 277510 w 2491821"/>
                  <a:gd name="connsiteY369" fmla="*/ 437551 h 1197583"/>
                  <a:gd name="connsiteX370" fmla="*/ 293660 w 2491821"/>
                  <a:gd name="connsiteY370" fmla="*/ 447463 h 1197583"/>
                  <a:gd name="connsiteX371" fmla="*/ 300267 w 2491821"/>
                  <a:gd name="connsiteY371" fmla="*/ 466918 h 1197583"/>
                  <a:gd name="connsiteX372" fmla="*/ 267230 w 2491821"/>
                  <a:gd name="connsiteY372" fmla="*/ 503257 h 1197583"/>
                  <a:gd name="connsiteX373" fmla="*/ 133247 w 2491821"/>
                  <a:gd name="connsiteY373" fmla="*/ 514635 h 1197583"/>
                  <a:gd name="connsiteX374" fmla="*/ 28999 w 2491821"/>
                  <a:gd name="connsiteY374" fmla="*/ 505829 h 1197583"/>
                  <a:gd name="connsiteX375" fmla="*/ 8077 w 2491821"/>
                  <a:gd name="connsiteY375" fmla="*/ 491145 h 1197583"/>
                  <a:gd name="connsiteX376" fmla="*/ 0 w 2491821"/>
                  <a:gd name="connsiteY376" fmla="*/ 467652 h 1197583"/>
                  <a:gd name="connsiteX377" fmla="*/ 11747 w 2491821"/>
                  <a:gd name="connsiteY377" fmla="*/ 441590 h 1197583"/>
                  <a:gd name="connsiteX378" fmla="*/ 31935 w 2491821"/>
                  <a:gd name="connsiteY378" fmla="*/ 432411 h 1197583"/>
                  <a:gd name="connsiteX379" fmla="*/ 56530 w 2491821"/>
                  <a:gd name="connsiteY379" fmla="*/ 394971 h 1197583"/>
                  <a:gd name="connsiteX380" fmla="*/ 63137 w 2491821"/>
                  <a:gd name="connsiteY380" fmla="*/ 189040 h 1197583"/>
                  <a:gd name="connsiteX381" fmla="*/ 58365 w 2491821"/>
                  <a:gd name="connsiteY381" fmla="*/ 99108 h 1197583"/>
                  <a:gd name="connsiteX382" fmla="*/ 35240 w 2491821"/>
                  <a:gd name="connsiteY382" fmla="*/ 70477 h 1197583"/>
                  <a:gd name="connsiteX383" fmla="*/ 11194 w 2491821"/>
                  <a:gd name="connsiteY383" fmla="*/ 56343 h 1197583"/>
                  <a:gd name="connsiteX384" fmla="*/ 5505 w 2491821"/>
                  <a:gd name="connsiteY384" fmla="*/ 38907 h 1197583"/>
                  <a:gd name="connsiteX385" fmla="*/ 21290 w 2491821"/>
                  <a:gd name="connsiteY385" fmla="*/ 11928 h 1197583"/>
                  <a:gd name="connsiteX386" fmla="*/ 60200 w 2491821"/>
                  <a:gd name="connsiteY386" fmla="*/ 1098 h 1197583"/>
                  <a:gd name="connsiteX387" fmla="*/ 103149 w 2491821"/>
                  <a:gd name="connsiteY387" fmla="*/ 3302 h 1197583"/>
                  <a:gd name="connsiteX388" fmla="*/ 246308 w 2491821"/>
                  <a:gd name="connsiteY388" fmla="*/ 8073 h 1197583"/>
                  <a:gd name="connsiteX389" fmla="*/ 425805 w 2491821"/>
                  <a:gd name="connsiteY389" fmla="*/ 733 h 1197583"/>
                  <a:gd name="connsiteX390" fmla="*/ 435351 w 2491821"/>
                  <a:gd name="connsiteY390" fmla="*/ 0 h 119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2491821" h="1197583">
                    <a:moveTo>
                      <a:pt x="257686" y="968162"/>
                    </a:moveTo>
                    <a:cubicBezTo>
                      <a:pt x="246919" y="968162"/>
                      <a:pt x="239454" y="970487"/>
                      <a:pt x="235294" y="975134"/>
                    </a:cubicBezTo>
                    <a:cubicBezTo>
                      <a:pt x="231134" y="979784"/>
                      <a:pt x="229056" y="988229"/>
                      <a:pt x="229056" y="1000463"/>
                    </a:cubicBezTo>
                    <a:lnTo>
                      <a:pt x="229056" y="1035335"/>
                    </a:lnTo>
                    <a:cubicBezTo>
                      <a:pt x="229056" y="1067395"/>
                      <a:pt x="231381" y="1088685"/>
                      <a:pt x="236028" y="1099206"/>
                    </a:cubicBezTo>
                    <a:cubicBezTo>
                      <a:pt x="240678" y="1109729"/>
                      <a:pt x="250099" y="1114991"/>
                      <a:pt x="264293" y="1114991"/>
                    </a:cubicBezTo>
                    <a:cubicBezTo>
                      <a:pt x="301490" y="1114991"/>
                      <a:pt x="320090" y="1093210"/>
                      <a:pt x="320090" y="1049653"/>
                    </a:cubicBezTo>
                    <a:cubicBezTo>
                      <a:pt x="320090" y="995326"/>
                      <a:pt x="299287" y="968162"/>
                      <a:pt x="257686" y="968162"/>
                    </a:cubicBezTo>
                    <a:close/>
                    <a:moveTo>
                      <a:pt x="1358664" y="888138"/>
                    </a:moveTo>
                    <a:cubicBezTo>
                      <a:pt x="1344961" y="888138"/>
                      <a:pt x="1334191" y="893522"/>
                      <a:pt x="1326361" y="904292"/>
                    </a:cubicBezTo>
                    <a:cubicBezTo>
                      <a:pt x="1319021" y="914325"/>
                      <a:pt x="1315351" y="924480"/>
                      <a:pt x="1315351" y="934757"/>
                    </a:cubicBezTo>
                    <a:cubicBezTo>
                      <a:pt x="1315351" y="942101"/>
                      <a:pt x="1317123" y="947237"/>
                      <a:pt x="1320671" y="950174"/>
                    </a:cubicBezTo>
                    <a:cubicBezTo>
                      <a:pt x="1324220" y="953111"/>
                      <a:pt x="1330399" y="954581"/>
                      <a:pt x="1339209" y="954581"/>
                    </a:cubicBezTo>
                    <a:lnTo>
                      <a:pt x="1376285" y="954581"/>
                    </a:lnTo>
                    <a:cubicBezTo>
                      <a:pt x="1391945" y="954581"/>
                      <a:pt x="1399775" y="947359"/>
                      <a:pt x="1399775" y="932922"/>
                    </a:cubicBezTo>
                    <a:cubicBezTo>
                      <a:pt x="1399775" y="919709"/>
                      <a:pt x="1395983" y="908939"/>
                      <a:pt x="1388396" y="900618"/>
                    </a:cubicBezTo>
                    <a:cubicBezTo>
                      <a:pt x="1380810" y="892298"/>
                      <a:pt x="1370901" y="888138"/>
                      <a:pt x="1358664" y="888138"/>
                    </a:cubicBezTo>
                    <a:close/>
                    <a:moveTo>
                      <a:pt x="720444" y="824636"/>
                    </a:moveTo>
                    <a:cubicBezTo>
                      <a:pt x="733905" y="824636"/>
                      <a:pt x="740633" y="832223"/>
                      <a:pt x="740633" y="847393"/>
                    </a:cubicBezTo>
                    <a:lnTo>
                      <a:pt x="740633" y="1060663"/>
                    </a:lnTo>
                    <a:cubicBezTo>
                      <a:pt x="740633" y="1077550"/>
                      <a:pt x="742162" y="1089909"/>
                      <a:pt x="745221" y="1097739"/>
                    </a:cubicBezTo>
                    <a:cubicBezTo>
                      <a:pt x="748282" y="1105569"/>
                      <a:pt x="754461" y="1112787"/>
                      <a:pt x="763758" y="1119397"/>
                    </a:cubicBezTo>
                    <a:cubicBezTo>
                      <a:pt x="771345" y="1124781"/>
                      <a:pt x="776422" y="1129368"/>
                      <a:pt x="778994" y="1133160"/>
                    </a:cubicBezTo>
                    <a:cubicBezTo>
                      <a:pt x="781563" y="1136955"/>
                      <a:pt x="782848" y="1141786"/>
                      <a:pt x="782848" y="1147659"/>
                    </a:cubicBezTo>
                    <a:cubicBezTo>
                      <a:pt x="782848" y="1179230"/>
                      <a:pt x="742836" y="1195015"/>
                      <a:pt x="662812" y="1195015"/>
                    </a:cubicBezTo>
                    <a:cubicBezTo>
                      <a:pt x="619745" y="1195015"/>
                      <a:pt x="585606" y="1191588"/>
                      <a:pt x="560399" y="1184735"/>
                    </a:cubicBezTo>
                    <a:cubicBezTo>
                      <a:pt x="551836" y="1182288"/>
                      <a:pt x="544923" y="1178006"/>
                      <a:pt x="539662" y="1171886"/>
                    </a:cubicBezTo>
                    <a:cubicBezTo>
                      <a:pt x="534400" y="1165770"/>
                      <a:pt x="531769" y="1158794"/>
                      <a:pt x="531769" y="1150964"/>
                    </a:cubicBezTo>
                    <a:cubicBezTo>
                      <a:pt x="531769" y="1144358"/>
                      <a:pt x="533114" y="1139218"/>
                      <a:pt x="535807" y="1135548"/>
                    </a:cubicBezTo>
                    <a:cubicBezTo>
                      <a:pt x="538497" y="1131878"/>
                      <a:pt x="545351" y="1126004"/>
                      <a:pt x="556361" y="1117927"/>
                    </a:cubicBezTo>
                    <a:cubicBezTo>
                      <a:pt x="563948" y="1112301"/>
                      <a:pt x="569331" y="1103122"/>
                      <a:pt x="572514" y="1090395"/>
                    </a:cubicBezTo>
                    <a:cubicBezTo>
                      <a:pt x="575694" y="1077672"/>
                      <a:pt x="577286" y="1058707"/>
                      <a:pt x="577286" y="1033500"/>
                    </a:cubicBezTo>
                    <a:cubicBezTo>
                      <a:pt x="577286" y="1025426"/>
                      <a:pt x="576734" y="1010312"/>
                      <a:pt x="575632" y="988167"/>
                    </a:cubicBezTo>
                    <a:cubicBezTo>
                      <a:pt x="574534" y="966022"/>
                      <a:pt x="573738" y="953111"/>
                      <a:pt x="573248" y="949441"/>
                    </a:cubicBezTo>
                    <a:cubicBezTo>
                      <a:pt x="571778" y="939407"/>
                      <a:pt x="564928" y="931699"/>
                      <a:pt x="552691" y="926315"/>
                    </a:cubicBezTo>
                    <a:cubicBezTo>
                      <a:pt x="537521" y="919709"/>
                      <a:pt x="529934" y="909919"/>
                      <a:pt x="529934" y="896948"/>
                    </a:cubicBezTo>
                    <a:cubicBezTo>
                      <a:pt x="529934" y="881532"/>
                      <a:pt x="539842" y="870031"/>
                      <a:pt x="559666" y="862445"/>
                    </a:cubicBezTo>
                    <a:cubicBezTo>
                      <a:pt x="587073" y="851921"/>
                      <a:pt x="616440" y="842990"/>
                      <a:pt x="647764" y="835646"/>
                    </a:cubicBezTo>
                    <a:cubicBezTo>
                      <a:pt x="679087" y="828306"/>
                      <a:pt x="703314" y="824636"/>
                      <a:pt x="720444" y="824636"/>
                    </a:cubicBezTo>
                    <a:close/>
                    <a:moveTo>
                      <a:pt x="1362334" y="822064"/>
                    </a:moveTo>
                    <a:cubicBezTo>
                      <a:pt x="1408832" y="822064"/>
                      <a:pt x="1448354" y="835281"/>
                      <a:pt x="1480901" y="861711"/>
                    </a:cubicBezTo>
                    <a:cubicBezTo>
                      <a:pt x="1497294" y="874925"/>
                      <a:pt x="1510511" y="890585"/>
                      <a:pt x="1520544" y="908695"/>
                    </a:cubicBezTo>
                    <a:cubicBezTo>
                      <a:pt x="1532045" y="929252"/>
                      <a:pt x="1537796" y="949319"/>
                      <a:pt x="1537796" y="968896"/>
                    </a:cubicBezTo>
                    <a:cubicBezTo>
                      <a:pt x="1537796" y="984803"/>
                      <a:pt x="1534491" y="997832"/>
                      <a:pt x="1527884" y="1007990"/>
                    </a:cubicBezTo>
                    <a:cubicBezTo>
                      <a:pt x="1521278" y="1018145"/>
                      <a:pt x="1512714" y="1023223"/>
                      <a:pt x="1502191" y="1023223"/>
                    </a:cubicBezTo>
                    <a:lnTo>
                      <a:pt x="1329666" y="1023223"/>
                    </a:lnTo>
                    <a:cubicBezTo>
                      <a:pt x="1322079" y="1023223"/>
                      <a:pt x="1318287" y="1026525"/>
                      <a:pt x="1318287" y="1033135"/>
                    </a:cubicBezTo>
                    <a:cubicBezTo>
                      <a:pt x="1318287" y="1049038"/>
                      <a:pt x="1326913" y="1064028"/>
                      <a:pt x="1344165" y="1078099"/>
                    </a:cubicBezTo>
                    <a:cubicBezTo>
                      <a:pt x="1361417" y="1092171"/>
                      <a:pt x="1379955" y="1099206"/>
                      <a:pt x="1399775" y="1099206"/>
                    </a:cubicBezTo>
                    <a:cubicBezTo>
                      <a:pt x="1411522" y="1099206"/>
                      <a:pt x="1424554" y="1096943"/>
                      <a:pt x="1438869" y="1092415"/>
                    </a:cubicBezTo>
                    <a:cubicBezTo>
                      <a:pt x="1453185" y="1087890"/>
                      <a:pt x="1464994" y="1082322"/>
                      <a:pt x="1474291" y="1075715"/>
                    </a:cubicBezTo>
                    <a:cubicBezTo>
                      <a:pt x="1482614" y="1069842"/>
                      <a:pt x="1489221" y="1066905"/>
                      <a:pt x="1494114" y="1066905"/>
                    </a:cubicBezTo>
                    <a:cubicBezTo>
                      <a:pt x="1500477" y="1066905"/>
                      <a:pt x="1506716" y="1070819"/>
                      <a:pt x="1512836" y="1078652"/>
                    </a:cubicBezTo>
                    <a:cubicBezTo>
                      <a:pt x="1518953" y="1086482"/>
                      <a:pt x="1522011" y="1094559"/>
                      <a:pt x="1522011" y="1102879"/>
                    </a:cubicBezTo>
                    <a:cubicBezTo>
                      <a:pt x="1522011" y="1120496"/>
                      <a:pt x="1511001" y="1137504"/>
                      <a:pt x="1488974" y="1153901"/>
                    </a:cubicBezTo>
                    <a:cubicBezTo>
                      <a:pt x="1450067" y="1183021"/>
                      <a:pt x="1405161" y="1197583"/>
                      <a:pt x="1354258" y="1197583"/>
                    </a:cubicBezTo>
                    <a:cubicBezTo>
                      <a:pt x="1302867" y="1197583"/>
                      <a:pt x="1259800" y="1182656"/>
                      <a:pt x="1225050" y="1152799"/>
                    </a:cubicBezTo>
                    <a:cubicBezTo>
                      <a:pt x="1208163" y="1138116"/>
                      <a:pt x="1194216" y="1120374"/>
                      <a:pt x="1183203" y="1099574"/>
                    </a:cubicBezTo>
                    <a:cubicBezTo>
                      <a:pt x="1168766" y="1071920"/>
                      <a:pt x="1161544" y="1042800"/>
                      <a:pt x="1161544" y="1012210"/>
                    </a:cubicBezTo>
                    <a:cubicBezTo>
                      <a:pt x="1161544" y="971099"/>
                      <a:pt x="1174024" y="934145"/>
                      <a:pt x="1198988" y="901355"/>
                    </a:cubicBezTo>
                    <a:cubicBezTo>
                      <a:pt x="1220521" y="872968"/>
                      <a:pt x="1247932" y="851800"/>
                      <a:pt x="1281212" y="837850"/>
                    </a:cubicBezTo>
                    <a:cubicBezTo>
                      <a:pt x="1306172" y="827326"/>
                      <a:pt x="1333214" y="822064"/>
                      <a:pt x="1362334" y="822064"/>
                    </a:cubicBezTo>
                    <a:close/>
                    <a:moveTo>
                      <a:pt x="251813" y="755994"/>
                    </a:moveTo>
                    <a:cubicBezTo>
                      <a:pt x="243249" y="755994"/>
                      <a:pt x="237313" y="758378"/>
                      <a:pt x="234008" y="763150"/>
                    </a:cubicBezTo>
                    <a:cubicBezTo>
                      <a:pt x="230707" y="767921"/>
                      <a:pt x="229056" y="776547"/>
                      <a:pt x="229056" y="789031"/>
                    </a:cubicBezTo>
                    <a:lnTo>
                      <a:pt x="229056" y="864648"/>
                    </a:lnTo>
                    <a:cubicBezTo>
                      <a:pt x="229056" y="876638"/>
                      <a:pt x="230585" y="885080"/>
                      <a:pt x="233643" y="889973"/>
                    </a:cubicBezTo>
                    <a:cubicBezTo>
                      <a:pt x="236702" y="894870"/>
                      <a:pt x="242026" y="897317"/>
                      <a:pt x="249609" y="897317"/>
                    </a:cubicBezTo>
                    <a:cubicBezTo>
                      <a:pt x="267720" y="897317"/>
                      <a:pt x="281058" y="891749"/>
                      <a:pt x="289621" y="880614"/>
                    </a:cubicBezTo>
                    <a:cubicBezTo>
                      <a:pt x="298188" y="869479"/>
                      <a:pt x="302470" y="852043"/>
                      <a:pt x="302470" y="828306"/>
                    </a:cubicBezTo>
                    <a:cubicBezTo>
                      <a:pt x="302470" y="805302"/>
                      <a:pt x="298063" y="787498"/>
                      <a:pt x="289253" y="774896"/>
                    </a:cubicBezTo>
                    <a:cubicBezTo>
                      <a:pt x="280446" y="762295"/>
                      <a:pt x="267963" y="755994"/>
                      <a:pt x="251813" y="755994"/>
                    </a:cubicBezTo>
                    <a:close/>
                    <a:moveTo>
                      <a:pt x="991344" y="733602"/>
                    </a:moveTo>
                    <a:lnTo>
                      <a:pt x="1021079" y="733602"/>
                    </a:lnTo>
                    <a:cubicBezTo>
                      <a:pt x="1027196" y="733602"/>
                      <a:pt x="1031293" y="735009"/>
                      <a:pt x="1033375" y="737821"/>
                    </a:cubicBezTo>
                    <a:cubicBezTo>
                      <a:pt x="1035454" y="740636"/>
                      <a:pt x="1036496" y="746204"/>
                      <a:pt x="1036496" y="754524"/>
                    </a:cubicBezTo>
                    <a:lnTo>
                      <a:pt x="1036496" y="804079"/>
                    </a:lnTo>
                    <a:cubicBezTo>
                      <a:pt x="1036496" y="811419"/>
                      <a:pt x="1037657" y="816194"/>
                      <a:pt x="1039982" y="818394"/>
                    </a:cubicBezTo>
                    <a:cubicBezTo>
                      <a:pt x="1042307" y="820598"/>
                      <a:pt x="1047263" y="821699"/>
                      <a:pt x="1054850" y="821699"/>
                    </a:cubicBezTo>
                    <a:lnTo>
                      <a:pt x="1122759" y="821699"/>
                    </a:lnTo>
                    <a:cubicBezTo>
                      <a:pt x="1131812" y="821699"/>
                      <a:pt x="1137685" y="823350"/>
                      <a:pt x="1140379" y="826655"/>
                    </a:cubicBezTo>
                    <a:cubicBezTo>
                      <a:pt x="1143069" y="829957"/>
                      <a:pt x="1144414" y="836994"/>
                      <a:pt x="1144414" y="847761"/>
                    </a:cubicBezTo>
                    <a:lnTo>
                      <a:pt x="1144414" y="869420"/>
                    </a:lnTo>
                    <a:cubicBezTo>
                      <a:pt x="1144414" y="881163"/>
                      <a:pt x="1142700" y="889303"/>
                      <a:pt x="1139277" y="893828"/>
                    </a:cubicBezTo>
                    <a:cubicBezTo>
                      <a:pt x="1135850" y="898356"/>
                      <a:pt x="1129609" y="900618"/>
                      <a:pt x="1120555" y="900618"/>
                    </a:cubicBezTo>
                    <a:lnTo>
                      <a:pt x="1054116" y="900618"/>
                    </a:lnTo>
                    <a:cubicBezTo>
                      <a:pt x="1047263" y="900618"/>
                      <a:pt x="1042613" y="901842"/>
                      <a:pt x="1040166" y="904292"/>
                    </a:cubicBezTo>
                    <a:cubicBezTo>
                      <a:pt x="1037719" y="906739"/>
                      <a:pt x="1036496" y="911389"/>
                      <a:pt x="1036496" y="918239"/>
                    </a:cubicBezTo>
                    <a:lnTo>
                      <a:pt x="1036496" y="1042310"/>
                    </a:lnTo>
                    <a:cubicBezTo>
                      <a:pt x="1036496" y="1056993"/>
                      <a:pt x="1040104" y="1068984"/>
                      <a:pt x="1047325" y="1078284"/>
                    </a:cubicBezTo>
                    <a:cubicBezTo>
                      <a:pt x="1054544" y="1087584"/>
                      <a:pt x="1063781" y="1092234"/>
                      <a:pt x="1075038" y="1092234"/>
                    </a:cubicBezTo>
                    <a:cubicBezTo>
                      <a:pt x="1084582" y="1092234"/>
                      <a:pt x="1097183" y="1087827"/>
                      <a:pt x="1112847" y="1079017"/>
                    </a:cubicBezTo>
                    <a:cubicBezTo>
                      <a:pt x="1116517" y="1076814"/>
                      <a:pt x="1120187" y="1075715"/>
                      <a:pt x="1123860" y="1075715"/>
                    </a:cubicBezTo>
                    <a:cubicBezTo>
                      <a:pt x="1129734" y="1075715"/>
                      <a:pt x="1135117" y="1079264"/>
                      <a:pt x="1140010" y="1086360"/>
                    </a:cubicBezTo>
                    <a:cubicBezTo>
                      <a:pt x="1144904" y="1093457"/>
                      <a:pt x="1147351" y="1101166"/>
                      <a:pt x="1147351" y="1109486"/>
                    </a:cubicBezTo>
                    <a:cubicBezTo>
                      <a:pt x="1147351" y="1124656"/>
                      <a:pt x="1139030" y="1139218"/>
                      <a:pt x="1122390" y="1153168"/>
                    </a:cubicBezTo>
                    <a:cubicBezTo>
                      <a:pt x="1087640" y="1182778"/>
                      <a:pt x="1045549" y="1197583"/>
                      <a:pt x="996116" y="1197583"/>
                    </a:cubicBezTo>
                    <a:cubicBezTo>
                      <a:pt x="956962" y="1197583"/>
                      <a:pt x="925517" y="1186511"/>
                      <a:pt x="901780" y="1164362"/>
                    </a:cubicBezTo>
                    <a:cubicBezTo>
                      <a:pt x="878043" y="1142217"/>
                      <a:pt x="866174" y="1113034"/>
                      <a:pt x="866174" y="1076814"/>
                    </a:cubicBezTo>
                    <a:lnTo>
                      <a:pt x="866174" y="907229"/>
                    </a:lnTo>
                    <a:cubicBezTo>
                      <a:pt x="866174" y="901598"/>
                      <a:pt x="865500" y="898113"/>
                      <a:pt x="864155" y="896764"/>
                    </a:cubicBezTo>
                    <a:cubicBezTo>
                      <a:pt x="862807" y="895419"/>
                      <a:pt x="859321" y="894745"/>
                      <a:pt x="853691" y="894745"/>
                    </a:cubicBezTo>
                    <a:lnTo>
                      <a:pt x="815882" y="894745"/>
                    </a:lnTo>
                    <a:cubicBezTo>
                      <a:pt x="808785" y="894745"/>
                      <a:pt x="804260" y="893584"/>
                      <a:pt x="802300" y="891259"/>
                    </a:cubicBezTo>
                    <a:cubicBezTo>
                      <a:pt x="800344" y="888934"/>
                      <a:pt x="799367" y="883488"/>
                      <a:pt x="799367" y="874925"/>
                    </a:cubicBezTo>
                    <a:lnTo>
                      <a:pt x="799367" y="858775"/>
                    </a:lnTo>
                    <a:cubicBezTo>
                      <a:pt x="799610" y="851431"/>
                      <a:pt x="802425" y="846048"/>
                      <a:pt x="807809" y="842621"/>
                    </a:cubicBezTo>
                    <a:lnTo>
                      <a:pt x="975927" y="736903"/>
                    </a:lnTo>
                    <a:cubicBezTo>
                      <a:pt x="980087" y="734703"/>
                      <a:pt x="985227" y="733602"/>
                      <a:pt x="991344" y="733602"/>
                    </a:cubicBezTo>
                    <a:close/>
                    <a:moveTo>
                      <a:pt x="667952" y="686615"/>
                    </a:moveTo>
                    <a:cubicBezTo>
                      <a:pt x="689242" y="686615"/>
                      <a:pt x="706129" y="690594"/>
                      <a:pt x="718609" y="698546"/>
                    </a:cubicBezTo>
                    <a:cubicBezTo>
                      <a:pt x="731090" y="706497"/>
                      <a:pt x="737331" y="717205"/>
                      <a:pt x="737331" y="730665"/>
                    </a:cubicBezTo>
                    <a:cubicBezTo>
                      <a:pt x="737331" y="749509"/>
                      <a:pt x="727909" y="764435"/>
                      <a:pt x="709066" y="775449"/>
                    </a:cubicBezTo>
                    <a:cubicBezTo>
                      <a:pt x="679209" y="792822"/>
                      <a:pt x="643114" y="801511"/>
                      <a:pt x="600780" y="801511"/>
                    </a:cubicBezTo>
                    <a:cubicBezTo>
                      <a:pt x="582913" y="801511"/>
                      <a:pt x="568719" y="798084"/>
                      <a:pt x="558196" y="791231"/>
                    </a:cubicBezTo>
                    <a:cubicBezTo>
                      <a:pt x="544003" y="782421"/>
                      <a:pt x="536906" y="770187"/>
                      <a:pt x="536906" y="754524"/>
                    </a:cubicBezTo>
                    <a:cubicBezTo>
                      <a:pt x="536906" y="733480"/>
                      <a:pt x="551958" y="716962"/>
                      <a:pt x="582058" y="704968"/>
                    </a:cubicBezTo>
                    <a:cubicBezTo>
                      <a:pt x="612648" y="692735"/>
                      <a:pt x="641279" y="686615"/>
                      <a:pt x="667952" y="686615"/>
                    </a:cubicBezTo>
                    <a:close/>
                    <a:moveTo>
                      <a:pt x="309445" y="684046"/>
                    </a:moveTo>
                    <a:cubicBezTo>
                      <a:pt x="341992" y="684046"/>
                      <a:pt x="368238" y="686677"/>
                      <a:pt x="388180" y="691939"/>
                    </a:cubicBezTo>
                    <a:cubicBezTo>
                      <a:pt x="408125" y="697201"/>
                      <a:pt x="425440" y="706070"/>
                      <a:pt x="440123" y="718550"/>
                    </a:cubicBezTo>
                    <a:cubicBezTo>
                      <a:pt x="464103" y="738863"/>
                      <a:pt x="476097" y="766027"/>
                      <a:pt x="476097" y="800041"/>
                    </a:cubicBezTo>
                    <a:cubicBezTo>
                      <a:pt x="476097" y="816928"/>
                      <a:pt x="472548" y="833384"/>
                      <a:pt x="465452" y="849412"/>
                    </a:cubicBezTo>
                    <a:cubicBezTo>
                      <a:pt x="458355" y="865441"/>
                      <a:pt x="448808" y="878227"/>
                      <a:pt x="436818" y="887773"/>
                    </a:cubicBezTo>
                    <a:cubicBezTo>
                      <a:pt x="428255" y="894623"/>
                      <a:pt x="423970" y="900865"/>
                      <a:pt x="423970" y="906492"/>
                    </a:cubicBezTo>
                    <a:cubicBezTo>
                      <a:pt x="423970" y="912612"/>
                      <a:pt x="429110" y="917749"/>
                      <a:pt x="439386" y="921909"/>
                    </a:cubicBezTo>
                    <a:cubicBezTo>
                      <a:pt x="459453" y="929985"/>
                      <a:pt x="477685" y="943567"/>
                      <a:pt x="494082" y="962654"/>
                    </a:cubicBezTo>
                    <a:cubicBezTo>
                      <a:pt x="510969" y="982478"/>
                      <a:pt x="519411" y="1007316"/>
                      <a:pt x="519411" y="1037170"/>
                    </a:cubicBezTo>
                    <a:cubicBezTo>
                      <a:pt x="519411" y="1072410"/>
                      <a:pt x="506562" y="1104589"/>
                      <a:pt x="480868" y="1133713"/>
                    </a:cubicBezTo>
                    <a:cubicBezTo>
                      <a:pt x="446851" y="1172133"/>
                      <a:pt x="396563" y="1191341"/>
                      <a:pt x="329999" y="1191341"/>
                    </a:cubicBezTo>
                    <a:cubicBezTo>
                      <a:pt x="320945" y="1191341"/>
                      <a:pt x="298675" y="1190730"/>
                      <a:pt x="263191" y="1189506"/>
                    </a:cubicBezTo>
                    <a:cubicBezTo>
                      <a:pt x="230891" y="1188283"/>
                      <a:pt x="211067" y="1187550"/>
                      <a:pt x="203727" y="1187306"/>
                    </a:cubicBezTo>
                    <a:lnTo>
                      <a:pt x="154540" y="1187671"/>
                    </a:lnTo>
                    <a:cubicBezTo>
                      <a:pt x="120033" y="1188161"/>
                      <a:pt x="94826" y="1188895"/>
                      <a:pt x="78922" y="1189875"/>
                    </a:cubicBezTo>
                    <a:cubicBezTo>
                      <a:pt x="64729" y="1191098"/>
                      <a:pt x="54570" y="1191710"/>
                      <a:pt x="48454" y="1191710"/>
                    </a:cubicBezTo>
                    <a:cubicBezTo>
                      <a:pt x="33527" y="1191710"/>
                      <a:pt x="21658" y="1187918"/>
                      <a:pt x="12848" y="1180331"/>
                    </a:cubicBezTo>
                    <a:cubicBezTo>
                      <a:pt x="4282" y="1172745"/>
                      <a:pt x="0" y="1163688"/>
                      <a:pt x="0" y="1153168"/>
                    </a:cubicBezTo>
                    <a:cubicBezTo>
                      <a:pt x="0" y="1146314"/>
                      <a:pt x="1592" y="1140931"/>
                      <a:pt x="4772" y="1137014"/>
                    </a:cubicBezTo>
                    <a:cubicBezTo>
                      <a:pt x="7952" y="1133101"/>
                      <a:pt x="15663" y="1126981"/>
                      <a:pt x="27897" y="1118661"/>
                    </a:cubicBezTo>
                    <a:cubicBezTo>
                      <a:pt x="34994" y="1113767"/>
                      <a:pt x="39890" y="1106121"/>
                      <a:pt x="42580" y="1095720"/>
                    </a:cubicBezTo>
                    <a:cubicBezTo>
                      <a:pt x="45274" y="1085318"/>
                      <a:pt x="48210" y="1062988"/>
                      <a:pt x="51390" y="1028728"/>
                    </a:cubicBezTo>
                    <a:cubicBezTo>
                      <a:pt x="56040" y="975381"/>
                      <a:pt x="58365" y="909675"/>
                      <a:pt x="58365" y="831611"/>
                    </a:cubicBezTo>
                    <a:cubicBezTo>
                      <a:pt x="58365" y="802977"/>
                      <a:pt x="56468" y="783950"/>
                      <a:pt x="52676" y="774531"/>
                    </a:cubicBezTo>
                    <a:cubicBezTo>
                      <a:pt x="48881" y="765110"/>
                      <a:pt x="40012" y="757339"/>
                      <a:pt x="26062" y="751222"/>
                    </a:cubicBezTo>
                    <a:cubicBezTo>
                      <a:pt x="9912" y="744369"/>
                      <a:pt x="1835" y="734335"/>
                      <a:pt x="1835" y="721122"/>
                    </a:cubicBezTo>
                    <a:cubicBezTo>
                      <a:pt x="1835" y="710352"/>
                      <a:pt x="6669" y="701545"/>
                      <a:pt x="16334" y="694691"/>
                    </a:cubicBezTo>
                    <a:cubicBezTo>
                      <a:pt x="26003" y="687838"/>
                      <a:pt x="38420" y="684415"/>
                      <a:pt x="53594" y="684415"/>
                    </a:cubicBezTo>
                    <a:cubicBezTo>
                      <a:pt x="61914" y="684415"/>
                      <a:pt x="72559" y="684780"/>
                      <a:pt x="85529" y="685513"/>
                    </a:cubicBezTo>
                    <a:cubicBezTo>
                      <a:pt x="107063" y="686493"/>
                      <a:pt x="130313" y="686983"/>
                      <a:pt x="155273" y="686983"/>
                    </a:cubicBezTo>
                    <a:cubicBezTo>
                      <a:pt x="173627" y="686983"/>
                      <a:pt x="209722" y="686250"/>
                      <a:pt x="263560" y="684780"/>
                    </a:cubicBezTo>
                    <a:cubicBezTo>
                      <a:pt x="280446" y="684290"/>
                      <a:pt x="295738" y="684046"/>
                      <a:pt x="309445" y="684046"/>
                    </a:cubicBezTo>
                    <a:close/>
                    <a:moveTo>
                      <a:pt x="1755227" y="353857"/>
                    </a:moveTo>
                    <a:cubicBezTo>
                      <a:pt x="1744460" y="353857"/>
                      <a:pt x="1735097" y="358264"/>
                      <a:pt x="1727146" y="367074"/>
                    </a:cubicBezTo>
                    <a:cubicBezTo>
                      <a:pt x="1719191" y="375884"/>
                      <a:pt x="1715215" y="386407"/>
                      <a:pt x="1715215" y="398641"/>
                    </a:cubicBezTo>
                    <a:cubicBezTo>
                      <a:pt x="1715215" y="410388"/>
                      <a:pt x="1718030" y="419872"/>
                      <a:pt x="1723657" y="427090"/>
                    </a:cubicBezTo>
                    <a:cubicBezTo>
                      <a:pt x="1729287" y="434309"/>
                      <a:pt x="1736752" y="437920"/>
                      <a:pt x="1746048" y="437920"/>
                    </a:cubicBezTo>
                    <a:cubicBezTo>
                      <a:pt x="1765625" y="437920"/>
                      <a:pt x="1775415" y="421401"/>
                      <a:pt x="1775415" y="388364"/>
                    </a:cubicBezTo>
                    <a:cubicBezTo>
                      <a:pt x="1775415" y="374904"/>
                      <a:pt x="1774008" y="365851"/>
                      <a:pt x="1771193" y="361200"/>
                    </a:cubicBezTo>
                    <a:cubicBezTo>
                      <a:pt x="1768381" y="356550"/>
                      <a:pt x="1763057" y="354104"/>
                      <a:pt x="1755227" y="353857"/>
                    </a:cubicBezTo>
                    <a:close/>
                    <a:moveTo>
                      <a:pt x="1472212" y="144260"/>
                    </a:moveTo>
                    <a:cubicBezTo>
                      <a:pt x="1485672" y="144260"/>
                      <a:pt x="1492401" y="151843"/>
                      <a:pt x="1492401" y="167017"/>
                    </a:cubicBezTo>
                    <a:lnTo>
                      <a:pt x="1492401" y="380287"/>
                    </a:lnTo>
                    <a:cubicBezTo>
                      <a:pt x="1492401" y="397174"/>
                      <a:pt x="1493930" y="409533"/>
                      <a:pt x="1496988" y="417363"/>
                    </a:cubicBezTo>
                    <a:cubicBezTo>
                      <a:pt x="1500050" y="425193"/>
                      <a:pt x="1506229" y="432411"/>
                      <a:pt x="1515526" y="439021"/>
                    </a:cubicBezTo>
                    <a:cubicBezTo>
                      <a:pt x="1523113" y="444405"/>
                      <a:pt x="1528190" y="448992"/>
                      <a:pt x="1530762" y="452784"/>
                    </a:cubicBezTo>
                    <a:cubicBezTo>
                      <a:pt x="1533330" y="456579"/>
                      <a:pt x="1534616" y="461410"/>
                      <a:pt x="1534616" y="467283"/>
                    </a:cubicBezTo>
                    <a:cubicBezTo>
                      <a:pt x="1534616" y="498854"/>
                      <a:pt x="1494604" y="514635"/>
                      <a:pt x="1414580" y="514635"/>
                    </a:cubicBezTo>
                    <a:cubicBezTo>
                      <a:pt x="1371513" y="514635"/>
                      <a:pt x="1337374" y="511212"/>
                      <a:pt x="1312167" y="504359"/>
                    </a:cubicBezTo>
                    <a:cubicBezTo>
                      <a:pt x="1303604" y="501912"/>
                      <a:pt x="1296691" y="497630"/>
                      <a:pt x="1291429" y="491510"/>
                    </a:cubicBezTo>
                    <a:cubicBezTo>
                      <a:pt x="1286168" y="485393"/>
                      <a:pt x="1283537" y="478418"/>
                      <a:pt x="1283537" y="470588"/>
                    </a:cubicBezTo>
                    <a:cubicBezTo>
                      <a:pt x="1283537" y="463982"/>
                      <a:pt x="1284882" y="458842"/>
                      <a:pt x="1287575" y="455171"/>
                    </a:cubicBezTo>
                    <a:cubicBezTo>
                      <a:pt x="1290265" y="451501"/>
                      <a:pt x="1297119" y="445628"/>
                      <a:pt x="1308129" y="437551"/>
                    </a:cubicBezTo>
                    <a:cubicBezTo>
                      <a:pt x="1315716" y="431925"/>
                      <a:pt x="1321099" y="422746"/>
                      <a:pt x="1324282" y="410019"/>
                    </a:cubicBezTo>
                    <a:cubicBezTo>
                      <a:pt x="1327462" y="397296"/>
                      <a:pt x="1329054" y="378331"/>
                      <a:pt x="1329054" y="353124"/>
                    </a:cubicBezTo>
                    <a:cubicBezTo>
                      <a:pt x="1329054" y="345050"/>
                      <a:pt x="1328502" y="329936"/>
                      <a:pt x="1327400" y="307791"/>
                    </a:cubicBezTo>
                    <a:cubicBezTo>
                      <a:pt x="1326302" y="285642"/>
                      <a:pt x="1325506" y="272735"/>
                      <a:pt x="1325016" y="269065"/>
                    </a:cubicBezTo>
                    <a:cubicBezTo>
                      <a:pt x="1323546" y="259031"/>
                      <a:pt x="1316696" y="251323"/>
                      <a:pt x="1304459" y="245939"/>
                    </a:cubicBezTo>
                    <a:cubicBezTo>
                      <a:pt x="1289285" y="239333"/>
                      <a:pt x="1281702" y="229542"/>
                      <a:pt x="1281702" y="216572"/>
                    </a:cubicBezTo>
                    <a:cubicBezTo>
                      <a:pt x="1281702" y="201156"/>
                      <a:pt x="1291610" y="189652"/>
                      <a:pt x="1311434" y="182068"/>
                    </a:cubicBezTo>
                    <a:cubicBezTo>
                      <a:pt x="1338841" y="171545"/>
                      <a:pt x="1368208" y="162613"/>
                      <a:pt x="1399531" y="155270"/>
                    </a:cubicBezTo>
                    <a:cubicBezTo>
                      <a:pt x="1430855" y="147930"/>
                      <a:pt x="1455082" y="144260"/>
                      <a:pt x="1472212" y="144260"/>
                    </a:cubicBezTo>
                    <a:close/>
                    <a:moveTo>
                      <a:pt x="684717" y="144260"/>
                    </a:moveTo>
                    <a:cubicBezTo>
                      <a:pt x="699154" y="144260"/>
                      <a:pt x="706373" y="150376"/>
                      <a:pt x="706373" y="162613"/>
                    </a:cubicBezTo>
                    <a:lnTo>
                      <a:pt x="706373" y="361566"/>
                    </a:lnTo>
                    <a:cubicBezTo>
                      <a:pt x="706373" y="404149"/>
                      <a:pt x="720444" y="425439"/>
                      <a:pt x="748588" y="425439"/>
                    </a:cubicBezTo>
                    <a:cubicBezTo>
                      <a:pt x="755685" y="425439"/>
                      <a:pt x="762657" y="423420"/>
                      <a:pt x="769510" y="419382"/>
                    </a:cubicBezTo>
                    <a:cubicBezTo>
                      <a:pt x="776363" y="415344"/>
                      <a:pt x="781135" y="410388"/>
                      <a:pt x="783825" y="404514"/>
                    </a:cubicBezTo>
                    <a:cubicBezTo>
                      <a:pt x="789208" y="392768"/>
                      <a:pt x="791902" y="366584"/>
                      <a:pt x="791902" y="325960"/>
                    </a:cubicBezTo>
                    <a:cubicBezTo>
                      <a:pt x="791902" y="285826"/>
                      <a:pt x="790557" y="258419"/>
                      <a:pt x="787863" y="243736"/>
                    </a:cubicBezTo>
                    <a:cubicBezTo>
                      <a:pt x="786883" y="237619"/>
                      <a:pt x="785173" y="233153"/>
                      <a:pt x="782723" y="230338"/>
                    </a:cubicBezTo>
                    <a:cubicBezTo>
                      <a:pt x="780277" y="227523"/>
                      <a:pt x="775627" y="224281"/>
                      <a:pt x="768777" y="220611"/>
                    </a:cubicBezTo>
                    <a:cubicBezTo>
                      <a:pt x="754826" y="213267"/>
                      <a:pt x="747851" y="203971"/>
                      <a:pt x="747851" y="192714"/>
                    </a:cubicBezTo>
                    <a:cubicBezTo>
                      <a:pt x="747851" y="177540"/>
                      <a:pt x="759845" y="167017"/>
                      <a:pt x="783825" y="161143"/>
                    </a:cubicBezTo>
                    <a:cubicBezTo>
                      <a:pt x="829342" y="149886"/>
                      <a:pt x="874248" y="144260"/>
                      <a:pt x="918541" y="144260"/>
                    </a:cubicBezTo>
                    <a:cubicBezTo>
                      <a:pt x="943258" y="144260"/>
                      <a:pt x="955617" y="157351"/>
                      <a:pt x="955617" y="183535"/>
                    </a:cubicBezTo>
                    <a:cubicBezTo>
                      <a:pt x="955617" y="186228"/>
                      <a:pt x="955495" y="191734"/>
                      <a:pt x="955249" y="200054"/>
                    </a:cubicBezTo>
                    <a:cubicBezTo>
                      <a:pt x="954759" y="211801"/>
                      <a:pt x="954394" y="226116"/>
                      <a:pt x="954147" y="243003"/>
                    </a:cubicBezTo>
                    <a:lnTo>
                      <a:pt x="954147" y="404883"/>
                    </a:lnTo>
                    <a:cubicBezTo>
                      <a:pt x="954147" y="413203"/>
                      <a:pt x="961244" y="420789"/>
                      <a:pt x="975437" y="427640"/>
                    </a:cubicBezTo>
                    <a:cubicBezTo>
                      <a:pt x="987431" y="433513"/>
                      <a:pt x="993426" y="442080"/>
                      <a:pt x="993426" y="453336"/>
                    </a:cubicBezTo>
                    <a:cubicBezTo>
                      <a:pt x="993426" y="475360"/>
                      <a:pt x="967364" y="492369"/>
                      <a:pt x="915240" y="504359"/>
                    </a:cubicBezTo>
                    <a:cubicBezTo>
                      <a:pt x="884649" y="511455"/>
                      <a:pt x="855039" y="515004"/>
                      <a:pt x="826406" y="515004"/>
                    </a:cubicBezTo>
                    <a:cubicBezTo>
                      <a:pt x="814659" y="515004"/>
                      <a:pt x="806644" y="513659"/>
                      <a:pt x="802363" y="510965"/>
                    </a:cubicBezTo>
                    <a:cubicBezTo>
                      <a:pt x="798081" y="508275"/>
                      <a:pt x="795572" y="503014"/>
                      <a:pt x="794839" y="495184"/>
                    </a:cubicBezTo>
                    <a:cubicBezTo>
                      <a:pt x="793615" y="480010"/>
                      <a:pt x="788965" y="472423"/>
                      <a:pt x="780888" y="472423"/>
                    </a:cubicBezTo>
                    <a:cubicBezTo>
                      <a:pt x="777952" y="472423"/>
                      <a:pt x="775262" y="473097"/>
                      <a:pt x="772815" y="474442"/>
                    </a:cubicBezTo>
                    <a:cubicBezTo>
                      <a:pt x="770365" y="475788"/>
                      <a:pt x="762903" y="480743"/>
                      <a:pt x="750423" y="489310"/>
                    </a:cubicBezTo>
                    <a:cubicBezTo>
                      <a:pt x="725706" y="506194"/>
                      <a:pt x="699154" y="514635"/>
                      <a:pt x="670767" y="514635"/>
                    </a:cubicBezTo>
                    <a:cubicBezTo>
                      <a:pt x="623780" y="514635"/>
                      <a:pt x="590621" y="501057"/>
                      <a:pt x="571291" y="473893"/>
                    </a:cubicBezTo>
                    <a:cubicBezTo>
                      <a:pt x="554894" y="451133"/>
                      <a:pt x="546696" y="412834"/>
                      <a:pt x="546696" y="358997"/>
                    </a:cubicBezTo>
                    <a:cubicBezTo>
                      <a:pt x="546696" y="338930"/>
                      <a:pt x="546818" y="321800"/>
                      <a:pt x="547064" y="307607"/>
                    </a:cubicBezTo>
                    <a:cubicBezTo>
                      <a:pt x="547064" y="299287"/>
                      <a:pt x="547064" y="293657"/>
                      <a:pt x="547064" y="290720"/>
                    </a:cubicBezTo>
                    <a:cubicBezTo>
                      <a:pt x="547064" y="269676"/>
                      <a:pt x="545167" y="254197"/>
                      <a:pt x="541375" y="244285"/>
                    </a:cubicBezTo>
                    <a:cubicBezTo>
                      <a:pt x="537580" y="234377"/>
                      <a:pt x="530667" y="226606"/>
                      <a:pt x="520634" y="220976"/>
                    </a:cubicBezTo>
                    <a:cubicBezTo>
                      <a:pt x="511090" y="216082"/>
                      <a:pt x="505033" y="212169"/>
                      <a:pt x="502465" y="209232"/>
                    </a:cubicBezTo>
                    <a:cubicBezTo>
                      <a:pt x="499893" y="206296"/>
                      <a:pt x="498610" y="202257"/>
                      <a:pt x="498610" y="197117"/>
                    </a:cubicBezTo>
                    <a:cubicBezTo>
                      <a:pt x="498610" y="178520"/>
                      <a:pt x="512679" y="166162"/>
                      <a:pt x="540822" y="160042"/>
                    </a:cubicBezTo>
                    <a:cubicBezTo>
                      <a:pt x="588786" y="149521"/>
                      <a:pt x="636750" y="144260"/>
                      <a:pt x="684717" y="144260"/>
                    </a:cubicBezTo>
                    <a:close/>
                    <a:moveTo>
                      <a:pt x="2331043" y="143891"/>
                    </a:moveTo>
                    <a:cubicBezTo>
                      <a:pt x="2361876" y="143891"/>
                      <a:pt x="2388307" y="151968"/>
                      <a:pt x="2410330" y="168118"/>
                    </a:cubicBezTo>
                    <a:cubicBezTo>
                      <a:pt x="2425747" y="179618"/>
                      <a:pt x="2436517" y="193141"/>
                      <a:pt x="2442634" y="208680"/>
                    </a:cubicBezTo>
                    <a:cubicBezTo>
                      <a:pt x="2448751" y="224218"/>
                      <a:pt x="2452546" y="247041"/>
                      <a:pt x="2454012" y="277141"/>
                    </a:cubicBezTo>
                    <a:lnTo>
                      <a:pt x="2459152" y="406349"/>
                    </a:lnTo>
                    <a:cubicBezTo>
                      <a:pt x="2459642" y="416139"/>
                      <a:pt x="2461172" y="423358"/>
                      <a:pt x="2463740" y="428008"/>
                    </a:cubicBezTo>
                    <a:cubicBezTo>
                      <a:pt x="2466308" y="432658"/>
                      <a:pt x="2473836" y="441590"/>
                      <a:pt x="2486316" y="454803"/>
                    </a:cubicBezTo>
                    <a:cubicBezTo>
                      <a:pt x="2489986" y="458720"/>
                      <a:pt x="2491821" y="464225"/>
                      <a:pt x="2491821" y="471322"/>
                    </a:cubicBezTo>
                    <a:cubicBezTo>
                      <a:pt x="2491821" y="487475"/>
                      <a:pt x="2482156" y="498732"/>
                      <a:pt x="2462822" y="505092"/>
                    </a:cubicBezTo>
                    <a:cubicBezTo>
                      <a:pt x="2443489" y="511455"/>
                      <a:pt x="2408985" y="514635"/>
                      <a:pt x="2359308" y="514635"/>
                    </a:cubicBezTo>
                    <a:cubicBezTo>
                      <a:pt x="2325538" y="514635"/>
                      <a:pt x="2301676" y="511702"/>
                      <a:pt x="2287729" y="505829"/>
                    </a:cubicBezTo>
                    <a:cubicBezTo>
                      <a:pt x="2273289" y="499709"/>
                      <a:pt x="2266070" y="489797"/>
                      <a:pt x="2266070" y="476093"/>
                    </a:cubicBezTo>
                    <a:cubicBezTo>
                      <a:pt x="2266070" y="471200"/>
                      <a:pt x="2266804" y="467589"/>
                      <a:pt x="2268274" y="465264"/>
                    </a:cubicBezTo>
                    <a:cubicBezTo>
                      <a:pt x="2269740" y="462942"/>
                      <a:pt x="2274637" y="457250"/>
                      <a:pt x="2282957" y="448196"/>
                    </a:cubicBezTo>
                    <a:cubicBezTo>
                      <a:pt x="2292744" y="437920"/>
                      <a:pt x="2297641" y="403659"/>
                      <a:pt x="2297641" y="345415"/>
                    </a:cubicBezTo>
                    <a:cubicBezTo>
                      <a:pt x="2297641" y="311645"/>
                      <a:pt x="2293724" y="286685"/>
                      <a:pt x="2285894" y="270531"/>
                    </a:cubicBezTo>
                    <a:cubicBezTo>
                      <a:pt x="2279531" y="257561"/>
                      <a:pt x="2267784" y="251076"/>
                      <a:pt x="2250654" y="251076"/>
                    </a:cubicBezTo>
                    <a:cubicBezTo>
                      <a:pt x="2234257" y="251076"/>
                      <a:pt x="2223000" y="256338"/>
                      <a:pt x="2216883" y="266861"/>
                    </a:cubicBezTo>
                    <a:cubicBezTo>
                      <a:pt x="2210767" y="277385"/>
                      <a:pt x="2207705" y="296472"/>
                      <a:pt x="2207705" y="324125"/>
                    </a:cubicBezTo>
                    <a:lnTo>
                      <a:pt x="2207705" y="396806"/>
                    </a:lnTo>
                    <a:cubicBezTo>
                      <a:pt x="2207705" y="411246"/>
                      <a:pt x="2208622" y="421154"/>
                      <a:pt x="2210461" y="426538"/>
                    </a:cubicBezTo>
                    <a:cubicBezTo>
                      <a:pt x="2212296" y="431925"/>
                      <a:pt x="2218350" y="442323"/>
                      <a:pt x="2228630" y="457740"/>
                    </a:cubicBezTo>
                    <a:cubicBezTo>
                      <a:pt x="2231320" y="462147"/>
                      <a:pt x="2232668" y="467162"/>
                      <a:pt x="2232668" y="472792"/>
                    </a:cubicBezTo>
                    <a:cubicBezTo>
                      <a:pt x="2232668" y="487228"/>
                      <a:pt x="2222635" y="497874"/>
                      <a:pt x="2202568" y="504727"/>
                    </a:cubicBezTo>
                    <a:cubicBezTo>
                      <a:pt x="2182501" y="511577"/>
                      <a:pt x="2151178" y="515004"/>
                      <a:pt x="2108597" y="515004"/>
                    </a:cubicBezTo>
                    <a:cubicBezTo>
                      <a:pt x="2040566" y="515004"/>
                      <a:pt x="2006549" y="500932"/>
                      <a:pt x="2006549" y="472792"/>
                    </a:cubicBezTo>
                    <a:cubicBezTo>
                      <a:pt x="2006549" y="466918"/>
                      <a:pt x="2007589" y="462452"/>
                      <a:pt x="2009670" y="459394"/>
                    </a:cubicBezTo>
                    <a:cubicBezTo>
                      <a:pt x="2011749" y="456332"/>
                      <a:pt x="2016705" y="451988"/>
                      <a:pt x="2024538" y="446361"/>
                    </a:cubicBezTo>
                    <a:cubicBezTo>
                      <a:pt x="2030898" y="441711"/>
                      <a:pt x="2034936" y="436390"/>
                      <a:pt x="2036650" y="430392"/>
                    </a:cubicBezTo>
                    <a:cubicBezTo>
                      <a:pt x="2038363" y="424397"/>
                      <a:pt x="2039955" y="409654"/>
                      <a:pt x="2041421" y="386161"/>
                    </a:cubicBezTo>
                    <a:cubicBezTo>
                      <a:pt x="2043135" y="358264"/>
                      <a:pt x="2043990" y="329019"/>
                      <a:pt x="2043990" y="298432"/>
                    </a:cubicBezTo>
                    <a:cubicBezTo>
                      <a:pt x="2043990" y="281545"/>
                      <a:pt x="2042707" y="270472"/>
                      <a:pt x="2040136" y="265210"/>
                    </a:cubicBezTo>
                    <a:cubicBezTo>
                      <a:pt x="2037567" y="259949"/>
                      <a:pt x="2030165" y="253526"/>
                      <a:pt x="2017928" y="245939"/>
                    </a:cubicBezTo>
                    <a:cubicBezTo>
                      <a:pt x="2007408" y="239333"/>
                      <a:pt x="2002146" y="231256"/>
                      <a:pt x="2002146" y="221712"/>
                    </a:cubicBezTo>
                    <a:cubicBezTo>
                      <a:pt x="2002146" y="211922"/>
                      <a:pt x="2006428" y="203908"/>
                      <a:pt x="2014991" y="197670"/>
                    </a:cubicBezTo>
                    <a:cubicBezTo>
                      <a:pt x="2023558" y="191428"/>
                      <a:pt x="2041178" y="183535"/>
                      <a:pt x="2067852" y="173992"/>
                    </a:cubicBezTo>
                    <a:cubicBezTo>
                      <a:pt x="2091345" y="165672"/>
                      <a:pt x="2113981" y="158634"/>
                      <a:pt x="2135761" y="152886"/>
                    </a:cubicBezTo>
                    <a:cubicBezTo>
                      <a:pt x="2157541" y="147134"/>
                      <a:pt x="2172468" y="144260"/>
                      <a:pt x="2180541" y="144260"/>
                    </a:cubicBezTo>
                    <a:cubicBezTo>
                      <a:pt x="2187885" y="144260"/>
                      <a:pt x="2194064" y="146950"/>
                      <a:pt x="2199079" y="152333"/>
                    </a:cubicBezTo>
                    <a:cubicBezTo>
                      <a:pt x="2204097" y="157717"/>
                      <a:pt x="2206606" y="164080"/>
                      <a:pt x="2206606" y="171423"/>
                    </a:cubicBezTo>
                    <a:cubicBezTo>
                      <a:pt x="2206606" y="172157"/>
                      <a:pt x="2206481" y="175215"/>
                      <a:pt x="2206238" y="180598"/>
                    </a:cubicBezTo>
                    <a:cubicBezTo>
                      <a:pt x="2205995" y="182555"/>
                      <a:pt x="2205870" y="184268"/>
                      <a:pt x="2205870" y="185738"/>
                    </a:cubicBezTo>
                    <a:cubicBezTo>
                      <a:pt x="2205870" y="197485"/>
                      <a:pt x="2210767" y="203359"/>
                      <a:pt x="2220553" y="203359"/>
                    </a:cubicBezTo>
                    <a:cubicBezTo>
                      <a:pt x="2226427" y="203359"/>
                      <a:pt x="2232668" y="198709"/>
                      <a:pt x="2239275" y="189409"/>
                    </a:cubicBezTo>
                    <a:cubicBezTo>
                      <a:pt x="2260319" y="159065"/>
                      <a:pt x="2290909" y="143891"/>
                      <a:pt x="2331043" y="143891"/>
                    </a:cubicBezTo>
                    <a:close/>
                    <a:moveTo>
                      <a:pt x="1196906" y="143891"/>
                    </a:moveTo>
                    <a:cubicBezTo>
                      <a:pt x="1205473" y="143891"/>
                      <a:pt x="1211468" y="146095"/>
                      <a:pt x="1214895" y="150498"/>
                    </a:cubicBezTo>
                    <a:cubicBezTo>
                      <a:pt x="1218318" y="154905"/>
                      <a:pt x="1220031" y="162492"/>
                      <a:pt x="1220031" y="173258"/>
                    </a:cubicBezTo>
                    <a:lnTo>
                      <a:pt x="1220031" y="498485"/>
                    </a:lnTo>
                    <a:cubicBezTo>
                      <a:pt x="1220031" y="531522"/>
                      <a:pt x="1217463" y="556973"/>
                      <a:pt x="1212323" y="574836"/>
                    </a:cubicBezTo>
                    <a:cubicBezTo>
                      <a:pt x="1207186" y="592703"/>
                      <a:pt x="1198376" y="606896"/>
                      <a:pt x="1185896" y="617416"/>
                    </a:cubicBezTo>
                    <a:cubicBezTo>
                      <a:pt x="1173169" y="627940"/>
                      <a:pt x="1156588" y="636444"/>
                      <a:pt x="1136156" y="642929"/>
                    </a:cubicBezTo>
                    <a:cubicBezTo>
                      <a:pt x="1115721" y="649414"/>
                      <a:pt x="1094983" y="652657"/>
                      <a:pt x="1073936" y="652657"/>
                    </a:cubicBezTo>
                    <a:cubicBezTo>
                      <a:pt x="1049956" y="652657"/>
                      <a:pt x="1029948" y="647885"/>
                      <a:pt x="1013920" y="638342"/>
                    </a:cubicBezTo>
                    <a:cubicBezTo>
                      <a:pt x="997891" y="628798"/>
                      <a:pt x="989877" y="616930"/>
                      <a:pt x="989877" y="602736"/>
                    </a:cubicBezTo>
                    <a:cubicBezTo>
                      <a:pt x="989877" y="596373"/>
                      <a:pt x="992140" y="590865"/>
                      <a:pt x="996668" y="586218"/>
                    </a:cubicBezTo>
                    <a:cubicBezTo>
                      <a:pt x="1001196" y="581568"/>
                      <a:pt x="1006639" y="579243"/>
                      <a:pt x="1013002" y="579243"/>
                    </a:cubicBezTo>
                    <a:cubicBezTo>
                      <a:pt x="1015939" y="579243"/>
                      <a:pt x="1019856" y="579608"/>
                      <a:pt x="1024749" y="580344"/>
                    </a:cubicBezTo>
                    <a:cubicBezTo>
                      <a:pt x="1029643" y="581078"/>
                      <a:pt x="1032701" y="581446"/>
                      <a:pt x="1033924" y="581446"/>
                    </a:cubicBezTo>
                    <a:cubicBezTo>
                      <a:pt x="1038331" y="581446"/>
                      <a:pt x="1042307" y="579364"/>
                      <a:pt x="1045855" y="575204"/>
                    </a:cubicBezTo>
                    <a:cubicBezTo>
                      <a:pt x="1049404" y="571044"/>
                      <a:pt x="1051179" y="566394"/>
                      <a:pt x="1051179" y="561254"/>
                    </a:cubicBezTo>
                    <a:cubicBezTo>
                      <a:pt x="1051179" y="558808"/>
                      <a:pt x="1050811" y="555381"/>
                      <a:pt x="1050078" y="550977"/>
                    </a:cubicBezTo>
                    <a:cubicBezTo>
                      <a:pt x="1048364" y="541924"/>
                      <a:pt x="1047506" y="533479"/>
                      <a:pt x="1047506" y="525649"/>
                    </a:cubicBezTo>
                    <a:lnTo>
                      <a:pt x="1047506" y="292558"/>
                    </a:lnTo>
                    <a:cubicBezTo>
                      <a:pt x="1047506" y="281545"/>
                      <a:pt x="1045612" y="272978"/>
                      <a:pt x="1041817" y="266861"/>
                    </a:cubicBezTo>
                    <a:cubicBezTo>
                      <a:pt x="1038025" y="260744"/>
                      <a:pt x="1031478" y="255848"/>
                      <a:pt x="1022181" y="252178"/>
                    </a:cubicBezTo>
                    <a:cubicBezTo>
                      <a:pt x="1008231" y="246551"/>
                      <a:pt x="1001256" y="238106"/>
                      <a:pt x="1001256" y="226849"/>
                    </a:cubicBezTo>
                    <a:cubicBezTo>
                      <a:pt x="1001256" y="213879"/>
                      <a:pt x="1006886" y="202685"/>
                      <a:pt x="1018142" y="193263"/>
                    </a:cubicBezTo>
                    <a:cubicBezTo>
                      <a:pt x="1029399" y="183841"/>
                      <a:pt x="1047753" y="175093"/>
                      <a:pt x="1073203" y="167017"/>
                    </a:cubicBezTo>
                    <a:cubicBezTo>
                      <a:pt x="1091313" y="161390"/>
                      <a:pt x="1113337" y="156128"/>
                      <a:pt x="1139277" y="151231"/>
                    </a:cubicBezTo>
                    <a:cubicBezTo>
                      <a:pt x="1165217" y="146338"/>
                      <a:pt x="1184426" y="143891"/>
                      <a:pt x="1196906" y="143891"/>
                    </a:cubicBezTo>
                    <a:close/>
                    <a:moveTo>
                      <a:pt x="1779819" y="141323"/>
                    </a:moveTo>
                    <a:cubicBezTo>
                      <a:pt x="1822399" y="141323"/>
                      <a:pt x="1858498" y="152090"/>
                      <a:pt x="1888108" y="173623"/>
                    </a:cubicBezTo>
                    <a:cubicBezTo>
                      <a:pt x="1903768" y="185127"/>
                      <a:pt x="1914719" y="198281"/>
                      <a:pt x="1920961" y="213086"/>
                    </a:cubicBezTo>
                    <a:cubicBezTo>
                      <a:pt x="1927199" y="227892"/>
                      <a:pt x="1930320" y="248264"/>
                      <a:pt x="1930320" y="274205"/>
                    </a:cubicBezTo>
                    <a:lnTo>
                      <a:pt x="1929587" y="328897"/>
                    </a:lnTo>
                    <a:cubicBezTo>
                      <a:pt x="1929587" y="366827"/>
                      <a:pt x="1932277" y="391422"/>
                      <a:pt x="1937664" y="402679"/>
                    </a:cubicBezTo>
                    <a:cubicBezTo>
                      <a:pt x="1940354" y="408063"/>
                      <a:pt x="1942922" y="411489"/>
                      <a:pt x="1945372" y="412956"/>
                    </a:cubicBezTo>
                    <a:cubicBezTo>
                      <a:pt x="1947819" y="414426"/>
                      <a:pt x="1952956" y="415771"/>
                      <a:pt x="1960789" y="416994"/>
                    </a:cubicBezTo>
                    <a:cubicBezTo>
                      <a:pt x="1968619" y="418218"/>
                      <a:pt x="1972536" y="423358"/>
                      <a:pt x="1972536" y="432411"/>
                    </a:cubicBezTo>
                    <a:cubicBezTo>
                      <a:pt x="1972536" y="444158"/>
                      <a:pt x="1967823" y="456395"/>
                      <a:pt x="1958401" y="469118"/>
                    </a:cubicBezTo>
                    <a:cubicBezTo>
                      <a:pt x="1948980" y="481845"/>
                      <a:pt x="1936805" y="492490"/>
                      <a:pt x="1921879" y="501057"/>
                    </a:cubicBezTo>
                    <a:cubicBezTo>
                      <a:pt x="1903525" y="511824"/>
                      <a:pt x="1884313" y="517207"/>
                      <a:pt x="1864246" y="517207"/>
                    </a:cubicBezTo>
                    <a:cubicBezTo>
                      <a:pt x="1838553" y="517207"/>
                      <a:pt x="1818239" y="508397"/>
                      <a:pt x="1803312" y="490777"/>
                    </a:cubicBezTo>
                    <a:cubicBezTo>
                      <a:pt x="1798176" y="484413"/>
                      <a:pt x="1793401" y="481233"/>
                      <a:pt x="1788997" y="481233"/>
                    </a:cubicBezTo>
                    <a:cubicBezTo>
                      <a:pt x="1784104" y="481233"/>
                      <a:pt x="1777619" y="484292"/>
                      <a:pt x="1769542" y="490409"/>
                    </a:cubicBezTo>
                    <a:cubicBezTo>
                      <a:pt x="1745072" y="508275"/>
                      <a:pt x="1717296" y="517207"/>
                      <a:pt x="1686216" y="517207"/>
                    </a:cubicBezTo>
                    <a:cubicBezTo>
                      <a:pt x="1654159" y="517207"/>
                      <a:pt x="1628219" y="510354"/>
                      <a:pt x="1608395" y="496650"/>
                    </a:cubicBezTo>
                    <a:cubicBezTo>
                      <a:pt x="1595425" y="487597"/>
                      <a:pt x="1585148" y="475788"/>
                      <a:pt x="1577562" y="461229"/>
                    </a:cubicBezTo>
                    <a:cubicBezTo>
                      <a:pt x="1569975" y="446667"/>
                      <a:pt x="1566183" y="431435"/>
                      <a:pt x="1566183" y="415528"/>
                    </a:cubicBezTo>
                    <a:cubicBezTo>
                      <a:pt x="1566183" y="390077"/>
                      <a:pt x="1576460" y="367564"/>
                      <a:pt x="1597017" y="347987"/>
                    </a:cubicBezTo>
                    <a:cubicBezTo>
                      <a:pt x="1629074" y="317150"/>
                      <a:pt x="1677041" y="301612"/>
                      <a:pt x="1740912" y="301368"/>
                    </a:cubicBezTo>
                    <a:cubicBezTo>
                      <a:pt x="1755105" y="301368"/>
                      <a:pt x="1764037" y="299961"/>
                      <a:pt x="1767707" y="297146"/>
                    </a:cubicBezTo>
                    <a:cubicBezTo>
                      <a:pt x="1771377" y="294331"/>
                      <a:pt x="1773212" y="287786"/>
                      <a:pt x="1773212" y="277506"/>
                    </a:cubicBezTo>
                    <a:cubicBezTo>
                      <a:pt x="1773212" y="251566"/>
                      <a:pt x="1770522" y="232785"/>
                      <a:pt x="1765139" y="221160"/>
                    </a:cubicBezTo>
                    <a:cubicBezTo>
                      <a:pt x="1759752" y="209538"/>
                      <a:pt x="1750945" y="203724"/>
                      <a:pt x="1738708" y="203724"/>
                    </a:cubicBezTo>
                    <a:cubicBezTo>
                      <a:pt x="1731365" y="203724"/>
                      <a:pt x="1724821" y="205927"/>
                      <a:pt x="1719069" y="210331"/>
                    </a:cubicBezTo>
                    <a:cubicBezTo>
                      <a:pt x="1713317" y="214737"/>
                      <a:pt x="1706161" y="222814"/>
                      <a:pt x="1697595" y="234558"/>
                    </a:cubicBezTo>
                    <a:cubicBezTo>
                      <a:pt x="1675814" y="265638"/>
                      <a:pt x="1653057" y="281176"/>
                      <a:pt x="1629321" y="281176"/>
                    </a:cubicBezTo>
                    <a:cubicBezTo>
                      <a:pt x="1617330" y="281176"/>
                      <a:pt x="1607540" y="277628"/>
                      <a:pt x="1599954" y="270531"/>
                    </a:cubicBezTo>
                    <a:cubicBezTo>
                      <a:pt x="1592367" y="263435"/>
                      <a:pt x="1588575" y="254138"/>
                      <a:pt x="1588575" y="242634"/>
                    </a:cubicBezTo>
                    <a:cubicBezTo>
                      <a:pt x="1588575" y="230888"/>
                      <a:pt x="1593284" y="219141"/>
                      <a:pt x="1602706" y="207394"/>
                    </a:cubicBezTo>
                    <a:cubicBezTo>
                      <a:pt x="1612128" y="195650"/>
                      <a:pt x="1624914" y="185370"/>
                      <a:pt x="1641067" y="176560"/>
                    </a:cubicBezTo>
                    <a:cubicBezTo>
                      <a:pt x="1685361" y="153070"/>
                      <a:pt x="1731612" y="141323"/>
                      <a:pt x="1779819" y="141323"/>
                    </a:cubicBezTo>
                    <a:close/>
                    <a:moveTo>
                      <a:pt x="1419720" y="6238"/>
                    </a:moveTo>
                    <a:cubicBezTo>
                      <a:pt x="1441010" y="6238"/>
                      <a:pt x="1457897" y="10214"/>
                      <a:pt x="1470377" y="18169"/>
                    </a:cubicBezTo>
                    <a:cubicBezTo>
                      <a:pt x="1482857" y="26121"/>
                      <a:pt x="1489099" y="36829"/>
                      <a:pt x="1489099" y="50289"/>
                    </a:cubicBezTo>
                    <a:cubicBezTo>
                      <a:pt x="1489099" y="69132"/>
                      <a:pt x="1479677" y="84059"/>
                      <a:pt x="1460834" y="95069"/>
                    </a:cubicBezTo>
                    <a:cubicBezTo>
                      <a:pt x="1430977" y="112446"/>
                      <a:pt x="1394881" y="121134"/>
                      <a:pt x="1352548" y="121134"/>
                    </a:cubicBezTo>
                    <a:cubicBezTo>
                      <a:pt x="1334681" y="121134"/>
                      <a:pt x="1320487" y="117708"/>
                      <a:pt x="1309964" y="110854"/>
                    </a:cubicBezTo>
                    <a:cubicBezTo>
                      <a:pt x="1295770" y="102044"/>
                      <a:pt x="1288674" y="89811"/>
                      <a:pt x="1288674" y="74147"/>
                    </a:cubicBezTo>
                    <a:cubicBezTo>
                      <a:pt x="1288674" y="53100"/>
                      <a:pt x="1303725" y="36582"/>
                      <a:pt x="1333826" y="24592"/>
                    </a:cubicBezTo>
                    <a:cubicBezTo>
                      <a:pt x="1364416" y="12355"/>
                      <a:pt x="1393046" y="6238"/>
                      <a:pt x="1419720" y="6238"/>
                    </a:cubicBezTo>
                    <a:close/>
                    <a:moveTo>
                      <a:pt x="1142214" y="6238"/>
                    </a:moveTo>
                    <a:cubicBezTo>
                      <a:pt x="1163504" y="6238"/>
                      <a:pt x="1180388" y="10214"/>
                      <a:pt x="1192868" y="18169"/>
                    </a:cubicBezTo>
                    <a:cubicBezTo>
                      <a:pt x="1205348" y="26121"/>
                      <a:pt x="1211589" y="36829"/>
                      <a:pt x="1211589" y="50289"/>
                    </a:cubicBezTo>
                    <a:cubicBezTo>
                      <a:pt x="1211589" y="69132"/>
                      <a:pt x="1202168" y="84059"/>
                      <a:pt x="1183324" y="95069"/>
                    </a:cubicBezTo>
                    <a:cubicBezTo>
                      <a:pt x="1153471" y="112446"/>
                      <a:pt x="1117375" y="121134"/>
                      <a:pt x="1075038" y="121134"/>
                    </a:cubicBezTo>
                    <a:cubicBezTo>
                      <a:pt x="1057418" y="121134"/>
                      <a:pt x="1043224" y="117708"/>
                      <a:pt x="1032458" y="110854"/>
                    </a:cubicBezTo>
                    <a:cubicBezTo>
                      <a:pt x="1018264" y="101801"/>
                      <a:pt x="1011167" y="89564"/>
                      <a:pt x="1011167" y="74147"/>
                    </a:cubicBezTo>
                    <a:cubicBezTo>
                      <a:pt x="1011167" y="53100"/>
                      <a:pt x="1026216" y="36582"/>
                      <a:pt x="1056316" y="24592"/>
                    </a:cubicBezTo>
                    <a:cubicBezTo>
                      <a:pt x="1086907" y="12355"/>
                      <a:pt x="1115537" y="6238"/>
                      <a:pt x="1142214" y="6238"/>
                    </a:cubicBezTo>
                    <a:close/>
                    <a:moveTo>
                      <a:pt x="435351" y="0"/>
                    </a:moveTo>
                    <a:cubicBezTo>
                      <a:pt x="443915" y="0"/>
                      <a:pt x="452113" y="4893"/>
                      <a:pt x="459943" y="14680"/>
                    </a:cubicBezTo>
                    <a:cubicBezTo>
                      <a:pt x="481480" y="42090"/>
                      <a:pt x="492247" y="72434"/>
                      <a:pt x="492247" y="105714"/>
                    </a:cubicBezTo>
                    <a:cubicBezTo>
                      <a:pt x="492247" y="120888"/>
                      <a:pt x="488699" y="133003"/>
                      <a:pt x="481602" y="142056"/>
                    </a:cubicBezTo>
                    <a:cubicBezTo>
                      <a:pt x="474505" y="151110"/>
                      <a:pt x="465205" y="155638"/>
                      <a:pt x="453705" y="155638"/>
                    </a:cubicBezTo>
                    <a:cubicBezTo>
                      <a:pt x="445138" y="155638"/>
                      <a:pt x="438653" y="153925"/>
                      <a:pt x="434250" y="150498"/>
                    </a:cubicBezTo>
                    <a:cubicBezTo>
                      <a:pt x="429843" y="147071"/>
                      <a:pt x="418586" y="135081"/>
                      <a:pt x="400479" y="114524"/>
                    </a:cubicBezTo>
                    <a:cubicBezTo>
                      <a:pt x="389466" y="101801"/>
                      <a:pt x="376190" y="93481"/>
                      <a:pt x="360651" y="89564"/>
                    </a:cubicBezTo>
                    <a:cubicBezTo>
                      <a:pt x="345110" y="85651"/>
                      <a:pt x="316173" y="83079"/>
                      <a:pt x="273836" y="81856"/>
                    </a:cubicBezTo>
                    <a:cubicBezTo>
                      <a:pt x="256953" y="81856"/>
                      <a:pt x="246551" y="86137"/>
                      <a:pt x="242638" y="94704"/>
                    </a:cubicBezTo>
                    <a:cubicBezTo>
                      <a:pt x="239701" y="101068"/>
                      <a:pt x="236945" y="113548"/>
                      <a:pt x="234377" y="132145"/>
                    </a:cubicBezTo>
                    <a:cubicBezTo>
                      <a:pt x="231808" y="150745"/>
                      <a:pt x="230523" y="167628"/>
                      <a:pt x="230523" y="182802"/>
                    </a:cubicBezTo>
                    <a:cubicBezTo>
                      <a:pt x="230523" y="191855"/>
                      <a:pt x="233459" y="198097"/>
                      <a:pt x="239333" y="201524"/>
                    </a:cubicBezTo>
                    <a:cubicBezTo>
                      <a:pt x="245206" y="204947"/>
                      <a:pt x="256219" y="206661"/>
                      <a:pt x="272370" y="206661"/>
                    </a:cubicBezTo>
                    <a:cubicBezTo>
                      <a:pt x="283136" y="206661"/>
                      <a:pt x="291091" y="204704"/>
                      <a:pt x="296228" y="200787"/>
                    </a:cubicBezTo>
                    <a:cubicBezTo>
                      <a:pt x="301368" y="196874"/>
                      <a:pt x="304917" y="190267"/>
                      <a:pt x="306873" y="180967"/>
                    </a:cubicBezTo>
                    <a:cubicBezTo>
                      <a:pt x="312503" y="154293"/>
                      <a:pt x="324004" y="140955"/>
                      <a:pt x="341380" y="140955"/>
                    </a:cubicBezTo>
                    <a:cubicBezTo>
                      <a:pt x="371234" y="140955"/>
                      <a:pt x="386161" y="176685"/>
                      <a:pt x="386161" y="248139"/>
                    </a:cubicBezTo>
                    <a:cubicBezTo>
                      <a:pt x="386161" y="293413"/>
                      <a:pt x="379676" y="326694"/>
                      <a:pt x="366706" y="347987"/>
                    </a:cubicBezTo>
                    <a:cubicBezTo>
                      <a:pt x="358876" y="360954"/>
                      <a:pt x="348109" y="367439"/>
                      <a:pt x="334405" y="367439"/>
                    </a:cubicBezTo>
                    <a:cubicBezTo>
                      <a:pt x="319965" y="367439"/>
                      <a:pt x="311645" y="357774"/>
                      <a:pt x="309445" y="338440"/>
                    </a:cubicBezTo>
                    <a:cubicBezTo>
                      <a:pt x="308222" y="325960"/>
                      <a:pt x="306689" y="317150"/>
                      <a:pt x="304854" y="312013"/>
                    </a:cubicBezTo>
                    <a:cubicBezTo>
                      <a:pt x="303019" y="306873"/>
                      <a:pt x="299533" y="301980"/>
                      <a:pt x="294393" y="297330"/>
                    </a:cubicBezTo>
                    <a:cubicBezTo>
                      <a:pt x="286316" y="289743"/>
                      <a:pt x="274573" y="285948"/>
                      <a:pt x="259156" y="285948"/>
                    </a:cubicBezTo>
                    <a:cubicBezTo>
                      <a:pt x="248143" y="285948"/>
                      <a:pt x="240678" y="287908"/>
                      <a:pt x="236764" y="291821"/>
                    </a:cubicBezTo>
                    <a:cubicBezTo>
                      <a:pt x="232848" y="295738"/>
                      <a:pt x="231134" y="303203"/>
                      <a:pt x="231624" y="314213"/>
                    </a:cubicBezTo>
                    <a:cubicBezTo>
                      <a:pt x="231624" y="316173"/>
                      <a:pt x="231503" y="327552"/>
                      <a:pt x="231256" y="348352"/>
                    </a:cubicBezTo>
                    <a:cubicBezTo>
                      <a:pt x="231256" y="390689"/>
                      <a:pt x="235663" y="416504"/>
                      <a:pt x="244473" y="425805"/>
                    </a:cubicBezTo>
                    <a:cubicBezTo>
                      <a:pt x="247409" y="429475"/>
                      <a:pt x="250405" y="431862"/>
                      <a:pt x="253464" y="432964"/>
                    </a:cubicBezTo>
                    <a:cubicBezTo>
                      <a:pt x="256525" y="434065"/>
                      <a:pt x="264540" y="435595"/>
                      <a:pt x="277510" y="437551"/>
                    </a:cubicBezTo>
                    <a:cubicBezTo>
                      <a:pt x="283870" y="438531"/>
                      <a:pt x="289253" y="441833"/>
                      <a:pt x="293660" y="447463"/>
                    </a:cubicBezTo>
                    <a:cubicBezTo>
                      <a:pt x="298063" y="453090"/>
                      <a:pt x="300267" y="459575"/>
                      <a:pt x="300267" y="466918"/>
                    </a:cubicBezTo>
                    <a:cubicBezTo>
                      <a:pt x="300267" y="485762"/>
                      <a:pt x="289253" y="497874"/>
                      <a:pt x="267230" y="503257"/>
                    </a:cubicBezTo>
                    <a:cubicBezTo>
                      <a:pt x="235416" y="510844"/>
                      <a:pt x="190757" y="514635"/>
                      <a:pt x="133247" y="514635"/>
                    </a:cubicBezTo>
                    <a:cubicBezTo>
                      <a:pt x="82836" y="514635"/>
                      <a:pt x="48085" y="511702"/>
                      <a:pt x="28999" y="505829"/>
                    </a:cubicBezTo>
                    <a:cubicBezTo>
                      <a:pt x="20435" y="503135"/>
                      <a:pt x="13460" y="498242"/>
                      <a:pt x="8077" y="491145"/>
                    </a:cubicBezTo>
                    <a:cubicBezTo>
                      <a:pt x="2693" y="484048"/>
                      <a:pt x="0" y="476215"/>
                      <a:pt x="0" y="467652"/>
                    </a:cubicBezTo>
                    <a:cubicBezTo>
                      <a:pt x="0" y="456885"/>
                      <a:pt x="3917" y="448196"/>
                      <a:pt x="11747" y="441590"/>
                    </a:cubicBezTo>
                    <a:cubicBezTo>
                      <a:pt x="13703" y="440120"/>
                      <a:pt x="20435" y="437061"/>
                      <a:pt x="31935" y="432411"/>
                    </a:cubicBezTo>
                    <a:cubicBezTo>
                      <a:pt x="45639" y="427028"/>
                      <a:pt x="53837" y="414548"/>
                      <a:pt x="56530" y="394971"/>
                    </a:cubicBezTo>
                    <a:cubicBezTo>
                      <a:pt x="60934" y="364871"/>
                      <a:pt x="63137" y="296228"/>
                      <a:pt x="63137" y="189040"/>
                    </a:cubicBezTo>
                    <a:cubicBezTo>
                      <a:pt x="63137" y="142790"/>
                      <a:pt x="61546" y="112811"/>
                      <a:pt x="58365" y="99108"/>
                    </a:cubicBezTo>
                    <a:cubicBezTo>
                      <a:pt x="55182" y="85404"/>
                      <a:pt x="47474" y="75861"/>
                      <a:pt x="35240" y="70477"/>
                    </a:cubicBezTo>
                    <a:cubicBezTo>
                      <a:pt x="23003" y="65094"/>
                      <a:pt x="14989" y="60381"/>
                      <a:pt x="11194" y="56343"/>
                    </a:cubicBezTo>
                    <a:cubicBezTo>
                      <a:pt x="7402" y="52308"/>
                      <a:pt x="5505" y="46494"/>
                      <a:pt x="5505" y="38907"/>
                    </a:cubicBezTo>
                    <a:cubicBezTo>
                      <a:pt x="5505" y="28140"/>
                      <a:pt x="10767" y="19146"/>
                      <a:pt x="21290" y="11928"/>
                    </a:cubicBezTo>
                    <a:cubicBezTo>
                      <a:pt x="31814" y="4709"/>
                      <a:pt x="44784" y="1098"/>
                      <a:pt x="60200" y="1098"/>
                    </a:cubicBezTo>
                    <a:cubicBezTo>
                      <a:pt x="69987" y="1098"/>
                      <a:pt x="84306" y="1835"/>
                      <a:pt x="103149" y="3302"/>
                    </a:cubicBezTo>
                    <a:cubicBezTo>
                      <a:pt x="143037" y="6485"/>
                      <a:pt x="190757" y="8073"/>
                      <a:pt x="246308" y="8073"/>
                    </a:cubicBezTo>
                    <a:cubicBezTo>
                      <a:pt x="335139" y="8073"/>
                      <a:pt x="394971" y="5627"/>
                      <a:pt x="425805" y="733"/>
                    </a:cubicBezTo>
                    <a:cubicBezTo>
                      <a:pt x="429968" y="243"/>
                      <a:pt x="433148" y="0"/>
                      <a:pt x="43535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Poppins" panose="00000500000000000000" pitchFamily="50" charset="0"/>
                  <a:cs typeface="Poppins" panose="00000500000000000000" pitchFamily="50" charset="0"/>
                </a:endParaRPr>
              </a:p>
            </p:txBody>
          </p:sp>
        </p:grpSp>
      </p:grpSp>
      <p:pic>
        <p:nvPicPr>
          <p:cNvPr id="18" name="Picture Placeholder 17">
            <a:extLst>
              <a:ext uri="{FF2B5EF4-FFF2-40B4-BE49-F238E27FC236}">
                <a16:creationId xmlns:a16="http://schemas.microsoft.com/office/drawing/2014/main" id="{C6889A92-0360-4FE4-A2F5-4F03BBC647E3}"/>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l="31133" r="31133"/>
          <a:stretch>
            <a:fillRect/>
          </a:stretch>
        </p:blipFill>
        <p:spPr/>
      </p:pic>
      <p:pic>
        <p:nvPicPr>
          <p:cNvPr id="27" name="Picture Placeholder 26">
            <a:extLst>
              <a:ext uri="{FF2B5EF4-FFF2-40B4-BE49-F238E27FC236}">
                <a16:creationId xmlns:a16="http://schemas.microsoft.com/office/drawing/2014/main" id="{27D6379A-2A95-4473-AE5B-3093D494D06F}"/>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t="18570" b="18570"/>
          <a:stretch>
            <a:fillRect/>
          </a:stretch>
        </p:blipFill>
        <p:spPr/>
      </p:pic>
    </p:spTree>
    <p:extLst>
      <p:ext uri="{BB962C8B-B14F-4D97-AF65-F5344CB8AC3E}">
        <p14:creationId xmlns:p14="http://schemas.microsoft.com/office/powerpoint/2010/main" val="2276975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78A48870-DAE4-44F0-97A8-55C473EF467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2500" b="12500"/>
          <a:stretch>
            <a:fillRect/>
          </a:stretch>
        </p:blipFill>
        <p:spPr/>
      </p:pic>
      <p:pic>
        <p:nvPicPr>
          <p:cNvPr id="8" name="Picture Placeholder 7">
            <a:extLst>
              <a:ext uri="{FF2B5EF4-FFF2-40B4-BE49-F238E27FC236}">
                <a16:creationId xmlns:a16="http://schemas.microsoft.com/office/drawing/2014/main" id="{F2A5D767-6509-4E47-B91E-0D1AD4B84B08}"/>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0376" r="20376"/>
          <a:stretch>
            <a:fillRect/>
          </a:stretch>
        </p:blipFill>
        <p:spPr/>
      </p:pic>
      <p:sp>
        <p:nvSpPr>
          <p:cNvPr id="5" name="Rectangle 4">
            <a:extLst>
              <a:ext uri="{FF2B5EF4-FFF2-40B4-BE49-F238E27FC236}">
                <a16:creationId xmlns:a16="http://schemas.microsoft.com/office/drawing/2014/main" id="{8C11EA30-64FD-4D33-9F17-6534AF90A58D}"/>
              </a:ext>
            </a:extLst>
          </p:cNvPr>
          <p:cNvSpPr/>
          <p:nvPr/>
        </p:nvSpPr>
        <p:spPr>
          <a:xfrm>
            <a:off x="2022764" y="2147455"/>
            <a:ext cx="8146472" cy="25630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Poppins" panose="00000500000000000000" pitchFamily="50" charset="0"/>
              <a:cs typeface="Poppins" panose="00000500000000000000" pitchFamily="50" charset="0"/>
            </a:endParaRPr>
          </a:p>
        </p:txBody>
      </p:sp>
      <p:sp>
        <p:nvSpPr>
          <p:cNvPr id="6" name="TextBox 5">
            <a:extLst>
              <a:ext uri="{FF2B5EF4-FFF2-40B4-BE49-F238E27FC236}">
                <a16:creationId xmlns:a16="http://schemas.microsoft.com/office/drawing/2014/main" id="{B02ADD84-D179-45C4-A8F7-EE5CE1F7458F}"/>
              </a:ext>
            </a:extLst>
          </p:cNvPr>
          <p:cNvSpPr txBox="1"/>
          <p:nvPr/>
        </p:nvSpPr>
        <p:spPr>
          <a:xfrm>
            <a:off x="3150361" y="3637727"/>
            <a:ext cx="5891278" cy="584775"/>
          </a:xfrm>
          <a:prstGeom prst="rect">
            <a:avLst/>
          </a:prstGeom>
          <a:noFill/>
        </p:spPr>
        <p:txBody>
          <a:bodyPr wrap="square" rtlCol="0">
            <a:spAutoFit/>
          </a:bodyPr>
          <a:lstStyle/>
          <a:p>
            <a:pPr algn="ctr"/>
            <a:r>
              <a:rPr lang="en-US" sz="3200" b="1" dirty="0">
                <a:solidFill>
                  <a:schemeClr val="bg1"/>
                </a:solidFill>
                <a:latin typeface="Poppins" panose="00000500000000000000" pitchFamily="50" charset="0"/>
                <a:cs typeface="Poppins" panose="00000500000000000000" pitchFamily="50" charset="0"/>
              </a:rPr>
              <a:t>Keep calm and eat strong</a:t>
            </a:r>
            <a:endParaRPr lang="id-ID" sz="13800" b="1" i="1" dirty="0">
              <a:solidFill>
                <a:schemeClr val="bg1"/>
              </a:solidFill>
              <a:latin typeface="Poppins" panose="00000500000000000000" pitchFamily="50" charset="0"/>
              <a:cs typeface="Poppins" panose="00000500000000000000" pitchFamily="50" charset="0"/>
            </a:endParaRPr>
          </a:p>
        </p:txBody>
      </p:sp>
      <p:grpSp>
        <p:nvGrpSpPr>
          <p:cNvPr id="11" name="Group 10">
            <a:extLst>
              <a:ext uri="{FF2B5EF4-FFF2-40B4-BE49-F238E27FC236}">
                <a16:creationId xmlns:a16="http://schemas.microsoft.com/office/drawing/2014/main" id="{34B3A42C-374F-4B7C-9B25-1009ADDBE83C}"/>
              </a:ext>
            </a:extLst>
          </p:cNvPr>
          <p:cNvGrpSpPr/>
          <p:nvPr/>
        </p:nvGrpSpPr>
        <p:grpSpPr>
          <a:xfrm>
            <a:off x="5328854" y="2879062"/>
            <a:ext cx="1534292" cy="551009"/>
            <a:chOff x="1769063" y="2652035"/>
            <a:chExt cx="4326937" cy="1553930"/>
          </a:xfrm>
          <a:solidFill>
            <a:schemeClr val="bg1"/>
          </a:solidFill>
        </p:grpSpPr>
        <p:pic>
          <p:nvPicPr>
            <p:cNvPr id="12" name="Graphic 11">
              <a:extLst>
                <a:ext uri="{FF2B5EF4-FFF2-40B4-BE49-F238E27FC236}">
                  <a16:creationId xmlns:a16="http://schemas.microsoft.com/office/drawing/2014/main" id="{A7FA74CA-A35E-4006-9248-503E5BBCCC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69063" y="2652035"/>
              <a:ext cx="1553930" cy="1553930"/>
            </a:xfrm>
            <a:prstGeom prst="rect">
              <a:avLst/>
            </a:prstGeom>
          </p:spPr>
        </p:pic>
        <p:sp>
          <p:nvSpPr>
            <p:cNvPr id="13" name="Freeform: Shape 12">
              <a:extLst>
                <a:ext uri="{FF2B5EF4-FFF2-40B4-BE49-F238E27FC236}">
                  <a16:creationId xmlns:a16="http://schemas.microsoft.com/office/drawing/2014/main" id="{4FD447B7-CD62-40C9-9316-DE319BB01DDE}"/>
                </a:ext>
              </a:extLst>
            </p:cNvPr>
            <p:cNvSpPr/>
            <p:nvPr/>
          </p:nvSpPr>
          <p:spPr>
            <a:xfrm>
              <a:off x="3604179" y="2933205"/>
              <a:ext cx="2491821" cy="1197583"/>
            </a:xfrm>
            <a:custGeom>
              <a:avLst/>
              <a:gdLst>
                <a:gd name="connsiteX0" fmla="*/ 257686 w 2491821"/>
                <a:gd name="connsiteY0" fmla="*/ 968162 h 1197583"/>
                <a:gd name="connsiteX1" fmla="*/ 235294 w 2491821"/>
                <a:gd name="connsiteY1" fmla="*/ 975134 h 1197583"/>
                <a:gd name="connsiteX2" fmla="*/ 229056 w 2491821"/>
                <a:gd name="connsiteY2" fmla="*/ 1000463 h 1197583"/>
                <a:gd name="connsiteX3" fmla="*/ 229056 w 2491821"/>
                <a:gd name="connsiteY3" fmla="*/ 1035335 h 1197583"/>
                <a:gd name="connsiteX4" fmla="*/ 236028 w 2491821"/>
                <a:gd name="connsiteY4" fmla="*/ 1099206 h 1197583"/>
                <a:gd name="connsiteX5" fmla="*/ 264293 w 2491821"/>
                <a:gd name="connsiteY5" fmla="*/ 1114991 h 1197583"/>
                <a:gd name="connsiteX6" fmla="*/ 320090 w 2491821"/>
                <a:gd name="connsiteY6" fmla="*/ 1049653 h 1197583"/>
                <a:gd name="connsiteX7" fmla="*/ 257686 w 2491821"/>
                <a:gd name="connsiteY7" fmla="*/ 968162 h 1197583"/>
                <a:gd name="connsiteX8" fmla="*/ 1358664 w 2491821"/>
                <a:gd name="connsiteY8" fmla="*/ 888138 h 1197583"/>
                <a:gd name="connsiteX9" fmla="*/ 1326361 w 2491821"/>
                <a:gd name="connsiteY9" fmla="*/ 904292 h 1197583"/>
                <a:gd name="connsiteX10" fmla="*/ 1315351 w 2491821"/>
                <a:gd name="connsiteY10" fmla="*/ 934757 h 1197583"/>
                <a:gd name="connsiteX11" fmla="*/ 1320671 w 2491821"/>
                <a:gd name="connsiteY11" fmla="*/ 950174 h 1197583"/>
                <a:gd name="connsiteX12" fmla="*/ 1339209 w 2491821"/>
                <a:gd name="connsiteY12" fmla="*/ 954581 h 1197583"/>
                <a:gd name="connsiteX13" fmla="*/ 1376285 w 2491821"/>
                <a:gd name="connsiteY13" fmla="*/ 954581 h 1197583"/>
                <a:gd name="connsiteX14" fmla="*/ 1399775 w 2491821"/>
                <a:gd name="connsiteY14" fmla="*/ 932922 h 1197583"/>
                <a:gd name="connsiteX15" fmla="*/ 1388396 w 2491821"/>
                <a:gd name="connsiteY15" fmla="*/ 900618 h 1197583"/>
                <a:gd name="connsiteX16" fmla="*/ 1358664 w 2491821"/>
                <a:gd name="connsiteY16" fmla="*/ 888138 h 1197583"/>
                <a:gd name="connsiteX17" fmla="*/ 720444 w 2491821"/>
                <a:gd name="connsiteY17" fmla="*/ 824636 h 1197583"/>
                <a:gd name="connsiteX18" fmla="*/ 740633 w 2491821"/>
                <a:gd name="connsiteY18" fmla="*/ 847393 h 1197583"/>
                <a:gd name="connsiteX19" fmla="*/ 740633 w 2491821"/>
                <a:gd name="connsiteY19" fmla="*/ 1060663 h 1197583"/>
                <a:gd name="connsiteX20" fmla="*/ 745221 w 2491821"/>
                <a:gd name="connsiteY20" fmla="*/ 1097739 h 1197583"/>
                <a:gd name="connsiteX21" fmla="*/ 763758 w 2491821"/>
                <a:gd name="connsiteY21" fmla="*/ 1119397 h 1197583"/>
                <a:gd name="connsiteX22" fmla="*/ 778994 w 2491821"/>
                <a:gd name="connsiteY22" fmla="*/ 1133160 h 1197583"/>
                <a:gd name="connsiteX23" fmla="*/ 782848 w 2491821"/>
                <a:gd name="connsiteY23" fmla="*/ 1147659 h 1197583"/>
                <a:gd name="connsiteX24" fmla="*/ 662812 w 2491821"/>
                <a:gd name="connsiteY24" fmla="*/ 1195015 h 1197583"/>
                <a:gd name="connsiteX25" fmla="*/ 560399 w 2491821"/>
                <a:gd name="connsiteY25" fmla="*/ 1184735 h 1197583"/>
                <a:gd name="connsiteX26" fmla="*/ 539662 w 2491821"/>
                <a:gd name="connsiteY26" fmla="*/ 1171886 h 1197583"/>
                <a:gd name="connsiteX27" fmla="*/ 531769 w 2491821"/>
                <a:gd name="connsiteY27" fmla="*/ 1150964 h 1197583"/>
                <a:gd name="connsiteX28" fmla="*/ 535807 w 2491821"/>
                <a:gd name="connsiteY28" fmla="*/ 1135548 h 1197583"/>
                <a:gd name="connsiteX29" fmla="*/ 556361 w 2491821"/>
                <a:gd name="connsiteY29" fmla="*/ 1117927 h 1197583"/>
                <a:gd name="connsiteX30" fmla="*/ 572514 w 2491821"/>
                <a:gd name="connsiteY30" fmla="*/ 1090395 h 1197583"/>
                <a:gd name="connsiteX31" fmla="*/ 577286 w 2491821"/>
                <a:gd name="connsiteY31" fmla="*/ 1033500 h 1197583"/>
                <a:gd name="connsiteX32" fmla="*/ 575632 w 2491821"/>
                <a:gd name="connsiteY32" fmla="*/ 988167 h 1197583"/>
                <a:gd name="connsiteX33" fmla="*/ 573248 w 2491821"/>
                <a:gd name="connsiteY33" fmla="*/ 949441 h 1197583"/>
                <a:gd name="connsiteX34" fmla="*/ 552691 w 2491821"/>
                <a:gd name="connsiteY34" fmla="*/ 926315 h 1197583"/>
                <a:gd name="connsiteX35" fmla="*/ 529934 w 2491821"/>
                <a:gd name="connsiteY35" fmla="*/ 896948 h 1197583"/>
                <a:gd name="connsiteX36" fmla="*/ 559666 w 2491821"/>
                <a:gd name="connsiteY36" fmla="*/ 862445 h 1197583"/>
                <a:gd name="connsiteX37" fmla="*/ 647764 w 2491821"/>
                <a:gd name="connsiteY37" fmla="*/ 835646 h 1197583"/>
                <a:gd name="connsiteX38" fmla="*/ 720444 w 2491821"/>
                <a:gd name="connsiteY38" fmla="*/ 824636 h 1197583"/>
                <a:gd name="connsiteX39" fmla="*/ 1362334 w 2491821"/>
                <a:gd name="connsiteY39" fmla="*/ 822064 h 1197583"/>
                <a:gd name="connsiteX40" fmla="*/ 1480901 w 2491821"/>
                <a:gd name="connsiteY40" fmla="*/ 861711 h 1197583"/>
                <a:gd name="connsiteX41" fmla="*/ 1520544 w 2491821"/>
                <a:gd name="connsiteY41" fmla="*/ 908695 h 1197583"/>
                <a:gd name="connsiteX42" fmla="*/ 1537796 w 2491821"/>
                <a:gd name="connsiteY42" fmla="*/ 968896 h 1197583"/>
                <a:gd name="connsiteX43" fmla="*/ 1527884 w 2491821"/>
                <a:gd name="connsiteY43" fmla="*/ 1007990 h 1197583"/>
                <a:gd name="connsiteX44" fmla="*/ 1502191 w 2491821"/>
                <a:gd name="connsiteY44" fmla="*/ 1023223 h 1197583"/>
                <a:gd name="connsiteX45" fmla="*/ 1329666 w 2491821"/>
                <a:gd name="connsiteY45" fmla="*/ 1023223 h 1197583"/>
                <a:gd name="connsiteX46" fmla="*/ 1318287 w 2491821"/>
                <a:gd name="connsiteY46" fmla="*/ 1033135 h 1197583"/>
                <a:gd name="connsiteX47" fmla="*/ 1344165 w 2491821"/>
                <a:gd name="connsiteY47" fmla="*/ 1078099 h 1197583"/>
                <a:gd name="connsiteX48" fmla="*/ 1399775 w 2491821"/>
                <a:gd name="connsiteY48" fmla="*/ 1099206 h 1197583"/>
                <a:gd name="connsiteX49" fmla="*/ 1438869 w 2491821"/>
                <a:gd name="connsiteY49" fmla="*/ 1092415 h 1197583"/>
                <a:gd name="connsiteX50" fmla="*/ 1474291 w 2491821"/>
                <a:gd name="connsiteY50" fmla="*/ 1075715 h 1197583"/>
                <a:gd name="connsiteX51" fmla="*/ 1494114 w 2491821"/>
                <a:gd name="connsiteY51" fmla="*/ 1066905 h 1197583"/>
                <a:gd name="connsiteX52" fmla="*/ 1512836 w 2491821"/>
                <a:gd name="connsiteY52" fmla="*/ 1078652 h 1197583"/>
                <a:gd name="connsiteX53" fmla="*/ 1522011 w 2491821"/>
                <a:gd name="connsiteY53" fmla="*/ 1102879 h 1197583"/>
                <a:gd name="connsiteX54" fmla="*/ 1488974 w 2491821"/>
                <a:gd name="connsiteY54" fmla="*/ 1153901 h 1197583"/>
                <a:gd name="connsiteX55" fmla="*/ 1354258 w 2491821"/>
                <a:gd name="connsiteY55" fmla="*/ 1197583 h 1197583"/>
                <a:gd name="connsiteX56" fmla="*/ 1225050 w 2491821"/>
                <a:gd name="connsiteY56" fmla="*/ 1152799 h 1197583"/>
                <a:gd name="connsiteX57" fmla="*/ 1183203 w 2491821"/>
                <a:gd name="connsiteY57" fmla="*/ 1099574 h 1197583"/>
                <a:gd name="connsiteX58" fmla="*/ 1161544 w 2491821"/>
                <a:gd name="connsiteY58" fmla="*/ 1012210 h 1197583"/>
                <a:gd name="connsiteX59" fmla="*/ 1198988 w 2491821"/>
                <a:gd name="connsiteY59" fmla="*/ 901355 h 1197583"/>
                <a:gd name="connsiteX60" fmla="*/ 1281212 w 2491821"/>
                <a:gd name="connsiteY60" fmla="*/ 837850 h 1197583"/>
                <a:gd name="connsiteX61" fmla="*/ 1362334 w 2491821"/>
                <a:gd name="connsiteY61" fmla="*/ 822064 h 1197583"/>
                <a:gd name="connsiteX62" fmla="*/ 251813 w 2491821"/>
                <a:gd name="connsiteY62" fmla="*/ 755994 h 1197583"/>
                <a:gd name="connsiteX63" fmla="*/ 234008 w 2491821"/>
                <a:gd name="connsiteY63" fmla="*/ 763150 h 1197583"/>
                <a:gd name="connsiteX64" fmla="*/ 229056 w 2491821"/>
                <a:gd name="connsiteY64" fmla="*/ 789031 h 1197583"/>
                <a:gd name="connsiteX65" fmla="*/ 229056 w 2491821"/>
                <a:gd name="connsiteY65" fmla="*/ 864648 h 1197583"/>
                <a:gd name="connsiteX66" fmla="*/ 233643 w 2491821"/>
                <a:gd name="connsiteY66" fmla="*/ 889973 h 1197583"/>
                <a:gd name="connsiteX67" fmla="*/ 249609 w 2491821"/>
                <a:gd name="connsiteY67" fmla="*/ 897317 h 1197583"/>
                <a:gd name="connsiteX68" fmla="*/ 289621 w 2491821"/>
                <a:gd name="connsiteY68" fmla="*/ 880614 h 1197583"/>
                <a:gd name="connsiteX69" fmla="*/ 302470 w 2491821"/>
                <a:gd name="connsiteY69" fmla="*/ 828306 h 1197583"/>
                <a:gd name="connsiteX70" fmla="*/ 289253 w 2491821"/>
                <a:gd name="connsiteY70" fmla="*/ 774896 h 1197583"/>
                <a:gd name="connsiteX71" fmla="*/ 251813 w 2491821"/>
                <a:gd name="connsiteY71" fmla="*/ 755994 h 1197583"/>
                <a:gd name="connsiteX72" fmla="*/ 991344 w 2491821"/>
                <a:gd name="connsiteY72" fmla="*/ 733602 h 1197583"/>
                <a:gd name="connsiteX73" fmla="*/ 1021079 w 2491821"/>
                <a:gd name="connsiteY73" fmla="*/ 733602 h 1197583"/>
                <a:gd name="connsiteX74" fmla="*/ 1033375 w 2491821"/>
                <a:gd name="connsiteY74" fmla="*/ 737821 h 1197583"/>
                <a:gd name="connsiteX75" fmla="*/ 1036496 w 2491821"/>
                <a:gd name="connsiteY75" fmla="*/ 754524 h 1197583"/>
                <a:gd name="connsiteX76" fmla="*/ 1036496 w 2491821"/>
                <a:gd name="connsiteY76" fmla="*/ 804079 h 1197583"/>
                <a:gd name="connsiteX77" fmla="*/ 1039982 w 2491821"/>
                <a:gd name="connsiteY77" fmla="*/ 818394 h 1197583"/>
                <a:gd name="connsiteX78" fmla="*/ 1054850 w 2491821"/>
                <a:gd name="connsiteY78" fmla="*/ 821699 h 1197583"/>
                <a:gd name="connsiteX79" fmla="*/ 1122759 w 2491821"/>
                <a:gd name="connsiteY79" fmla="*/ 821699 h 1197583"/>
                <a:gd name="connsiteX80" fmla="*/ 1140379 w 2491821"/>
                <a:gd name="connsiteY80" fmla="*/ 826655 h 1197583"/>
                <a:gd name="connsiteX81" fmla="*/ 1144414 w 2491821"/>
                <a:gd name="connsiteY81" fmla="*/ 847761 h 1197583"/>
                <a:gd name="connsiteX82" fmla="*/ 1144414 w 2491821"/>
                <a:gd name="connsiteY82" fmla="*/ 869420 h 1197583"/>
                <a:gd name="connsiteX83" fmla="*/ 1139277 w 2491821"/>
                <a:gd name="connsiteY83" fmla="*/ 893828 h 1197583"/>
                <a:gd name="connsiteX84" fmla="*/ 1120555 w 2491821"/>
                <a:gd name="connsiteY84" fmla="*/ 900618 h 1197583"/>
                <a:gd name="connsiteX85" fmla="*/ 1054116 w 2491821"/>
                <a:gd name="connsiteY85" fmla="*/ 900618 h 1197583"/>
                <a:gd name="connsiteX86" fmla="*/ 1040166 w 2491821"/>
                <a:gd name="connsiteY86" fmla="*/ 904292 h 1197583"/>
                <a:gd name="connsiteX87" fmla="*/ 1036496 w 2491821"/>
                <a:gd name="connsiteY87" fmla="*/ 918239 h 1197583"/>
                <a:gd name="connsiteX88" fmla="*/ 1036496 w 2491821"/>
                <a:gd name="connsiteY88" fmla="*/ 1042310 h 1197583"/>
                <a:gd name="connsiteX89" fmla="*/ 1047325 w 2491821"/>
                <a:gd name="connsiteY89" fmla="*/ 1078284 h 1197583"/>
                <a:gd name="connsiteX90" fmla="*/ 1075038 w 2491821"/>
                <a:gd name="connsiteY90" fmla="*/ 1092234 h 1197583"/>
                <a:gd name="connsiteX91" fmla="*/ 1112847 w 2491821"/>
                <a:gd name="connsiteY91" fmla="*/ 1079017 h 1197583"/>
                <a:gd name="connsiteX92" fmla="*/ 1123860 w 2491821"/>
                <a:gd name="connsiteY92" fmla="*/ 1075715 h 1197583"/>
                <a:gd name="connsiteX93" fmla="*/ 1140010 w 2491821"/>
                <a:gd name="connsiteY93" fmla="*/ 1086360 h 1197583"/>
                <a:gd name="connsiteX94" fmla="*/ 1147351 w 2491821"/>
                <a:gd name="connsiteY94" fmla="*/ 1109486 h 1197583"/>
                <a:gd name="connsiteX95" fmla="*/ 1122390 w 2491821"/>
                <a:gd name="connsiteY95" fmla="*/ 1153168 h 1197583"/>
                <a:gd name="connsiteX96" fmla="*/ 996116 w 2491821"/>
                <a:gd name="connsiteY96" fmla="*/ 1197583 h 1197583"/>
                <a:gd name="connsiteX97" fmla="*/ 901780 w 2491821"/>
                <a:gd name="connsiteY97" fmla="*/ 1164362 h 1197583"/>
                <a:gd name="connsiteX98" fmla="*/ 866174 w 2491821"/>
                <a:gd name="connsiteY98" fmla="*/ 1076814 h 1197583"/>
                <a:gd name="connsiteX99" fmla="*/ 866174 w 2491821"/>
                <a:gd name="connsiteY99" fmla="*/ 907229 h 1197583"/>
                <a:gd name="connsiteX100" fmla="*/ 864155 w 2491821"/>
                <a:gd name="connsiteY100" fmla="*/ 896764 h 1197583"/>
                <a:gd name="connsiteX101" fmla="*/ 853691 w 2491821"/>
                <a:gd name="connsiteY101" fmla="*/ 894745 h 1197583"/>
                <a:gd name="connsiteX102" fmla="*/ 815882 w 2491821"/>
                <a:gd name="connsiteY102" fmla="*/ 894745 h 1197583"/>
                <a:gd name="connsiteX103" fmla="*/ 802300 w 2491821"/>
                <a:gd name="connsiteY103" fmla="*/ 891259 h 1197583"/>
                <a:gd name="connsiteX104" fmla="*/ 799367 w 2491821"/>
                <a:gd name="connsiteY104" fmla="*/ 874925 h 1197583"/>
                <a:gd name="connsiteX105" fmla="*/ 799367 w 2491821"/>
                <a:gd name="connsiteY105" fmla="*/ 858775 h 1197583"/>
                <a:gd name="connsiteX106" fmla="*/ 807809 w 2491821"/>
                <a:gd name="connsiteY106" fmla="*/ 842621 h 1197583"/>
                <a:gd name="connsiteX107" fmla="*/ 975927 w 2491821"/>
                <a:gd name="connsiteY107" fmla="*/ 736903 h 1197583"/>
                <a:gd name="connsiteX108" fmla="*/ 991344 w 2491821"/>
                <a:gd name="connsiteY108" fmla="*/ 733602 h 1197583"/>
                <a:gd name="connsiteX109" fmla="*/ 667952 w 2491821"/>
                <a:gd name="connsiteY109" fmla="*/ 686615 h 1197583"/>
                <a:gd name="connsiteX110" fmla="*/ 718609 w 2491821"/>
                <a:gd name="connsiteY110" fmla="*/ 698546 h 1197583"/>
                <a:gd name="connsiteX111" fmla="*/ 737331 w 2491821"/>
                <a:gd name="connsiteY111" fmla="*/ 730665 h 1197583"/>
                <a:gd name="connsiteX112" fmla="*/ 709066 w 2491821"/>
                <a:gd name="connsiteY112" fmla="*/ 775449 h 1197583"/>
                <a:gd name="connsiteX113" fmla="*/ 600780 w 2491821"/>
                <a:gd name="connsiteY113" fmla="*/ 801511 h 1197583"/>
                <a:gd name="connsiteX114" fmla="*/ 558196 w 2491821"/>
                <a:gd name="connsiteY114" fmla="*/ 791231 h 1197583"/>
                <a:gd name="connsiteX115" fmla="*/ 536906 w 2491821"/>
                <a:gd name="connsiteY115" fmla="*/ 754524 h 1197583"/>
                <a:gd name="connsiteX116" fmla="*/ 582058 w 2491821"/>
                <a:gd name="connsiteY116" fmla="*/ 704968 h 1197583"/>
                <a:gd name="connsiteX117" fmla="*/ 667952 w 2491821"/>
                <a:gd name="connsiteY117" fmla="*/ 686615 h 1197583"/>
                <a:gd name="connsiteX118" fmla="*/ 309445 w 2491821"/>
                <a:gd name="connsiteY118" fmla="*/ 684046 h 1197583"/>
                <a:gd name="connsiteX119" fmla="*/ 388180 w 2491821"/>
                <a:gd name="connsiteY119" fmla="*/ 691939 h 1197583"/>
                <a:gd name="connsiteX120" fmla="*/ 440123 w 2491821"/>
                <a:gd name="connsiteY120" fmla="*/ 718550 h 1197583"/>
                <a:gd name="connsiteX121" fmla="*/ 476097 w 2491821"/>
                <a:gd name="connsiteY121" fmla="*/ 800041 h 1197583"/>
                <a:gd name="connsiteX122" fmla="*/ 465452 w 2491821"/>
                <a:gd name="connsiteY122" fmla="*/ 849412 h 1197583"/>
                <a:gd name="connsiteX123" fmla="*/ 436818 w 2491821"/>
                <a:gd name="connsiteY123" fmla="*/ 887773 h 1197583"/>
                <a:gd name="connsiteX124" fmla="*/ 423970 w 2491821"/>
                <a:gd name="connsiteY124" fmla="*/ 906492 h 1197583"/>
                <a:gd name="connsiteX125" fmla="*/ 439386 w 2491821"/>
                <a:gd name="connsiteY125" fmla="*/ 921909 h 1197583"/>
                <a:gd name="connsiteX126" fmla="*/ 494082 w 2491821"/>
                <a:gd name="connsiteY126" fmla="*/ 962654 h 1197583"/>
                <a:gd name="connsiteX127" fmla="*/ 519411 w 2491821"/>
                <a:gd name="connsiteY127" fmla="*/ 1037170 h 1197583"/>
                <a:gd name="connsiteX128" fmla="*/ 480868 w 2491821"/>
                <a:gd name="connsiteY128" fmla="*/ 1133713 h 1197583"/>
                <a:gd name="connsiteX129" fmla="*/ 329999 w 2491821"/>
                <a:gd name="connsiteY129" fmla="*/ 1191341 h 1197583"/>
                <a:gd name="connsiteX130" fmla="*/ 263191 w 2491821"/>
                <a:gd name="connsiteY130" fmla="*/ 1189506 h 1197583"/>
                <a:gd name="connsiteX131" fmla="*/ 203727 w 2491821"/>
                <a:gd name="connsiteY131" fmla="*/ 1187306 h 1197583"/>
                <a:gd name="connsiteX132" fmla="*/ 154540 w 2491821"/>
                <a:gd name="connsiteY132" fmla="*/ 1187671 h 1197583"/>
                <a:gd name="connsiteX133" fmla="*/ 78922 w 2491821"/>
                <a:gd name="connsiteY133" fmla="*/ 1189875 h 1197583"/>
                <a:gd name="connsiteX134" fmla="*/ 48454 w 2491821"/>
                <a:gd name="connsiteY134" fmla="*/ 1191710 h 1197583"/>
                <a:gd name="connsiteX135" fmla="*/ 12848 w 2491821"/>
                <a:gd name="connsiteY135" fmla="*/ 1180331 h 1197583"/>
                <a:gd name="connsiteX136" fmla="*/ 0 w 2491821"/>
                <a:gd name="connsiteY136" fmla="*/ 1153168 h 1197583"/>
                <a:gd name="connsiteX137" fmla="*/ 4772 w 2491821"/>
                <a:gd name="connsiteY137" fmla="*/ 1137014 h 1197583"/>
                <a:gd name="connsiteX138" fmla="*/ 27897 w 2491821"/>
                <a:gd name="connsiteY138" fmla="*/ 1118661 h 1197583"/>
                <a:gd name="connsiteX139" fmla="*/ 42580 w 2491821"/>
                <a:gd name="connsiteY139" fmla="*/ 1095720 h 1197583"/>
                <a:gd name="connsiteX140" fmla="*/ 51390 w 2491821"/>
                <a:gd name="connsiteY140" fmla="*/ 1028728 h 1197583"/>
                <a:gd name="connsiteX141" fmla="*/ 58365 w 2491821"/>
                <a:gd name="connsiteY141" fmla="*/ 831611 h 1197583"/>
                <a:gd name="connsiteX142" fmla="*/ 52676 w 2491821"/>
                <a:gd name="connsiteY142" fmla="*/ 774531 h 1197583"/>
                <a:gd name="connsiteX143" fmla="*/ 26062 w 2491821"/>
                <a:gd name="connsiteY143" fmla="*/ 751222 h 1197583"/>
                <a:gd name="connsiteX144" fmla="*/ 1835 w 2491821"/>
                <a:gd name="connsiteY144" fmla="*/ 721122 h 1197583"/>
                <a:gd name="connsiteX145" fmla="*/ 16334 w 2491821"/>
                <a:gd name="connsiteY145" fmla="*/ 694691 h 1197583"/>
                <a:gd name="connsiteX146" fmla="*/ 53594 w 2491821"/>
                <a:gd name="connsiteY146" fmla="*/ 684415 h 1197583"/>
                <a:gd name="connsiteX147" fmla="*/ 85529 w 2491821"/>
                <a:gd name="connsiteY147" fmla="*/ 685513 h 1197583"/>
                <a:gd name="connsiteX148" fmla="*/ 155273 w 2491821"/>
                <a:gd name="connsiteY148" fmla="*/ 686983 h 1197583"/>
                <a:gd name="connsiteX149" fmla="*/ 263560 w 2491821"/>
                <a:gd name="connsiteY149" fmla="*/ 684780 h 1197583"/>
                <a:gd name="connsiteX150" fmla="*/ 309445 w 2491821"/>
                <a:gd name="connsiteY150" fmla="*/ 684046 h 1197583"/>
                <a:gd name="connsiteX151" fmla="*/ 1755227 w 2491821"/>
                <a:gd name="connsiteY151" fmla="*/ 353857 h 1197583"/>
                <a:gd name="connsiteX152" fmla="*/ 1727146 w 2491821"/>
                <a:gd name="connsiteY152" fmla="*/ 367074 h 1197583"/>
                <a:gd name="connsiteX153" fmla="*/ 1715215 w 2491821"/>
                <a:gd name="connsiteY153" fmla="*/ 398641 h 1197583"/>
                <a:gd name="connsiteX154" fmla="*/ 1723657 w 2491821"/>
                <a:gd name="connsiteY154" fmla="*/ 427090 h 1197583"/>
                <a:gd name="connsiteX155" fmla="*/ 1746048 w 2491821"/>
                <a:gd name="connsiteY155" fmla="*/ 437920 h 1197583"/>
                <a:gd name="connsiteX156" fmla="*/ 1775415 w 2491821"/>
                <a:gd name="connsiteY156" fmla="*/ 388364 h 1197583"/>
                <a:gd name="connsiteX157" fmla="*/ 1771193 w 2491821"/>
                <a:gd name="connsiteY157" fmla="*/ 361200 h 1197583"/>
                <a:gd name="connsiteX158" fmla="*/ 1755227 w 2491821"/>
                <a:gd name="connsiteY158" fmla="*/ 353857 h 1197583"/>
                <a:gd name="connsiteX159" fmla="*/ 1472212 w 2491821"/>
                <a:gd name="connsiteY159" fmla="*/ 144260 h 1197583"/>
                <a:gd name="connsiteX160" fmla="*/ 1492401 w 2491821"/>
                <a:gd name="connsiteY160" fmla="*/ 167017 h 1197583"/>
                <a:gd name="connsiteX161" fmla="*/ 1492401 w 2491821"/>
                <a:gd name="connsiteY161" fmla="*/ 380287 h 1197583"/>
                <a:gd name="connsiteX162" fmla="*/ 1496988 w 2491821"/>
                <a:gd name="connsiteY162" fmla="*/ 417363 h 1197583"/>
                <a:gd name="connsiteX163" fmla="*/ 1515526 w 2491821"/>
                <a:gd name="connsiteY163" fmla="*/ 439021 h 1197583"/>
                <a:gd name="connsiteX164" fmla="*/ 1530762 w 2491821"/>
                <a:gd name="connsiteY164" fmla="*/ 452784 h 1197583"/>
                <a:gd name="connsiteX165" fmla="*/ 1534616 w 2491821"/>
                <a:gd name="connsiteY165" fmla="*/ 467283 h 1197583"/>
                <a:gd name="connsiteX166" fmla="*/ 1414580 w 2491821"/>
                <a:gd name="connsiteY166" fmla="*/ 514635 h 1197583"/>
                <a:gd name="connsiteX167" fmla="*/ 1312167 w 2491821"/>
                <a:gd name="connsiteY167" fmla="*/ 504359 h 1197583"/>
                <a:gd name="connsiteX168" fmla="*/ 1291429 w 2491821"/>
                <a:gd name="connsiteY168" fmla="*/ 491510 h 1197583"/>
                <a:gd name="connsiteX169" fmla="*/ 1283537 w 2491821"/>
                <a:gd name="connsiteY169" fmla="*/ 470588 h 1197583"/>
                <a:gd name="connsiteX170" fmla="*/ 1287575 w 2491821"/>
                <a:gd name="connsiteY170" fmla="*/ 455171 h 1197583"/>
                <a:gd name="connsiteX171" fmla="*/ 1308129 w 2491821"/>
                <a:gd name="connsiteY171" fmla="*/ 437551 h 1197583"/>
                <a:gd name="connsiteX172" fmla="*/ 1324282 w 2491821"/>
                <a:gd name="connsiteY172" fmla="*/ 410019 h 1197583"/>
                <a:gd name="connsiteX173" fmla="*/ 1329054 w 2491821"/>
                <a:gd name="connsiteY173" fmla="*/ 353124 h 1197583"/>
                <a:gd name="connsiteX174" fmla="*/ 1327400 w 2491821"/>
                <a:gd name="connsiteY174" fmla="*/ 307791 h 1197583"/>
                <a:gd name="connsiteX175" fmla="*/ 1325016 w 2491821"/>
                <a:gd name="connsiteY175" fmla="*/ 269065 h 1197583"/>
                <a:gd name="connsiteX176" fmla="*/ 1304459 w 2491821"/>
                <a:gd name="connsiteY176" fmla="*/ 245939 h 1197583"/>
                <a:gd name="connsiteX177" fmla="*/ 1281702 w 2491821"/>
                <a:gd name="connsiteY177" fmla="*/ 216572 h 1197583"/>
                <a:gd name="connsiteX178" fmla="*/ 1311434 w 2491821"/>
                <a:gd name="connsiteY178" fmla="*/ 182068 h 1197583"/>
                <a:gd name="connsiteX179" fmla="*/ 1399531 w 2491821"/>
                <a:gd name="connsiteY179" fmla="*/ 155270 h 1197583"/>
                <a:gd name="connsiteX180" fmla="*/ 1472212 w 2491821"/>
                <a:gd name="connsiteY180" fmla="*/ 144260 h 1197583"/>
                <a:gd name="connsiteX181" fmla="*/ 684717 w 2491821"/>
                <a:gd name="connsiteY181" fmla="*/ 144260 h 1197583"/>
                <a:gd name="connsiteX182" fmla="*/ 706373 w 2491821"/>
                <a:gd name="connsiteY182" fmla="*/ 162613 h 1197583"/>
                <a:gd name="connsiteX183" fmla="*/ 706373 w 2491821"/>
                <a:gd name="connsiteY183" fmla="*/ 361566 h 1197583"/>
                <a:gd name="connsiteX184" fmla="*/ 748588 w 2491821"/>
                <a:gd name="connsiteY184" fmla="*/ 425439 h 1197583"/>
                <a:gd name="connsiteX185" fmla="*/ 769510 w 2491821"/>
                <a:gd name="connsiteY185" fmla="*/ 419382 h 1197583"/>
                <a:gd name="connsiteX186" fmla="*/ 783825 w 2491821"/>
                <a:gd name="connsiteY186" fmla="*/ 404514 h 1197583"/>
                <a:gd name="connsiteX187" fmla="*/ 791902 w 2491821"/>
                <a:gd name="connsiteY187" fmla="*/ 325960 h 1197583"/>
                <a:gd name="connsiteX188" fmla="*/ 787863 w 2491821"/>
                <a:gd name="connsiteY188" fmla="*/ 243736 h 1197583"/>
                <a:gd name="connsiteX189" fmla="*/ 782723 w 2491821"/>
                <a:gd name="connsiteY189" fmla="*/ 230338 h 1197583"/>
                <a:gd name="connsiteX190" fmla="*/ 768777 w 2491821"/>
                <a:gd name="connsiteY190" fmla="*/ 220611 h 1197583"/>
                <a:gd name="connsiteX191" fmla="*/ 747851 w 2491821"/>
                <a:gd name="connsiteY191" fmla="*/ 192714 h 1197583"/>
                <a:gd name="connsiteX192" fmla="*/ 783825 w 2491821"/>
                <a:gd name="connsiteY192" fmla="*/ 161143 h 1197583"/>
                <a:gd name="connsiteX193" fmla="*/ 918541 w 2491821"/>
                <a:gd name="connsiteY193" fmla="*/ 144260 h 1197583"/>
                <a:gd name="connsiteX194" fmla="*/ 955617 w 2491821"/>
                <a:gd name="connsiteY194" fmla="*/ 183535 h 1197583"/>
                <a:gd name="connsiteX195" fmla="*/ 955249 w 2491821"/>
                <a:gd name="connsiteY195" fmla="*/ 200054 h 1197583"/>
                <a:gd name="connsiteX196" fmla="*/ 954147 w 2491821"/>
                <a:gd name="connsiteY196" fmla="*/ 243003 h 1197583"/>
                <a:gd name="connsiteX197" fmla="*/ 954147 w 2491821"/>
                <a:gd name="connsiteY197" fmla="*/ 404883 h 1197583"/>
                <a:gd name="connsiteX198" fmla="*/ 975437 w 2491821"/>
                <a:gd name="connsiteY198" fmla="*/ 427640 h 1197583"/>
                <a:gd name="connsiteX199" fmla="*/ 993426 w 2491821"/>
                <a:gd name="connsiteY199" fmla="*/ 453336 h 1197583"/>
                <a:gd name="connsiteX200" fmla="*/ 915240 w 2491821"/>
                <a:gd name="connsiteY200" fmla="*/ 504359 h 1197583"/>
                <a:gd name="connsiteX201" fmla="*/ 826406 w 2491821"/>
                <a:gd name="connsiteY201" fmla="*/ 515004 h 1197583"/>
                <a:gd name="connsiteX202" fmla="*/ 802363 w 2491821"/>
                <a:gd name="connsiteY202" fmla="*/ 510965 h 1197583"/>
                <a:gd name="connsiteX203" fmla="*/ 794839 w 2491821"/>
                <a:gd name="connsiteY203" fmla="*/ 495184 h 1197583"/>
                <a:gd name="connsiteX204" fmla="*/ 780888 w 2491821"/>
                <a:gd name="connsiteY204" fmla="*/ 472423 h 1197583"/>
                <a:gd name="connsiteX205" fmla="*/ 772815 w 2491821"/>
                <a:gd name="connsiteY205" fmla="*/ 474442 h 1197583"/>
                <a:gd name="connsiteX206" fmla="*/ 750423 w 2491821"/>
                <a:gd name="connsiteY206" fmla="*/ 489310 h 1197583"/>
                <a:gd name="connsiteX207" fmla="*/ 670767 w 2491821"/>
                <a:gd name="connsiteY207" fmla="*/ 514635 h 1197583"/>
                <a:gd name="connsiteX208" fmla="*/ 571291 w 2491821"/>
                <a:gd name="connsiteY208" fmla="*/ 473893 h 1197583"/>
                <a:gd name="connsiteX209" fmla="*/ 546696 w 2491821"/>
                <a:gd name="connsiteY209" fmla="*/ 358997 h 1197583"/>
                <a:gd name="connsiteX210" fmla="*/ 547064 w 2491821"/>
                <a:gd name="connsiteY210" fmla="*/ 307607 h 1197583"/>
                <a:gd name="connsiteX211" fmla="*/ 547064 w 2491821"/>
                <a:gd name="connsiteY211" fmla="*/ 290720 h 1197583"/>
                <a:gd name="connsiteX212" fmla="*/ 541375 w 2491821"/>
                <a:gd name="connsiteY212" fmla="*/ 244285 h 1197583"/>
                <a:gd name="connsiteX213" fmla="*/ 520634 w 2491821"/>
                <a:gd name="connsiteY213" fmla="*/ 220976 h 1197583"/>
                <a:gd name="connsiteX214" fmla="*/ 502465 w 2491821"/>
                <a:gd name="connsiteY214" fmla="*/ 209232 h 1197583"/>
                <a:gd name="connsiteX215" fmla="*/ 498610 w 2491821"/>
                <a:gd name="connsiteY215" fmla="*/ 197117 h 1197583"/>
                <a:gd name="connsiteX216" fmla="*/ 540822 w 2491821"/>
                <a:gd name="connsiteY216" fmla="*/ 160042 h 1197583"/>
                <a:gd name="connsiteX217" fmla="*/ 684717 w 2491821"/>
                <a:gd name="connsiteY217" fmla="*/ 144260 h 1197583"/>
                <a:gd name="connsiteX218" fmla="*/ 2331043 w 2491821"/>
                <a:gd name="connsiteY218" fmla="*/ 143891 h 1197583"/>
                <a:gd name="connsiteX219" fmla="*/ 2410330 w 2491821"/>
                <a:gd name="connsiteY219" fmla="*/ 168118 h 1197583"/>
                <a:gd name="connsiteX220" fmla="*/ 2442634 w 2491821"/>
                <a:gd name="connsiteY220" fmla="*/ 208680 h 1197583"/>
                <a:gd name="connsiteX221" fmla="*/ 2454012 w 2491821"/>
                <a:gd name="connsiteY221" fmla="*/ 277141 h 1197583"/>
                <a:gd name="connsiteX222" fmla="*/ 2459152 w 2491821"/>
                <a:gd name="connsiteY222" fmla="*/ 406349 h 1197583"/>
                <a:gd name="connsiteX223" fmla="*/ 2463740 w 2491821"/>
                <a:gd name="connsiteY223" fmla="*/ 428008 h 1197583"/>
                <a:gd name="connsiteX224" fmla="*/ 2486316 w 2491821"/>
                <a:gd name="connsiteY224" fmla="*/ 454803 h 1197583"/>
                <a:gd name="connsiteX225" fmla="*/ 2491821 w 2491821"/>
                <a:gd name="connsiteY225" fmla="*/ 471322 h 1197583"/>
                <a:gd name="connsiteX226" fmla="*/ 2462822 w 2491821"/>
                <a:gd name="connsiteY226" fmla="*/ 505092 h 1197583"/>
                <a:gd name="connsiteX227" fmla="*/ 2359308 w 2491821"/>
                <a:gd name="connsiteY227" fmla="*/ 514635 h 1197583"/>
                <a:gd name="connsiteX228" fmla="*/ 2287729 w 2491821"/>
                <a:gd name="connsiteY228" fmla="*/ 505829 h 1197583"/>
                <a:gd name="connsiteX229" fmla="*/ 2266070 w 2491821"/>
                <a:gd name="connsiteY229" fmla="*/ 476093 h 1197583"/>
                <a:gd name="connsiteX230" fmla="*/ 2268274 w 2491821"/>
                <a:gd name="connsiteY230" fmla="*/ 465264 h 1197583"/>
                <a:gd name="connsiteX231" fmla="*/ 2282957 w 2491821"/>
                <a:gd name="connsiteY231" fmla="*/ 448196 h 1197583"/>
                <a:gd name="connsiteX232" fmla="*/ 2297641 w 2491821"/>
                <a:gd name="connsiteY232" fmla="*/ 345415 h 1197583"/>
                <a:gd name="connsiteX233" fmla="*/ 2285894 w 2491821"/>
                <a:gd name="connsiteY233" fmla="*/ 270531 h 1197583"/>
                <a:gd name="connsiteX234" fmla="*/ 2250654 w 2491821"/>
                <a:gd name="connsiteY234" fmla="*/ 251076 h 1197583"/>
                <a:gd name="connsiteX235" fmla="*/ 2216883 w 2491821"/>
                <a:gd name="connsiteY235" fmla="*/ 266861 h 1197583"/>
                <a:gd name="connsiteX236" fmla="*/ 2207705 w 2491821"/>
                <a:gd name="connsiteY236" fmla="*/ 324125 h 1197583"/>
                <a:gd name="connsiteX237" fmla="*/ 2207705 w 2491821"/>
                <a:gd name="connsiteY237" fmla="*/ 396806 h 1197583"/>
                <a:gd name="connsiteX238" fmla="*/ 2210461 w 2491821"/>
                <a:gd name="connsiteY238" fmla="*/ 426538 h 1197583"/>
                <a:gd name="connsiteX239" fmla="*/ 2228630 w 2491821"/>
                <a:gd name="connsiteY239" fmla="*/ 457740 h 1197583"/>
                <a:gd name="connsiteX240" fmla="*/ 2232668 w 2491821"/>
                <a:gd name="connsiteY240" fmla="*/ 472792 h 1197583"/>
                <a:gd name="connsiteX241" fmla="*/ 2202568 w 2491821"/>
                <a:gd name="connsiteY241" fmla="*/ 504727 h 1197583"/>
                <a:gd name="connsiteX242" fmla="*/ 2108597 w 2491821"/>
                <a:gd name="connsiteY242" fmla="*/ 515004 h 1197583"/>
                <a:gd name="connsiteX243" fmla="*/ 2006549 w 2491821"/>
                <a:gd name="connsiteY243" fmla="*/ 472792 h 1197583"/>
                <a:gd name="connsiteX244" fmla="*/ 2009670 w 2491821"/>
                <a:gd name="connsiteY244" fmla="*/ 459394 h 1197583"/>
                <a:gd name="connsiteX245" fmla="*/ 2024538 w 2491821"/>
                <a:gd name="connsiteY245" fmla="*/ 446361 h 1197583"/>
                <a:gd name="connsiteX246" fmla="*/ 2036650 w 2491821"/>
                <a:gd name="connsiteY246" fmla="*/ 430392 h 1197583"/>
                <a:gd name="connsiteX247" fmla="*/ 2041421 w 2491821"/>
                <a:gd name="connsiteY247" fmla="*/ 386161 h 1197583"/>
                <a:gd name="connsiteX248" fmla="*/ 2043990 w 2491821"/>
                <a:gd name="connsiteY248" fmla="*/ 298432 h 1197583"/>
                <a:gd name="connsiteX249" fmla="*/ 2040136 w 2491821"/>
                <a:gd name="connsiteY249" fmla="*/ 265210 h 1197583"/>
                <a:gd name="connsiteX250" fmla="*/ 2017928 w 2491821"/>
                <a:gd name="connsiteY250" fmla="*/ 245939 h 1197583"/>
                <a:gd name="connsiteX251" fmla="*/ 2002146 w 2491821"/>
                <a:gd name="connsiteY251" fmla="*/ 221712 h 1197583"/>
                <a:gd name="connsiteX252" fmla="*/ 2014991 w 2491821"/>
                <a:gd name="connsiteY252" fmla="*/ 197670 h 1197583"/>
                <a:gd name="connsiteX253" fmla="*/ 2067852 w 2491821"/>
                <a:gd name="connsiteY253" fmla="*/ 173992 h 1197583"/>
                <a:gd name="connsiteX254" fmla="*/ 2135761 w 2491821"/>
                <a:gd name="connsiteY254" fmla="*/ 152886 h 1197583"/>
                <a:gd name="connsiteX255" fmla="*/ 2180541 w 2491821"/>
                <a:gd name="connsiteY255" fmla="*/ 144260 h 1197583"/>
                <a:gd name="connsiteX256" fmla="*/ 2199079 w 2491821"/>
                <a:gd name="connsiteY256" fmla="*/ 152333 h 1197583"/>
                <a:gd name="connsiteX257" fmla="*/ 2206606 w 2491821"/>
                <a:gd name="connsiteY257" fmla="*/ 171423 h 1197583"/>
                <a:gd name="connsiteX258" fmla="*/ 2206238 w 2491821"/>
                <a:gd name="connsiteY258" fmla="*/ 180598 h 1197583"/>
                <a:gd name="connsiteX259" fmla="*/ 2205870 w 2491821"/>
                <a:gd name="connsiteY259" fmla="*/ 185738 h 1197583"/>
                <a:gd name="connsiteX260" fmla="*/ 2220553 w 2491821"/>
                <a:gd name="connsiteY260" fmla="*/ 203359 h 1197583"/>
                <a:gd name="connsiteX261" fmla="*/ 2239275 w 2491821"/>
                <a:gd name="connsiteY261" fmla="*/ 189409 h 1197583"/>
                <a:gd name="connsiteX262" fmla="*/ 2331043 w 2491821"/>
                <a:gd name="connsiteY262" fmla="*/ 143891 h 1197583"/>
                <a:gd name="connsiteX263" fmla="*/ 1196906 w 2491821"/>
                <a:gd name="connsiteY263" fmla="*/ 143891 h 1197583"/>
                <a:gd name="connsiteX264" fmla="*/ 1214895 w 2491821"/>
                <a:gd name="connsiteY264" fmla="*/ 150498 h 1197583"/>
                <a:gd name="connsiteX265" fmla="*/ 1220031 w 2491821"/>
                <a:gd name="connsiteY265" fmla="*/ 173258 h 1197583"/>
                <a:gd name="connsiteX266" fmla="*/ 1220031 w 2491821"/>
                <a:gd name="connsiteY266" fmla="*/ 498485 h 1197583"/>
                <a:gd name="connsiteX267" fmla="*/ 1212323 w 2491821"/>
                <a:gd name="connsiteY267" fmla="*/ 574836 h 1197583"/>
                <a:gd name="connsiteX268" fmla="*/ 1185896 w 2491821"/>
                <a:gd name="connsiteY268" fmla="*/ 617416 h 1197583"/>
                <a:gd name="connsiteX269" fmla="*/ 1136156 w 2491821"/>
                <a:gd name="connsiteY269" fmla="*/ 642929 h 1197583"/>
                <a:gd name="connsiteX270" fmla="*/ 1073936 w 2491821"/>
                <a:gd name="connsiteY270" fmla="*/ 652657 h 1197583"/>
                <a:gd name="connsiteX271" fmla="*/ 1013920 w 2491821"/>
                <a:gd name="connsiteY271" fmla="*/ 638342 h 1197583"/>
                <a:gd name="connsiteX272" fmla="*/ 989877 w 2491821"/>
                <a:gd name="connsiteY272" fmla="*/ 602736 h 1197583"/>
                <a:gd name="connsiteX273" fmla="*/ 996668 w 2491821"/>
                <a:gd name="connsiteY273" fmla="*/ 586218 h 1197583"/>
                <a:gd name="connsiteX274" fmla="*/ 1013002 w 2491821"/>
                <a:gd name="connsiteY274" fmla="*/ 579243 h 1197583"/>
                <a:gd name="connsiteX275" fmla="*/ 1024749 w 2491821"/>
                <a:gd name="connsiteY275" fmla="*/ 580344 h 1197583"/>
                <a:gd name="connsiteX276" fmla="*/ 1033924 w 2491821"/>
                <a:gd name="connsiteY276" fmla="*/ 581446 h 1197583"/>
                <a:gd name="connsiteX277" fmla="*/ 1045855 w 2491821"/>
                <a:gd name="connsiteY277" fmla="*/ 575204 h 1197583"/>
                <a:gd name="connsiteX278" fmla="*/ 1051179 w 2491821"/>
                <a:gd name="connsiteY278" fmla="*/ 561254 h 1197583"/>
                <a:gd name="connsiteX279" fmla="*/ 1050078 w 2491821"/>
                <a:gd name="connsiteY279" fmla="*/ 550977 h 1197583"/>
                <a:gd name="connsiteX280" fmla="*/ 1047506 w 2491821"/>
                <a:gd name="connsiteY280" fmla="*/ 525649 h 1197583"/>
                <a:gd name="connsiteX281" fmla="*/ 1047506 w 2491821"/>
                <a:gd name="connsiteY281" fmla="*/ 292558 h 1197583"/>
                <a:gd name="connsiteX282" fmla="*/ 1041817 w 2491821"/>
                <a:gd name="connsiteY282" fmla="*/ 266861 h 1197583"/>
                <a:gd name="connsiteX283" fmla="*/ 1022181 w 2491821"/>
                <a:gd name="connsiteY283" fmla="*/ 252178 h 1197583"/>
                <a:gd name="connsiteX284" fmla="*/ 1001256 w 2491821"/>
                <a:gd name="connsiteY284" fmla="*/ 226849 h 1197583"/>
                <a:gd name="connsiteX285" fmla="*/ 1018142 w 2491821"/>
                <a:gd name="connsiteY285" fmla="*/ 193263 h 1197583"/>
                <a:gd name="connsiteX286" fmla="*/ 1073203 w 2491821"/>
                <a:gd name="connsiteY286" fmla="*/ 167017 h 1197583"/>
                <a:gd name="connsiteX287" fmla="*/ 1139277 w 2491821"/>
                <a:gd name="connsiteY287" fmla="*/ 151231 h 1197583"/>
                <a:gd name="connsiteX288" fmla="*/ 1196906 w 2491821"/>
                <a:gd name="connsiteY288" fmla="*/ 143891 h 1197583"/>
                <a:gd name="connsiteX289" fmla="*/ 1779819 w 2491821"/>
                <a:gd name="connsiteY289" fmla="*/ 141323 h 1197583"/>
                <a:gd name="connsiteX290" fmla="*/ 1888108 w 2491821"/>
                <a:gd name="connsiteY290" fmla="*/ 173623 h 1197583"/>
                <a:gd name="connsiteX291" fmla="*/ 1920961 w 2491821"/>
                <a:gd name="connsiteY291" fmla="*/ 213086 h 1197583"/>
                <a:gd name="connsiteX292" fmla="*/ 1930320 w 2491821"/>
                <a:gd name="connsiteY292" fmla="*/ 274205 h 1197583"/>
                <a:gd name="connsiteX293" fmla="*/ 1929587 w 2491821"/>
                <a:gd name="connsiteY293" fmla="*/ 328897 h 1197583"/>
                <a:gd name="connsiteX294" fmla="*/ 1937664 w 2491821"/>
                <a:gd name="connsiteY294" fmla="*/ 402679 h 1197583"/>
                <a:gd name="connsiteX295" fmla="*/ 1945372 w 2491821"/>
                <a:gd name="connsiteY295" fmla="*/ 412956 h 1197583"/>
                <a:gd name="connsiteX296" fmla="*/ 1960789 w 2491821"/>
                <a:gd name="connsiteY296" fmla="*/ 416994 h 1197583"/>
                <a:gd name="connsiteX297" fmla="*/ 1972536 w 2491821"/>
                <a:gd name="connsiteY297" fmla="*/ 432411 h 1197583"/>
                <a:gd name="connsiteX298" fmla="*/ 1958401 w 2491821"/>
                <a:gd name="connsiteY298" fmla="*/ 469118 h 1197583"/>
                <a:gd name="connsiteX299" fmla="*/ 1921879 w 2491821"/>
                <a:gd name="connsiteY299" fmla="*/ 501057 h 1197583"/>
                <a:gd name="connsiteX300" fmla="*/ 1864246 w 2491821"/>
                <a:gd name="connsiteY300" fmla="*/ 517207 h 1197583"/>
                <a:gd name="connsiteX301" fmla="*/ 1803312 w 2491821"/>
                <a:gd name="connsiteY301" fmla="*/ 490777 h 1197583"/>
                <a:gd name="connsiteX302" fmla="*/ 1788997 w 2491821"/>
                <a:gd name="connsiteY302" fmla="*/ 481233 h 1197583"/>
                <a:gd name="connsiteX303" fmla="*/ 1769542 w 2491821"/>
                <a:gd name="connsiteY303" fmla="*/ 490409 h 1197583"/>
                <a:gd name="connsiteX304" fmla="*/ 1686216 w 2491821"/>
                <a:gd name="connsiteY304" fmla="*/ 517207 h 1197583"/>
                <a:gd name="connsiteX305" fmla="*/ 1608395 w 2491821"/>
                <a:gd name="connsiteY305" fmla="*/ 496650 h 1197583"/>
                <a:gd name="connsiteX306" fmla="*/ 1577562 w 2491821"/>
                <a:gd name="connsiteY306" fmla="*/ 461229 h 1197583"/>
                <a:gd name="connsiteX307" fmla="*/ 1566183 w 2491821"/>
                <a:gd name="connsiteY307" fmla="*/ 415528 h 1197583"/>
                <a:gd name="connsiteX308" fmla="*/ 1597017 w 2491821"/>
                <a:gd name="connsiteY308" fmla="*/ 347987 h 1197583"/>
                <a:gd name="connsiteX309" fmla="*/ 1740912 w 2491821"/>
                <a:gd name="connsiteY309" fmla="*/ 301368 h 1197583"/>
                <a:gd name="connsiteX310" fmla="*/ 1767707 w 2491821"/>
                <a:gd name="connsiteY310" fmla="*/ 297146 h 1197583"/>
                <a:gd name="connsiteX311" fmla="*/ 1773212 w 2491821"/>
                <a:gd name="connsiteY311" fmla="*/ 277506 h 1197583"/>
                <a:gd name="connsiteX312" fmla="*/ 1765139 w 2491821"/>
                <a:gd name="connsiteY312" fmla="*/ 221160 h 1197583"/>
                <a:gd name="connsiteX313" fmla="*/ 1738708 w 2491821"/>
                <a:gd name="connsiteY313" fmla="*/ 203724 h 1197583"/>
                <a:gd name="connsiteX314" fmla="*/ 1719069 w 2491821"/>
                <a:gd name="connsiteY314" fmla="*/ 210331 h 1197583"/>
                <a:gd name="connsiteX315" fmla="*/ 1697595 w 2491821"/>
                <a:gd name="connsiteY315" fmla="*/ 234558 h 1197583"/>
                <a:gd name="connsiteX316" fmla="*/ 1629321 w 2491821"/>
                <a:gd name="connsiteY316" fmla="*/ 281176 h 1197583"/>
                <a:gd name="connsiteX317" fmla="*/ 1599954 w 2491821"/>
                <a:gd name="connsiteY317" fmla="*/ 270531 h 1197583"/>
                <a:gd name="connsiteX318" fmla="*/ 1588575 w 2491821"/>
                <a:gd name="connsiteY318" fmla="*/ 242634 h 1197583"/>
                <a:gd name="connsiteX319" fmla="*/ 1602706 w 2491821"/>
                <a:gd name="connsiteY319" fmla="*/ 207394 h 1197583"/>
                <a:gd name="connsiteX320" fmla="*/ 1641067 w 2491821"/>
                <a:gd name="connsiteY320" fmla="*/ 176560 h 1197583"/>
                <a:gd name="connsiteX321" fmla="*/ 1779819 w 2491821"/>
                <a:gd name="connsiteY321" fmla="*/ 141323 h 1197583"/>
                <a:gd name="connsiteX322" fmla="*/ 1419720 w 2491821"/>
                <a:gd name="connsiteY322" fmla="*/ 6238 h 1197583"/>
                <a:gd name="connsiteX323" fmla="*/ 1470377 w 2491821"/>
                <a:gd name="connsiteY323" fmla="*/ 18169 h 1197583"/>
                <a:gd name="connsiteX324" fmla="*/ 1489099 w 2491821"/>
                <a:gd name="connsiteY324" fmla="*/ 50289 h 1197583"/>
                <a:gd name="connsiteX325" fmla="*/ 1460834 w 2491821"/>
                <a:gd name="connsiteY325" fmla="*/ 95069 h 1197583"/>
                <a:gd name="connsiteX326" fmla="*/ 1352548 w 2491821"/>
                <a:gd name="connsiteY326" fmla="*/ 121134 h 1197583"/>
                <a:gd name="connsiteX327" fmla="*/ 1309964 w 2491821"/>
                <a:gd name="connsiteY327" fmla="*/ 110854 h 1197583"/>
                <a:gd name="connsiteX328" fmla="*/ 1288674 w 2491821"/>
                <a:gd name="connsiteY328" fmla="*/ 74147 h 1197583"/>
                <a:gd name="connsiteX329" fmla="*/ 1333826 w 2491821"/>
                <a:gd name="connsiteY329" fmla="*/ 24592 h 1197583"/>
                <a:gd name="connsiteX330" fmla="*/ 1419720 w 2491821"/>
                <a:gd name="connsiteY330" fmla="*/ 6238 h 1197583"/>
                <a:gd name="connsiteX331" fmla="*/ 1142214 w 2491821"/>
                <a:gd name="connsiteY331" fmla="*/ 6238 h 1197583"/>
                <a:gd name="connsiteX332" fmla="*/ 1192868 w 2491821"/>
                <a:gd name="connsiteY332" fmla="*/ 18169 h 1197583"/>
                <a:gd name="connsiteX333" fmla="*/ 1211589 w 2491821"/>
                <a:gd name="connsiteY333" fmla="*/ 50289 h 1197583"/>
                <a:gd name="connsiteX334" fmla="*/ 1183324 w 2491821"/>
                <a:gd name="connsiteY334" fmla="*/ 95069 h 1197583"/>
                <a:gd name="connsiteX335" fmla="*/ 1075038 w 2491821"/>
                <a:gd name="connsiteY335" fmla="*/ 121134 h 1197583"/>
                <a:gd name="connsiteX336" fmla="*/ 1032458 w 2491821"/>
                <a:gd name="connsiteY336" fmla="*/ 110854 h 1197583"/>
                <a:gd name="connsiteX337" fmla="*/ 1011167 w 2491821"/>
                <a:gd name="connsiteY337" fmla="*/ 74147 h 1197583"/>
                <a:gd name="connsiteX338" fmla="*/ 1056316 w 2491821"/>
                <a:gd name="connsiteY338" fmla="*/ 24592 h 1197583"/>
                <a:gd name="connsiteX339" fmla="*/ 1142214 w 2491821"/>
                <a:gd name="connsiteY339" fmla="*/ 6238 h 1197583"/>
                <a:gd name="connsiteX340" fmla="*/ 435351 w 2491821"/>
                <a:gd name="connsiteY340" fmla="*/ 0 h 1197583"/>
                <a:gd name="connsiteX341" fmla="*/ 459943 w 2491821"/>
                <a:gd name="connsiteY341" fmla="*/ 14680 h 1197583"/>
                <a:gd name="connsiteX342" fmla="*/ 492247 w 2491821"/>
                <a:gd name="connsiteY342" fmla="*/ 105714 h 1197583"/>
                <a:gd name="connsiteX343" fmla="*/ 481602 w 2491821"/>
                <a:gd name="connsiteY343" fmla="*/ 142056 h 1197583"/>
                <a:gd name="connsiteX344" fmla="*/ 453705 w 2491821"/>
                <a:gd name="connsiteY344" fmla="*/ 155638 h 1197583"/>
                <a:gd name="connsiteX345" fmla="*/ 434250 w 2491821"/>
                <a:gd name="connsiteY345" fmla="*/ 150498 h 1197583"/>
                <a:gd name="connsiteX346" fmla="*/ 400479 w 2491821"/>
                <a:gd name="connsiteY346" fmla="*/ 114524 h 1197583"/>
                <a:gd name="connsiteX347" fmla="*/ 360651 w 2491821"/>
                <a:gd name="connsiteY347" fmla="*/ 89564 h 1197583"/>
                <a:gd name="connsiteX348" fmla="*/ 273836 w 2491821"/>
                <a:gd name="connsiteY348" fmla="*/ 81856 h 1197583"/>
                <a:gd name="connsiteX349" fmla="*/ 242638 w 2491821"/>
                <a:gd name="connsiteY349" fmla="*/ 94704 h 1197583"/>
                <a:gd name="connsiteX350" fmla="*/ 234377 w 2491821"/>
                <a:gd name="connsiteY350" fmla="*/ 132145 h 1197583"/>
                <a:gd name="connsiteX351" fmla="*/ 230523 w 2491821"/>
                <a:gd name="connsiteY351" fmla="*/ 182802 h 1197583"/>
                <a:gd name="connsiteX352" fmla="*/ 239333 w 2491821"/>
                <a:gd name="connsiteY352" fmla="*/ 201524 h 1197583"/>
                <a:gd name="connsiteX353" fmla="*/ 272370 w 2491821"/>
                <a:gd name="connsiteY353" fmla="*/ 206661 h 1197583"/>
                <a:gd name="connsiteX354" fmla="*/ 296228 w 2491821"/>
                <a:gd name="connsiteY354" fmla="*/ 200787 h 1197583"/>
                <a:gd name="connsiteX355" fmla="*/ 306873 w 2491821"/>
                <a:gd name="connsiteY355" fmla="*/ 180967 h 1197583"/>
                <a:gd name="connsiteX356" fmla="*/ 341380 w 2491821"/>
                <a:gd name="connsiteY356" fmla="*/ 140955 h 1197583"/>
                <a:gd name="connsiteX357" fmla="*/ 386161 w 2491821"/>
                <a:gd name="connsiteY357" fmla="*/ 248139 h 1197583"/>
                <a:gd name="connsiteX358" fmla="*/ 366706 w 2491821"/>
                <a:gd name="connsiteY358" fmla="*/ 347987 h 1197583"/>
                <a:gd name="connsiteX359" fmla="*/ 334405 w 2491821"/>
                <a:gd name="connsiteY359" fmla="*/ 367439 h 1197583"/>
                <a:gd name="connsiteX360" fmla="*/ 309445 w 2491821"/>
                <a:gd name="connsiteY360" fmla="*/ 338440 h 1197583"/>
                <a:gd name="connsiteX361" fmla="*/ 304854 w 2491821"/>
                <a:gd name="connsiteY361" fmla="*/ 312013 h 1197583"/>
                <a:gd name="connsiteX362" fmla="*/ 294393 w 2491821"/>
                <a:gd name="connsiteY362" fmla="*/ 297330 h 1197583"/>
                <a:gd name="connsiteX363" fmla="*/ 259156 w 2491821"/>
                <a:gd name="connsiteY363" fmla="*/ 285948 h 1197583"/>
                <a:gd name="connsiteX364" fmla="*/ 236764 w 2491821"/>
                <a:gd name="connsiteY364" fmla="*/ 291821 h 1197583"/>
                <a:gd name="connsiteX365" fmla="*/ 231624 w 2491821"/>
                <a:gd name="connsiteY365" fmla="*/ 314213 h 1197583"/>
                <a:gd name="connsiteX366" fmla="*/ 231256 w 2491821"/>
                <a:gd name="connsiteY366" fmla="*/ 348352 h 1197583"/>
                <a:gd name="connsiteX367" fmla="*/ 244473 w 2491821"/>
                <a:gd name="connsiteY367" fmla="*/ 425805 h 1197583"/>
                <a:gd name="connsiteX368" fmla="*/ 253464 w 2491821"/>
                <a:gd name="connsiteY368" fmla="*/ 432964 h 1197583"/>
                <a:gd name="connsiteX369" fmla="*/ 277510 w 2491821"/>
                <a:gd name="connsiteY369" fmla="*/ 437551 h 1197583"/>
                <a:gd name="connsiteX370" fmla="*/ 293660 w 2491821"/>
                <a:gd name="connsiteY370" fmla="*/ 447463 h 1197583"/>
                <a:gd name="connsiteX371" fmla="*/ 300267 w 2491821"/>
                <a:gd name="connsiteY371" fmla="*/ 466918 h 1197583"/>
                <a:gd name="connsiteX372" fmla="*/ 267230 w 2491821"/>
                <a:gd name="connsiteY372" fmla="*/ 503257 h 1197583"/>
                <a:gd name="connsiteX373" fmla="*/ 133247 w 2491821"/>
                <a:gd name="connsiteY373" fmla="*/ 514635 h 1197583"/>
                <a:gd name="connsiteX374" fmla="*/ 28999 w 2491821"/>
                <a:gd name="connsiteY374" fmla="*/ 505829 h 1197583"/>
                <a:gd name="connsiteX375" fmla="*/ 8077 w 2491821"/>
                <a:gd name="connsiteY375" fmla="*/ 491145 h 1197583"/>
                <a:gd name="connsiteX376" fmla="*/ 0 w 2491821"/>
                <a:gd name="connsiteY376" fmla="*/ 467652 h 1197583"/>
                <a:gd name="connsiteX377" fmla="*/ 11747 w 2491821"/>
                <a:gd name="connsiteY377" fmla="*/ 441590 h 1197583"/>
                <a:gd name="connsiteX378" fmla="*/ 31935 w 2491821"/>
                <a:gd name="connsiteY378" fmla="*/ 432411 h 1197583"/>
                <a:gd name="connsiteX379" fmla="*/ 56530 w 2491821"/>
                <a:gd name="connsiteY379" fmla="*/ 394971 h 1197583"/>
                <a:gd name="connsiteX380" fmla="*/ 63137 w 2491821"/>
                <a:gd name="connsiteY380" fmla="*/ 189040 h 1197583"/>
                <a:gd name="connsiteX381" fmla="*/ 58365 w 2491821"/>
                <a:gd name="connsiteY381" fmla="*/ 99108 h 1197583"/>
                <a:gd name="connsiteX382" fmla="*/ 35240 w 2491821"/>
                <a:gd name="connsiteY382" fmla="*/ 70477 h 1197583"/>
                <a:gd name="connsiteX383" fmla="*/ 11194 w 2491821"/>
                <a:gd name="connsiteY383" fmla="*/ 56343 h 1197583"/>
                <a:gd name="connsiteX384" fmla="*/ 5505 w 2491821"/>
                <a:gd name="connsiteY384" fmla="*/ 38907 h 1197583"/>
                <a:gd name="connsiteX385" fmla="*/ 21290 w 2491821"/>
                <a:gd name="connsiteY385" fmla="*/ 11928 h 1197583"/>
                <a:gd name="connsiteX386" fmla="*/ 60200 w 2491821"/>
                <a:gd name="connsiteY386" fmla="*/ 1098 h 1197583"/>
                <a:gd name="connsiteX387" fmla="*/ 103149 w 2491821"/>
                <a:gd name="connsiteY387" fmla="*/ 3302 h 1197583"/>
                <a:gd name="connsiteX388" fmla="*/ 246308 w 2491821"/>
                <a:gd name="connsiteY388" fmla="*/ 8073 h 1197583"/>
                <a:gd name="connsiteX389" fmla="*/ 425805 w 2491821"/>
                <a:gd name="connsiteY389" fmla="*/ 733 h 1197583"/>
                <a:gd name="connsiteX390" fmla="*/ 435351 w 2491821"/>
                <a:gd name="connsiteY390" fmla="*/ 0 h 119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2491821" h="1197583">
                  <a:moveTo>
                    <a:pt x="257686" y="968162"/>
                  </a:moveTo>
                  <a:cubicBezTo>
                    <a:pt x="246919" y="968162"/>
                    <a:pt x="239454" y="970487"/>
                    <a:pt x="235294" y="975134"/>
                  </a:cubicBezTo>
                  <a:cubicBezTo>
                    <a:pt x="231134" y="979784"/>
                    <a:pt x="229056" y="988229"/>
                    <a:pt x="229056" y="1000463"/>
                  </a:cubicBezTo>
                  <a:lnTo>
                    <a:pt x="229056" y="1035335"/>
                  </a:lnTo>
                  <a:cubicBezTo>
                    <a:pt x="229056" y="1067395"/>
                    <a:pt x="231381" y="1088685"/>
                    <a:pt x="236028" y="1099206"/>
                  </a:cubicBezTo>
                  <a:cubicBezTo>
                    <a:pt x="240678" y="1109729"/>
                    <a:pt x="250099" y="1114991"/>
                    <a:pt x="264293" y="1114991"/>
                  </a:cubicBezTo>
                  <a:cubicBezTo>
                    <a:pt x="301490" y="1114991"/>
                    <a:pt x="320090" y="1093210"/>
                    <a:pt x="320090" y="1049653"/>
                  </a:cubicBezTo>
                  <a:cubicBezTo>
                    <a:pt x="320090" y="995326"/>
                    <a:pt x="299287" y="968162"/>
                    <a:pt x="257686" y="968162"/>
                  </a:cubicBezTo>
                  <a:close/>
                  <a:moveTo>
                    <a:pt x="1358664" y="888138"/>
                  </a:moveTo>
                  <a:cubicBezTo>
                    <a:pt x="1344961" y="888138"/>
                    <a:pt x="1334191" y="893522"/>
                    <a:pt x="1326361" y="904292"/>
                  </a:cubicBezTo>
                  <a:cubicBezTo>
                    <a:pt x="1319021" y="914325"/>
                    <a:pt x="1315351" y="924480"/>
                    <a:pt x="1315351" y="934757"/>
                  </a:cubicBezTo>
                  <a:cubicBezTo>
                    <a:pt x="1315351" y="942101"/>
                    <a:pt x="1317123" y="947237"/>
                    <a:pt x="1320671" y="950174"/>
                  </a:cubicBezTo>
                  <a:cubicBezTo>
                    <a:pt x="1324220" y="953111"/>
                    <a:pt x="1330399" y="954581"/>
                    <a:pt x="1339209" y="954581"/>
                  </a:cubicBezTo>
                  <a:lnTo>
                    <a:pt x="1376285" y="954581"/>
                  </a:lnTo>
                  <a:cubicBezTo>
                    <a:pt x="1391945" y="954581"/>
                    <a:pt x="1399775" y="947359"/>
                    <a:pt x="1399775" y="932922"/>
                  </a:cubicBezTo>
                  <a:cubicBezTo>
                    <a:pt x="1399775" y="919709"/>
                    <a:pt x="1395983" y="908939"/>
                    <a:pt x="1388396" y="900618"/>
                  </a:cubicBezTo>
                  <a:cubicBezTo>
                    <a:pt x="1380810" y="892298"/>
                    <a:pt x="1370901" y="888138"/>
                    <a:pt x="1358664" y="888138"/>
                  </a:cubicBezTo>
                  <a:close/>
                  <a:moveTo>
                    <a:pt x="720444" y="824636"/>
                  </a:moveTo>
                  <a:cubicBezTo>
                    <a:pt x="733905" y="824636"/>
                    <a:pt x="740633" y="832223"/>
                    <a:pt x="740633" y="847393"/>
                  </a:cubicBezTo>
                  <a:lnTo>
                    <a:pt x="740633" y="1060663"/>
                  </a:lnTo>
                  <a:cubicBezTo>
                    <a:pt x="740633" y="1077550"/>
                    <a:pt x="742162" y="1089909"/>
                    <a:pt x="745221" y="1097739"/>
                  </a:cubicBezTo>
                  <a:cubicBezTo>
                    <a:pt x="748282" y="1105569"/>
                    <a:pt x="754461" y="1112787"/>
                    <a:pt x="763758" y="1119397"/>
                  </a:cubicBezTo>
                  <a:cubicBezTo>
                    <a:pt x="771345" y="1124781"/>
                    <a:pt x="776422" y="1129368"/>
                    <a:pt x="778994" y="1133160"/>
                  </a:cubicBezTo>
                  <a:cubicBezTo>
                    <a:pt x="781563" y="1136955"/>
                    <a:pt x="782848" y="1141786"/>
                    <a:pt x="782848" y="1147659"/>
                  </a:cubicBezTo>
                  <a:cubicBezTo>
                    <a:pt x="782848" y="1179230"/>
                    <a:pt x="742836" y="1195015"/>
                    <a:pt x="662812" y="1195015"/>
                  </a:cubicBezTo>
                  <a:cubicBezTo>
                    <a:pt x="619745" y="1195015"/>
                    <a:pt x="585606" y="1191588"/>
                    <a:pt x="560399" y="1184735"/>
                  </a:cubicBezTo>
                  <a:cubicBezTo>
                    <a:pt x="551836" y="1182288"/>
                    <a:pt x="544923" y="1178006"/>
                    <a:pt x="539662" y="1171886"/>
                  </a:cubicBezTo>
                  <a:cubicBezTo>
                    <a:pt x="534400" y="1165770"/>
                    <a:pt x="531769" y="1158794"/>
                    <a:pt x="531769" y="1150964"/>
                  </a:cubicBezTo>
                  <a:cubicBezTo>
                    <a:pt x="531769" y="1144358"/>
                    <a:pt x="533114" y="1139218"/>
                    <a:pt x="535807" y="1135548"/>
                  </a:cubicBezTo>
                  <a:cubicBezTo>
                    <a:pt x="538497" y="1131878"/>
                    <a:pt x="545351" y="1126004"/>
                    <a:pt x="556361" y="1117927"/>
                  </a:cubicBezTo>
                  <a:cubicBezTo>
                    <a:pt x="563948" y="1112301"/>
                    <a:pt x="569331" y="1103122"/>
                    <a:pt x="572514" y="1090395"/>
                  </a:cubicBezTo>
                  <a:cubicBezTo>
                    <a:pt x="575694" y="1077672"/>
                    <a:pt x="577286" y="1058707"/>
                    <a:pt x="577286" y="1033500"/>
                  </a:cubicBezTo>
                  <a:cubicBezTo>
                    <a:pt x="577286" y="1025426"/>
                    <a:pt x="576734" y="1010312"/>
                    <a:pt x="575632" y="988167"/>
                  </a:cubicBezTo>
                  <a:cubicBezTo>
                    <a:pt x="574534" y="966022"/>
                    <a:pt x="573738" y="953111"/>
                    <a:pt x="573248" y="949441"/>
                  </a:cubicBezTo>
                  <a:cubicBezTo>
                    <a:pt x="571778" y="939407"/>
                    <a:pt x="564928" y="931699"/>
                    <a:pt x="552691" y="926315"/>
                  </a:cubicBezTo>
                  <a:cubicBezTo>
                    <a:pt x="537521" y="919709"/>
                    <a:pt x="529934" y="909919"/>
                    <a:pt x="529934" y="896948"/>
                  </a:cubicBezTo>
                  <a:cubicBezTo>
                    <a:pt x="529934" y="881532"/>
                    <a:pt x="539842" y="870031"/>
                    <a:pt x="559666" y="862445"/>
                  </a:cubicBezTo>
                  <a:cubicBezTo>
                    <a:pt x="587073" y="851921"/>
                    <a:pt x="616440" y="842990"/>
                    <a:pt x="647764" y="835646"/>
                  </a:cubicBezTo>
                  <a:cubicBezTo>
                    <a:pt x="679087" y="828306"/>
                    <a:pt x="703314" y="824636"/>
                    <a:pt x="720444" y="824636"/>
                  </a:cubicBezTo>
                  <a:close/>
                  <a:moveTo>
                    <a:pt x="1362334" y="822064"/>
                  </a:moveTo>
                  <a:cubicBezTo>
                    <a:pt x="1408832" y="822064"/>
                    <a:pt x="1448354" y="835281"/>
                    <a:pt x="1480901" y="861711"/>
                  </a:cubicBezTo>
                  <a:cubicBezTo>
                    <a:pt x="1497294" y="874925"/>
                    <a:pt x="1510511" y="890585"/>
                    <a:pt x="1520544" y="908695"/>
                  </a:cubicBezTo>
                  <a:cubicBezTo>
                    <a:pt x="1532045" y="929252"/>
                    <a:pt x="1537796" y="949319"/>
                    <a:pt x="1537796" y="968896"/>
                  </a:cubicBezTo>
                  <a:cubicBezTo>
                    <a:pt x="1537796" y="984803"/>
                    <a:pt x="1534491" y="997832"/>
                    <a:pt x="1527884" y="1007990"/>
                  </a:cubicBezTo>
                  <a:cubicBezTo>
                    <a:pt x="1521278" y="1018145"/>
                    <a:pt x="1512714" y="1023223"/>
                    <a:pt x="1502191" y="1023223"/>
                  </a:cubicBezTo>
                  <a:lnTo>
                    <a:pt x="1329666" y="1023223"/>
                  </a:lnTo>
                  <a:cubicBezTo>
                    <a:pt x="1322079" y="1023223"/>
                    <a:pt x="1318287" y="1026525"/>
                    <a:pt x="1318287" y="1033135"/>
                  </a:cubicBezTo>
                  <a:cubicBezTo>
                    <a:pt x="1318287" y="1049038"/>
                    <a:pt x="1326913" y="1064028"/>
                    <a:pt x="1344165" y="1078099"/>
                  </a:cubicBezTo>
                  <a:cubicBezTo>
                    <a:pt x="1361417" y="1092171"/>
                    <a:pt x="1379955" y="1099206"/>
                    <a:pt x="1399775" y="1099206"/>
                  </a:cubicBezTo>
                  <a:cubicBezTo>
                    <a:pt x="1411522" y="1099206"/>
                    <a:pt x="1424554" y="1096943"/>
                    <a:pt x="1438869" y="1092415"/>
                  </a:cubicBezTo>
                  <a:cubicBezTo>
                    <a:pt x="1453185" y="1087890"/>
                    <a:pt x="1464994" y="1082322"/>
                    <a:pt x="1474291" y="1075715"/>
                  </a:cubicBezTo>
                  <a:cubicBezTo>
                    <a:pt x="1482614" y="1069842"/>
                    <a:pt x="1489221" y="1066905"/>
                    <a:pt x="1494114" y="1066905"/>
                  </a:cubicBezTo>
                  <a:cubicBezTo>
                    <a:pt x="1500477" y="1066905"/>
                    <a:pt x="1506716" y="1070819"/>
                    <a:pt x="1512836" y="1078652"/>
                  </a:cubicBezTo>
                  <a:cubicBezTo>
                    <a:pt x="1518953" y="1086482"/>
                    <a:pt x="1522011" y="1094559"/>
                    <a:pt x="1522011" y="1102879"/>
                  </a:cubicBezTo>
                  <a:cubicBezTo>
                    <a:pt x="1522011" y="1120496"/>
                    <a:pt x="1511001" y="1137504"/>
                    <a:pt x="1488974" y="1153901"/>
                  </a:cubicBezTo>
                  <a:cubicBezTo>
                    <a:pt x="1450067" y="1183021"/>
                    <a:pt x="1405161" y="1197583"/>
                    <a:pt x="1354258" y="1197583"/>
                  </a:cubicBezTo>
                  <a:cubicBezTo>
                    <a:pt x="1302867" y="1197583"/>
                    <a:pt x="1259800" y="1182656"/>
                    <a:pt x="1225050" y="1152799"/>
                  </a:cubicBezTo>
                  <a:cubicBezTo>
                    <a:pt x="1208163" y="1138116"/>
                    <a:pt x="1194216" y="1120374"/>
                    <a:pt x="1183203" y="1099574"/>
                  </a:cubicBezTo>
                  <a:cubicBezTo>
                    <a:pt x="1168766" y="1071920"/>
                    <a:pt x="1161544" y="1042800"/>
                    <a:pt x="1161544" y="1012210"/>
                  </a:cubicBezTo>
                  <a:cubicBezTo>
                    <a:pt x="1161544" y="971099"/>
                    <a:pt x="1174024" y="934145"/>
                    <a:pt x="1198988" y="901355"/>
                  </a:cubicBezTo>
                  <a:cubicBezTo>
                    <a:pt x="1220521" y="872968"/>
                    <a:pt x="1247932" y="851800"/>
                    <a:pt x="1281212" y="837850"/>
                  </a:cubicBezTo>
                  <a:cubicBezTo>
                    <a:pt x="1306172" y="827326"/>
                    <a:pt x="1333214" y="822064"/>
                    <a:pt x="1362334" y="822064"/>
                  </a:cubicBezTo>
                  <a:close/>
                  <a:moveTo>
                    <a:pt x="251813" y="755994"/>
                  </a:moveTo>
                  <a:cubicBezTo>
                    <a:pt x="243249" y="755994"/>
                    <a:pt x="237313" y="758378"/>
                    <a:pt x="234008" y="763150"/>
                  </a:cubicBezTo>
                  <a:cubicBezTo>
                    <a:pt x="230707" y="767921"/>
                    <a:pt x="229056" y="776547"/>
                    <a:pt x="229056" y="789031"/>
                  </a:cubicBezTo>
                  <a:lnTo>
                    <a:pt x="229056" y="864648"/>
                  </a:lnTo>
                  <a:cubicBezTo>
                    <a:pt x="229056" y="876638"/>
                    <a:pt x="230585" y="885080"/>
                    <a:pt x="233643" y="889973"/>
                  </a:cubicBezTo>
                  <a:cubicBezTo>
                    <a:pt x="236702" y="894870"/>
                    <a:pt x="242026" y="897317"/>
                    <a:pt x="249609" y="897317"/>
                  </a:cubicBezTo>
                  <a:cubicBezTo>
                    <a:pt x="267720" y="897317"/>
                    <a:pt x="281058" y="891749"/>
                    <a:pt x="289621" y="880614"/>
                  </a:cubicBezTo>
                  <a:cubicBezTo>
                    <a:pt x="298188" y="869479"/>
                    <a:pt x="302470" y="852043"/>
                    <a:pt x="302470" y="828306"/>
                  </a:cubicBezTo>
                  <a:cubicBezTo>
                    <a:pt x="302470" y="805302"/>
                    <a:pt x="298063" y="787498"/>
                    <a:pt x="289253" y="774896"/>
                  </a:cubicBezTo>
                  <a:cubicBezTo>
                    <a:pt x="280446" y="762295"/>
                    <a:pt x="267963" y="755994"/>
                    <a:pt x="251813" y="755994"/>
                  </a:cubicBezTo>
                  <a:close/>
                  <a:moveTo>
                    <a:pt x="991344" y="733602"/>
                  </a:moveTo>
                  <a:lnTo>
                    <a:pt x="1021079" y="733602"/>
                  </a:lnTo>
                  <a:cubicBezTo>
                    <a:pt x="1027196" y="733602"/>
                    <a:pt x="1031293" y="735009"/>
                    <a:pt x="1033375" y="737821"/>
                  </a:cubicBezTo>
                  <a:cubicBezTo>
                    <a:pt x="1035454" y="740636"/>
                    <a:pt x="1036496" y="746204"/>
                    <a:pt x="1036496" y="754524"/>
                  </a:cubicBezTo>
                  <a:lnTo>
                    <a:pt x="1036496" y="804079"/>
                  </a:lnTo>
                  <a:cubicBezTo>
                    <a:pt x="1036496" y="811419"/>
                    <a:pt x="1037657" y="816194"/>
                    <a:pt x="1039982" y="818394"/>
                  </a:cubicBezTo>
                  <a:cubicBezTo>
                    <a:pt x="1042307" y="820598"/>
                    <a:pt x="1047263" y="821699"/>
                    <a:pt x="1054850" y="821699"/>
                  </a:cubicBezTo>
                  <a:lnTo>
                    <a:pt x="1122759" y="821699"/>
                  </a:lnTo>
                  <a:cubicBezTo>
                    <a:pt x="1131812" y="821699"/>
                    <a:pt x="1137685" y="823350"/>
                    <a:pt x="1140379" y="826655"/>
                  </a:cubicBezTo>
                  <a:cubicBezTo>
                    <a:pt x="1143069" y="829957"/>
                    <a:pt x="1144414" y="836994"/>
                    <a:pt x="1144414" y="847761"/>
                  </a:cubicBezTo>
                  <a:lnTo>
                    <a:pt x="1144414" y="869420"/>
                  </a:lnTo>
                  <a:cubicBezTo>
                    <a:pt x="1144414" y="881163"/>
                    <a:pt x="1142700" y="889303"/>
                    <a:pt x="1139277" y="893828"/>
                  </a:cubicBezTo>
                  <a:cubicBezTo>
                    <a:pt x="1135850" y="898356"/>
                    <a:pt x="1129609" y="900618"/>
                    <a:pt x="1120555" y="900618"/>
                  </a:cubicBezTo>
                  <a:lnTo>
                    <a:pt x="1054116" y="900618"/>
                  </a:lnTo>
                  <a:cubicBezTo>
                    <a:pt x="1047263" y="900618"/>
                    <a:pt x="1042613" y="901842"/>
                    <a:pt x="1040166" y="904292"/>
                  </a:cubicBezTo>
                  <a:cubicBezTo>
                    <a:pt x="1037719" y="906739"/>
                    <a:pt x="1036496" y="911389"/>
                    <a:pt x="1036496" y="918239"/>
                  </a:cubicBezTo>
                  <a:lnTo>
                    <a:pt x="1036496" y="1042310"/>
                  </a:lnTo>
                  <a:cubicBezTo>
                    <a:pt x="1036496" y="1056993"/>
                    <a:pt x="1040104" y="1068984"/>
                    <a:pt x="1047325" y="1078284"/>
                  </a:cubicBezTo>
                  <a:cubicBezTo>
                    <a:pt x="1054544" y="1087584"/>
                    <a:pt x="1063781" y="1092234"/>
                    <a:pt x="1075038" y="1092234"/>
                  </a:cubicBezTo>
                  <a:cubicBezTo>
                    <a:pt x="1084582" y="1092234"/>
                    <a:pt x="1097183" y="1087827"/>
                    <a:pt x="1112847" y="1079017"/>
                  </a:cubicBezTo>
                  <a:cubicBezTo>
                    <a:pt x="1116517" y="1076814"/>
                    <a:pt x="1120187" y="1075715"/>
                    <a:pt x="1123860" y="1075715"/>
                  </a:cubicBezTo>
                  <a:cubicBezTo>
                    <a:pt x="1129734" y="1075715"/>
                    <a:pt x="1135117" y="1079264"/>
                    <a:pt x="1140010" y="1086360"/>
                  </a:cubicBezTo>
                  <a:cubicBezTo>
                    <a:pt x="1144904" y="1093457"/>
                    <a:pt x="1147351" y="1101166"/>
                    <a:pt x="1147351" y="1109486"/>
                  </a:cubicBezTo>
                  <a:cubicBezTo>
                    <a:pt x="1147351" y="1124656"/>
                    <a:pt x="1139030" y="1139218"/>
                    <a:pt x="1122390" y="1153168"/>
                  </a:cubicBezTo>
                  <a:cubicBezTo>
                    <a:pt x="1087640" y="1182778"/>
                    <a:pt x="1045549" y="1197583"/>
                    <a:pt x="996116" y="1197583"/>
                  </a:cubicBezTo>
                  <a:cubicBezTo>
                    <a:pt x="956962" y="1197583"/>
                    <a:pt x="925517" y="1186511"/>
                    <a:pt x="901780" y="1164362"/>
                  </a:cubicBezTo>
                  <a:cubicBezTo>
                    <a:pt x="878043" y="1142217"/>
                    <a:pt x="866174" y="1113034"/>
                    <a:pt x="866174" y="1076814"/>
                  </a:cubicBezTo>
                  <a:lnTo>
                    <a:pt x="866174" y="907229"/>
                  </a:lnTo>
                  <a:cubicBezTo>
                    <a:pt x="866174" y="901598"/>
                    <a:pt x="865500" y="898113"/>
                    <a:pt x="864155" y="896764"/>
                  </a:cubicBezTo>
                  <a:cubicBezTo>
                    <a:pt x="862807" y="895419"/>
                    <a:pt x="859321" y="894745"/>
                    <a:pt x="853691" y="894745"/>
                  </a:cubicBezTo>
                  <a:lnTo>
                    <a:pt x="815882" y="894745"/>
                  </a:lnTo>
                  <a:cubicBezTo>
                    <a:pt x="808785" y="894745"/>
                    <a:pt x="804260" y="893584"/>
                    <a:pt x="802300" y="891259"/>
                  </a:cubicBezTo>
                  <a:cubicBezTo>
                    <a:pt x="800344" y="888934"/>
                    <a:pt x="799367" y="883488"/>
                    <a:pt x="799367" y="874925"/>
                  </a:cubicBezTo>
                  <a:lnTo>
                    <a:pt x="799367" y="858775"/>
                  </a:lnTo>
                  <a:cubicBezTo>
                    <a:pt x="799610" y="851431"/>
                    <a:pt x="802425" y="846048"/>
                    <a:pt x="807809" y="842621"/>
                  </a:cubicBezTo>
                  <a:lnTo>
                    <a:pt x="975927" y="736903"/>
                  </a:lnTo>
                  <a:cubicBezTo>
                    <a:pt x="980087" y="734703"/>
                    <a:pt x="985227" y="733602"/>
                    <a:pt x="991344" y="733602"/>
                  </a:cubicBezTo>
                  <a:close/>
                  <a:moveTo>
                    <a:pt x="667952" y="686615"/>
                  </a:moveTo>
                  <a:cubicBezTo>
                    <a:pt x="689242" y="686615"/>
                    <a:pt x="706129" y="690594"/>
                    <a:pt x="718609" y="698546"/>
                  </a:cubicBezTo>
                  <a:cubicBezTo>
                    <a:pt x="731090" y="706497"/>
                    <a:pt x="737331" y="717205"/>
                    <a:pt x="737331" y="730665"/>
                  </a:cubicBezTo>
                  <a:cubicBezTo>
                    <a:pt x="737331" y="749509"/>
                    <a:pt x="727909" y="764435"/>
                    <a:pt x="709066" y="775449"/>
                  </a:cubicBezTo>
                  <a:cubicBezTo>
                    <a:pt x="679209" y="792822"/>
                    <a:pt x="643114" y="801511"/>
                    <a:pt x="600780" y="801511"/>
                  </a:cubicBezTo>
                  <a:cubicBezTo>
                    <a:pt x="582913" y="801511"/>
                    <a:pt x="568719" y="798084"/>
                    <a:pt x="558196" y="791231"/>
                  </a:cubicBezTo>
                  <a:cubicBezTo>
                    <a:pt x="544003" y="782421"/>
                    <a:pt x="536906" y="770187"/>
                    <a:pt x="536906" y="754524"/>
                  </a:cubicBezTo>
                  <a:cubicBezTo>
                    <a:pt x="536906" y="733480"/>
                    <a:pt x="551958" y="716962"/>
                    <a:pt x="582058" y="704968"/>
                  </a:cubicBezTo>
                  <a:cubicBezTo>
                    <a:pt x="612648" y="692735"/>
                    <a:pt x="641279" y="686615"/>
                    <a:pt x="667952" y="686615"/>
                  </a:cubicBezTo>
                  <a:close/>
                  <a:moveTo>
                    <a:pt x="309445" y="684046"/>
                  </a:moveTo>
                  <a:cubicBezTo>
                    <a:pt x="341992" y="684046"/>
                    <a:pt x="368238" y="686677"/>
                    <a:pt x="388180" y="691939"/>
                  </a:cubicBezTo>
                  <a:cubicBezTo>
                    <a:pt x="408125" y="697201"/>
                    <a:pt x="425440" y="706070"/>
                    <a:pt x="440123" y="718550"/>
                  </a:cubicBezTo>
                  <a:cubicBezTo>
                    <a:pt x="464103" y="738863"/>
                    <a:pt x="476097" y="766027"/>
                    <a:pt x="476097" y="800041"/>
                  </a:cubicBezTo>
                  <a:cubicBezTo>
                    <a:pt x="476097" y="816928"/>
                    <a:pt x="472548" y="833384"/>
                    <a:pt x="465452" y="849412"/>
                  </a:cubicBezTo>
                  <a:cubicBezTo>
                    <a:pt x="458355" y="865441"/>
                    <a:pt x="448808" y="878227"/>
                    <a:pt x="436818" y="887773"/>
                  </a:cubicBezTo>
                  <a:cubicBezTo>
                    <a:pt x="428255" y="894623"/>
                    <a:pt x="423970" y="900865"/>
                    <a:pt x="423970" y="906492"/>
                  </a:cubicBezTo>
                  <a:cubicBezTo>
                    <a:pt x="423970" y="912612"/>
                    <a:pt x="429110" y="917749"/>
                    <a:pt x="439386" y="921909"/>
                  </a:cubicBezTo>
                  <a:cubicBezTo>
                    <a:pt x="459453" y="929985"/>
                    <a:pt x="477685" y="943567"/>
                    <a:pt x="494082" y="962654"/>
                  </a:cubicBezTo>
                  <a:cubicBezTo>
                    <a:pt x="510969" y="982478"/>
                    <a:pt x="519411" y="1007316"/>
                    <a:pt x="519411" y="1037170"/>
                  </a:cubicBezTo>
                  <a:cubicBezTo>
                    <a:pt x="519411" y="1072410"/>
                    <a:pt x="506562" y="1104589"/>
                    <a:pt x="480868" y="1133713"/>
                  </a:cubicBezTo>
                  <a:cubicBezTo>
                    <a:pt x="446851" y="1172133"/>
                    <a:pt x="396563" y="1191341"/>
                    <a:pt x="329999" y="1191341"/>
                  </a:cubicBezTo>
                  <a:cubicBezTo>
                    <a:pt x="320945" y="1191341"/>
                    <a:pt x="298675" y="1190730"/>
                    <a:pt x="263191" y="1189506"/>
                  </a:cubicBezTo>
                  <a:cubicBezTo>
                    <a:pt x="230891" y="1188283"/>
                    <a:pt x="211067" y="1187550"/>
                    <a:pt x="203727" y="1187306"/>
                  </a:cubicBezTo>
                  <a:lnTo>
                    <a:pt x="154540" y="1187671"/>
                  </a:lnTo>
                  <a:cubicBezTo>
                    <a:pt x="120033" y="1188161"/>
                    <a:pt x="94826" y="1188895"/>
                    <a:pt x="78922" y="1189875"/>
                  </a:cubicBezTo>
                  <a:cubicBezTo>
                    <a:pt x="64729" y="1191098"/>
                    <a:pt x="54570" y="1191710"/>
                    <a:pt x="48454" y="1191710"/>
                  </a:cubicBezTo>
                  <a:cubicBezTo>
                    <a:pt x="33527" y="1191710"/>
                    <a:pt x="21658" y="1187918"/>
                    <a:pt x="12848" y="1180331"/>
                  </a:cubicBezTo>
                  <a:cubicBezTo>
                    <a:pt x="4282" y="1172745"/>
                    <a:pt x="0" y="1163688"/>
                    <a:pt x="0" y="1153168"/>
                  </a:cubicBezTo>
                  <a:cubicBezTo>
                    <a:pt x="0" y="1146314"/>
                    <a:pt x="1592" y="1140931"/>
                    <a:pt x="4772" y="1137014"/>
                  </a:cubicBezTo>
                  <a:cubicBezTo>
                    <a:pt x="7952" y="1133101"/>
                    <a:pt x="15663" y="1126981"/>
                    <a:pt x="27897" y="1118661"/>
                  </a:cubicBezTo>
                  <a:cubicBezTo>
                    <a:pt x="34994" y="1113767"/>
                    <a:pt x="39890" y="1106121"/>
                    <a:pt x="42580" y="1095720"/>
                  </a:cubicBezTo>
                  <a:cubicBezTo>
                    <a:pt x="45274" y="1085318"/>
                    <a:pt x="48210" y="1062988"/>
                    <a:pt x="51390" y="1028728"/>
                  </a:cubicBezTo>
                  <a:cubicBezTo>
                    <a:pt x="56040" y="975381"/>
                    <a:pt x="58365" y="909675"/>
                    <a:pt x="58365" y="831611"/>
                  </a:cubicBezTo>
                  <a:cubicBezTo>
                    <a:pt x="58365" y="802977"/>
                    <a:pt x="56468" y="783950"/>
                    <a:pt x="52676" y="774531"/>
                  </a:cubicBezTo>
                  <a:cubicBezTo>
                    <a:pt x="48881" y="765110"/>
                    <a:pt x="40012" y="757339"/>
                    <a:pt x="26062" y="751222"/>
                  </a:cubicBezTo>
                  <a:cubicBezTo>
                    <a:pt x="9912" y="744369"/>
                    <a:pt x="1835" y="734335"/>
                    <a:pt x="1835" y="721122"/>
                  </a:cubicBezTo>
                  <a:cubicBezTo>
                    <a:pt x="1835" y="710352"/>
                    <a:pt x="6669" y="701545"/>
                    <a:pt x="16334" y="694691"/>
                  </a:cubicBezTo>
                  <a:cubicBezTo>
                    <a:pt x="26003" y="687838"/>
                    <a:pt x="38420" y="684415"/>
                    <a:pt x="53594" y="684415"/>
                  </a:cubicBezTo>
                  <a:cubicBezTo>
                    <a:pt x="61914" y="684415"/>
                    <a:pt x="72559" y="684780"/>
                    <a:pt x="85529" y="685513"/>
                  </a:cubicBezTo>
                  <a:cubicBezTo>
                    <a:pt x="107063" y="686493"/>
                    <a:pt x="130313" y="686983"/>
                    <a:pt x="155273" y="686983"/>
                  </a:cubicBezTo>
                  <a:cubicBezTo>
                    <a:pt x="173627" y="686983"/>
                    <a:pt x="209722" y="686250"/>
                    <a:pt x="263560" y="684780"/>
                  </a:cubicBezTo>
                  <a:cubicBezTo>
                    <a:pt x="280446" y="684290"/>
                    <a:pt x="295738" y="684046"/>
                    <a:pt x="309445" y="684046"/>
                  </a:cubicBezTo>
                  <a:close/>
                  <a:moveTo>
                    <a:pt x="1755227" y="353857"/>
                  </a:moveTo>
                  <a:cubicBezTo>
                    <a:pt x="1744460" y="353857"/>
                    <a:pt x="1735097" y="358264"/>
                    <a:pt x="1727146" y="367074"/>
                  </a:cubicBezTo>
                  <a:cubicBezTo>
                    <a:pt x="1719191" y="375884"/>
                    <a:pt x="1715215" y="386407"/>
                    <a:pt x="1715215" y="398641"/>
                  </a:cubicBezTo>
                  <a:cubicBezTo>
                    <a:pt x="1715215" y="410388"/>
                    <a:pt x="1718030" y="419872"/>
                    <a:pt x="1723657" y="427090"/>
                  </a:cubicBezTo>
                  <a:cubicBezTo>
                    <a:pt x="1729287" y="434309"/>
                    <a:pt x="1736752" y="437920"/>
                    <a:pt x="1746048" y="437920"/>
                  </a:cubicBezTo>
                  <a:cubicBezTo>
                    <a:pt x="1765625" y="437920"/>
                    <a:pt x="1775415" y="421401"/>
                    <a:pt x="1775415" y="388364"/>
                  </a:cubicBezTo>
                  <a:cubicBezTo>
                    <a:pt x="1775415" y="374904"/>
                    <a:pt x="1774008" y="365851"/>
                    <a:pt x="1771193" y="361200"/>
                  </a:cubicBezTo>
                  <a:cubicBezTo>
                    <a:pt x="1768381" y="356550"/>
                    <a:pt x="1763057" y="354104"/>
                    <a:pt x="1755227" y="353857"/>
                  </a:cubicBezTo>
                  <a:close/>
                  <a:moveTo>
                    <a:pt x="1472212" y="144260"/>
                  </a:moveTo>
                  <a:cubicBezTo>
                    <a:pt x="1485672" y="144260"/>
                    <a:pt x="1492401" y="151843"/>
                    <a:pt x="1492401" y="167017"/>
                  </a:cubicBezTo>
                  <a:lnTo>
                    <a:pt x="1492401" y="380287"/>
                  </a:lnTo>
                  <a:cubicBezTo>
                    <a:pt x="1492401" y="397174"/>
                    <a:pt x="1493930" y="409533"/>
                    <a:pt x="1496988" y="417363"/>
                  </a:cubicBezTo>
                  <a:cubicBezTo>
                    <a:pt x="1500050" y="425193"/>
                    <a:pt x="1506229" y="432411"/>
                    <a:pt x="1515526" y="439021"/>
                  </a:cubicBezTo>
                  <a:cubicBezTo>
                    <a:pt x="1523113" y="444405"/>
                    <a:pt x="1528190" y="448992"/>
                    <a:pt x="1530762" y="452784"/>
                  </a:cubicBezTo>
                  <a:cubicBezTo>
                    <a:pt x="1533330" y="456579"/>
                    <a:pt x="1534616" y="461410"/>
                    <a:pt x="1534616" y="467283"/>
                  </a:cubicBezTo>
                  <a:cubicBezTo>
                    <a:pt x="1534616" y="498854"/>
                    <a:pt x="1494604" y="514635"/>
                    <a:pt x="1414580" y="514635"/>
                  </a:cubicBezTo>
                  <a:cubicBezTo>
                    <a:pt x="1371513" y="514635"/>
                    <a:pt x="1337374" y="511212"/>
                    <a:pt x="1312167" y="504359"/>
                  </a:cubicBezTo>
                  <a:cubicBezTo>
                    <a:pt x="1303604" y="501912"/>
                    <a:pt x="1296691" y="497630"/>
                    <a:pt x="1291429" y="491510"/>
                  </a:cubicBezTo>
                  <a:cubicBezTo>
                    <a:pt x="1286168" y="485393"/>
                    <a:pt x="1283537" y="478418"/>
                    <a:pt x="1283537" y="470588"/>
                  </a:cubicBezTo>
                  <a:cubicBezTo>
                    <a:pt x="1283537" y="463982"/>
                    <a:pt x="1284882" y="458842"/>
                    <a:pt x="1287575" y="455171"/>
                  </a:cubicBezTo>
                  <a:cubicBezTo>
                    <a:pt x="1290265" y="451501"/>
                    <a:pt x="1297119" y="445628"/>
                    <a:pt x="1308129" y="437551"/>
                  </a:cubicBezTo>
                  <a:cubicBezTo>
                    <a:pt x="1315716" y="431925"/>
                    <a:pt x="1321099" y="422746"/>
                    <a:pt x="1324282" y="410019"/>
                  </a:cubicBezTo>
                  <a:cubicBezTo>
                    <a:pt x="1327462" y="397296"/>
                    <a:pt x="1329054" y="378331"/>
                    <a:pt x="1329054" y="353124"/>
                  </a:cubicBezTo>
                  <a:cubicBezTo>
                    <a:pt x="1329054" y="345050"/>
                    <a:pt x="1328502" y="329936"/>
                    <a:pt x="1327400" y="307791"/>
                  </a:cubicBezTo>
                  <a:cubicBezTo>
                    <a:pt x="1326302" y="285642"/>
                    <a:pt x="1325506" y="272735"/>
                    <a:pt x="1325016" y="269065"/>
                  </a:cubicBezTo>
                  <a:cubicBezTo>
                    <a:pt x="1323546" y="259031"/>
                    <a:pt x="1316696" y="251323"/>
                    <a:pt x="1304459" y="245939"/>
                  </a:cubicBezTo>
                  <a:cubicBezTo>
                    <a:pt x="1289285" y="239333"/>
                    <a:pt x="1281702" y="229542"/>
                    <a:pt x="1281702" y="216572"/>
                  </a:cubicBezTo>
                  <a:cubicBezTo>
                    <a:pt x="1281702" y="201156"/>
                    <a:pt x="1291610" y="189652"/>
                    <a:pt x="1311434" y="182068"/>
                  </a:cubicBezTo>
                  <a:cubicBezTo>
                    <a:pt x="1338841" y="171545"/>
                    <a:pt x="1368208" y="162613"/>
                    <a:pt x="1399531" y="155270"/>
                  </a:cubicBezTo>
                  <a:cubicBezTo>
                    <a:pt x="1430855" y="147930"/>
                    <a:pt x="1455082" y="144260"/>
                    <a:pt x="1472212" y="144260"/>
                  </a:cubicBezTo>
                  <a:close/>
                  <a:moveTo>
                    <a:pt x="684717" y="144260"/>
                  </a:moveTo>
                  <a:cubicBezTo>
                    <a:pt x="699154" y="144260"/>
                    <a:pt x="706373" y="150376"/>
                    <a:pt x="706373" y="162613"/>
                  </a:cubicBezTo>
                  <a:lnTo>
                    <a:pt x="706373" y="361566"/>
                  </a:lnTo>
                  <a:cubicBezTo>
                    <a:pt x="706373" y="404149"/>
                    <a:pt x="720444" y="425439"/>
                    <a:pt x="748588" y="425439"/>
                  </a:cubicBezTo>
                  <a:cubicBezTo>
                    <a:pt x="755685" y="425439"/>
                    <a:pt x="762657" y="423420"/>
                    <a:pt x="769510" y="419382"/>
                  </a:cubicBezTo>
                  <a:cubicBezTo>
                    <a:pt x="776363" y="415344"/>
                    <a:pt x="781135" y="410388"/>
                    <a:pt x="783825" y="404514"/>
                  </a:cubicBezTo>
                  <a:cubicBezTo>
                    <a:pt x="789208" y="392768"/>
                    <a:pt x="791902" y="366584"/>
                    <a:pt x="791902" y="325960"/>
                  </a:cubicBezTo>
                  <a:cubicBezTo>
                    <a:pt x="791902" y="285826"/>
                    <a:pt x="790557" y="258419"/>
                    <a:pt x="787863" y="243736"/>
                  </a:cubicBezTo>
                  <a:cubicBezTo>
                    <a:pt x="786883" y="237619"/>
                    <a:pt x="785173" y="233153"/>
                    <a:pt x="782723" y="230338"/>
                  </a:cubicBezTo>
                  <a:cubicBezTo>
                    <a:pt x="780277" y="227523"/>
                    <a:pt x="775627" y="224281"/>
                    <a:pt x="768777" y="220611"/>
                  </a:cubicBezTo>
                  <a:cubicBezTo>
                    <a:pt x="754826" y="213267"/>
                    <a:pt x="747851" y="203971"/>
                    <a:pt x="747851" y="192714"/>
                  </a:cubicBezTo>
                  <a:cubicBezTo>
                    <a:pt x="747851" y="177540"/>
                    <a:pt x="759845" y="167017"/>
                    <a:pt x="783825" y="161143"/>
                  </a:cubicBezTo>
                  <a:cubicBezTo>
                    <a:pt x="829342" y="149886"/>
                    <a:pt x="874248" y="144260"/>
                    <a:pt x="918541" y="144260"/>
                  </a:cubicBezTo>
                  <a:cubicBezTo>
                    <a:pt x="943258" y="144260"/>
                    <a:pt x="955617" y="157351"/>
                    <a:pt x="955617" y="183535"/>
                  </a:cubicBezTo>
                  <a:cubicBezTo>
                    <a:pt x="955617" y="186228"/>
                    <a:pt x="955495" y="191734"/>
                    <a:pt x="955249" y="200054"/>
                  </a:cubicBezTo>
                  <a:cubicBezTo>
                    <a:pt x="954759" y="211801"/>
                    <a:pt x="954394" y="226116"/>
                    <a:pt x="954147" y="243003"/>
                  </a:cubicBezTo>
                  <a:lnTo>
                    <a:pt x="954147" y="404883"/>
                  </a:lnTo>
                  <a:cubicBezTo>
                    <a:pt x="954147" y="413203"/>
                    <a:pt x="961244" y="420789"/>
                    <a:pt x="975437" y="427640"/>
                  </a:cubicBezTo>
                  <a:cubicBezTo>
                    <a:pt x="987431" y="433513"/>
                    <a:pt x="993426" y="442080"/>
                    <a:pt x="993426" y="453336"/>
                  </a:cubicBezTo>
                  <a:cubicBezTo>
                    <a:pt x="993426" y="475360"/>
                    <a:pt x="967364" y="492369"/>
                    <a:pt x="915240" y="504359"/>
                  </a:cubicBezTo>
                  <a:cubicBezTo>
                    <a:pt x="884649" y="511455"/>
                    <a:pt x="855039" y="515004"/>
                    <a:pt x="826406" y="515004"/>
                  </a:cubicBezTo>
                  <a:cubicBezTo>
                    <a:pt x="814659" y="515004"/>
                    <a:pt x="806644" y="513659"/>
                    <a:pt x="802363" y="510965"/>
                  </a:cubicBezTo>
                  <a:cubicBezTo>
                    <a:pt x="798081" y="508275"/>
                    <a:pt x="795572" y="503014"/>
                    <a:pt x="794839" y="495184"/>
                  </a:cubicBezTo>
                  <a:cubicBezTo>
                    <a:pt x="793615" y="480010"/>
                    <a:pt x="788965" y="472423"/>
                    <a:pt x="780888" y="472423"/>
                  </a:cubicBezTo>
                  <a:cubicBezTo>
                    <a:pt x="777952" y="472423"/>
                    <a:pt x="775262" y="473097"/>
                    <a:pt x="772815" y="474442"/>
                  </a:cubicBezTo>
                  <a:cubicBezTo>
                    <a:pt x="770365" y="475788"/>
                    <a:pt x="762903" y="480743"/>
                    <a:pt x="750423" y="489310"/>
                  </a:cubicBezTo>
                  <a:cubicBezTo>
                    <a:pt x="725706" y="506194"/>
                    <a:pt x="699154" y="514635"/>
                    <a:pt x="670767" y="514635"/>
                  </a:cubicBezTo>
                  <a:cubicBezTo>
                    <a:pt x="623780" y="514635"/>
                    <a:pt x="590621" y="501057"/>
                    <a:pt x="571291" y="473893"/>
                  </a:cubicBezTo>
                  <a:cubicBezTo>
                    <a:pt x="554894" y="451133"/>
                    <a:pt x="546696" y="412834"/>
                    <a:pt x="546696" y="358997"/>
                  </a:cubicBezTo>
                  <a:cubicBezTo>
                    <a:pt x="546696" y="338930"/>
                    <a:pt x="546818" y="321800"/>
                    <a:pt x="547064" y="307607"/>
                  </a:cubicBezTo>
                  <a:cubicBezTo>
                    <a:pt x="547064" y="299287"/>
                    <a:pt x="547064" y="293657"/>
                    <a:pt x="547064" y="290720"/>
                  </a:cubicBezTo>
                  <a:cubicBezTo>
                    <a:pt x="547064" y="269676"/>
                    <a:pt x="545167" y="254197"/>
                    <a:pt x="541375" y="244285"/>
                  </a:cubicBezTo>
                  <a:cubicBezTo>
                    <a:pt x="537580" y="234377"/>
                    <a:pt x="530667" y="226606"/>
                    <a:pt x="520634" y="220976"/>
                  </a:cubicBezTo>
                  <a:cubicBezTo>
                    <a:pt x="511090" y="216082"/>
                    <a:pt x="505033" y="212169"/>
                    <a:pt x="502465" y="209232"/>
                  </a:cubicBezTo>
                  <a:cubicBezTo>
                    <a:pt x="499893" y="206296"/>
                    <a:pt x="498610" y="202257"/>
                    <a:pt x="498610" y="197117"/>
                  </a:cubicBezTo>
                  <a:cubicBezTo>
                    <a:pt x="498610" y="178520"/>
                    <a:pt x="512679" y="166162"/>
                    <a:pt x="540822" y="160042"/>
                  </a:cubicBezTo>
                  <a:cubicBezTo>
                    <a:pt x="588786" y="149521"/>
                    <a:pt x="636750" y="144260"/>
                    <a:pt x="684717" y="144260"/>
                  </a:cubicBezTo>
                  <a:close/>
                  <a:moveTo>
                    <a:pt x="2331043" y="143891"/>
                  </a:moveTo>
                  <a:cubicBezTo>
                    <a:pt x="2361876" y="143891"/>
                    <a:pt x="2388307" y="151968"/>
                    <a:pt x="2410330" y="168118"/>
                  </a:cubicBezTo>
                  <a:cubicBezTo>
                    <a:pt x="2425747" y="179618"/>
                    <a:pt x="2436517" y="193141"/>
                    <a:pt x="2442634" y="208680"/>
                  </a:cubicBezTo>
                  <a:cubicBezTo>
                    <a:pt x="2448751" y="224218"/>
                    <a:pt x="2452546" y="247041"/>
                    <a:pt x="2454012" y="277141"/>
                  </a:cubicBezTo>
                  <a:lnTo>
                    <a:pt x="2459152" y="406349"/>
                  </a:lnTo>
                  <a:cubicBezTo>
                    <a:pt x="2459642" y="416139"/>
                    <a:pt x="2461172" y="423358"/>
                    <a:pt x="2463740" y="428008"/>
                  </a:cubicBezTo>
                  <a:cubicBezTo>
                    <a:pt x="2466308" y="432658"/>
                    <a:pt x="2473836" y="441590"/>
                    <a:pt x="2486316" y="454803"/>
                  </a:cubicBezTo>
                  <a:cubicBezTo>
                    <a:pt x="2489986" y="458720"/>
                    <a:pt x="2491821" y="464225"/>
                    <a:pt x="2491821" y="471322"/>
                  </a:cubicBezTo>
                  <a:cubicBezTo>
                    <a:pt x="2491821" y="487475"/>
                    <a:pt x="2482156" y="498732"/>
                    <a:pt x="2462822" y="505092"/>
                  </a:cubicBezTo>
                  <a:cubicBezTo>
                    <a:pt x="2443489" y="511455"/>
                    <a:pt x="2408985" y="514635"/>
                    <a:pt x="2359308" y="514635"/>
                  </a:cubicBezTo>
                  <a:cubicBezTo>
                    <a:pt x="2325538" y="514635"/>
                    <a:pt x="2301676" y="511702"/>
                    <a:pt x="2287729" y="505829"/>
                  </a:cubicBezTo>
                  <a:cubicBezTo>
                    <a:pt x="2273289" y="499709"/>
                    <a:pt x="2266070" y="489797"/>
                    <a:pt x="2266070" y="476093"/>
                  </a:cubicBezTo>
                  <a:cubicBezTo>
                    <a:pt x="2266070" y="471200"/>
                    <a:pt x="2266804" y="467589"/>
                    <a:pt x="2268274" y="465264"/>
                  </a:cubicBezTo>
                  <a:cubicBezTo>
                    <a:pt x="2269740" y="462942"/>
                    <a:pt x="2274637" y="457250"/>
                    <a:pt x="2282957" y="448196"/>
                  </a:cubicBezTo>
                  <a:cubicBezTo>
                    <a:pt x="2292744" y="437920"/>
                    <a:pt x="2297641" y="403659"/>
                    <a:pt x="2297641" y="345415"/>
                  </a:cubicBezTo>
                  <a:cubicBezTo>
                    <a:pt x="2297641" y="311645"/>
                    <a:pt x="2293724" y="286685"/>
                    <a:pt x="2285894" y="270531"/>
                  </a:cubicBezTo>
                  <a:cubicBezTo>
                    <a:pt x="2279531" y="257561"/>
                    <a:pt x="2267784" y="251076"/>
                    <a:pt x="2250654" y="251076"/>
                  </a:cubicBezTo>
                  <a:cubicBezTo>
                    <a:pt x="2234257" y="251076"/>
                    <a:pt x="2223000" y="256338"/>
                    <a:pt x="2216883" y="266861"/>
                  </a:cubicBezTo>
                  <a:cubicBezTo>
                    <a:pt x="2210767" y="277385"/>
                    <a:pt x="2207705" y="296472"/>
                    <a:pt x="2207705" y="324125"/>
                  </a:cubicBezTo>
                  <a:lnTo>
                    <a:pt x="2207705" y="396806"/>
                  </a:lnTo>
                  <a:cubicBezTo>
                    <a:pt x="2207705" y="411246"/>
                    <a:pt x="2208622" y="421154"/>
                    <a:pt x="2210461" y="426538"/>
                  </a:cubicBezTo>
                  <a:cubicBezTo>
                    <a:pt x="2212296" y="431925"/>
                    <a:pt x="2218350" y="442323"/>
                    <a:pt x="2228630" y="457740"/>
                  </a:cubicBezTo>
                  <a:cubicBezTo>
                    <a:pt x="2231320" y="462147"/>
                    <a:pt x="2232668" y="467162"/>
                    <a:pt x="2232668" y="472792"/>
                  </a:cubicBezTo>
                  <a:cubicBezTo>
                    <a:pt x="2232668" y="487228"/>
                    <a:pt x="2222635" y="497874"/>
                    <a:pt x="2202568" y="504727"/>
                  </a:cubicBezTo>
                  <a:cubicBezTo>
                    <a:pt x="2182501" y="511577"/>
                    <a:pt x="2151178" y="515004"/>
                    <a:pt x="2108597" y="515004"/>
                  </a:cubicBezTo>
                  <a:cubicBezTo>
                    <a:pt x="2040566" y="515004"/>
                    <a:pt x="2006549" y="500932"/>
                    <a:pt x="2006549" y="472792"/>
                  </a:cubicBezTo>
                  <a:cubicBezTo>
                    <a:pt x="2006549" y="466918"/>
                    <a:pt x="2007589" y="462452"/>
                    <a:pt x="2009670" y="459394"/>
                  </a:cubicBezTo>
                  <a:cubicBezTo>
                    <a:pt x="2011749" y="456332"/>
                    <a:pt x="2016705" y="451988"/>
                    <a:pt x="2024538" y="446361"/>
                  </a:cubicBezTo>
                  <a:cubicBezTo>
                    <a:pt x="2030898" y="441711"/>
                    <a:pt x="2034936" y="436390"/>
                    <a:pt x="2036650" y="430392"/>
                  </a:cubicBezTo>
                  <a:cubicBezTo>
                    <a:pt x="2038363" y="424397"/>
                    <a:pt x="2039955" y="409654"/>
                    <a:pt x="2041421" y="386161"/>
                  </a:cubicBezTo>
                  <a:cubicBezTo>
                    <a:pt x="2043135" y="358264"/>
                    <a:pt x="2043990" y="329019"/>
                    <a:pt x="2043990" y="298432"/>
                  </a:cubicBezTo>
                  <a:cubicBezTo>
                    <a:pt x="2043990" y="281545"/>
                    <a:pt x="2042707" y="270472"/>
                    <a:pt x="2040136" y="265210"/>
                  </a:cubicBezTo>
                  <a:cubicBezTo>
                    <a:pt x="2037567" y="259949"/>
                    <a:pt x="2030165" y="253526"/>
                    <a:pt x="2017928" y="245939"/>
                  </a:cubicBezTo>
                  <a:cubicBezTo>
                    <a:pt x="2007408" y="239333"/>
                    <a:pt x="2002146" y="231256"/>
                    <a:pt x="2002146" y="221712"/>
                  </a:cubicBezTo>
                  <a:cubicBezTo>
                    <a:pt x="2002146" y="211922"/>
                    <a:pt x="2006428" y="203908"/>
                    <a:pt x="2014991" y="197670"/>
                  </a:cubicBezTo>
                  <a:cubicBezTo>
                    <a:pt x="2023558" y="191428"/>
                    <a:pt x="2041178" y="183535"/>
                    <a:pt x="2067852" y="173992"/>
                  </a:cubicBezTo>
                  <a:cubicBezTo>
                    <a:pt x="2091345" y="165672"/>
                    <a:pt x="2113981" y="158634"/>
                    <a:pt x="2135761" y="152886"/>
                  </a:cubicBezTo>
                  <a:cubicBezTo>
                    <a:pt x="2157541" y="147134"/>
                    <a:pt x="2172468" y="144260"/>
                    <a:pt x="2180541" y="144260"/>
                  </a:cubicBezTo>
                  <a:cubicBezTo>
                    <a:pt x="2187885" y="144260"/>
                    <a:pt x="2194064" y="146950"/>
                    <a:pt x="2199079" y="152333"/>
                  </a:cubicBezTo>
                  <a:cubicBezTo>
                    <a:pt x="2204097" y="157717"/>
                    <a:pt x="2206606" y="164080"/>
                    <a:pt x="2206606" y="171423"/>
                  </a:cubicBezTo>
                  <a:cubicBezTo>
                    <a:pt x="2206606" y="172157"/>
                    <a:pt x="2206481" y="175215"/>
                    <a:pt x="2206238" y="180598"/>
                  </a:cubicBezTo>
                  <a:cubicBezTo>
                    <a:pt x="2205995" y="182555"/>
                    <a:pt x="2205870" y="184268"/>
                    <a:pt x="2205870" y="185738"/>
                  </a:cubicBezTo>
                  <a:cubicBezTo>
                    <a:pt x="2205870" y="197485"/>
                    <a:pt x="2210767" y="203359"/>
                    <a:pt x="2220553" y="203359"/>
                  </a:cubicBezTo>
                  <a:cubicBezTo>
                    <a:pt x="2226427" y="203359"/>
                    <a:pt x="2232668" y="198709"/>
                    <a:pt x="2239275" y="189409"/>
                  </a:cubicBezTo>
                  <a:cubicBezTo>
                    <a:pt x="2260319" y="159065"/>
                    <a:pt x="2290909" y="143891"/>
                    <a:pt x="2331043" y="143891"/>
                  </a:cubicBezTo>
                  <a:close/>
                  <a:moveTo>
                    <a:pt x="1196906" y="143891"/>
                  </a:moveTo>
                  <a:cubicBezTo>
                    <a:pt x="1205473" y="143891"/>
                    <a:pt x="1211468" y="146095"/>
                    <a:pt x="1214895" y="150498"/>
                  </a:cubicBezTo>
                  <a:cubicBezTo>
                    <a:pt x="1218318" y="154905"/>
                    <a:pt x="1220031" y="162492"/>
                    <a:pt x="1220031" y="173258"/>
                  </a:cubicBezTo>
                  <a:lnTo>
                    <a:pt x="1220031" y="498485"/>
                  </a:lnTo>
                  <a:cubicBezTo>
                    <a:pt x="1220031" y="531522"/>
                    <a:pt x="1217463" y="556973"/>
                    <a:pt x="1212323" y="574836"/>
                  </a:cubicBezTo>
                  <a:cubicBezTo>
                    <a:pt x="1207186" y="592703"/>
                    <a:pt x="1198376" y="606896"/>
                    <a:pt x="1185896" y="617416"/>
                  </a:cubicBezTo>
                  <a:cubicBezTo>
                    <a:pt x="1173169" y="627940"/>
                    <a:pt x="1156588" y="636444"/>
                    <a:pt x="1136156" y="642929"/>
                  </a:cubicBezTo>
                  <a:cubicBezTo>
                    <a:pt x="1115721" y="649414"/>
                    <a:pt x="1094983" y="652657"/>
                    <a:pt x="1073936" y="652657"/>
                  </a:cubicBezTo>
                  <a:cubicBezTo>
                    <a:pt x="1049956" y="652657"/>
                    <a:pt x="1029948" y="647885"/>
                    <a:pt x="1013920" y="638342"/>
                  </a:cubicBezTo>
                  <a:cubicBezTo>
                    <a:pt x="997891" y="628798"/>
                    <a:pt x="989877" y="616930"/>
                    <a:pt x="989877" y="602736"/>
                  </a:cubicBezTo>
                  <a:cubicBezTo>
                    <a:pt x="989877" y="596373"/>
                    <a:pt x="992140" y="590865"/>
                    <a:pt x="996668" y="586218"/>
                  </a:cubicBezTo>
                  <a:cubicBezTo>
                    <a:pt x="1001196" y="581568"/>
                    <a:pt x="1006639" y="579243"/>
                    <a:pt x="1013002" y="579243"/>
                  </a:cubicBezTo>
                  <a:cubicBezTo>
                    <a:pt x="1015939" y="579243"/>
                    <a:pt x="1019856" y="579608"/>
                    <a:pt x="1024749" y="580344"/>
                  </a:cubicBezTo>
                  <a:cubicBezTo>
                    <a:pt x="1029643" y="581078"/>
                    <a:pt x="1032701" y="581446"/>
                    <a:pt x="1033924" y="581446"/>
                  </a:cubicBezTo>
                  <a:cubicBezTo>
                    <a:pt x="1038331" y="581446"/>
                    <a:pt x="1042307" y="579364"/>
                    <a:pt x="1045855" y="575204"/>
                  </a:cubicBezTo>
                  <a:cubicBezTo>
                    <a:pt x="1049404" y="571044"/>
                    <a:pt x="1051179" y="566394"/>
                    <a:pt x="1051179" y="561254"/>
                  </a:cubicBezTo>
                  <a:cubicBezTo>
                    <a:pt x="1051179" y="558808"/>
                    <a:pt x="1050811" y="555381"/>
                    <a:pt x="1050078" y="550977"/>
                  </a:cubicBezTo>
                  <a:cubicBezTo>
                    <a:pt x="1048364" y="541924"/>
                    <a:pt x="1047506" y="533479"/>
                    <a:pt x="1047506" y="525649"/>
                  </a:cubicBezTo>
                  <a:lnTo>
                    <a:pt x="1047506" y="292558"/>
                  </a:lnTo>
                  <a:cubicBezTo>
                    <a:pt x="1047506" y="281545"/>
                    <a:pt x="1045612" y="272978"/>
                    <a:pt x="1041817" y="266861"/>
                  </a:cubicBezTo>
                  <a:cubicBezTo>
                    <a:pt x="1038025" y="260744"/>
                    <a:pt x="1031478" y="255848"/>
                    <a:pt x="1022181" y="252178"/>
                  </a:cubicBezTo>
                  <a:cubicBezTo>
                    <a:pt x="1008231" y="246551"/>
                    <a:pt x="1001256" y="238106"/>
                    <a:pt x="1001256" y="226849"/>
                  </a:cubicBezTo>
                  <a:cubicBezTo>
                    <a:pt x="1001256" y="213879"/>
                    <a:pt x="1006886" y="202685"/>
                    <a:pt x="1018142" y="193263"/>
                  </a:cubicBezTo>
                  <a:cubicBezTo>
                    <a:pt x="1029399" y="183841"/>
                    <a:pt x="1047753" y="175093"/>
                    <a:pt x="1073203" y="167017"/>
                  </a:cubicBezTo>
                  <a:cubicBezTo>
                    <a:pt x="1091313" y="161390"/>
                    <a:pt x="1113337" y="156128"/>
                    <a:pt x="1139277" y="151231"/>
                  </a:cubicBezTo>
                  <a:cubicBezTo>
                    <a:pt x="1165217" y="146338"/>
                    <a:pt x="1184426" y="143891"/>
                    <a:pt x="1196906" y="143891"/>
                  </a:cubicBezTo>
                  <a:close/>
                  <a:moveTo>
                    <a:pt x="1779819" y="141323"/>
                  </a:moveTo>
                  <a:cubicBezTo>
                    <a:pt x="1822399" y="141323"/>
                    <a:pt x="1858498" y="152090"/>
                    <a:pt x="1888108" y="173623"/>
                  </a:cubicBezTo>
                  <a:cubicBezTo>
                    <a:pt x="1903768" y="185127"/>
                    <a:pt x="1914719" y="198281"/>
                    <a:pt x="1920961" y="213086"/>
                  </a:cubicBezTo>
                  <a:cubicBezTo>
                    <a:pt x="1927199" y="227892"/>
                    <a:pt x="1930320" y="248264"/>
                    <a:pt x="1930320" y="274205"/>
                  </a:cubicBezTo>
                  <a:lnTo>
                    <a:pt x="1929587" y="328897"/>
                  </a:lnTo>
                  <a:cubicBezTo>
                    <a:pt x="1929587" y="366827"/>
                    <a:pt x="1932277" y="391422"/>
                    <a:pt x="1937664" y="402679"/>
                  </a:cubicBezTo>
                  <a:cubicBezTo>
                    <a:pt x="1940354" y="408063"/>
                    <a:pt x="1942922" y="411489"/>
                    <a:pt x="1945372" y="412956"/>
                  </a:cubicBezTo>
                  <a:cubicBezTo>
                    <a:pt x="1947819" y="414426"/>
                    <a:pt x="1952956" y="415771"/>
                    <a:pt x="1960789" y="416994"/>
                  </a:cubicBezTo>
                  <a:cubicBezTo>
                    <a:pt x="1968619" y="418218"/>
                    <a:pt x="1972536" y="423358"/>
                    <a:pt x="1972536" y="432411"/>
                  </a:cubicBezTo>
                  <a:cubicBezTo>
                    <a:pt x="1972536" y="444158"/>
                    <a:pt x="1967823" y="456395"/>
                    <a:pt x="1958401" y="469118"/>
                  </a:cubicBezTo>
                  <a:cubicBezTo>
                    <a:pt x="1948980" y="481845"/>
                    <a:pt x="1936805" y="492490"/>
                    <a:pt x="1921879" y="501057"/>
                  </a:cubicBezTo>
                  <a:cubicBezTo>
                    <a:pt x="1903525" y="511824"/>
                    <a:pt x="1884313" y="517207"/>
                    <a:pt x="1864246" y="517207"/>
                  </a:cubicBezTo>
                  <a:cubicBezTo>
                    <a:pt x="1838553" y="517207"/>
                    <a:pt x="1818239" y="508397"/>
                    <a:pt x="1803312" y="490777"/>
                  </a:cubicBezTo>
                  <a:cubicBezTo>
                    <a:pt x="1798176" y="484413"/>
                    <a:pt x="1793401" y="481233"/>
                    <a:pt x="1788997" y="481233"/>
                  </a:cubicBezTo>
                  <a:cubicBezTo>
                    <a:pt x="1784104" y="481233"/>
                    <a:pt x="1777619" y="484292"/>
                    <a:pt x="1769542" y="490409"/>
                  </a:cubicBezTo>
                  <a:cubicBezTo>
                    <a:pt x="1745072" y="508275"/>
                    <a:pt x="1717296" y="517207"/>
                    <a:pt x="1686216" y="517207"/>
                  </a:cubicBezTo>
                  <a:cubicBezTo>
                    <a:pt x="1654159" y="517207"/>
                    <a:pt x="1628219" y="510354"/>
                    <a:pt x="1608395" y="496650"/>
                  </a:cubicBezTo>
                  <a:cubicBezTo>
                    <a:pt x="1595425" y="487597"/>
                    <a:pt x="1585148" y="475788"/>
                    <a:pt x="1577562" y="461229"/>
                  </a:cubicBezTo>
                  <a:cubicBezTo>
                    <a:pt x="1569975" y="446667"/>
                    <a:pt x="1566183" y="431435"/>
                    <a:pt x="1566183" y="415528"/>
                  </a:cubicBezTo>
                  <a:cubicBezTo>
                    <a:pt x="1566183" y="390077"/>
                    <a:pt x="1576460" y="367564"/>
                    <a:pt x="1597017" y="347987"/>
                  </a:cubicBezTo>
                  <a:cubicBezTo>
                    <a:pt x="1629074" y="317150"/>
                    <a:pt x="1677041" y="301612"/>
                    <a:pt x="1740912" y="301368"/>
                  </a:cubicBezTo>
                  <a:cubicBezTo>
                    <a:pt x="1755105" y="301368"/>
                    <a:pt x="1764037" y="299961"/>
                    <a:pt x="1767707" y="297146"/>
                  </a:cubicBezTo>
                  <a:cubicBezTo>
                    <a:pt x="1771377" y="294331"/>
                    <a:pt x="1773212" y="287786"/>
                    <a:pt x="1773212" y="277506"/>
                  </a:cubicBezTo>
                  <a:cubicBezTo>
                    <a:pt x="1773212" y="251566"/>
                    <a:pt x="1770522" y="232785"/>
                    <a:pt x="1765139" y="221160"/>
                  </a:cubicBezTo>
                  <a:cubicBezTo>
                    <a:pt x="1759752" y="209538"/>
                    <a:pt x="1750945" y="203724"/>
                    <a:pt x="1738708" y="203724"/>
                  </a:cubicBezTo>
                  <a:cubicBezTo>
                    <a:pt x="1731365" y="203724"/>
                    <a:pt x="1724821" y="205927"/>
                    <a:pt x="1719069" y="210331"/>
                  </a:cubicBezTo>
                  <a:cubicBezTo>
                    <a:pt x="1713317" y="214737"/>
                    <a:pt x="1706161" y="222814"/>
                    <a:pt x="1697595" y="234558"/>
                  </a:cubicBezTo>
                  <a:cubicBezTo>
                    <a:pt x="1675814" y="265638"/>
                    <a:pt x="1653057" y="281176"/>
                    <a:pt x="1629321" y="281176"/>
                  </a:cubicBezTo>
                  <a:cubicBezTo>
                    <a:pt x="1617330" y="281176"/>
                    <a:pt x="1607540" y="277628"/>
                    <a:pt x="1599954" y="270531"/>
                  </a:cubicBezTo>
                  <a:cubicBezTo>
                    <a:pt x="1592367" y="263435"/>
                    <a:pt x="1588575" y="254138"/>
                    <a:pt x="1588575" y="242634"/>
                  </a:cubicBezTo>
                  <a:cubicBezTo>
                    <a:pt x="1588575" y="230888"/>
                    <a:pt x="1593284" y="219141"/>
                    <a:pt x="1602706" y="207394"/>
                  </a:cubicBezTo>
                  <a:cubicBezTo>
                    <a:pt x="1612128" y="195650"/>
                    <a:pt x="1624914" y="185370"/>
                    <a:pt x="1641067" y="176560"/>
                  </a:cubicBezTo>
                  <a:cubicBezTo>
                    <a:pt x="1685361" y="153070"/>
                    <a:pt x="1731612" y="141323"/>
                    <a:pt x="1779819" y="141323"/>
                  </a:cubicBezTo>
                  <a:close/>
                  <a:moveTo>
                    <a:pt x="1419720" y="6238"/>
                  </a:moveTo>
                  <a:cubicBezTo>
                    <a:pt x="1441010" y="6238"/>
                    <a:pt x="1457897" y="10214"/>
                    <a:pt x="1470377" y="18169"/>
                  </a:cubicBezTo>
                  <a:cubicBezTo>
                    <a:pt x="1482857" y="26121"/>
                    <a:pt x="1489099" y="36829"/>
                    <a:pt x="1489099" y="50289"/>
                  </a:cubicBezTo>
                  <a:cubicBezTo>
                    <a:pt x="1489099" y="69132"/>
                    <a:pt x="1479677" y="84059"/>
                    <a:pt x="1460834" y="95069"/>
                  </a:cubicBezTo>
                  <a:cubicBezTo>
                    <a:pt x="1430977" y="112446"/>
                    <a:pt x="1394881" y="121134"/>
                    <a:pt x="1352548" y="121134"/>
                  </a:cubicBezTo>
                  <a:cubicBezTo>
                    <a:pt x="1334681" y="121134"/>
                    <a:pt x="1320487" y="117708"/>
                    <a:pt x="1309964" y="110854"/>
                  </a:cubicBezTo>
                  <a:cubicBezTo>
                    <a:pt x="1295770" y="102044"/>
                    <a:pt x="1288674" y="89811"/>
                    <a:pt x="1288674" y="74147"/>
                  </a:cubicBezTo>
                  <a:cubicBezTo>
                    <a:pt x="1288674" y="53100"/>
                    <a:pt x="1303725" y="36582"/>
                    <a:pt x="1333826" y="24592"/>
                  </a:cubicBezTo>
                  <a:cubicBezTo>
                    <a:pt x="1364416" y="12355"/>
                    <a:pt x="1393046" y="6238"/>
                    <a:pt x="1419720" y="6238"/>
                  </a:cubicBezTo>
                  <a:close/>
                  <a:moveTo>
                    <a:pt x="1142214" y="6238"/>
                  </a:moveTo>
                  <a:cubicBezTo>
                    <a:pt x="1163504" y="6238"/>
                    <a:pt x="1180388" y="10214"/>
                    <a:pt x="1192868" y="18169"/>
                  </a:cubicBezTo>
                  <a:cubicBezTo>
                    <a:pt x="1205348" y="26121"/>
                    <a:pt x="1211589" y="36829"/>
                    <a:pt x="1211589" y="50289"/>
                  </a:cubicBezTo>
                  <a:cubicBezTo>
                    <a:pt x="1211589" y="69132"/>
                    <a:pt x="1202168" y="84059"/>
                    <a:pt x="1183324" y="95069"/>
                  </a:cubicBezTo>
                  <a:cubicBezTo>
                    <a:pt x="1153471" y="112446"/>
                    <a:pt x="1117375" y="121134"/>
                    <a:pt x="1075038" y="121134"/>
                  </a:cubicBezTo>
                  <a:cubicBezTo>
                    <a:pt x="1057418" y="121134"/>
                    <a:pt x="1043224" y="117708"/>
                    <a:pt x="1032458" y="110854"/>
                  </a:cubicBezTo>
                  <a:cubicBezTo>
                    <a:pt x="1018264" y="101801"/>
                    <a:pt x="1011167" y="89564"/>
                    <a:pt x="1011167" y="74147"/>
                  </a:cubicBezTo>
                  <a:cubicBezTo>
                    <a:pt x="1011167" y="53100"/>
                    <a:pt x="1026216" y="36582"/>
                    <a:pt x="1056316" y="24592"/>
                  </a:cubicBezTo>
                  <a:cubicBezTo>
                    <a:pt x="1086907" y="12355"/>
                    <a:pt x="1115537" y="6238"/>
                    <a:pt x="1142214" y="6238"/>
                  </a:cubicBezTo>
                  <a:close/>
                  <a:moveTo>
                    <a:pt x="435351" y="0"/>
                  </a:moveTo>
                  <a:cubicBezTo>
                    <a:pt x="443915" y="0"/>
                    <a:pt x="452113" y="4893"/>
                    <a:pt x="459943" y="14680"/>
                  </a:cubicBezTo>
                  <a:cubicBezTo>
                    <a:pt x="481480" y="42090"/>
                    <a:pt x="492247" y="72434"/>
                    <a:pt x="492247" y="105714"/>
                  </a:cubicBezTo>
                  <a:cubicBezTo>
                    <a:pt x="492247" y="120888"/>
                    <a:pt x="488699" y="133003"/>
                    <a:pt x="481602" y="142056"/>
                  </a:cubicBezTo>
                  <a:cubicBezTo>
                    <a:pt x="474505" y="151110"/>
                    <a:pt x="465205" y="155638"/>
                    <a:pt x="453705" y="155638"/>
                  </a:cubicBezTo>
                  <a:cubicBezTo>
                    <a:pt x="445138" y="155638"/>
                    <a:pt x="438653" y="153925"/>
                    <a:pt x="434250" y="150498"/>
                  </a:cubicBezTo>
                  <a:cubicBezTo>
                    <a:pt x="429843" y="147071"/>
                    <a:pt x="418586" y="135081"/>
                    <a:pt x="400479" y="114524"/>
                  </a:cubicBezTo>
                  <a:cubicBezTo>
                    <a:pt x="389466" y="101801"/>
                    <a:pt x="376190" y="93481"/>
                    <a:pt x="360651" y="89564"/>
                  </a:cubicBezTo>
                  <a:cubicBezTo>
                    <a:pt x="345110" y="85651"/>
                    <a:pt x="316173" y="83079"/>
                    <a:pt x="273836" y="81856"/>
                  </a:cubicBezTo>
                  <a:cubicBezTo>
                    <a:pt x="256953" y="81856"/>
                    <a:pt x="246551" y="86137"/>
                    <a:pt x="242638" y="94704"/>
                  </a:cubicBezTo>
                  <a:cubicBezTo>
                    <a:pt x="239701" y="101068"/>
                    <a:pt x="236945" y="113548"/>
                    <a:pt x="234377" y="132145"/>
                  </a:cubicBezTo>
                  <a:cubicBezTo>
                    <a:pt x="231808" y="150745"/>
                    <a:pt x="230523" y="167628"/>
                    <a:pt x="230523" y="182802"/>
                  </a:cubicBezTo>
                  <a:cubicBezTo>
                    <a:pt x="230523" y="191855"/>
                    <a:pt x="233459" y="198097"/>
                    <a:pt x="239333" y="201524"/>
                  </a:cubicBezTo>
                  <a:cubicBezTo>
                    <a:pt x="245206" y="204947"/>
                    <a:pt x="256219" y="206661"/>
                    <a:pt x="272370" y="206661"/>
                  </a:cubicBezTo>
                  <a:cubicBezTo>
                    <a:pt x="283136" y="206661"/>
                    <a:pt x="291091" y="204704"/>
                    <a:pt x="296228" y="200787"/>
                  </a:cubicBezTo>
                  <a:cubicBezTo>
                    <a:pt x="301368" y="196874"/>
                    <a:pt x="304917" y="190267"/>
                    <a:pt x="306873" y="180967"/>
                  </a:cubicBezTo>
                  <a:cubicBezTo>
                    <a:pt x="312503" y="154293"/>
                    <a:pt x="324004" y="140955"/>
                    <a:pt x="341380" y="140955"/>
                  </a:cubicBezTo>
                  <a:cubicBezTo>
                    <a:pt x="371234" y="140955"/>
                    <a:pt x="386161" y="176685"/>
                    <a:pt x="386161" y="248139"/>
                  </a:cubicBezTo>
                  <a:cubicBezTo>
                    <a:pt x="386161" y="293413"/>
                    <a:pt x="379676" y="326694"/>
                    <a:pt x="366706" y="347987"/>
                  </a:cubicBezTo>
                  <a:cubicBezTo>
                    <a:pt x="358876" y="360954"/>
                    <a:pt x="348109" y="367439"/>
                    <a:pt x="334405" y="367439"/>
                  </a:cubicBezTo>
                  <a:cubicBezTo>
                    <a:pt x="319965" y="367439"/>
                    <a:pt x="311645" y="357774"/>
                    <a:pt x="309445" y="338440"/>
                  </a:cubicBezTo>
                  <a:cubicBezTo>
                    <a:pt x="308222" y="325960"/>
                    <a:pt x="306689" y="317150"/>
                    <a:pt x="304854" y="312013"/>
                  </a:cubicBezTo>
                  <a:cubicBezTo>
                    <a:pt x="303019" y="306873"/>
                    <a:pt x="299533" y="301980"/>
                    <a:pt x="294393" y="297330"/>
                  </a:cubicBezTo>
                  <a:cubicBezTo>
                    <a:pt x="286316" y="289743"/>
                    <a:pt x="274573" y="285948"/>
                    <a:pt x="259156" y="285948"/>
                  </a:cubicBezTo>
                  <a:cubicBezTo>
                    <a:pt x="248143" y="285948"/>
                    <a:pt x="240678" y="287908"/>
                    <a:pt x="236764" y="291821"/>
                  </a:cubicBezTo>
                  <a:cubicBezTo>
                    <a:pt x="232848" y="295738"/>
                    <a:pt x="231134" y="303203"/>
                    <a:pt x="231624" y="314213"/>
                  </a:cubicBezTo>
                  <a:cubicBezTo>
                    <a:pt x="231624" y="316173"/>
                    <a:pt x="231503" y="327552"/>
                    <a:pt x="231256" y="348352"/>
                  </a:cubicBezTo>
                  <a:cubicBezTo>
                    <a:pt x="231256" y="390689"/>
                    <a:pt x="235663" y="416504"/>
                    <a:pt x="244473" y="425805"/>
                  </a:cubicBezTo>
                  <a:cubicBezTo>
                    <a:pt x="247409" y="429475"/>
                    <a:pt x="250405" y="431862"/>
                    <a:pt x="253464" y="432964"/>
                  </a:cubicBezTo>
                  <a:cubicBezTo>
                    <a:pt x="256525" y="434065"/>
                    <a:pt x="264540" y="435595"/>
                    <a:pt x="277510" y="437551"/>
                  </a:cubicBezTo>
                  <a:cubicBezTo>
                    <a:pt x="283870" y="438531"/>
                    <a:pt x="289253" y="441833"/>
                    <a:pt x="293660" y="447463"/>
                  </a:cubicBezTo>
                  <a:cubicBezTo>
                    <a:pt x="298063" y="453090"/>
                    <a:pt x="300267" y="459575"/>
                    <a:pt x="300267" y="466918"/>
                  </a:cubicBezTo>
                  <a:cubicBezTo>
                    <a:pt x="300267" y="485762"/>
                    <a:pt x="289253" y="497874"/>
                    <a:pt x="267230" y="503257"/>
                  </a:cubicBezTo>
                  <a:cubicBezTo>
                    <a:pt x="235416" y="510844"/>
                    <a:pt x="190757" y="514635"/>
                    <a:pt x="133247" y="514635"/>
                  </a:cubicBezTo>
                  <a:cubicBezTo>
                    <a:pt x="82836" y="514635"/>
                    <a:pt x="48085" y="511702"/>
                    <a:pt x="28999" y="505829"/>
                  </a:cubicBezTo>
                  <a:cubicBezTo>
                    <a:pt x="20435" y="503135"/>
                    <a:pt x="13460" y="498242"/>
                    <a:pt x="8077" y="491145"/>
                  </a:cubicBezTo>
                  <a:cubicBezTo>
                    <a:pt x="2693" y="484048"/>
                    <a:pt x="0" y="476215"/>
                    <a:pt x="0" y="467652"/>
                  </a:cubicBezTo>
                  <a:cubicBezTo>
                    <a:pt x="0" y="456885"/>
                    <a:pt x="3917" y="448196"/>
                    <a:pt x="11747" y="441590"/>
                  </a:cubicBezTo>
                  <a:cubicBezTo>
                    <a:pt x="13703" y="440120"/>
                    <a:pt x="20435" y="437061"/>
                    <a:pt x="31935" y="432411"/>
                  </a:cubicBezTo>
                  <a:cubicBezTo>
                    <a:pt x="45639" y="427028"/>
                    <a:pt x="53837" y="414548"/>
                    <a:pt x="56530" y="394971"/>
                  </a:cubicBezTo>
                  <a:cubicBezTo>
                    <a:pt x="60934" y="364871"/>
                    <a:pt x="63137" y="296228"/>
                    <a:pt x="63137" y="189040"/>
                  </a:cubicBezTo>
                  <a:cubicBezTo>
                    <a:pt x="63137" y="142790"/>
                    <a:pt x="61546" y="112811"/>
                    <a:pt x="58365" y="99108"/>
                  </a:cubicBezTo>
                  <a:cubicBezTo>
                    <a:pt x="55182" y="85404"/>
                    <a:pt x="47474" y="75861"/>
                    <a:pt x="35240" y="70477"/>
                  </a:cubicBezTo>
                  <a:cubicBezTo>
                    <a:pt x="23003" y="65094"/>
                    <a:pt x="14989" y="60381"/>
                    <a:pt x="11194" y="56343"/>
                  </a:cubicBezTo>
                  <a:cubicBezTo>
                    <a:pt x="7402" y="52308"/>
                    <a:pt x="5505" y="46494"/>
                    <a:pt x="5505" y="38907"/>
                  </a:cubicBezTo>
                  <a:cubicBezTo>
                    <a:pt x="5505" y="28140"/>
                    <a:pt x="10767" y="19146"/>
                    <a:pt x="21290" y="11928"/>
                  </a:cubicBezTo>
                  <a:cubicBezTo>
                    <a:pt x="31814" y="4709"/>
                    <a:pt x="44784" y="1098"/>
                    <a:pt x="60200" y="1098"/>
                  </a:cubicBezTo>
                  <a:cubicBezTo>
                    <a:pt x="69987" y="1098"/>
                    <a:pt x="84306" y="1835"/>
                    <a:pt x="103149" y="3302"/>
                  </a:cubicBezTo>
                  <a:cubicBezTo>
                    <a:pt x="143037" y="6485"/>
                    <a:pt x="190757" y="8073"/>
                    <a:pt x="246308" y="8073"/>
                  </a:cubicBezTo>
                  <a:cubicBezTo>
                    <a:pt x="335139" y="8073"/>
                    <a:pt x="394971" y="5627"/>
                    <a:pt x="425805" y="733"/>
                  </a:cubicBezTo>
                  <a:cubicBezTo>
                    <a:pt x="429968" y="243"/>
                    <a:pt x="433148" y="0"/>
                    <a:pt x="43535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952303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9607C546-55AB-4000-857E-940D738C0461}"/>
              </a:ext>
            </a:extLst>
          </p:cNvPr>
          <p:cNvSpPr txBox="1"/>
          <p:nvPr/>
        </p:nvSpPr>
        <p:spPr>
          <a:xfrm>
            <a:off x="8458200" y="3173240"/>
            <a:ext cx="3401997" cy="1077218"/>
          </a:xfrm>
          <a:prstGeom prst="rect">
            <a:avLst/>
          </a:prstGeom>
          <a:noFill/>
        </p:spPr>
        <p:txBody>
          <a:bodyPr wrap="square" rtlCol="0">
            <a:spAutoFit/>
          </a:bodyPr>
          <a:lstStyle/>
          <a:p>
            <a:r>
              <a:rPr lang="en-US" sz="3200" b="1" dirty="0">
                <a:solidFill>
                  <a:schemeClr val="accent1"/>
                </a:solidFill>
                <a:latin typeface="Poppins" panose="00000500000000000000" pitchFamily="50" charset="0"/>
                <a:cs typeface="Poppins" panose="00000500000000000000" pitchFamily="50" charset="0"/>
              </a:rPr>
              <a:t>Don’t panic! We’re organic</a:t>
            </a:r>
            <a:endParaRPr lang="id-ID" sz="13800" b="1" i="1" dirty="0">
              <a:solidFill>
                <a:schemeClr val="accent1"/>
              </a:solidFill>
              <a:latin typeface="Poppins" panose="00000500000000000000" pitchFamily="50" charset="0"/>
              <a:cs typeface="Poppins" panose="00000500000000000000" pitchFamily="50" charset="0"/>
            </a:endParaRPr>
          </a:p>
        </p:txBody>
      </p:sp>
      <p:sp>
        <p:nvSpPr>
          <p:cNvPr id="25" name="TextBox 24">
            <a:extLst>
              <a:ext uri="{FF2B5EF4-FFF2-40B4-BE49-F238E27FC236}">
                <a16:creationId xmlns:a16="http://schemas.microsoft.com/office/drawing/2014/main" id="{BD95113D-BCE2-4740-A33F-ABB6C542DB34}"/>
              </a:ext>
            </a:extLst>
          </p:cNvPr>
          <p:cNvSpPr txBox="1"/>
          <p:nvPr/>
        </p:nvSpPr>
        <p:spPr>
          <a:xfrm>
            <a:off x="8458200" y="4525111"/>
            <a:ext cx="3050177" cy="1086836"/>
          </a:xfrm>
          <a:prstGeom prst="rect">
            <a:avLst/>
          </a:prstGeom>
          <a:noFill/>
        </p:spPr>
        <p:txBody>
          <a:bodyPr wrap="square" rtlCol="0">
            <a:spAutoFit/>
          </a:bodyPr>
          <a:lstStyle/>
          <a:p>
            <a:pPr>
              <a:lnSpc>
                <a:spcPct val="150000"/>
              </a:lnSpc>
            </a:pPr>
            <a:r>
              <a:rPr lang="id-ID" sz="1100" dirty="0">
                <a:solidFill>
                  <a:schemeClr val="bg2">
                    <a:lumMod val="50000"/>
                  </a:schemeClr>
                </a:solidFill>
                <a:latin typeface="Poppins" panose="00000500000000000000" pitchFamily="50" charset="0"/>
                <a:cs typeface="Poppins" panose="00000500000000000000" pitchFamily="50" charset="0"/>
              </a:rPr>
              <a:t>Lorem ipsum dolor sit amet, consectetur adipiscing elit. Donec lectus turpis, consectetur ac porttitor vitae, fermentum eget turpis. </a:t>
            </a:r>
            <a:endParaRPr lang="en-US" sz="1100" dirty="0">
              <a:solidFill>
                <a:schemeClr val="bg2">
                  <a:lumMod val="50000"/>
                </a:schemeClr>
              </a:solidFill>
              <a:latin typeface="Poppins" panose="00000500000000000000" pitchFamily="50" charset="0"/>
              <a:cs typeface="Poppins" panose="00000500000000000000" pitchFamily="50" charset="0"/>
            </a:endParaRPr>
          </a:p>
        </p:txBody>
      </p:sp>
      <p:pic>
        <p:nvPicPr>
          <p:cNvPr id="5" name="Picture Placeholder 4">
            <a:extLst>
              <a:ext uri="{FF2B5EF4-FFF2-40B4-BE49-F238E27FC236}">
                <a16:creationId xmlns:a16="http://schemas.microsoft.com/office/drawing/2014/main" id="{5B637D97-CC2D-4019-BA19-C5D3CABC2DCA}"/>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6641" r="16641"/>
          <a:stretch>
            <a:fillRect/>
          </a:stretch>
        </p:blipFill>
        <p:spPr/>
      </p:pic>
      <p:pic>
        <p:nvPicPr>
          <p:cNvPr id="7" name="Picture Placeholder 6">
            <a:extLst>
              <a:ext uri="{FF2B5EF4-FFF2-40B4-BE49-F238E27FC236}">
                <a16:creationId xmlns:a16="http://schemas.microsoft.com/office/drawing/2014/main" id="{279BBAAF-7D94-43A7-BA7D-760C7ABD6C6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7647" r="17647"/>
          <a:stretch>
            <a:fillRect/>
          </a:stretch>
        </p:blipFill>
        <p:spPr/>
      </p:pic>
      <p:pic>
        <p:nvPicPr>
          <p:cNvPr id="3" name="Picture Placeholder 2">
            <a:extLst>
              <a:ext uri="{FF2B5EF4-FFF2-40B4-BE49-F238E27FC236}">
                <a16:creationId xmlns:a16="http://schemas.microsoft.com/office/drawing/2014/main" id="{F834C613-4E43-460C-8AC3-5936E81DF3C2}"/>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6667" r="16667"/>
          <a:stretch>
            <a:fillRect/>
          </a:stretch>
        </p:blipFill>
        <p:spPr/>
      </p:pic>
      <p:pic>
        <p:nvPicPr>
          <p:cNvPr id="12" name="Picture Placeholder 11">
            <a:extLst>
              <a:ext uri="{FF2B5EF4-FFF2-40B4-BE49-F238E27FC236}">
                <a16:creationId xmlns:a16="http://schemas.microsoft.com/office/drawing/2014/main" id="{97AB0117-C0AB-4610-A657-37A2AC37A1BB}"/>
              </a:ext>
            </a:extLst>
          </p:cNvPr>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t="11916" b="21418"/>
          <a:stretch/>
        </p:blipFill>
        <p:spPr>
          <a:xfrm>
            <a:off x="4087092" y="-748147"/>
            <a:ext cx="2784764" cy="2784764"/>
          </a:xfrm>
        </p:spPr>
      </p:pic>
      <p:grpSp>
        <p:nvGrpSpPr>
          <p:cNvPr id="8" name="Group 7">
            <a:extLst>
              <a:ext uri="{FF2B5EF4-FFF2-40B4-BE49-F238E27FC236}">
                <a16:creationId xmlns:a16="http://schemas.microsoft.com/office/drawing/2014/main" id="{1EE7DE5F-67B2-4DA9-924E-2D8F1E0DF8C9}"/>
              </a:ext>
            </a:extLst>
          </p:cNvPr>
          <p:cNvGrpSpPr/>
          <p:nvPr/>
        </p:nvGrpSpPr>
        <p:grpSpPr>
          <a:xfrm>
            <a:off x="8570821" y="2042043"/>
            <a:ext cx="1361667" cy="489014"/>
            <a:chOff x="1769063" y="2652035"/>
            <a:chExt cx="4326937" cy="1553930"/>
          </a:xfrm>
        </p:grpSpPr>
        <p:pic>
          <p:nvPicPr>
            <p:cNvPr id="9" name="Graphic 8">
              <a:extLst>
                <a:ext uri="{FF2B5EF4-FFF2-40B4-BE49-F238E27FC236}">
                  <a16:creationId xmlns:a16="http://schemas.microsoft.com/office/drawing/2014/main" id="{EECC2EC8-233B-4D3A-AA4F-BDA4A623E6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69063" y="2652035"/>
              <a:ext cx="1553930" cy="1553930"/>
            </a:xfrm>
            <a:prstGeom prst="rect">
              <a:avLst/>
            </a:prstGeom>
          </p:spPr>
        </p:pic>
        <p:sp>
          <p:nvSpPr>
            <p:cNvPr id="10" name="Freeform: Shape 9">
              <a:extLst>
                <a:ext uri="{FF2B5EF4-FFF2-40B4-BE49-F238E27FC236}">
                  <a16:creationId xmlns:a16="http://schemas.microsoft.com/office/drawing/2014/main" id="{25ABF13E-D8D5-4FEE-8DCB-B3995DE21337}"/>
                </a:ext>
              </a:extLst>
            </p:cNvPr>
            <p:cNvSpPr/>
            <p:nvPr/>
          </p:nvSpPr>
          <p:spPr>
            <a:xfrm>
              <a:off x="3604179" y="2933205"/>
              <a:ext cx="2491821" cy="1197583"/>
            </a:xfrm>
            <a:custGeom>
              <a:avLst/>
              <a:gdLst>
                <a:gd name="connsiteX0" fmla="*/ 257686 w 2491821"/>
                <a:gd name="connsiteY0" fmla="*/ 968162 h 1197583"/>
                <a:gd name="connsiteX1" fmla="*/ 235294 w 2491821"/>
                <a:gd name="connsiteY1" fmla="*/ 975134 h 1197583"/>
                <a:gd name="connsiteX2" fmla="*/ 229056 w 2491821"/>
                <a:gd name="connsiteY2" fmla="*/ 1000463 h 1197583"/>
                <a:gd name="connsiteX3" fmla="*/ 229056 w 2491821"/>
                <a:gd name="connsiteY3" fmla="*/ 1035335 h 1197583"/>
                <a:gd name="connsiteX4" fmla="*/ 236028 w 2491821"/>
                <a:gd name="connsiteY4" fmla="*/ 1099206 h 1197583"/>
                <a:gd name="connsiteX5" fmla="*/ 264293 w 2491821"/>
                <a:gd name="connsiteY5" fmla="*/ 1114991 h 1197583"/>
                <a:gd name="connsiteX6" fmla="*/ 320090 w 2491821"/>
                <a:gd name="connsiteY6" fmla="*/ 1049653 h 1197583"/>
                <a:gd name="connsiteX7" fmla="*/ 257686 w 2491821"/>
                <a:gd name="connsiteY7" fmla="*/ 968162 h 1197583"/>
                <a:gd name="connsiteX8" fmla="*/ 1358664 w 2491821"/>
                <a:gd name="connsiteY8" fmla="*/ 888138 h 1197583"/>
                <a:gd name="connsiteX9" fmla="*/ 1326361 w 2491821"/>
                <a:gd name="connsiteY9" fmla="*/ 904292 h 1197583"/>
                <a:gd name="connsiteX10" fmla="*/ 1315351 w 2491821"/>
                <a:gd name="connsiteY10" fmla="*/ 934757 h 1197583"/>
                <a:gd name="connsiteX11" fmla="*/ 1320671 w 2491821"/>
                <a:gd name="connsiteY11" fmla="*/ 950174 h 1197583"/>
                <a:gd name="connsiteX12" fmla="*/ 1339209 w 2491821"/>
                <a:gd name="connsiteY12" fmla="*/ 954581 h 1197583"/>
                <a:gd name="connsiteX13" fmla="*/ 1376285 w 2491821"/>
                <a:gd name="connsiteY13" fmla="*/ 954581 h 1197583"/>
                <a:gd name="connsiteX14" fmla="*/ 1399775 w 2491821"/>
                <a:gd name="connsiteY14" fmla="*/ 932922 h 1197583"/>
                <a:gd name="connsiteX15" fmla="*/ 1388396 w 2491821"/>
                <a:gd name="connsiteY15" fmla="*/ 900618 h 1197583"/>
                <a:gd name="connsiteX16" fmla="*/ 1358664 w 2491821"/>
                <a:gd name="connsiteY16" fmla="*/ 888138 h 1197583"/>
                <a:gd name="connsiteX17" fmla="*/ 720444 w 2491821"/>
                <a:gd name="connsiteY17" fmla="*/ 824636 h 1197583"/>
                <a:gd name="connsiteX18" fmla="*/ 740633 w 2491821"/>
                <a:gd name="connsiteY18" fmla="*/ 847393 h 1197583"/>
                <a:gd name="connsiteX19" fmla="*/ 740633 w 2491821"/>
                <a:gd name="connsiteY19" fmla="*/ 1060663 h 1197583"/>
                <a:gd name="connsiteX20" fmla="*/ 745221 w 2491821"/>
                <a:gd name="connsiteY20" fmla="*/ 1097739 h 1197583"/>
                <a:gd name="connsiteX21" fmla="*/ 763758 w 2491821"/>
                <a:gd name="connsiteY21" fmla="*/ 1119397 h 1197583"/>
                <a:gd name="connsiteX22" fmla="*/ 778994 w 2491821"/>
                <a:gd name="connsiteY22" fmla="*/ 1133160 h 1197583"/>
                <a:gd name="connsiteX23" fmla="*/ 782848 w 2491821"/>
                <a:gd name="connsiteY23" fmla="*/ 1147659 h 1197583"/>
                <a:gd name="connsiteX24" fmla="*/ 662812 w 2491821"/>
                <a:gd name="connsiteY24" fmla="*/ 1195015 h 1197583"/>
                <a:gd name="connsiteX25" fmla="*/ 560399 w 2491821"/>
                <a:gd name="connsiteY25" fmla="*/ 1184735 h 1197583"/>
                <a:gd name="connsiteX26" fmla="*/ 539662 w 2491821"/>
                <a:gd name="connsiteY26" fmla="*/ 1171886 h 1197583"/>
                <a:gd name="connsiteX27" fmla="*/ 531769 w 2491821"/>
                <a:gd name="connsiteY27" fmla="*/ 1150964 h 1197583"/>
                <a:gd name="connsiteX28" fmla="*/ 535807 w 2491821"/>
                <a:gd name="connsiteY28" fmla="*/ 1135548 h 1197583"/>
                <a:gd name="connsiteX29" fmla="*/ 556361 w 2491821"/>
                <a:gd name="connsiteY29" fmla="*/ 1117927 h 1197583"/>
                <a:gd name="connsiteX30" fmla="*/ 572514 w 2491821"/>
                <a:gd name="connsiteY30" fmla="*/ 1090395 h 1197583"/>
                <a:gd name="connsiteX31" fmla="*/ 577286 w 2491821"/>
                <a:gd name="connsiteY31" fmla="*/ 1033500 h 1197583"/>
                <a:gd name="connsiteX32" fmla="*/ 575632 w 2491821"/>
                <a:gd name="connsiteY32" fmla="*/ 988167 h 1197583"/>
                <a:gd name="connsiteX33" fmla="*/ 573248 w 2491821"/>
                <a:gd name="connsiteY33" fmla="*/ 949441 h 1197583"/>
                <a:gd name="connsiteX34" fmla="*/ 552691 w 2491821"/>
                <a:gd name="connsiteY34" fmla="*/ 926315 h 1197583"/>
                <a:gd name="connsiteX35" fmla="*/ 529934 w 2491821"/>
                <a:gd name="connsiteY35" fmla="*/ 896948 h 1197583"/>
                <a:gd name="connsiteX36" fmla="*/ 559666 w 2491821"/>
                <a:gd name="connsiteY36" fmla="*/ 862445 h 1197583"/>
                <a:gd name="connsiteX37" fmla="*/ 647764 w 2491821"/>
                <a:gd name="connsiteY37" fmla="*/ 835646 h 1197583"/>
                <a:gd name="connsiteX38" fmla="*/ 720444 w 2491821"/>
                <a:gd name="connsiteY38" fmla="*/ 824636 h 1197583"/>
                <a:gd name="connsiteX39" fmla="*/ 1362334 w 2491821"/>
                <a:gd name="connsiteY39" fmla="*/ 822064 h 1197583"/>
                <a:gd name="connsiteX40" fmla="*/ 1480901 w 2491821"/>
                <a:gd name="connsiteY40" fmla="*/ 861711 h 1197583"/>
                <a:gd name="connsiteX41" fmla="*/ 1520544 w 2491821"/>
                <a:gd name="connsiteY41" fmla="*/ 908695 h 1197583"/>
                <a:gd name="connsiteX42" fmla="*/ 1537796 w 2491821"/>
                <a:gd name="connsiteY42" fmla="*/ 968896 h 1197583"/>
                <a:gd name="connsiteX43" fmla="*/ 1527884 w 2491821"/>
                <a:gd name="connsiteY43" fmla="*/ 1007990 h 1197583"/>
                <a:gd name="connsiteX44" fmla="*/ 1502191 w 2491821"/>
                <a:gd name="connsiteY44" fmla="*/ 1023223 h 1197583"/>
                <a:gd name="connsiteX45" fmla="*/ 1329666 w 2491821"/>
                <a:gd name="connsiteY45" fmla="*/ 1023223 h 1197583"/>
                <a:gd name="connsiteX46" fmla="*/ 1318287 w 2491821"/>
                <a:gd name="connsiteY46" fmla="*/ 1033135 h 1197583"/>
                <a:gd name="connsiteX47" fmla="*/ 1344165 w 2491821"/>
                <a:gd name="connsiteY47" fmla="*/ 1078099 h 1197583"/>
                <a:gd name="connsiteX48" fmla="*/ 1399775 w 2491821"/>
                <a:gd name="connsiteY48" fmla="*/ 1099206 h 1197583"/>
                <a:gd name="connsiteX49" fmla="*/ 1438869 w 2491821"/>
                <a:gd name="connsiteY49" fmla="*/ 1092415 h 1197583"/>
                <a:gd name="connsiteX50" fmla="*/ 1474291 w 2491821"/>
                <a:gd name="connsiteY50" fmla="*/ 1075715 h 1197583"/>
                <a:gd name="connsiteX51" fmla="*/ 1494114 w 2491821"/>
                <a:gd name="connsiteY51" fmla="*/ 1066905 h 1197583"/>
                <a:gd name="connsiteX52" fmla="*/ 1512836 w 2491821"/>
                <a:gd name="connsiteY52" fmla="*/ 1078652 h 1197583"/>
                <a:gd name="connsiteX53" fmla="*/ 1522011 w 2491821"/>
                <a:gd name="connsiteY53" fmla="*/ 1102879 h 1197583"/>
                <a:gd name="connsiteX54" fmla="*/ 1488974 w 2491821"/>
                <a:gd name="connsiteY54" fmla="*/ 1153901 h 1197583"/>
                <a:gd name="connsiteX55" fmla="*/ 1354258 w 2491821"/>
                <a:gd name="connsiteY55" fmla="*/ 1197583 h 1197583"/>
                <a:gd name="connsiteX56" fmla="*/ 1225050 w 2491821"/>
                <a:gd name="connsiteY56" fmla="*/ 1152799 h 1197583"/>
                <a:gd name="connsiteX57" fmla="*/ 1183203 w 2491821"/>
                <a:gd name="connsiteY57" fmla="*/ 1099574 h 1197583"/>
                <a:gd name="connsiteX58" fmla="*/ 1161544 w 2491821"/>
                <a:gd name="connsiteY58" fmla="*/ 1012210 h 1197583"/>
                <a:gd name="connsiteX59" fmla="*/ 1198988 w 2491821"/>
                <a:gd name="connsiteY59" fmla="*/ 901355 h 1197583"/>
                <a:gd name="connsiteX60" fmla="*/ 1281212 w 2491821"/>
                <a:gd name="connsiteY60" fmla="*/ 837850 h 1197583"/>
                <a:gd name="connsiteX61" fmla="*/ 1362334 w 2491821"/>
                <a:gd name="connsiteY61" fmla="*/ 822064 h 1197583"/>
                <a:gd name="connsiteX62" fmla="*/ 251813 w 2491821"/>
                <a:gd name="connsiteY62" fmla="*/ 755994 h 1197583"/>
                <a:gd name="connsiteX63" fmla="*/ 234008 w 2491821"/>
                <a:gd name="connsiteY63" fmla="*/ 763150 h 1197583"/>
                <a:gd name="connsiteX64" fmla="*/ 229056 w 2491821"/>
                <a:gd name="connsiteY64" fmla="*/ 789031 h 1197583"/>
                <a:gd name="connsiteX65" fmla="*/ 229056 w 2491821"/>
                <a:gd name="connsiteY65" fmla="*/ 864648 h 1197583"/>
                <a:gd name="connsiteX66" fmla="*/ 233643 w 2491821"/>
                <a:gd name="connsiteY66" fmla="*/ 889973 h 1197583"/>
                <a:gd name="connsiteX67" fmla="*/ 249609 w 2491821"/>
                <a:gd name="connsiteY67" fmla="*/ 897317 h 1197583"/>
                <a:gd name="connsiteX68" fmla="*/ 289621 w 2491821"/>
                <a:gd name="connsiteY68" fmla="*/ 880614 h 1197583"/>
                <a:gd name="connsiteX69" fmla="*/ 302470 w 2491821"/>
                <a:gd name="connsiteY69" fmla="*/ 828306 h 1197583"/>
                <a:gd name="connsiteX70" fmla="*/ 289253 w 2491821"/>
                <a:gd name="connsiteY70" fmla="*/ 774896 h 1197583"/>
                <a:gd name="connsiteX71" fmla="*/ 251813 w 2491821"/>
                <a:gd name="connsiteY71" fmla="*/ 755994 h 1197583"/>
                <a:gd name="connsiteX72" fmla="*/ 991344 w 2491821"/>
                <a:gd name="connsiteY72" fmla="*/ 733602 h 1197583"/>
                <a:gd name="connsiteX73" fmla="*/ 1021079 w 2491821"/>
                <a:gd name="connsiteY73" fmla="*/ 733602 h 1197583"/>
                <a:gd name="connsiteX74" fmla="*/ 1033375 w 2491821"/>
                <a:gd name="connsiteY74" fmla="*/ 737821 h 1197583"/>
                <a:gd name="connsiteX75" fmla="*/ 1036496 w 2491821"/>
                <a:gd name="connsiteY75" fmla="*/ 754524 h 1197583"/>
                <a:gd name="connsiteX76" fmla="*/ 1036496 w 2491821"/>
                <a:gd name="connsiteY76" fmla="*/ 804079 h 1197583"/>
                <a:gd name="connsiteX77" fmla="*/ 1039982 w 2491821"/>
                <a:gd name="connsiteY77" fmla="*/ 818394 h 1197583"/>
                <a:gd name="connsiteX78" fmla="*/ 1054850 w 2491821"/>
                <a:gd name="connsiteY78" fmla="*/ 821699 h 1197583"/>
                <a:gd name="connsiteX79" fmla="*/ 1122759 w 2491821"/>
                <a:gd name="connsiteY79" fmla="*/ 821699 h 1197583"/>
                <a:gd name="connsiteX80" fmla="*/ 1140379 w 2491821"/>
                <a:gd name="connsiteY80" fmla="*/ 826655 h 1197583"/>
                <a:gd name="connsiteX81" fmla="*/ 1144414 w 2491821"/>
                <a:gd name="connsiteY81" fmla="*/ 847761 h 1197583"/>
                <a:gd name="connsiteX82" fmla="*/ 1144414 w 2491821"/>
                <a:gd name="connsiteY82" fmla="*/ 869420 h 1197583"/>
                <a:gd name="connsiteX83" fmla="*/ 1139277 w 2491821"/>
                <a:gd name="connsiteY83" fmla="*/ 893828 h 1197583"/>
                <a:gd name="connsiteX84" fmla="*/ 1120555 w 2491821"/>
                <a:gd name="connsiteY84" fmla="*/ 900618 h 1197583"/>
                <a:gd name="connsiteX85" fmla="*/ 1054116 w 2491821"/>
                <a:gd name="connsiteY85" fmla="*/ 900618 h 1197583"/>
                <a:gd name="connsiteX86" fmla="*/ 1040166 w 2491821"/>
                <a:gd name="connsiteY86" fmla="*/ 904292 h 1197583"/>
                <a:gd name="connsiteX87" fmla="*/ 1036496 w 2491821"/>
                <a:gd name="connsiteY87" fmla="*/ 918239 h 1197583"/>
                <a:gd name="connsiteX88" fmla="*/ 1036496 w 2491821"/>
                <a:gd name="connsiteY88" fmla="*/ 1042310 h 1197583"/>
                <a:gd name="connsiteX89" fmla="*/ 1047325 w 2491821"/>
                <a:gd name="connsiteY89" fmla="*/ 1078284 h 1197583"/>
                <a:gd name="connsiteX90" fmla="*/ 1075038 w 2491821"/>
                <a:gd name="connsiteY90" fmla="*/ 1092234 h 1197583"/>
                <a:gd name="connsiteX91" fmla="*/ 1112847 w 2491821"/>
                <a:gd name="connsiteY91" fmla="*/ 1079017 h 1197583"/>
                <a:gd name="connsiteX92" fmla="*/ 1123860 w 2491821"/>
                <a:gd name="connsiteY92" fmla="*/ 1075715 h 1197583"/>
                <a:gd name="connsiteX93" fmla="*/ 1140010 w 2491821"/>
                <a:gd name="connsiteY93" fmla="*/ 1086360 h 1197583"/>
                <a:gd name="connsiteX94" fmla="*/ 1147351 w 2491821"/>
                <a:gd name="connsiteY94" fmla="*/ 1109486 h 1197583"/>
                <a:gd name="connsiteX95" fmla="*/ 1122390 w 2491821"/>
                <a:gd name="connsiteY95" fmla="*/ 1153168 h 1197583"/>
                <a:gd name="connsiteX96" fmla="*/ 996116 w 2491821"/>
                <a:gd name="connsiteY96" fmla="*/ 1197583 h 1197583"/>
                <a:gd name="connsiteX97" fmla="*/ 901780 w 2491821"/>
                <a:gd name="connsiteY97" fmla="*/ 1164362 h 1197583"/>
                <a:gd name="connsiteX98" fmla="*/ 866174 w 2491821"/>
                <a:gd name="connsiteY98" fmla="*/ 1076814 h 1197583"/>
                <a:gd name="connsiteX99" fmla="*/ 866174 w 2491821"/>
                <a:gd name="connsiteY99" fmla="*/ 907229 h 1197583"/>
                <a:gd name="connsiteX100" fmla="*/ 864155 w 2491821"/>
                <a:gd name="connsiteY100" fmla="*/ 896764 h 1197583"/>
                <a:gd name="connsiteX101" fmla="*/ 853691 w 2491821"/>
                <a:gd name="connsiteY101" fmla="*/ 894745 h 1197583"/>
                <a:gd name="connsiteX102" fmla="*/ 815882 w 2491821"/>
                <a:gd name="connsiteY102" fmla="*/ 894745 h 1197583"/>
                <a:gd name="connsiteX103" fmla="*/ 802300 w 2491821"/>
                <a:gd name="connsiteY103" fmla="*/ 891259 h 1197583"/>
                <a:gd name="connsiteX104" fmla="*/ 799367 w 2491821"/>
                <a:gd name="connsiteY104" fmla="*/ 874925 h 1197583"/>
                <a:gd name="connsiteX105" fmla="*/ 799367 w 2491821"/>
                <a:gd name="connsiteY105" fmla="*/ 858775 h 1197583"/>
                <a:gd name="connsiteX106" fmla="*/ 807809 w 2491821"/>
                <a:gd name="connsiteY106" fmla="*/ 842621 h 1197583"/>
                <a:gd name="connsiteX107" fmla="*/ 975927 w 2491821"/>
                <a:gd name="connsiteY107" fmla="*/ 736903 h 1197583"/>
                <a:gd name="connsiteX108" fmla="*/ 991344 w 2491821"/>
                <a:gd name="connsiteY108" fmla="*/ 733602 h 1197583"/>
                <a:gd name="connsiteX109" fmla="*/ 667952 w 2491821"/>
                <a:gd name="connsiteY109" fmla="*/ 686615 h 1197583"/>
                <a:gd name="connsiteX110" fmla="*/ 718609 w 2491821"/>
                <a:gd name="connsiteY110" fmla="*/ 698546 h 1197583"/>
                <a:gd name="connsiteX111" fmla="*/ 737331 w 2491821"/>
                <a:gd name="connsiteY111" fmla="*/ 730665 h 1197583"/>
                <a:gd name="connsiteX112" fmla="*/ 709066 w 2491821"/>
                <a:gd name="connsiteY112" fmla="*/ 775449 h 1197583"/>
                <a:gd name="connsiteX113" fmla="*/ 600780 w 2491821"/>
                <a:gd name="connsiteY113" fmla="*/ 801511 h 1197583"/>
                <a:gd name="connsiteX114" fmla="*/ 558196 w 2491821"/>
                <a:gd name="connsiteY114" fmla="*/ 791231 h 1197583"/>
                <a:gd name="connsiteX115" fmla="*/ 536906 w 2491821"/>
                <a:gd name="connsiteY115" fmla="*/ 754524 h 1197583"/>
                <a:gd name="connsiteX116" fmla="*/ 582058 w 2491821"/>
                <a:gd name="connsiteY116" fmla="*/ 704968 h 1197583"/>
                <a:gd name="connsiteX117" fmla="*/ 667952 w 2491821"/>
                <a:gd name="connsiteY117" fmla="*/ 686615 h 1197583"/>
                <a:gd name="connsiteX118" fmla="*/ 309445 w 2491821"/>
                <a:gd name="connsiteY118" fmla="*/ 684046 h 1197583"/>
                <a:gd name="connsiteX119" fmla="*/ 388180 w 2491821"/>
                <a:gd name="connsiteY119" fmla="*/ 691939 h 1197583"/>
                <a:gd name="connsiteX120" fmla="*/ 440123 w 2491821"/>
                <a:gd name="connsiteY120" fmla="*/ 718550 h 1197583"/>
                <a:gd name="connsiteX121" fmla="*/ 476097 w 2491821"/>
                <a:gd name="connsiteY121" fmla="*/ 800041 h 1197583"/>
                <a:gd name="connsiteX122" fmla="*/ 465452 w 2491821"/>
                <a:gd name="connsiteY122" fmla="*/ 849412 h 1197583"/>
                <a:gd name="connsiteX123" fmla="*/ 436818 w 2491821"/>
                <a:gd name="connsiteY123" fmla="*/ 887773 h 1197583"/>
                <a:gd name="connsiteX124" fmla="*/ 423970 w 2491821"/>
                <a:gd name="connsiteY124" fmla="*/ 906492 h 1197583"/>
                <a:gd name="connsiteX125" fmla="*/ 439386 w 2491821"/>
                <a:gd name="connsiteY125" fmla="*/ 921909 h 1197583"/>
                <a:gd name="connsiteX126" fmla="*/ 494082 w 2491821"/>
                <a:gd name="connsiteY126" fmla="*/ 962654 h 1197583"/>
                <a:gd name="connsiteX127" fmla="*/ 519411 w 2491821"/>
                <a:gd name="connsiteY127" fmla="*/ 1037170 h 1197583"/>
                <a:gd name="connsiteX128" fmla="*/ 480868 w 2491821"/>
                <a:gd name="connsiteY128" fmla="*/ 1133713 h 1197583"/>
                <a:gd name="connsiteX129" fmla="*/ 329999 w 2491821"/>
                <a:gd name="connsiteY129" fmla="*/ 1191341 h 1197583"/>
                <a:gd name="connsiteX130" fmla="*/ 263191 w 2491821"/>
                <a:gd name="connsiteY130" fmla="*/ 1189506 h 1197583"/>
                <a:gd name="connsiteX131" fmla="*/ 203727 w 2491821"/>
                <a:gd name="connsiteY131" fmla="*/ 1187306 h 1197583"/>
                <a:gd name="connsiteX132" fmla="*/ 154540 w 2491821"/>
                <a:gd name="connsiteY132" fmla="*/ 1187671 h 1197583"/>
                <a:gd name="connsiteX133" fmla="*/ 78922 w 2491821"/>
                <a:gd name="connsiteY133" fmla="*/ 1189875 h 1197583"/>
                <a:gd name="connsiteX134" fmla="*/ 48454 w 2491821"/>
                <a:gd name="connsiteY134" fmla="*/ 1191710 h 1197583"/>
                <a:gd name="connsiteX135" fmla="*/ 12848 w 2491821"/>
                <a:gd name="connsiteY135" fmla="*/ 1180331 h 1197583"/>
                <a:gd name="connsiteX136" fmla="*/ 0 w 2491821"/>
                <a:gd name="connsiteY136" fmla="*/ 1153168 h 1197583"/>
                <a:gd name="connsiteX137" fmla="*/ 4772 w 2491821"/>
                <a:gd name="connsiteY137" fmla="*/ 1137014 h 1197583"/>
                <a:gd name="connsiteX138" fmla="*/ 27897 w 2491821"/>
                <a:gd name="connsiteY138" fmla="*/ 1118661 h 1197583"/>
                <a:gd name="connsiteX139" fmla="*/ 42580 w 2491821"/>
                <a:gd name="connsiteY139" fmla="*/ 1095720 h 1197583"/>
                <a:gd name="connsiteX140" fmla="*/ 51390 w 2491821"/>
                <a:gd name="connsiteY140" fmla="*/ 1028728 h 1197583"/>
                <a:gd name="connsiteX141" fmla="*/ 58365 w 2491821"/>
                <a:gd name="connsiteY141" fmla="*/ 831611 h 1197583"/>
                <a:gd name="connsiteX142" fmla="*/ 52676 w 2491821"/>
                <a:gd name="connsiteY142" fmla="*/ 774531 h 1197583"/>
                <a:gd name="connsiteX143" fmla="*/ 26062 w 2491821"/>
                <a:gd name="connsiteY143" fmla="*/ 751222 h 1197583"/>
                <a:gd name="connsiteX144" fmla="*/ 1835 w 2491821"/>
                <a:gd name="connsiteY144" fmla="*/ 721122 h 1197583"/>
                <a:gd name="connsiteX145" fmla="*/ 16334 w 2491821"/>
                <a:gd name="connsiteY145" fmla="*/ 694691 h 1197583"/>
                <a:gd name="connsiteX146" fmla="*/ 53594 w 2491821"/>
                <a:gd name="connsiteY146" fmla="*/ 684415 h 1197583"/>
                <a:gd name="connsiteX147" fmla="*/ 85529 w 2491821"/>
                <a:gd name="connsiteY147" fmla="*/ 685513 h 1197583"/>
                <a:gd name="connsiteX148" fmla="*/ 155273 w 2491821"/>
                <a:gd name="connsiteY148" fmla="*/ 686983 h 1197583"/>
                <a:gd name="connsiteX149" fmla="*/ 263560 w 2491821"/>
                <a:gd name="connsiteY149" fmla="*/ 684780 h 1197583"/>
                <a:gd name="connsiteX150" fmla="*/ 309445 w 2491821"/>
                <a:gd name="connsiteY150" fmla="*/ 684046 h 1197583"/>
                <a:gd name="connsiteX151" fmla="*/ 1755227 w 2491821"/>
                <a:gd name="connsiteY151" fmla="*/ 353857 h 1197583"/>
                <a:gd name="connsiteX152" fmla="*/ 1727146 w 2491821"/>
                <a:gd name="connsiteY152" fmla="*/ 367074 h 1197583"/>
                <a:gd name="connsiteX153" fmla="*/ 1715215 w 2491821"/>
                <a:gd name="connsiteY153" fmla="*/ 398641 h 1197583"/>
                <a:gd name="connsiteX154" fmla="*/ 1723657 w 2491821"/>
                <a:gd name="connsiteY154" fmla="*/ 427090 h 1197583"/>
                <a:gd name="connsiteX155" fmla="*/ 1746048 w 2491821"/>
                <a:gd name="connsiteY155" fmla="*/ 437920 h 1197583"/>
                <a:gd name="connsiteX156" fmla="*/ 1775415 w 2491821"/>
                <a:gd name="connsiteY156" fmla="*/ 388364 h 1197583"/>
                <a:gd name="connsiteX157" fmla="*/ 1771193 w 2491821"/>
                <a:gd name="connsiteY157" fmla="*/ 361200 h 1197583"/>
                <a:gd name="connsiteX158" fmla="*/ 1755227 w 2491821"/>
                <a:gd name="connsiteY158" fmla="*/ 353857 h 1197583"/>
                <a:gd name="connsiteX159" fmla="*/ 1472212 w 2491821"/>
                <a:gd name="connsiteY159" fmla="*/ 144260 h 1197583"/>
                <a:gd name="connsiteX160" fmla="*/ 1492401 w 2491821"/>
                <a:gd name="connsiteY160" fmla="*/ 167017 h 1197583"/>
                <a:gd name="connsiteX161" fmla="*/ 1492401 w 2491821"/>
                <a:gd name="connsiteY161" fmla="*/ 380287 h 1197583"/>
                <a:gd name="connsiteX162" fmla="*/ 1496988 w 2491821"/>
                <a:gd name="connsiteY162" fmla="*/ 417363 h 1197583"/>
                <a:gd name="connsiteX163" fmla="*/ 1515526 w 2491821"/>
                <a:gd name="connsiteY163" fmla="*/ 439021 h 1197583"/>
                <a:gd name="connsiteX164" fmla="*/ 1530762 w 2491821"/>
                <a:gd name="connsiteY164" fmla="*/ 452784 h 1197583"/>
                <a:gd name="connsiteX165" fmla="*/ 1534616 w 2491821"/>
                <a:gd name="connsiteY165" fmla="*/ 467283 h 1197583"/>
                <a:gd name="connsiteX166" fmla="*/ 1414580 w 2491821"/>
                <a:gd name="connsiteY166" fmla="*/ 514635 h 1197583"/>
                <a:gd name="connsiteX167" fmla="*/ 1312167 w 2491821"/>
                <a:gd name="connsiteY167" fmla="*/ 504359 h 1197583"/>
                <a:gd name="connsiteX168" fmla="*/ 1291429 w 2491821"/>
                <a:gd name="connsiteY168" fmla="*/ 491510 h 1197583"/>
                <a:gd name="connsiteX169" fmla="*/ 1283537 w 2491821"/>
                <a:gd name="connsiteY169" fmla="*/ 470588 h 1197583"/>
                <a:gd name="connsiteX170" fmla="*/ 1287575 w 2491821"/>
                <a:gd name="connsiteY170" fmla="*/ 455171 h 1197583"/>
                <a:gd name="connsiteX171" fmla="*/ 1308129 w 2491821"/>
                <a:gd name="connsiteY171" fmla="*/ 437551 h 1197583"/>
                <a:gd name="connsiteX172" fmla="*/ 1324282 w 2491821"/>
                <a:gd name="connsiteY172" fmla="*/ 410019 h 1197583"/>
                <a:gd name="connsiteX173" fmla="*/ 1329054 w 2491821"/>
                <a:gd name="connsiteY173" fmla="*/ 353124 h 1197583"/>
                <a:gd name="connsiteX174" fmla="*/ 1327400 w 2491821"/>
                <a:gd name="connsiteY174" fmla="*/ 307791 h 1197583"/>
                <a:gd name="connsiteX175" fmla="*/ 1325016 w 2491821"/>
                <a:gd name="connsiteY175" fmla="*/ 269065 h 1197583"/>
                <a:gd name="connsiteX176" fmla="*/ 1304459 w 2491821"/>
                <a:gd name="connsiteY176" fmla="*/ 245939 h 1197583"/>
                <a:gd name="connsiteX177" fmla="*/ 1281702 w 2491821"/>
                <a:gd name="connsiteY177" fmla="*/ 216572 h 1197583"/>
                <a:gd name="connsiteX178" fmla="*/ 1311434 w 2491821"/>
                <a:gd name="connsiteY178" fmla="*/ 182068 h 1197583"/>
                <a:gd name="connsiteX179" fmla="*/ 1399531 w 2491821"/>
                <a:gd name="connsiteY179" fmla="*/ 155270 h 1197583"/>
                <a:gd name="connsiteX180" fmla="*/ 1472212 w 2491821"/>
                <a:gd name="connsiteY180" fmla="*/ 144260 h 1197583"/>
                <a:gd name="connsiteX181" fmla="*/ 684717 w 2491821"/>
                <a:gd name="connsiteY181" fmla="*/ 144260 h 1197583"/>
                <a:gd name="connsiteX182" fmla="*/ 706373 w 2491821"/>
                <a:gd name="connsiteY182" fmla="*/ 162613 h 1197583"/>
                <a:gd name="connsiteX183" fmla="*/ 706373 w 2491821"/>
                <a:gd name="connsiteY183" fmla="*/ 361566 h 1197583"/>
                <a:gd name="connsiteX184" fmla="*/ 748588 w 2491821"/>
                <a:gd name="connsiteY184" fmla="*/ 425439 h 1197583"/>
                <a:gd name="connsiteX185" fmla="*/ 769510 w 2491821"/>
                <a:gd name="connsiteY185" fmla="*/ 419382 h 1197583"/>
                <a:gd name="connsiteX186" fmla="*/ 783825 w 2491821"/>
                <a:gd name="connsiteY186" fmla="*/ 404514 h 1197583"/>
                <a:gd name="connsiteX187" fmla="*/ 791902 w 2491821"/>
                <a:gd name="connsiteY187" fmla="*/ 325960 h 1197583"/>
                <a:gd name="connsiteX188" fmla="*/ 787863 w 2491821"/>
                <a:gd name="connsiteY188" fmla="*/ 243736 h 1197583"/>
                <a:gd name="connsiteX189" fmla="*/ 782723 w 2491821"/>
                <a:gd name="connsiteY189" fmla="*/ 230338 h 1197583"/>
                <a:gd name="connsiteX190" fmla="*/ 768777 w 2491821"/>
                <a:gd name="connsiteY190" fmla="*/ 220611 h 1197583"/>
                <a:gd name="connsiteX191" fmla="*/ 747851 w 2491821"/>
                <a:gd name="connsiteY191" fmla="*/ 192714 h 1197583"/>
                <a:gd name="connsiteX192" fmla="*/ 783825 w 2491821"/>
                <a:gd name="connsiteY192" fmla="*/ 161143 h 1197583"/>
                <a:gd name="connsiteX193" fmla="*/ 918541 w 2491821"/>
                <a:gd name="connsiteY193" fmla="*/ 144260 h 1197583"/>
                <a:gd name="connsiteX194" fmla="*/ 955617 w 2491821"/>
                <a:gd name="connsiteY194" fmla="*/ 183535 h 1197583"/>
                <a:gd name="connsiteX195" fmla="*/ 955249 w 2491821"/>
                <a:gd name="connsiteY195" fmla="*/ 200054 h 1197583"/>
                <a:gd name="connsiteX196" fmla="*/ 954147 w 2491821"/>
                <a:gd name="connsiteY196" fmla="*/ 243003 h 1197583"/>
                <a:gd name="connsiteX197" fmla="*/ 954147 w 2491821"/>
                <a:gd name="connsiteY197" fmla="*/ 404883 h 1197583"/>
                <a:gd name="connsiteX198" fmla="*/ 975437 w 2491821"/>
                <a:gd name="connsiteY198" fmla="*/ 427640 h 1197583"/>
                <a:gd name="connsiteX199" fmla="*/ 993426 w 2491821"/>
                <a:gd name="connsiteY199" fmla="*/ 453336 h 1197583"/>
                <a:gd name="connsiteX200" fmla="*/ 915240 w 2491821"/>
                <a:gd name="connsiteY200" fmla="*/ 504359 h 1197583"/>
                <a:gd name="connsiteX201" fmla="*/ 826406 w 2491821"/>
                <a:gd name="connsiteY201" fmla="*/ 515004 h 1197583"/>
                <a:gd name="connsiteX202" fmla="*/ 802363 w 2491821"/>
                <a:gd name="connsiteY202" fmla="*/ 510965 h 1197583"/>
                <a:gd name="connsiteX203" fmla="*/ 794839 w 2491821"/>
                <a:gd name="connsiteY203" fmla="*/ 495184 h 1197583"/>
                <a:gd name="connsiteX204" fmla="*/ 780888 w 2491821"/>
                <a:gd name="connsiteY204" fmla="*/ 472423 h 1197583"/>
                <a:gd name="connsiteX205" fmla="*/ 772815 w 2491821"/>
                <a:gd name="connsiteY205" fmla="*/ 474442 h 1197583"/>
                <a:gd name="connsiteX206" fmla="*/ 750423 w 2491821"/>
                <a:gd name="connsiteY206" fmla="*/ 489310 h 1197583"/>
                <a:gd name="connsiteX207" fmla="*/ 670767 w 2491821"/>
                <a:gd name="connsiteY207" fmla="*/ 514635 h 1197583"/>
                <a:gd name="connsiteX208" fmla="*/ 571291 w 2491821"/>
                <a:gd name="connsiteY208" fmla="*/ 473893 h 1197583"/>
                <a:gd name="connsiteX209" fmla="*/ 546696 w 2491821"/>
                <a:gd name="connsiteY209" fmla="*/ 358997 h 1197583"/>
                <a:gd name="connsiteX210" fmla="*/ 547064 w 2491821"/>
                <a:gd name="connsiteY210" fmla="*/ 307607 h 1197583"/>
                <a:gd name="connsiteX211" fmla="*/ 547064 w 2491821"/>
                <a:gd name="connsiteY211" fmla="*/ 290720 h 1197583"/>
                <a:gd name="connsiteX212" fmla="*/ 541375 w 2491821"/>
                <a:gd name="connsiteY212" fmla="*/ 244285 h 1197583"/>
                <a:gd name="connsiteX213" fmla="*/ 520634 w 2491821"/>
                <a:gd name="connsiteY213" fmla="*/ 220976 h 1197583"/>
                <a:gd name="connsiteX214" fmla="*/ 502465 w 2491821"/>
                <a:gd name="connsiteY214" fmla="*/ 209232 h 1197583"/>
                <a:gd name="connsiteX215" fmla="*/ 498610 w 2491821"/>
                <a:gd name="connsiteY215" fmla="*/ 197117 h 1197583"/>
                <a:gd name="connsiteX216" fmla="*/ 540822 w 2491821"/>
                <a:gd name="connsiteY216" fmla="*/ 160042 h 1197583"/>
                <a:gd name="connsiteX217" fmla="*/ 684717 w 2491821"/>
                <a:gd name="connsiteY217" fmla="*/ 144260 h 1197583"/>
                <a:gd name="connsiteX218" fmla="*/ 2331043 w 2491821"/>
                <a:gd name="connsiteY218" fmla="*/ 143891 h 1197583"/>
                <a:gd name="connsiteX219" fmla="*/ 2410330 w 2491821"/>
                <a:gd name="connsiteY219" fmla="*/ 168118 h 1197583"/>
                <a:gd name="connsiteX220" fmla="*/ 2442634 w 2491821"/>
                <a:gd name="connsiteY220" fmla="*/ 208680 h 1197583"/>
                <a:gd name="connsiteX221" fmla="*/ 2454012 w 2491821"/>
                <a:gd name="connsiteY221" fmla="*/ 277141 h 1197583"/>
                <a:gd name="connsiteX222" fmla="*/ 2459152 w 2491821"/>
                <a:gd name="connsiteY222" fmla="*/ 406349 h 1197583"/>
                <a:gd name="connsiteX223" fmla="*/ 2463740 w 2491821"/>
                <a:gd name="connsiteY223" fmla="*/ 428008 h 1197583"/>
                <a:gd name="connsiteX224" fmla="*/ 2486316 w 2491821"/>
                <a:gd name="connsiteY224" fmla="*/ 454803 h 1197583"/>
                <a:gd name="connsiteX225" fmla="*/ 2491821 w 2491821"/>
                <a:gd name="connsiteY225" fmla="*/ 471322 h 1197583"/>
                <a:gd name="connsiteX226" fmla="*/ 2462822 w 2491821"/>
                <a:gd name="connsiteY226" fmla="*/ 505092 h 1197583"/>
                <a:gd name="connsiteX227" fmla="*/ 2359308 w 2491821"/>
                <a:gd name="connsiteY227" fmla="*/ 514635 h 1197583"/>
                <a:gd name="connsiteX228" fmla="*/ 2287729 w 2491821"/>
                <a:gd name="connsiteY228" fmla="*/ 505829 h 1197583"/>
                <a:gd name="connsiteX229" fmla="*/ 2266070 w 2491821"/>
                <a:gd name="connsiteY229" fmla="*/ 476093 h 1197583"/>
                <a:gd name="connsiteX230" fmla="*/ 2268274 w 2491821"/>
                <a:gd name="connsiteY230" fmla="*/ 465264 h 1197583"/>
                <a:gd name="connsiteX231" fmla="*/ 2282957 w 2491821"/>
                <a:gd name="connsiteY231" fmla="*/ 448196 h 1197583"/>
                <a:gd name="connsiteX232" fmla="*/ 2297641 w 2491821"/>
                <a:gd name="connsiteY232" fmla="*/ 345415 h 1197583"/>
                <a:gd name="connsiteX233" fmla="*/ 2285894 w 2491821"/>
                <a:gd name="connsiteY233" fmla="*/ 270531 h 1197583"/>
                <a:gd name="connsiteX234" fmla="*/ 2250654 w 2491821"/>
                <a:gd name="connsiteY234" fmla="*/ 251076 h 1197583"/>
                <a:gd name="connsiteX235" fmla="*/ 2216883 w 2491821"/>
                <a:gd name="connsiteY235" fmla="*/ 266861 h 1197583"/>
                <a:gd name="connsiteX236" fmla="*/ 2207705 w 2491821"/>
                <a:gd name="connsiteY236" fmla="*/ 324125 h 1197583"/>
                <a:gd name="connsiteX237" fmla="*/ 2207705 w 2491821"/>
                <a:gd name="connsiteY237" fmla="*/ 396806 h 1197583"/>
                <a:gd name="connsiteX238" fmla="*/ 2210461 w 2491821"/>
                <a:gd name="connsiteY238" fmla="*/ 426538 h 1197583"/>
                <a:gd name="connsiteX239" fmla="*/ 2228630 w 2491821"/>
                <a:gd name="connsiteY239" fmla="*/ 457740 h 1197583"/>
                <a:gd name="connsiteX240" fmla="*/ 2232668 w 2491821"/>
                <a:gd name="connsiteY240" fmla="*/ 472792 h 1197583"/>
                <a:gd name="connsiteX241" fmla="*/ 2202568 w 2491821"/>
                <a:gd name="connsiteY241" fmla="*/ 504727 h 1197583"/>
                <a:gd name="connsiteX242" fmla="*/ 2108597 w 2491821"/>
                <a:gd name="connsiteY242" fmla="*/ 515004 h 1197583"/>
                <a:gd name="connsiteX243" fmla="*/ 2006549 w 2491821"/>
                <a:gd name="connsiteY243" fmla="*/ 472792 h 1197583"/>
                <a:gd name="connsiteX244" fmla="*/ 2009670 w 2491821"/>
                <a:gd name="connsiteY244" fmla="*/ 459394 h 1197583"/>
                <a:gd name="connsiteX245" fmla="*/ 2024538 w 2491821"/>
                <a:gd name="connsiteY245" fmla="*/ 446361 h 1197583"/>
                <a:gd name="connsiteX246" fmla="*/ 2036650 w 2491821"/>
                <a:gd name="connsiteY246" fmla="*/ 430392 h 1197583"/>
                <a:gd name="connsiteX247" fmla="*/ 2041421 w 2491821"/>
                <a:gd name="connsiteY247" fmla="*/ 386161 h 1197583"/>
                <a:gd name="connsiteX248" fmla="*/ 2043990 w 2491821"/>
                <a:gd name="connsiteY248" fmla="*/ 298432 h 1197583"/>
                <a:gd name="connsiteX249" fmla="*/ 2040136 w 2491821"/>
                <a:gd name="connsiteY249" fmla="*/ 265210 h 1197583"/>
                <a:gd name="connsiteX250" fmla="*/ 2017928 w 2491821"/>
                <a:gd name="connsiteY250" fmla="*/ 245939 h 1197583"/>
                <a:gd name="connsiteX251" fmla="*/ 2002146 w 2491821"/>
                <a:gd name="connsiteY251" fmla="*/ 221712 h 1197583"/>
                <a:gd name="connsiteX252" fmla="*/ 2014991 w 2491821"/>
                <a:gd name="connsiteY252" fmla="*/ 197670 h 1197583"/>
                <a:gd name="connsiteX253" fmla="*/ 2067852 w 2491821"/>
                <a:gd name="connsiteY253" fmla="*/ 173992 h 1197583"/>
                <a:gd name="connsiteX254" fmla="*/ 2135761 w 2491821"/>
                <a:gd name="connsiteY254" fmla="*/ 152886 h 1197583"/>
                <a:gd name="connsiteX255" fmla="*/ 2180541 w 2491821"/>
                <a:gd name="connsiteY255" fmla="*/ 144260 h 1197583"/>
                <a:gd name="connsiteX256" fmla="*/ 2199079 w 2491821"/>
                <a:gd name="connsiteY256" fmla="*/ 152333 h 1197583"/>
                <a:gd name="connsiteX257" fmla="*/ 2206606 w 2491821"/>
                <a:gd name="connsiteY257" fmla="*/ 171423 h 1197583"/>
                <a:gd name="connsiteX258" fmla="*/ 2206238 w 2491821"/>
                <a:gd name="connsiteY258" fmla="*/ 180598 h 1197583"/>
                <a:gd name="connsiteX259" fmla="*/ 2205870 w 2491821"/>
                <a:gd name="connsiteY259" fmla="*/ 185738 h 1197583"/>
                <a:gd name="connsiteX260" fmla="*/ 2220553 w 2491821"/>
                <a:gd name="connsiteY260" fmla="*/ 203359 h 1197583"/>
                <a:gd name="connsiteX261" fmla="*/ 2239275 w 2491821"/>
                <a:gd name="connsiteY261" fmla="*/ 189409 h 1197583"/>
                <a:gd name="connsiteX262" fmla="*/ 2331043 w 2491821"/>
                <a:gd name="connsiteY262" fmla="*/ 143891 h 1197583"/>
                <a:gd name="connsiteX263" fmla="*/ 1196906 w 2491821"/>
                <a:gd name="connsiteY263" fmla="*/ 143891 h 1197583"/>
                <a:gd name="connsiteX264" fmla="*/ 1214895 w 2491821"/>
                <a:gd name="connsiteY264" fmla="*/ 150498 h 1197583"/>
                <a:gd name="connsiteX265" fmla="*/ 1220031 w 2491821"/>
                <a:gd name="connsiteY265" fmla="*/ 173258 h 1197583"/>
                <a:gd name="connsiteX266" fmla="*/ 1220031 w 2491821"/>
                <a:gd name="connsiteY266" fmla="*/ 498485 h 1197583"/>
                <a:gd name="connsiteX267" fmla="*/ 1212323 w 2491821"/>
                <a:gd name="connsiteY267" fmla="*/ 574836 h 1197583"/>
                <a:gd name="connsiteX268" fmla="*/ 1185896 w 2491821"/>
                <a:gd name="connsiteY268" fmla="*/ 617416 h 1197583"/>
                <a:gd name="connsiteX269" fmla="*/ 1136156 w 2491821"/>
                <a:gd name="connsiteY269" fmla="*/ 642929 h 1197583"/>
                <a:gd name="connsiteX270" fmla="*/ 1073936 w 2491821"/>
                <a:gd name="connsiteY270" fmla="*/ 652657 h 1197583"/>
                <a:gd name="connsiteX271" fmla="*/ 1013920 w 2491821"/>
                <a:gd name="connsiteY271" fmla="*/ 638342 h 1197583"/>
                <a:gd name="connsiteX272" fmla="*/ 989877 w 2491821"/>
                <a:gd name="connsiteY272" fmla="*/ 602736 h 1197583"/>
                <a:gd name="connsiteX273" fmla="*/ 996668 w 2491821"/>
                <a:gd name="connsiteY273" fmla="*/ 586218 h 1197583"/>
                <a:gd name="connsiteX274" fmla="*/ 1013002 w 2491821"/>
                <a:gd name="connsiteY274" fmla="*/ 579243 h 1197583"/>
                <a:gd name="connsiteX275" fmla="*/ 1024749 w 2491821"/>
                <a:gd name="connsiteY275" fmla="*/ 580344 h 1197583"/>
                <a:gd name="connsiteX276" fmla="*/ 1033924 w 2491821"/>
                <a:gd name="connsiteY276" fmla="*/ 581446 h 1197583"/>
                <a:gd name="connsiteX277" fmla="*/ 1045855 w 2491821"/>
                <a:gd name="connsiteY277" fmla="*/ 575204 h 1197583"/>
                <a:gd name="connsiteX278" fmla="*/ 1051179 w 2491821"/>
                <a:gd name="connsiteY278" fmla="*/ 561254 h 1197583"/>
                <a:gd name="connsiteX279" fmla="*/ 1050078 w 2491821"/>
                <a:gd name="connsiteY279" fmla="*/ 550977 h 1197583"/>
                <a:gd name="connsiteX280" fmla="*/ 1047506 w 2491821"/>
                <a:gd name="connsiteY280" fmla="*/ 525649 h 1197583"/>
                <a:gd name="connsiteX281" fmla="*/ 1047506 w 2491821"/>
                <a:gd name="connsiteY281" fmla="*/ 292558 h 1197583"/>
                <a:gd name="connsiteX282" fmla="*/ 1041817 w 2491821"/>
                <a:gd name="connsiteY282" fmla="*/ 266861 h 1197583"/>
                <a:gd name="connsiteX283" fmla="*/ 1022181 w 2491821"/>
                <a:gd name="connsiteY283" fmla="*/ 252178 h 1197583"/>
                <a:gd name="connsiteX284" fmla="*/ 1001256 w 2491821"/>
                <a:gd name="connsiteY284" fmla="*/ 226849 h 1197583"/>
                <a:gd name="connsiteX285" fmla="*/ 1018142 w 2491821"/>
                <a:gd name="connsiteY285" fmla="*/ 193263 h 1197583"/>
                <a:gd name="connsiteX286" fmla="*/ 1073203 w 2491821"/>
                <a:gd name="connsiteY286" fmla="*/ 167017 h 1197583"/>
                <a:gd name="connsiteX287" fmla="*/ 1139277 w 2491821"/>
                <a:gd name="connsiteY287" fmla="*/ 151231 h 1197583"/>
                <a:gd name="connsiteX288" fmla="*/ 1196906 w 2491821"/>
                <a:gd name="connsiteY288" fmla="*/ 143891 h 1197583"/>
                <a:gd name="connsiteX289" fmla="*/ 1779819 w 2491821"/>
                <a:gd name="connsiteY289" fmla="*/ 141323 h 1197583"/>
                <a:gd name="connsiteX290" fmla="*/ 1888108 w 2491821"/>
                <a:gd name="connsiteY290" fmla="*/ 173623 h 1197583"/>
                <a:gd name="connsiteX291" fmla="*/ 1920961 w 2491821"/>
                <a:gd name="connsiteY291" fmla="*/ 213086 h 1197583"/>
                <a:gd name="connsiteX292" fmla="*/ 1930320 w 2491821"/>
                <a:gd name="connsiteY292" fmla="*/ 274205 h 1197583"/>
                <a:gd name="connsiteX293" fmla="*/ 1929587 w 2491821"/>
                <a:gd name="connsiteY293" fmla="*/ 328897 h 1197583"/>
                <a:gd name="connsiteX294" fmla="*/ 1937664 w 2491821"/>
                <a:gd name="connsiteY294" fmla="*/ 402679 h 1197583"/>
                <a:gd name="connsiteX295" fmla="*/ 1945372 w 2491821"/>
                <a:gd name="connsiteY295" fmla="*/ 412956 h 1197583"/>
                <a:gd name="connsiteX296" fmla="*/ 1960789 w 2491821"/>
                <a:gd name="connsiteY296" fmla="*/ 416994 h 1197583"/>
                <a:gd name="connsiteX297" fmla="*/ 1972536 w 2491821"/>
                <a:gd name="connsiteY297" fmla="*/ 432411 h 1197583"/>
                <a:gd name="connsiteX298" fmla="*/ 1958401 w 2491821"/>
                <a:gd name="connsiteY298" fmla="*/ 469118 h 1197583"/>
                <a:gd name="connsiteX299" fmla="*/ 1921879 w 2491821"/>
                <a:gd name="connsiteY299" fmla="*/ 501057 h 1197583"/>
                <a:gd name="connsiteX300" fmla="*/ 1864246 w 2491821"/>
                <a:gd name="connsiteY300" fmla="*/ 517207 h 1197583"/>
                <a:gd name="connsiteX301" fmla="*/ 1803312 w 2491821"/>
                <a:gd name="connsiteY301" fmla="*/ 490777 h 1197583"/>
                <a:gd name="connsiteX302" fmla="*/ 1788997 w 2491821"/>
                <a:gd name="connsiteY302" fmla="*/ 481233 h 1197583"/>
                <a:gd name="connsiteX303" fmla="*/ 1769542 w 2491821"/>
                <a:gd name="connsiteY303" fmla="*/ 490409 h 1197583"/>
                <a:gd name="connsiteX304" fmla="*/ 1686216 w 2491821"/>
                <a:gd name="connsiteY304" fmla="*/ 517207 h 1197583"/>
                <a:gd name="connsiteX305" fmla="*/ 1608395 w 2491821"/>
                <a:gd name="connsiteY305" fmla="*/ 496650 h 1197583"/>
                <a:gd name="connsiteX306" fmla="*/ 1577562 w 2491821"/>
                <a:gd name="connsiteY306" fmla="*/ 461229 h 1197583"/>
                <a:gd name="connsiteX307" fmla="*/ 1566183 w 2491821"/>
                <a:gd name="connsiteY307" fmla="*/ 415528 h 1197583"/>
                <a:gd name="connsiteX308" fmla="*/ 1597017 w 2491821"/>
                <a:gd name="connsiteY308" fmla="*/ 347987 h 1197583"/>
                <a:gd name="connsiteX309" fmla="*/ 1740912 w 2491821"/>
                <a:gd name="connsiteY309" fmla="*/ 301368 h 1197583"/>
                <a:gd name="connsiteX310" fmla="*/ 1767707 w 2491821"/>
                <a:gd name="connsiteY310" fmla="*/ 297146 h 1197583"/>
                <a:gd name="connsiteX311" fmla="*/ 1773212 w 2491821"/>
                <a:gd name="connsiteY311" fmla="*/ 277506 h 1197583"/>
                <a:gd name="connsiteX312" fmla="*/ 1765139 w 2491821"/>
                <a:gd name="connsiteY312" fmla="*/ 221160 h 1197583"/>
                <a:gd name="connsiteX313" fmla="*/ 1738708 w 2491821"/>
                <a:gd name="connsiteY313" fmla="*/ 203724 h 1197583"/>
                <a:gd name="connsiteX314" fmla="*/ 1719069 w 2491821"/>
                <a:gd name="connsiteY314" fmla="*/ 210331 h 1197583"/>
                <a:gd name="connsiteX315" fmla="*/ 1697595 w 2491821"/>
                <a:gd name="connsiteY315" fmla="*/ 234558 h 1197583"/>
                <a:gd name="connsiteX316" fmla="*/ 1629321 w 2491821"/>
                <a:gd name="connsiteY316" fmla="*/ 281176 h 1197583"/>
                <a:gd name="connsiteX317" fmla="*/ 1599954 w 2491821"/>
                <a:gd name="connsiteY317" fmla="*/ 270531 h 1197583"/>
                <a:gd name="connsiteX318" fmla="*/ 1588575 w 2491821"/>
                <a:gd name="connsiteY318" fmla="*/ 242634 h 1197583"/>
                <a:gd name="connsiteX319" fmla="*/ 1602706 w 2491821"/>
                <a:gd name="connsiteY319" fmla="*/ 207394 h 1197583"/>
                <a:gd name="connsiteX320" fmla="*/ 1641067 w 2491821"/>
                <a:gd name="connsiteY320" fmla="*/ 176560 h 1197583"/>
                <a:gd name="connsiteX321" fmla="*/ 1779819 w 2491821"/>
                <a:gd name="connsiteY321" fmla="*/ 141323 h 1197583"/>
                <a:gd name="connsiteX322" fmla="*/ 1419720 w 2491821"/>
                <a:gd name="connsiteY322" fmla="*/ 6238 h 1197583"/>
                <a:gd name="connsiteX323" fmla="*/ 1470377 w 2491821"/>
                <a:gd name="connsiteY323" fmla="*/ 18169 h 1197583"/>
                <a:gd name="connsiteX324" fmla="*/ 1489099 w 2491821"/>
                <a:gd name="connsiteY324" fmla="*/ 50289 h 1197583"/>
                <a:gd name="connsiteX325" fmla="*/ 1460834 w 2491821"/>
                <a:gd name="connsiteY325" fmla="*/ 95069 h 1197583"/>
                <a:gd name="connsiteX326" fmla="*/ 1352548 w 2491821"/>
                <a:gd name="connsiteY326" fmla="*/ 121134 h 1197583"/>
                <a:gd name="connsiteX327" fmla="*/ 1309964 w 2491821"/>
                <a:gd name="connsiteY327" fmla="*/ 110854 h 1197583"/>
                <a:gd name="connsiteX328" fmla="*/ 1288674 w 2491821"/>
                <a:gd name="connsiteY328" fmla="*/ 74147 h 1197583"/>
                <a:gd name="connsiteX329" fmla="*/ 1333826 w 2491821"/>
                <a:gd name="connsiteY329" fmla="*/ 24592 h 1197583"/>
                <a:gd name="connsiteX330" fmla="*/ 1419720 w 2491821"/>
                <a:gd name="connsiteY330" fmla="*/ 6238 h 1197583"/>
                <a:gd name="connsiteX331" fmla="*/ 1142214 w 2491821"/>
                <a:gd name="connsiteY331" fmla="*/ 6238 h 1197583"/>
                <a:gd name="connsiteX332" fmla="*/ 1192868 w 2491821"/>
                <a:gd name="connsiteY332" fmla="*/ 18169 h 1197583"/>
                <a:gd name="connsiteX333" fmla="*/ 1211589 w 2491821"/>
                <a:gd name="connsiteY333" fmla="*/ 50289 h 1197583"/>
                <a:gd name="connsiteX334" fmla="*/ 1183324 w 2491821"/>
                <a:gd name="connsiteY334" fmla="*/ 95069 h 1197583"/>
                <a:gd name="connsiteX335" fmla="*/ 1075038 w 2491821"/>
                <a:gd name="connsiteY335" fmla="*/ 121134 h 1197583"/>
                <a:gd name="connsiteX336" fmla="*/ 1032458 w 2491821"/>
                <a:gd name="connsiteY336" fmla="*/ 110854 h 1197583"/>
                <a:gd name="connsiteX337" fmla="*/ 1011167 w 2491821"/>
                <a:gd name="connsiteY337" fmla="*/ 74147 h 1197583"/>
                <a:gd name="connsiteX338" fmla="*/ 1056316 w 2491821"/>
                <a:gd name="connsiteY338" fmla="*/ 24592 h 1197583"/>
                <a:gd name="connsiteX339" fmla="*/ 1142214 w 2491821"/>
                <a:gd name="connsiteY339" fmla="*/ 6238 h 1197583"/>
                <a:gd name="connsiteX340" fmla="*/ 435351 w 2491821"/>
                <a:gd name="connsiteY340" fmla="*/ 0 h 1197583"/>
                <a:gd name="connsiteX341" fmla="*/ 459943 w 2491821"/>
                <a:gd name="connsiteY341" fmla="*/ 14680 h 1197583"/>
                <a:gd name="connsiteX342" fmla="*/ 492247 w 2491821"/>
                <a:gd name="connsiteY342" fmla="*/ 105714 h 1197583"/>
                <a:gd name="connsiteX343" fmla="*/ 481602 w 2491821"/>
                <a:gd name="connsiteY343" fmla="*/ 142056 h 1197583"/>
                <a:gd name="connsiteX344" fmla="*/ 453705 w 2491821"/>
                <a:gd name="connsiteY344" fmla="*/ 155638 h 1197583"/>
                <a:gd name="connsiteX345" fmla="*/ 434250 w 2491821"/>
                <a:gd name="connsiteY345" fmla="*/ 150498 h 1197583"/>
                <a:gd name="connsiteX346" fmla="*/ 400479 w 2491821"/>
                <a:gd name="connsiteY346" fmla="*/ 114524 h 1197583"/>
                <a:gd name="connsiteX347" fmla="*/ 360651 w 2491821"/>
                <a:gd name="connsiteY347" fmla="*/ 89564 h 1197583"/>
                <a:gd name="connsiteX348" fmla="*/ 273836 w 2491821"/>
                <a:gd name="connsiteY348" fmla="*/ 81856 h 1197583"/>
                <a:gd name="connsiteX349" fmla="*/ 242638 w 2491821"/>
                <a:gd name="connsiteY349" fmla="*/ 94704 h 1197583"/>
                <a:gd name="connsiteX350" fmla="*/ 234377 w 2491821"/>
                <a:gd name="connsiteY350" fmla="*/ 132145 h 1197583"/>
                <a:gd name="connsiteX351" fmla="*/ 230523 w 2491821"/>
                <a:gd name="connsiteY351" fmla="*/ 182802 h 1197583"/>
                <a:gd name="connsiteX352" fmla="*/ 239333 w 2491821"/>
                <a:gd name="connsiteY352" fmla="*/ 201524 h 1197583"/>
                <a:gd name="connsiteX353" fmla="*/ 272370 w 2491821"/>
                <a:gd name="connsiteY353" fmla="*/ 206661 h 1197583"/>
                <a:gd name="connsiteX354" fmla="*/ 296228 w 2491821"/>
                <a:gd name="connsiteY354" fmla="*/ 200787 h 1197583"/>
                <a:gd name="connsiteX355" fmla="*/ 306873 w 2491821"/>
                <a:gd name="connsiteY355" fmla="*/ 180967 h 1197583"/>
                <a:gd name="connsiteX356" fmla="*/ 341380 w 2491821"/>
                <a:gd name="connsiteY356" fmla="*/ 140955 h 1197583"/>
                <a:gd name="connsiteX357" fmla="*/ 386161 w 2491821"/>
                <a:gd name="connsiteY357" fmla="*/ 248139 h 1197583"/>
                <a:gd name="connsiteX358" fmla="*/ 366706 w 2491821"/>
                <a:gd name="connsiteY358" fmla="*/ 347987 h 1197583"/>
                <a:gd name="connsiteX359" fmla="*/ 334405 w 2491821"/>
                <a:gd name="connsiteY359" fmla="*/ 367439 h 1197583"/>
                <a:gd name="connsiteX360" fmla="*/ 309445 w 2491821"/>
                <a:gd name="connsiteY360" fmla="*/ 338440 h 1197583"/>
                <a:gd name="connsiteX361" fmla="*/ 304854 w 2491821"/>
                <a:gd name="connsiteY361" fmla="*/ 312013 h 1197583"/>
                <a:gd name="connsiteX362" fmla="*/ 294393 w 2491821"/>
                <a:gd name="connsiteY362" fmla="*/ 297330 h 1197583"/>
                <a:gd name="connsiteX363" fmla="*/ 259156 w 2491821"/>
                <a:gd name="connsiteY363" fmla="*/ 285948 h 1197583"/>
                <a:gd name="connsiteX364" fmla="*/ 236764 w 2491821"/>
                <a:gd name="connsiteY364" fmla="*/ 291821 h 1197583"/>
                <a:gd name="connsiteX365" fmla="*/ 231624 w 2491821"/>
                <a:gd name="connsiteY365" fmla="*/ 314213 h 1197583"/>
                <a:gd name="connsiteX366" fmla="*/ 231256 w 2491821"/>
                <a:gd name="connsiteY366" fmla="*/ 348352 h 1197583"/>
                <a:gd name="connsiteX367" fmla="*/ 244473 w 2491821"/>
                <a:gd name="connsiteY367" fmla="*/ 425805 h 1197583"/>
                <a:gd name="connsiteX368" fmla="*/ 253464 w 2491821"/>
                <a:gd name="connsiteY368" fmla="*/ 432964 h 1197583"/>
                <a:gd name="connsiteX369" fmla="*/ 277510 w 2491821"/>
                <a:gd name="connsiteY369" fmla="*/ 437551 h 1197583"/>
                <a:gd name="connsiteX370" fmla="*/ 293660 w 2491821"/>
                <a:gd name="connsiteY370" fmla="*/ 447463 h 1197583"/>
                <a:gd name="connsiteX371" fmla="*/ 300267 w 2491821"/>
                <a:gd name="connsiteY371" fmla="*/ 466918 h 1197583"/>
                <a:gd name="connsiteX372" fmla="*/ 267230 w 2491821"/>
                <a:gd name="connsiteY372" fmla="*/ 503257 h 1197583"/>
                <a:gd name="connsiteX373" fmla="*/ 133247 w 2491821"/>
                <a:gd name="connsiteY373" fmla="*/ 514635 h 1197583"/>
                <a:gd name="connsiteX374" fmla="*/ 28999 w 2491821"/>
                <a:gd name="connsiteY374" fmla="*/ 505829 h 1197583"/>
                <a:gd name="connsiteX375" fmla="*/ 8077 w 2491821"/>
                <a:gd name="connsiteY375" fmla="*/ 491145 h 1197583"/>
                <a:gd name="connsiteX376" fmla="*/ 0 w 2491821"/>
                <a:gd name="connsiteY376" fmla="*/ 467652 h 1197583"/>
                <a:gd name="connsiteX377" fmla="*/ 11747 w 2491821"/>
                <a:gd name="connsiteY377" fmla="*/ 441590 h 1197583"/>
                <a:gd name="connsiteX378" fmla="*/ 31935 w 2491821"/>
                <a:gd name="connsiteY378" fmla="*/ 432411 h 1197583"/>
                <a:gd name="connsiteX379" fmla="*/ 56530 w 2491821"/>
                <a:gd name="connsiteY379" fmla="*/ 394971 h 1197583"/>
                <a:gd name="connsiteX380" fmla="*/ 63137 w 2491821"/>
                <a:gd name="connsiteY380" fmla="*/ 189040 h 1197583"/>
                <a:gd name="connsiteX381" fmla="*/ 58365 w 2491821"/>
                <a:gd name="connsiteY381" fmla="*/ 99108 h 1197583"/>
                <a:gd name="connsiteX382" fmla="*/ 35240 w 2491821"/>
                <a:gd name="connsiteY382" fmla="*/ 70477 h 1197583"/>
                <a:gd name="connsiteX383" fmla="*/ 11194 w 2491821"/>
                <a:gd name="connsiteY383" fmla="*/ 56343 h 1197583"/>
                <a:gd name="connsiteX384" fmla="*/ 5505 w 2491821"/>
                <a:gd name="connsiteY384" fmla="*/ 38907 h 1197583"/>
                <a:gd name="connsiteX385" fmla="*/ 21290 w 2491821"/>
                <a:gd name="connsiteY385" fmla="*/ 11928 h 1197583"/>
                <a:gd name="connsiteX386" fmla="*/ 60200 w 2491821"/>
                <a:gd name="connsiteY386" fmla="*/ 1098 h 1197583"/>
                <a:gd name="connsiteX387" fmla="*/ 103149 w 2491821"/>
                <a:gd name="connsiteY387" fmla="*/ 3302 h 1197583"/>
                <a:gd name="connsiteX388" fmla="*/ 246308 w 2491821"/>
                <a:gd name="connsiteY388" fmla="*/ 8073 h 1197583"/>
                <a:gd name="connsiteX389" fmla="*/ 425805 w 2491821"/>
                <a:gd name="connsiteY389" fmla="*/ 733 h 1197583"/>
                <a:gd name="connsiteX390" fmla="*/ 435351 w 2491821"/>
                <a:gd name="connsiteY390" fmla="*/ 0 h 119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2491821" h="1197583">
                  <a:moveTo>
                    <a:pt x="257686" y="968162"/>
                  </a:moveTo>
                  <a:cubicBezTo>
                    <a:pt x="246919" y="968162"/>
                    <a:pt x="239454" y="970487"/>
                    <a:pt x="235294" y="975134"/>
                  </a:cubicBezTo>
                  <a:cubicBezTo>
                    <a:pt x="231134" y="979784"/>
                    <a:pt x="229056" y="988229"/>
                    <a:pt x="229056" y="1000463"/>
                  </a:cubicBezTo>
                  <a:lnTo>
                    <a:pt x="229056" y="1035335"/>
                  </a:lnTo>
                  <a:cubicBezTo>
                    <a:pt x="229056" y="1067395"/>
                    <a:pt x="231381" y="1088685"/>
                    <a:pt x="236028" y="1099206"/>
                  </a:cubicBezTo>
                  <a:cubicBezTo>
                    <a:pt x="240678" y="1109729"/>
                    <a:pt x="250099" y="1114991"/>
                    <a:pt x="264293" y="1114991"/>
                  </a:cubicBezTo>
                  <a:cubicBezTo>
                    <a:pt x="301490" y="1114991"/>
                    <a:pt x="320090" y="1093210"/>
                    <a:pt x="320090" y="1049653"/>
                  </a:cubicBezTo>
                  <a:cubicBezTo>
                    <a:pt x="320090" y="995326"/>
                    <a:pt x="299287" y="968162"/>
                    <a:pt x="257686" y="968162"/>
                  </a:cubicBezTo>
                  <a:close/>
                  <a:moveTo>
                    <a:pt x="1358664" y="888138"/>
                  </a:moveTo>
                  <a:cubicBezTo>
                    <a:pt x="1344961" y="888138"/>
                    <a:pt x="1334191" y="893522"/>
                    <a:pt x="1326361" y="904292"/>
                  </a:cubicBezTo>
                  <a:cubicBezTo>
                    <a:pt x="1319021" y="914325"/>
                    <a:pt x="1315351" y="924480"/>
                    <a:pt x="1315351" y="934757"/>
                  </a:cubicBezTo>
                  <a:cubicBezTo>
                    <a:pt x="1315351" y="942101"/>
                    <a:pt x="1317123" y="947237"/>
                    <a:pt x="1320671" y="950174"/>
                  </a:cubicBezTo>
                  <a:cubicBezTo>
                    <a:pt x="1324220" y="953111"/>
                    <a:pt x="1330399" y="954581"/>
                    <a:pt x="1339209" y="954581"/>
                  </a:cubicBezTo>
                  <a:lnTo>
                    <a:pt x="1376285" y="954581"/>
                  </a:lnTo>
                  <a:cubicBezTo>
                    <a:pt x="1391945" y="954581"/>
                    <a:pt x="1399775" y="947359"/>
                    <a:pt x="1399775" y="932922"/>
                  </a:cubicBezTo>
                  <a:cubicBezTo>
                    <a:pt x="1399775" y="919709"/>
                    <a:pt x="1395983" y="908939"/>
                    <a:pt x="1388396" y="900618"/>
                  </a:cubicBezTo>
                  <a:cubicBezTo>
                    <a:pt x="1380810" y="892298"/>
                    <a:pt x="1370901" y="888138"/>
                    <a:pt x="1358664" y="888138"/>
                  </a:cubicBezTo>
                  <a:close/>
                  <a:moveTo>
                    <a:pt x="720444" y="824636"/>
                  </a:moveTo>
                  <a:cubicBezTo>
                    <a:pt x="733905" y="824636"/>
                    <a:pt x="740633" y="832223"/>
                    <a:pt x="740633" y="847393"/>
                  </a:cubicBezTo>
                  <a:lnTo>
                    <a:pt x="740633" y="1060663"/>
                  </a:lnTo>
                  <a:cubicBezTo>
                    <a:pt x="740633" y="1077550"/>
                    <a:pt x="742162" y="1089909"/>
                    <a:pt x="745221" y="1097739"/>
                  </a:cubicBezTo>
                  <a:cubicBezTo>
                    <a:pt x="748282" y="1105569"/>
                    <a:pt x="754461" y="1112787"/>
                    <a:pt x="763758" y="1119397"/>
                  </a:cubicBezTo>
                  <a:cubicBezTo>
                    <a:pt x="771345" y="1124781"/>
                    <a:pt x="776422" y="1129368"/>
                    <a:pt x="778994" y="1133160"/>
                  </a:cubicBezTo>
                  <a:cubicBezTo>
                    <a:pt x="781563" y="1136955"/>
                    <a:pt x="782848" y="1141786"/>
                    <a:pt x="782848" y="1147659"/>
                  </a:cubicBezTo>
                  <a:cubicBezTo>
                    <a:pt x="782848" y="1179230"/>
                    <a:pt x="742836" y="1195015"/>
                    <a:pt x="662812" y="1195015"/>
                  </a:cubicBezTo>
                  <a:cubicBezTo>
                    <a:pt x="619745" y="1195015"/>
                    <a:pt x="585606" y="1191588"/>
                    <a:pt x="560399" y="1184735"/>
                  </a:cubicBezTo>
                  <a:cubicBezTo>
                    <a:pt x="551836" y="1182288"/>
                    <a:pt x="544923" y="1178006"/>
                    <a:pt x="539662" y="1171886"/>
                  </a:cubicBezTo>
                  <a:cubicBezTo>
                    <a:pt x="534400" y="1165770"/>
                    <a:pt x="531769" y="1158794"/>
                    <a:pt x="531769" y="1150964"/>
                  </a:cubicBezTo>
                  <a:cubicBezTo>
                    <a:pt x="531769" y="1144358"/>
                    <a:pt x="533114" y="1139218"/>
                    <a:pt x="535807" y="1135548"/>
                  </a:cubicBezTo>
                  <a:cubicBezTo>
                    <a:pt x="538497" y="1131878"/>
                    <a:pt x="545351" y="1126004"/>
                    <a:pt x="556361" y="1117927"/>
                  </a:cubicBezTo>
                  <a:cubicBezTo>
                    <a:pt x="563948" y="1112301"/>
                    <a:pt x="569331" y="1103122"/>
                    <a:pt x="572514" y="1090395"/>
                  </a:cubicBezTo>
                  <a:cubicBezTo>
                    <a:pt x="575694" y="1077672"/>
                    <a:pt x="577286" y="1058707"/>
                    <a:pt x="577286" y="1033500"/>
                  </a:cubicBezTo>
                  <a:cubicBezTo>
                    <a:pt x="577286" y="1025426"/>
                    <a:pt x="576734" y="1010312"/>
                    <a:pt x="575632" y="988167"/>
                  </a:cubicBezTo>
                  <a:cubicBezTo>
                    <a:pt x="574534" y="966022"/>
                    <a:pt x="573738" y="953111"/>
                    <a:pt x="573248" y="949441"/>
                  </a:cubicBezTo>
                  <a:cubicBezTo>
                    <a:pt x="571778" y="939407"/>
                    <a:pt x="564928" y="931699"/>
                    <a:pt x="552691" y="926315"/>
                  </a:cubicBezTo>
                  <a:cubicBezTo>
                    <a:pt x="537521" y="919709"/>
                    <a:pt x="529934" y="909919"/>
                    <a:pt x="529934" y="896948"/>
                  </a:cubicBezTo>
                  <a:cubicBezTo>
                    <a:pt x="529934" y="881532"/>
                    <a:pt x="539842" y="870031"/>
                    <a:pt x="559666" y="862445"/>
                  </a:cubicBezTo>
                  <a:cubicBezTo>
                    <a:pt x="587073" y="851921"/>
                    <a:pt x="616440" y="842990"/>
                    <a:pt x="647764" y="835646"/>
                  </a:cubicBezTo>
                  <a:cubicBezTo>
                    <a:pt x="679087" y="828306"/>
                    <a:pt x="703314" y="824636"/>
                    <a:pt x="720444" y="824636"/>
                  </a:cubicBezTo>
                  <a:close/>
                  <a:moveTo>
                    <a:pt x="1362334" y="822064"/>
                  </a:moveTo>
                  <a:cubicBezTo>
                    <a:pt x="1408832" y="822064"/>
                    <a:pt x="1448354" y="835281"/>
                    <a:pt x="1480901" y="861711"/>
                  </a:cubicBezTo>
                  <a:cubicBezTo>
                    <a:pt x="1497294" y="874925"/>
                    <a:pt x="1510511" y="890585"/>
                    <a:pt x="1520544" y="908695"/>
                  </a:cubicBezTo>
                  <a:cubicBezTo>
                    <a:pt x="1532045" y="929252"/>
                    <a:pt x="1537796" y="949319"/>
                    <a:pt x="1537796" y="968896"/>
                  </a:cubicBezTo>
                  <a:cubicBezTo>
                    <a:pt x="1537796" y="984803"/>
                    <a:pt x="1534491" y="997832"/>
                    <a:pt x="1527884" y="1007990"/>
                  </a:cubicBezTo>
                  <a:cubicBezTo>
                    <a:pt x="1521278" y="1018145"/>
                    <a:pt x="1512714" y="1023223"/>
                    <a:pt x="1502191" y="1023223"/>
                  </a:cubicBezTo>
                  <a:lnTo>
                    <a:pt x="1329666" y="1023223"/>
                  </a:lnTo>
                  <a:cubicBezTo>
                    <a:pt x="1322079" y="1023223"/>
                    <a:pt x="1318287" y="1026525"/>
                    <a:pt x="1318287" y="1033135"/>
                  </a:cubicBezTo>
                  <a:cubicBezTo>
                    <a:pt x="1318287" y="1049038"/>
                    <a:pt x="1326913" y="1064028"/>
                    <a:pt x="1344165" y="1078099"/>
                  </a:cubicBezTo>
                  <a:cubicBezTo>
                    <a:pt x="1361417" y="1092171"/>
                    <a:pt x="1379955" y="1099206"/>
                    <a:pt x="1399775" y="1099206"/>
                  </a:cubicBezTo>
                  <a:cubicBezTo>
                    <a:pt x="1411522" y="1099206"/>
                    <a:pt x="1424554" y="1096943"/>
                    <a:pt x="1438869" y="1092415"/>
                  </a:cubicBezTo>
                  <a:cubicBezTo>
                    <a:pt x="1453185" y="1087890"/>
                    <a:pt x="1464994" y="1082322"/>
                    <a:pt x="1474291" y="1075715"/>
                  </a:cubicBezTo>
                  <a:cubicBezTo>
                    <a:pt x="1482614" y="1069842"/>
                    <a:pt x="1489221" y="1066905"/>
                    <a:pt x="1494114" y="1066905"/>
                  </a:cubicBezTo>
                  <a:cubicBezTo>
                    <a:pt x="1500477" y="1066905"/>
                    <a:pt x="1506716" y="1070819"/>
                    <a:pt x="1512836" y="1078652"/>
                  </a:cubicBezTo>
                  <a:cubicBezTo>
                    <a:pt x="1518953" y="1086482"/>
                    <a:pt x="1522011" y="1094559"/>
                    <a:pt x="1522011" y="1102879"/>
                  </a:cubicBezTo>
                  <a:cubicBezTo>
                    <a:pt x="1522011" y="1120496"/>
                    <a:pt x="1511001" y="1137504"/>
                    <a:pt x="1488974" y="1153901"/>
                  </a:cubicBezTo>
                  <a:cubicBezTo>
                    <a:pt x="1450067" y="1183021"/>
                    <a:pt x="1405161" y="1197583"/>
                    <a:pt x="1354258" y="1197583"/>
                  </a:cubicBezTo>
                  <a:cubicBezTo>
                    <a:pt x="1302867" y="1197583"/>
                    <a:pt x="1259800" y="1182656"/>
                    <a:pt x="1225050" y="1152799"/>
                  </a:cubicBezTo>
                  <a:cubicBezTo>
                    <a:pt x="1208163" y="1138116"/>
                    <a:pt x="1194216" y="1120374"/>
                    <a:pt x="1183203" y="1099574"/>
                  </a:cubicBezTo>
                  <a:cubicBezTo>
                    <a:pt x="1168766" y="1071920"/>
                    <a:pt x="1161544" y="1042800"/>
                    <a:pt x="1161544" y="1012210"/>
                  </a:cubicBezTo>
                  <a:cubicBezTo>
                    <a:pt x="1161544" y="971099"/>
                    <a:pt x="1174024" y="934145"/>
                    <a:pt x="1198988" y="901355"/>
                  </a:cubicBezTo>
                  <a:cubicBezTo>
                    <a:pt x="1220521" y="872968"/>
                    <a:pt x="1247932" y="851800"/>
                    <a:pt x="1281212" y="837850"/>
                  </a:cubicBezTo>
                  <a:cubicBezTo>
                    <a:pt x="1306172" y="827326"/>
                    <a:pt x="1333214" y="822064"/>
                    <a:pt x="1362334" y="822064"/>
                  </a:cubicBezTo>
                  <a:close/>
                  <a:moveTo>
                    <a:pt x="251813" y="755994"/>
                  </a:moveTo>
                  <a:cubicBezTo>
                    <a:pt x="243249" y="755994"/>
                    <a:pt x="237313" y="758378"/>
                    <a:pt x="234008" y="763150"/>
                  </a:cubicBezTo>
                  <a:cubicBezTo>
                    <a:pt x="230707" y="767921"/>
                    <a:pt x="229056" y="776547"/>
                    <a:pt x="229056" y="789031"/>
                  </a:cubicBezTo>
                  <a:lnTo>
                    <a:pt x="229056" y="864648"/>
                  </a:lnTo>
                  <a:cubicBezTo>
                    <a:pt x="229056" y="876638"/>
                    <a:pt x="230585" y="885080"/>
                    <a:pt x="233643" y="889973"/>
                  </a:cubicBezTo>
                  <a:cubicBezTo>
                    <a:pt x="236702" y="894870"/>
                    <a:pt x="242026" y="897317"/>
                    <a:pt x="249609" y="897317"/>
                  </a:cubicBezTo>
                  <a:cubicBezTo>
                    <a:pt x="267720" y="897317"/>
                    <a:pt x="281058" y="891749"/>
                    <a:pt x="289621" y="880614"/>
                  </a:cubicBezTo>
                  <a:cubicBezTo>
                    <a:pt x="298188" y="869479"/>
                    <a:pt x="302470" y="852043"/>
                    <a:pt x="302470" y="828306"/>
                  </a:cubicBezTo>
                  <a:cubicBezTo>
                    <a:pt x="302470" y="805302"/>
                    <a:pt x="298063" y="787498"/>
                    <a:pt x="289253" y="774896"/>
                  </a:cubicBezTo>
                  <a:cubicBezTo>
                    <a:pt x="280446" y="762295"/>
                    <a:pt x="267963" y="755994"/>
                    <a:pt x="251813" y="755994"/>
                  </a:cubicBezTo>
                  <a:close/>
                  <a:moveTo>
                    <a:pt x="991344" y="733602"/>
                  </a:moveTo>
                  <a:lnTo>
                    <a:pt x="1021079" y="733602"/>
                  </a:lnTo>
                  <a:cubicBezTo>
                    <a:pt x="1027196" y="733602"/>
                    <a:pt x="1031293" y="735009"/>
                    <a:pt x="1033375" y="737821"/>
                  </a:cubicBezTo>
                  <a:cubicBezTo>
                    <a:pt x="1035454" y="740636"/>
                    <a:pt x="1036496" y="746204"/>
                    <a:pt x="1036496" y="754524"/>
                  </a:cubicBezTo>
                  <a:lnTo>
                    <a:pt x="1036496" y="804079"/>
                  </a:lnTo>
                  <a:cubicBezTo>
                    <a:pt x="1036496" y="811419"/>
                    <a:pt x="1037657" y="816194"/>
                    <a:pt x="1039982" y="818394"/>
                  </a:cubicBezTo>
                  <a:cubicBezTo>
                    <a:pt x="1042307" y="820598"/>
                    <a:pt x="1047263" y="821699"/>
                    <a:pt x="1054850" y="821699"/>
                  </a:cubicBezTo>
                  <a:lnTo>
                    <a:pt x="1122759" y="821699"/>
                  </a:lnTo>
                  <a:cubicBezTo>
                    <a:pt x="1131812" y="821699"/>
                    <a:pt x="1137685" y="823350"/>
                    <a:pt x="1140379" y="826655"/>
                  </a:cubicBezTo>
                  <a:cubicBezTo>
                    <a:pt x="1143069" y="829957"/>
                    <a:pt x="1144414" y="836994"/>
                    <a:pt x="1144414" y="847761"/>
                  </a:cubicBezTo>
                  <a:lnTo>
                    <a:pt x="1144414" y="869420"/>
                  </a:lnTo>
                  <a:cubicBezTo>
                    <a:pt x="1144414" y="881163"/>
                    <a:pt x="1142700" y="889303"/>
                    <a:pt x="1139277" y="893828"/>
                  </a:cubicBezTo>
                  <a:cubicBezTo>
                    <a:pt x="1135850" y="898356"/>
                    <a:pt x="1129609" y="900618"/>
                    <a:pt x="1120555" y="900618"/>
                  </a:cubicBezTo>
                  <a:lnTo>
                    <a:pt x="1054116" y="900618"/>
                  </a:lnTo>
                  <a:cubicBezTo>
                    <a:pt x="1047263" y="900618"/>
                    <a:pt x="1042613" y="901842"/>
                    <a:pt x="1040166" y="904292"/>
                  </a:cubicBezTo>
                  <a:cubicBezTo>
                    <a:pt x="1037719" y="906739"/>
                    <a:pt x="1036496" y="911389"/>
                    <a:pt x="1036496" y="918239"/>
                  </a:cubicBezTo>
                  <a:lnTo>
                    <a:pt x="1036496" y="1042310"/>
                  </a:lnTo>
                  <a:cubicBezTo>
                    <a:pt x="1036496" y="1056993"/>
                    <a:pt x="1040104" y="1068984"/>
                    <a:pt x="1047325" y="1078284"/>
                  </a:cubicBezTo>
                  <a:cubicBezTo>
                    <a:pt x="1054544" y="1087584"/>
                    <a:pt x="1063781" y="1092234"/>
                    <a:pt x="1075038" y="1092234"/>
                  </a:cubicBezTo>
                  <a:cubicBezTo>
                    <a:pt x="1084582" y="1092234"/>
                    <a:pt x="1097183" y="1087827"/>
                    <a:pt x="1112847" y="1079017"/>
                  </a:cubicBezTo>
                  <a:cubicBezTo>
                    <a:pt x="1116517" y="1076814"/>
                    <a:pt x="1120187" y="1075715"/>
                    <a:pt x="1123860" y="1075715"/>
                  </a:cubicBezTo>
                  <a:cubicBezTo>
                    <a:pt x="1129734" y="1075715"/>
                    <a:pt x="1135117" y="1079264"/>
                    <a:pt x="1140010" y="1086360"/>
                  </a:cubicBezTo>
                  <a:cubicBezTo>
                    <a:pt x="1144904" y="1093457"/>
                    <a:pt x="1147351" y="1101166"/>
                    <a:pt x="1147351" y="1109486"/>
                  </a:cubicBezTo>
                  <a:cubicBezTo>
                    <a:pt x="1147351" y="1124656"/>
                    <a:pt x="1139030" y="1139218"/>
                    <a:pt x="1122390" y="1153168"/>
                  </a:cubicBezTo>
                  <a:cubicBezTo>
                    <a:pt x="1087640" y="1182778"/>
                    <a:pt x="1045549" y="1197583"/>
                    <a:pt x="996116" y="1197583"/>
                  </a:cubicBezTo>
                  <a:cubicBezTo>
                    <a:pt x="956962" y="1197583"/>
                    <a:pt x="925517" y="1186511"/>
                    <a:pt x="901780" y="1164362"/>
                  </a:cubicBezTo>
                  <a:cubicBezTo>
                    <a:pt x="878043" y="1142217"/>
                    <a:pt x="866174" y="1113034"/>
                    <a:pt x="866174" y="1076814"/>
                  </a:cubicBezTo>
                  <a:lnTo>
                    <a:pt x="866174" y="907229"/>
                  </a:lnTo>
                  <a:cubicBezTo>
                    <a:pt x="866174" y="901598"/>
                    <a:pt x="865500" y="898113"/>
                    <a:pt x="864155" y="896764"/>
                  </a:cubicBezTo>
                  <a:cubicBezTo>
                    <a:pt x="862807" y="895419"/>
                    <a:pt x="859321" y="894745"/>
                    <a:pt x="853691" y="894745"/>
                  </a:cubicBezTo>
                  <a:lnTo>
                    <a:pt x="815882" y="894745"/>
                  </a:lnTo>
                  <a:cubicBezTo>
                    <a:pt x="808785" y="894745"/>
                    <a:pt x="804260" y="893584"/>
                    <a:pt x="802300" y="891259"/>
                  </a:cubicBezTo>
                  <a:cubicBezTo>
                    <a:pt x="800344" y="888934"/>
                    <a:pt x="799367" y="883488"/>
                    <a:pt x="799367" y="874925"/>
                  </a:cubicBezTo>
                  <a:lnTo>
                    <a:pt x="799367" y="858775"/>
                  </a:lnTo>
                  <a:cubicBezTo>
                    <a:pt x="799610" y="851431"/>
                    <a:pt x="802425" y="846048"/>
                    <a:pt x="807809" y="842621"/>
                  </a:cubicBezTo>
                  <a:lnTo>
                    <a:pt x="975927" y="736903"/>
                  </a:lnTo>
                  <a:cubicBezTo>
                    <a:pt x="980087" y="734703"/>
                    <a:pt x="985227" y="733602"/>
                    <a:pt x="991344" y="733602"/>
                  </a:cubicBezTo>
                  <a:close/>
                  <a:moveTo>
                    <a:pt x="667952" y="686615"/>
                  </a:moveTo>
                  <a:cubicBezTo>
                    <a:pt x="689242" y="686615"/>
                    <a:pt x="706129" y="690594"/>
                    <a:pt x="718609" y="698546"/>
                  </a:cubicBezTo>
                  <a:cubicBezTo>
                    <a:pt x="731090" y="706497"/>
                    <a:pt x="737331" y="717205"/>
                    <a:pt x="737331" y="730665"/>
                  </a:cubicBezTo>
                  <a:cubicBezTo>
                    <a:pt x="737331" y="749509"/>
                    <a:pt x="727909" y="764435"/>
                    <a:pt x="709066" y="775449"/>
                  </a:cubicBezTo>
                  <a:cubicBezTo>
                    <a:pt x="679209" y="792822"/>
                    <a:pt x="643114" y="801511"/>
                    <a:pt x="600780" y="801511"/>
                  </a:cubicBezTo>
                  <a:cubicBezTo>
                    <a:pt x="582913" y="801511"/>
                    <a:pt x="568719" y="798084"/>
                    <a:pt x="558196" y="791231"/>
                  </a:cubicBezTo>
                  <a:cubicBezTo>
                    <a:pt x="544003" y="782421"/>
                    <a:pt x="536906" y="770187"/>
                    <a:pt x="536906" y="754524"/>
                  </a:cubicBezTo>
                  <a:cubicBezTo>
                    <a:pt x="536906" y="733480"/>
                    <a:pt x="551958" y="716962"/>
                    <a:pt x="582058" y="704968"/>
                  </a:cubicBezTo>
                  <a:cubicBezTo>
                    <a:pt x="612648" y="692735"/>
                    <a:pt x="641279" y="686615"/>
                    <a:pt x="667952" y="686615"/>
                  </a:cubicBezTo>
                  <a:close/>
                  <a:moveTo>
                    <a:pt x="309445" y="684046"/>
                  </a:moveTo>
                  <a:cubicBezTo>
                    <a:pt x="341992" y="684046"/>
                    <a:pt x="368238" y="686677"/>
                    <a:pt x="388180" y="691939"/>
                  </a:cubicBezTo>
                  <a:cubicBezTo>
                    <a:pt x="408125" y="697201"/>
                    <a:pt x="425440" y="706070"/>
                    <a:pt x="440123" y="718550"/>
                  </a:cubicBezTo>
                  <a:cubicBezTo>
                    <a:pt x="464103" y="738863"/>
                    <a:pt x="476097" y="766027"/>
                    <a:pt x="476097" y="800041"/>
                  </a:cubicBezTo>
                  <a:cubicBezTo>
                    <a:pt x="476097" y="816928"/>
                    <a:pt x="472548" y="833384"/>
                    <a:pt x="465452" y="849412"/>
                  </a:cubicBezTo>
                  <a:cubicBezTo>
                    <a:pt x="458355" y="865441"/>
                    <a:pt x="448808" y="878227"/>
                    <a:pt x="436818" y="887773"/>
                  </a:cubicBezTo>
                  <a:cubicBezTo>
                    <a:pt x="428255" y="894623"/>
                    <a:pt x="423970" y="900865"/>
                    <a:pt x="423970" y="906492"/>
                  </a:cubicBezTo>
                  <a:cubicBezTo>
                    <a:pt x="423970" y="912612"/>
                    <a:pt x="429110" y="917749"/>
                    <a:pt x="439386" y="921909"/>
                  </a:cubicBezTo>
                  <a:cubicBezTo>
                    <a:pt x="459453" y="929985"/>
                    <a:pt x="477685" y="943567"/>
                    <a:pt x="494082" y="962654"/>
                  </a:cubicBezTo>
                  <a:cubicBezTo>
                    <a:pt x="510969" y="982478"/>
                    <a:pt x="519411" y="1007316"/>
                    <a:pt x="519411" y="1037170"/>
                  </a:cubicBezTo>
                  <a:cubicBezTo>
                    <a:pt x="519411" y="1072410"/>
                    <a:pt x="506562" y="1104589"/>
                    <a:pt x="480868" y="1133713"/>
                  </a:cubicBezTo>
                  <a:cubicBezTo>
                    <a:pt x="446851" y="1172133"/>
                    <a:pt x="396563" y="1191341"/>
                    <a:pt x="329999" y="1191341"/>
                  </a:cubicBezTo>
                  <a:cubicBezTo>
                    <a:pt x="320945" y="1191341"/>
                    <a:pt x="298675" y="1190730"/>
                    <a:pt x="263191" y="1189506"/>
                  </a:cubicBezTo>
                  <a:cubicBezTo>
                    <a:pt x="230891" y="1188283"/>
                    <a:pt x="211067" y="1187550"/>
                    <a:pt x="203727" y="1187306"/>
                  </a:cubicBezTo>
                  <a:lnTo>
                    <a:pt x="154540" y="1187671"/>
                  </a:lnTo>
                  <a:cubicBezTo>
                    <a:pt x="120033" y="1188161"/>
                    <a:pt x="94826" y="1188895"/>
                    <a:pt x="78922" y="1189875"/>
                  </a:cubicBezTo>
                  <a:cubicBezTo>
                    <a:pt x="64729" y="1191098"/>
                    <a:pt x="54570" y="1191710"/>
                    <a:pt x="48454" y="1191710"/>
                  </a:cubicBezTo>
                  <a:cubicBezTo>
                    <a:pt x="33527" y="1191710"/>
                    <a:pt x="21658" y="1187918"/>
                    <a:pt x="12848" y="1180331"/>
                  </a:cubicBezTo>
                  <a:cubicBezTo>
                    <a:pt x="4282" y="1172745"/>
                    <a:pt x="0" y="1163688"/>
                    <a:pt x="0" y="1153168"/>
                  </a:cubicBezTo>
                  <a:cubicBezTo>
                    <a:pt x="0" y="1146314"/>
                    <a:pt x="1592" y="1140931"/>
                    <a:pt x="4772" y="1137014"/>
                  </a:cubicBezTo>
                  <a:cubicBezTo>
                    <a:pt x="7952" y="1133101"/>
                    <a:pt x="15663" y="1126981"/>
                    <a:pt x="27897" y="1118661"/>
                  </a:cubicBezTo>
                  <a:cubicBezTo>
                    <a:pt x="34994" y="1113767"/>
                    <a:pt x="39890" y="1106121"/>
                    <a:pt x="42580" y="1095720"/>
                  </a:cubicBezTo>
                  <a:cubicBezTo>
                    <a:pt x="45274" y="1085318"/>
                    <a:pt x="48210" y="1062988"/>
                    <a:pt x="51390" y="1028728"/>
                  </a:cubicBezTo>
                  <a:cubicBezTo>
                    <a:pt x="56040" y="975381"/>
                    <a:pt x="58365" y="909675"/>
                    <a:pt x="58365" y="831611"/>
                  </a:cubicBezTo>
                  <a:cubicBezTo>
                    <a:pt x="58365" y="802977"/>
                    <a:pt x="56468" y="783950"/>
                    <a:pt x="52676" y="774531"/>
                  </a:cubicBezTo>
                  <a:cubicBezTo>
                    <a:pt x="48881" y="765110"/>
                    <a:pt x="40012" y="757339"/>
                    <a:pt x="26062" y="751222"/>
                  </a:cubicBezTo>
                  <a:cubicBezTo>
                    <a:pt x="9912" y="744369"/>
                    <a:pt x="1835" y="734335"/>
                    <a:pt x="1835" y="721122"/>
                  </a:cubicBezTo>
                  <a:cubicBezTo>
                    <a:pt x="1835" y="710352"/>
                    <a:pt x="6669" y="701545"/>
                    <a:pt x="16334" y="694691"/>
                  </a:cubicBezTo>
                  <a:cubicBezTo>
                    <a:pt x="26003" y="687838"/>
                    <a:pt x="38420" y="684415"/>
                    <a:pt x="53594" y="684415"/>
                  </a:cubicBezTo>
                  <a:cubicBezTo>
                    <a:pt x="61914" y="684415"/>
                    <a:pt x="72559" y="684780"/>
                    <a:pt x="85529" y="685513"/>
                  </a:cubicBezTo>
                  <a:cubicBezTo>
                    <a:pt x="107063" y="686493"/>
                    <a:pt x="130313" y="686983"/>
                    <a:pt x="155273" y="686983"/>
                  </a:cubicBezTo>
                  <a:cubicBezTo>
                    <a:pt x="173627" y="686983"/>
                    <a:pt x="209722" y="686250"/>
                    <a:pt x="263560" y="684780"/>
                  </a:cubicBezTo>
                  <a:cubicBezTo>
                    <a:pt x="280446" y="684290"/>
                    <a:pt x="295738" y="684046"/>
                    <a:pt x="309445" y="684046"/>
                  </a:cubicBezTo>
                  <a:close/>
                  <a:moveTo>
                    <a:pt x="1755227" y="353857"/>
                  </a:moveTo>
                  <a:cubicBezTo>
                    <a:pt x="1744460" y="353857"/>
                    <a:pt x="1735097" y="358264"/>
                    <a:pt x="1727146" y="367074"/>
                  </a:cubicBezTo>
                  <a:cubicBezTo>
                    <a:pt x="1719191" y="375884"/>
                    <a:pt x="1715215" y="386407"/>
                    <a:pt x="1715215" y="398641"/>
                  </a:cubicBezTo>
                  <a:cubicBezTo>
                    <a:pt x="1715215" y="410388"/>
                    <a:pt x="1718030" y="419872"/>
                    <a:pt x="1723657" y="427090"/>
                  </a:cubicBezTo>
                  <a:cubicBezTo>
                    <a:pt x="1729287" y="434309"/>
                    <a:pt x="1736752" y="437920"/>
                    <a:pt x="1746048" y="437920"/>
                  </a:cubicBezTo>
                  <a:cubicBezTo>
                    <a:pt x="1765625" y="437920"/>
                    <a:pt x="1775415" y="421401"/>
                    <a:pt x="1775415" y="388364"/>
                  </a:cubicBezTo>
                  <a:cubicBezTo>
                    <a:pt x="1775415" y="374904"/>
                    <a:pt x="1774008" y="365851"/>
                    <a:pt x="1771193" y="361200"/>
                  </a:cubicBezTo>
                  <a:cubicBezTo>
                    <a:pt x="1768381" y="356550"/>
                    <a:pt x="1763057" y="354104"/>
                    <a:pt x="1755227" y="353857"/>
                  </a:cubicBezTo>
                  <a:close/>
                  <a:moveTo>
                    <a:pt x="1472212" y="144260"/>
                  </a:moveTo>
                  <a:cubicBezTo>
                    <a:pt x="1485672" y="144260"/>
                    <a:pt x="1492401" y="151843"/>
                    <a:pt x="1492401" y="167017"/>
                  </a:cubicBezTo>
                  <a:lnTo>
                    <a:pt x="1492401" y="380287"/>
                  </a:lnTo>
                  <a:cubicBezTo>
                    <a:pt x="1492401" y="397174"/>
                    <a:pt x="1493930" y="409533"/>
                    <a:pt x="1496988" y="417363"/>
                  </a:cubicBezTo>
                  <a:cubicBezTo>
                    <a:pt x="1500050" y="425193"/>
                    <a:pt x="1506229" y="432411"/>
                    <a:pt x="1515526" y="439021"/>
                  </a:cubicBezTo>
                  <a:cubicBezTo>
                    <a:pt x="1523113" y="444405"/>
                    <a:pt x="1528190" y="448992"/>
                    <a:pt x="1530762" y="452784"/>
                  </a:cubicBezTo>
                  <a:cubicBezTo>
                    <a:pt x="1533330" y="456579"/>
                    <a:pt x="1534616" y="461410"/>
                    <a:pt x="1534616" y="467283"/>
                  </a:cubicBezTo>
                  <a:cubicBezTo>
                    <a:pt x="1534616" y="498854"/>
                    <a:pt x="1494604" y="514635"/>
                    <a:pt x="1414580" y="514635"/>
                  </a:cubicBezTo>
                  <a:cubicBezTo>
                    <a:pt x="1371513" y="514635"/>
                    <a:pt x="1337374" y="511212"/>
                    <a:pt x="1312167" y="504359"/>
                  </a:cubicBezTo>
                  <a:cubicBezTo>
                    <a:pt x="1303604" y="501912"/>
                    <a:pt x="1296691" y="497630"/>
                    <a:pt x="1291429" y="491510"/>
                  </a:cubicBezTo>
                  <a:cubicBezTo>
                    <a:pt x="1286168" y="485393"/>
                    <a:pt x="1283537" y="478418"/>
                    <a:pt x="1283537" y="470588"/>
                  </a:cubicBezTo>
                  <a:cubicBezTo>
                    <a:pt x="1283537" y="463982"/>
                    <a:pt x="1284882" y="458842"/>
                    <a:pt x="1287575" y="455171"/>
                  </a:cubicBezTo>
                  <a:cubicBezTo>
                    <a:pt x="1290265" y="451501"/>
                    <a:pt x="1297119" y="445628"/>
                    <a:pt x="1308129" y="437551"/>
                  </a:cubicBezTo>
                  <a:cubicBezTo>
                    <a:pt x="1315716" y="431925"/>
                    <a:pt x="1321099" y="422746"/>
                    <a:pt x="1324282" y="410019"/>
                  </a:cubicBezTo>
                  <a:cubicBezTo>
                    <a:pt x="1327462" y="397296"/>
                    <a:pt x="1329054" y="378331"/>
                    <a:pt x="1329054" y="353124"/>
                  </a:cubicBezTo>
                  <a:cubicBezTo>
                    <a:pt x="1329054" y="345050"/>
                    <a:pt x="1328502" y="329936"/>
                    <a:pt x="1327400" y="307791"/>
                  </a:cubicBezTo>
                  <a:cubicBezTo>
                    <a:pt x="1326302" y="285642"/>
                    <a:pt x="1325506" y="272735"/>
                    <a:pt x="1325016" y="269065"/>
                  </a:cubicBezTo>
                  <a:cubicBezTo>
                    <a:pt x="1323546" y="259031"/>
                    <a:pt x="1316696" y="251323"/>
                    <a:pt x="1304459" y="245939"/>
                  </a:cubicBezTo>
                  <a:cubicBezTo>
                    <a:pt x="1289285" y="239333"/>
                    <a:pt x="1281702" y="229542"/>
                    <a:pt x="1281702" y="216572"/>
                  </a:cubicBezTo>
                  <a:cubicBezTo>
                    <a:pt x="1281702" y="201156"/>
                    <a:pt x="1291610" y="189652"/>
                    <a:pt x="1311434" y="182068"/>
                  </a:cubicBezTo>
                  <a:cubicBezTo>
                    <a:pt x="1338841" y="171545"/>
                    <a:pt x="1368208" y="162613"/>
                    <a:pt x="1399531" y="155270"/>
                  </a:cubicBezTo>
                  <a:cubicBezTo>
                    <a:pt x="1430855" y="147930"/>
                    <a:pt x="1455082" y="144260"/>
                    <a:pt x="1472212" y="144260"/>
                  </a:cubicBezTo>
                  <a:close/>
                  <a:moveTo>
                    <a:pt x="684717" y="144260"/>
                  </a:moveTo>
                  <a:cubicBezTo>
                    <a:pt x="699154" y="144260"/>
                    <a:pt x="706373" y="150376"/>
                    <a:pt x="706373" y="162613"/>
                  </a:cubicBezTo>
                  <a:lnTo>
                    <a:pt x="706373" y="361566"/>
                  </a:lnTo>
                  <a:cubicBezTo>
                    <a:pt x="706373" y="404149"/>
                    <a:pt x="720444" y="425439"/>
                    <a:pt x="748588" y="425439"/>
                  </a:cubicBezTo>
                  <a:cubicBezTo>
                    <a:pt x="755685" y="425439"/>
                    <a:pt x="762657" y="423420"/>
                    <a:pt x="769510" y="419382"/>
                  </a:cubicBezTo>
                  <a:cubicBezTo>
                    <a:pt x="776363" y="415344"/>
                    <a:pt x="781135" y="410388"/>
                    <a:pt x="783825" y="404514"/>
                  </a:cubicBezTo>
                  <a:cubicBezTo>
                    <a:pt x="789208" y="392768"/>
                    <a:pt x="791902" y="366584"/>
                    <a:pt x="791902" y="325960"/>
                  </a:cubicBezTo>
                  <a:cubicBezTo>
                    <a:pt x="791902" y="285826"/>
                    <a:pt x="790557" y="258419"/>
                    <a:pt x="787863" y="243736"/>
                  </a:cubicBezTo>
                  <a:cubicBezTo>
                    <a:pt x="786883" y="237619"/>
                    <a:pt x="785173" y="233153"/>
                    <a:pt x="782723" y="230338"/>
                  </a:cubicBezTo>
                  <a:cubicBezTo>
                    <a:pt x="780277" y="227523"/>
                    <a:pt x="775627" y="224281"/>
                    <a:pt x="768777" y="220611"/>
                  </a:cubicBezTo>
                  <a:cubicBezTo>
                    <a:pt x="754826" y="213267"/>
                    <a:pt x="747851" y="203971"/>
                    <a:pt x="747851" y="192714"/>
                  </a:cubicBezTo>
                  <a:cubicBezTo>
                    <a:pt x="747851" y="177540"/>
                    <a:pt x="759845" y="167017"/>
                    <a:pt x="783825" y="161143"/>
                  </a:cubicBezTo>
                  <a:cubicBezTo>
                    <a:pt x="829342" y="149886"/>
                    <a:pt x="874248" y="144260"/>
                    <a:pt x="918541" y="144260"/>
                  </a:cubicBezTo>
                  <a:cubicBezTo>
                    <a:pt x="943258" y="144260"/>
                    <a:pt x="955617" y="157351"/>
                    <a:pt x="955617" y="183535"/>
                  </a:cubicBezTo>
                  <a:cubicBezTo>
                    <a:pt x="955617" y="186228"/>
                    <a:pt x="955495" y="191734"/>
                    <a:pt x="955249" y="200054"/>
                  </a:cubicBezTo>
                  <a:cubicBezTo>
                    <a:pt x="954759" y="211801"/>
                    <a:pt x="954394" y="226116"/>
                    <a:pt x="954147" y="243003"/>
                  </a:cubicBezTo>
                  <a:lnTo>
                    <a:pt x="954147" y="404883"/>
                  </a:lnTo>
                  <a:cubicBezTo>
                    <a:pt x="954147" y="413203"/>
                    <a:pt x="961244" y="420789"/>
                    <a:pt x="975437" y="427640"/>
                  </a:cubicBezTo>
                  <a:cubicBezTo>
                    <a:pt x="987431" y="433513"/>
                    <a:pt x="993426" y="442080"/>
                    <a:pt x="993426" y="453336"/>
                  </a:cubicBezTo>
                  <a:cubicBezTo>
                    <a:pt x="993426" y="475360"/>
                    <a:pt x="967364" y="492369"/>
                    <a:pt x="915240" y="504359"/>
                  </a:cubicBezTo>
                  <a:cubicBezTo>
                    <a:pt x="884649" y="511455"/>
                    <a:pt x="855039" y="515004"/>
                    <a:pt x="826406" y="515004"/>
                  </a:cubicBezTo>
                  <a:cubicBezTo>
                    <a:pt x="814659" y="515004"/>
                    <a:pt x="806644" y="513659"/>
                    <a:pt x="802363" y="510965"/>
                  </a:cubicBezTo>
                  <a:cubicBezTo>
                    <a:pt x="798081" y="508275"/>
                    <a:pt x="795572" y="503014"/>
                    <a:pt x="794839" y="495184"/>
                  </a:cubicBezTo>
                  <a:cubicBezTo>
                    <a:pt x="793615" y="480010"/>
                    <a:pt x="788965" y="472423"/>
                    <a:pt x="780888" y="472423"/>
                  </a:cubicBezTo>
                  <a:cubicBezTo>
                    <a:pt x="777952" y="472423"/>
                    <a:pt x="775262" y="473097"/>
                    <a:pt x="772815" y="474442"/>
                  </a:cubicBezTo>
                  <a:cubicBezTo>
                    <a:pt x="770365" y="475788"/>
                    <a:pt x="762903" y="480743"/>
                    <a:pt x="750423" y="489310"/>
                  </a:cubicBezTo>
                  <a:cubicBezTo>
                    <a:pt x="725706" y="506194"/>
                    <a:pt x="699154" y="514635"/>
                    <a:pt x="670767" y="514635"/>
                  </a:cubicBezTo>
                  <a:cubicBezTo>
                    <a:pt x="623780" y="514635"/>
                    <a:pt x="590621" y="501057"/>
                    <a:pt x="571291" y="473893"/>
                  </a:cubicBezTo>
                  <a:cubicBezTo>
                    <a:pt x="554894" y="451133"/>
                    <a:pt x="546696" y="412834"/>
                    <a:pt x="546696" y="358997"/>
                  </a:cubicBezTo>
                  <a:cubicBezTo>
                    <a:pt x="546696" y="338930"/>
                    <a:pt x="546818" y="321800"/>
                    <a:pt x="547064" y="307607"/>
                  </a:cubicBezTo>
                  <a:cubicBezTo>
                    <a:pt x="547064" y="299287"/>
                    <a:pt x="547064" y="293657"/>
                    <a:pt x="547064" y="290720"/>
                  </a:cubicBezTo>
                  <a:cubicBezTo>
                    <a:pt x="547064" y="269676"/>
                    <a:pt x="545167" y="254197"/>
                    <a:pt x="541375" y="244285"/>
                  </a:cubicBezTo>
                  <a:cubicBezTo>
                    <a:pt x="537580" y="234377"/>
                    <a:pt x="530667" y="226606"/>
                    <a:pt x="520634" y="220976"/>
                  </a:cubicBezTo>
                  <a:cubicBezTo>
                    <a:pt x="511090" y="216082"/>
                    <a:pt x="505033" y="212169"/>
                    <a:pt x="502465" y="209232"/>
                  </a:cubicBezTo>
                  <a:cubicBezTo>
                    <a:pt x="499893" y="206296"/>
                    <a:pt x="498610" y="202257"/>
                    <a:pt x="498610" y="197117"/>
                  </a:cubicBezTo>
                  <a:cubicBezTo>
                    <a:pt x="498610" y="178520"/>
                    <a:pt x="512679" y="166162"/>
                    <a:pt x="540822" y="160042"/>
                  </a:cubicBezTo>
                  <a:cubicBezTo>
                    <a:pt x="588786" y="149521"/>
                    <a:pt x="636750" y="144260"/>
                    <a:pt x="684717" y="144260"/>
                  </a:cubicBezTo>
                  <a:close/>
                  <a:moveTo>
                    <a:pt x="2331043" y="143891"/>
                  </a:moveTo>
                  <a:cubicBezTo>
                    <a:pt x="2361876" y="143891"/>
                    <a:pt x="2388307" y="151968"/>
                    <a:pt x="2410330" y="168118"/>
                  </a:cubicBezTo>
                  <a:cubicBezTo>
                    <a:pt x="2425747" y="179618"/>
                    <a:pt x="2436517" y="193141"/>
                    <a:pt x="2442634" y="208680"/>
                  </a:cubicBezTo>
                  <a:cubicBezTo>
                    <a:pt x="2448751" y="224218"/>
                    <a:pt x="2452546" y="247041"/>
                    <a:pt x="2454012" y="277141"/>
                  </a:cubicBezTo>
                  <a:lnTo>
                    <a:pt x="2459152" y="406349"/>
                  </a:lnTo>
                  <a:cubicBezTo>
                    <a:pt x="2459642" y="416139"/>
                    <a:pt x="2461172" y="423358"/>
                    <a:pt x="2463740" y="428008"/>
                  </a:cubicBezTo>
                  <a:cubicBezTo>
                    <a:pt x="2466308" y="432658"/>
                    <a:pt x="2473836" y="441590"/>
                    <a:pt x="2486316" y="454803"/>
                  </a:cubicBezTo>
                  <a:cubicBezTo>
                    <a:pt x="2489986" y="458720"/>
                    <a:pt x="2491821" y="464225"/>
                    <a:pt x="2491821" y="471322"/>
                  </a:cubicBezTo>
                  <a:cubicBezTo>
                    <a:pt x="2491821" y="487475"/>
                    <a:pt x="2482156" y="498732"/>
                    <a:pt x="2462822" y="505092"/>
                  </a:cubicBezTo>
                  <a:cubicBezTo>
                    <a:pt x="2443489" y="511455"/>
                    <a:pt x="2408985" y="514635"/>
                    <a:pt x="2359308" y="514635"/>
                  </a:cubicBezTo>
                  <a:cubicBezTo>
                    <a:pt x="2325538" y="514635"/>
                    <a:pt x="2301676" y="511702"/>
                    <a:pt x="2287729" y="505829"/>
                  </a:cubicBezTo>
                  <a:cubicBezTo>
                    <a:pt x="2273289" y="499709"/>
                    <a:pt x="2266070" y="489797"/>
                    <a:pt x="2266070" y="476093"/>
                  </a:cubicBezTo>
                  <a:cubicBezTo>
                    <a:pt x="2266070" y="471200"/>
                    <a:pt x="2266804" y="467589"/>
                    <a:pt x="2268274" y="465264"/>
                  </a:cubicBezTo>
                  <a:cubicBezTo>
                    <a:pt x="2269740" y="462942"/>
                    <a:pt x="2274637" y="457250"/>
                    <a:pt x="2282957" y="448196"/>
                  </a:cubicBezTo>
                  <a:cubicBezTo>
                    <a:pt x="2292744" y="437920"/>
                    <a:pt x="2297641" y="403659"/>
                    <a:pt x="2297641" y="345415"/>
                  </a:cubicBezTo>
                  <a:cubicBezTo>
                    <a:pt x="2297641" y="311645"/>
                    <a:pt x="2293724" y="286685"/>
                    <a:pt x="2285894" y="270531"/>
                  </a:cubicBezTo>
                  <a:cubicBezTo>
                    <a:pt x="2279531" y="257561"/>
                    <a:pt x="2267784" y="251076"/>
                    <a:pt x="2250654" y="251076"/>
                  </a:cubicBezTo>
                  <a:cubicBezTo>
                    <a:pt x="2234257" y="251076"/>
                    <a:pt x="2223000" y="256338"/>
                    <a:pt x="2216883" y="266861"/>
                  </a:cubicBezTo>
                  <a:cubicBezTo>
                    <a:pt x="2210767" y="277385"/>
                    <a:pt x="2207705" y="296472"/>
                    <a:pt x="2207705" y="324125"/>
                  </a:cubicBezTo>
                  <a:lnTo>
                    <a:pt x="2207705" y="396806"/>
                  </a:lnTo>
                  <a:cubicBezTo>
                    <a:pt x="2207705" y="411246"/>
                    <a:pt x="2208622" y="421154"/>
                    <a:pt x="2210461" y="426538"/>
                  </a:cubicBezTo>
                  <a:cubicBezTo>
                    <a:pt x="2212296" y="431925"/>
                    <a:pt x="2218350" y="442323"/>
                    <a:pt x="2228630" y="457740"/>
                  </a:cubicBezTo>
                  <a:cubicBezTo>
                    <a:pt x="2231320" y="462147"/>
                    <a:pt x="2232668" y="467162"/>
                    <a:pt x="2232668" y="472792"/>
                  </a:cubicBezTo>
                  <a:cubicBezTo>
                    <a:pt x="2232668" y="487228"/>
                    <a:pt x="2222635" y="497874"/>
                    <a:pt x="2202568" y="504727"/>
                  </a:cubicBezTo>
                  <a:cubicBezTo>
                    <a:pt x="2182501" y="511577"/>
                    <a:pt x="2151178" y="515004"/>
                    <a:pt x="2108597" y="515004"/>
                  </a:cubicBezTo>
                  <a:cubicBezTo>
                    <a:pt x="2040566" y="515004"/>
                    <a:pt x="2006549" y="500932"/>
                    <a:pt x="2006549" y="472792"/>
                  </a:cubicBezTo>
                  <a:cubicBezTo>
                    <a:pt x="2006549" y="466918"/>
                    <a:pt x="2007589" y="462452"/>
                    <a:pt x="2009670" y="459394"/>
                  </a:cubicBezTo>
                  <a:cubicBezTo>
                    <a:pt x="2011749" y="456332"/>
                    <a:pt x="2016705" y="451988"/>
                    <a:pt x="2024538" y="446361"/>
                  </a:cubicBezTo>
                  <a:cubicBezTo>
                    <a:pt x="2030898" y="441711"/>
                    <a:pt x="2034936" y="436390"/>
                    <a:pt x="2036650" y="430392"/>
                  </a:cubicBezTo>
                  <a:cubicBezTo>
                    <a:pt x="2038363" y="424397"/>
                    <a:pt x="2039955" y="409654"/>
                    <a:pt x="2041421" y="386161"/>
                  </a:cubicBezTo>
                  <a:cubicBezTo>
                    <a:pt x="2043135" y="358264"/>
                    <a:pt x="2043990" y="329019"/>
                    <a:pt x="2043990" y="298432"/>
                  </a:cubicBezTo>
                  <a:cubicBezTo>
                    <a:pt x="2043990" y="281545"/>
                    <a:pt x="2042707" y="270472"/>
                    <a:pt x="2040136" y="265210"/>
                  </a:cubicBezTo>
                  <a:cubicBezTo>
                    <a:pt x="2037567" y="259949"/>
                    <a:pt x="2030165" y="253526"/>
                    <a:pt x="2017928" y="245939"/>
                  </a:cubicBezTo>
                  <a:cubicBezTo>
                    <a:pt x="2007408" y="239333"/>
                    <a:pt x="2002146" y="231256"/>
                    <a:pt x="2002146" y="221712"/>
                  </a:cubicBezTo>
                  <a:cubicBezTo>
                    <a:pt x="2002146" y="211922"/>
                    <a:pt x="2006428" y="203908"/>
                    <a:pt x="2014991" y="197670"/>
                  </a:cubicBezTo>
                  <a:cubicBezTo>
                    <a:pt x="2023558" y="191428"/>
                    <a:pt x="2041178" y="183535"/>
                    <a:pt x="2067852" y="173992"/>
                  </a:cubicBezTo>
                  <a:cubicBezTo>
                    <a:pt x="2091345" y="165672"/>
                    <a:pt x="2113981" y="158634"/>
                    <a:pt x="2135761" y="152886"/>
                  </a:cubicBezTo>
                  <a:cubicBezTo>
                    <a:pt x="2157541" y="147134"/>
                    <a:pt x="2172468" y="144260"/>
                    <a:pt x="2180541" y="144260"/>
                  </a:cubicBezTo>
                  <a:cubicBezTo>
                    <a:pt x="2187885" y="144260"/>
                    <a:pt x="2194064" y="146950"/>
                    <a:pt x="2199079" y="152333"/>
                  </a:cubicBezTo>
                  <a:cubicBezTo>
                    <a:pt x="2204097" y="157717"/>
                    <a:pt x="2206606" y="164080"/>
                    <a:pt x="2206606" y="171423"/>
                  </a:cubicBezTo>
                  <a:cubicBezTo>
                    <a:pt x="2206606" y="172157"/>
                    <a:pt x="2206481" y="175215"/>
                    <a:pt x="2206238" y="180598"/>
                  </a:cubicBezTo>
                  <a:cubicBezTo>
                    <a:pt x="2205995" y="182555"/>
                    <a:pt x="2205870" y="184268"/>
                    <a:pt x="2205870" y="185738"/>
                  </a:cubicBezTo>
                  <a:cubicBezTo>
                    <a:pt x="2205870" y="197485"/>
                    <a:pt x="2210767" y="203359"/>
                    <a:pt x="2220553" y="203359"/>
                  </a:cubicBezTo>
                  <a:cubicBezTo>
                    <a:pt x="2226427" y="203359"/>
                    <a:pt x="2232668" y="198709"/>
                    <a:pt x="2239275" y="189409"/>
                  </a:cubicBezTo>
                  <a:cubicBezTo>
                    <a:pt x="2260319" y="159065"/>
                    <a:pt x="2290909" y="143891"/>
                    <a:pt x="2331043" y="143891"/>
                  </a:cubicBezTo>
                  <a:close/>
                  <a:moveTo>
                    <a:pt x="1196906" y="143891"/>
                  </a:moveTo>
                  <a:cubicBezTo>
                    <a:pt x="1205473" y="143891"/>
                    <a:pt x="1211468" y="146095"/>
                    <a:pt x="1214895" y="150498"/>
                  </a:cubicBezTo>
                  <a:cubicBezTo>
                    <a:pt x="1218318" y="154905"/>
                    <a:pt x="1220031" y="162492"/>
                    <a:pt x="1220031" y="173258"/>
                  </a:cubicBezTo>
                  <a:lnTo>
                    <a:pt x="1220031" y="498485"/>
                  </a:lnTo>
                  <a:cubicBezTo>
                    <a:pt x="1220031" y="531522"/>
                    <a:pt x="1217463" y="556973"/>
                    <a:pt x="1212323" y="574836"/>
                  </a:cubicBezTo>
                  <a:cubicBezTo>
                    <a:pt x="1207186" y="592703"/>
                    <a:pt x="1198376" y="606896"/>
                    <a:pt x="1185896" y="617416"/>
                  </a:cubicBezTo>
                  <a:cubicBezTo>
                    <a:pt x="1173169" y="627940"/>
                    <a:pt x="1156588" y="636444"/>
                    <a:pt x="1136156" y="642929"/>
                  </a:cubicBezTo>
                  <a:cubicBezTo>
                    <a:pt x="1115721" y="649414"/>
                    <a:pt x="1094983" y="652657"/>
                    <a:pt x="1073936" y="652657"/>
                  </a:cubicBezTo>
                  <a:cubicBezTo>
                    <a:pt x="1049956" y="652657"/>
                    <a:pt x="1029948" y="647885"/>
                    <a:pt x="1013920" y="638342"/>
                  </a:cubicBezTo>
                  <a:cubicBezTo>
                    <a:pt x="997891" y="628798"/>
                    <a:pt x="989877" y="616930"/>
                    <a:pt x="989877" y="602736"/>
                  </a:cubicBezTo>
                  <a:cubicBezTo>
                    <a:pt x="989877" y="596373"/>
                    <a:pt x="992140" y="590865"/>
                    <a:pt x="996668" y="586218"/>
                  </a:cubicBezTo>
                  <a:cubicBezTo>
                    <a:pt x="1001196" y="581568"/>
                    <a:pt x="1006639" y="579243"/>
                    <a:pt x="1013002" y="579243"/>
                  </a:cubicBezTo>
                  <a:cubicBezTo>
                    <a:pt x="1015939" y="579243"/>
                    <a:pt x="1019856" y="579608"/>
                    <a:pt x="1024749" y="580344"/>
                  </a:cubicBezTo>
                  <a:cubicBezTo>
                    <a:pt x="1029643" y="581078"/>
                    <a:pt x="1032701" y="581446"/>
                    <a:pt x="1033924" y="581446"/>
                  </a:cubicBezTo>
                  <a:cubicBezTo>
                    <a:pt x="1038331" y="581446"/>
                    <a:pt x="1042307" y="579364"/>
                    <a:pt x="1045855" y="575204"/>
                  </a:cubicBezTo>
                  <a:cubicBezTo>
                    <a:pt x="1049404" y="571044"/>
                    <a:pt x="1051179" y="566394"/>
                    <a:pt x="1051179" y="561254"/>
                  </a:cubicBezTo>
                  <a:cubicBezTo>
                    <a:pt x="1051179" y="558808"/>
                    <a:pt x="1050811" y="555381"/>
                    <a:pt x="1050078" y="550977"/>
                  </a:cubicBezTo>
                  <a:cubicBezTo>
                    <a:pt x="1048364" y="541924"/>
                    <a:pt x="1047506" y="533479"/>
                    <a:pt x="1047506" y="525649"/>
                  </a:cubicBezTo>
                  <a:lnTo>
                    <a:pt x="1047506" y="292558"/>
                  </a:lnTo>
                  <a:cubicBezTo>
                    <a:pt x="1047506" y="281545"/>
                    <a:pt x="1045612" y="272978"/>
                    <a:pt x="1041817" y="266861"/>
                  </a:cubicBezTo>
                  <a:cubicBezTo>
                    <a:pt x="1038025" y="260744"/>
                    <a:pt x="1031478" y="255848"/>
                    <a:pt x="1022181" y="252178"/>
                  </a:cubicBezTo>
                  <a:cubicBezTo>
                    <a:pt x="1008231" y="246551"/>
                    <a:pt x="1001256" y="238106"/>
                    <a:pt x="1001256" y="226849"/>
                  </a:cubicBezTo>
                  <a:cubicBezTo>
                    <a:pt x="1001256" y="213879"/>
                    <a:pt x="1006886" y="202685"/>
                    <a:pt x="1018142" y="193263"/>
                  </a:cubicBezTo>
                  <a:cubicBezTo>
                    <a:pt x="1029399" y="183841"/>
                    <a:pt x="1047753" y="175093"/>
                    <a:pt x="1073203" y="167017"/>
                  </a:cubicBezTo>
                  <a:cubicBezTo>
                    <a:pt x="1091313" y="161390"/>
                    <a:pt x="1113337" y="156128"/>
                    <a:pt x="1139277" y="151231"/>
                  </a:cubicBezTo>
                  <a:cubicBezTo>
                    <a:pt x="1165217" y="146338"/>
                    <a:pt x="1184426" y="143891"/>
                    <a:pt x="1196906" y="143891"/>
                  </a:cubicBezTo>
                  <a:close/>
                  <a:moveTo>
                    <a:pt x="1779819" y="141323"/>
                  </a:moveTo>
                  <a:cubicBezTo>
                    <a:pt x="1822399" y="141323"/>
                    <a:pt x="1858498" y="152090"/>
                    <a:pt x="1888108" y="173623"/>
                  </a:cubicBezTo>
                  <a:cubicBezTo>
                    <a:pt x="1903768" y="185127"/>
                    <a:pt x="1914719" y="198281"/>
                    <a:pt x="1920961" y="213086"/>
                  </a:cubicBezTo>
                  <a:cubicBezTo>
                    <a:pt x="1927199" y="227892"/>
                    <a:pt x="1930320" y="248264"/>
                    <a:pt x="1930320" y="274205"/>
                  </a:cubicBezTo>
                  <a:lnTo>
                    <a:pt x="1929587" y="328897"/>
                  </a:lnTo>
                  <a:cubicBezTo>
                    <a:pt x="1929587" y="366827"/>
                    <a:pt x="1932277" y="391422"/>
                    <a:pt x="1937664" y="402679"/>
                  </a:cubicBezTo>
                  <a:cubicBezTo>
                    <a:pt x="1940354" y="408063"/>
                    <a:pt x="1942922" y="411489"/>
                    <a:pt x="1945372" y="412956"/>
                  </a:cubicBezTo>
                  <a:cubicBezTo>
                    <a:pt x="1947819" y="414426"/>
                    <a:pt x="1952956" y="415771"/>
                    <a:pt x="1960789" y="416994"/>
                  </a:cubicBezTo>
                  <a:cubicBezTo>
                    <a:pt x="1968619" y="418218"/>
                    <a:pt x="1972536" y="423358"/>
                    <a:pt x="1972536" y="432411"/>
                  </a:cubicBezTo>
                  <a:cubicBezTo>
                    <a:pt x="1972536" y="444158"/>
                    <a:pt x="1967823" y="456395"/>
                    <a:pt x="1958401" y="469118"/>
                  </a:cubicBezTo>
                  <a:cubicBezTo>
                    <a:pt x="1948980" y="481845"/>
                    <a:pt x="1936805" y="492490"/>
                    <a:pt x="1921879" y="501057"/>
                  </a:cubicBezTo>
                  <a:cubicBezTo>
                    <a:pt x="1903525" y="511824"/>
                    <a:pt x="1884313" y="517207"/>
                    <a:pt x="1864246" y="517207"/>
                  </a:cubicBezTo>
                  <a:cubicBezTo>
                    <a:pt x="1838553" y="517207"/>
                    <a:pt x="1818239" y="508397"/>
                    <a:pt x="1803312" y="490777"/>
                  </a:cubicBezTo>
                  <a:cubicBezTo>
                    <a:pt x="1798176" y="484413"/>
                    <a:pt x="1793401" y="481233"/>
                    <a:pt x="1788997" y="481233"/>
                  </a:cubicBezTo>
                  <a:cubicBezTo>
                    <a:pt x="1784104" y="481233"/>
                    <a:pt x="1777619" y="484292"/>
                    <a:pt x="1769542" y="490409"/>
                  </a:cubicBezTo>
                  <a:cubicBezTo>
                    <a:pt x="1745072" y="508275"/>
                    <a:pt x="1717296" y="517207"/>
                    <a:pt x="1686216" y="517207"/>
                  </a:cubicBezTo>
                  <a:cubicBezTo>
                    <a:pt x="1654159" y="517207"/>
                    <a:pt x="1628219" y="510354"/>
                    <a:pt x="1608395" y="496650"/>
                  </a:cubicBezTo>
                  <a:cubicBezTo>
                    <a:pt x="1595425" y="487597"/>
                    <a:pt x="1585148" y="475788"/>
                    <a:pt x="1577562" y="461229"/>
                  </a:cubicBezTo>
                  <a:cubicBezTo>
                    <a:pt x="1569975" y="446667"/>
                    <a:pt x="1566183" y="431435"/>
                    <a:pt x="1566183" y="415528"/>
                  </a:cubicBezTo>
                  <a:cubicBezTo>
                    <a:pt x="1566183" y="390077"/>
                    <a:pt x="1576460" y="367564"/>
                    <a:pt x="1597017" y="347987"/>
                  </a:cubicBezTo>
                  <a:cubicBezTo>
                    <a:pt x="1629074" y="317150"/>
                    <a:pt x="1677041" y="301612"/>
                    <a:pt x="1740912" y="301368"/>
                  </a:cubicBezTo>
                  <a:cubicBezTo>
                    <a:pt x="1755105" y="301368"/>
                    <a:pt x="1764037" y="299961"/>
                    <a:pt x="1767707" y="297146"/>
                  </a:cubicBezTo>
                  <a:cubicBezTo>
                    <a:pt x="1771377" y="294331"/>
                    <a:pt x="1773212" y="287786"/>
                    <a:pt x="1773212" y="277506"/>
                  </a:cubicBezTo>
                  <a:cubicBezTo>
                    <a:pt x="1773212" y="251566"/>
                    <a:pt x="1770522" y="232785"/>
                    <a:pt x="1765139" y="221160"/>
                  </a:cubicBezTo>
                  <a:cubicBezTo>
                    <a:pt x="1759752" y="209538"/>
                    <a:pt x="1750945" y="203724"/>
                    <a:pt x="1738708" y="203724"/>
                  </a:cubicBezTo>
                  <a:cubicBezTo>
                    <a:pt x="1731365" y="203724"/>
                    <a:pt x="1724821" y="205927"/>
                    <a:pt x="1719069" y="210331"/>
                  </a:cubicBezTo>
                  <a:cubicBezTo>
                    <a:pt x="1713317" y="214737"/>
                    <a:pt x="1706161" y="222814"/>
                    <a:pt x="1697595" y="234558"/>
                  </a:cubicBezTo>
                  <a:cubicBezTo>
                    <a:pt x="1675814" y="265638"/>
                    <a:pt x="1653057" y="281176"/>
                    <a:pt x="1629321" y="281176"/>
                  </a:cubicBezTo>
                  <a:cubicBezTo>
                    <a:pt x="1617330" y="281176"/>
                    <a:pt x="1607540" y="277628"/>
                    <a:pt x="1599954" y="270531"/>
                  </a:cubicBezTo>
                  <a:cubicBezTo>
                    <a:pt x="1592367" y="263435"/>
                    <a:pt x="1588575" y="254138"/>
                    <a:pt x="1588575" y="242634"/>
                  </a:cubicBezTo>
                  <a:cubicBezTo>
                    <a:pt x="1588575" y="230888"/>
                    <a:pt x="1593284" y="219141"/>
                    <a:pt x="1602706" y="207394"/>
                  </a:cubicBezTo>
                  <a:cubicBezTo>
                    <a:pt x="1612128" y="195650"/>
                    <a:pt x="1624914" y="185370"/>
                    <a:pt x="1641067" y="176560"/>
                  </a:cubicBezTo>
                  <a:cubicBezTo>
                    <a:pt x="1685361" y="153070"/>
                    <a:pt x="1731612" y="141323"/>
                    <a:pt x="1779819" y="141323"/>
                  </a:cubicBezTo>
                  <a:close/>
                  <a:moveTo>
                    <a:pt x="1419720" y="6238"/>
                  </a:moveTo>
                  <a:cubicBezTo>
                    <a:pt x="1441010" y="6238"/>
                    <a:pt x="1457897" y="10214"/>
                    <a:pt x="1470377" y="18169"/>
                  </a:cubicBezTo>
                  <a:cubicBezTo>
                    <a:pt x="1482857" y="26121"/>
                    <a:pt x="1489099" y="36829"/>
                    <a:pt x="1489099" y="50289"/>
                  </a:cubicBezTo>
                  <a:cubicBezTo>
                    <a:pt x="1489099" y="69132"/>
                    <a:pt x="1479677" y="84059"/>
                    <a:pt x="1460834" y="95069"/>
                  </a:cubicBezTo>
                  <a:cubicBezTo>
                    <a:pt x="1430977" y="112446"/>
                    <a:pt x="1394881" y="121134"/>
                    <a:pt x="1352548" y="121134"/>
                  </a:cubicBezTo>
                  <a:cubicBezTo>
                    <a:pt x="1334681" y="121134"/>
                    <a:pt x="1320487" y="117708"/>
                    <a:pt x="1309964" y="110854"/>
                  </a:cubicBezTo>
                  <a:cubicBezTo>
                    <a:pt x="1295770" y="102044"/>
                    <a:pt x="1288674" y="89811"/>
                    <a:pt x="1288674" y="74147"/>
                  </a:cubicBezTo>
                  <a:cubicBezTo>
                    <a:pt x="1288674" y="53100"/>
                    <a:pt x="1303725" y="36582"/>
                    <a:pt x="1333826" y="24592"/>
                  </a:cubicBezTo>
                  <a:cubicBezTo>
                    <a:pt x="1364416" y="12355"/>
                    <a:pt x="1393046" y="6238"/>
                    <a:pt x="1419720" y="6238"/>
                  </a:cubicBezTo>
                  <a:close/>
                  <a:moveTo>
                    <a:pt x="1142214" y="6238"/>
                  </a:moveTo>
                  <a:cubicBezTo>
                    <a:pt x="1163504" y="6238"/>
                    <a:pt x="1180388" y="10214"/>
                    <a:pt x="1192868" y="18169"/>
                  </a:cubicBezTo>
                  <a:cubicBezTo>
                    <a:pt x="1205348" y="26121"/>
                    <a:pt x="1211589" y="36829"/>
                    <a:pt x="1211589" y="50289"/>
                  </a:cubicBezTo>
                  <a:cubicBezTo>
                    <a:pt x="1211589" y="69132"/>
                    <a:pt x="1202168" y="84059"/>
                    <a:pt x="1183324" y="95069"/>
                  </a:cubicBezTo>
                  <a:cubicBezTo>
                    <a:pt x="1153471" y="112446"/>
                    <a:pt x="1117375" y="121134"/>
                    <a:pt x="1075038" y="121134"/>
                  </a:cubicBezTo>
                  <a:cubicBezTo>
                    <a:pt x="1057418" y="121134"/>
                    <a:pt x="1043224" y="117708"/>
                    <a:pt x="1032458" y="110854"/>
                  </a:cubicBezTo>
                  <a:cubicBezTo>
                    <a:pt x="1018264" y="101801"/>
                    <a:pt x="1011167" y="89564"/>
                    <a:pt x="1011167" y="74147"/>
                  </a:cubicBezTo>
                  <a:cubicBezTo>
                    <a:pt x="1011167" y="53100"/>
                    <a:pt x="1026216" y="36582"/>
                    <a:pt x="1056316" y="24592"/>
                  </a:cubicBezTo>
                  <a:cubicBezTo>
                    <a:pt x="1086907" y="12355"/>
                    <a:pt x="1115537" y="6238"/>
                    <a:pt x="1142214" y="6238"/>
                  </a:cubicBezTo>
                  <a:close/>
                  <a:moveTo>
                    <a:pt x="435351" y="0"/>
                  </a:moveTo>
                  <a:cubicBezTo>
                    <a:pt x="443915" y="0"/>
                    <a:pt x="452113" y="4893"/>
                    <a:pt x="459943" y="14680"/>
                  </a:cubicBezTo>
                  <a:cubicBezTo>
                    <a:pt x="481480" y="42090"/>
                    <a:pt x="492247" y="72434"/>
                    <a:pt x="492247" y="105714"/>
                  </a:cubicBezTo>
                  <a:cubicBezTo>
                    <a:pt x="492247" y="120888"/>
                    <a:pt x="488699" y="133003"/>
                    <a:pt x="481602" y="142056"/>
                  </a:cubicBezTo>
                  <a:cubicBezTo>
                    <a:pt x="474505" y="151110"/>
                    <a:pt x="465205" y="155638"/>
                    <a:pt x="453705" y="155638"/>
                  </a:cubicBezTo>
                  <a:cubicBezTo>
                    <a:pt x="445138" y="155638"/>
                    <a:pt x="438653" y="153925"/>
                    <a:pt x="434250" y="150498"/>
                  </a:cubicBezTo>
                  <a:cubicBezTo>
                    <a:pt x="429843" y="147071"/>
                    <a:pt x="418586" y="135081"/>
                    <a:pt x="400479" y="114524"/>
                  </a:cubicBezTo>
                  <a:cubicBezTo>
                    <a:pt x="389466" y="101801"/>
                    <a:pt x="376190" y="93481"/>
                    <a:pt x="360651" y="89564"/>
                  </a:cubicBezTo>
                  <a:cubicBezTo>
                    <a:pt x="345110" y="85651"/>
                    <a:pt x="316173" y="83079"/>
                    <a:pt x="273836" y="81856"/>
                  </a:cubicBezTo>
                  <a:cubicBezTo>
                    <a:pt x="256953" y="81856"/>
                    <a:pt x="246551" y="86137"/>
                    <a:pt x="242638" y="94704"/>
                  </a:cubicBezTo>
                  <a:cubicBezTo>
                    <a:pt x="239701" y="101068"/>
                    <a:pt x="236945" y="113548"/>
                    <a:pt x="234377" y="132145"/>
                  </a:cubicBezTo>
                  <a:cubicBezTo>
                    <a:pt x="231808" y="150745"/>
                    <a:pt x="230523" y="167628"/>
                    <a:pt x="230523" y="182802"/>
                  </a:cubicBezTo>
                  <a:cubicBezTo>
                    <a:pt x="230523" y="191855"/>
                    <a:pt x="233459" y="198097"/>
                    <a:pt x="239333" y="201524"/>
                  </a:cubicBezTo>
                  <a:cubicBezTo>
                    <a:pt x="245206" y="204947"/>
                    <a:pt x="256219" y="206661"/>
                    <a:pt x="272370" y="206661"/>
                  </a:cubicBezTo>
                  <a:cubicBezTo>
                    <a:pt x="283136" y="206661"/>
                    <a:pt x="291091" y="204704"/>
                    <a:pt x="296228" y="200787"/>
                  </a:cubicBezTo>
                  <a:cubicBezTo>
                    <a:pt x="301368" y="196874"/>
                    <a:pt x="304917" y="190267"/>
                    <a:pt x="306873" y="180967"/>
                  </a:cubicBezTo>
                  <a:cubicBezTo>
                    <a:pt x="312503" y="154293"/>
                    <a:pt x="324004" y="140955"/>
                    <a:pt x="341380" y="140955"/>
                  </a:cubicBezTo>
                  <a:cubicBezTo>
                    <a:pt x="371234" y="140955"/>
                    <a:pt x="386161" y="176685"/>
                    <a:pt x="386161" y="248139"/>
                  </a:cubicBezTo>
                  <a:cubicBezTo>
                    <a:pt x="386161" y="293413"/>
                    <a:pt x="379676" y="326694"/>
                    <a:pt x="366706" y="347987"/>
                  </a:cubicBezTo>
                  <a:cubicBezTo>
                    <a:pt x="358876" y="360954"/>
                    <a:pt x="348109" y="367439"/>
                    <a:pt x="334405" y="367439"/>
                  </a:cubicBezTo>
                  <a:cubicBezTo>
                    <a:pt x="319965" y="367439"/>
                    <a:pt x="311645" y="357774"/>
                    <a:pt x="309445" y="338440"/>
                  </a:cubicBezTo>
                  <a:cubicBezTo>
                    <a:pt x="308222" y="325960"/>
                    <a:pt x="306689" y="317150"/>
                    <a:pt x="304854" y="312013"/>
                  </a:cubicBezTo>
                  <a:cubicBezTo>
                    <a:pt x="303019" y="306873"/>
                    <a:pt x="299533" y="301980"/>
                    <a:pt x="294393" y="297330"/>
                  </a:cubicBezTo>
                  <a:cubicBezTo>
                    <a:pt x="286316" y="289743"/>
                    <a:pt x="274573" y="285948"/>
                    <a:pt x="259156" y="285948"/>
                  </a:cubicBezTo>
                  <a:cubicBezTo>
                    <a:pt x="248143" y="285948"/>
                    <a:pt x="240678" y="287908"/>
                    <a:pt x="236764" y="291821"/>
                  </a:cubicBezTo>
                  <a:cubicBezTo>
                    <a:pt x="232848" y="295738"/>
                    <a:pt x="231134" y="303203"/>
                    <a:pt x="231624" y="314213"/>
                  </a:cubicBezTo>
                  <a:cubicBezTo>
                    <a:pt x="231624" y="316173"/>
                    <a:pt x="231503" y="327552"/>
                    <a:pt x="231256" y="348352"/>
                  </a:cubicBezTo>
                  <a:cubicBezTo>
                    <a:pt x="231256" y="390689"/>
                    <a:pt x="235663" y="416504"/>
                    <a:pt x="244473" y="425805"/>
                  </a:cubicBezTo>
                  <a:cubicBezTo>
                    <a:pt x="247409" y="429475"/>
                    <a:pt x="250405" y="431862"/>
                    <a:pt x="253464" y="432964"/>
                  </a:cubicBezTo>
                  <a:cubicBezTo>
                    <a:pt x="256525" y="434065"/>
                    <a:pt x="264540" y="435595"/>
                    <a:pt x="277510" y="437551"/>
                  </a:cubicBezTo>
                  <a:cubicBezTo>
                    <a:pt x="283870" y="438531"/>
                    <a:pt x="289253" y="441833"/>
                    <a:pt x="293660" y="447463"/>
                  </a:cubicBezTo>
                  <a:cubicBezTo>
                    <a:pt x="298063" y="453090"/>
                    <a:pt x="300267" y="459575"/>
                    <a:pt x="300267" y="466918"/>
                  </a:cubicBezTo>
                  <a:cubicBezTo>
                    <a:pt x="300267" y="485762"/>
                    <a:pt x="289253" y="497874"/>
                    <a:pt x="267230" y="503257"/>
                  </a:cubicBezTo>
                  <a:cubicBezTo>
                    <a:pt x="235416" y="510844"/>
                    <a:pt x="190757" y="514635"/>
                    <a:pt x="133247" y="514635"/>
                  </a:cubicBezTo>
                  <a:cubicBezTo>
                    <a:pt x="82836" y="514635"/>
                    <a:pt x="48085" y="511702"/>
                    <a:pt x="28999" y="505829"/>
                  </a:cubicBezTo>
                  <a:cubicBezTo>
                    <a:pt x="20435" y="503135"/>
                    <a:pt x="13460" y="498242"/>
                    <a:pt x="8077" y="491145"/>
                  </a:cubicBezTo>
                  <a:cubicBezTo>
                    <a:pt x="2693" y="484048"/>
                    <a:pt x="0" y="476215"/>
                    <a:pt x="0" y="467652"/>
                  </a:cubicBezTo>
                  <a:cubicBezTo>
                    <a:pt x="0" y="456885"/>
                    <a:pt x="3917" y="448196"/>
                    <a:pt x="11747" y="441590"/>
                  </a:cubicBezTo>
                  <a:cubicBezTo>
                    <a:pt x="13703" y="440120"/>
                    <a:pt x="20435" y="437061"/>
                    <a:pt x="31935" y="432411"/>
                  </a:cubicBezTo>
                  <a:cubicBezTo>
                    <a:pt x="45639" y="427028"/>
                    <a:pt x="53837" y="414548"/>
                    <a:pt x="56530" y="394971"/>
                  </a:cubicBezTo>
                  <a:cubicBezTo>
                    <a:pt x="60934" y="364871"/>
                    <a:pt x="63137" y="296228"/>
                    <a:pt x="63137" y="189040"/>
                  </a:cubicBezTo>
                  <a:cubicBezTo>
                    <a:pt x="63137" y="142790"/>
                    <a:pt x="61546" y="112811"/>
                    <a:pt x="58365" y="99108"/>
                  </a:cubicBezTo>
                  <a:cubicBezTo>
                    <a:pt x="55182" y="85404"/>
                    <a:pt x="47474" y="75861"/>
                    <a:pt x="35240" y="70477"/>
                  </a:cubicBezTo>
                  <a:cubicBezTo>
                    <a:pt x="23003" y="65094"/>
                    <a:pt x="14989" y="60381"/>
                    <a:pt x="11194" y="56343"/>
                  </a:cubicBezTo>
                  <a:cubicBezTo>
                    <a:pt x="7402" y="52308"/>
                    <a:pt x="5505" y="46494"/>
                    <a:pt x="5505" y="38907"/>
                  </a:cubicBezTo>
                  <a:cubicBezTo>
                    <a:pt x="5505" y="28140"/>
                    <a:pt x="10767" y="19146"/>
                    <a:pt x="21290" y="11928"/>
                  </a:cubicBezTo>
                  <a:cubicBezTo>
                    <a:pt x="31814" y="4709"/>
                    <a:pt x="44784" y="1098"/>
                    <a:pt x="60200" y="1098"/>
                  </a:cubicBezTo>
                  <a:cubicBezTo>
                    <a:pt x="69987" y="1098"/>
                    <a:pt x="84306" y="1835"/>
                    <a:pt x="103149" y="3302"/>
                  </a:cubicBezTo>
                  <a:cubicBezTo>
                    <a:pt x="143037" y="6485"/>
                    <a:pt x="190757" y="8073"/>
                    <a:pt x="246308" y="8073"/>
                  </a:cubicBezTo>
                  <a:cubicBezTo>
                    <a:pt x="335139" y="8073"/>
                    <a:pt x="394971" y="5627"/>
                    <a:pt x="425805" y="733"/>
                  </a:cubicBezTo>
                  <a:cubicBezTo>
                    <a:pt x="429968" y="243"/>
                    <a:pt x="433148" y="0"/>
                    <a:pt x="435351"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Poppins" panose="00000500000000000000" pitchFamily="50" charset="0"/>
                <a:cs typeface="Poppins" panose="00000500000000000000" pitchFamily="50" charset="0"/>
              </a:endParaRPr>
            </a:p>
          </p:txBody>
        </p:sp>
      </p:grpSp>
    </p:spTree>
    <p:extLst>
      <p:ext uri="{BB962C8B-B14F-4D97-AF65-F5344CB8AC3E}">
        <p14:creationId xmlns:p14="http://schemas.microsoft.com/office/powerpoint/2010/main" val="2962075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227A5B6-553B-4D03-93CA-0B4A8AB06877}"/>
              </a:ext>
            </a:extLst>
          </p:cNvPr>
          <p:cNvSpPr/>
          <p:nvPr/>
        </p:nvSpPr>
        <p:spPr>
          <a:xfrm>
            <a:off x="3477489" y="3320333"/>
            <a:ext cx="8285019" cy="303890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TextBox 9">
            <a:extLst>
              <a:ext uri="{FF2B5EF4-FFF2-40B4-BE49-F238E27FC236}">
                <a16:creationId xmlns:a16="http://schemas.microsoft.com/office/drawing/2014/main" id="{ADE29205-F75E-49CC-B05E-5E861B9A9AF0}"/>
              </a:ext>
            </a:extLst>
          </p:cNvPr>
          <p:cNvSpPr txBox="1"/>
          <p:nvPr/>
        </p:nvSpPr>
        <p:spPr>
          <a:xfrm>
            <a:off x="7355645" y="3664526"/>
            <a:ext cx="4178858" cy="2356414"/>
          </a:xfrm>
          <a:prstGeom prst="rect">
            <a:avLst/>
          </a:prstGeom>
          <a:noFill/>
        </p:spPr>
        <p:txBody>
          <a:bodyPr wrap="square" rtlCol="0">
            <a:spAutoFit/>
          </a:bodyPr>
          <a:lstStyle/>
          <a:p>
            <a:pPr>
              <a:lnSpc>
                <a:spcPct val="150000"/>
              </a:lnSpc>
            </a:pPr>
            <a:r>
              <a:rPr lang="id-ID" sz="1100" dirty="0">
                <a:solidFill>
                  <a:schemeClr val="bg2">
                    <a:lumMod val="50000"/>
                  </a:schemeClr>
                </a:solidFill>
                <a:latin typeface="Poppins" panose="00000500000000000000" pitchFamily="50" charset="0"/>
                <a:cs typeface="Poppins" panose="00000500000000000000" pitchFamily="50" charset="0"/>
              </a:rPr>
              <a:t>Lorem ipsum dolor sit amet, consectetur adipiscing elit. Donec lectus turpis, consectetur ac porttitor vitae, fermentum eget turpis. Vivamus auctor eu dui pulvinar finibus. Quisque eget eros ullamcorper libero auctor fermentum. Integer pulvinar augue a arcu aliquet convallis. Mauris accumsan consequat posuere. Aenean ac laoreet felis. Nullam fringilla velit sapien. Aliquam commodo sit amet lorem mollis tincidunt. Nunc eleifend scelerisque leo, eget vestibulum</a:t>
            </a:r>
            <a:endParaRPr lang="en-US" sz="1100" dirty="0">
              <a:solidFill>
                <a:schemeClr val="bg2">
                  <a:lumMod val="50000"/>
                </a:schemeClr>
              </a:solidFill>
              <a:latin typeface="Poppins" panose="00000500000000000000" pitchFamily="50" charset="0"/>
              <a:cs typeface="Poppins" panose="00000500000000000000" pitchFamily="50" charset="0"/>
            </a:endParaRPr>
          </a:p>
        </p:txBody>
      </p:sp>
      <p:sp>
        <p:nvSpPr>
          <p:cNvPr id="15" name="Right Triangle 14">
            <a:extLst>
              <a:ext uri="{FF2B5EF4-FFF2-40B4-BE49-F238E27FC236}">
                <a16:creationId xmlns:a16="http://schemas.microsoft.com/office/drawing/2014/main" id="{0D54AABF-D56F-4A78-A0FE-A8D21C10B950}"/>
              </a:ext>
            </a:extLst>
          </p:cNvPr>
          <p:cNvSpPr/>
          <p:nvPr/>
        </p:nvSpPr>
        <p:spPr>
          <a:xfrm rot="10800000">
            <a:off x="11263744" y="3320331"/>
            <a:ext cx="498764" cy="498764"/>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TextBox 16">
            <a:extLst>
              <a:ext uri="{FF2B5EF4-FFF2-40B4-BE49-F238E27FC236}">
                <a16:creationId xmlns:a16="http://schemas.microsoft.com/office/drawing/2014/main" id="{4B56B3CC-1CBE-42D7-8285-DC1C16639E92}"/>
              </a:ext>
            </a:extLst>
          </p:cNvPr>
          <p:cNvSpPr txBox="1"/>
          <p:nvPr/>
        </p:nvSpPr>
        <p:spPr>
          <a:xfrm>
            <a:off x="7355645" y="1821792"/>
            <a:ext cx="4406863" cy="1200329"/>
          </a:xfrm>
          <a:prstGeom prst="rect">
            <a:avLst/>
          </a:prstGeom>
          <a:noFill/>
        </p:spPr>
        <p:txBody>
          <a:bodyPr wrap="square" rtlCol="0">
            <a:spAutoFit/>
          </a:bodyPr>
          <a:lstStyle/>
          <a:p>
            <a:pPr algn="l"/>
            <a:r>
              <a:rPr lang="en-US" sz="3600" b="1" i="0" dirty="0">
                <a:solidFill>
                  <a:schemeClr val="accent1"/>
                </a:solidFill>
                <a:effectLst/>
                <a:latin typeface="Poppins" panose="00000500000000000000" pitchFamily="50" charset="0"/>
                <a:cs typeface="Poppins" panose="00000500000000000000" pitchFamily="50" charset="0"/>
              </a:rPr>
              <a:t>Good food and great vibes</a:t>
            </a:r>
          </a:p>
        </p:txBody>
      </p:sp>
      <p:pic>
        <p:nvPicPr>
          <p:cNvPr id="3" name="Picture Placeholder 2">
            <a:extLst>
              <a:ext uri="{FF2B5EF4-FFF2-40B4-BE49-F238E27FC236}">
                <a16:creationId xmlns:a16="http://schemas.microsoft.com/office/drawing/2014/main" id="{5826BFFE-5655-4C97-9216-51898461B69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1782" r="11782"/>
          <a:stretch>
            <a:fillRect/>
          </a:stretch>
        </p:blipFill>
        <p:spPr/>
      </p:pic>
      <p:grpSp>
        <p:nvGrpSpPr>
          <p:cNvPr id="9" name="Group 8">
            <a:extLst>
              <a:ext uri="{FF2B5EF4-FFF2-40B4-BE49-F238E27FC236}">
                <a16:creationId xmlns:a16="http://schemas.microsoft.com/office/drawing/2014/main" id="{8F51288F-AE93-4213-8BD5-E10DBEE7C855}"/>
              </a:ext>
            </a:extLst>
          </p:cNvPr>
          <p:cNvGrpSpPr/>
          <p:nvPr/>
        </p:nvGrpSpPr>
        <p:grpSpPr>
          <a:xfrm>
            <a:off x="7468824" y="988585"/>
            <a:ext cx="1361667" cy="489014"/>
            <a:chOff x="1769063" y="2652035"/>
            <a:chExt cx="4326937" cy="1553930"/>
          </a:xfrm>
        </p:grpSpPr>
        <p:pic>
          <p:nvPicPr>
            <p:cNvPr id="11" name="Graphic 10">
              <a:extLst>
                <a:ext uri="{FF2B5EF4-FFF2-40B4-BE49-F238E27FC236}">
                  <a16:creationId xmlns:a16="http://schemas.microsoft.com/office/drawing/2014/main" id="{F6FF3FEE-F300-4A69-9C17-1B39AEA5BA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69063" y="2652035"/>
              <a:ext cx="1553930" cy="1553930"/>
            </a:xfrm>
            <a:prstGeom prst="rect">
              <a:avLst/>
            </a:prstGeom>
          </p:spPr>
        </p:pic>
        <p:sp>
          <p:nvSpPr>
            <p:cNvPr id="12" name="Freeform: Shape 11">
              <a:extLst>
                <a:ext uri="{FF2B5EF4-FFF2-40B4-BE49-F238E27FC236}">
                  <a16:creationId xmlns:a16="http://schemas.microsoft.com/office/drawing/2014/main" id="{0BA37697-C87A-44D4-BE73-5394C6059878}"/>
                </a:ext>
              </a:extLst>
            </p:cNvPr>
            <p:cNvSpPr/>
            <p:nvPr/>
          </p:nvSpPr>
          <p:spPr>
            <a:xfrm>
              <a:off x="3604179" y="2933205"/>
              <a:ext cx="2491821" cy="1197583"/>
            </a:xfrm>
            <a:custGeom>
              <a:avLst/>
              <a:gdLst>
                <a:gd name="connsiteX0" fmla="*/ 257686 w 2491821"/>
                <a:gd name="connsiteY0" fmla="*/ 968162 h 1197583"/>
                <a:gd name="connsiteX1" fmla="*/ 235294 w 2491821"/>
                <a:gd name="connsiteY1" fmla="*/ 975134 h 1197583"/>
                <a:gd name="connsiteX2" fmla="*/ 229056 w 2491821"/>
                <a:gd name="connsiteY2" fmla="*/ 1000463 h 1197583"/>
                <a:gd name="connsiteX3" fmla="*/ 229056 w 2491821"/>
                <a:gd name="connsiteY3" fmla="*/ 1035335 h 1197583"/>
                <a:gd name="connsiteX4" fmla="*/ 236028 w 2491821"/>
                <a:gd name="connsiteY4" fmla="*/ 1099206 h 1197583"/>
                <a:gd name="connsiteX5" fmla="*/ 264293 w 2491821"/>
                <a:gd name="connsiteY5" fmla="*/ 1114991 h 1197583"/>
                <a:gd name="connsiteX6" fmla="*/ 320090 w 2491821"/>
                <a:gd name="connsiteY6" fmla="*/ 1049653 h 1197583"/>
                <a:gd name="connsiteX7" fmla="*/ 257686 w 2491821"/>
                <a:gd name="connsiteY7" fmla="*/ 968162 h 1197583"/>
                <a:gd name="connsiteX8" fmla="*/ 1358664 w 2491821"/>
                <a:gd name="connsiteY8" fmla="*/ 888138 h 1197583"/>
                <a:gd name="connsiteX9" fmla="*/ 1326361 w 2491821"/>
                <a:gd name="connsiteY9" fmla="*/ 904292 h 1197583"/>
                <a:gd name="connsiteX10" fmla="*/ 1315351 w 2491821"/>
                <a:gd name="connsiteY10" fmla="*/ 934757 h 1197583"/>
                <a:gd name="connsiteX11" fmla="*/ 1320671 w 2491821"/>
                <a:gd name="connsiteY11" fmla="*/ 950174 h 1197583"/>
                <a:gd name="connsiteX12" fmla="*/ 1339209 w 2491821"/>
                <a:gd name="connsiteY12" fmla="*/ 954581 h 1197583"/>
                <a:gd name="connsiteX13" fmla="*/ 1376285 w 2491821"/>
                <a:gd name="connsiteY13" fmla="*/ 954581 h 1197583"/>
                <a:gd name="connsiteX14" fmla="*/ 1399775 w 2491821"/>
                <a:gd name="connsiteY14" fmla="*/ 932922 h 1197583"/>
                <a:gd name="connsiteX15" fmla="*/ 1388396 w 2491821"/>
                <a:gd name="connsiteY15" fmla="*/ 900618 h 1197583"/>
                <a:gd name="connsiteX16" fmla="*/ 1358664 w 2491821"/>
                <a:gd name="connsiteY16" fmla="*/ 888138 h 1197583"/>
                <a:gd name="connsiteX17" fmla="*/ 720444 w 2491821"/>
                <a:gd name="connsiteY17" fmla="*/ 824636 h 1197583"/>
                <a:gd name="connsiteX18" fmla="*/ 740633 w 2491821"/>
                <a:gd name="connsiteY18" fmla="*/ 847393 h 1197583"/>
                <a:gd name="connsiteX19" fmla="*/ 740633 w 2491821"/>
                <a:gd name="connsiteY19" fmla="*/ 1060663 h 1197583"/>
                <a:gd name="connsiteX20" fmla="*/ 745221 w 2491821"/>
                <a:gd name="connsiteY20" fmla="*/ 1097739 h 1197583"/>
                <a:gd name="connsiteX21" fmla="*/ 763758 w 2491821"/>
                <a:gd name="connsiteY21" fmla="*/ 1119397 h 1197583"/>
                <a:gd name="connsiteX22" fmla="*/ 778994 w 2491821"/>
                <a:gd name="connsiteY22" fmla="*/ 1133160 h 1197583"/>
                <a:gd name="connsiteX23" fmla="*/ 782848 w 2491821"/>
                <a:gd name="connsiteY23" fmla="*/ 1147659 h 1197583"/>
                <a:gd name="connsiteX24" fmla="*/ 662812 w 2491821"/>
                <a:gd name="connsiteY24" fmla="*/ 1195015 h 1197583"/>
                <a:gd name="connsiteX25" fmla="*/ 560399 w 2491821"/>
                <a:gd name="connsiteY25" fmla="*/ 1184735 h 1197583"/>
                <a:gd name="connsiteX26" fmla="*/ 539662 w 2491821"/>
                <a:gd name="connsiteY26" fmla="*/ 1171886 h 1197583"/>
                <a:gd name="connsiteX27" fmla="*/ 531769 w 2491821"/>
                <a:gd name="connsiteY27" fmla="*/ 1150964 h 1197583"/>
                <a:gd name="connsiteX28" fmla="*/ 535807 w 2491821"/>
                <a:gd name="connsiteY28" fmla="*/ 1135548 h 1197583"/>
                <a:gd name="connsiteX29" fmla="*/ 556361 w 2491821"/>
                <a:gd name="connsiteY29" fmla="*/ 1117927 h 1197583"/>
                <a:gd name="connsiteX30" fmla="*/ 572514 w 2491821"/>
                <a:gd name="connsiteY30" fmla="*/ 1090395 h 1197583"/>
                <a:gd name="connsiteX31" fmla="*/ 577286 w 2491821"/>
                <a:gd name="connsiteY31" fmla="*/ 1033500 h 1197583"/>
                <a:gd name="connsiteX32" fmla="*/ 575632 w 2491821"/>
                <a:gd name="connsiteY32" fmla="*/ 988167 h 1197583"/>
                <a:gd name="connsiteX33" fmla="*/ 573248 w 2491821"/>
                <a:gd name="connsiteY33" fmla="*/ 949441 h 1197583"/>
                <a:gd name="connsiteX34" fmla="*/ 552691 w 2491821"/>
                <a:gd name="connsiteY34" fmla="*/ 926315 h 1197583"/>
                <a:gd name="connsiteX35" fmla="*/ 529934 w 2491821"/>
                <a:gd name="connsiteY35" fmla="*/ 896948 h 1197583"/>
                <a:gd name="connsiteX36" fmla="*/ 559666 w 2491821"/>
                <a:gd name="connsiteY36" fmla="*/ 862445 h 1197583"/>
                <a:gd name="connsiteX37" fmla="*/ 647764 w 2491821"/>
                <a:gd name="connsiteY37" fmla="*/ 835646 h 1197583"/>
                <a:gd name="connsiteX38" fmla="*/ 720444 w 2491821"/>
                <a:gd name="connsiteY38" fmla="*/ 824636 h 1197583"/>
                <a:gd name="connsiteX39" fmla="*/ 1362334 w 2491821"/>
                <a:gd name="connsiteY39" fmla="*/ 822064 h 1197583"/>
                <a:gd name="connsiteX40" fmla="*/ 1480901 w 2491821"/>
                <a:gd name="connsiteY40" fmla="*/ 861711 h 1197583"/>
                <a:gd name="connsiteX41" fmla="*/ 1520544 w 2491821"/>
                <a:gd name="connsiteY41" fmla="*/ 908695 h 1197583"/>
                <a:gd name="connsiteX42" fmla="*/ 1537796 w 2491821"/>
                <a:gd name="connsiteY42" fmla="*/ 968896 h 1197583"/>
                <a:gd name="connsiteX43" fmla="*/ 1527884 w 2491821"/>
                <a:gd name="connsiteY43" fmla="*/ 1007990 h 1197583"/>
                <a:gd name="connsiteX44" fmla="*/ 1502191 w 2491821"/>
                <a:gd name="connsiteY44" fmla="*/ 1023223 h 1197583"/>
                <a:gd name="connsiteX45" fmla="*/ 1329666 w 2491821"/>
                <a:gd name="connsiteY45" fmla="*/ 1023223 h 1197583"/>
                <a:gd name="connsiteX46" fmla="*/ 1318287 w 2491821"/>
                <a:gd name="connsiteY46" fmla="*/ 1033135 h 1197583"/>
                <a:gd name="connsiteX47" fmla="*/ 1344165 w 2491821"/>
                <a:gd name="connsiteY47" fmla="*/ 1078099 h 1197583"/>
                <a:gd name="connsiteX48" fmla="*/ 1399775 w 2491821"/>
                <a:gd name="connsiteY48" fmla="*/ 1099206 h 1197583"/>
                <a:gd name="connsiteX49" fmla="*/ 1438869 w 2491821"/>
                <a:gd name="connsiteY49" fmla="*/ 1092415 h 1197583"/>
                <a:gd name="connsiteX50" fmla="*/ 1474291 w 2491821"/>
                <a:gd name="connsiteY50" fmla="*/ 1075715 h 1197583"/>
                <a:gd name="connsiteX51" fmla="*/ 1494114 w 2491821"/>
                <a:gd name="connsiteY51" fmla="*/ 1066905 h 1197583"/>
                <a:gd name="connsiteX52" fmla="*/ 1512836 w 2491821"/>
                <a:gd name="connsiteY52" fmla="*/ 1078652 h 1197583"/>
                <a:gd name="connsiteX53" fmla="*/ 1522011 w 2491821"/>
                <a:gd name="connsiteY53" fmla="*/ 1102879 h 1197583"/>
                <a:gd name="connsiteX54" fmla="*/ 1488974 w 2491821"/>
                <a:gd name="connsiteY54" fmla="*/ 1153901 h 1197583"/>
                <a:gd name="connsiteX55" fmla="*/ 1354258 w 2491821"/>
                <a:gd name="connsiteY55" fmla="*/ 1197583 h 1197583"/>
                <a:gd name="connsiteX56" fmla="*/ 1225050 w 2491821"/>
                <a:gd name="connsiteY56" fmla="*/ 1152799 h 1197583"/>
                <a:gd name="connsiteX57" fmla="*/ 1183203 w 2491821"/>
                <a:gd name="connsiteY57" fmla="*/ 1099574 h 1197583"/>
                <a:gd name="connsiteX58" fmla="*/ 1161544 w 2491821"/>
                <a:gd name="connsiteY58" fmla="*/ 1012210 h 1197583"/>
                <a:gd name="connsiteX59" fmla="*/ 1198988 w 2491821"/>
                <a:gd name="connsiteY59" fmla="*/ 901355 h 1197583"/>
                <a:gd name="connsiteX60" fmla="*/ 1281212 w 2491821"/>
                <a:gd name="connsiteY60" fmla="*/ 837850 h 1197583"/>
                <a:gd name="connsiteX61" fmla="*/ 1362334 w 2491821"/>
                <a:gd name="connsiteY61" fmla="*/ 822064 h 1197583"/>
                <a:gd name="connsiteX62" fmla="*/ 251813 w 2491821"/>
                <a:gd name="connsiteY62" fmla="*/ 755994 h 1197583"/>
                <a:gd name="connsiteX63" fmla="*/ 234008 w 2491821"/>
                <a:gd name="connsiteY63" fmla="*/ 763150 h 1197583"/>
                <a:gd name="connsiteX64" fmla="*/ 229056 w 2491821"/>
                <a:gd name="connsiteY64" fmla="*/ 789031 h 1197583"/>
                <a:gd name="connsiteX65" fmla="*/ 229056 w 2491821"/>
                <a:gd name="connsiteY65" fmla="*/ 864648 h 1197583"/>
                <a:gd name="connsiteX66" fmla="*/ 233643 w 2491821"/>
                <a:gd name="connsiteY66" fmla="*/ 889973 h 1197583"/>
                <a:gd name="connsiteX67" fmla="*/ 249609 w 2491821"/>
                <a:gd name="connsiteY67" fmla="*/ 897317 h 1197583"/>
                <a:gd name="connsiteX68" fmla="*/ 289621 w 2491821"/>
                <a:gd name="connsiteY68" fmla="*/ 880614 h 1197583"/>
                <a:gd name="connsiteX69" fmla="*/ 302470 w 2491821"/>
                <a:gd name="connsiteY69" fmla="*/ 828306 h 1197583"/>
                <a:gd name="connsiteX70" fmla="*/ 289253 w 2491821"/>
                <a:gd name="connsiteY70" fmla="*/ 774896 h 1197583"/>
                <a:gd name="connsiteX71" fmla="*/ 251813 w 2491821"/>
                <a:gd name="connsiteY71" fmla="*/ 755994 h 1197583"/>
                <a:gd name="connsiteX72" fmla="*/ 991344 w 2491821"/>
                <a:gd name="connsiteY72" fmla="*/ 733602 h 1197583"/>
                <a:gd name="connsiteX73" fmla="*/ 1021079 w 2491821"/>
                <a:gd name="connsiteY73" fmla="*/ 733602 h 1197583"/>
                <a:gd name="connsiteX74" fmla="*/ 1033375 w 2491821"/>
                <a:gd name="connsiteY74" fmla="*/ 737821 h 1197583"/>
                <a:gd name="connsiteX75" fmla="*/ 1036496 w 2491821"/>
                <a:gd name="connsiteY75" fmla="*/ 754524 h 1197583"/>
                <a:gd name="connsiteX76" fmla="*/ 1036496 w 2491821"/>
                <a:gd name="connsiteY76" fmla="*/ 804079 h 1197583"/>
                <a:gd name="connsiteX77" fmla="*/ 1039982 w 2491821"/>
                <a:gd name="connsiteY77" fmla="*/ 818394 h 1197583"/>
                <a:gd name="connsiteX78" fmla="*/ 1054850 w 2491821"/>
                <a:gd name="connsiteY78" fmla="*/ 821699 h 1197583"/>
                <a:gd name="connsiteX79" fmla="*/ 1122759 w 2491821"/>
                <a:gd name="connsiteY79" fmla="*/ 821699 h 1197583"/>
                <a:gd name="connsiteX80" fmla="*/ 1140379 w 2491821"/>
                <a:gd name="connsiteY80" fmla="*/ 826655 h 1197583"/>
                <a:gd name="connsiteX81" fmla="*/ 1144414 w 2491821"/>
                <a:gd name="connsiteY81" fmla="*/ 847761 h 1197583"/>
                <a:gd name="connsiteX82" fmla="*/ 1144414 w 2491821"/>
                <a:gd name="connsiteY82" fmla="*/ 869420 h 1197583"/>
                <a:gd name="connsiteX83" fmla="*/ 1139277 w 2491821"/>
                <a:gd name="connsiteY83" fmla="*/ 893828 h 1197583"/>
                <a:gd name="connsiteX84" fmla="*/ 1120555 w 2491821"/>
                <a:gd name="connsiteY84" fmla="*/ 900618 h 1197583"/>
                <a:gd name="connsiteX85" fmla="*/ 1054116 w 2491821"/>
                <a:gd name="connsiteY85" fmla="*/ 900618 h 1197583"/>
                <a:gd name="connsiteX86" fmla="*/ 1040166 w 2491821"/>
                <a:gd name="connsiteY86" fmla="*/ 904292 h 1197583"/>
                <a:gd name="connsiteX87" fmla="*/ 1036496 w 2491821"/>
                <a:gd name="connsiteY87" fmla="*/ 918239 h 1197583"/>
                <a:gd name="connsiteX88" fmla="*/ 1036496 w 2491821"/>
                <a:gd name="connsiteY88" fmla="*/ 1042310 h 1197583"/>
                <a:gd name="connsiteX89" fmla="*/ 1047325 w 2491821"/>
                <a:gd name="connsiteY89" fmla="*/ 1078284 h 1197583"/>
                <a:gd name="connsiteX90" fmla="*/ 1075038 w 2491821"/>
                <a:gd name="connsiteY90" fmla="*/ 1092234 h 1197583"/>
                <a:gd name="connsiteX91" fmla="*/ 1112847 w 2491821"/>
                <a:gd name="connsiteY91" fmla="*/ 1079017 h 1197583"/>
                <a:gd name="connsiteX92" fmla="*/ 1123860 w 2491821"/>
                <a:gd name="connsiteY92" fmla="*/ 1075715 h 1197583"/>
                <a:gd name="connsiteX93" fmla="*/ 1140010 w 2491821"/>
                <a:gd name="connsiteY93" fmla="*/ 1086360 h 1197583"/>
                <a:gd name="connsiteX94" fmla="*/ 1147351 w 2491821"/>
                <a:gd name="connsiteY94" fmla="*/ 1109486 h 1197583"/>
                <a:gd name="connsiteX95" fmla="*/ 1122390 w 2491821"/>
                <a:gd name="connsiteY95" fmla="*/ 1153168 h 1197583"/>
                <a:gd name="connsiteX96" fmla="*/ 996116 w 2491821"/>
                <a:gd name="connsiteY96" fmla="*/ 1197583 h 1197583"/>
                <a:gd name="connsiteX97" fmla="*/ 901780 w 2491821"/>
                <a:gd name="connsiteY97" fmla="*/ 1164362 h 1197583"/>
                <a:gd name="connsiteX98" fmla="*/ 866174 w 2491821"/>
                <a:gd name="connsiteY98" fmla="*/ 1076814 h 1197583"/>
                <a:gd name="connsiteX99" fmla="*/ 866174 w 2491821"/>
                <a:gd name="connsiteY99" fmla="*/ 907229 h 1197583"/>
                <a:gd name="connsiteX100" fmla="*/ 864155 w 2491821"/>
                <a:gd name="connsiteY100" fmla="*/ 896764 h 1197583"/>
                <a:gd name="connsiteX101" fmla="*/ 853691 w 2491821"/>
                <a:gd name="connsiteY101" fmla="*/ 894745 h 1197583"/>
                <a:gd name="connsiteX102" fmla="*/ 815882 w 2491821"/>
                <a:gd name="connsiteY102" fmla="*/ 894745 h 1197583"/>
                <a:gd name="connsiteX103" fmla="*/ 802300 w 2491821"/>
                <a:gd name="connsiteY103" fmla="*/ 891259 h 1197583"/>
                <a:gd name="connsiteX104" fmla="*/ 799367 w 2491821"/>
                <a:gd name="connsiteY104" fmla="*/ 874925 h 1197583"/>
                <a:gd name="connsiteX105" fmla="*/ 799367 w 2491821"/>
                <a:gd name="connsiteY105" fmla="*/ 858775 h 1197583"/>
                <a:gd name="connsiteX106" fmla="*/ 807809 w 2491821"/>
                <a:gd name="connsiteY106" fmla="*/ 842621 h 1197583"/>
                <a:gd name="connsiteX107" fmla="*/ 975927 w 2491821"/>
                <a:gd name="connsiteY107" fmla="*/ 736903 h 1197583"/>
                <a:gd name="connsiteX108" fmla="*/ 991344 w 2491821"/>
                <a:gd name="connsiteY108" fmla="*/ 733602 h 1197583"/>
                <a:gd name="connsiteX109" fmla="*/ 667952 w 2491821"/>
                <a:gd name="connsiteY109" fmla="*/ 686615 h 1197583"/>
                <a:gd name="connsiteX110" fmla="*/ 718609 w 2491821"/>
                <a:gd name="connsiteY110" fmla="*/ 698546 h 1197583"/>
                <a:gd name="connsiteX111" fmla="*/ 737331 w 2491821"/>
                <a:gd name="connsiteY111" fmla="*/ 730665 h 1197583"/>
                <a:gd name="connsiteX112" fmla="*/ 709066 w 2491821"/>
                <a:gd name="connsiteY112" fmla="*/ 775449 h 1197583"/>
                <a:gd name="connsiteX113" fmla="*/ 600780 w 2491821"/>
                <a:gd name="connsiteY113" fmla="*/ 801511 h 1197583"/>
                <a:gd name="connsiteX114" fmla="*/ 558196 w 2491821"/>
                <a:gd name="connsiteY114" fmla="*/ 791231 h 1197583"/>
                <a:gd name="connsiteX115" fmla="*/ 536906 w 2491821"/>
                <a:gd name="connsiteY115" fmla="*/ 754524 h 1197583"/>
                <a:gd name="connsiteX116" fmla="*/ 582058 w 2491821"/>
                <a:gd name="connsiteY116" fmla="*/ 704968 h 1197583"/>
                <a:gd name="connsiteX117" fmla="*/ 667952 w 2491821"/>
                <a:gd name="connsiteY117" fmla="*/ 686615 h 1197583"/>
                <a:gd name="connsiteX118" fmla="*/ 309445 w 2491821"/>
                <a:gd name="connsiteY118" fmla="*/ 684046 h 1197583"/>
                <a:gd name="connsiteX119" fmla="*/ 388180 w 2491821"/>
                <a:gd name="connsiteY119" fmla="*/ 691939 h 1197583"/>
                <a:gd name="connsiteX120" fmla="*/ 440123 w 2491821"/>
                <a:gd name="connsiteY120" fmla="*/ 718550 h 1197583"/>
                <a:gd name="connsiteX121" fmla="*/ 476097 w 2491821"/>
                <a:gd name="connsiteY121" fmla="*/ 800041 h 1197583"/>
                <a:gd name="connsiteX122" fmla="*/ 465452 w 2491821"/>
                <a:gd name="connsiteY122" fmla="*/ 849412 h 1197583"/>
                <a:gd name="connsiteX123" fmla="*/ 436818 w 2491821"/>
                <a:gd name="connsiteY123" fmla="*/ 887773 h 1197583"/>
                <a:gd name="connsiteX124" fmla="*/ 423970 w 2491821"/>
                <a:gd name="connsiteY124" fmla="*/ 906492 h 1197583"/>
                <a:gd name="connsiteX125" fmla="*/ 439386 w 2491821"/>
                <a:gd name="connsiteY125" fmla="*/ 921909 h 1197583"/>
                <a:gd name="connsiteX126" fmla="*/ 494082 w 2491821"/>
                <a:gd name="connsiteY126" fmla="*/ 962654 h 1197583"/>
                <a:gd name="connsiteX127" fmla="*/ 519411 w 2491821"/>
                <a:gd name="connsiteY127" fmla="*/ 1037170 h 1197583"/>
                <a:gd name="connsiteX128" fmla="*/ 480868 w 2491821"/>
                <a:gd name="connsiteY128" fmla="*/ 1133713 h 1197583"/>
                <a:gd name="connsiteX129" fmla="*/ 329999 w 2491821"/>
                <a:gd name="connsiteY129" fmla="*/ 1191341 h 1197583"/>
                <a:gd name="connsiteX130" fmla="*/ 263191 w 2491821"/>
                <a:gd name="connsiteY130" fmla="*/ 1189506 h 1197583"/>
                <a:gd name="connsiteX131" fmla="*/ 203727 w 2491821"/>
                <a:gd name="connsiteY131" fmla="*/ 1187306 h 1197583"/>
                <a:gd name="connsiteX132" fmla="*/ 154540 w 2491821"/>
                <a:gd name="connsiteY132" fmla="*/ 1187671 h 1197583"/>
                <a:gd name="connsiteX133" fmla="*/ 78922 w 2491821"/>
                <a:gd name="connsiteY133" fmla="*/ 1189875 h 1197583"/>
                <a:gd name="connsiteX134" fmla="*/ 48454 w 2491821"/>
                <a:gd name="connsiteY134" fmla="*/ 1191710 h 1197583"/>
                <a:gd name="connsiteX135" fmla="*/ 12848 w 2491821"/>
                <a:gd name="connsiteY135" fmla="*/ 1180331 h 1197583"/>
                <a:gd name="connsiteX136" fmla="*/ 0 w 2491821"/>
                <a:gd name="connsiteY136" fmla="*/ 1153168 h 1197583"/>
                <a:gd name="connsiteX137" fmla="*/ 4772 w 2491821"/>
                <a:gd name="connsiteY137" fmla="*/ 1137014 h 1197583"/>
                <a:gd name="connsiteX138" fmla="*/ 27897 w 2491821"/>
                <a:gd name="connsiteY138" fmla="*/ 1118661 h 1197583"/>
                <a:gd name="connsiteX139" fmla="*/ 42580 w 2491821"/>
                <a:gd name="connsiteY139" fmla="*/ 1095720 h 1197583"/>
                <a:gd name="connsiteX140" fmla="*/ 51390 w 2491821"/>
                <a:gd name="connsiteY140" fmla="*/ 1028728 h 1197583"/>
                <a:gd name="connsiteX141" fmla="*/ 58365 w 2491821"/>
                <a:gd name="connsiteY141" fmla="*/ 831611 h 1197583"/>
                <a:gd name="connsiteX142" fmla="*/ 52676 w 2491821"/>
                <a:gd name="connsiteY142" fmla="*/ 774531 h 1197583"/>
                <a:gd name="connsiteX143" fmla="*/ 26062 w 2491821"/>
                <a:gd name="connsiteY143" fmla="*/ 751222 h 1197583"/>
                <a:gd name="connsiteX144" fmla="*/ 1835 w 2491821"/>
                <a:gd name="connsiteY144" fmla="*/ 721122 h 1197583"/>
                <a:gd name="connsiteX145" fmla="*/ 16334 w 2491821"/>
                <a:gd name="connsiteY145" fmla="*/ 694691 h 1197583"/>
                <a:gd name="connsiteX146" fmla="*/ 53594 w 2491821"/>
                <a:gd name="connsiteY146" fmla="*/ 684415 h 1197583"/>
                <a:gd name="connsiteX147" fmla="*/ 85529 w 2491821"/>
                <a:gd name="connsiteY147" fmla="*/ 685513 h 1197583"/>
                <a:gd name="connsiteX148" fmla="*/ 155273 w 2491821"/>
                <a:gd name="connsiteY148" fmla="*/ 686983 h 1197583"/>
                <a:gd name="connsiteX149" fmla="*/ 263560 w 2491821"/>
                <a:gd name="connsiteY149" fmla="*/ 684780 h 1197583"/>
                <a:gd name="connsiteX150" fmla="*/ 309445 w 2491821"/>
                <a:gd name="connsiteY150" fmla="*/ 684046 h 1197583"/>
                <a:gd name="connsiteX151" fmla="*/ 1755227 w 2491821"/>
                <a:gd name="connsiteY151" fmla="*/ 353857 h 1197583"/>
                <a:gd name="connsiteX152" fmla="*/ 1727146 w 2491821"/>
                <a:gd name="connsiteY152" fmla="*/ 367074 h 1197583"/>
                <a:gd name="connsiteX153" fmla="*/ 1715215 w 2491821"/>
                <a:gd name="connsiteY153" fmla="*/ 398641 h 1197583"/>
                <a:gd name="connsiteX154" fmla="*/ 1723657 w 2491821"/>
                <a:gd name="connsiteY154" fmla="*/ 427090 h 1197583"/>
                <a:gd name="connsiteX155" fmla="*/ 1746048 w 2491821"/>
                <a:gd name="connsiteY155" fmla="*/ 437920 h 1197583"/>
                <a:gd name="connsiteX156" fmla="*/ 1775415 w 2491821"/>
                <a:gd name="connsiteY156" fmla="*/ 388364 h 1197583"/>
                <a:gd name="connsiteX157" fmla="*/ 1771193 w 2491821"/>
                <a:gd name="connsiteY157" fmla="*/ 361200 h 1197583"/>
                <a:gd name="connsiteX158" fmla="*/ 1755227 w 2491821"/>
                <a:gd name="connsiteY158" fmla="*/ 353857 h 1197583"/>
                <a:gd name="connsiteX159" fmla="*/ 1472212 w 2491821"/>
                <a:gd name="connsiteY159" fmla="*/ 144260 h 1197583"/>
                <a:gd name="connsiteX160" fmla="*/ 1492401 w 2491821"/>
                <a:gd name="connsiteY160" fmla="*/ 167017 h 1197583"/>
                <a:gd name="connsiteX161" fmla="*/ 1492401 w 2491821"/>
                <a:gd name="connsiteY161" fmla="*/ 380287 h 1197583"/>
                <a:gd name="connsiteX162" fmla="*/ 1496988 w 2491821"/>
                <a:gd name="connsiteY162" fmla="*/ 417363 h 1197583"/>
                <a:gd name="connsiteX163" fmla="*/ 1515526 w 2491821"/>
                <a:gd name="connsiteY163" fmla="*/ 439021 h 1197583"/>
                <a:gd name="connsiteX164" fmla="*/ 1530762 w 2491821"/>
                <a:gd name="connsiteY164" fmla="*/ 452784 h 1197583"/>
                <a:gd name="connsiteX165" fmla="*/ 1534616 w 2491821"/>
                <a:gd name="connsiteY165" fmla="*/ 467283 h 1197583"/>
                <a:gd name="connsiteX166" fmla="*/ 1414580 w 2491821"/>
                <a:gd name="connsiteY166" fmla="*/ 514635 h 1197583"/>
                <a:gd name="connsiteX167" fmla="*/ 1312167 w 2491821"/>
                <a:gd name="connsiteY167" fmla="*/ 504359 h 1197583"/>
                <a:gd name="connsiteX168" fmla="*/ 1291429 w 2491821"/>
                <a:gd name="connsiteY168" fmla="*/ 491510 h 1197583"/>
                <a:gd name="connsiteX169" fmla="*/ 1283537 w 2491821"/>
                <a:gd name="connsiteY169" fmla="*/ 470588 h 1197583"/>
                <a:gd name="connsiteX170" fmla="*/ 1287575 w 2491821"/>
                <a:gd name="connsiteY170" fmla="*/ 455171 h 1197583"/>
                <a:gd name="connsiteX171" fmla="*/ 1308129 w 2491821"/>
                <a:gd name="connsiteY171" fmla="*/ 437551 h 1197583"/>
                <a:gd name="connsiteX172" fmla="*/ 1324282 w 2491821"/>
                <a:gd name="connsiteY172" fmla="*/ 410019 h 1197583"/>
                <a:gd name="connsiteX173" fmla="*/ 1329054 w 2491821"/>
                <a:gd name="connsiteY173" fmla="*/ 353124 h 1197583"/>
                <a:gd name="connsiteX174" fmla="*/ 1327400 w 2491821"/>
                <a:gd name="connsiteY174" fmla="*/ 307791 h 1197583"/>
                <a:gd name="connsiteX175" fmla="*/ 1325016 w 2491821"/>
                <a:gd name="connsiteY175" fmla="*/ 269065 h 1197583"/>
                <a:gd name="connsiteX176" fmla="*/ 1304459 w 2491821"/>
                <a:gd name="connsiteY176" fmla="*/ 245939 h 1197583"/>
                <a:gd name="connsiteX177" fmla="*/ 1281702 w 2491821"/>
                <a:gd name="connsiteY177" fmla="*/ 216572 h 1197583"/>
                <a:gd name="connsiteX178" fmla="*/ 1311434 w 2491821"/>
                <a:gd name="connsiteY178" fmla="*/ 182068 h 1197583"/>
                <a:gd name="connsiteX179" fmla="*/ 1399531 w 2491821"/>
                <a:gd name="connsiteY179" fmla="*/ 155270 h 1197583"/>
                <a:gd name="connsiteX180" fmla="*/ 1472212 w 2491821"/>
                <a:gd name="connsiteY180" fmla="*/ 144260 h 1197583"/>
                <a:gd name="connsiteX181" fmla="*/ 684717 w 2491821"/>
                <a:gd name="connsiteY181" fmla="*/ 144260 h 1197583"/>
                <a:gd name="connsiteX182" fmla="*/ 706373 w 2491821"/>
                <a:gd name="connsiteY182" fmla="*/ 162613 h 1197583"/>
                <a:gd name="connsiteX183" fmla="*/ 706373 w 2491821"/>
                <a:gd name="connsiteY183" fmla="*/ 361566 h 1197583"/>
                <a:gd name="connsiteX184" fmla="*/ 748588 w 2491821"/>
                <a:gd name="connsiteY184" fmla="*/ 425439 h 1197583"/>
                <a:gd name="connsiteX185" fmla="*/ 769510 w 2491821"/>
                <a:gd name="connsiteY185" fmla="*/ 419382 h 1197583"/>
                <a:gd name="connsiteX186" fmla="*/ 783825 w 2491821"/>
                <a:gd name="connsiteY186" fmla="*/ 404514 h 1197583"/>
                <a:gd name="connsiteX187" fmla="*/ 791902 w 2491821"/>
                <a:gd name="connsiteY187" fmla="*/ 325960 h 1197583"/>
                <a:gd name="connsiteX188" fmla="*/ 787863 w 2491821"/>
                <a:gd name="connsiteY188" fmla="*/ 243736 h 1197583"/>
                <a:gd name="connsiteX189" fmla="*/ 782723 w 2491821"/>
                <a:gd name="connsiteY189" fmla="*/ 230338 h 1197583"/>
                <a:gd name="connsiteX190" fmla="*/ 768777 w 2491821"/>
                <a:gd name="connsiteY190" fmla="*/ 220611 h 1197583"/>
                <a:gd name="connsiteX191" fmla="*/ 747851 w 2491821"/>
                <a:gd name="connsiteY191" fmla="*/ 192714 h 1197583"/>
                <a:gd name="connsiteX192" fmla="*/ 783825 w 2491821"/>
                <a:gd name="connsiteY192" fmla="*/ 161143 h 1197583"/>
                <a:gd name="connsiteX193" fmla="*/ 918541 w 2491821"/>
                <a:gd name="connsiteY193" fmla="*/ 144260 h 1197583"/>
                <a:gd name="connsiteX194" fmla="*/ 955617 w 2491821"/>
                <a:gd name="connsiteY194" fmla="*/ 183535 h 1197583"/>
                <a:gd name="connsiteX195" fmla="*/ 955249 w 2491821"/>
                <a:gd name="connsiteY195" fmla="*/ 200054 h 1197583"/>
                <a:gd name="connsiteX196" fmla="*/ 954147 w 2491821"/>
                <a:gd name="connsiteY196" fmla="*/ 243003 h 1197583"/>
                <a:gd name="connsiteX197" fmla="*/ 954147 w 2491821"/>
                <a:gd name="connsiteY197" fmla="*/ 404883 h 1197583"/>
                <a:gd name="connsiteX198" fmla="*/ 975437 w 2491821"/>
                <a:gd name="connsiteY198" fmla="*/ 427640 h 1197583"/>
                <a:gd name="connsiteX199" fmla="*/ 993426 w 2491821"/>
                <a:gd name="connsiteY199" fmla="*/ 453336 h 1197583"/>
                <a:gd name="connsiteX200" fmla="*/ 915240 w 2491821"/>
                <a:gd name="connsiteY200" fmla="*/ 504359 h 1197583"/>
                <a:gd name="connsiteX201" fmla="*/ 826406 w 2491821"/>
                <a:gd name="connsiteY201" fmla="*/ 515004 h 1197583"/>
                <a:gd name="connsiteX202" fmla="*/ 802363 w 2491821"/>
                <a:gd name="connsiteY202" fmla="*/ 510965 h 1197583"/>
                <a:gd name="connsiteX203" fmla="*/ 794839 w 2491821"/>
                <a:gd name="connsiteY203" fmla="*/ 495184 h 1197583"/>
                <a:gd name="connsiteX204" fmla="*/ 780888 w 2491821"/>
                <a:gd name="connsiteY204" fmla="*/ 472423 h 1197583"/>
                <a:gd name="connsiteX205" fmla="*/ 772815 w 2491821"/>
                <a:gd name="connsiteY205" fmla="*/ 474442 h 1197583"/>
                <a:gd name="connsiteX206" fmla="*/ 750423 w 2491821"/>
                <a:gd name="connsiteY206" fmla="*/ 489310 h 1197583"/>
                <a:gd name="connsiteX207" fmla="*/ 670767 w 2491821"/>
                <a:gd name="connsiteY207" fmla="*/ 514635 h 1197583"/>
                <a:gd name="connsiteX208" fmla="*/ 571291 w 2491821"/>
                <a:gd name="connsiteY208" fmla="*/ 473893 h 1197583"/>
                <a:gd name="connsiteX209" fmla="*/ 546696 w 2491821"/>
                <a:gd name="connsiteY209" fmla="*/ 358997 h 1197583"/>
                <a:gd name="connsiteX210" fmla="*/ 547064 w 2491821"/>
                <a:gd name="connsiteY210" fmla="*/ 307607 h 1197583"/>
                <a:gd name="connsiteX211" fmla="*/ 547064 w 2491821"/>
                <a:gd name="connsiteY211" fmla="*/ 290720 h 1197583"/>
                <a:gd name="connsiteX212" fmla="*/ 541375 w 2491821"/>
                <a:gd name="connsiteY212" fmla="*/ 244285 h 1197583"/>
                <a:gd name="connsiteX213" fmla="*/ 520634 w 2491821"/>
                <a:gd name="connsiteY213" fmla="*/ 220976 h 1197583"/>
                <a:gd name="connsiteX214" fmla="*/ 502465 w 2491821"/>
                <a:gd name="connsiteY214" fmla="*/ 209232 h 1197583"/>
                <a:gd name="connsiteX215" fmla="*/ 498610 w 2491821"/>
                <a:gd name="connsiteY215" fmla="*/ 197117 h 1197583"/>
                <a:gd name="connsiteX216" fmla="*/ 540822 w 2491821"/>
                <a:gd name="connsiteY216" fmla="*/ 160042 h 1197583"/>
                <a:gd name="connsiteX217" fmla="*/ 684717 w 2491821"/>
                <a:gd name="connsiteY217" fmla="*/ 144260 h 1197583"/>
                <a:gd name="connsiteX218" fmla="*/ 2331043 w 2491821"/>
                <a:gd name="connsiteY218" fmla="*/ 143891 h 1197583"/>
                <a:gd name="connsiteX219" fmla="*/ 2410330 w 2491821"/>
                <a:gd name="connsiteY219" fmla="*/ 168118 h 1197583"/>
                <a:gd name="connsiteX220" fmla="*/ 2442634 w 2491821"/>
                <a:gd name="connsiteY220" fmla="*/ 208680 h 1197583"/>
                <a:gd name="connsiteX221" fmla="*/ 2454012 w 2491821"/>
                <a:gd name="connsiteY221" fmla="*/ 277141 h 1197583"/>
                <a:gd name="connsiteX222" fmla="*/ 2459152 w 2491821"/>
                <a:gd name="connsiteY222" fmla="*/ 406349 h 1197583"/>
                <a:gd name="connsiteX223" fmla="*/ 2463740 w 2491821"/>
                <a:gd name="connsiteY223" fmla="*/ 428008 h 1197583"/>
                <a:gd name="connsiteX224" fmla="*/ 2486316 w 2491821"/>
                <a:gd name="connsiteY224" fmla="*/ 454803 h 1197583"/>
                <a:gd name="connsiteX225" fmla="*/ 2491821 w 2491821"/>
                <a:gd name="connsiteY225" fmla="*/ 471322 h 1197583"/>
                <a:gd name="connsiteX226" fmla="*/ 2462822 w 2491821"/>
                <a:gd name="connsiteY226" fmla="*/ 505092 h 1197583"/>
                <a:gd name="connsiteX227" fmla="*/ 2359308 w 2491821"/>
                <a:gd name="connsiteY227" fmla="*/ 514635 h 1197583"/>
                <a:gd name="connsiteX228" fmla="*/ 2287729 w 2491821"/>
                <a:gd name="connsiteY228" fmla="*/ 505829 h 1197583"/>
                <a:gd name="connsiteX229" fmla="*/ 2266070 w 2491821"/>
                <a:gd name="connsiteY229" fmla="*/ 476093 h 1197583"/>
                <a:gd name="connsiteX230" fmla="*/ 2268274 w 2491821"/>
                <a:gd name="connsiteY230" fmla="*/ 465264 h 1197583"/>
                <a:gd name="connsiteX231" fmla="*/ 2282957 w 2491821"/>
                <a:gd name="connsiteY231" fmla="*/ 448196 h 1197583"/>
                <a:gd name="connsiteX232" fmla="*/ 2297641 w 2491821"/>
                <a:gd name="connsiteY232" fmla="*/ 345415 h 1197583"/>
                <a:gd name="connsiteX233" fmla="*/ 2285894 w 2491821"/>
                <a:gd name="connsiteY233" fmla="*/ 270531 h 1197583"/>
                <a:gd name="connsiteX234" fmla="*/ 2250654 w 2491821"/>
                <a:gd name="connsiteY234" fmla="*/ 251076 h 1197583"/>
                <a:gd name="connsiteX235" fmla="*/ 2216883 w 2491821"/>
                <a:gd name="connsiteY235" fmla="*/ 266861 h 1197583"/>
                <a:gd name="connsiteX236" fmla="*/ 2207705 w 2491821"/>
                <a:gd name="connsiteY236" fmla="*/ 324125 h 1197583"/>
                <a:gd name="connsiteX237" fmla="*/ 2207705 w 2491821"/>
                <a:gd name="connsiteY237" fmla="*/ 396806 h 1197583"/>
                <a:gd name="connsiteX238" fmla="*/ 2210461 w 2491821"/>
                <a:gd name="connsiteY238" fmla="*/ 426538 h 1197583"/>
                <a:gd name="connsiteX239" fmla="*/ 2228630 w 2491821"/>
                <a:gd name="connsiteY239" fmla="*/ 457740 h 1197583"/>
                <a:gd name="connsiteX240" fmla="*/ 2232668 w 2491821"/>
                <a:gd name="connsiteY240" fmla="*/ 472792 h 1197583"/>
                <a:gd name="connsiteX241" fmla="*/ 2202568 w 2491821"/>
                <a:gd name="connsiteY241" fmla="*/ 504727 h 1197583"/>
                <a:gd name="connsiteX242" fmla="*/ 2108597 w 2491821"/>
                <a:gd name="connsiteY242" fmla="*/ 515004 h 1197583"/>
                <a:gd name="connsiteX243" fmla="*/ 2006549 w 2491821"/>
                <a:gd name="connsiteY243" fmla="*/ 472792 h 1197583"/>
                <a:gd name="connsiteX244" fmla="*/ 2009670 w 2491821"/>
                <a:gd name="connsiteY244" fmla="*/ 459394 h 1197583"/>
                <a:gd name="connsiteX245" fmla="*/ 2024538 w 2491821"/>
                <a:gd name="connsiteY245" fmla="*/ 446361 h 1197583"/>
                <a:gd name="connsiteX246" fmla="*/ 2036650 w 2491821"/>
                <a:gd name="connsiteY246" fmla="*/ 430392 h 1197583"/>
                <a:gd name="connsiteX247" fmla="*/ 2041421 w 2491821"/>
                <a:gd name="connsiteY247" fmla="*/ 386161 h 1197583"/>
                <a:gd name="connsiteX248" fmla="*/ 2043990 w 2491821"/>
                <a:gd name="connsiteY248" fmla="*/ 298432 h 1197583"/>
                <a:gd name="connsiteX249" fmla="*/ 2040136 w 2491821"/>
                <a:gd name="connsiteY249" fmla="*/ 265210 h 1197583"/>
                <a:gd name="connsiteX250" fmla="*/ 2017928 w 2491821"/>
                <a:gd name="connsiteY250" fmla="*/ 245939 h 1197583"/>
                <a:gd name="connsiteX251" fmla="*/ 2002146 w 2491821"/>
                <a:gd name="connsiteY251" fmla="*/ 221712 h 1197583"/>
                <a:gd name="connsiteX252" fmla="*/ 2014991 w 2491821"/>
                <a:gd name="connsiteY252" fmla="*/ 197670 h 1197583"/>
                <a:gd name="connsiteX253" fmla="*/ 2067852 w 2491821"/>
                <a:gd name="connsiteY253" fmla="*/ 173992 h 1197583"/>
                <a:gd name="connsiteX254" fmla="*/ 2135761 w 2491821"/>
                <a:gd name="connsiteY254" fmla="*/ 152886 h 1197583"/>
                <a:gd name="connsiteX255" fmla="*/ 2180541 w 2491821"/>
                <a:gd name="connsiteY255" fmla="*/ 144260 h 1197583"/>
                <a:gd name="connsiteX256" fmla="*/ 2199079 w 2491821"/>
                <a:gd name="connsiteY256" fmla="*/ 152333 h 1197583"/>
                <a:gd name="connsiteX257" fmla="*/ 2206606 w 2491821"/>
                <a:gd name="connsiteY257" fmla="*/ 171423 h 1197583"/>
                <a:gd name="connsiteX258" fmla="*/ 2206238 w 2491821"/>
                <a:gd name="connsiteY258" fmla="*/ 180598 h 1197583"/>
                <a:gd name="connsiteX259" fmla="*/ 2205870 w 2491821"/>
                <a:gd name="connsiteY259" fmla="*/ 185738 h 1197583"/>
                <a:gd name="connsiteX260" fmla="*/ 2220553 w 2491821"/>
                <a:gd name="connsiteY260" fmla="*/ 203359 h 1197583"/>
                <a:gd name="connsiteX261" fmla="*/ 2239275 w 2491821"/>
                <a:gd name="connsiteY261" fmla="*/ 189409 h 1197583"/>
                <a:gd name="connsiteX262" fmla="*/ 2331043 w 2491821"/>
                <a:gd name="connsiteY262" fmla="*/ 143891 h 1197583"/>
                <a:gd name="connsiteX263" fmla="*/ 1196906 w 2491821"/>
                <a:gd name="connsiteY263" fmla="*/ 143891 h 1197583"/>
                <a:gd name="connsiteX264" fmla="*/ 1214895 w 2491821"/>
                <a:gd name="connsiteY264" fmla="*/ 150498 h 1197583"/>
                <a:gd name="connsiteX265" fmla="*/ 1220031 w 2491821"/>
                <a:gd name="connsiteY265" fmla="*/ 173258 h 1197583"/>
                <a:gd name="connsiteX266" fmla="*/ 1220031 w 2491821"/>
                <a:gd name="connsiteY266" fmla="*/ 498485 h 1197583"/>
                <a:gd name="connsiteX267" fmla="*/ 1212323 w 2491821"/>
                <a:gd name="connsiteY267" fmla="*/ 574836 h 1197583"/>
                <a:gd name="connsiteX268" fmla="*/ 1185896 w 2491821"/>
                <a:gd name="connsiteY268" fmla="*/ 617416 h 1197583"/>
                <a:gd name="connsiteX269" fmla="*/ 1136156 w 2491821"/>
                <a:gd name="connsiteY269" fmla="*/ 642929 h 1197583"/>
                <a:gd name="connsiteX270" fmla="*/ 1073936 w 2491821"/>
                <a:gd name="connsiteY270" fmla="*/ 652657 h 1197583"/>
                <a:gd name="connsiteX271" fmla="*/ 1013920 w 2491821"/>
                <a:gd name="connsiteY271" fmla="*/ 638342 h 1197583"/>
                <a:gd name="connsiteX272" fmla="*/ 989877 w 2491821"/>
                <a:gd name="connsiteY272" fmla="*/ 602736 h 1197583"/>
                <a:gd name="connsiteX273" fmla="*/ 996668 w 2491821"/>
                <a:gd name="connsiteY273" fmla="*/ 586218 h 1197583"/>
                <a:gd name="connsiteX274" fmla="*/ 1013002 w 2491821"/>
                <a:gd name="connsiteY274" fmla="*/ 579243 h 1197583"/>
                <a:gd name="connsiteX275" fmla="*/ 1024749 w 2491821"/>
                <a:gd name="connsiteY275" fmla="*/ 580344 h 1197583"/>
                <a:gd name="connsiteX276" fmla="*/ 1033924 w 2491821"/>
                <a:gd name="connsiteY276" fmla="*/ 581446 h 1197583"/>
                <a:gd name="connsiteX277" fmla="*/ 1045855 w 2491821"/>
                <a:gd name="connsiteY277" fmla="*/ 575204 h 1197583"/>
                <a:gd name="connsiteX278" fmla="*/ 1051179 w 2491821"/>
                <a:gd name="connsiteY278" fmla="*/ 561254 h 1197583"/>
                <a:gd name="connsiteX279" fmla="*/ 1050078 w 2491821"/>
                <a:gd name="connsiteY279" fmla="*/ 550977 h 1197583"/>
                <a:gd name="connsiteX280" fmla="*/ 1047506 w 2491821"/>
                <a:gd name="connsiteY280" fmla="*/ 525649 h 1197583"/>
                <a:gd name="connsiteX281" fmla="*/ 1047506 w 2491821"/>
                <a:gd name="connsiteY281" fmla="*/ 292558 h 1197583"/>
                <a:gd name="connsiteX282" fmla="*/ 1041817 w 2491821"/>
                <a:gd name="connsiteY282" fmla="*/ 266861 h 1197583"/>
                <a:gd name="connsiteX283" fmla="*/ 1022181 w 2491821"/>
                <a:gd name="connsiteY283" fmla="*/ 252178 h 1197583"/>
                <a:gd name="connsiteX284" fmla="*/ 1001256 w 2491821"/>
                <a:gd name="connsiteY284" fmla="*/ 226849 h 1197583"/>
                <a:gd name="connsiteX285" fmla="*/ 1018142 w 2491821"/>
                <a:gd name="connsiteY285" fmla="*/ 193263 h 1197583"/>
                <a:gd name="connsiteX286" fmla="*/ 1073203 w 2491821"/>
                <a:gd name="connsiteY286" fmla="*/ 167017 h 1197583"/>
                <a:gd name="connsiteX287" fmla="*/ 1139277 w 2491821"/>
                <a:gd name="connsiteY287" fmla="*/ 151231 h 1197583"/>
                <a:gd name="connsiteX288" fmla="*/ 1196906 w 2491821"/>
                <a:gd name="connsiteY288" fmla="*/ 143891 h 1197583"/>
                <a:gd name="connsiteX289" fmla="*/ 1779819 w 2491821"/>
                <a:gd name="connsiteY289" fmla="*/ 141323 h 1197583"/>
                <a:gd name="connsiteX290" fmla="*/ 1888108 w 2491821"/>
                <a:gd name="connsiteY290" fmla="*/ 173623 h 1197583"/>
                <a:gd name="connsiteX291" fmla="*/ 1920961 w 2491821"/>
                <a:gd name="connsiteY291" fmla="*/ 213086 h 1197583"/>
                <a:gd name="connsiteX292" fmla="*/ 1930320 w 2491821"/>
                <a:gd name="connsiteY292" fmla="*/ 274205 h 1197583"/>
                <a:gd name="connsiteX293" fmla="*/ 1929587 w 2491821"/>
                <a:gd name="connsiteY293" fmla="*/ 328897 h 1197583"/>
                <a:gd name="connsiteX294" fmla="*/ 1937664 w 2491821"/>
                <a:gd name="connsiteY294" fmla="*/ 402679 h 1197583"/>
                <a:gd name="connsiteX295" fmla="*/ 1945372 w 2491821"/>
                <a:gd name="connsiteY295" fmla="*/ 412956 h 1197583"/>
                <a:gd name="connsiteX296" fmla="*/ 1960789 w 2491821"/>
                <a:gd name="connsiteY296" fmla="*/ 416994 h 1197583"/>
                <a:gd name="connsiteX297" fmla="*/ 1972536 w 2491821"/>
                <a:gd name="connsiteY297" fmla="*/ 432411 h 1197583"/>
                <a:gd name="connsiteX298" fmla="*/ 1958401 w 2491821"/>
                <a:gd name="connsiteY298" fmla="*/ 469118 h 1197583"/>
                <a:gd name="connsiteX299" fmla="*/ 1921879 w 2491821"/>
                <a:gd name="connsiteY299" fmla="*/ 501057 h 1197583"/>
                <a:gd name="connsiteX300" fmla="*/ 1864246 w 2491821"/>
                <a:gd name="connsiteY300" fmla="*/ 517207 h 1197583"/>
                <a:gd name="connsiteX301" fmla="*/ 1803312 w 2491821"/>
                <a:gd name="connsiteY301" fmla="*/ 490777 h 1197583"/>
                <a:gd name="connsiteX302" fmla="*/ 1788997 w 2491821"/>
                <a:gd name="connsiteY302" fmla="*/ 481233 h 1197583"/>
                <a:gd name="connsiteX303" fmla="*/ 1769542 w 2491821"/>
                <a:gd name="connsiteY303" fmla="*/ 490409 h 1197583"/>
                <a:gd name="connsiteX304" fmla="*/ 1686216 w 2491821"/>
                <a:gd name="connsiteY304" fmla="*/ 517207 h 1197583"/>
                <a:gd name="connsiteX305" fmla="*/ 1608395 w 2491821"/>
                <a:gd name="connsiteY305" fmla="*/ 496650 h 1197583"/>
                <a:gd name="connsiteX306" fmla="*/ 1577562 w 2491821"/>
                <a:gd name="connsiteY306" fmla="*/ 461229 h 1197583"/>
                <a:gd name="connsiteX307" fmla="*/ 1566183 w 2491821"/>
                <a:gd name="connsiteY307" fmla="*/ 415528 h 1197583"/>
                <a:gd name="connsiteX308" fmla="*/ 1597017 w 2491821"/>
                <a:gd name="connsiteY308" fmla="*/ 347987 h 1197583"/>
                <a:gd name="connsiteX309" fmla="*/ 1740912 w 2491821"/>
                <a:gd name="connsiteY309" fmla="*/ 301368 h 1197583"/>
                <a:gd name="connsiteX310" fmla="*/ 1767707 w 2491821"/>
                <a:gd name="connsiteY310" fmla="*/ 297146 h 1197583"/>
                <a:gd name="connsiteX311" fmla="*/ 1773212 w 2491821"/>
                <a:gd name="connsiteY311" fmla="*/ 277506 h 1197583"/>
                <a:gd name="connsiteX312" fmla="*/ 1765139 w 2491821"/>
                <a:gd name="connsiteY312" fmla="*/ 221160 h 1197583"/>
                <a:gd name="connsiteX313" fmla="*/ 1738708 w 2491821"/>
                <a:gd name="connsiteY313" fmla="*/ 203724 h 1197583"/>
                <a:gd name="connsiteX314" fmla="*/ 1719069 w 2491821"/>
                <a:gd name="connsiteY314" fmla="*/ 210331 h 1197583"/>
                <a:gd name="connsiteX315" fmla="*/ 1697595 w 2491821"/>
                <a:gd name="connsiteY315" fmla="*/ 234558 h 1197583"/>
                <a:gd name="connsiteX316" fmla="*/ 1629321 w 2491821"/>
                <a:gd name="connsiteY316" fmla="*/ 281176 h 1197583"/>
                <a:gd name="connsiteX317" fmla="*/ 1599954 w 2491821"/>
                <a:gd name="connsiteY317" fmla="*/ 270531 h 1197583"/>
                <a:gd name="connsiteX318" fmla="*/ 1588575 w 2491821"/>
                <a:gd name="connsiteY318" fmla="*/ 242634 h 1197583"/>
                <a:gd name="connsiteX319" fmla="*/ 1602706 w 2491821"/>
                <a:gd name="connsiteY319" fmla="*/ 207394 h 1197583"/>
                <a:gd name="connsiteX320" fmla="*/ 1641067 w 2491821"/>
                <a:gd name="connsiteY320" fmla="*/ 176560 h 1197583"/>
                <a:gd name="connsiteX321" fmla="*/ 1779819 w 2491821"/>
                <a:gd name="connsiteY321" fmla="*/ 141323 h 1197583"/>
                <a:gd name="connsiteX322" fmla="*/ 1419720 w 2491821"/>
                <a:gd name="connsiteY322" fmla="*/ 6238 h 1197583"/>
                <a:gd name="connsiteX323" fmla="*/ 1470377 w 2491821"/>
                <a:gd name="connsiteY323" fmla="*/ 18169 h 1197583"/>
                <a:gd name="connsiteX324" fmla="*/ 1489099 w 2491821"/>
                <a:gd name="connsiteY324" fmla="*/ 50289 h 1197583"/>
                <a:gd name="connsiteX325" fmla="*/ 1460834 w 2491821"/>
                <a:gd name="connsiteY325" fmla="*/ 95069 h 1197583"/>
                <a:gd name="connsiteX326" fmla="*/ 1352548 w 2491821"/>
                <a:gd name="connsiteY326" fmla="*/ 121134 h 1197583"/>
                <a:gd name="connsiteX327" fmla="*/ 1309964 w 2491821"/>
                <a:gd name="connsiteY327" fmla="*/ 110854 h 1197583"/>
                <a:gd name="connsiteX328" fmla="*/ 1288674 w 2491821"/>
                <a:gd name="connsiteY328" fmla="*/ 74147 h 1197583"/>
                <a:gd name="connsiteX329" fmla="*/ 1333826 w 2491821"/>
                <a:gd name="connsiteY329" fmla="*/ 24592 h 1197583"/>
                <a:gd name="connsiteX330" fmla="*/ 1419720 w 2491821"/>
                <a:gd name="connsiteY330" fmla="*/ 6238 h 1197583"/>
                <a:gd name="connsiteX331" fmla="*/ 1142214 w 2491821"/>
                <a:gd name="connsiteY331" fmla="*/ 6238 h 1197583"/>
                <a:gd name="connsiteX332" fmla="*/ 1192868 w 2491821"/>
                <a:gd name="connsiteY332" fmla="*/ 18169 h 1197583"/>
                <a:gd name="connsiteX333" fmla="*/ 1211589 w 2491821"/>
                <a:gd name="connsiteY333" fmla="*/ 50289 h 1197583"/>
                <a:gd name="connsiteX334" fmla="*/ 1183324 w 2491821"/>
                <a:gd name="connsiteY334" fmla="*/ 95069 h 1197583"/>
                <a:gd name="connsiteX335" fmla="*/ 1075038 w 2491821"/>
                <a:gd name="connsiteY335" fmla="*/ 121134 h 1197583"/>
                <a:gd name="connsiteX336" fmla="*/ 1032458 w 2491821"/>
                <a:gd name="connsiteY336" fmla="*/ 110854 h 1197583"/>
                <a:gd name="connsiteX337" fmla="*/ 1011167 w 2491821"/>
                <a:gd name="connsiteY337" fmla="*/ 74147 h 1197583"/>
                <a:gd name="connsiteX338" fmla="*/ 1056316 w 2491821"/>
                <a:gd name="connsiteY338" fmla="*/ 24592 h 1197583"/>
                <a:gd name="connsiteX339" fmla="*/ 1142214 w 2491821"/>
                <a:gd name="connsiteY339" fmla="*/ 6238 h 1197583"/>
                <a:gd name="connsiteX340" fmla="*/ 435351 w 2491821"/>
                <a:gd name="connsiteY340" fmla="*/ 0 h 1197583"/>
                <a:gd name="connsiteX341" fmla="*/ 459943 w 2491821"/>
                <a:gd name="connsiteY341" fmla="*/ 14680 h 1197583"/>
                <a:gd name="connsiteX342" fmla="*/ 492247 w 2491821"/>
                <a:gd name="connsiteY342" fmla="*/ 105714 h 1197583"/>
                <a:gd name="connsiteX343" fmla="*/ 481602 w 2491821"/>
                <a:gd name="connsiteY343" fmla="*/ 142056 h 1197583"/>
                <a:gd name="connsiteX344" fmla="*/ 453705 w 2491821"/>
                <a:gd name="connsiteY344" fmla="*/ 155638 h 1197583"/>
                <a:gd name="connsiteX345" fmla="*/ 434250 w 2491821"/>
                <a:gd name="connsiteY345" fmla="*/ 150498 h 1197583"/>
                <a:gd name="connsiteX346" fmla="*/ 400479 w 2491821"/>
                <a:gd name="connsiteY346" fmla="*/ 114524 h 1197583"/>
                <a:gd name="connsiteX347" fmla="*/ 360651 w 2491821"/>
                <a:gd name="connsiteY347" fmla="*/ 89564 h 1197583"/>
                <a:gd name="connsiteX348" fmla="*/ 273836 w 2491821"/>
                <a:gd name="connsiteY348" fmla="*/ 81856 h 1197583"/>
                <a:gd name="connsiteX349" fmla="*/ 242638 w 2491821"/>
                <a:gd name="connsiteY349" fmla="*/ 94704 h 1197583"/>
                <a:gd name="connsiteX350" fmla="*/ 234377 w 2491821"/>
                <a:gd name="connsiteY350" fmla="*/ 132145 h 1197583"/>
                <a:gd name="connsiteX351" fmla="*/ 230523 w 2491821"/>
                <a:gd name="connsiteY351" fmla="*/ 182802 h 1197583"/>
                <a:gd name="connsiteX352" fmla="*/ 239333 w 2491821"/>
                <a:gd name="connsiteY352" fmla="*/ 201524 h 1197583"/>
                <a:gd name="connsiteX353" fmla="*/ 272370 w 2491821"/>
                <a:gd name="connsiteY353" fmla="*/ 206661 h 1197583"/>
                <a:gd name="connsiteX354" fmla="*/ 296228 w 2491821"/>
                <a:gd name="connsiteY354" fmla="*/ 200787 h 1197583"/>
                <a:gd name="connsiteX355" fmla="*/ 306873 w 2491821"/>
                <a:gd name="connsiteY355" fmla="*/ 180967 h 1197583"/>
                <a:gd name="connsiteX356" fmla="*/ 341380 w 2491821"/>
                <a:gd name="connsiteY356" fmla="*/ 140955 h 1197583"/>
                <a:gd name="connsiteX357" fmla="*/ 386161 w 2491821"/>
                <a:gd name="connsiteY357" fmla="*/ 248139 h 1197583"/>
                <a:gd name="connsiteX358" fmla="*/ 366706 w 2491821"/>
                <a:gd name="connsiteY358" fmla="*/ 347987 h 1197583"/>
                <a:gd name="connsiteX359" fmla="*/ 334405 w 2491821"/>
                <a:gd name="connsiteY359" fmla="*/ 367439 h 1197583"/>
                <a:gd name="connsiteX360" fmla="*/ 309445 w 2491821"/>
                <a:gd name="connsiteY360" fmla="*/ 338440 h 1197583"/>
                <a:gd name="connsiteX361" fmla="*/ 304854 w 2491821"/>
                <a:gd name="connsiteY361" fmla="*/ 312013 h 1197583"/>
                <a:gd name="connsiteX362" fmla="*/ 294393 w 2491821"/>
                <a:gd name="connsiteY362" fmla="*/ 297330 h 1197583"/>
                <a:gd name="connsiteX363" fmla="*/ 259156 w 2491821"/>
                <a:gd name="connsiteY363" fmla="*/ 285948 h 1197583"/>
                <a:gd name="connsiteX364" fmla="*/ 236764 w 2491821"/>
                <a:gd name="connsiteY364" fmla="*/ 291821 h 1197583"/>
                <a:gd name="connsiteX365" fmla="*/ 231624 w 2491821"/>
                <a:gd name="connsiteY365" fmla="*/ 314213 h 1197583"/>
                <a:gd name="connsiteX366" fmla="*/ 231256 w 2491821"/>
                <a:gd name="connsiteY366" fmla="*/ 348352 h 1197583"/>
                <a:gd name="connsiteX367" fmla="*/ 244473 w 2491821"/>
                <a:gd name="connsiteY367" fmla="*/ 425805 h 1197583"/>
                <a:gd name="connsiteX368" fmla="*/ 253464 w 2491821"/>
                <a:gd name="connsiteY368" fmla="*/ 432964 h 1197583"/>
                <a:gd name="connsiteX369" fmla="*/ 277510 w 2491821"/>
                <a:gd name="connsiteY369" fmla="*/ 437551 h 1197583"/>
                <a:gd name="connsiteX370" fmla="*/ 293660 w 2491821"/>
                <a:gd name="connsiteY370" fmla="*/ 447463 h 1197583"/>
                <a:gd name="connsiteX371" fmla="*/ 300267 w 2491821"/>
                <a:gd name="connsiteY371" fmla="*/ 466918 h 1197583"/>
                <a:gd name="connsiteX372" fmla="*/ 267230 w 2491821"/>
                <a:gd name="connsiteY372" fmla="*/ 503257 h 1197583"/>
                <a:gd name="connsiteX373" fmla="*/ 133247 w 2491821"/>
                <a:gd name="connsiteY373" fmla="*/ 514635 h 1197583"/>
                <a:gd name="connsiteX374" fmla="*/ 28999 w 2491821"/>
                <a:gd name="connsiteY374" fmla="*/ 505829 h 1197583"/>
                <a:gd name="connsiteX375" fmla="*/ 8077 w 2491821"/>
                <a:gd name="connsiteY375" fmla="*/ 491145 h 1197583"/>
                <a:gd name="connsiteX376" fmla="*/ 0 w 2491821"/>
                <a:gd name="connsiteY376" fmla="*/ 467652 h 1197583"/>
                <a:gd name="connsiteX377" fmla="*/ 11747 w 2491821"/>
                <a:gd name="connsiteY377" fmla="*/ 441590 h 1197583"/>
                <a:gd name="connsiteX378" fmla="*/ 31935 w 2491821"/>
                <a:gd name="connsiteY378" fmla="*/ 432411 h 1197583"/>
                <a:gd name="connsiteX379" fmla="*/ 56530 w 2491821"/>
                <a:gd name="connsiteY379" fmla="*/ 394971 h 1197583"/>
                <a:gd name="connsiteX380" fmla="*/ 63137 w 2491821"/>
                <a:gd name="connsiteY380" fmla="*/ 189040 h 1197583"/>
                <a:gd name="connsiteX381" fmla="*/ 58365 w 2491821"/>
                <a:gd name="connsiteY381" fmla="*/ 99108 h 1197583"/>
                <a:gd name="connsiteX382" fmla="*/ 35240 w 2491821"/>
                <a:gd name="connsiteY382" fmla="*/ 70477 h 1197583"/>
                <a:gd name="connsiteX383" fmla="*/ 11194 w 2491821"/>
                <a:gd name="connsiteY383" fmla="*/ 56343 h 1197583"/>
                <a:gd name="connsiteX384" fmla="*/ 5505 w 2491821"/>
                <a:gd name="connsiteY384" fmla="*/ 38907 h 1197583"/>
                <a:gd name="connsiteX385" fmla="*/ 21290 w 2491821"/>
                <a:gd name="connsiteY385" fmla="*/ 11928 h 1197583"/>
                <a:gd name="connsiteX386" fmla="*/ 60200 w 2491821"/>
                <a:gd name="connsiteY386" fmla="*/ 1098 h 1197583"/>
                <a:gd name="connsiteX387" fmla="*/ 103149 w 2491821"/>
                <a:gd name="connsiteY387" fmla="*/ 3302 h 1197583"/>
                <a:gd name="connsiteX388" fmla="*/ 246308 w 2491821"/>
                <a:gd name="connsiteY388" fmla="*/ 8073 h 1197583"/>
                <a:gd name="connsiteX389" fmla="*/ 425805 w 2491821"/>
                <a:gd name="connsiteY389" fmla="*/ 733 h 1197583"/>
                <a:gd name="connsiteX390" fmla="*/ 435351 w 2491821"/>
                <a:gd name="connsiteY390" fmla="*/ 0 h 119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2491821" h="1197583">
                  <a:moveTo>
                    <a:pt x="257686" y="968162"/>
                  </a:moveTo>
                  <a:cubicBezTo>
                    <a:pt x="246919" y="968162"/>
                    <a:pt x="239454" y="970487"/>
                    <a:pt x="235294" y="975134"/>
                  </a:cubicBezTo>
                  <a:cubicBezTo>
                    <a:pt x="231134" y="979784"/>
                    <a:pt x="229056" y="988229"/>
                    <a:pt x="229056" y="1000463"/>
                  </a:cubicBezTo>
                  <a:lnTo>
                    <a:pt x="229056" y="1035335"/>
                  </a:lnTo>
                  <a:cubicBezTo>
                    <a:pt x="229056" y="1067395"/>
                    <a:pt x="231381" y="1088685"/>
                    <a:pt x="236028" y="1099206"/>
                  </a:cubicBezTo>
                  <a:cubicBezTo>
                    <a:pt x="240678" y="1109729"/>
                    <a:pt x="250099" y="1114991"/>
                    <a:pt x="264293" y="1114991"/>
                  </a:cubicBezTo>
                  <a:cubicBezTo>
                    <a:pt x="301490" y="1114991"/>
                    <a:pt x="320090" y="1093210"/>
                    <a:pt x="320090" y="1049653"/>
                  </a:cubicBezTo>
                  <a:cubicBezTo>
                    <a:pt x="320090" y="995326"/>
                    <a:pt x="299287" y="968162"/>
                    <a:pt x="257686" y="968162"/>
                  </a:cubicBezTo>
                  <a:close/>
                  <a:moveTo>
                    <a:pt x="1358664" y="888138"/>
                  </a:moveTo>
                  <a:cubicBezTo>
                    <a:pt x="1344961" y="888138"/>
                    <a:pt x="1334191" y="893522"/>
                    <a:pt x="1326361" y="904292"/>
                  </a:cubicBezTo>
                  <a:cubicBezTo>
                    <a:pt x="1319021" y="914325"/>
                    <a:pt x="1315351" y="924480"/>
                    <a:pt x="1315351" y="934757"/>
                  </a:cubicBezTo>
                  <a:cubicBezTo>
                    <a:pt x="1315351" y="942101"/>
                    <a:pt x="1317123" y="947237"/>
                    <a:pt x="1320671" y="950174"/>
                  </a:cubicBezTo>
                  <a:cubicBezTo>
                    <a:pt x="1324220" y="953111"/>
                    <a:pt x="1330399" y="954581"/>
                    <a:pt x="1339209" y="954581"/>
                  </a:cubicBezTo>
                  <a:lnTo>
                    <a:pt x="1376285" y="954581"/>
                  </a:lnTo>
                  <a:cubicBezTo>
                    <a:pt x="1391945" y="954581"/>
                    <a:pt x="1399775" y="947359"/>
                    <a:pt x="1399775" y="932922"/>
                  </a:cubicBezTo>
                  <a:cubicBezTo>
                    <a:pt x="1399775" y="919709"/>
                    <a:pt x="1395983" y="908939"/>
                    <a:pt x="1388396" y="900618"/>
                  </a:cubicBezTo>
                  <a:cubicBezTo>
                    <a:pt x="1380810" y="892298"/>
                    <a:pt x="1370901" y="888138"/>
                    <a:pt x="1358664" y="888138"/>
                  </a:cubicBezTo>
                  <a:close/>
                  <a:moveTo>
                    <a:pt x="720444" y="824636"/>
                  </a:moveTo>
                  <a:cubicBezTo>
                    <a:pt x="733905" y="824636"/>
                    <a:pt x="740633" y="832223"/>
                    <a:pt x="740633" y="847393"/>
                  </a:cubicBezTo>
                  <a:lnTo>
                    <a:pt x="740633" y="1060663"/>
                  </a:lnTo>
                  <a:cubicBezTo>
                    <a:pt x="740633" y="1077550"/>
                    <a:pt x="742162" y="1089909"/>
                    <a:pt x="745221" y="1097739"/>
                  </a:cubicBezTo>
                  <a:cubicBezTo>
                    <a:pt x="748282" y="1105569"/>
                    <a:pt x="754461" y="1112787"/>
                    <a:pt x="763758" y="1119397"/>
                  </a:cubicBezTo>
                  <a:cubicBezTo>
                    <a:pt x="771345" y="1124781"/>
                    <a:pt x="776422" y="1129368"/>
                    <a:pt x="778994" y="1133160"/>
                  </a:cubicBezTo>
                  <a:cubicBezTo>
                    <a:pt x="781563" y="1136955"/>
                    <a:pt x="782848" y="1141786"/>
                    <a:pt x="782848" y="1147659"/>
                  </a:cubicBezTo>
                  <a:cubicBezTo>
                    <a:pt x="782848" y="1179230"/>
                    <a:pt x="742836" y="1195015"/>
                    <a:pt x="662812" y="1195015"/>
                  </a:cubicBezTo>
                  <a:cubicBezTo>
                    <a:pt x="619745" y="1195015"/>
                    <a:pt x="585606" y="1191588"/>
                    <a:pt x="560399" y="1184735"/>
                  </a:cubicBezTo>
                  <a:cubicBezTo>
                    <a:pt x="551836" y="1182288"/>
                    <a:pt x="544923" y="1178006"/>
                    <a:pt x="539662" y="1171886"/>
                  </a:cubicBezTo>
                  <a:cubicBezTo>
                    <a:pt x="534400" y="1165770"/>
                    <a:pt x="531769" y="1158794"/>
                    <a:pt x="531769" y="1150964"/>
                  </a:cubicBezTo>
                  <a:cubicBezTo>
                    <a:pt x="531769" y="1144358"/>
                    <a:pt x="533114" y="1139218"/>
                    <a:pt x="535807" y="1135548"/>
                  </a:cubicBezTo>
                  <a:cubicBezTo>
                    <a:pt x="538497" y="1131878"/>
                    <a:pt x="545351" y="1126004"/>
                    <a:pt x="556361" y="1117927"/>
                  </a:cubicBezTo>
                  <a:cubicBezTo>
                    <a:pt x="563948" y="1112301"/>
                    <a:pt x="569331" y="1103122"/>
                    <a:pt x="572514" y="1090395"/>
                  </a:cubicBezTo>
                  <a:cubicBezTo>
                    <a:pt x="575694" y="1077672"/>
                    <a:pt x="577286" y="1058707"/>
                    <a:pt x="577286" y="1033500"/>
                  </a:cubicBezTo>
                  <a:cubicBezTo>
                    <a:pt x="577286" y="1025426"/>
                    <a:pt x="576734" y="1010312"/>
                    <a:pt x="575632" y="988167"/>
                  </a:cubicBezTo>
                  <a:cubicBezTo>
                    <a:pt x="574534" y="966022"/>
                    <a:pt x="573738" y="953111"/>
                    <a:pt x="573248" y="949441"/>
                  </a:cubicBezTo>
                  <a:cubicBezTo>
                    <a:pt x="571778" y="939407"/>
                    <a:pt x="564928" y="931699"/>
                    <a:pt x="552691" y="926315"/>
                  </a:cubicBezTo>
                  <a:cubicBezTo>
                    <a:pt x="537521" y="919709"/>
                    <a:pt x="529934" y="909919"/>
                    <a:pt x="529934" y="896948"/>
                  </a:cubicBezTo>
                  <a:cubicBezTo>
                    <a:pt x="529934" y="881532"/>
                    <a:pt x="539842" y="870031"/>
                    <a:pt x="559666" y="862445"/>
                  </a:cubicBezTo>
                  <a:cubicBezTo>
                    <a:pt x="587073" y="851921"/>
                    <a:pt x="616440" y="842990"/>
                    <a:pt x="647764" y="835646"/>
                  </a:cubicBezTo>
                  <a:cubicBezTo>
                    <a:pt x="679087" y="828306"/>
                    <a:pt x="703314" y="824636"/>
                    <a:pt x="720444" y="824636"/>
                  </a:cubicBezTo>
                  <a:close/>
                  <a:moveTo>
                    <a:pt x="1362334" y="822064"/>
                  </a:moveTo>
                  <a:cubicBezTo>
                    <a:pt x="1408832" y="822064"/>
                    <a:pt x="1448354" y="835281"/>
                    <a:pt x="1480901" y="861711"/>
                  </a:cubicBezTo>
                  <a:cubicBezTo>
                    <a:pt x="1497294" y="874925"/>
                    <a:pt x="1510511" y="890585"/>
                    <a:pt x="1520544" y="908695"/>
                  </a:cubicBezTo>
                  <a:cubicBezTo>
                    <a:pt x="1532045" y="929252"/>
                    <a:pt x="1537796" y="949319"/>
                    <a:pt x="1537796" y="968896"/>
                  </a:cubicBezTo>
                  <a:cubicBezTo>
                    <a:pt x="1537796" y="984803"/>
                    <a:pt x="1534491" y="997832"/>
                    <a:pt x="1527884" y="1007990"/>
                  </a:cubicBezTo>
                  <a:cubicBezTo>
                    <a:pt x="1521278" y="1018145"/>
                    <a:pt x="1512714" y="1023223"/>
                    <a:pt x="1502191" y="1023223"/>
                  </a:cubicBezTo>
                  <a:lnTo>
                    <a:pt x="1329666" y="1023223"/>
                  </a:lnTo>
                  <a:cubicBezTo>
                    <a:pt x="1322079" y="1023223"/>
                    <a:pt x="1318287" y="1026525"/>
                    <a:pt x="1318287" y="1033135"/>
                  </a:cubicBezTo>
                  <a:cubicBezTo>
                    <a:pt x="1318287" y="1049038"/>
                    <a:pt x="1326913" y="1064028"/>
                    <a:pt x="1344165" y="1078099"/>
                  </a:cubicBezTo>
                  <a:cubicBezTo>
                    <a:pt x="1361417" y="1092171"/>
                    <a:pt x="1379955" y="1099206"/>
                    <a:pt x="1399775" y="1099206"/>
                  </a:cubicBezTo>
                  <a:cubicBezTo>
                    <a:pt x="1411522" y="1099206"/>
                    <a:pt x="1424554" y="1096943"/>
                    <a:pt x="1438869" y="1092415"/>
                  </a:cubicBezTo>
                  <a:cubicBezTo>
                    <a:pt x="1453185" y="1087890"/>
                    <a:pt x="1464994" y="1082322"/>
                    <a:pt x="1474291" y="1075715"/>
                  </a:cubicBezTo>
                  <a:cubicBezTo>
                    <a:pt x="1482614" y="1069842"/>
                    <a:pt x="1489221" y="1066905"/>
                    <a:pt x="1494114" y="1066905"/>
                  </a:cubicBezTo>
                  <a:cubicBezTo>
                    <a:pt x="1500477" y="1066905"/>
                    <a:pt x="1506716" y="1070819"/>
                    <a:pt x="1512836" y="1078652"/>
                  </a:cubicBezTo>
                  <a:cubicBezTo>
                    <a:pt x="1518953" y="1086482"/>
                    <a:pt x="1522011" y="1094559"/>
                    <a:pt x="1522011" y="1102879"/>
                  </a:cubicBezTo>
                  <a:cubicBezTo>
                    <a:pt x="1522011" y="1120496"/>
                    <a:pt x="1511001" y="1137504"/>
                    <a:pt x="1488974" y="1153901"/>
                  </a:cubicBezTo>
                  <a:cubicBezTo>
                    <a:pt x="1450067" y="1183021"/>
                    <a:pt x="1405161" y="1197583"/>
                    <a:pt x="1354258" y="1197583"/>
                  </a:cubicBezTo>
                  <a:cubicBezTo>
                    <a:pt x="1302867" y="1197583"/>
                    <a:pt x="1259800" y="1182656"/>
                    <a:pt x="1225050" y="1152799"/>
                  </a:cubicBezTo>
                  <a:cubicBezTo>
                    <a:pt x="1208163" y="1138116"/>
                    <a:pt x="1194216" y="1120374"/>
                    <a:pt x="1183203" y="1099574"/>
                  </a:cubicBezTo>
                  <a:cubicBezTo>
                    <a:pt x="1168766" y="1071920"/>
                    <a:pt x="1161544" y="1042800"/>
                    <a:pt x="1161544" y="1012210"/>
                  </a:cubicBezTo>
                  <a:cubicBezTo>
                    <a:pt x="1161544" y="971099"/>
                    <a:pt x="1174024" y="934145"/>
                    <a:pt x="1198988" y="901355"/>
                  </a:cubicBezTo>
                  <a:cubicBezTo>
                    <a:pt x="1220521" y="872968"/>
                    <a:pt x="1247932" y="851800"/>
                    <a:pt x="1281212" y="837850"/>
                  </a:cubicBezTo>
                  <a:cubicBezTo>
                    <a:pt x="1306172" y="827326"/>
                    <a:pt x="1333214" y="822064"/>
                    <a:pt x="1362334" y="822064"/>
                  </a:cubicBezTo>
                  <a:close/>
                  <a:moveTo>
                    <a:pt x="251813" y="755994"/>
                  </a:moveTo>
                  <a:cubicBezTo>
                    <a:pt x="243249" y="755994"/>
                    <a:pt x="237313" y="758378"/>
                    <a:pt x="234008" y="763150"/>
                  </a:cubicBezTo>
                  <a:cubicBezTo>
                    <a:pt x="230707" y="767921"/>
                    <a:pt x="229056" y="776547"/>
                    <a:pt x="229056" y="789031"/>
                  </a:cubicBezTo>
                  <a:lnTo>
                    <a:pt x="229056" y="864648"/>
                  </a:lnTo>
                  <a:cubicBezTo>
                    <a:pt x="229056" y="876638"/>
                    <a:pt x="230585" y="885080"/>
                    <a:pt x="233643" y="889973"/>
                  </a:cubicBezTo>
                  <a:cubicBezTo>
                    <a:pt x="236702" y="894870"/>
                    <a:pt x="242026" y="897317"/>
                    <a:pt x="249609" y="897317"/>
                  </a:cubicBezTo>
                  <a:cubicBezTo>
                    <a:pt x="267720" y="897317"/>
                    <a:pt x="281058" y="891749"/>
                    <a:pt x="289621" y="880614"/>
                  </a:cubicBezTo>
                  <a:cubicBezTo>
                    <a:pt x="298188" y="869479"/>
                    <a:pt x="302470" y="852043"/>
                    <a:pt x="302470" y="828306"/>
                  </a:cubicBezTo>
                  <a:cubicBezTo>
                    <a:pt x="302470" y="805302"/>
                    <a:pt x="298063" y="787498"/>
                    <a:pt x="289253" y="774896"/>
                  </a:cubicBezTo>
                  <a:cubicBezTo>
                    <a:pt x="280446" y="762295"/>
                    <a:pt x="267963" y="755994"/>
                    <a:pt x="251813" y="755994"/>
                  </a:cubicBezTo>
                  <a:close/>
                  <a:moveTo>
                    <a:pt x="991344" y="733602"/>
                  </a:moveTo>
                  <a:lnTo>
                    <a:pt x="1021079" y="733602"/>
                  </a:lnTo>
                  <a:cubicBezTo>
                    <a:pt x="1027196" y="733602"/>
                    <a:pt x="1031293" y="735009"/>
                    <a:pt x="1033375" y="737821"/>
                  </a:cubicBezTo>
                  <a:cubicBezTo>
                    <a:pt x="1035454" y="740636"/>
                    <a:pt x="1036496" y="746204"/>
                    <a:pt x="1036496" y="754524"/>
                  </a:cubicBezTo>
                  <a:lnTo>
                    <a:pt x="1036496" y="804079"/>
                  </a:lnTo>
                  <a:cubicBezTo>
                    <a:pt x="1036496" y="811419"/>
                    <a:pt x="1037657" y="816194"/>
                    <a:pt x="1039982" y="818394"/>
                  </a:cubicBezTo>
                  <a:cubicBezTo>
                    <a:pt x="1042307" y="820598"/>
                    <a:pt x="1047263" y="821699"/>
                    <a:pt x="1054850" y="821699"/>
                  </a:cubicBezTo>
                  <a:lnTo>
                    <a:pt x="1122759" y="821699"/>
                  </a:lnTo>
                  <a:cubicBezTo>
                    <a:pt x="1131812" y="821699"/>
                    <a:pt x="1137685" y="823350"/>
                    <a:pt x="1140379" y="826655"/>
                  </a:cubicBezTo>
                  <a:cubicBezTo>
                    <a:pt x="1143069" y="829957"/>
                    <a:pt x="1144414" y="836994"/>
                    <a:pt x="1144414" y="847761"/>
                  </a:cubicBezTo>
                  <a:lnTo>
                    <a:pt x="1144414" y="869420"/>
                  </a:lnTo>
                  <a:cubicBezTo>
                    <a:pt x="1144414" y="881163"/>
                    <a:pt x="1142700" y="889303"/>
                    <a:pt x="1139277" y="893828"/>
                  </a:cubicBezTo>
                  <a:cubicBezTo>
                    <a:pt x="1135850" y="898356"/>
                    <a:pt x="1129609" y="900618"/>
                    <a:pt x="1120555" y="900618"/>
                  </a:cubicBezTo>
                  <a:lnTo>
                    <a:pt x="1054116" y="900618"/>
                  </a:lnTo>
                  <a:cubicBezTo>
                    <a:pt x="1047263" y="900618"/>
                    <a:pt x="1042613" y="901842"/>
                    <a:pt x="1040166" y="904292"/>
                  </a:cubicBezTo>
                  <a:cubicBezTo>
                    <a:pt x="1037719" y="906739"/>
                    <a:pt x="1036496" y="911389"/>
                    <a:pt x="1036496" y="918239"/>
                  </a:cubicBezTo>
                  <a:lnTo>
                    <a:pt x="1036496" y="1042310"/>
                  </a:lnTo>
                  <a:cubicBezTo>
                    <a:pt x="1036496" y="1056993"/>
                    <a:pt x="1040104" y="1068984"/>
                    <a:pt x="1047325" y="1078284"/>
                  </a:cubicBezTo>
                  <a:cubicBezTo>
                    <a:pt x="1054544" y="1087584"/>
                    <a:pt x="1063781" y="1092234"/>
                    <a:pt x="1075038" y="1092234"/>
                  </a:cubicBezTo>
                  <a:cubicBezTo>
                    <a:pt x="1084582" y="1092234"/>
                    <a:pt x="1097183" y="1087827"/>
                    <a:pt x="1112847" y="1079017"/>
                  </a:cubicBezTo>
                  <a:cubicBezTo>
                    <a:pt x="1116517" y="1076814"/>
                    <a:pt x="1120187" y="1075715"/>
                    <a:pt x="1123860" y="1075715"/>
                  </a:cubicBezTo>
                  <a:cubicBezTo>
                    <a:pt x="1129734" y="1075715"/>
                    <a:pt x="1135117" y="1079264"/>
                    <a:pt x="1140010" y="1086360"/>
                  </a:cubicBezTo>
                  <a:cubicBezTo>
                    <a:pt x="1144904" y="1093457"/>
                    <a:pt x="1147351" y="1101166"/>
                    <a:pt x="1147351" y="1109486"/>
                  </a:cubicBezTo>
                  <a:cubicBezTo>
                    <a:pt x="1147351" y="1124656"/>
                    <a:pt x="1139030" y="1139218"/>
                    <a:pt x="1122390" y="1153168"/>
                  </a:cubicBezTo>
                  <a:cubicBezTo>
                    <a:pt x="1087640" y="1182778"/>
                    <a:pt x="1045549" y="1197583"/>
                    <a:pt x="996116" y="1197583"/>
                  </a:cubicBezTo>
                  <a:cubicBezTo>
                    <a:pt x="956962" y="1197583"/>
                    <a:pt x="925517" y="1186511"/>
                    <a:pt x="901780" y="1164362"/>
                  </a:cubicBezTo>
                  <a:cubicBezTo>
                    <a:pt x="878043" y="1142217"/>
                    <a:pt x="866174" y="1113034"/>
                    <a:pt x="866174" y="1076814"/>
                  </a:cubicBezTo>
                  <a:lnTo>
                    <a:pt x="866174" y="907229"/>
                  </a:lnTo>
                  <a:cubicBezTo>
                    <a:pt x="866174" y="901598"/>
                    <a:pt x="865500" y="898113"/>
                    <a:pt x="864155" y="896764"/>
                  </a:cubicBezTo>
                  <a:cubicBezTo>
                    <a:pt x="862807" y="895419"/>
                    <a:pt x="859321" y="894745"/>
                    <a:pt x="853691" y="894745"/>
                  </a:cubicBezTo>
                  <a:lnTo>
                    <a:pt x="815882" y="894745"/>
                  </a:lnTo>
                  <a:cubicBezTo>
                    <a:pt x="808785" y="894745"/>
                    <a:pt x="804260" y="893584"/>
                    <a:pt x="802300" y="891259"/>
                  </a:cubicBezTo>
                  <a:cubicBezTo>
                    <a:pt x="800344" y="888934"/>
                    <a:pt x="799367" y="883488"/>
                    <a:pt x="799367" y="874925"/>
                  </a:cubicBezTo>
                  <a:lnTo>
                    <a:pt x="799367" y="858775"/>
                  </a:lnTo>
                  <a:cubicBezTo>
                    <a:pt x="799610" y="851431"/>
                    <a:pt x="802425" y="846048"/>
                    <a:pt x="807809" y="842621"/>
                  </a:cubicBezTo>
                  <a:lnTo>
                    <a:pt x="975927" y="736903"/>
                  </a:lnTo>
                  <a:cubicBezTo>
                    <a:pt x="980087" y="734703"/>
                    <a:pt x="985227" y="733602"/>
                    <a:pt x="991344" y="733602"/>
                  </a:cubicBezTo>
                  <a:close/>
                  <a:moveTo>
                    <a:pt x="667952" y="686615"/>
                  </a:moveTo>
                  <a:cubicBezTo>
                    <a:pt x="689242" y="686615"/>
                    <a:pt x="706129" y="690594"/>
                    <a:pt x="718609" y="698546"/>
                  </a:cubicBezTo>
                  <a:cubicBezTo>
                    <a:pt x="731090" y="706497"/>
                    <a:pt x="737331" y="717205"/>
                    <a:pt x="737331" y="730665"/>
                  </a:cubicBezTo>
                  <a:cubicBezTo>
                    <a:pt x="737331" y="749509"/>
                    <a:pt x="727909" y="764435"/>
                    <a:pt x="709066" y="775449"/>
                  </a:cubicBezTo>
                  <a:cubicBezTo>
                    <a:pt x="679209" y="792822"/>
                    <a:pt x="643114" y="801511"/>
                    <a:pt x="600780" y="801511"/>
                  </a:cubicBezTo>
                  <a:cubicBezTo>
                    <a:pt x="582913" y="801511"/>
                    <a:pt x="568719" y="798084"/>
                    <a:pt x="558196" y="791231"/>
                  </a:cubicBezTo>
                  <a:cubicBezTo>
                    <a:pt x="544003" y="782421"/>
                    <a:pt x="536906" y="770187"/>
                    <a:pt x="536906" y="754524"/>
                  </a:cubicBezTo>
                  <a:cubicBezTo>
                    <a:pt x="536906" y="733480"/>
                    <a:pt x="551958" y="716962"/>
                    <a:pt x="582058" y="704968"/>
                  </a:cubicBezTo>
                  <a:cubicBezTo>
                    <a:pt x="612648" y="692735"/>
                    <a:pt x="641279" y="686615"/>
                    <a:pt x="667952" y="686615"/>
                  </a:cubicBezTo>
                  <a:close/>
                  <a:moveTo>
                    <a:pt x="309445" y="684046"/>
                  </a:moveTo>
                  <a:cubicBezTo>
                    <a:pt x="341992" y="684046"/>
                    <a:pt x="368238" y="686677"/>
                    <a:pt x="388180" y="691939"/>
                  </a:cubicBezTo>
                  <a:cubicBezTo>
                    <a:pt x="408125" y="697201"/>
                    <a:pt x="425440" y="706070"/>
                    <a:pt x="440123" y="718550"/>
                  </a:cubicBezTo>
                  <a:cubicBezTo>
                    <a:pt x="464103" y="738863"/>
                    <a:pt x="476097" y="766027"/>
                    <a:pt x="476097" y="800041"/>
                  </a:cubicBezTo>
                  <a:cubicBezTo>
                    <a:pt x="476097" y="816928"/>
                    <a:pt x="472548" y="833384"/>
                    <a:pt x="465452" y="849412"/>
                  </a:cubicBezTo>
                  <a:cubicBezTo>
                    <a:pt x="458355" y="865441"/>
                    <a:pt x="448808" y="878227"/>
                    <a:pt x="436818" y="887773"/>
                  </a:cubicBezTo>
                  <a:cubicBezTo>
                    <a:pt x="428255" y="894623"/>
                    <a:pt x="423970" y="900865"/>
                    <a:pt x="423970" y="906492"/>
                  </a:cubicBezTo>
                  <a:cubicBezTo>
                    <a:pt x="423970" y="912612"/>
                    <a:pt x="429110" y="917749"/>
                    <a:pt x="439386" y="921909"/>
                  </a:cubicBezTo>
                  <a:cubicBezTo>
                    <a:pt x="459453" y="929985"/>
                    <a:pt x="477685" y="943567"/>
                    <a:pt x="494082" y="962654"/>
                  </a:cubicBezTo>
                  <a:cubicBezTo>
                    <a:pt x="510969" y="982478"/>
                    <a:pt x="519411" y="1007316"/>
                    <a:pt x="519411" y="1037170"/>
                  </a:cubicBezTo>
                  <a:cubicBezTo>
                    <a:pt x="519411" y="1072410"/>
                    <a:pt x="506562" y="1104589"/>
                    <a:pt x="480868" y="1133713"/>
                  </a:cubicBezTo>
                  <a:cubicBezTo>
                    <a:pt x="446851" y="1172133"/>
                    <a:pt x="396563" y="1191341"/>
                    <a:pt x="329999" y="1191341"/>
                  </a:cubicBezTo>
                  <a:cubicBezTo>
                    <a:pt x="320945" y="1191341"/>
                    <a:pt x="298675" y="1190730"/>
                    <a:pt x="263191" y="1189506"/>
                  </a:cubicBezTo>
                  <a:cubicBezTo>
                    <a:pt x="230891" y="1188283"/>
                    <a:pt x="211067" y="1187550"/>
                    <a:pt x="203727" y="1187306"/>
                  </a:cubicBezTo>
                  <a:lnTo>
                    <a:pt x="154540" y="1187671"/>
                  </a:lnTo>
                  <a:cubicBezTo>
                    <a:pt x="120033" y="1188161"/>
                    <a:pt x="94826" y="1188895"/>
                    <a:pt x="78922" y="1189875"/>
                  </a:cubicBezTo>
                  <a:cubicBezTo>
                    <a:pt x="64729" y="1191098"/>
                    <a:pt x="54570" y="1191710"/>
                    <a:pt x="48454" y="1191710"/>
                  </a:cubicBezTo>
                  <a:cubicBezTo>
                    <a:pt x="33527" y="1191710"/>
                    <a:pt x="21658" y="1187918"/>
                    <a:pt x="12848" y="1180331"/>
                  </a:cubicBezTo>
                  <a:cubicBezTo>
                    <a:pt x="4282" y="1172745"/>
                    <a:pt x="0" y="1163688"/>
                    <a:pt x="0" y="1153168"/>
                  </a:cubicBezTo>
                  <a:cubicBezTo>
                    <a:pt x="0" y="1146314"/>
                    <a:pt x="1592" y="1140931"/>
                    <a:pt x="4772" y="1137014"/>
                  </a:cubicBezTo>
                  <a:cubicBezTo>
                    <a:pt x="7952" y="1133101"/>
                    <a:pt x="15663" y="1126981"/>
                    <a:pt x="27897" y="1118661"/>
                  </a:cubicBezTo>
                  <a:cubicBezTo>
                    <a:pt x="34994" y="1113767"/>
                    <a:pt x="39890" y="1106121"/>
                    <a:pt x="42580" y="1095720"/>
                  </a:cubicBezTo>
                  <a:cubicBezTo>
                    <a:pt x="45274" y="1085318"/>
                    <a:pt x="48210" y="1062988"/>
                    <a:pt x="51390" y="1028728"/>
                  </a:cubicBezTo>
                  <a:cubicBezTo>
                    <a:pt x="56040" y="975381"/>
                    <a:pt x="58365" y="909675"/>
                    <a:pt x="58365" y="831611"/>
                  </a:cubicBezTo>
                  <a:cubicBezTo>
                    <a:pt x="58365" y="802977"/>
                    <a:pt x="56468" y="783950"/>
                    <a:pt x="52676" y="774531"/>
                  </a:cubicBezTo>
                  <a:cubicBezTo>
                    <a:pt x="48881" y="765110"/>
                    <a:pt x="40012" y="757339"/>
                    <a:pt x="26062" y="751222"/>
                  </a:cubicBezTo>
                  <a:cubicBezTo>
                    <a:pt x="9912" y="744369"/>
                    <a:pt x="1835" y="734335"/>
                    <a:pt x="1835" y="721122"/>
                  </a:cubicBezTo>
                  <a:cubicBezTo>
                    <a:pt x="1835" y="710352"/>
                    <a:pt x="6669" y="701545"/>
                    <a:pt x="16334" y="694691"/>
                  </a:cubicBezTo>
                  <a:cubicBezTo>
                    <a:pt x="26003" y="687838"/>
                    <a:pt x="38420" y="684415"/>
                    <a:pt x="53594" y="684415"/>
                  </a:cubicBezTo>
                  <a:cubicBezTo>
                    <a:pt x="61914" y="684415"/>
                    <a:pt x="72559" y="684780"/>
                    <a:pt x="85529" y="685513"/>
                  </a:cubicBezTo>
                  <a:cubicBezTo>
                    <a:pt x="107063" y="686493"/>
                    <a:pt x="130313" y="686983"/>
                    <a:pt x="155273" y="686983"/>
                  </a:cubicBezTo>
                  <a:cubicBezTo>
                    <a:pt x="173627" y="686983"/>
                    <a:pt x="209722" y="686250"/>
                    <a:pt x="263560" y="684780"/>
                  </a:cubicBezTo>
                  <a:cubicBezTo>
                    <a:pt x="280446" y="684290"/>
                    <a:pt x="295738" y="684046"/>
                    <a:pt x="309445" y="684046"/>
                  </a:cubicBezTo>
                  <a:close/>
                  <a:moveTo>
                    <a:pt x="1755227" y="353857"/>
                  </a:moveTo>
                  <a:cubicBezTo>
                    <a:pt x="1744460" y="353857"/>
                    <a:pt x="1735097" y="358264"/>
                    <a:pt x="1727146" y="367074"/>
                  </a:cubicBezTo>
                  <a:cubicBezTo>
                    <a:pt x="1719191" y="375884"/>
                    <a:pt x="1715215" y="386407"/>
                    <a:pt x="1715215" y="398641"/>
                  </a:cubicBezTo>
                  <a:cubicBezTo>
                    <a:pt x="1715215" y="410388"/>
                    <a:pt x="1718030" y="419872"/>
                    <a:pt x="1723657" y="427090"/>
                  </a:cubicBezTo>
                  <a:cubicBezTo>
                    <a:pt x="1729287" y="434309"/>
                    <a:pt x="1736752" y="437920"/>
                    <a:pt x="1746048" y="437920"/>
                  </a:cubicBezTo>
                  <a:cubicBezTo>
                    <a:pt x="1765625" y="437920"/>
                    <a:pt x="1775415" y="421401"/>
                    <a:pt x="1775415" y="388364"/>
                  </a:cubicBezTo>
                  <a:cubicBezTo>
                    <a:pt x="1775415" y="374904"/>
                    <a:pt x="1774008" y="365851"/>
                    <a:pt x="1771193" y="361200"/>
                  </a:cubicBezTo>
                  <a:cubicBezTo>
                    <a:pt x="1768381" y="356550"/>
                    <a:pt x="1763057" y="354104"/>
                    <a:pt x="1755227" y="353857"/>
                  </a:cubicBezTo>
                  <a:close/>
                  <a:moveTo>
                    <a:pt x="1472212" y="144260"/>
                  </a:moveTo>
                  <a:cubicBezTo>
                    <a:pt x="1485672" y="144260"/>
                    <a:pt x="1492401" y="151843"/>
                    <a:pt x="1492401" y="167017"/>
                  </a:cubicBezTo>
                  <a:lnTo>
                    <a:pt x="1492401" y="380287"/>
                  </a:lnTo>
                  <a:cubicBezTo>
                    <a:pt x="1492401" y="397174"/>
                    <a:pt x="1493930" y="409533"/>
                    <a:pt x="1496988" y="417363"/>
                  </a:cubicBezTo>
                  <a:cubicBezTo>
                    <a:pt x="1500050" y="425193"/>
                    <a:pt x="1506229" y="432411"/>
                    <a:pt x="1515526" y="439021"/>
                  </a:cubicBezTo>
                  <a:cubicBezTo>
                    <a:pt x="1523113" y="444405"/>
                    <a:pt x="1528190" y="448992"/>
                    <a:pt x="1530762" y="452784"/>
                  </a:cubicBezTo>
                  <a:cubicBezTo>
                    <a:pt x="1533330" y="456579"/>
                    <a:pt x="1534616" y="461410"/>
                    <a:pt x="1534616" y="467283"/>
                  </a:cubicBezTo>
                  <a:cubicBezTo>
                    <a:pt x="1534616" y="498854"/>
                    <a:pt x="1494604" y="514635"/>
                    <a:pt x="1414580" y="514635"/>
                  </a:cubicBezTo>
                  <a:cubicBezTo>
                    <a:pt x="1371513" y="514635"/>
                    <a:pt x="1337374" y="511212"/>
                    <a:pt x="1312167" y="504359"/>
                  </a:cubicBezTo>
                  <a:cubicBezTo>
                    <a:pt x="1303604" y="501912"/>
                    <a:pt x="1296691" y="497630"/>
                    <a:pt x="1291429" y="491510"/>
                  </a:cubicBezTo>
                  <a:cubicBezTo>
                    <a:pt x="1286168" y="485393"/>
                    <a:pt x="1283537" y="478418"/>
                    <a:pt x="1283537" y="470588"/>
                  </a:cubicBezTo>
                  <a:cubicBezTo>
                    <a:pt x="1283537" y="463982"/>
                    <a:pt x="1284882" y="458842"/>
                    <a:pt x="1287575" y="455171"/>
                  </a:cubicBezTo>
                  <a:cubicBezTo>
                    <a:pt x="1290265" y="451501"/>
                    <a:pt x="1297119" y="445628"/>
                    <a:pt x="1308129" y="437551"/>
                  </a:cubicBezTo>
                  <a:cubicBezTo>
                    <a:pt x="1315716" y="431925"/>
                    <a:pt x="1321099" y="422746"/>
                    <a:pt x="1324282" y="410019"/>
                  </a:cubicBezTo>
                  <a:cubicBezTo>
                    <a:pt x="1327462" y="397296"/>
                    <a:pt x="1329054" y="378331"/>
                    <a:pt x="1329054" y="353124"/>
                  </a:cubicBezTo>
                  <a:cubicBezTo>
                    <a:pt x="1329054" y="345050"/>
                    <a:pt x="1328502" y="329936"/>
                    <a:pt x="1327400" y="307791"/>
                  </a:cubicBezTo>
                  <a:cubicBezTo>
                    <a:pt x="1326302" y="285642"/>
                    <a:pt x="1325506" y="272735"/>
                    <a:pt x="1325016" y="269065"/>
                  </a:cubicBezTo>
                  <a:cubicBezTo>
                    <a:pt x="1323546" y="259031"/>
                    <a:pt x="1316696" y="251323"/>
                    <a:pt x="1304459" y="245939"/>
                  </a:cubicBezTo>
                  <a:cubicBezTo>
                    <a:pt x="1289285" y="239333"/>
                    <a:pt x="1281702" y="229542"/>
                    <a:pt x="1281702" y="216572"/>
                  </a:cubicBezTo>
                  <a:cubicBezTo>
                    <a:pt x="1281702" y="201156"/>
                    <a:pt x="1291610" y="189652"/>
                    <a:pt x="1311434" y="182068"/>
                  </a:cubicBezTo>
                  <a:cubicBezTo>
                    <a:pt x="1338841" y="171545"/>
                    <a:pt x="1368208" y="162613"/>
                    <a:pt x="1399531" y="155270"/>
                  </a:cubicBezTo>
                  <a:cubicBezTo>
                    <a:pt x="1430855" y="147930"/>
                    <a:pt x="1455082" y="144260"/>
                    <a:pt x="1472212" y="144260"/>
                  </a:cubicBezTo>
                  <a:close/>
                  <a:moveTo>
                    <a:pt x="684717" y="144260"/>
                  </a:moveTo>
                  <a:cubicBezTo>
                    <a:pt x="699154" y="144260"/>
                    <a:pt x="706373" y="150376"/>
                    <a:pt x="706373" y="162613"/>
                  </a:cubicBezTo>
                  <a:lnTo>
                    <a:pt x="706373" y="361566"/>
                  </a:lnTo>
                  <a:cubicBezTo>
                    <a:pt x="706373" y="404149"/>
                    <a:pt x="720444" y="425439"/>
                    <a:pt x="748588" y="425439"/>
                  </a:cubicBezTo>
                  <a:cubicBezTo>
                    <a:pt x="755685" y="425439"/>
                    <a:pt x="762657" y="423420"/>
                    <a:pt x="769510" y="419382"/>
                  </a:cubicBezTo>
                  <a:cubicBezTo>
                    <a:pt x="776363" y="415344"/>
                    <a:pt x="781135" y="410388"/>
                    <a:pt x="783825" y="404514"/>
                  </a:cubicBezTo>
                  <a:cubicBezTo>
                    <a:pt x="789208" y="392768"/>
                    <a:pt x="791902" y="366584"/>
                    <a:pt x="791902" y="325960"/>
                  </a:cubicBezTo>
                  <a:cubicBezTo>
                    <a:pt x="791902" y="285826"/>
                    <a:pt x="790557" y="258419"/>
                    <a:pt x="787863" y="243736"/>
                  </a:cubicBezTo>
                  <a:cubicBezTo>
                    <a:pt x="786883" y="237619"/>
                    <a:pt x="785173" y="233153"/>
                    <a:pt x="782723" y="230338"/>
                  </a:cubicBezTo>
                  <a:cubicBezTo>
                    <a:pt x="780277" y="227523"/>
                    <a:pt x="775627" y="224281"/>
                    <a:pt x="768777" y="220611"/>
                  </a:cubicBezTo>
                  <a:cubicBezTo>
                    <a:pt x="754826" y="213267"/>
                    <a:pt x="747851" y="203971"/>
                    <a:pt x="747851" y="192714"/>
                  </a:cubicBezTo>
                  <a:cubicBezTo>
                    <a:pt x="747851" y="177540"/>
                    <a:pt x="759845" y="167017"/>
                    <a:pt x="783825" y="161143"/>
                  </a:cubicBezTo>
                  <a:cubicBezTo>
                    <a:pt x="829342" y="149886"/>
                    <a:pt x="874248" y="144260"/>
                    <a:pt x="918541" y="144260"/>
                  </a:cubicBezTo>
                  <a:cubicBezTo>
                    <a:pt x="943258" y="144260"/>
                    <a:pt x="955617" y="157351"/>
                    <a:pt x="955617" y="183535"/>
                  </a:cubicBezTo>
                  <a:cubicBezTo>
                    <a:pt x="955617" y="186228"/>
                    <a:pt x="955495" y="191734"/>
                    <a:pt x="955249" y="200054"/>
                  </a:cubicBezTo>
                  <a:cubicBezTo>
                    <a:pt x="954759" y="211801"/>
                    <a:pt x="954394" y="226116"/>
                    <a:pt x="954147" y="243003"/>
                  </a:cubicBezTo>
                  <a:lnTo>
                    <a:pt x="954147" y="404883"/>
                  </a:lnTo>
                  <a:cubicBezTo>
                    <a:pt x="954147" y="413203"/>
                    <a:pt x="961244" y="420789"/>
                    <a:pt x="975437" y="427640"/>
                  </a:cubicBezTo>
                  <a:cubicBezTo>
                    <a:pt x="987431" y="433513"/>
                    <a:pt x="993426" y="442080"/>
                    <a:pt x="993426" y="453336"/>
                  </a:cubicBezTo>
                  <a:cubicBezTo>
                    <a:pt x="993426" y="475360"/>
                    <a:pt x="967364" y="492369"/>
                    <a:pt x="915240" y="504359"/>
                  </a:cubicBezTo>
                  <a:cubicBezTo>
                    <a:pt x="884649" y="511455"/>
                    <a:pt x="855039" y="515004"/>
                    <a:pt x="826406" y="515004"/>
                  </a:cubicBezTo>
                  <a:cubicBezTo>
                    <a:pt x="814659" y="515004"/>
                    <a:pt x="806644" y="513659"/>
                    <a:pt x="802363" y="510965"/>
                  </a:cubicBezTo>
                  <a:cubicBezTo>
                    <a:pt x="798081" y="508275"/>
                    <a:pt x="795572" y="503014"/>
                    <a:pt x="794839" y="495184"/>
                  </a:cubicBezTo>
                  <a:cubicBezTo>
                    <a:pt x="793615" y="480010"/>
                    <a:pt x="788965" y="472423"/>
                    <a:pt x="780888" y="472423"/>
                  </a:cubicBezTo>
                  <a:cubicBezTo>
                    <a:pt x="777952" y="472423"/>
                    <a:pt x="775262" y="473097"/>
                    <a:pt x="772815" y="474442"/>
                  </a:cubicBezTo>
                  <a:cubicBezTo>
                    <a:pt x="770365" y="475788"/>
                    <a:pt x="762903" y="480743"/>
                    <a:pt x="750423" y="489310"/>
                  </a:cubicBezTo>
                  <a:cubicBezTo>
                    <a:pt x="725706" y="506194"/>
                    <a:pt x="699154" y="514635"/>
                    <a:pt x="670767" y="514635"/>
                  </a:cubicBezTo>
                  <a:cubicBezTo>
                    <a:pt x="623780" y="514635"/>
                    <a:pt x="590621" y="501057"/>
                    <a:pt x="571291" y="473893"/>
                  </a:cubicBezTo>
                  <a:cubicBezTo>
                    <a:pt x="554894" y="451133"/>
                    <a:pt x="546696" y="412834"/>
                    <a:pt x="546696" y="358997"/>
                  </a:cubicBezTo>
                  <a:cubicBezTo>
                    <a:pt x="546696" y="338930"/>
                    <a:pt x="546818" y="321800"/>
                    <a:pt x="547064" y="307607"/>
                  </a:cubicBezTo>
                  <a:cubicBezTo>
                    <a:pt x="547064" y="299287"/>
                    <a:pt x="547064" y="293657"/>
                    <a:pt x="547064" y="290720"/>
                  </a:cubicBezTo>
                  <a:cubicBezTo>
                    <a:pt x="547064" y="269676"/>
                    <a:pt x="545167" y="254197"/>
                    <a:pt x="541375" y="244285"/>
                  </a:cubicBezTo>
                  <a:cubicBezTo>
                    <a:pt x="537580" y="234377"/>
                    <a:pt x="530667" y="226606"/>
                    <a:pt x="520634" y="220976"/>
                  </a:cubicBezTo>
                  <a:cubicBezTo>
                    <a:pt x="511090" y="216082"/>
                    <a:pt x="505033" y="212169"/>
                    <a:pt x="502465" y="209232"/>
                  </a:cubicBezTo>
                  <a:cubicBezTo>
                    <a:pt x="499893" y="206296"/>
                    <a:pt x="498610" y="202257"/>
                    <a:pt x="498610" y="197117"/>
                  </a:cubicBezTo>
                  <a:cubicBezTo>
                    <a:pt x="498610" y="178520"/>
                    <a:pt x="512679" y="166162"/>
                    <a:pt x="540822" y="160042"/>
                  </a:cubicBezTo>
                  <a:cubicBezTo>
                    <a:pt x="588786" y="149521"/>
                    <a:pt x="636750" y="144260"/>
                    <a:pt x="684717" y="144260"/>
                  </a:cubicBezTo>
                  <a:close/>
                  <a:moveTo>
                    <a:pt x="2331043" y="143891"/>
                  </a:moveTo>
                  <a:cubicBezTo>
                    <a:pt x="2361876" y="143891"/>
                    <a:pt x="2388307" y="151968"/>
                    <a:pt x="2410330" y="168118"/>
                  </a:cubicBezTo>
                  <a:cubicBezTo>
                    <a:pt x="2425747" y="179618"/>
                    <a:pt x="2436517" y="193141"/>
                    <a:pt x="2442634" y="208680"/>
                  </a:cubicBezTo>
                  <a:cubicBezTo>
                    <a:pt x="2448751" y="224218"/>
                    <a:pt x="2452546" y="247041"/>
                    <a:pt x="2454012" y="277141"/>
                  </a:cubicBezTo>
                  <a:lnTo>
                    <a:pt x="2459152" y="406349"/>
                  </a:lnTo>
                  <a:cubicBezTo>
                    <a:pt x="2459642" y="416139"/>
                    <a:pt x="2461172" y="423358"/>
                    <a:pt x="2463740" y="428008"/>
                  </a:cubicBezTo>
                  <a:cubicBezTo>
                    <a:pt x="2466308" y="432658"/>
                    <a:pt x="2473836" y="441590"/>
                    <a:pt x="2486316" y="454803"/>
                  </a:cubicBezTo>
                  <a:cubicBezTo>
                    <a:pt x="2489986" y="458720"/>
                    <a:pt x="2491821" y="464225"/>
                    <a:pt x="2491821" y="471322"/>
                  </a:cubicBezTo>
                  <a:cubicBezTo>
                    <a:pt x="2491821" y="487475"/>
                    <a:pt x="2482156" y="498732"/>
                    <a:pt x="2462822" y="505092"/>
                  </a:cubicBezTo>
                  <a:cubicBezTo>
                    <a:pt x="2443489" y="511455"/>
                    <a:pt x="2408985" y="514635"/>
                    <a:pt x="2359308" y="514635"/>
                  </a:cubicBezTo>
                  <a:cubicBezTo>
                    <a:pt x="2325538" y="514635"/>
                    <a:pt x="2301676" y="511702"/>
                    <a:pt x="2287729" y="505829"/>
                  </a:cubicBezTo>
                  <a:cubicBezTo>
                    <a:pt x="2273289" y="499709"/>
                    <a:pt x="2266070" y="489797"/>
                    <a:pt x="2266070" y="476093"/>
                  </a:cubicBezTo>
                  <a:cubicBezTo>
                    <a:pt x="2266070" y="471200"/>
                    <a:pt x="2266804" y="467589"/>
                    <a:pt x="2268274" y="465264"/>
                  </a:cubicBezTo>
                  <a:cubicBezTo>
                    <a:pt x="2269740" y="462942"/>
                    <a:pt x="2274637" y="457250"/>
                    <a:pt x="2282957" y="448196"/>
                  </a:cubicBezTo>
                  <a:cubicBezTo>
                    <a:pt x="2292744" y="437920"/>
                    <a:pt x="2297641" y="403659"/>
                    <a:pt x="2297641" y="345415"/>
                  </a:cubicBezTo>
                  <a:cubicBezTo>
                    <a:pt x="2297641" y="311645"/>
                    <a:pt x="2293724" y="286685"/>
                    <a:pt x="2285894" y="270531"/>
                  </a:cubicBezTo>
                  <a:cubicBezTo>
                    <a:pt x="2279531" y="257561"/>
                    <a:pt x="2267784" y="251076"/>
                    <a:pt x="2250654" y="251076"/>
                  </a:cubicBezTo>
                  <a:cubicBezTo>
                    <a:pt x="2234257" y="251076"/>
                    <a:pt x="2223000" y="256338"/>
                    <a:pt x="2216883" y="266861"/>
                  </a:cubicBezTo>
                  <a:cubicBezTo>
                    <a:pt x="2210767" y="277385"/>
                    <a:pt x="2207705" y="296472"/>
                    <a:pt x="2207705" y="324125"/>
                  </a:cubicBezTo>
                  <a:lnTo>
                    <a:pt x="2207705" y="396806"/>
                  </a:lnTo>
                  <a:cubicBezTo>
                    <a:pt x="2207705" y="411246"/>
                    <a:pt x="2208622" y="421154"/>
                    <a:pt x="2210461" y="426538"/>
                  </a:cubicBezTo>
                  <a:cubicBezTo>
                    <a:pt x="2212296" y="431925"/>
                    <a:pt x="2218350" y="442323"/>
                    <a:pt x="2228630" y="457740"/>
                  </a:cubicBezTo>
                  <a:cubicBezTo>
                    <a:pt x="2231320" y="462147"/>
                    <a:pt x="2232668" y="467162"/>
                    <a:pt x="2232668" y="472792"/>
                  </a:cubicBezTo>
                  <a:cubicBezTo>
                    <a:pt x="2232668" y="487228"/>
                    <a:pt x="2222635" y="497874"/>
                    <a:pt x="2202568" y="504727"/>
                  </a:cubicBezTo>
                  <a:cubicBezTo>
                    <a:pt x="2182501" y="511577"/>
                    <a:pt x="2151178" y="515004"/>
                    <a:pt x="2108597" y="515004"/>
                  </a:cubicBezTo>
                  <a:cubicBezTo>
                    <a:pt x="2040566" y="515004"/>
                    <a:pt x="2006549" y="500932"/>
                    <a:pt x="2006549" y="472792"/>
                  </a:cubicBezTo>
                  <a:cubicBezTo>
                    <a:pt x="2006549" y="466918"/>
                    <a:pt x="2007589" y="462452"/>
                    <a:pt x="2009670" y="459394"/>
                  </a:cubicBezTo>
                  <a:cubicBezTo>
                    <a:pt x="2011749" y="456332"/>
                    <a:pt x="2016705" y="451988"/>
                    <a:pt x="2024538" y="446361"/>
                  </a:cubicBezTo>
                  <a:cubicBezTo>
                    <a:pt x="2030898" y="441711"/>
                    <a:pt x="2034936" y="436390"/>
                    <a:pt x="2036650" y="430392"/>
                  </a:cubicBezTo>
                  <a:cubicBezTo>
                    <a:pt x="2038363" y="424397"/>
                    <a:pt x="2039955" y="409654"/>
                    <a:pt x="2041421" y="386161"/>
                  </a:cubicBezTo>
                  <a:cubicBezTo>
                    <a:pt x="2043135" y="358264"/>
                    <a:pt x="2043990" y="329019"/>
                    <a:pt x="2043990" y="298432"/>
                  </a:cubicBezTo>
                  <a:cubicBezTo>
                    <a:pt x="2043990" y="281545"/>
                    <a:pt x="2042707" y="270472"/>
                    <a:pt x="2040136" y="265210"/>
                  </a:cubicBezTo>
                  <a:cubicBezTo>
                    <a:pt x="2037567" y="259949"/>
                    <a:pt x="2030165" y="253526"/>
                    <a:pt x="2017928" y="245939"/>
                  </a:cubicBezTo>
                  <a:cubicBezTo>
                    <a:pt x="2007408" y="239333"/>
                    <a:pt x="2002146" y="231256"/>
                    <a:pt x="2002146" y="221712"/>
                  </a:cubicBezTo>
                  <a:cubicBezTo>
                    <a:pt x="2002146" y="211922"/>
                    <a:pt x="2006428" y="203908"/>
                    <a:pt x="2014991" y="197670"/>
                  </a:cubicBezTo>
                  <a:cubicBezTo>
                    <a:pt x="2023558" y="191428"/>
                    <a:pt x="2041178" y="183535"/>
                    <a:pt x="2067852" y="173992"/>
                  </a:cubicBezTo>
                  <a:cubicBezTo>
                    <a:pt x="2091345" y="165672"/>
                    <a:pt x="2113981" y="158634"/>
                    <a:pt x="2135761" y="152886"/>
                  </a:cubicBezTo>
                  <a:cubicBezTo>
                    <a:pt x="2157541" y="147134"/>
                    <a:pt x="2172468" y="144260"/>
                    <a:pt x="2180541" y="144260"/>
                  </a:cubicBezTo>
                  <a:cubicBezTo>
                    <a:pt x="2187885" y="144260"/>
                    <a:pt x="2194064" y="146950"/>
                    <a:pt x="2199079" y="152333"/>
                  </a:cubicBezTo>
                  <a:cubicBezTo>
                    <a:pt x="2204097" y="157717"/>
                    <a:pt x="2206606" y="164080"/>
                    <a:pt x="2206606" y="171423"/>
                  </a:cubicBezTo>
                  <a:cubicBezTo>
                    <a:pt x="2206606" y="172157"/>
                    <a:pt x="2206481" y="175215"/>
                    <a:pt x="2206238" y="180598"/>
                  </a:cubicBezTo>
                  <a:cubicBezTo>
                    <a:pt x="2205995" y="182555"/>
                    <a:pt x="2205870" y="184268"/>
                    <a:pt x="2205870" y="185738"/>
                  </a:cubicBezTo>
                  <a:cubicBezTo>
                    <a:pt x="2205870" y="197485"/>
                    <a:pt x="2210767" y="203359"/>
                    <a:pt x="2220553" y="203359"/>
                  </a:cubicBezTo>
                  <a:cubicBezTo>
                    <a:pt x="2226427" y="203359"/>
                    <a:pt x="2232668" y="198709"/>
                    <a:pt x="2239275" y="189409"/>
                  </a:cubicBezTo>
                  <a:cubicBezTo>
                    <a:pt x="2260319" y="159065"/>
                    <a:pt x="2290909" y="143891"/>
                    <a:pt x="2331043" y="143891"/>
                  </a:cubicBezTo>
                  <a:close/>
                  <a:moveTo>
                    <a:pt x="1196906" y="143891"/>
                  </a:moveTo>
                  <a:cubicBezTo>
                    <a:pt x="1205473" y="143891"/>
                    <a:pt x="1211468" y="146095"/>
                    <a:pt x="1214895" y="150498"/>
                  </a:cubicBezTo>
                  <a:cubicBezTo>
                    <a:pt x="1218318" y="154905"/>
                    <a:pt x="1220031" y="162492"/>
                    <a:pt x="1220031" y="173258"/>
                  </a:cubicBezTo>
                  <a:lnTo>
                    <a:pt x="1220031" y="498485"/>
                  </a:lnTo>
                  <a:cubicBezTo>
                    <a:pt x="1220031" y="531522"/>
                    <a:pt x="1217463" y="556973"/>
                    <a:pt x="1212323" y="574836"/>
                  </a:cubicBezTo>
                  <a:cubicBezTo>
                    <a:pt x="1207186" y="592703"/>
                    <a:pt x="1198376" y="606896"/>
                    <a:pt x="1185896" y="617416"/>
                  </a:cubicBezTo>
                  <a:cubicBezTo>
                    <a:pt x="1173169" y="627940"/>
                    <a:pt x="1156588" y="636444"/>
                    <a:pt x="1136156" y="642929"/>
                  </a:cubicBezTo>
                  <a:cubicBezTo>
                    <a:pt x="1115721" y="649414"/>
                    <a:pt x="1094983" y="652657"/>
                    <a:pt x="1073936" y="652657"/>
                  </a:cubicBezTo>
                  <a:cubicBezTo>
                    <a:pt x="1049956" y="652657"/>
                    <a:pt x="1029948" y="647885"/>
                    <a:pt x="1013920" y="638342"/>
                  </a:cubicBezTo>
                  <a:cubicBezTo>
                    <a:pt x="997891" y="628798"/>
                    <a:pt x="989877" y="616930"/>
                    <a:pt x="989877" y="602736"/>
                  </a:cubicBezTo>
                  <a:cubicBezTo>
                    <a:pt x="989877" y="596373"/>
                    <a:pt x="992140" y="590865"/>
                    <a:pt x="996668" y="586218"/>
                  </a:cubicBezTo>
                  <a:cubicBezTo>
                    <a:pt x="1001196" y="581568"/>
                    <a:pt x="1006639" y="579243"/>
                    <a:pt x="1013002" y="579243"/>
                  </a:cubicBezTo>
                  <a:cubicBezTo>
                    <a:pt x="1015939" y="579243"/>
                    <a:pt x="1019856" y="579608"/>
                    <a:pt x="1024749" y="580344"/>
                  </a:cubicBezTo>
                  <a:cubicBezTo>
                    <a:pt x="1029643" y="581078"/>
                    <a:pt x="1032701" y="581446"/>
                    <a:pt x="1033924" y="581446"/>
                  </a:cubicBezTo>
                  <a:cubicBezTo>
                    <a:pt x="1038331" y="581446"/>
                    <a:pt x="1042307" y="579364"/>
                    <a:pt x="1045855" y="575204"/>
                  </a:cubicBezTo>
                  <a:cubicBezTo>
                    <a:pt x="1049404" y="571044"/>
                    <a:pt x="1051179" y="566394"/>
                    <a:pt x="1051179" y="561254"/>
                  </a:cubicBezTo>
                  <a:cubicBezTo>
                    <a:pt x="1051179" y="558808"/>
                    <a:pt x="1050811" y="555381"/>
                    <a:pt x="1050078" y="550977"/>
                  </a:cubicBezTo>
                  <a:cubicBezTo>
                    <a:pt x="1048364" y="541924"/>
                    <a:pt x="1047506" y="533479"/>
                    <a:pt x="1047506" y="525649"/>
                  </a:cubicBezTo>
                  <a:lnTo>
                    <a:pt x="1047506" y="292558"/>
                  </a:lnTo>
                  <a:cubicBezTo>
                    <a:pt x="1047506" y="281545"/>
                    <a:pt x="1045612" y="272978"/>
                    <a:pt x="1041817" y="266861"/>
                  </a:cubicBezTo>
                  <a:cubicBezTo>
                    <a:pt x="1038025" y="260744"/>
                    <a:pt x="1031478" y="255848"/>
                    <a:pt x="1022181" y="252178"/>
                  </a:cubicBezTo>
                  <a:cubicBezTo>
                    <a:pt x="1008231" y="246551"/>
                    <a:pt x="1001256" y="238106"/>
                    <a:pt x="1001256" y="226849"/>
                  </a:cubicBezTo>
                  <a:cubicBezTo>
                    <a:pt x="1001256" y="213879"/>
                    <a:pt x="1006886" y="202685"/>
                    <a:pt x="1018142" y="193263"/>
                  </a:cubicBezTo>
                  <a:cubicBezTo>
                    <a:pt x="1029399" y="183841"/>
                    <a:pt x="1047753" y="175093"/>
                    <a:pt x="1073203" y="167017"/>
                  </a:cubicBezTo>
                  <a:cubicBezTo>
                    <a:pt x="1091313" y="161390"/>
                    <a:pt x="1113337" y="156128"/>
                    <a:pt x="1139277" y="151231"/>
                  </a:cubicBezTo>
                  <a:cubicBezTo>
                    <a:pt x="1165217" y="146338"/>
                    <a:pt x="1184426" y="143891"/>
                    <a:pt x="1196906" y="143891"/>
                  </a:cubicBezTo>
                  <a:close/>
                  <a:moveTo>
                    <a:pt x="1779819" y="141323"/>
                  </a:moveTo>
                  <a:cubicBezTo>
                    <a:pt x="1822399" y="141323"/>
                    <a:pt x="1858498" y="152090"/>
                    <a:pt x="1888108" y="173623"/>
                  </a:cubicBezTo>
                  <a:cubicBezTo>
                    <a:pt x="1903768" y="185127"/>
                    <a:pt x="1914719" y="198281"/>
                    <a:pt x="1920961" y="213086"/>
                  </a:cubicBezTo>
                  <a:cubicBezTo>
                    <a:pt x="1927199" y="227892"/>
                    <a:pt x="1930320" y="248264"/>
                    <a:pt x="1930320" y="274205"/>
                  </a:cubicBezTo>
                  <a:lnTo>
                    <a:pt x="1929587" y="328897"/>
                  </a:lnTo>
                  <a:cubicBezTo>
                    <a:pt x="1929587" y="366827"/>
                    <a:pt x="1932277" y="391422"/>
                    <a:pt x="1937664" y="402679"/>
                  </a:cubicBezTo>
                  <a:cubicBezTo>
                    <a:pt x="1940354" y="408063"/>
                    <a:pt x="1942922" y="411489"/>
                    <a:pt x="1945372" y="412956"/>
                  </a:cubicBezTo>
                  <a:cubicBezTo>
                    <a:pt x="1947819" y="414426"/>
                    <a:pt x="1952956" y="415771"/>
                    <a:pt x="1960789" y="416994"/>
                  </a:cubicBezTo>
                  <a:cubicBezTo>
                    <a:pt x="1968619" y="418218"/>
                    <a:pt x="1972536" y="423358"/>
                    <a:pt x="1972536" y="432411"/>
                  </a:cubicBezTo>
                  <a:cubicBezTo>
                    <a:pt x="1972536" y="444158"/>
                    <a:pt x="1967823" y="456395"/>
                    <a:pt x="1958401" y="469118"/>
                  </a:cubicBezTo>
                  <a:cubicBezTo>
                    <a:pt x="1948980" y="481845"/>
                    <a:pt x="1936805" y="492490"/>
                    <a:pt x="1921879" y="501057"/>
                  </a:cubicBezTo>
                  <a:cubicBezTo>
                    <a:pt x="1903525" y="511824"/>
                    <a:pt x="1884313" y="517207"/>
                    <a:pt x="1864246" y="517207"/>
                  </a:cubicBezTo>
                  <a:cubicBezTo>
                    <a:pt x="1838553" y="517207"/>
                    <a:pt x="1818239" y="508397"/>
                    <a:pt x="1803312" y="490777"/>
                  </a:cubicBezTo>
                  <a:cubicBezTo>
                    <a:pt x="1798176" y="484413"/>
                    <a:pt x="1793401" y="481233"/>
                    <a:pt x="1788997" y="481233"/>
                  </a:cubicBezTo>
                  <a:cubicBezTo>
                    <a:pt x="1784104" y="481233"/>
                    <a:pt x="1777619" y="484292"/>
                    <a:pt x="1769542" y="490409"/>
                  </a:cubicBezTo>
                  <a:cubicBezTo>
                    <a:pt x="1745072" y="508275"/>
                    <a:pt x="1717296" y="517207"/>
                    <a:pt x="1686216" y="517207"/>
                  </a:cubicBezTo>
                  <a:cubicBezTo>
                    <a:pt x="1654159" y="517207"/>
                    <a:pt x="1628219" y="510354"/>
                    <a:pt x="1608395" y="496650"/>
                  </a:cubicBezTo>
                  <a:cubicBezTo>
                    <a:pt x="1595425" y="487597"/>
                    <a:pt x="1585148" y="475788"/>
                    <a:pt x="1577562" y="461229"/>
                  </a:cubicBezTo>
                  <a:cubicBezTo>
                    <a:pt x="1569975" y="446667"/>
                    <a:pt x="1566183" y="431435"/>
                    <a:pt x="1566183" y="415528"/>
                  </a:cubicBezTo>
                  <a:cubicBezTo>
                    <a:pt x="1566183" y="390077"/>
                    <a:pt x="1576460" y="367564"/>
                    <a:pt x="1597017" y="347987"/>
                  </a:cubicBezTo>
                  <a:cubicBezTo>
                    <a:pt x="1629074" y="317150"/>
                    <a:pt x="1677041" y="301612"/>
                    <a:pt x="1740912" y="301368"/>
                  </a:cubicBezTo>
                  <a:cubicBezTo>
                    <a:pt x="1755105" y="301368"/>
                    <a:pt x="1764037" y="299961"/>
                    <a:pt x="1767707" y="297146"/>
                  </a:cubicBezTo>
                  <a:cubicBezTo>
                    <a:pt x="1771377" y="294331"/>
                    <a:pt x="1773212" y="287786"/>
                    <a:pt x="1773212" y="277506"/>
                  </a:cubicBezTo>
                  <a:cubicBezTo>
                    <a:pt x="1773212" y="251566"/>
                    <a:pt x="1770522" y="232785"/>
                    <a:pt x="1765139" y="221160"/>
                  </a:cubicBezTo>
                  <a:cubicBezTo>
                    <a:pt x="1759752" y="209538"/>
                    <a:pt x="1750945" y="203724"/>
                    <a:pt x="1738708" y="203724"/>
                  </a:cubicBezTo>
                  <a:cubicBezTo>
                    <a:pt x="1731365" y="203724"/>
                    <a:pt x="1724821" y="205927"/>
                    <a:pt x="1719069" y="210331"/>
                  </a:cubicBezTo>
                  <a:cubicBezTo>
                    <a:pt x="1713317" y="214737"/>
                    <a:pt x="1706161" y="222814"/>
                    <a:pt x="1697595" y="234558"/>
                  </a:cubicBezTo>
                  <a:cubicBezTo>
                    <a:pt x="1675814" y="265638"/>
                    <a:pt x="1653057" y="281176"/>
                    <a:pt x="1629321" y="281176"/>
                  </a:cubicBezTo>
                  <a:cubicBezTo>
                    <a:pt x="1617330" y="281176"/>
                    <a:pt x="1607540" y="277628"/>
                    <a:pt x="1599954" y="270531"/>
                  </a:cubicBezTo>
                  <a:cubicBezTo>
                    <a:pt x="1592367" y="263435"/>
                    <a:pt x="1588575" y="254138"/>
                    <a:pt x="1588575" y="242634"/>
                  </a:cubicBezTo>
                  <a:cubicBezTo>
                    <a:pt x="1588575" y="230888"/>
                    <a:pt x="1593284" y="219141"/>
                    <a:pt x="1602706" y="207394"/>
                  </a:cubicBezTo>
                  <a:cubicBezTo>
                    <a:pt x="1612128" y="195650"/>
                    <a:pt x="1624914" y="185370"/>
                    <a:pt x="1641067" y="176560"/>
                  </a:cubicBezTo>
                  <a:cubicBezTo>
                    <a:pt x="1685361" y="153070"/>
                    <a:pt x="1731612" y="141323"/>
                    <a:pt x="1779819" y="141323"/>
                  </a:cubicBezTo>
                  <a:close/>
                  <a:moveTo>
                    <a:pt x="1419720" y="6238"/>
                  </a:moveTo>
                  <a:cubicBezTo>
                    <a:pt x="1441010" y="6238"/>
                    <a:pt x="1457897" y="10214"/>
                    <a:pt x="1470377" y="18169"/>
                  </a:cubicBezTo>
                  <a:cubicBezTo>
                    <a:pt x="1482857" y="26121"/>
                    <a:pt x="1489099" y="36829"/>
                    <a:pt x="1489099" y="50289"/>
                  </a:cubicBezTo>
                  <a:cubicBezTo>
                    <a:pt x="1489099" y="69132"/>
                    <a:pt x="1479677" y="84059"/>
                    <a:pt x="1460834" y="95069"/>
                  </a:cubicBezTo>
                  <a:cubicBezTo>
                    <a:pt x="1430977" y="112446"/>
                    <a:pt x="1394881" y="121134"/>
                    <a:pt x="1352548" y="121134"/>
                  </a:cubicBezTo>
                  <a:cubicBezTo>
                    <a:pt x="1334681" y="121134"/>
                    <a:pt x="1320487" y="117708"/>
                    <a:pt x="1309964" y="110854"/>
                  </a:cubicBezTo>
                  <a:cubicBezTo>
                    <a:pt x="1295770" y="102044"/>
                    <a:pt x="1288674" y="89811"/>
                    <a:pt x="1288674" y="74147"/>
                  </a:cubicBezTo>
                  <a:cubicBezTo>
                    <a:pt x="1288674" y="53100"/>
                    <a:pt x="1303725" y="36582"/>
                    <a:pt x="1333826" y="24592"/>
                  </a:cubicBezTo>
                  <a:cubicBezTo>
                    <a:pt x="1364416" y="12355"/>
                    <a:pt x="1393046" y="6238"/>
                    <a:pt x="1419720" y="6238"/>
                  </a:cubicBezTo>
                  <a:close/>
                  <a:moveTo>
                    <a:pt x="1142214" y="6238"/>
                  </a:moveTo>
                  <a:cubicBezTo>
                    <a:pt x="1163504" y="6238"/>
                    <a:pt x="1180388" y="10214"/>
                    <a:pt x="1192868" y="18169"/>
                  </a:cubicBezTo>
                  <a:cubicBezTo>
                    <a:pt x="1205348" y="26121"/>
                    <a:pt x="1211589" y="36829"/>
                    <a:pt x="1211589" y="50289"/>
                  </a:cubicBezTo>
                  <a:cubicBezTo>
                    <a:pt x="1211589" y="69132"/>
                    <a:pt x="1202168" y="84059"/>
                    <a:pt x="1183324" y="95069"/>
                  </a:cubicBezTo>
                  <a:cubicBezTo>
                    <a:pt x="1153471" y="112446"/>
                    <a:pt x="1117375" y="121134"/>
                    <a:pt x="1075038" y="121134"/>
                  </a:cubicBezTo>
                  <a:cubicBezTo>
                    <a:pt x="1057418" y="121134"/>
                    <a:pt x="1043224" y="117708"/>
                    <a:pt x="1032458" y="110854"/>
                  </a:cubicBezTo>
                  <a:cubicBezTo>
                    <a:pt x="1018264" y="101801"/>
                    <a:pt x="1011167" y="89564"/>
                    <a:pt x="1011167" y="74147"/>
                  </a:cubicBezTo>
                  <a:cubicBezTo>
                    <a:pt x="1011167" y="53100"/>
                    <a:pt x="1026216" y="36582"/>
                    <a:pt x="1056316" y="24592"/>
                  </a:cubicBezTo>
                  <a:cubicBezTo>
                    <a:pt x="1086907" y="12355"/>
                    <a:pt x="1115537" y="6238"/>
                    <a:pt x="1142214" y="6238"/>
                  </a:cubicBezTo>
                  <a:close/>
                  <a:moveTo>
                    <a:pt x="435351" y="0"/>
                  </a:moveTo>
                  <a:cubicBezTo>
                    <a:pt x="443915" y="0"/>
                    <a:pt x="452113" y="4893"/>
                    <a:pt x="459943" y="14680"/>
                  </a:cubicBezTo>
                  <a:cubicBezTo>
                    <a:pt x="481480" y="42090"/>
                    <a:pt x="492247" y="72434"/>
                    <a:pt x="492247" y="105714"/>
                  </a:cubicBezTo>
                  <a:cubicBezTo>
                    <a:pt x="492247" y="120888"/>
                    <a:pt x="488699" y="133003"/>
                    <a:pt x="481602" y="142056"/>
                  </a:cubicBezTo>
                  <a:cubicBezTo>
                    <a:pt x="474505" y="151110"/>
                    <a:pt x="465205" y="155638"/>
                    <a:pt x="453705" y="155638"/>
                  </a:cubicBezTo>
                  <a:cubicBezTo>
                    <a:pt x="445138" y="155638"/>
                    <a:pt x="438653" y="153925"/>
                    <a:pt x="434250" y="150498"/>
                  </a:cubicBezTo>
                  <a:cubicBezTo>
                    <a:pt x="429843" y="147071"/>
                    <a:pt x="418586" y="135081"/>
                    <a:pt x="400479" y="114524"/>
                  </a:cubicBezTo>
                  <a:cubicBezTo>
                    <a:pt x="389466" y="101801"/>
                    <a:pt x="376190" y="93481"/>
                    <a:pt x="360651" y="89564"/>
                  </a:cubicBezTo>
                  <a:cubicBezTo>
                    <a:pt x="345110" y="85651"/>
                    <a:pt x="316173" y="83079"/>
                    <a:pt x="273836" y="81856"/>
                  </a:cubicBezTo>
                  <a:cubicBezTo>
                    <a:pt x="256953" y="81856"/>
                    <a:pt x="246551" y="86137"/>
                    <a:pt x="242638" y="94704"/>
                  </a:cubicBezTo>
                  <a:cubicBezTo>
                    <a:pt x="239701" y="101068"/>
                    <a:pt x="236945" y="113548"/>
                    <a:pt x="234377" y="132145"/>
                  </a:cubicBezTo>
                  <a:cubicBezTo>
                    <a:pt x="231808" y="150745"/>
                    <a:pt x="230523" y="167628"/>
                    <a:pt x="230523" y="182802"/>
                  </a:cubicBezTo>
                  <a:cubicBezTo>
                    <a:pt x="230523" y="191855"/>
                    <a:pt x="233459" y="198097"/>
                    <a:pt x="239333" y="201524"/>
                  </a:cubicBezTo>
                  <a:cubicBezTo>
                    <a:pt x="245206" y="204947"/>
                    <a:pt x="256219" y="206661"/>
                    <a:pt x="272370" y="206661"/>
                  </a:cubicBezTo>
                  <a:cubicBezTo>
                    <a:pt x="283136" y="206661"/>
                    <a:pt x="291091" y="204704"/>
                    <a:pt x="296228" y="200787"/>
                  </a:cubicBezTo>
                  <a:cubicBezTo>
                    <a:pt x="301368" y="196874"/>
                    <a:pt x="304917" y="190267"/>
                    <a:pt x="306873" y="180967"/>
                  </a:cubicBezTo>
                  <a:cubicBezTo>
                    <a:pt x="312503" y="154293"/>
                    <a:pt x="324004" y="140955"/>
                    <a:pt x="341380" y="140955"/>
                  </a:cubicBezTo>
                  <a:cubicBezTo>
                    <a:pt x="371234" y="140955"/>
                    <a:pt x="386161" y="176685"/>
                    <a:pt x="386161" y="248139"/>
                  </a:cubicBezTo>
                  <a:cubicBezTo>
                    <a:pt x="386161" y="293413"/>
                    <a:pt x="379676" y="326694"/>
                    <a:pt x="366706" y="347987"/>
                  </a:cubicBezTo>
                  <a:cubicBezTo>
                    <a:pt x="358876" y="360954"/>
                    <a:pt x="348109" y="367439"/>
                    <a:pt x="334405" y="367439"/>
                  </a:cubicBezTo>
                  <a:cubicBezTo>
                    <a:pt x="319965" y="367439"/>
                    <a:pt x="311645" y="357774"/>
                    <a:pt x="309445" y="338440"/>
                  </a:cubicBezTo>
                  <a:cubicBezTo>
                    <a:pt x="308222" y="325960"/>
                    <a:pt x="306689" y="317150"/>
                    <a:pt x="304854" y="312013"/>
                  </a:cubicBezTo>
                  <a:cubicBezTo>
                    <a:pt x="303019" y="306873"/>
                    <a:pt x="299533" y="301980"/>
                    <a:pt x="294393" y="297330"/>
                  </a:cubicBezTo>
                  <a:cubicBezTo>
                    <a:pt x="286316" y="289743"/>
                    <a:pt x="274573" y="285948"/>
                    <a:pt x="259156" y="285948"/>
                  </a:cubicBezTo>
                  <a:cubicBezTo>
                    <a:pt x="248143" y="285948"/>
                    <a:pt x="240678" y="287908"/>
                    <a:pt x="236764" y="291821"/>
                  </a:cubicBezTo>
                  <a:cubicBezTo>
                    <a:pt x="232848" y="295738"/>
                    <a:pt x="231134" y="303203"/>
                    <a:pt x="231624" y="314213"/>
                  </a:cubicBezTo>
                  <a:cubicBezTo>
                    <a:pt x="231624" y="316173"/>
                    <a:pt x="231503" y="327552"/>
                    <a:pt x="231256" y="348352"/>
                  </a:cubicBezTo>
                  <a:cubicBezTo>
                    <a:pt x="231256" y="390689"/>
                    <a:pt x="235663" y="416504"/>
                    <a:pt x="244473" y="425805"/>
                  </a:cubicBezTo>
                  <a:cubicBezTo>
                    <a:pt x="247409" y="429475"/>
                    <a:pt x="250405" y="431862"/>
                    <a:pt x="253464" y="432964"/>
                  </a:cubicBezTo>
                  <a:cubicBezTo>
                    <a:pt x="256525" y="434065"/>
                    <a:pt x="264540" y="435595"/>
                    <a:pt x="277510" y="437551"/>
                  </a:cubicBezTo>
                  <a:cubicBezTo>
                    <a:pt x="283870" y="438531"/>
                    <a:pt x="289253" y="441833"/>
                    <a:pt x="293660" y="447463"/>
                  </a:cubicBezTo>
                  <a:cubicBezTo>
                    <a:pt x="298063" y="453090"/>
                    <a:pt x="300267" y="459575"/>
                    <a:pt x="300267" y="466918"/>
                  </a:cubicBezTo>
                  <a:cubicBezTo>
                    <a:pt x="300267" y="485762"/>
                    <a:pt x="289253" y="497874"/>
                    <a:pt x="267230" y="503257"/>
                  </a:cubicBezTo>
                  <a:cubicBezTo>
                    <a:pt x="235416" y="510844"/>
                    <a:pt x="190757" y="514635"/>
                    <a:pt x="133247" y="514635"/>
                  </a:cubicBezTo>
                  <a:cubicBezTo>
                    <a:pt x="82836" y="514635"/>
                    <a:pt x="48085" y="511702"/>
                    <a:pt x="28999" y="505829"/>
                  </a:cubicBezTo>
                  <a:cubicBezTo>
                    <a:pt x="20435" y="503135"/>
                    <a:pt x="13460" y="498242"/>
                    <a:pt x="8077" y="491145"/>
                  </a:cubicBezTo>
                  <a:cubicBezTo>
                    <a:pt x="2693" y="484048"/>
                    <a:pt x="0" y="476215"/>
                    <a:pt x="0" y="467652"/>
                  </a:cubicBezTo>
                  <a:cubicBezTo>
                    <a:pt x="0" y="456885"/>
                    <a:pt x="3917" y="448196"/>
                    <a:pt x="11747" y="441590"/>
                  </a:cubicBezTo>
                  <a:cubicBezTo>
                    <a:pt x="13703" y="440120"/>
                    <a:pt x="20435" y="437061"/>
                    <a:pt x="31935" y="432411"/>
                  </a:cubicBezTo>
                  <a:cubicBezTo>
                    <a:pt x="45639" y="427028"/>
                    <a:pt x="53837" y="414548"/>
                    <a:pt x="56530" y="394971"/>
                  </a:cubicBezTo>
                  <a:cubicBezTo>
                    <a:pt x="60934" y="364871"/>
                    <a:pt x="63137" y="296228"/>
                    <a:pt x="63137" y="189040"/>
                  </a:cubicBezTo>
                  <a:cubicBezTo>
                    <a:pt x="63137" y="142790"/>
                    <a:pt x="61546" y="112811"/>
                    <a:pt x="58365" y="99108"/>
                  </a:cubicBezTo>
                  <a:cubicBezTo>
                    <a:pt x="55182" y="85404"/>
                    <a:pt x="47474" y="75861"/>
                    <a:pt x="35240" y="70477"/>
                  </a:cubicBezTo>
                  <a:cubicBezTo>
                    <a:pt x="23003" y="65094"/>
                    <a:pt x="14989" y="60381"/>
                    <a:pt x="11194" y="56343"/>
                  </a:cubicBezTo>
                  <a:cubicBezTo>
                    <a:pt x="7402" y="52308"/>
                    <a:pt x="5505" y="46494"/>
                    <a:pt x="5505" y="38907"/>
                  </a:cubicBezTo>
                  <a:cubicBezTo>
                    <a:pt x="5505" y="28140"/>
                    <a:pt x="10767" y="19146"/>
                    <a:pt x="21290" y="11928"/>
                  </a:cubicBezTo>
                  <a:cubicBezTo>
                    <a:pt x="31814" y="4709"/>
                    <a:pt x="44784" y="1098"/>
                    <a:pt x="60200" y="1098"/>
                  </a:cubicBezTo>
                  <a:cubicBezTo>
                    <a:pt x="69987" y="1098"/>
                    <a:pt x="84306" y="1835"/>
                    <a:pt x="103149" y="3302"/>
                  </a:cubicBezTo>
                  <a:cubicBezTo>
                    <a:pt x="143037" y="6485"/>
                    <a:pt x="190757" y="8073"/>
                    <a:pt x="246308" y="8073"/>
                  </a:cubicBezTo>
                  <a:cubicBezTo>
                    <a:pt x="335139" y="8073"/>
                    <a:pt x="394971" y="5627"/>
                    <a:pt x="425805" y="733"/>
                  </a:cubicBezTo>
                  <a:cubicBezTo>
                    <a:pt x="429968" y="243"/>
                    <a:pt x="433148" y="0"/>
                    <a:pt x="435351"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87548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10E2FA04-6C42-4A55-A3D4-985D31886FF4}"/>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20193" r="20193"/>
          <a:stretch>
            <a:fillRect/>
          </a:stretch>
        </p:blipFill>
        <p:spPr/>
      </p:pic>
      <p:pic>
        <p:nvPicPr>
          <p:cNvPr id="15" name="Picture Placeholder 14">
            <a:extLst>
              <a:ext uri="{FF2B5EF4-FFF2-40B4-BE49-F238E27FC236}">
                <a16:creationId xmlns:a16="http://schemas.microsoft.com/office/drawing/2014/main" id="{A7DEDF5A-3DA5-4AB9-AA24-21695A1DFC8C}"/>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24910" r="24910"/>
          <a:stretch>
            <a:fillRect/>
          </a:stretch>
        </p:blipFill>
        <p:spPr/>
      </p:pic>
      <p:pic>
        <p:nvPicPr>
          <p:cNvPr id="7" name="Picture Placeholder 6">
            <a:extLst>
              <a:ext uri="{FF2B5EF4-FFF2-40B4-BE49-F238E27FC236}">
                <a16:creationId xmlns:a16="http://schemas.microsoft.com/office/drawing/2014/main" id="{F880C631-AE82-4F40-A3D0-6C11B47932C6}"/>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2723" b="12723"/>
          <a:stretch>
            <a:fillRect/>
          </a:stretch>
        </p:blipFill>
        <p:spPr/>
      </p:pic>
      <p:pic>
        <p:nvPicPr>
          <p:cNvPr id="5" name="Picture Placeholder 4">
            <a:extLst>
              <a:ext uri="{FF2B5EF4-FFF2-40B4-BE49-F238E27FC236}">
                <a16:creationId xmlns:a16="http://schemas.microsoft.com/office/drawing/2014/main" id="{FED1AA0B-3487-4A27-B153-2F0C0491D9D9}"/>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20193" r="20193"/>
          <a:stretch>
            <a:fillRect/>
          </a:stretch>
        </p:blipFill>
        <p:spPr/>
      </p:pic>
      <p:sp>
        <p:nvSpPr>
          <p:cNvPr id="35" name="Rectangle 34">
            <a:extLst>
              <a:ext uri="{FF2B5EF4-FFF2-40B4-BE49-F238E27FC236}">
                <a16:creationId xmlns:a16="http://schemas.microsoft.com/office/drawing/2014/main" id="{84AF6B42-BF04-44B7-8952-B76C3845C2A9}"/>
              </a:ext>
            </a:extLst>
          </p:cNvPr>
          <p:cNvSpPr/>
          <p:nvPr/>
        </p:nvSpPr>
        <p:spPr>
          <a:xfrm>
            <a:off x="3190956" y="1524000"/>
            <a:ext cx="5810085" cy="381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sp>
        <p:nvSpPr>
          <p:cNvPr id="36" name="TextBox 35">
            <a:extLst>
              <a:ext uri="{FF2B5EF4-FFF2-40B4-BE49-F238E27FC236}">
                <a16:creationId xmlns:a16="http://schemas.microsoft.com/office/drawing/2014/main" id="{B6F23DD9-EF82-44CD-9A23-608A84E41191}"/>
              </a:ext>
            </a:extLst>
          </p:cNvPr>
          <p:cNvSpPr txBox="1"/>
          <p:nvPr/>
        </p:nvSpPr>
        <p:spPr>
          <a:xfrm>
            <a:off x="3914508" y="2804115"/>
            <a:ext cx="4241094" cy="1077218"/>
          </a:xfrm>
          <a:prstGeom prst="rect">
            <a:avLst/>
          </a:prstGeom>
          <a:noFill/>
        </p:spPr>
        <p:txBody>
          <a:bodyPr wrap="square" rtlCol="0">
            <a:spAutoFit/>
          </a:bodyPr>
          <a:lstStyle/>
          <a:p>
            <a:pPr algn="ctr"/>
            <a:r>
              <a:rPr lang="en-US" sz="3200" b="1" dirty="0">
                <a:solidFill>
                  <a:schemeClr val="bg1"/>
                </a:solidFill>
                <a:latin typeface="Poppins" panose="00000500000000000000" pitchFamily="50" charset="0"/>
                <a:cs typeface="Poppins" panose="00000500000000000000" pitchFamily="50" charset="0"/>
              </a:rPr>
              <a:t>Light to eat, light on your feet</a:t>
            </a:r>
            <a:endParaRPr lang="id-ID" sz="13800" b="1" i="1" dirty="0">
              <a:solidFill>
                <a:schemeClr val="bg1"/>
              </a:solidFill>
              <a:latin typeface="Poppins" panose="00000500000000000000" pitchFamily="50" charset="0"/>
              <a:cs typeface="Poppins" panose="00000500000000000000" pitchFamily="50" charset="0"/>
            </a:endParaRPr>
          </a:p>
        </p:txBody>
      </p:sp>
      <p:sp>
        <p:nvSpPr>
          <p:cNvPr id="37" name="TextBox 36">
            <a:extLst>
              <a:ext uri="{FF2B5EF4-FFF2-40B4-BE49-F238E27FC236}">
                <a16:creationId xmlns:a16="http://schemas.microsoft.com/office/drawing/2014/main" id="{901B1BE8-7DB9-4172-94C1-58E42F473D65}"/>
              </a:ext>
            </a:extLst>
          </p:cNvPr>
          <p:cNvSpPr txBox="1"/>
          <p:nvPr/>
        </p:nvSpPr>
        <p:spPr>
          <a:xfrm>
            <a:off x="3479079" y="4007306"/>
            <a:ext cx="5111952" cy="1080937"/>
          </a:xfrm>
          <a:prstGeom prst="rect">
            <a:avLst/>
          </a:prstGeom>
          <a:noFill/>
        </p:spPr>
        <p:txBody>
          <a:bodyPr wrap="square" rtlCol="0">
            <a:spAutoFit/>
          </a:bodyPr>
          <a:lstStyle/>
          <a:p>
            <a:pPr algn="ctr">
              <a:lnSpc>
                <a:spcPct val="150000"/>
              </a:lnSpc>
            </a:pPr>
            <a:r>
              <a:rPr lang="id-ID" sz="1100" dirty="0">
                <a:solidFill>
                  <a:schemeClr val="bg1"/>
                </a:solidFill>
                <a:latin typeface="Poppins" panose="00000500000000000000" pitchFamily="50" charset="0"/>
                <a:cs typeface="Poppins" panose="00000500000000000000" pitchFamily="50" charset="0"/>
              </a:rPr>
              <a:t>Lorem ipsum dolor sit amet, consectetur adipiscing elit. Donec lectus turpis, consectetur ac porttitor vitae, fermentum eget turpis. Vivamus auctor eu dui pulvinar finibus. Quisque eget eros ullamcorper libero auctor fermentum. Integer pulvinar augue a arcu aliquet</a:t>
            </a:r>
            <a:endParaRPr lang="en-US" sz="1100" dirty="0">
              <a:solidFill>
                <a:schemeClr val="bg1"/>
              </a:solidFill>
              <a:latin typeface="Poppins" panose="00000500000000000000" pitchFamily="50" charset="0"/>
              <a:cs typeface="Poppins" panose="00000500000000000000" pitchFamily="50" charset="0"/>
            </a:endParaRPr>
          </a:p>
        </p:txBody>
      </p:sp>
      <p:pic>
        <p:nvPicPr>
          <p:cNvPr id="11" name="Picture Placeholder 10">
            <a:extLst>
              <a:ext uri="{FF2B5EF4-FFF2-40B4-BE49-F238E27FC236}">
                <a16:creationId xmlns:a16="http://schemas.microsoft.com/office/drawing/2014/main" id="{D0918559-6ADE-4ACA-9FD2-83E7AAFD5B5E}"/>
              </a:ext>
            </a:extLst>
          </p:cNvPr>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l="18924" r="18924"/>
          <a:stretch>
            <a:fillRect/>
          </a:stretch>
        </p:blipFill>
        <p:spPr/>
      </p:pic>
      <p:pic>
        <p:nvPicPr>
          <p:cNvPr id="17" name="Picture Placeholder 16">
            <a:extLst>
              <a:ext uri="{FF2B5EF4-FFF2-40B4-BE49-F238E27FC236}">
                <a16:creationId xmlns:a16="http://schemas.microsoft.com/office/drawing/2014/main" id="{2E78C605-73BA-440C-930A-78D30408FEA9}"/>
              </a:ext>
            </a:extLst>
          </p:cNvPr>
          <p:cNvPicPr>
            <a:picLocks noGrp="1" noChangeAspect="1"/>
          </p:cNvPicPr>
          <p:nvPr>
            <p:ph type="pic" sz="quarter" idx="18"/>
          </p:nvPr>
        </p:nvPicPr>
        <p:blipFill>
          <a:blip r:embed="rId7">
            <a:extLst>
              <a:ext uri="{28A0092B-C50C-407E-A947-70E740481C1C}">
                <a14:useLocalDpi xmlns:a14="http://schemas.microsoft.com/office/drawing/2010/main" val="0"/>
              </a:ext>
            </a:extLst>
          </a:blip>
          <a:srcRect l="20210" r="20210"/>
          <a:stretch>
            <a:fillRect/>
          </a:stretch>
        </p:blipFill>
        <p:spPr/>
      </p:pic>
      <p:pic>
        <p:nvPicPr>
          <p:cNvPr id="9" name="Picture Placeholder 8">
            <a:extLst>
              <a:ext uri="{FF2B5EF4-FFF2-40B4-BE49-F238E27FC236}">
                <a16:creationId xmlns:a16="http://schemas.microsoft.com/office/drawing/2014/main" id="{6A53B31A-A35F-40C5-A3B6-95115EE97D6F}"/>
              </a:ext>
            </a:extLst>
          </p:cNvPr>
          <p:cNvPicPr>
            <a:picLocks noGrp="1" noChangeAspect="1"/>
          </p:cNvPicPr>
          <p:nvPr>
            <p:ph type="pic" sz="quarter" idx="14"/>
          </p:nvPr>
        </p:nvPicPr>
        <p:blipFill>
          <a:blip r:embed="rId8">
            <a:extLst>
              <a:ext uri="{28A0092B-C50C-407E-A947-70E740481C1C}">
                <a14:useLocalDpi xmlns:a14="http://schemas.microsoft.com/office/drawing/2010/main" val="0"/>
              </a:ext>
            </a:extLst>
          </a:blip>
          <a:srcRect l="20213" r="20213"/>
          <a:stretch>
            <a:fillRect/>
          </a:stretch>
        </p:blipFill>
        <p:spPr/>
      </p:pic>
      <p:pic>
        <p:nvPicPr>
          <p:cNvPr id="3" name="Picture Placeholder 2">
            <a:extLst>
              <a:ext uri="{FF2B5EF4-FFF2-40B4-BE49-F238E27FC236}">
                <a16:creationId xmlns:a16="http://schemas.microsoft.com/office/drawing/2014/main" id="{30A7FB81-3554-4D6C-B492-2718F86E5924}"/>
              </a:ext>
            </a:extLst>
          </p:cNvPr>
          <p:cNvPicPr>
            <a:picLocks noGrp="1" noChangeAspect="1"/>
          </p:cNvPicPr>
          <p:nvPr>
            <p:ph type="pic" sz="quarter" idx="11"/>
          </p:nvPr>
        </p:nvPicPr>
        <p:blipFill>
          <a:blip r:embed="rId9">
            <a:extLst>
              <a:ext uri="{28A0092B-C50C-407E-A947-70E740481C1C}">
                <a14:useLocalDpi xmlns:a14="http://schemas.microsoft.com/office/drawing/2010/main" val="0"/>
              </a:ext>
            </a:extLst>
          </a:blip>
          <a:srcRect l="20213" r="20213"/>
          <a:stretch>
            <a:fillRect/>
          </a:stretch>
        </p:blipFill>
        <p:spPr/>
      </p:pic>
      <p:grpSp>
        <p:nvGrpSpPr>
          <p:cNvPr id="29" name="Group 28">
            <a:extLst>
              <a:ext uri="{FF2B5EF4-FFF2-40B4-BE49-F238E27FC236}">
                <a16:creationId xmlns:a16="http://schemas.microsoft.com/office/drawing/2014/main" id="{5B5D2D93-AA8C-46CB-A7BE-D9D02F6E3B5F}"/>
              </a:ext>
            </a:extLst>
          </p:cNvPr>
          <p:cNvGrpSpPr/>
          <p:nvPr/>
        </p:nvGrpSpPr>
        <p:grpSpPr>
          <a:xfrm>
            <a:off x="5176063" y="1941380"/>
            <a:ext cx="1717982" cy="616978"/>
            <a:chOff x="1769063" y="2652035"/>
            <a:chExt cx="4326937" cy="1553930"/>
          </a:xfrm>
          <a:solidFill>
            <a:schemeClr val="bg1"/>
          </a:solidFill>
        </p:grpSpPr>
        <p:pic>
          <p:nvPicPr>
            <p:cNvPr id="30" name="Graphic 29">
              <a:extLst>
                <a:ext uri="{FF2B5EF4-FFF2-40B4-BE49-F238E27FC236}">
                  <a16:creationId xmlns:a16="http://schemas.microsoft.com/office/drawing/2014/main" id="{F2278302-4B7B-4206-9916-02B987A4FE2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69063" y="2652035"/>
              <a:ext cx="1553930" cy="1553930"/>
            </a:xfrm>
            <a:prstGeom prst="rect">
              <a:avLst/>
            </a:prstGeom>
          </p:spPr>
        </p:pic>
        <p:sp>
          <p:nvSpPr>
            <p:cNvPr id="31" name="Freeform: Shape 30">
              <a:extLst>
                <a:ext uri="{FF2B5EF4-FFF2-40B4-BE49-F238E27FC236}">
                  <a16:creationId xmlns:a16="http://schemas.microsoft.com/office/drawing/2014/main" id="{85A29DA9-D724-4E1F-A380-BE5A2515589A}"/>
                </a:ext>
              </a:extLst>
            </p:cNvPr>
            <p:cNvSpPr/>
            <p:nvPr/>
          </p:nvSpPr>
          <p:spPr>
            <a:xfrm>
              <a:off x="3604179" y="2933205"/>
              <a:ext cx="2491821" cy="1197583"/>
            </a:xfrm>
            <a:custGeom>
              <a:avLst/>
              <a:gdLst>
                <a:gd name="connsiteX0" fmla="*/ 257686 w 2491821"/>
                <a:gd name="connsiteY0" fmla="*/ 968162 h 1197583"/>
                <a:gd name="connsiteX1" fmla="*/ 235294 w 2491821"/>
                <a:gd name="connsiteY1" fmla="*/ 975134 h 1197583"/>
                <a:gd name="connsiteX2" fmla="*/ 229056 w 2491821"/>
                <a:gd name="connsiteY2" fmla="*/ 1000463 h 1197583"/>
                <a:gd name="connsiteX3" fmla="*/ 229056 w 2491821"/>
                <a:gd name="connsiteY3" fmla="*/ 1035335 h 1197583"/>
                <a:gd name="connsiteX4" fmla="*/ 236028 w 2491821"/>
                <a:gd name="connsiteY4" fmla="*/ 1099206 h 1197583"/>
                <a:gd name="connsiteX5" fmla="*/ 264293 w 2491821"/>
                <a:gd name="connsiteY5" fmla="*/ 1114991 h 1197583"/>
                <a:gd name="connsiteX6" fmla="*/ 320090 w 2491821"/>
                <a:gd name="connsiteY6" fmla="*/ 1049653 h 1197583"/>
                <a:gd name="connsiteX7" fmla="*/ 257686 w 2491821"/>
                <a:gd name="connsiteY7" fmla="*/ 968162 h 1197583"/>
                <a:gd name="connsiteX8" fmla="*/ 1358664 w 2491821"/>
                <a:gd name="connsiteY8" fmla="*/ 888138 h 1197583"/>
                <a:gd name="connsiteX9" fmla="*/ 1326361 w 2491821"/>
                <a:gd name="connsiteY9" fmla="*/ 904292 h 1197583"/>
                <a:gd name="connsiteX10" fmla="*/ 1315351 w 2491821"/>
                <a:gd name="connsiteY10" fmla="*/ 934757 h 1197583"/>
                <a:gd name="connsiteX11" fmla="*/ 1320671 w 2491821"/>
                <a:gd name="connsiteY11" fmla="*/ 950174 h 1197583"/>
                <a:gd name="connsiteX12" fmla="*/ 1339209 w 2491821"/>
                <a:gd name="connsiteY12" fmla="*/ 954581 h 1197583"/>
                <a:gd name="connsiteX13" fmla="*/ 1376285 w 2491821"/>
                <a:gd name="connsiteY13" fmla="*/ 954581 h 1197583"/>
                <a:gd name="connsiteX14" fmla="*/ 1399775 w 2491821"/>
                <a:gd name="connsiteY14" fmla="*/ 932922 h 1197583"/>
                <a:gd name="connsiteX15" fmla="*/ 1388396 w 2491821"/>
                <a:gd name="connsiteY15" fmla="*/ 900618 h 1197583"/>
                <a:gd name="connsiteX16" fmla="*/ 1358664 w 2491821"/>
                <a:gd name="connsiteY16" fmla="*/ 888138 h 1197583"/>
                <a:gd name="connsiteX17" fmla="*/ 720444 w 2491821"/>
                <a:gd name="connsiteY17" fmla="*/ 824636 h 1197583"/>
                <a:gd name="connsiteX18" fmla="*/ 740633 w 2491821"/>
                <a:gd name="connsiteY18" fmla="*/ 847393 h 1197583"/>
                <a:gd name="connsiteX19" fmla="*/ 740633 w 2491821"/>
                <a:gd name="connsiteY19" fmla="*/ 1060663 h 1197583"/>
                <a:gd name="connsiteX20" fmla="*/ 745221 w 2491821"/>
                <a:gd name="connsiteY20" fmla="*/ 1097739 h 1197583"/>
                <a:gd name="connsiteX21" fmla="*/ 763758 w 2491821"/>
                <a:gd name="connsiteY21" fmla="*/ 1119397 h 1197583"/>
                <a:gd name="connsiteX22" fmla="*/ 778994 w 2491821"/>
                <a:gd name="connsiteY22" fmla="*/ 1133160 h 1197583"/>
                <a:gd name="connsiteX23" fmla="*/ 782848 w 2491821"/>
                <a:gd name="connsiteY23" fmla="*/ 1147659 h 1197583"/>
                <a:gd name="connsiteX24" fmla="*/ 662812 w 2491821"/>
                <a:gd name="connsiteY24" fmla="*/ 1195015 h 1197583"/>
                <a:gd name="connsiteX25" fmla="*/ 560399 w 2491821"/>
                <a:gd name="connsiteY25" fmla="*/ 1184735 h 1197583"/>
                <a:gd name="connsiteX26" fmla="*/ 539662 w 2491821"/>
                <a:gd name="connsiteY26" fmla="*/ 1171886 h 1197583"/>
                <a:gd name="connsiteX27" fmla="*/ 531769 w 2491821"/>
                <a:gd name="connsiteY27" fmla="*/ 1150964 h 1197583"/>
                <a:gd name="connsiteX28" fmla="*/ 535807 w 2491821"/>
                <a:gd name="connsiteY28" fmla="*/ 1135548 h 1197583"/>
                <a:gd name="connsiteX29" fmla="*/ 556361 w 2491821"/>
                <a:gd name="connsiteY29" fmla="*/ 1117927 h 1197583"/>
                <a:gd name="connsiteX30" fmla="*/ 572514 w 2491821"/>
                <a:gd name="connsiteY30" fmla="*/ 1090395 h 1197583"/>
                <a:gd name="connsiteX31" fmla="*/ 577286 w 2491821"/>
                <a:gd name="connsiteY31" fmla="*/ 1033500 h 1197583"/>
                <a:gd name="connsiteX32" fmla="*/ 575632 w 2491821"/>
                <a:gd name="connsiteY32" fmla="*/ 988167 h 1197583"/>
                <a:gd name="connsiteX33" fmla="*/ 573248 w 2491821"/>
                <a:gd name="connsiteY33" fmla="*/ 949441 h 1197583"/>
                <a:gd name="connsiteX34" fmla="*/ 552691 w 2491821"/>
                <a:gd name="connsiteY34" fmla="*/ 926315 h 1197583"/>
                <a:gd name="connsiteX35" fmla="*/ 529934 w 2491821"/>
                <a:gd name="connsiteY35" fmla="*/ 896948 h 1197583"/>
                <a:gd name="connsiteX36" fmla="*/ 559666 w 2491821"/>
                <a:gd name="connsiteY36" fmla="*/ 862445 h 1197583"/>
                <a:gd name="connsiteX37" fmla="*/ 647764 w 2491821"/>
                <a:gd name="connsiteY37" fmla="*/ 835646 h 1197583"/>
                <a:gd name="connsiteX38" fmla="*/ 720444 w 2491821"/>
                <a:gd name="connsiteY38" fmla="*/ 824636 h 1197583"/>
                <a:gd name="connsiteX39" fmla="*/ 1362334 w 2491821"/>
                <a:gd name="connsiteY39" fmla="*/ 822064 h 1197583"/>
                <a:gd name="connsiteX40" fmla="*/ 1480901 w 2491821"/>
                <a:gd name="connsiteY40" fmla="*/ 861711 h 1197583"/>
                <a:gd name="connsiteX41" fmla="*/ 1520544 w 2491821"/>
                <a:gd name="connsiteY41" fmla="*/ 908695 h 1197583"/>
                <a:gd name="connsiteX42" fmla="*/ 1537796 w 2491821"/>
                <a:gd name="connsiteY42" fmla="*/ 968896 h 1197583"/>
                <a:gd name="connsiteX43" fmla="*/ 1527884 w 2491821"/>
                <a:gd name="connsiteY43" fmla="*/ 1007990 h 1197583"/>
                <a:gd name="connsiteX44" fmla="*/ 1502191 w 2491821"/>
                <a:gd name="connsiteY44" fmla="*/ 1023223 h 1197583"/>
                <a:gd name="connsiteX45" fmla="*/ 1329666 w 2491821"/>
                <a:gd name="connsiteY45" fmla="*/ 1023223 h 1197583"/>
                <a:gd name="connsiteX46" fmla="*/ 1318287 w 2491821"/>
                <a:gd name="connsiteY46" fmla="*/ 1033135 h 1197583"/>
                <a:gd name="connsiteX47" fmla="*/ 1344165 w 2491821"/>
                <a:gd name="connsiteY47" fmla="*/ 1078099 h 1197583"/>
                <a:gd name="connsiteX48" fmla="*/ 1399775 w 2491821"/>
                <a:gd name="connsiteY48" fmla="*/ 1099206 h 1197583"/>
                <a:gd name="connsiteX49" fmla="*/ 1438869 w 2491821"/>
                <a:gd name="connsiteY49" fmla="*/ 1092415 h 1197583"/>
                <a:gd name="connsiteX50" fmla="*/ 1474291 w 2491821"/>
                <a:gd name="connsiteY50" fmla="*/ 1075715 h 1197583"/>
                <a:gd name="connsiteX51" fmla="*/ 1494114 w 2491821"/>
                <a:gd name="connsiteY51" fmla="*/ 1066905 h 1197583"/>
                <a:gd name="connsiteX52" fmla="*/ 1512836 w 2491821"/>
                <a:gd name="connsiteY52" fmla="*/ 1078652 h 1197583"/>
                <a:gd name="connsiteX53" fmla="*/ 1522011 w 2491821"/>
                <a:gd name="connsiteY53" fmla="*/ 1102879 h 1197583"/>
                <a:gd name="connsiteX54" fmla="*/ 1488974 w 2491821"/>
                <a:gd name="connsiteY54" fmla="*/ 1153901 h 1197583"/>
                <a:gd name="connsiteX55" fmla="*/ 1354258 w 2491821"/>
                <a:gd name="connsiteY55" fmla="*/ 1197583 h 1197583"/>
                <a:gd name="connsiteX56" fmla="*/ 1225050 w 2491821"/>
                <a:gd name="connsiteY56" fmla="*/ 1152799 h 1197583"/>
                <a:gd name="connsiteX57" fmla="*/ 1183203 w 2491821"/>
                <a:gd name="connsiteY57" fmla="*/ 1099574 h 1197583"/>
                <a:gd name="connsiteX58" fmla="*/ 1161544 w 2491821"/>
                <a:gd name="connsiteY58" fmla="*/ 1012210 h 1197583"/>
                <a:gd name="connsiteX59" fmla="*/ 1198988 w 2491821"/>
                <a:gd name="connsiteY59" fmla="*/ 901355 h 1197583"/>
                <a:gd name="connsiteX60" fmla="*/ 1281212 w 2491821"/>
                <a:gd name="connsiteY60" fmla="*/ 837850 h 1197583"/>
                <a:gd name="connsiteX61" fmla="*/ 1362334 w 2491821"/>
                <a:gd name="connsiteY61" fmla="*/ 822064 h 1197583"/>
                <a:gd name="connsiteX62" fmla="*/ 251813 w 2491821"/>
                <a:gd name="connsiteY62" fmla="*/ 755994 h 1197583"/>
                <a:gd name="connsiteX63" fmla="*/ 234008 w 2491821"/>
                <a:gd name="connsiteY63" fmla="*/ 763150 h 1197583"/>
                <a:gd name="connsiteX64" fmla="*/ 229056 w 2491821"/>
                <a:gd name="connsiteY64" fmla="*/ 789031 h 1197583"/>
                <a:gd name="connsiteX65" fmla="*/ 229056 w 2491821"/>
                <a:gd name="connsiteY65" fmla="*/ 864648 h 1197583"/>
                <a:gd name="connsiteX66" fmla="*/ 233643 w 2491821"/>
                <a:gd name="connsiteY66" fmla="*/ 889973 h 1197583"/>
                <a:gd name="connsiteX67" fmla="*/ 249609 w 2491821"/>
                <a:gd name="connsiteY67" fmla="*/ 897317 h 1197583"/>
                <a:gd name="connsiteX68" fmla="*/ 289621 w 2491821"/>
                <a:gd name="connsiteY68" fmla="*/ 880614 h 1197583"/>
                <a:gd name="connsiteX69" fmla="*/ 302470 w 2491821"/>
                <a:gd name="connsiteY69" fmla="*/ 828306 h 1197583"/>
                <a:gd name="connsiteX70" fmla="*/ 289253 w 2491821"/>
                <a:gd name="connsiteY70" fmla="*/ 774896 h 1197583"/>
                <a:gd name="connsiteX71" fmla="*/ 251813 w 2491821"/>
                <a:gd name="connsiteY71" fmla="*/ 755994 h 1197583"/>
                <a:gd name="connsiteX72" fmla="*/ 991344 w 2491821"/>
                <a:gd name="connsiteY72" fmla="*/ 733602 h 1197583"/>
                <a:gd name="connsiteX73" fmla="*/ 1021079 w 2491821"/>
                <a:gd name="connsiteY73" fmla="*/ 733602 h 1197583"/>
                <a:gd name="connsiteX74" fmla="*/ 1033375 w 2491821"/>
                <a:gd name="connsiteY74" fmla="*/ 737821 h 1197583"/>
                <a:gd name="connsiteX75" fmla="*/ 1036496 w 2491821"/>
                <a:gd name="connsiteY75" fmla="*/ 754524 h 1197583"/>
                <a:gd name="connsiteX76" fmla="*/ 1036496 w 2491821"/>
                <a:gd name="connsiteY76" fmla="*/ 804079 h 1197583"/>
                <a:gd name="connsiteX77" fmla="*/ 1039982 w 2491821"/>
                <a:gd name="connsiteY77" fmla="*/ 818394 h 1197583"/>
                <a:gd name="connsiteX78" fmla="*/ 1054850 w 2491821"/>
                <a:gd name="connsiteY78" fmla="*/ 821699 h 1197583"/>
                <a:gd name="connsiteX79" fmla="*/ 1122759 w 2491821"/>
                <a:gd name="connsiteY79" fmla="*/ 821699 h 1197583"/>
                <a:gd name="connsiteX80" fmla="*/ 1140379 w 2491821"/>
                <a:gd name="connsiteY80" fmla="*/ 826655 h 1197583"/>
                <a:gd name="connsiteX81" fmla="*/ 1144414 w 2491821"/>
                <a:gd name="connsiteY81" fmla="*/ 847761 h 1197583"/>
                <a:gd name="connsiteX82" fmla="*/ 1144414 w 2491821"/>
                <a:gd name="connsiteY82" fmla="*/ 869420 h 1197583"/>
                <a:gd name="connsiteX83" fmla="*/ 1139277 w 2491821"/>
                <a:gd name="connsiteY83" fmla="*/ 893828 h 1197583"/>
                <a:gd name="connsiteX84" fmla="*/ 1120555 w 2491821"/>
                <a:gd name="connsiteY84" fmla="*/ 900618 h 1197583"/>
                <a:gd name="connsiteX85" fmla="*/ 1054116 w 2491821"/>
                <a:gd name="connsiteY85" fmla="*/ 900618 h 1197583"/>
                <a:gd name="connsiteX86" fmla="*/ 1040166 w 2491821"/>
                <a:gd name="connsiteY86" fmla="*/ 904292 h 1197583"/>
                <a:gd name="connsiteX87" fmla="*/ 1036496 w 2491821"/>
                <a:gd name="connsiteY87" fmla="*/ 918239 h 1197583"/>
                <a:gd name="connsiteX88" fmla="*/ 1036496 w 2491821"/>
                <a:gd name="connsiteY88" fmla="*/ 1042310 h 1197583"/>
                <a:gd name="connsiteX89" fmla="*/ 1047325 w 2491821"/>
                <a:gd name="connsiteY89" fmla="*/ 1078284 h 1197583"/>
                <a:gd name="connsiteX90" fmla="*/ 1075038 w 2491821"/>
                <a:gd name="connsiteY90" fmla="*/ 1092234 h 1197583"/>
                <a:gd name="connsiteX91" fmla="*/ 1112847 w 2491821"/>
                <a:gd name="connsiteY91" fmla="*/ 1079017 h 1197583"/>
                <a:gd name="connsiteX92" fmla="*/ 1123860 w 2491821"/>
                <a:gd name="connsiteY92" fmla="*/ 1075715 h 1197583"/>
                <a:gd name="connsiteX93" fmla="*/ 1140010 w 2491821"/>
                <a:gd name="connsiteY93" fmla="*/ 1086360 h 1197583"/>
                <a:gd name="connsiteX94" fmla="*/ 1147351 w 2491821"/>
                <a:gd name="connsiteY94" fmla="*/ 1109486 h 1197583"/>
                <a:gd name="connsiteX95" fmla="*/ 1122390 w 2491821"/>
                <a:gd name="connsiteY95" fmla="*/ 1153168 h 1197583"/>
                <a:gd name="connsiteX96" fmla="*/ 996116 w 2491821"/>
                <a:gd name="connsiteY96" fmla="*/ 1197583 h 1197583"/>
                <a:gd name="connsiteX97" fmla="*/ 901780 w 2491821"/>
                <a:gd name="connsiteY97" fmla="*/ 1164362 h 1197583"/>
                <a:gd name="connsiteX98" fmla="*/ 866174 w 2491821"/>
                <a:gd name="connsiteY98" fmla="*/ 1076814 h 1197583"/>
                <a:gd name="connsiteX99" fmla="*/ 866174 w 2491821"/>
                <a:gd name="connsiteY99" fmla="*/ 907229 h 1197583"/>
                <a:gd name="connsiteX100" fmla="*/ 864155 w 2491821"/>
                <a:gd name="connsiteY100" fmla="*/ 896764 h 1197583"/>
                <a:gd name="connsiteX101" fmla="*/ 853691 w 2491821"/>
                <a:gd name="connsiteY101" fmla="*/ 894745 h 1197583"/>
                <a:gd name="connsiteX102" fmla="*/ 815882 w 2491821"/>
                <a:gd name="connsiteY102" fmla="*/ 894745 h 1197583"/>
                <a:gd name="connsiteX103" fmla="*/ 802300 w 2491821"/>
                <a:gd name="connsiteY103" fmla="*/ 891259 h 1197583"/>
                <a:gd name="connsiteX104" fmla="*/ 799367 w 2491821"/>
                <a:gd name="connsiteY104" fmla="*/ 874925 h 1197583"/>
                <a:gd name="connsiteX105" fmla="*/ 799367 w 2491821"/>
                <a:gd name="connsiteY105" fmla="*/ 858775 h 1197583"/>
                <a:gd name="connsiteX106" fmla="*/ 807809 w 2491821"/>
                <a:gd name="connsiteY106" fmla="*/ 842621 h 1197583"/>
                <a:gd name="connsiteX107" fmla="*/ 975927 w 2491821"/>
                <a:gd name="connsiteY107" fmla="*/ 736903 h 1197583"/>
                <a:gd name="connsiteX108" fmla="*/ 991344 w 2491821"/>
                <a:gd name="connsiteY108" fmla="*/ 733602 h 1197583"/>
                <a:gd name="connsiteX109" fmla="*/ 667952 w 2491821"/>
                <a:gd name="connsiteY109" fmla="*/ 686615 h 1197583"/>
                <a:gd name="connsiteX110" fmla="*/ 718609 w 2491821"/>
                <a:gd name="connsiteY110" fmla="*/ 698546 h 1197583"/>
                <a:gd name="connsiteX111" fmla="*/ 737331 w 2491821"/>
                <a:gd name="connsiteY111" fmla="*/ 730665 h 1197583"/>
                <a:gd name="connsiteX112" fmla="*/ 709066 w 2491821"/>
                <a:gd name="connsiteY112" fmla="*/ 775449 h 1197583"/>
                <a:gd name="connsiteX113" fmla="*/ 600780 w 2491821"/>
                <a:gd name="connsiteY113" fmla="*/ 801511 h 1197583"/>
                <a:gd name="connsiteX114" fmla="*/ 558196 w 2491821"/>
                <a:gd name="connsiteY114" fmla="*/ 791231 h 1197583"/>
                <a:gd name="connsiteX115" fmla="*/ 536906 w 2491821"/>
                <a:gd name="connsiteY115" fmla="*/ 754524 h 1197583"/>
                <a:gd name="connsiteX116" fmla="*/ 582058 w 2491821"/>
                <a:gd name="connsiteY116" fmla="*/ 704968 h 1197583"/>
                <a:gd name="connsiteX117" fmla="*/ 667952 w 2491821"/>
                <a:gd name="connsiteY117" fmla="*/ 686615 h 1197583"/>
                <a:gd name="connsiteX118" fmla="*/ 309445 w 2491821"/>
                <a:gd name="connsiteY118" fmla="*/ 684046 h 1197583"/>
                <a:gd name="connsiteX119" fmla="*/ 388180 w 2491821"/>
                <a:gd name="connsiteY119" fmla="*/ 691939 h 1197583"/>
                <a:gd name="connsiteX120" fmla="*/ 440123 w 2491821"/>
                <a:gd name="connsiteY120" fmla="*/ 718550 h 1197583"/>
                <a:gd name="connsiteX121" fmla="*/ 476097 w 2491821"/>
                <a:gd name="connsiteY121" fmla="*/ 800041 h 1197583"/>
                <a:gd name="connsiteX122" fmla="*/ 465452 w 2491821"/>
                <a:gd name="connsiteY122" fmla="*/ 849412 h 1197583"/>
                <a:gd name="connsiteX123" fmla="*/ 436818 w 2491821"/>
                <a:gd name="connsiteY123" fmla="*/ 887773 h 1197583"/>
                <a:gd name="connsiteX124" fmla="*/ 423970 w 2491821"/>
                <a:gd name="connsiteY124" fmla="*/ 906492 h 1197583"/>
                <a:gd name="connsiteX125" fmla="*/ 439386 w 2491821"/>
                <a:gd name="connsiteY125" fmla="*/ 921909 h 1197583"/>
                <a:gd name="connsiteX126" fmla="*/ 494082 w 2491821"/>
                <a:gd name="connsiteY126" fmla="*/ 962654 h 1197583"/>
                <a:gd name="connsiteX127" fmla="*/ 519411 w 2491821"/>
                <a:gd name="connsiteY127" fmla="*/ 1037170 h 1197583"/>
                <a:gd name="connsiteX128" fmla="*/ 480868 w 2491821"/>
                <a:gd name="connsiteY128" fmla="*/ 1133713 h 1197583"/>
                <a:gd name="connsiteX129" fmla="*/ 329999 w 2491821"/>
                <a:gd name="connsiteY129" fmla="*/ 1191341 h 1197583"/>
                <a:gd name="connsiteX130" fmla="*/ 263191 w 2491821"/>
                <a:gd name="connsiteY130" fmla="*/ 1189506 h 1197583"/>
                <a:gd name="connsiteX131" fmla="*/ 203727 w 2491821"/>
                <a:gd name="connsiteY131" fmla="*/ 1187306 h 1197583"/>
                <a:gd name="connsiteX132" fmla="*/ 154540 w 2491821"/>
                <a:gd name="connsiteY132" fmla="*/ 1187671 h 1197583"/>
                <a:gd name="connsiteX133" fmla="*/ 78922 w 2491821"/>
                <a:gd name="connsiteY133" fmla="*/ 1189875 h 1197583"/>
                <a:gd name="connsiteX134" fmla="*/ 48454 w 2491821"/>
                <a:gd name="connsiteY134" fmla="*/ 1191710 h 1197583"/>
                <a:gd name="connsiteX135" fmla="*/ 12848 w 2491821"/>
                <a:gd name="connsiteY135" fmla="*/ 1180331 h 1197583"/>
                <a:gd name="connsiteX136" fmla="*/ 0 w 2491821"/>
                <a:gd name="connsiteY136" fmla="*/ 1153168 h 1197583"/>
                <a:gd name="connsiteX137" fmla="*/ 4772 w 2491821"/>
                <a:gd name="connsiteY137" fmla="*/ 1137014 h 1197583"/>
                <a:gd name="connsiteX138" fmla="*/ 27897 w 2491821"/>
                <a:gd name="connsiteY138" fmla="*/ 1118661 h 1197583"/>
                <a:gd name="connsiteX139" fmla="*/ 42580 w 2491821"/>
                <a:gd name="connsiteY139" fmla="*/ 1095720 h 1197583"/>
                <a:gd name="connsiteX140" fmla="*/ 51390 w 2491821"/>
                <a:gd name="connsiteY140" fmla="*/ 1028728 h 1197583"/>
                <a:gd name="connsiteX141" fmla="*/ 58365 w 2491821"/>
                <a:gd name="connsiteY141" fmla="*/ 831611 h 1197583"/>
                <a:gd name="connsiteX142" fmla="*/ 52676 w 2491821"/>
                <a:gd name="connsiteY142" fmla="*/ 774531 h 1197583"/>
                <a:gd name="connsiteX143" fmla="*/ 26062 w 2491821"/>
                <a:gd name="connsiteY143" fmla="*/ 751222 h 1197583"/>
                <a:gd name="connsiteX144" fmla="*/ 1835 w 2491821"/>
                <a:gd name="connsiteY144" fmla="*/ 721122 h 1197583"/>
                <a:gd name="connsiteX145" fmla="*/ 16334 w 2491821"/>
                <a:gd name="connsiteY145" fmla="*/ 694691 h 1197583"/>
                <a:gd name="connsiteX146" fmla="*/ 53594 w 2491821"/>
                <a:gd name="connsiteY146" fmla="*/ 684415 h 1197583"/>
                <a:gd name="connsiteX147" fmla="*/ 85529 w 2491821"/>
                <a:gd name="connsiteY147" fmla="*/ 685513 h 1197583"/>
                <a:gd name="connsiteX148" fmla="*/ 155273 w 2491821"/>
                <a:gd name="connsiteY148" fmla="*/ 686983 h 1197583"/>
                <a:gd name="connsiteX149" fmla="*/ 263560 w 2491821"/>
                <a:gd name="connsiteY149" fmla="*/ 684780 h 1197583"/>
                <a:gd name="connsiteX150" fmla="*/ 309445 w 2491821"/>
                <a:gd name="connsiteY150" fmla="*/ 684046 h 1197583"/>
                <a:gd name="connsiteX151" fmla="*/ 1755227 w 2491821"/>
                <a:gd name="connsiteY151" fmla="*/ 353857 h 1197583"/>
                <a:gd name="connsiteX152" fmla="*/ 1727146 w 2491821"/>
                <a:gd name="connsiteY152" fmla="*/ 367074 h 1197583"/>
                <a:gd name="connsiteX153" fmla="*/ 1715215 w 2491821"/>
                <a:gd name="connsiteY153" fmla="*/ 398641 h 1197583"/>
                <a:gd name="connsiteX154" fmla="*/ 1723657 w 2491821"/>
                <a:gd name="connsiteY154" fmla="*/ 427090 h 1197583"/>
                <a:gd name="connsiteX155" fmla="*/ 1746048 w 2491821"/>
                <a:gd name="connsiteY155" fmla="*/ 437920 h 1197583"/>
                <a:gd name="connsiteX156" fmla="*/ 1775415 w 2491821"/>
                <a:gd name="connsiteY156" fmla="*/ 388364 h 1197583"/>
                <a:gd name="connsiteX157" fmla="*/ 1771193 w 2491821"/>
                <a:gd name="connsiteY157" fmla="*/ 361200 h 1197583"/>
                <a:gd name="connsiteX158" fmla="*/ 1755227 w 2491821"/>
                <a:gd name="connsiteY158" fmla="*/ 353857 h 1197583"/>
                <a:gd name="connsiteX159" fmla="*/ 1472212 w 2491821"/>
                <a:gd name="connsiteY159" fmla="*/ 144260 h 1197583"/>
                <a:gd name="connsiteX160" fmla="*/ 1492401 w 2491821"/>
                <a:gd name="connsiteY160" fmla="*/ 167017 h 1197583"/>
                <a:gd name="connsiteX161" fmla="*/ 1492401 w 2491821"/>
                <a:gd name="connsiteY161" fmla="*/ 380287 h 1197583"/>
                <a:gd name="connsiteX162" fmla="*/ 1496988 w 2491821"/>
                <a:gd name="connsiteY162" fmla="*/ 417363 h 1197583"/>
                <a:gd name="connsiteX163" fmla="*/ 1515526 w 2491821"/>
                <a:gd name="connsiteY163" fmla="*/ 439021 h 1197583"/>
                <a:gd name="connsiteX164" fmla="*/ 1530762 w 2491821"/>
                <a:gd name="connsiteY164" fmla="*/ 452784 h 1197583"/>
                <a:gd name="connsiteX165" fmla="*/ 1534616 w 2491821"/>
                <a:gd name="connsiteY165" fmla="*/ 467283 h 1197583"/>
                <a:gd name="connsiteX166" fmla="*/ 1414580 w 2491821"/>
                <a:gd name="connsiteY166" fmla="*/ 514635 h 1197583"/>
                <a:gd name="connsiteX167" fmla="*/ 1312167 w 2491821"/>
                <a:gd name="connsiteY167" fmla="*/ 504359 h 1197583"/>
                <a:gd name="connsiteX168" fmla="*/ 1291429 w 2491821"/>
                <a:gd name="connsiteY168" fmla="*/ 491510 h 1197583"/>
                <a:gd name="connsiteX169" fmla="*/ 1283537 w 2491821"/>
                <a:gd name="connsiteY169" fmla="*/ 470588 h 1197583"/>
                <a:gd name="connsiteX170" fmla="*/ 1287575 w 2491821"/>
                <a:gd name="connsiteY170" fmla="*/ 455171 h 1197583"/>
                <a:gd name="connsiteX171" fmla="*/ 1308129 w 2491821"/>
                <a:gd name="connsiteY171" fmla="*/ 437551 h 1197583"/>
                <a:gd name="connsiteX172" fmla="*/ 1324282 w 2491821"/>
                <a:gd name="connsiteY172" fmla="*/ 410019 h 1197583"/>
                <a:gd name="connsiteX173" fmla="*/ 1329054 w 2491821"/>
                <a:gd name="connsiteY173" fmla="*/ 353124 h 1197583"/>
                <a:gd name="connsiteX174" fmla="*/ 1327400 w 2491821"/>
                <a:gd name="connsiteY174" fmla="*/ 307791 h 1197583"/>
                <a:gd name="connsiteX175" fmla="*/ 1325016 w 2491821"/>
                <a:gd name="connsiteY175" fmla="*/ 269065 h 1197583"/>
                <a:gd name="connsiteX176" fmla="*/ 1304459 w 2491821"/>
                <a:gd name="connsiteY176" fmla="*/ 245939 h 1197583"/>
                <a:gd name="connsiteX177" fmla="*/ 1281702 w 2491821"/>
                <a:gd name="connsiteY177" fmla="*/ 216572 h 1197583"/>
                <a:gd name="connsiteX178" fmla="*/ 1311434 w 2491821"/>
                <a:gd name="connsiteY178" fmla="*/ 182068 h 1197583"/>
                <a:gd name="connsiteX179" fmla="*/ 1399531 w 2491821"/>
                <a:gd name="connsiteY179" fmla="*/ 155270 h 1197583"/>
                <a:gd name="connsiteX180" fmla="*/ 1472212 w 2491821"/>
                <a:gd name="connsiteY180" fmla="*/ 144260 h 1197583"/>
                <a:gd name="connsiteX181" fmla="*/ 684717 w 2491821"/>
                <a:gd name="connsiteY181" fmla="*/ 144260 h 1197583"/>
                <a:gd name="connsiteX182" fmla="*/ 706373 w 2491821"/>
                <a:gd name="connsiteY182" fmla="*/ 162613 h 1197583"/>
                <a:gd name="connsiteX183" fmla="*/ 706373 w 2491821"/>
                <a:gd name="connsiteY183" fmla="*/ 361566 h 1197583"/>
                <a:gd name="connsiteX184" fmla="*/ 748588 w 2491821"/>
                <a:gd name="connsiteY184" fmla="*/ 425439 h 1197583"/>
                <a:gd name="connsiteX185" fmla="*/ 769510 w 2491821"/>
                <a:gd name="connsiteY185" fmla="*/ 419382 h 1197583"/>
                <a:gd name="connsiteX186" fmla="*/ 783825 w 2491821"/>
                <a:gd name="connsiteY186" fmla="*/ 404514 h 1197583"/>
                <a:gd name="connsiteX187" fmla="*/ 791902 w 2491821"/>
                <a:gd name="connsiteY187" fmla="*/ 325960 h 1197583"/>
                <a:gd name="connsiteX188" fmla="*/ 787863 w 2491821"/>
                <a:gd name="connsiteY188" fmla="*/ 243736 h 1197583"/>
                <a:gd name="connsiteX189" fmla="*/ 782723 w 2491821"/>
                <a:gd name="connsiteY189" fmla="*/ 230338 h 1197583"/>
                <a:gd name="connsiteX190" fmla="*/ 768777 w 2491821"/>
                <a:gd name="connsiteY190" fmla="*/ 220611 h 1197583"/>
                <a:gd name="connsiteX191" fmla="*/ 747851 w 2491821"/>
                <a:gd name="connsiteY191" fmla="*/ 192714 h 1197583"/>
                <a:gd name="connsiteX192" fmla="*/ 783825 w 2491821"/>
                <a:gd name="connsiteY192" fmla="*/ 161143 h 1197583"/>
                <a:gd name="connsiteX193" fmla="*/ 918541 w 2491821"/>
                <a:gd name="connsiteY193" fmla="*/ 144260 h 1197583"/>
                <a:gd name="connsiteX194" fmla="*/ 955617 w 2491821"/>
                <a:gd name="connsiteY194" fmla="*/ 183535 h 1197583"/>
                <a:gd name="connsiteX195" fmla="*/ 955249 w 2491821"/>
                <a:gd name="connsiteY195" fmla="*/ 200054 h 1197583"/>
                <a:gd name="connsiteX196" fmla="*/ 954147 w 2491821"/>
                <a:gd name="connsiteY196" fmla="*/ 243003 h 1197583"/>
                <a:gd name="connsiteX197" fmla="*/ 954147 w 2491821"/>
                <a:gd name="connsiteY197" fmla="*/ 404883 h 1197583"/>
                <a:gd name="connsiteX198" fmla="*/ 975437 w 2491821"/>
                <a:gd name="connsiteY198" fmla="*/ 427640 h 1197583"/>
                <a:gd name="connsiteX199" fmla="*/ 993426 w 2491821"/>
                <a:gd name="connsiteY199" fmla="*/ 453336 h 1197583"/>
                <a:gd name="connsiteX200" fmla="*/ 915240 w 2491821"/>
                <a:gd name="connsiteY200" fmla="*/ 504359 h 1197583"/>
                <a:gd name="connsiteX201" fmla="*/ 826406 w 2491821"/>
                <a:gd name="connsiteY201" fmla="*/ 515004 h 1197583"/>
                <a:gd name="connsiteX202" fmla="*/ 802363 w 2491821"/>
                <a:gd name="connsiteY202" fmla="*/ 510965 h 1197583"/>
                <a:gd name="connsiteX203" fmla="*/ 794839 w 2491821"/>
                <a:gd name="connsiteY203" fmla="*/ 495184 h 1197583"/>
                <a:gd name="connsiteX204" fmla="*/ 780888 w 2491821"/>
                <a:gd name="connsiteY204" fmla="*/ 472423 h 1197583"/>
                <a:gd name="connsiteX205" fmla="*/ 772815 w 2491821"/>
                <a:gd name="connsiteY205" fmla="*/ 474442 h 1197583"/>
                <a:gd name="connsiteX206" fmla="*/ 750423 w 2491821"/>
                <a:gd name="connsiteY206" fmla="*/ 489310 h 1197583"/>
                <a:gd name="connsiteX207" fmla="*/ 670767 w 2491821"/>
                <a:gd name="connsiteY207" fmla="*/ 514635 h 1197583"/>
                <a:gd name="connsiteX208" fmla="*/ 571291 w 2491821"/>
                <a:gd name="connsiteY208" fmla="*/ 473893 h 1197583"/>
                <a:gd name="connsiteX209" fmla="*/ 546696 w 2491821"/>
                <a:gd name="connsiteY209" fmla="*/ 358997 h 1197583"/>
                <a:gd name="connsiteX210" fmla="*/ 547064 w 2491821"/>
                <a:gd name="connsiteY210" fmla="*/ 307607 h 1197583"/>
                <a:gd name="connsiteX211" fmla="*/ 547064 w 2491821"/>
                <a:gd name="connsiteY211" fmla="*/ 290720 h 1197583"/>
                <a:gd name="connsiteX212" fmla="*/ 541375 w 2491821"/>
                <a:gd name="connsiteY212" fmla="*/ 244285 h 1197583"/>
                <a:gd name="connsiteX213" fmla="*/ 520634 w 2491821"/>
                <a:gd name="connsiteY213" fmla="*/ 220976 h 1197583"/>
                <a:gd name="connsiteX214" fmla="*/ 502465 w 2491821"/>
                <a:gd name="connsiteY214" fmla="*/ 209232 h 1197583"/>
                <a:gd name="connsiteX215" fmla="*/ 498610 w 2491821"/>
                <a:gd name="connsiteY215" fmla="*/ 197117 h 1197583"/>
                <a:gd name="connsiteX216" fmla="*/ 540822 w 2491821"/>
                <a:gd name="connsiteY216" fmla="*/ 160042 h 1197583"/>
                <a:gd name="connsiteX217" fmla="*/ 684717 w 2491821"/>
                <a:gd name="connsiteY217" fmla="*/ 144260 h 1197583"/>
                <a:gd name="connsiteX218" fmla="*/ 2331043 w 2491821"/>
                <a:gd name="connsiteY218" fmla="*/ 143891 h 1197583"/>
                <a:gd name="connsiteX219" fmla="*/ 2410330 w 2491821"/>
                <a:gd name="connsiteY219" fmla="*/ 168118 h 1197583"/>
                <a:gd name="connsiteX220" fmla="*/ 2442634 w 2491821"/>
                <a:gd name="connsiteY220" fmla="*/ 208680 h 1197583"/>
                <a:gd name="connsiteX221" fmla="*/ 2454012 w 2491821"/>
                <a:gd name="connsiteY221" fmla="*/ 277141 h 1197583"/>
                <a:gd name="connsiteX222" fmla="*/ 2459152 w 2491821"/>
                <a:gd name="connsiteY222" fmla="*/ 406349 h 1197583"/>
                <a:gd name="connsiteX223" fmla="*/ 2463740 w 2491821"/>
                <a:gd name="connsiteY223" fmla="*/ 428008 h 1197583"/>
                <a:gd name="connsiteX224" fmla="*/ 2486316 w 2491821"/>
                <a:gd name="connsiteY224" fmla="*/ 454803 h 1197583"/>
                <a:gd name="connsiteX225" fmla="*/ 2491821 w 2491821"/>
                <a:gd name="connsiteY225" fmla="*/ 471322 h 1197583"/>
                <a:gd name="connsiteX226" fmla="*/ 2462822 w 2491821"/>
                <a:gd name="connsiteY226" fmla="*/ 505092 h 1197583"/>
                <a:gd name="connsiteX227" fmla="*/ 2359308 w 2491821"/>
                <a:gd name="connsiteY227" fmla="*/ 514635 h 1197583"/>
                <a:gd name="connsiteX228" fmla="*/ 2287729 w 2491821"/>
                <a:gd name="connsiteY228" fmla="*/ 505829 h 1197583"/>
                <a:gd name="connsiteX229" fmla="*/ 2266070 w 2491821"/>
                <a:gd name="connsiteY229" fmla="*/ 476093 h 1197583"/>
                <a:gd name="connsiteX230" fmla="*/ 2268274 w 2491821"/>
                <a:gd name="connsiteY230" fmla="*/ 465264 h 1197583"/>
                <a:gd name="connsiteX231" fmla="*/ 2282957 w 2491821"/>
                <a:gd name="connsiteY231" fmla="*/ 448196 h 1197583"/>
                <a:gd name="connsiteX232" fmla="*/ 2297641 w 2491821"/>
                <a:gd name="connsiteY232" fmla="*/ 345415 h 1197583"/>
                <a:gd name="connsiteX233" fmla="*/ 2285894 w 2491821"/>
                <a:gd name="connsiteY233" fmla="*/ 270531 h 1197583"/>
                <a:gd name="connsiteX234" fmla="*/ 2250654 w 2491821"/>
                <a:gd name="connsiteY234" fmla="*/ 251076 h 1197583"/>
                <a:gd name="connsiteX235" fmla="*/ 2216883 w 2491821"/>
                <a:gd name="connsiteY235" fmla="*/ 266861 h 1197583"/>
                <a:gd name="connsiteX236" fmla="*/ 2207705 w 2491821"/>
                <a:gd name="connsiteY236" fmla="*/ 324125 h 1197583"/>
                <a:gd name="connsiteX237" fmla="*/ 2207705 w 2491821"/>
                <a:gd name="connsiteY237" fmla="*/ 396806 h 1197583"/>
                <a:gd name="connsiteX238" fmla="*/ 2210461 w 2491821"/>
                <a:gd name="connsiteY238" fmla="*/ 426538 h 1197583"/>
                <a:gd name="connsiteX239" fmla="*/ 2228630 w 2491821"/>
                <a:gd name="connsiteY239" fmla="*/ 457740 h 1197583"/>
                <a:gd name="connsiteX240" fmla="*/ 2232668 w 2491821"/>
                <a:gd name="connsiteY240" fmla="*/ 472792 h 1197583"/>
                <a:gd name="connsiteX241" fmla="*/ 2202568 w 2491821"/>
                <a:gd name="connsiteY241" fmla="*/ 504727 h 1197583"/>
                <a:gd name="connsiteX242" fmla="*/ 2108597 w 2491821"/>
                <a:gd name="connsiteY242" fmla="*/ 515004 h 1197583"/>
                <a:gd name="connsiteX243" fmla="*/ 2006549 w 2491821"/>
                <a:gd name="connsiteY243" fmla="*/ 472792 h 1197583"/>
                <a:gd name="connsiteX244" fmla="*/ 2009670 w 2491821"/>
                <a:gd name="connsiteY244" fmla="*/ 459394 h 1197583"/>
                <a:gd name="connsiteX245" fmla="*/ 2024538 w 2491821"/>
                <a:gd name="connsiteY245" fmla="*/ 446361 h 1197583"/>
                <a:gd name="connsiteX246" fmla="*/ 2036650 w 2491821"/>
                <a:gd name="connsiteY246" fmla="*/ 430392 h 1197583"/>
                <a:gd name="connsiteX247" fmla="*/ 2041421 w 2491821"/>
                <a:gd name="connsiteY247" fmla="*/ 386161 h 1197583"/>
                <a:gd name="connsiteX248" fmla="*/ 2043990 w 2491821"/>
                <a:gd name="connsiteY248" fmla="*/ 298432 h 1197583"/>
                <a:gd name="connsiteX249" fmla="*/ 2040136 w 2491821"/>
                <a:gd name="connsiteY249" fmla="*/ 265210 h 1197583"/>
                <a:gd name="connsiteX250" fmla="*/ 2017928 w 2491821"/>
                <a:gd name="connsiteY250" fmla="*/ 245939 h 1197583"/>
                <a:gd name="connsiteX251" fmla="*/ 2002146 w 2491821"/>
                <a:gd name="connsiteY251" fmla="*/ 221712 h 1197583"/>
                <a:gd name="connsiteX252" fmla="*/ 2014991 w 2491821"/>
                <a:gd name="connsiteY252" fmla="*/ 197670 h 1197583"/>
                <a:gd name="connsiteX253" fmla="*/ 2067852 w 2491821"/>
                <a:gd name="connsiteY253" fmla="*/ 173992 h 1197583"/>
                <a:gd name="connsiteX254" fmla="*/ 2135761 w 2491821"/>
                <a:gd name="connsiteY254" fmla="*/ 152886 h 1197583"/>
                <a:gd name="connsiteX255" fmla="*/ 2180541 w 2491821"/>
                <a:gd name="connsiteY255" fmla="*/ 144260 h 1197583"/>
                <a:gd name="connsiteX256" fmla="*/ 2199079 w 2491821"/>
                <a:gd name="connsiteY256" fmla="*/ 152333 h 1197583"/>
                <a:gd name="connsiteX257" fmla="*/ 2206606 w 2491821"/>
                <a:gd name="connsiteY257" fmla="*/ 171423 h 1197583"/>
                <a:gd name="connsiteX258" fmla="*/ 2206238 w 2491821"/>
                <a:gd name="connsiteY258" fmla="*/ 180598 h 1197583"/>
                <a:gd name="connsiteX259" fmla="*/ 2205870 w 2491821"/>
                <a:gd name="connsiteY259" fmla="*/ 185738 h 1197583"/>
                <a:gd name="connsiteX260" fmla="*/ 2220553 w 2491821"/>
                <a:gd name="connsiteY260" fmla="*/ 203359 h 1197583"/>
                <a:gd name="connsiteX261" fmla="*/ 2239275 w 2491821"/>
                <a:gd name="connsiteY261" fmla="*/ 189409 h 1197583"/>
                <a:gd name="connsiteX262" fmla="*/ 2331043 w 2491821"/>
                <a:gd name="connsiteY262" fmla="*/ 143891 h 1197583"/>
                <a:gd name="connsiteX263" fmla="*/ 1196906 w 2491821"/>
                <a:gd name="connsiteY263" fmla="*/ 143891 h 1197583"/>
                <a:gd name="connsiteX264" fmla="*/ 1214895 w 2491821"/>
                <a:gd name="connsiteY264" fmla="*/ 150498 h 1197583"/>
                <a:gd name="connsiteX265" fmla="*/ 1220031 w 2491821"/>
                <a:gd name="connsiteY265" fmla="*/ 173258 h 1197583"/>
                <a:gd name="connsiteX266" fmla="*/ 1220031 w 2491821"/>
                <a:gd name="connsiteY266" fmla="*/ 498485 h 1197583"/>
                <a:gd name="connsiteX267" fmla="*/ 1212323 w 2491821"/>
                <a:gd name="connsiteY267" fmla="*/ 574836 h 1197583"/>
                <a:gd name="connsiteX268" fmla="*/ 1185896 w 2491821"/>
                <a:gd name="connsiteY268" fmla="*/ 617416 h 1197583"/>
                <a:gd name="connsiteX269" fmla="*/ 1136156 w 2491821"/>
                <a:gd name="connsiteY269" fmla="*/ 642929 h 1197583"/>
                <a:gd name="connsiteX270" fmla="*/ 1073936 w 2491821"/>
                <a:gd name="connsiteY270" fmla="*/ 652657 h 1197583"/>
                <a:gd name="connsiteX271" fmla="*/ 1013920 w 2491821"/>
                <a:gd name="connsiteY271" fmla="*/ 638342 h 1197583"/>
                <a:gd name="connsiteX272" fmla="*/ 989877 w 2491821"/>
                <a:gd name="connsiteY272" fmla="*/ 602736 h 1197583"/>
                <a:gd name="connsiteX273" fmla="*/ 996668 w 2491821"/>
                <a:gd name="connsiteY273" fmla="*/ 586218 h 1197583"/>
                <a:gd name="connsiteX274" fmla="*/ 1013002 w 2491821"/>
                <a:gd name="connsiteY274" fmla="*/ 579243 h 1197583"/>
                <a:gd name="connsiteX275" fmla="*/ 1024749 w 2491821"/>
                <a:gd name="connsiteY275" fmla="*/ 580344 h 1197583"/>
                <a:gd name="connsiteX276" fmla="*/ 1033924 w 2491821"/>
                <a:gd name="connsiteY276" fmla="*/ 581446 h 1197583"/>
                <a:gd name="connsiteX277" fmla="*/ 1045855 w 2491821"/>
                <a:gd name="connsiteY277" fmla="*/ 575204 h 1197583"/>
                <a:gd name="connsiteX278" fmla="*/ 1051179 w 2491821"/>
                <a:gd name="connsiteY278" fmla="*/ 561254 h 1197583"/>
                <a:gd name="connsiteX279" fmla="*/ 1050078 w 2491821"/>
                <a:gd name="connsiteY279" fmla="*/ 550977 h 1197583"/>
                <a:gd name="connsiteX280" fmla="*/ 1047506 w 2491821"/>
                <a:gd name="connsiteY280" fmla="*/ 525649 h 1197583"/>
                <a:gd name="connsiteX281" fmla="*/ 1047506 w 2491821"/>
                <a:gd name="connsiteY281" fmla="*/ 292558 h 1197583"/>
                <a:gd name="connsiteX282" fmla="*/ 1041817 w 2491821"/>
                <a:gd name="connsiteY282" fmla="*/ 266861 h 1197583"/>
                <a:gd name="connsiteX283" fmla="*/ 1022181 w 2491821"/>
                <a:gd name="connsiteY283" fmla="*/ 252178 h 1197583"/>
                <a:gd name="connsiteX284" fmla="*/ 1001256 w 2491821"/>
                <a:gd name="connsiteY284" fmla="*/ 226849 h 1197583"/>
                <a:gd name="connsiteX285" fmla="*/ 1018142 w 2491821"/>
                <a:gd name="connsiteY285" fmla="*/ 193263 h 1197583"/>
                <a:gd name="connsiteX286" fmla="*/ 1073203 w 2491821"/>
                <a:gd name="connsiteY286" fmla="*/ 167017 h 1197583"/>
                <a:gd name="connsiteX287" fmla="*/ 1139277 w 2491821"/>
                <a:gd name="connsiteY287" fmla="*/ 151231 h 1197583"/>
                <a:gd name="connsiteX288" fmla="*/ 1196906 w 2491821"/>
                <a:gd name="connsiteY288" fmla="*/ 143891 h 1197583"/>
                <a:gd name="connsiteX289" fmla="*/ 1779819 w 2491821"/>
                <a:gd name="connsiteY289" fmla="*/ 141323 h 1197583"/>
                <a:gd name="connsiteX290" fmla="*/ 1888108 w 2491821"/>
                <a:gd name="connsiteY290" fmla="*/ 173623 h 1197583"/>
                <a:gd name="connsiteX291" fmla="*/ 1920961 w 2491821"/>
                <a:gd name="connsiteY291" fmla="*/ 213086 h 1197583"/>
                <a:gd name="connsiteX292" fmla="*/ 1930320 w 2491821"/>
                <a:gd name="connsiteY292" fmla="*/ 274205 h 1197583"/>
                <a:gd name="connsiteX293" fmla="*/ 1929587 w 2491821"/>
                <a:gd name="connsiteY293" fmla="*/ 328897 h 1197583"/>
                <a:gd name="connsiteX294" fmla="*/ 1937664 w 2491821"/>
                <a:gd name="connsiteY294" fmla="*/ 402679 h 1197583"/>
                <a:gd name="connsiteX295" fmla="*/ 1945372 w 2491821"/>
                <a:gd name="connsiteY295" fmla="*/ 412956 h 1197583"/>
                <a:gd name="connsiteX296" fmla="*/ 1960789 w 2491821"/>
                <a:gd name="connsiteY296" fmla="*/ 416994 h 1197583"/>
                <a:gd name="connsiteX297" fmla="*/ 1972536 w 2491821"/>
                <a:gd name="connsiteY297" fmla="*/ 432411 h 1197583"/>
                <a:gd name="connsiteX298" fmla="*/ 1958401 w 2491821"/>
                <a:gd name="connsiteY298" fmla="*/ 469118 h 1197583"/>
                <a:gd name="connsiteX299" fmla="*/ 1921879 w 2491821"/>
                <a:gd name="connsiteY299" fmla="*/ 501057 h 1197583"/>
                <a:gd name="connsiteX300" fmla="*/ 1864246 w 2491821"/>
                <a:gd name="connsiteY300" fmla="*/ 517207 h 1197583"/>
                <a:gd name="connsiteX301" fmla="*/ 1803312 w 2491821"/>
                <a:gd name="connsiteY301" fmla="*/ 490777 h 1197583"/>
                <a:gd name="connsiteX302" fmla="*/ 1788997 w 2491821"/>
                <a:gd name="connsiteY302" fmla="*/ 481233 h 1197583"/>
                <a:gd name="connsiteX303" fmla="*/ 1769542 w 2491821"/>
                <a:gd name="connsiteY303" fmla="*/ 490409 h 1197583"/>
                <a:gd name="connsiteX304" fmla="*/ 1686216 w 2491821"/>
                <a:gd name="connsiteY304" fmla="*/ 517207 h 1197583"/>
                <a:gd name="connsiteX305" fmla="*/ 1608395 w 2491821"/>
                <a:gd name="connsiteY305" fmla="*/ 496650 h 1197583"/>
                <a:gd name="connsiteX306" fmla="*/ 1577562 w 2491821"/>
                <a:gd name="connsiteY306" fmla="*/ 461229 h 1197583"/>
                <a:gd name="connsiteX307" fmla="*/ 1566183 w 2491821"/>
                <a:gd name="connsiteY307" fmla="*/ 415528 h 1197583"/>
                <a:gd name="connsiteX308" fmla="*/ 1597017 w 2491821"/>
                <a:gd name="connsiteY308" fmla="*/ 347987 h 1197583"/>
                <a:gd name="connsiteX309" fmla="*/ 1740912 w 2491821"/>
                <a:gd name="connsiteY309" fmla="*/ 301368 h 1197583"/>
                <a:gd name="connsiteX310" fmla="*/ 1767707 w 2491821"/>
                <a:gd name="connsiteY310" fmla="*/ 297146 h 1197583"/>
                <a:gd name="connsiteX311" fmla="*/ 1773212 w 2491821"/>
                <a:gd name="connsiteY311" fmla="*/ 277506 h 1197583"/>
                <a:gd name="connsiteX312" fmla="*/ 1765139 w 2491821"/>
                <a:gd name="connsiteY312" fmla="*/ 221160 h 1197583"/>
                <a:gd name="connsiteX313" fmla="*/ 1738708 w 2491821"/>
                <a:gd name="connsiteY313" fmla="*/ 203724 h 1197583"/>
                <a:gd name="connsiteX314" fmla="*/ 1719069 w 2491821"/>
                <a:gd name="connsiteY314" fmla="*/ 210331 h 1197583"/>
                <a:gd name="connsiteX315" fmla="*/ 1697595 w 2491821"/>
                <a:gd name="connsiteY315" fmla="*/ 234558 h 1197583"/>
                <a:gd name="connsiteX316" fmla="*/ 1629321 w 2491821"/>
                <a:gd name="connsiteY316" fmla="*/ 281176 h 1197583"/>
                <a:gd name="connsiteX317" fmla="*/ 1599954 w 2491821"/>
                <a:gd name="connsiteY317" fmla="*/ 270531 h 1197583"/>
                <a:gd name="connsiteX318" fmla="*/ 1588575 w 2491821"/>
                <a:gd name="connsiteY318" fmla="*/ 242634 h 1197583"/>
                <a:gd name="connsiteX319" fmla="*/ 1602706 w 2491821"/>
                <a:gd name="connsiteY319" fmla="*/ 207394 h 1197583"/>
                <a:gd name="connsiteX320" fmla="*/ 1641067 w 2491821"/>
                <a:gd name="connsiteY320" fmla="*/ 176560 h 1197583"/>
                <a:gd name="connsiteX321" fmla="*/ 1779819 w 2491821"/>
                <a:gd name="connsiteY321" fmla="*/ 141323 h 1197583"/>
                <a:gd name="connsiteX322" fmla="*/ 1419720 w 2491821"/>
                <a:gd name="connsiteY322" fmla="*/ 6238 h 1197583"/>
                <a:gd name="connsiteX323" fmla="*/ 1470377 w 2491821"/>
                <a:gd name="connsiteY323" fmla="*/ 18169 h 1197583"/>
                <a:gd name="connsiteX324" fmla="*/ 1489099 w 2491821"/>
                <a:gd name="connsiteY324" fmla="*/ 50289 h 1197583"/>
                <a:gd name="connsiteX325" fmla="*/ 1460834 w 2491821"/>
                <a:gd name="connsiteY325" fmla="*/ 95069 h 1197583"/>
                <a:gd name="connsiteX326" fmla="*/ 1352548 w 2491821"/>
                <a:gd name="connsiteY326" fmla="*/ 121134 h 1197583"/>
                <a:gd name="connsiteX327" fmla="*/ 1309964 w 2491821"/>
                <a:gd name="connsiteY327" fmla="*/ 110854 h 1197583"/>
                <a:gd name="connsiteX328" fmla="*/ 1288674 w 2491821"/>
                <a:gd name="connsiteY328" fmla="*/ 74147 h 1197583"/>
                <a:gd name="connsiteX329" fmla="*/ 1333826 w 2491821"/>
                <a:gd name="connsiteY329" fmla="*/ 24592 h 1197583"/>
                <a:gd name="connsiteX330" fmla="*/ 1419720 w 2491821"/>
                <a:gd name="connsiteY330" fmla="*/ 6238 h 1197583"/>
                <a:gd name="connsiteX331" fmla="*/ 1142214 w 2491821"/>
                <a:gd name="connsiteY331" fmla="*/ 6238 h 1197583"/>
                <a:gd name="connsiteX332" fmla="*/ 1192868 w 2491821"/>
                <a:gd name="connsiteY332" fmla="*/ 18169 h 1197583"/>
                <a:gd name="connsiteX333" fmla="*/ 1211589 w 2491821"/>
                <a:gd name="connsiteY333" fmla="*/ 50289 h 1197583"/>
                <a:gd name="connsiteX334" fmla="*/ 1183324 w 2491821"/>
                <a:gd name="connsiteY334" fmla="*/ 95069 h 1197583"/>
                <a:gd name="connsiteX335" fmla="*/ 1075038 w 2491821"/>
                <a:gd name="connsiteY335" fmla="*/ 121134 h 1197583"/>
                <a:gd name="connsiteX336" fmla="*/ 1032458 w 2491821"/>
                <a:gd name="connsiteY336" fmla="*/ 110854 h 1197583"/>
                <a:gd name="connsiteX337" fmla="*/ 1011167 w 2491821"/>
                <a:gd name="connsiteY337" fmla="*/ 74147 h 1197583"/>
                <a:gd name="connsiteX338" fmla="*/ 1056316 w 2491821"/>
                <a:gd name="connsiteY338" fmla="*/ 24592 h 1197583"/>
                <a:gd name="connsiteX339" fmla="*/ 1142214 w 2491821"/>
                <a:gd name="connsiteY339" fmla="*/ 6238 h 1197583"/>
                <a:gd name="connsiteX340" fmla="*/ 435351 w 2491821"/>
                <a:gd name="connsiteY340" fmla="*/ 0 h 1197583"/>
                <a:gd name="connsiteX341" fmla="*/ 459943 w 2491821"/>
                <a:gd name="connsiteY341" fmla="*/ 14680 h 1197583"/>
                <a:gd name="connsiteX342" fmla="*/ 492247 w 2491821"/>
                <a:gd name="connsiteY342" fmla="*/ 105714 h 1197583"/>
                <a:gd name="connsiteX343" fmla="*/ 481602 w 2491821"/>
                <a:gd name="connsiteY343" fmla="*/ 142056 h 1197583"/>
                <a:gd name="connsiteX344" fmla="*/ 453705 w 2491821"/>
                <a:gd name="connsiteY344" fmla="*/ 155638 h 1197583"/>
                <a:gd name="connsiteX345" fmla="*/ 434250 w 2491821"/>
                <a:gd name="connsiteY345" fmla="*/ 150498 h 1197583"/>
                <a:gd name="connsiteX346" fmla="*/ 400479 w 2491821"/>
                <a:gd name="connsiteY346" fmla="*/ 114524 h 1197583"/>
                <a:gd name="connsiteX347" fmla="*/ 360651 w 2491821"/>
                <a:gd name="connsiteY347" fmla="*/ 89564 h 1197583"/>
                <a:gd name="connsiteX348" fmla="*/ 273836 w 2491821"/>
                <a:gd name="connsiteY348" fmla="*/ 81856 h 1197583"/>
                <a:gd name="connsiteX349" fmla="*/ 242638 w 2491821"/>
                <a:gd name="connsiteY349" fmla="*/ 94704 h 1197583"/>
                <a:gd name="connsiteX350" fmla="*/ 234377 w 2491821"/>
                <a:gd name="connsiteY350" fmla="*/ 132145 h 1197583"/>
                <a:gd name="connsiteX351" fmla="*/ 230523 w 2491821"/>
                <a:gd name="connsiteY351" fmla="*/ 182802 h 1197583"/>
                <a:gd name="connsiteX352" fmla="*/ 239333 w 2491821"/>
                <a:gd name="connsiteY352" fmla="*/ 201524 h 1197583"/>
                <a:gd name="connsiteX353" fmla="*/ 272370 w 2491821"/>
                <a:gd name="connsiteY353" fmla="*/ 206661 h 1197583"/>
                <a:gd name="connsiteX354" fmla="*/ 296228 w 2491821"/>
                <a:gd name="connsiteY354" fmla="*/ 200787 h 1197583"/>
                <a:gd name="connsiteX355" fmla="*/ 306873 w 2491821"/>
                <a:gd name="connsiteY355" fmla="*/ 180967 h 1197583"/>
                <a:gd name="connsiteX356" fmla="*/ 341380 w 2491821"/>
                <a:gd name="connsiteY356" fmla="*/ 140955 h 1197583"/>
                <a:gd name="connsiteX357" fmla="*/ 386161 w 2491821"/>
                <a:gd name="connsiteY357" fmla="*/ 248139 h 1197583"/>
                <a:gd name="connsiteX358" fmla="*/ 366706 w 2491821"/>
                <a:gd name="connsiteY358" fmla="*/ 347987 h 1197583"/>
                <a:gd name="connsiteX359" fmla="*/ 334405 w 2491821"/>
                <a:gd name="connsiteY359" fmla="*/ 367439 h 1197583"/>
                <a:gd name="connsiteX360" fmla="*/ 309445 w 2491821"/>
                <a:gd name="connsiteY360" fmla="*/ 338440 h 1197583"/>
                <a:gd name="connsiteX361" fmla="*/ 304854 w 2491821"/>
                <a:gd name="connsiteY361" fmla="*/ 312013 h 1197583"/>
                <a:gd name="connsiteX362" fmla="*/ 294393 w 2491821"/>
                <a:gd name="connsiteY362" fmla="*/ 297330 h 1197583"/>
                <a:gd name="connsiteX363" fmla="*/ 259156 w 2491821"/>
                <a:gd name="connsiteY363" fmla="*/ 285948 h 1197583"/>
                <a:gd name="connsiteX364" fmla="*/ 236764 w 2491821"/>
                <a:gd name="connsiteY364" fmla="*/ 291821 h 1197583"/>
                <a:gd name="connsiteX365" fmla="*/ 231624 w 2491821"/>
                <a:gd name="connsiteY365" fmla="*/ 314213 h 1197583"/>
                <a:gd name="connsiteX366" fmla="*/ 231256 w 2491821"/>
                <a:gd name="connsiteY366" fmla="*/ 348352 h 1197583"/>
                <a:gd name="connsiteX367" fmla="*/ 244473 w 2491821"/>
                <a:gd name="connsiteY367" fmla="*/ 425805 h 1197583"/>
                <a:gd name="connsiteX368" fmla="*/ 253464 w 2491821"/>
                <a:gd name="connsiteY368" fmla="*/ 432964 h 1197583"/>
                <a:gd name="connsiteX369" fmla="*/ 277510 w 2491821"/>
                <a:gd name="connsiteY369" fmla="*/ 437551 h 1197583"/>
                <a:gd name="connsiteX370" fmla="*/ 293660 w 2491821"/>
                <a:gd name="connsiteY370" fmla="*/ 447463 h 1197583"/>
                <a:gd name="connsiteX371" fmla="*/ 300267 w 2491821"/>
                <a:gd name="connsiteY371" fmla="*/ 466918 h 1197583"/>
                <a:gd name="connsiteX372" fmla="*/ 267230 w 2491821"/>
                <a:gd name="connsiteY372" fmla="*/ 503257 h 1197583"/>
                <a:gd name="connsiteX373" fmla="*/ 133247 w 2491821"/>
                <a:gd name="connsiteY373" fmla="*/ 514635 h 1197583"/>
                <a:gd name="connsiteX374" fmla="*/ 28999 w 2491821"/>
                <a:gd name="connsiteY374" fmla="*/ 505829 h 1197583"/>
                <a:gd name="connsiteX375" fmla="*/ 8077 w 2491821"/>
                <a:gd name="connsiteY375" fmla="*/ 491145 h 1197583"/>
                <a:gd name="connsiteX376" fmla="*/ 0 w 2491821"/>
                <a:gd name="connsiteY376" fmla="*/ 467652 h 1197583"/>
                <a:gd name="connsiteX377" fmla="*/ 11747 w 2491821"/>
                <a:gd name="connsiteY377" fmla="*/ 441590 h 1197583"/>
                <a:gd name="connsiteX378" fmla="*/ 31935 w 2491821"/>
                <a:gd name="connsiteY378" fmla="*/ 432411 h 1197583"/>
                <a:gd name="connsiteX379" fmla="*/ 56530 w 2491821"/>
                <a:gd name="connsiteY379" fmla="*/ 394971 h 1197583"/>
                <a:gd name="connsiteX380" fmla="*/ 63137 w 2491821"/>
                <a:gd name="connsiteY380" fmla="*/ 189040 h 1197583"/>
                <a:gd name="connsiteX381" fmla="*/ 58365 w 2491821"/>
                <a:gd name="connsiteY381" fmla="*/ 99108 h 1197583"/>
                <a:gd name="connsiteX382" fmla="*/ 35240 w 2491821"/>
                <a:gd name="connsiteY382" fmla="*/ 70477 h 1197583"/>
                <a:gd name="connsiteX383" fmla="*/ 11194 w 2491821"/>
                <a:gd name="connsiteY383" fmla="*/ 56343 h 1197583"/>
                <a:gd name="connsiteX384" fmla="*/ 5505 w 2491821"/>
                <a:gd name="connsiteY384" fmla="*/ 38907 h 1197583"/>
                <a:gd name="connsiteX385" fmla="*/ 21290 w 2491821"/>
                <a:gd name="connsiteY385" fmla="*/ 11928 h 1197583"/>
                <a:gd name="connsiteX386" fmla="*/ 60200 w 2491821"/>
                <a:gd name="connsiteY386" fmla="*/ 1098 h 1197583"/>
                <a:gd name="connsiteX387" fmla="*/ 103149 w 2491821"/>
                <a:gd name="connsiteY387" fmla="*/ 3302 h 1197583"/>
                <a:gd name="connsiteX388" fmla="*/ 246308 w 2491821"/>
                <a:gd name="connsiteY388" fmla="*/ 8073 h 1197583"/>
                <a:gd name="connsiteX389" fmla="*/ 425805 w 2491821"/>
                <a:gd name="connsiteY389" fmla="*/ 733 h 1197583"/>
                <a:gd name="connsiteX390" fmla="*/ 435351 w 2491821"/>
                <a:gd name="connsiteY390" fmla="*/ 0 h 119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2491821" h="1197583">
                  <a:moveTo>
                    <a:pt x="257686" y="968162"/>
                  </a:moveTo>
                  <a:cubicBezTo>
                    <a:pt x="246919" y="968162"/>
                    <a:pt x="239454" y="970487"/>
                    <a:pt x="235294" y="975134"/>
                  </a:cubicBezTo>
                  <a:cubicBezTo>
                    <a:pt x="231134" y="979784"/>
                    <a:pt x="229056" y="988229"/>
                    <a:pt x="229056" y="1000463"/>
                  </a:cubicBezTo>
                  <a:lnTo>
                    <a:pt x="229056" y="1035335"/>
                  </a:lnTo>
                  <a:cubicBezTo>
                    <a:pt x="229056" y="1067395"/>
                    <a:pt x="231381" y="1088685"/>
                    <a:pt x="236028" y="1099206"/>
                  </a:cubicBezTo>
                  <a:cubicBezTo>
                    <a:pt x="240678" y="1109729"/>
                    <a:pt x="250099" y="1114991"/>
                    <a:pt x="264293" y="1114991"/>
                  </a:cubicBezTo>
                  <a:cubicBezTo>
                    <a:pt x="301490" y="1114991"/>
                    <a:pt x="320090" y="1093210"/>
                    <a:pt x="320090" y="1049653"/>
                  </a:cubicBezTo>
                  <a:cubicBezTo>
                    <a:pt x="320090" y="995326"/>
                    <a:pt x="299287" y="968162"/>
                    <a:pt x="257686" y="968162"/>
                  </a:cubicBezTo>
                  <a:close/>
                  <a:moveTo>
                    <a:pt x="1358664" y="888138"/>
                  </a:moveTo>
                  <a:cubicBezTo>
                    <a:pt x="1344961" y="888138"/>
                    <a:pt x="1334191" y="893522"/>
                    <a:pt x="1326361" y="904292"/>
                  </a:cubicBezTo>
                  <a:cubicBezTo>
                    <a:pt x="1319021" y="914325"/>
                    <a:pt x="1315351" y="924480"/>
                    <a:pt x="1315351" y="934757"/>
                  </a:cubicBezTo>
                  <a:cubicBezTo>
                    <a:pt x="1315351" y="942101"/>
                    <a:pt x="1317123" y="947237"/>
                    <a:pt x="1320671" y="950174"/>
                  </a:cubicBezTo>
                  <a:cubicBezTo>
                    <a:pt x="1324220" y="953111"/>
                    <a:pt x="1330399" y="954581"/>
                    <a:pt x="1339209" y="954581"/>
                  </a:cubicBezTo>
                  <a:lnTo>
                    <a:pt x="1376285" y="954581"/>
                  </a:lnTo>
                  <a:cubicBezTo>
                    <a:pt x="1391945" y="954581"/>
                    <a:pt x="1399775" y="947359"/>
                    <a:pt x="1399775" y="932922"/>
                  </a:cubicBezTo>
                  <a:cubicBezTo>
                    <a:pt x="1399775" y="919709"/>
                    <a:pt x="1395983" y="908939"/>
                    <a:pt x="1388396" y="900618"/>
                  </a:cubicBezTo>
                  <a:cubicBezTo>
                    <a:pt x="1380810" y="892298"/>
                    <a:pt x="1370901" y="888138"/>
                    <a:pt x="1358664" y="888138"/>
                  </a:cubicBezTo>
                  <a:close/>
                  <a:moveTo>
                    <a:pt x="720444" y="824636"/>
                  </a:moveTo>
                  <a:cubicBezTo>
                    <a:pt x="733905" y="824636"/>
                    <a:pt x="740633" y="832223"/>
                    <a:pt x="740633" y="847393"/>
                  </a:cubicBezTo>
                  <a:lnTo>
                    <a:pt x="740633" y="1060663"/>
                  </a:lnTo>
                  <a:cubicBezTo>
                    <a:pt x="740633" y="1077550"/>
                    <a:pt x="742162" y="1089909"/>
                    <a:pt x="745221" y="1097739"/>
                  </a:cubicBezTo>
                  <a:cubicBezTo>
                    <a:pt x="748282" y="1105569"/>
                    <a:pt x="754461" y="1112787"/>
                    <a:pt x="763758" y="1119397"/>
                  </a:cubicBezTo>
                  <a:cubicBezTo>
                    <a:pt x="771345" y="1124781"/>
                    <a:pt x="776422" y="1129368"/>
                    <a:pt x="778994" y="1133160"/>
                  </a:cubicBezTo>
                  <a:cubicBezTo>
                    <a:pt x="781563" y="1136955"/>
                    <a:pt x="782848" y="1141786"/>
                    <a:pt x="782848" y="1147659"/>
                  </a:cubicBezTo>
                  <a:cubicBezTo>
                    <a:pt x="782848" y="1179230"/>
                    <a:pt x="742836" y="1195015"/>
                    <a:pt x="662812" y="1195015"/>
                  </a:cubicBezTo>
                  <a:cubicBezTo>
                    <a:pt x="619745" y="1195015"/>
                    <a:pt x="585606" y="1191588"/>
                    <a:pt x="560399" y="1184735"/>
                  </a:cubicBezTo>
                  <a:cubicBezTo>
                    <a:pt x="551836" y="1182288"/>
                    <a:pt x="544923" y="1178006"/>
                    <a:pt x="539662" y="1171886"/>
                  </a:cubicBezTo>
                  <a:cubicBezTo>
                    <a:pt x="534400" y="1165770"/>
                    <a:pt x="531769" y="1158794"/>
                    <a:pt x="531769" y="1150964"/>
                  </a:cubicBezTo>
                  <a:cubicBezTo>
                    <a:pt x="531769" y="1144358"/>
                    <a:pt x="533114" y="1139218"/>
                    <a:pt x="535807" y="1135548"/>
                  </a:cubicBezTo>
                  <a:cubicBezTo>
                    <a:pt x="538497" y="1131878"/>
                    <a:pt x="545351" y="1126004"/>
                    <a:pt x="556361" y="1117927"/>
                  </a:cubicBezTo>
                  <a:cubicBezTo>
                    <a:pt x="563948" y="1112301"/>
                    <a:pt x="569331" y="1103122"/>
                    <a:pt x="572514" y="1090395"/>
                  </a:cubicBezTo>
                  <a:cubicBezTo>
                    <a:pt x="575694" y="1077672"/>
                    <a:pt x="577286" y="1058707"/>
                    <a:pt x="577286" y="1033500"/>
                  </a:cubicBezTo>
                  <a:cubicBezTo>
                    <a:pt x="577286" y="1025426"/>
                    <a:pt x="576734" y="1010312"/>
                    <a:pt x="575632" y="988167"/>
                  </a:cubicBezTo>
                  <a:cubicBezTo>
                    <a:pt x="574534" y="966022"/>
                    <a:pt x="573738" y="953111"/>
                    <a:pt x="573248" y="949441"/>
                  </a:cubicBezTo>
                  <a:cubicBezTo>
                    <a:pt x="571778" y="939407"/>
                    <a:pt x="564928" y="931699"/>
                    <a:pt x="552691" y="926315"/>
                  </a:cubicBezTo>
                  <a:cubicBezTo>
                    <a:pt x="537521" y="919709"/>
                    <a:pt x="529934" y="909919"/>
                    <a:pt x="529934" y="896948"/>
                  </a:cubicBezTo>
                  <a:cubicBezTo>
                    <a:pt x="529934" y="881532"/>
                    <a:pt x="539842" y="870031"/>
                    <a:pt x="559666" y="862445"/>
                  </a:cubicBezTo>
                  <a:cubicBezTo>
                    <a:pt x="587073" y="851921"/>
                    <a:pt x="616440" y="842990"/>
                    <a:pt x="647764" y="835646"/>
                  </a:cubicBezTo>
                  <a:cubicBezTo>
                    <a:pt x="679087" y="828306"/>
                    <a:pt x="703314" y="824636"/>
                    <a:pt x="720444" y="824636"/>
                  </a:cubicBezTo>
                  <a:close/>
                  <a:moveTo>
                    <a:pt x="1362334" y="822064"/>
                  </a:moveTo>
                  <a:cubicBezTo>
                    <a:pt x="1408832" y="822064"/>
                    <a:pt x="1448354" y="835281"/>
                    <a:pt x="1480901" y="861711"/>
                  </a:cubicBezTo>
                  <a:cubicBezTo>
                    <a:pt x="1497294" y="874925"/>
                    <a:pt x="1510511" y="890585"/>
                    <a:pt x="1520544" y="908695"/>
                  </a:cubicBezTo>
                  <a:cubicBezTo>
                    <a:pt x="1532045" y="929252"/>
                    <a:pt x="1537796" y="949319"/>
                    <a:pt x="1537796" y="968896"/>
                  </a:cubicBezTo>
                  <a:cubicBezTo>
                    <a:pt x="1537796" y="984803"/>
                    <a:pt x="1534491" y="997832"/>
                    <a:pt x="1527884" y="1007990"/>
                  </a:cubicBezTo>
                  <a:cubicBezTo>
                    <a:pt x="1521278" y="1018145"/>
                    <a:pt x="1512714" y="1023223"/>
                    <a:pt x="1502191" y="1023223"/>
                  </a:cubicBezTo>
                  <a:lnTo>
                    <a:pt x="1329666" y="1023223"/>
                  </a:lnTo>
                  <a:cubicBezTo>
                    <a:pt x="1322079" y="1023223"/>
                    <a:pt x="1318287" y="1026525"/>
                    <a:pt x="1318287" y="1033135"/>
                  </a:cubicBezTo>
                  <a:cubicBezTo>
                    <a:pt x="1318287" y="1049038"/>
                    <a:pt x="1326913" y="1064028"/>
                    <a:pt x="1344165" y="1078099"/>
                  </a:cubicBezTo>
                  <a:cubicBezTo>
                    <a:pt x="1361417" y="1092171"/>
                    <a:pt x="1379955" y="1099206"/>
                    <a:pt x="1399775" y="1099206"/>
                  </a:cubicBezTo>
                  <a:cubicBezTo>
                    <a:pt x="1411522" y="1099206"/>
                    <a:pt x="1424554" y="1096943"/>
                    <a:pt x="1438869" y="1092415"/>
                  </a:cubicBezTo>
                  <a:cubicBezTo>
                    <a:pt x="1453185" y="1087890"/>
                    <a:pt x="1464994" y="1082322"/>
                    <a:pt x="1474291" y="1075715"/>
                  </a:cubicBezTo>
                  <a:cubicBezTo>
                    <a:pt x="1482614" y="1069842"/>
                    <a:pt x="1489221" y="1066905"/>
                    <a:pt x="1494114" y="1066905"/>
                  </a:cubicBezTo>
                  <a:cubicBezTo>
                    <a:pt x="1500477" y="1066905"/>
                    <a:pt x="1506716" y="1070819"/>
                    <a:pt x="1512836" y="1078652"/>
                  </a:cubicBezTo>
                  <a:cubicBezTo>
                    <a:pt x="1518953" y="1086482"/>
                    <a:pt x="1522011" y="1094559"/>
                    <a:pt x="1522011" y="1102879"/>
                  </a:cubicBezTo>
                  <a:cubicBezTo>
                    <a:pt x="1522011" y="1120496"/>
                    <a:pt x="1511001" y="1137504"/>
                    <a:pt x="1488974" y="1153901"/>
                  </a:cubicBezTo>
                  <a:cubicBezTo>
                    <a:pt x="1450067" y="1183021"/>
                    <a:pt x="1405161" y="1197583"/>
                    <a:pt x="1354258" y="1197583"/>
                  </a:cubicBezTo>
                  <a:cubicBezTo>
                    <a:pt x="1302867" y="1197583"/>
                    <a:pt x="1259800" y="1182656"/>
                    <a:pt x="1225050" y="1152799"/>
                  </a:cubicBezTo>
                  <a:cubicBezTo>
                    <a:pt x="1208163" y="1138116"/>
                    <a:pt x="1194216" y="1120374"/>
                    <a:pt x="1183203" y="1099574"/>
                  </a:cubicBezTo>
                  <a:cubicBezTo>
                    <a:pt x="1168766" y="1071920"/>
                    <a:pt x="1161544" y="1042800"/>
                    <a:pt x="1161544" y="1012210"/>
                  </a:cubicBezTo>
                  <a:cubicBezTo>
                    <a:pt x="1161544" y="971099"/>
                    <a:pt x="1174024" y="934145"/>
                    <a:pt x="1198988" y="901355"/>
                  </a:cubicBezTo>
                  <a:cubicBezTo>
                    <a:pt x="1220521" y="872968"/>
                    <a:pt x="1247932" y="851800"/>
                    <a:pt x="1281212" y="837850"/>
                  </a:cubicBezTo>
                  <a:cubicBezTo>
                    <a:pt x="1306172" y="827326"/>
                    <a:pt x="1333214" y="822064"/>
                    <a:pt x="1362334" y="822064"/>
                  </a:cubicBezTo>
                  <a:close/>
                  <a:moveTo>
                    <a:pt x="251813" y="755994"/>
                  </a:moveTo>
                  <a:cubicBezTo>
                    <a:pt x="243249" y="755994"/>
                    <a:pt x="237313" y="758378"/>
                    <a:pt x="234008" y="763150"/>
                  </a:cubicBezTo>
                  <a:cubicBezTo>
                    <a:pt x="230707" y="767921"/>
                    <a:pt x="229056" y="776547"/>
                    <a:pt x="229056" y="789031"/>
                  </a:cubicBezTo>
                  <a:lnTo>
                    <a:pt x="229056" y="864648"/>
                  </a:lnTo>
                  <a:cubicBezTo>
                    <a:pt x="229056" y="876638"/>
                    <a:pt x="230585" y="885080"/>
                    <a:pt x="233643" y="889973"/>
                  </a:cubicBezTo>
                  <a:cubicBezTo>
                    <a:pt x="236702" y="894870"/>
                    <a:pt x="242026" y="897317"/>
                    <a:pt x="249609" y="897317"/>
                  </a:cubicBezTo>
                  <a:cubicBezTo>
                    <a:pt x="267720" y="897317"/>
                    <a:pt x="281058" y="891749"/>
                    <a:pt x="289621" y="880614"/>
                  </a:cubicBezTo>
                  <a:cubicBezTo>
                    <a:pt x="298188" y="869479"/>
                    <a:pt x="302470" y="852043"/>
                    <a:pt x="302470" y="828306"/>
                  </a:cubicBezTo>
                  <a:cubicBezTo>
                    <a:pt x="302470" y="805302"/>
                    <a:pt x="298063" y="787498"/>
                    <a:pt x="289253" y="774896"/>
                  </a:cubicBezTo>
                  <a:cubicBezTo>
                    <a:pt x="280446" y="762295"/>
                    <a:pt x="267963" y="755994"/>
                    <a:pt x="251813" y="755994"/>
                  </a:cubicBezTo>
                  <a:close/>
                  <a:moveTo>
                    <a:pt x="991344" y="733602"/>
                  </a:moveTo>
                  <a:lnTo>
                    <a:pt x="1021079" y="733602"/>
                  </a:lnTo>
                  <a:cubicBezTo>
                    <a:pt x="1027196" y="733602"/>
                    <a:pt x="1031293" y="735009"/>
                    <a:pt x="1033375" y="737821"/>
                  </a:cubicBezTo>
                  <a:cubicBezTo>
                    <a:pt x="1035454" y="740636"/>
                    <a:pt x="1036496" y="746204"/>
                    <a:pt x="1036496" y="754524"/>
                  </a:cubicBezTo>
                  <a:lnTo>
                    <a:pt x="1036496" y="804079"/>
                  </a:lnTo>
                  <a:cubicBezTo>
                    <a:pt x="1036496" y="811419"/>
                    <a:pt x="1037657" y="816194"/>
                    <a:pt x="1039982" y="818394"/>
                  </a:cubicBezTo>
                  <a:cubicBezTo>
                    <a:pt x="1042307" y="820598"/>
                    <a:pt x="1047263" y="821699"/>
                    <a:pt x="1054850" y="821699"/>
                  </a:cubicBezTo>
                  <a:lnTo>
                    <a:pt x="1122759" y="821699"/>
                  </a:lnTo>
                  <a:cubicBezTo>
                    <a:pt x="1131812" y="821699"/>
                    <a:pt x="1137685" y="823350"/>
                    <a:pt x="1140379" y="826655"/>
                  </a:cubicBezTo>
                  <a:cubicBezTo>
                    <a:pt x="1143069" y="829957"/>
                    <a:pt x="1144414" y="836994"/>
                    <a:pt x="1144414" y="847761"/>
                  </a:cubicBezTo>
                  <a:lnTo>
                    <a:pt x="1144414" y="869420"/>
                  </a:lnTo>
                  <a:cubicBezTo>
                    <a:pt x="1144414" y="881163"/>
                    <a:pt x="1142700" y="889303"/>
                    <a:pt x="1139277" y="893828"/>
                  </a:cubicBezTo>
                  <a:cubicBezTo>
                    <a:pt x="1135850" y="898356"/>
                    <a:pt x="1129609" y="900618"/>
                    <a:pt x="1120555" y="900618"/>
                  </a:cubicBezTo>
                  <a:lnTo>
                    <a:pt x="1054116" y="900618"/>
                  </a:lnTo>
                  <a:cubicBezTo>
                    <a:pt x="1047263" y="900618"/>
                    <a:pt x="1042613" y="901842"/>
                    <a:pt x="1040166" y="904292"/>
                  </a:cubicBezTo>
                  <a:cubicBezTo>
                    <a:pt x="1037719" y="906739"/>
                    <a:pt x="1036496" y="911389"/>
                    <a:pt x="1036496" y="918239"/>
                  </a:cubicBezTo>
                  <a:lnTo>
                    <a:pt x="1036496" y="1042310"/>
                  </a:lnTo>
                  <a:cubicBezTo>
                    <a:pt x="1036496" y="1056993"/>
                    <a:pt x="1040104" y="1068984"/>
                    <a:pt x="1047325" y="1078284"/>
                  </a:cubicBezTo>
                  <a:cubicBezTo>
                    <a:pt x="1054544" y="1087584"/>
                    <a:pt x="1063781" y="1092234"/>
                    <a:pt x="1075038" y="1092234"/>
                  </a:cubicBezTo>
                  <a:cubicBezTo>
                    <a:pt x="1084582" y="1092234"/>
                    <a:pt x="1097183" y="1087827"/>
                    <a:pt x="1112847" y="1079017"/>
                  </a:cubicBezTo>
                  <a:cubicBezTo>
                    <a:pt x="1116517" y="1076814"/>
                    <a:pt x="1120187" y="1075715"/>
                    <a:pt x="1123860" y="1075715"/>
                  </a:cubicBezTo>
                  <a:cubicBezTo>
                    <a:pt x="1129734" y="1075715"/>
                    <a:pt x="1135117" y="1079264"/>
                    <a:pt x="1140010" y="1086360"/>
                  </a:cubicBezTo>
                  <a:cubicBezTo>
                    <a:pt x="1144904" y="1093457"/>
                    <a:pt x="1147351" y="1101166"/>
                    <a:pt x="1147351" y="1109486"/>
                  </a:cubicBezTo>
                  <a:cubicBezTo>
                    <a:pt x="1147351" y="1124656"/>
                    <a:pt x="1139030" y="1139218"/>
                    <a:pt x="1122390" y="1153168"/>
                  </a:cubicBezTo>
                  <a:cubicBezTo>
                    <a:pt x="1087640" y="1182778"/>
                    <a:pt x="1045549" y="1197583"/>
                    <a:pt x="996116" y="1197583"/>
                  </a:cubicBezTo>
                  <a:cubicBezTo>
                    <a:pt x="956962" y="1197583"/>
                    <a:pt x="925517" y="1186511"/>
                    <a:pt x="901780" y="1164362"/>
                  </a:cubicBezTo>
                  <a:cubicBezTo>
                    <a:pt x="878043" y="1142217"/>
                    <a:pt x="866174" y="1113034"/>
                    <a:pt x="866174" y="1076814"/>
                  </a:cubicBezTo>
                  <a:lnTo>
                    <a:pt x="866174" y="907229"/>
                  </a:lnTo>
                  <a:cubicBezTo>
                    <a:pt x="866174" y="901598"/>
                    <a:pt x="865500" y="898113"/>
                    <a:pt x="864155" y="896764"/>
                  </a:cubicBezTo>
                  <a:cubicBezTo>
                    <a:pt x="862807" y="895419"/>
                    <a:pt x="859321" y="894745"/>
                    <a:pt x="853691" y="894745"/>
                  </a:cubicBezTo>
                  <a:lnTo>
                    <a:pt x="815882" y="894745"/>
                  </a:lnTo>
                  <a:cubicBezTo>
                    <a:pt x="808785" y="894745"/>
                    <a:pt x="804260" y="893584"/>
                    <a:pt x="802300" y="891259"/>
                  </a:cubicBezTo>
                  <a:cubicBezTo>
                    <a:pt x="800344" y="888934"/>
                    <a:pt x="799367" y="883488"/>
                    <a:pt x="799367" y="874925"/>
                  </a:cubicBezTo>
                  <a:lnTo>
                    <a:pt x="799367" y="858775"/>
                  </a:lnTo>
                  <a:cubicBezTo>
                    <a:pt x="799610" y="851431"/>
                    <a:pt x="802425" y="846048"/>
                    <a:pt x="807809" y="842621"/>
                  </a:cubicBezTo>
                  <a:lnTo>
                    <a:pt x="975927" y="736903"/>
                  </a:lnTo>
                  <a:cubicBezTo>
                    <a:pt x="980087" y="734703"/>
                    <a:pt x="985227" y="733602"/>
                    <a:pt x="991344" y="733602"/>
                  </a:cubicBezTo>
                  <a:close/>
                  <a:moveTo>
                    <a:pt x="667952" y="686615"/>
                  </a:moveTo>
                  <a:cubicBezTo>
                    <a:pt x="689242" y="686615"/>
                    <a:pt x="706129" y="690594"/>
                    <a:pt x="718609" y="698546"/>
                  </a:cubicBezTo>
                  <a:cubicBezTo>
                    <a:pt x="731090" y="706497"/>
                    <a:pt x="737331" y="717205"/>
                    <a:pt x="737331" y="730665"/>
                  </a:cubicBezTo>
                  <a:cubicBezTo>
                    <a:pt x="737331" y="749509"/>
                    <a:pt x="727909" y="764435"/>
                    <a:pt x="709066" y="775449"/>
                  </a:cubicBezTo>
                  <a:cubicBezTo>
                    <a:pt x="679209" y="792822"/>
                    <a:pt x="643114" y="801511"/>
                    <a:pt x="600780" y="801511"/>
                  </a:cubicBezTo>
                  <a:cubicBezTo>
                    <a:pt x="582913" y="801511"/>
                    <a:pt x="568719" y="798084"/>
                    <a:pt x="558196" y="791231"/>
                  </a:cubicBezTo>
                  <a:cubicBezTo>
                    <a:pt x="544003" y="782421"/>
                    <a:pt x="536906" y="770187"/>
                    <a:pt x="536906" y="754524"/>
                  </a:cubicBezTo>
                  <a:cubicBezTo>
                    <a:pt x="536906" y="733480"/>
                    <a:pt x="551958" y="716962"/>
                    <a:pt x="582058" y="704968"/>
                  </a:cubicBezTo>
                  <a:cubicBezTo>
                    <a:pt x="612648" y="692735"/>
                    <a:pt x="641279" y="686615"/>
                    <a:pt x="667952" y="686615"/>
                  </a:cubicBezTo>
                  <a:close/>
                  <a:moveTo>
                    <a:pt x="309445" y="684046"/>
                  </a:moveTo>
                  <a:cubicBezTo>
                    <a:pt x="341992" y="684046"/>
                    <a:pt x="368238" y="686677"/>
                    <a:pt x="388180" y="691939"/>
                  </a:cubicBezTo>
                  <a:cubicBezTo>
                    <a:pt x="408125" y="697201"/>
                    <a:pt x="425440" y="706070"/>
                    <a:pt x="440123" y="718550"/>
                  </a:cubicBezTo>
                  <a:cubicBezTo>
                    <a:pt x="464103" y="738863"/>
                    <a:pt x="476097" y="766027"/>
                    <a:pt x="476097" y="800041"/>
                  </a:cubicBezTo>
                  <a:cubicBezTo>
                    <a:pt x="476097" y="816928"/>
                    <a:pt x="472548" y="833384"/>
                    <a:pt x="465452" y="849412"/>
                  </a:cubicBezTo>
                  <a:cubicBezTo>
                    <a:pt x="458355" y="865441"/>
                    <a:pt x="448808" y="878227"/>
                    <a:pt x="436818" y="887773"/>
                  </a:cubicBezTo>
                  <a:cubicBezTo>
                    <a:pt x="428255" y="894623"/>
                    <a:pt x="423970" y="900865"/>
                    <a:pt x="423970" y="906492"/>
                  </a:cubicBezTo>
                  <a:cubicBezTo>
                    <a:pt x="423970" y="912612"/>
                    <a:pt x="429110" y="917749"/>
                    <a:pt x="439386" y="921909"/>
                  </a:cubicBezTo>
                  <a:cubicBezTo>
                    <a:pt x="459453" y="929985"/>
                    <a:pt x="477685" y="943567"/>
                    <a:pt x="494082" y="962654"/>
                  </a:cubicBezTo>
                  <a:cubicBezTo>
                    <a:pt x="510969" y="982478"/>
                    <a:pt x="519411" y="1007316"/>
                    <a:pt x="519411" y="1037170"/>
                  </a:cubicBezTo>
                  <a:cubicBezTo>
                    <a:pt x="519411" y="1072410"/>
                    <a:pt x="506562" y="1104589"/>
                    <a:pt x="480868" y="1133713"/>
                  </a:cubicBezTo>
                  <a:cubicBezTo>
                    <a:pt x="446851" y="1172133"/>
                    <a:pt x="396563" y="1191341"/>
                    <a:pt x="329999" y="1191341"/>
                  </a:cubicBezTo>
                  <a:cubicBezTo>
                    <a:pt x="320945" y="1191341"/>
                    <a:pt x="298675" y="1190730"/>
                    <a:pt x="263191" y="1189506"/>
                  </a:cubicBezTo>
                  <a:cubicBezTo>
                    <a:pt x="230891" y="1188283"/>
                    <a:pt x="211067" y="1187550"/>
                    <a:pt x="203727" y="1187306"/>
                  </a:cubicBezTo>
                  <a:lnTo>
                    <a:pt x="154540" y="1187671"/>
                  </a:lnTo>
                  <a:cubicBezTo>
                    <a:pt x="120033" y="1188161"/>
                    <a:pt x="94826" y="1188895"/>
                    <a:pt x="78922" y="1189875"/>
                  </a:cubicBezTo>
                  <a:cubicBezTo>
                    <a:pt x="64729" y="1191098"/>
                    <a:pt x="54570" y="1191710"/>
                    <a:pt x="48454" y="1191710"/>
                  </a:cubicBezTo>
                  <a:cubicBezTo>
                    <a:pt x="33527" y="1191710"/>
                    <a:pt x="21658" y="1187918"/>
                    <a:pt x="12848" y="1180331"/>
                  </a:cubicBezTo>
                  <a:cubicBezTo>
                    <a:pt x="4282" y="1172745"/>
                    <a:pt x="0" y="1163688"/>
                    <a:pt x="0" y="1153168"/>
                  </a:cubicBezTo>
                  <a:cubicBezTo>
                    <a:pt x="0" y="1146314"/>
                    <a:pt x="1592" y="1140931"/>
                    <a:pt x="4772" y="1137014"/>
                  </a:cubicBezTo>
                  <a:cubicBezTo>
                    <a:pt x="7952" y="1133101"/>
                    <a:pt x="15663" y="1126981"/>
                    <a:pt x="27897" y="1118661"/>
                  </a:cubicBezTo>
                  <a:cubicBezTo>
                    <a:pt x="34994" y="1113767"/>
                    <a:pt x="39890" y="1106121"/>
                    <a:pt x="42580" y="1095720"/>
                  </a:cubicBezTo>
                  <a:cubicBezTo>
                    <a:pt x="45274" y="1085318"/>
                    <a:pt x="48210" y="1062988"/>
                    <a:pt x="51390" y="1028728"/>
                  </a:cubicBezTo>
                  <a:cubicBezTo>
                    <a:pt x="56040" y="975381"/>
                    <a:pt x="58365" y="909675"/>
                    <a:pt x="58365" y="831611"/>
                  </a:cubicBezTo>
                  <a:cubicBezTo>
                    <a:pt x="58365" y="802977"/>
                    <a:pt x="56468" y="783950"/>
                    <a:pt x="52676" y="774531"/>
                  </a:cubicBezTo>
                  <a:cubicBezTo>
                    <a:pt x="48881" y="765110"/>
                    <a:pt x="40012" y="757339"/>
                    <a:pt x="26062" y="751222"/>
                  </a:cubicBezTo>
                  <a:cubicBezTo>
                    <a:pt x="9912" y="744369"/>
                    <a:pt x="1835" y="734335"/>
                    <a:pt x="1835" y="721122"/>
                  </a:cubicBezTo>
                  <a:cubicBezTo>
                    <a:pt x="1835" y="710352"/>
                    <a:pt x="6669" y="701545"/>
                    <a:pt x="16334" y="694691"/>
                  </a:cubicBezTo>
                  <a:cubicBezTo>
                    <a:pt x="26003" y="687838"/>
                    <a:pt x="38420" y="684415"/>
                    <a:pt x="53594" y="684415"/>
                  </a:cubicBezTo>
                  <a:cubicBezTo>
                    <a:pt x="61914" y="684415"/>
                    <a:pt x="72559" y="684780"/>
                    <a:pt x="85529" y="685513"/>
                  </a:cubicBezTo>
                  <a:cubicBezTo>
                    <a:pt x="107063" y="686493"/>
                    <a:pt x="130313" y="686983"/>
                    <a:pt x="155273" y="686983"/>
                  </a:cubicBezTo>
                  <a:cubicBezTo>
                    <a:pt x="173627" y="686983"/>
                    <a:pt x="209722" y="686250"/>
                    <a:pt x="263560" y="684780"/>
                  </a:cubicBezTo>
                  <a:cubicBezTo>
                    <a:pt x="280446" y="684290"/>
                    <a:pt x="295738" y="684046"/>
                    <a:pt x="309445" y="684046"/>
                  </a:cubicBezTo>
                  <a:close/>
                  <a:moveTo>
                    <a:pt x="1755227" y="353857"/>
                  </a:moveTo>
                  <a:cubicBezTo>
                    <a:pt x="1744460" y="353857"/>
                    <a:pt x="1735097" y="358264"/>
                    <a:pt x="1727146" y="367074"/>
                  </a:cubicBezTo>
                  <a:cubicBezTo>
                    <a:pt x="1719191" y="375884"/>
                    <a:pt x="1715215" y="386407"/>
                    <a:pt x="1715215" y="398641"/>
                  </a:cubicBezTo>
                  <a:cubicBezTo>
                    <a:pt x="1715215" y="410388"/>
                    <a:pt x="1718030" y="419872"/>
                    <a:pt x="1723657" y="427090"/>
                  </a:cubicBezTo>
                  <a:cubicBezTo>
                    <a:pt x="1729287" y="434309"/>
                    <a:pt x="1736752" y="437920"/>
                    <a:pt x="1746048" y="437920"/>
                  </a:cubicBezTo>
                  <a:cubicBezTo>
                    <a:pt x="1765625" y="437920"/>
                    <a:pt x="1775415" y="421401"/>
                    <a:pt x="1775415" y="388364"/>
                  </a:cubicBezTo>
                  <a:cubicBezTo>
                    <a:pt x="1775415" y="374904"/>
                    <a:pt x="1774008" y="365851"/>
                    <a:pt x="1771193" y="361200"/>
                  </a:cubicBezTo>
                  <a:cubicBezTo>
                    <a:pt x="1768381" y="356550"/>
                    <a:pt x="1763057" y="354104"/>
                    <a:pt x="1755227" y="353857"/>
                  </a:cubicBezTo>
                  <a:close/>
                  <a:moveTo>
                    <a:pt x="1472212" y="144260"/>
                  </a:moveTo>
                  <a:cubicBezTo>
                    <a:pt x="1485672" y="144260"/>
                    <a:pt x="1492401" y="151843"/>
                    <a:pt x="1492401" y="167017"/>
                  </a:cubicBezTo>
                  <a:lnTo>
                    <a:pt x="1492401" y="380287"/>
                  </a:lnTo>
                  <a:cubicBezTo>
                    <a:pt x="1492401" y="397174"/>
                    <a:pt x="1493930" y="409533"/>
                    <a:pt x="1496988" y="417363"/>
                  </a:cubicBezTo>
                  <a:cubicBezTo>
                    <a:pt x="1500050" y="425193"/>
                    <a:pt x="1506229" y="432411"/>
                    <a:pt x="1515526" y="439021"/>
                  </a:cubicBezTo>
                  <a:cubicBezTo>
                    <a:pt x="1523113" y="444405"/>
                    <a:pt x="1528190" y="448992"/>
                    <a:pt x="1530762" y="452784"/>
                  </a:cubicBezTo>
                  <a:cubicBezTo>
                    <a:pt x="1533330" y="456579"/>
                    <a:pt x="1534616" y="461410"/>
                    <a:pt x="1534616" y="467283"/>
                  </a:cubicBezTo>
                  <a:cubicBezTo>
                    <a:pt x="1534616" y="498854"/>
                    <a:pt x="1494604" y="514635"/>
                    <a:pt x="1414580" y="514635"/>
                  </a:cubicBezTo>
                  <a:cubicBezTo>
                    <a:pt x="1371513" y="514635"/>
                    <a:pt x="1337374" y="511212"/>
                    <a:pt x="1312167" y="504359"/>
                  </a:cubicBezTo>
                  <a:cubicBezTo>
                    <a:pt x="1303604" y="501912"/>
                    <a:pt x="1296691" y="497630"/>
                    <a:pt x="1291429" y="491510"/>
                  </a:cubicBezTo>
                  <a:cubicBezTo>
                    <a:pt x="1286168" y="485393"/>
                    <a:pt x="1283537" y="478418"/>
                    <a:pt x="1283537" y="470588"/>
                  </a:cubicBezTo>
                  <a:cubicBezTo>
                    <a:pt x="1283537" y="463982"/>
                    <a:pt x="1284882" y="458842"/>
                    <a:pt x="1287575" y="455171"/>
                  </a:cubicBezTo>
                  <a:cubicBezTo>
                    <a:pt x="1290265" y="451501"/>
                    <a:pt x="1297119" y="445628"/>
                    <a:pt x="1308129" y="437551"/>
                  </a:cubicBezTo>
                  <a:cubicBezTo>
                    <a:pt x="1315716" y="431925"/>
                    <a:pt x="1321099" y="422746"/>
                    <a:pt x="1324282" y="410019"/>
                  </a:cubicBezTo>
                  <a:cubicBezTo>
                    <a:pt x="1327462" y="397296"/>
                    <a:pt x="1329054" y="378331"/>
                    <a:pt x="1329054" y="353124"/>
                  </a:cubicBezTo>
                  <a:cubicBezTo>
                    <a:pt x="1329054" y="345050"/>
                    <a:pt x="1328502" y="329936"/>
                    <a:pt x="1327400" y="307791"/>
                  </a:cubicBezTo>
                  <a:cubicBezTo>
                    <a:pt x="1326302" y="285642"/>
                    <a:pt x="1325506" y="272735"/>
                    <a:pt x="1325016" y="269065"/>
                  </a:cubicBezTo>
                  <a:cubicBezTo>
                    <a:pt x="1323546" y="259031"/>
                    <a:pt x="1316696" y="251323"/>
                    <a:pt x="1304459" y="245939"/>
                  </a:cubicBezTo>
                  <a:cubicBezTo>
                    <a:pt x="1289285" y="239333"/>
                    <a:pt x="1281702" y="229542"/>
                    <a:pt x="1281702" y="216572"/>
                  </a:cubicBezTo>
                  <a:cubicBezTo>
                    <a:pt x="1281702" y="201156"/>
                    <a:pt x="1291610" y="189652"/>
                    <a:pt x="1311434" y="182068"/>
                  </a:cubicBezTo>
                  <a:cubicBezTo>
                    <a:pt x="1338841" y="171545"/>
                    <a:pt x="1368208" y="162613"/>
                    <a:pt x="1399531" y="155270"/>
                  </a:cubicBezTo>
                  <a:cubicBezTo>
                    <a:pt x="1430855" y="147930"/>
                    <a:pt x="1455082" y="144260"/>
                    <a:pt x="1472212" y="144260"/>
                  </a:cubicBezTo>
                  <a:close/>
                  <a:moveTo>
                    <a:pt x="684717" y="144260"/>
                  </a:moveTo>
                  <a:cubicBezTo>
                    <a:pt x="699154" y="144260"/>
                    <a:pt x="706373" y="150376"/>
                    <a:pt x="706373" y="162613"/>
                  </a:cubicBezTo>
                  <a:lnTo>
                    <a:pt x="706373" y="361566"/>
                  </a:lnTo>
                  <a:cubicBezTo>
                    <a:pt x="706373" y="404149"/>
                    <a:pt x="720444" y="425439"/>
                    <a:pt x="748588" y="425439"/>
                  </a:cubicBezTo>
                  <a:cubicBezTo>
                    <a:pt x="755685" y="425439"/>
                    <a:pt x="762657" y="423420"/>
                    <a:pt x="769510" y="419382"/>
                  </a:cubicBezTo>
                  <a:cubicBezTo>
                    <a:pt x="776363" y="415344"/>
                    <a:pt x="781135" y="410388"/>
                    <a:pt x="783825" y="404514"/>
                  </a:cubicBezTo>
                  <a:cubicBezTo>
                    <a:pt x="789208" y="392768"/>
                    <a:pt x="791902" y="366584"/>
                    <a:pt x="791902" y="325960"/>
                  </a:cubicBezTo>
                  <a:cubicBezTo>
                    <a:pt x="791902" y="285826"/>
                    <a:pt x="790557" y="258419"/>
                    <a:pt x="787863" y="243736"/>
                  </a:cubicBezTo>
                  <a:cubicBezTo>
                    <a:pt x="786883" y="237619"/>
                    <a:pt x="785173" y="233153"/>
                    <a:pt x="782723" y="230338"/>
                  </a:cubicBezTo>
                  <a:cubicBezTo>
                    <a:pt x="780277" y="227523"/>
                    <a:pt x="775627" y="224281"/>
                    <a:pt x="768777" y="220611"/>
                  </a:cubicBezTo>
                  <a:cubicBezTo>
                    <a:pt x="754826" y="213267"/>
                    <a:pt x="747851" y="203971"/>
                    <a:pt x="747851" y="192714"/>
                  </a:cubicBezTo>
                  <a:cubicBezTo>
                    <a:pt x="747851" y="177540"/>
                    <a:pt x="759845" y="167017"/>
                    <a:pt x="783825" y="161143"/>
                  </a:cubicBezTo>
                  <a:cubicBezTo>
                    <a:pt x="829342" y="149886"/>
                    <a:pt x="874248" y="144260"/>
                    <a:pt x="918541" y="144260"/>
                  </a:cubicBezTo>
                  <a:cubicBezTo>
                    <a:pt x="943258" y="144260"/>
                    <a:pt x="955617" y="157351"/>
                    <a:pt x="955617" y="183535"/>
                  </a:cubicBezTo>
                  <a:cubicBezTo>
                    <a:pt x="955617" y="186228"/>
                    <a:pt x="955495" y="191734"/>
                    <a:pt x="955249" y="200054"/>
                  </a:cubicBezTo>
                  <a:cubicBezTo>
                    <a:pt x="954759" y="211801"/>
                    <a:pt x="954394" y="226116"/>
                    <a:pt x="954147" y="243003"/>
                  </a:cubicBezTo>
                  <a:lnTo>
                    <a:pt x="954147" y="404883"/>
                  </a:lnTo>
                  <a:cubicBezTo>
                    <a:pt x="954147" y="413203"/>
                    <a:pt x="961244" y="420789"/>
                    <a:pt x="975437" y="427640"/>
                  </a:cubicBezTo>
                  <a:cubicBezTo>
                    <a:pt x="987431" y="433513"/>
                    <a:pt x="993426" y="442080"/>
                    <a:pt x="993426" y="453336"/>
                  </a:cubicBezTo>
                  <a:cubicBezTo>
                    <a:pt x="993426" y="475360"/>
                    <a:pt x="967364" y="492369"/>
                    <a:pt x="915240" y="504359"/>
                  </a:cubicBezTo>
                  <a:cubicBezTo>
                    <a:pt x="884649" y="511455"/>
                    <a:pt x="855039" y="515004"/>
                    <a:pt x="826406" y="515004"/>
                  </a:cubicBezTo>
                  <a:cubicBezTo>
                    <a:pt x="814659" y="515004"/>
                    <a:pt x="806644" y="513659"/>
                    <a:pt x="802363" y="510965"/>
                  </a:cubicBezTo>
                  <a:cubicBezTo>
                    <a:pt x="798081" y="508275"/>
                    <a:pt x="795572" y="503014"/>
                    <a:pt x="794839" y="495184"/>
                  </a:cubicBezTo>
                  <a:cubicBezTo>
                    <a:pt x="793615" y="480010"/>
                    <a:pt x="788965" y="472423"/>
                    <a:pt x="780888" y="472423"/>
                  </a:cubicBezTo>
                  <a:cubicBezTo>
                    <a:pt x="777952" y="472423"/>
                    <a:pt x="775262" y="473097"/>
                    <a:pt x="772815" y="474442"/>
                  </a:cubicBezTo>
                  <a:cubicBezTo>
                    <a:pt x="770365" y="475788"/>
                    <a:pt x="762903" y="480743"/>
                    <a:pt x="750423" y="489310"/>
                  </a:cubicBezTo>
                  <a:cubicBezTo>
                    <a:pt x="725706" y="506194"/>
                    <a:pt x="699154" y="514635"/>
                    <a:pt x="670767" y="514635"/>
                  </a:cubicBezTo>
                  <a:cubicBezTo>
                    <a:pt x="623780" y="514635"/>
                    <a:pt x="590621" y="501057"/>
                    <a:pt x="571291" y="473893"/>
                  </a:cubicBezTo>
                  <a:cubicBezTo>
                    <a:pt x="554894" y="451133"/>
                    <a:pt x="546696" y="412834"/>
                    <a:pt x="546696" y="358997"/>
                  </a:cubicBezTo>
                  <a:cubicBezTo>
                    <a:pt x="546696" y="338930"/>
                    <a:pt x="546818" y="321800"/>
                    <a:pt x="547064" y="307607"/>
                  </a:cubicBezTo>
                  <a:cubicBezTo>
                    <a:pt x="547064" y="299287"/>
                    <a:pt x="547064" y="293657"/>
                    <a:pt x="547064" y="290720"/>
                  </a:cubicBezTo>
                  <a:cubicBezTo>
                    <a:pt x="547064" y="269676"/>
                    <a:pt x="545167" y="254197"/>
                    <a:pt x="541375" y="244285"/>
                  </a:cubicBezTo>
                  <a:cubicBezTo>
                    <a:pt x="537580" y="234377"/>
                    <a:pt x="530667" y="226606"/>
                    <a:pt x="520634" y="220976"/>
                  </a:cubicBezTo>
                  <a:cubicBezTo>
                    <a:pt x="511090" y="216082"/>
                    <a:pt x="505033" y="212169"/>
                    <a:pt x="502465" y="209232"/>
                  </a:cubicBezTo>
                  <a:cubicBezTo>
                    <a:pt x="499893" y="206296"/>
                    <a:pt x="498610" y="202257"/>
                    <a:pt x="498610" y="197117"/>
                  </a:cubicBezTo>
                  <a:cubicBezTo>
                    <a:pt x="498610" y="178520"/>
                    <a:pt x="512679" y="166162"/>
                    <a:pt x="540822" y="160042"/>
                  </a:cubicBezTo>
                  <a:cubicBezTo>
                    <a:pt x="588786" y="149521"/>
                    <a:pt x="636750" y="144260"/>
                    <a:pt x="684717" y="144260"/>
                  </a:cubicBezTo>
                  <a:close/>
                  <a:moveTo>
                    <a:pt x="2331043" y="143891"/>
                  </a:moveTo>
                  <a:cubicBezTo>
                    <a:pt x="2361876" y="143891"/>
                    <a:pt x="2388307" y="151968"/>
                    <a:pt x="2410330" y="168118"/>
                  </a:cubicBezTo>
                  <a:cubicBezTo>
                    <a:pt x="2425747" y="179618"/>
                    <a:pt x="2436517" y="193141"/>
                    <a:pt x="2442634" y="208680"/>
                  </a:cubicBezTo>
                  <a:cubicBezTo>
                    <a:pt x="2448751" y="224218"/>
                    <a:pt x="2452546" y="247041"/>
                    <a:pt x="2454012" y="277141"/>
                  </a:cubicBezTo>
                  <a:lnTo>
                    <a:pt x="2459152" y="406349"/>
                  </a:lnTo>
                  <a:cubicBezTo>
                    <a:pt x="2459642" y="416139"/>
                    <a:pt x="2461172" y="423358"/>
                    <a:pt x="2463740" y="428008"/>
                  </a:cubicBezTo>
                  <a:cubicBezTo>
                    <a:pt x="2466308" y="432658"/>
                    <a:pt x="2473836" y="441590"/>
                    <a:pt x="2486316" y="454803"/>
                  </a:cubicBezTo>
                  <a:cubicBezTo>
                    <a:pt x="2489986" y="458720"/>
                    <a:pt x="2491821" y="464225"/>
                    <a:pt x="2491821" y="471322"/>
                  </a:cubicBezTo>
                  <a:cubicBezTo>
                    <a:pt x="2491821" y="487475"/>
                    <a:pt x="2482156" y="498732"/>
                    <a:pt x="2462822" y="505092"/>
                  </a:cubicBezTo>
                  <a:cubicBezTo>
                    <a:pt x="2443489" y="511455"/>
                    <a:pt x="2408985" y="514635"/>
                    <a:pt x="2359308" y="514635"/>
                  </a:cubicBezTo>
                  <a:cubicBezTo>
                    <a:pt x="2325538" y="514635"/>
                    <a:pt x="2301676" y="511702"/>
                    <a:pt x="2287729" y="505829"/>
                  </a:cubicBezTo>
                  <a:cubicBezTo>
                    <a:pt x="2273289" y="499709"/>
                    <a:pt x="2266070" y="489797"/>
                    <a:pt x="2266070" y="476093"/>
                  </a:cubicBezTo>
                  <a:cubicBezTo>
                    <a:pt x="2266070" y="471200"/>
                    <a:pt x="2266804" y="467589"/>
                    <a:pt x="2268274" y="465264"/>
                  </a:cubicBezTo>
                  <a:cubicBezTo>
                    <a:pt x="2269740" y="462942"/>
                    <a:pt x="2274637" y="457250"/>
                    <a:pt x="2282957" y="448196"/>
                  </a:cubicBezTo>
                  <a:cubicBezTo>
                    <a:pt x="2292744" y="437920"/>
                    <a:pt x="2297641" y="403659"/>
                    <a:pt x="2297641" y="345415"/>
                  </a:cubicBezTo>
                  <a:cubicBezTo>
                    <a:pt x="2297641" y="311645"/>
                    <a:pt x="2293724" y="286685"/>
                    <a:pt x="2285894" y="270531"/>
                  </a:cubicBezTo>
                  <a:cubicBezTo>
                    <a:pt x="2279531" y="257561"/>
                    <a:pt x="2267784" y="251076"/>
                    <a:pt x="2250654" y="251076"/>
                  </a:cubicBezTo>
                  <a:cubicBezTo>
                    <a:pt x="2234257" y="251076"/>
                    <a:pt x="2223000" y="256338"/>
                    <a:pt x="2216883" y="266861"/>
                  </a:cubicBezTo>
                  <a:cubicBezTo>
                    <a:pt x="2210767" y="277385"/>
                    <a:pt x="2207705" y="296472"/>
                    <a:pt x="2207705" y="324125"/>
                  </a:cubicBezTo>
                  <a:lnTo>
                    <a:pt x="2207705" y="396806"/>
                  </a:lnTo>
                  <a:cubicBezTo>
                    <a:pt x="2207705" y="411246"/>
                    <a:pt x="2208622" y="421154"/>
                    <a:pt x="2210461" y="426538"/>
                  </a:cubicBezTo>
                  <a:cubicBezTo>
                    <a:pt x="2212296" y="431925"/>
                    <a:pt x="2218350" y="442323"/>
                    <a:pt x="2228630" y="457740"/>
                  </a:cubicBezTo>
                  <a:cubicBezTo>
                    <a:pt x="2231320" y="462147"/>
                    <a:pt x="2232668" y="467162"/>
                    <a:pt x="2232668" y="472792"/>
                  </a:cubicBezTo>
                  <a:cubicBezTo>
                    <a:pt x="2232668" y="487228"/>
                    <a:pt x="2222635" y="497874"/>
                    <a:pt x="2202568" y="504727"/>
                  </a:cubicBezTo>
                  <a:cubicBezTo>
                    <a:pt x="2182501" y="511577"/>
                    <a:pt x="2151178" y="515004"/>
                    <a:pt x="2108597" y="515004"/>
                  </a:cubicBezTo>
                  <a:cubicBezTo>
                    <a:pt x="2040566" y="515004"/>
                    <a:pt x="2006549" y="500932"/>
                    <a:pt x="2006549" y="472792"/>
                  </a:cubicBezTo>
                  <a:cubicBezTo>
                    <a:pt x="2006549" y="466918"/>
                    <a:pt x="2007589" y="462452"/>
                    <a:pt x="2009670" y="459394"/>
                  </a:cubicBezTo>
                  <a:cubicBezTo>
                    <a:pt x="2011749" y="456332"/>
                    <a:pt x="2016705" y="451988"/>
                    <a:pt x="2024538" y="446361"/>
                  </a:cubicBezTo>
                  <a:cubicBezTo>
                    <a:pt x="2030898" y="441711"/>
                    <a:pt x="2034936" y="436390"/>
                    <a:pt x="2036650" y="430392"/>
                  </a:cubicBezTo>
                  <a:cubicBezTo>
                    <a:pt x="2038363" y="424397"/>
                    <a:pt x="2039955" y="409654"/>
                    <a:pt x="2041421" y="386161"/>
                  </a:cubicBezTo>
                  <a:cubicBezTo>
                    <a:pt x="2043135" y="358264"/>
                    <a:pt x="2043990" y="329019"/>
                    <a:pt x="2043990" y="298432"/>
                  </a:cubicBezTo>
                  <a:cubicBezTo>
                    <a:pt x="2043990" y="281545"/>
                    <a:pt x="2042707" y="270472"/>
                    <a:pt x="2040136" y="265210"/>
                  </a:cubicBezTo>
                  <a:cubicBezTo>
                    <a:pt x="2037567" y="259949"/>
                    <a:pt x="2030165" y="253526"/>
                    <a:pt x="2017928" y="245939"/>
                  </a:cubicBezTo>
                  <a:cubicBezTo>
                    <a:pt x="2007408" y="239333"/>
                    <a:pt x="2002146" y="231256"/>
                    <a:pt x="2002146" y="221712"/>
                  </a:cubicBezTo>
                  <a:cubicBezTo>
                    <a:pt x="2002146" y="211922"/>
                    <a:pt x="2006428" y="203908"/>
                    <a:pt x="2014991" y="197670"/>
                  </a:cubicBezTo>
                  <a:cubicBezTo>
                    <a:pt x="2023558" y="191428"/>
                    <a:pt x="2041178" y="183535"/>
                    <a:pt x="2067852" y="173992"/>
                  </a:cubicBezTo>
                  <a:cubicBezTo>
                    <a:pt x="2091345" y="165672"/>
                    <a:pt x="2113981" y="158634"/>
                    <a:pt x="2135761" y="152886"/>
                  </a:cubicBezTo>
                  <a:cubicBezTo>
                    <a:pt x="2157541" y="147134"/>
                    <a:pt x="2172468" y="144260"/>
                    <a:pt x="2180541" y="144260"/>
                  </a:cubicBezTo>
                  <a:cubicBezTo>
                    <a:pt x="2187885" y="144260"/>
                    <a:pt x="2194064" y="146950"/>
                    <a:pt x="2199079" y="152333"/>
                  </a:cubicBezTo>
                  <a:cubicBezTo>
                    <a:pt x="2204097" y="157717"/>
                    <a:pt x="2206606" y="164080"/>
                    <a:pt x="2206606" y="171423"/>
                  </a:cubicBezTo>
                  <a:cubicBezTo>
                    <a:pt x="2206606" y="172157"/>
                    <a:pt x="2206481" y="175215"/>
                    <a:pt x="2206238" y="180598"/>
                  </a:cubicBezTo>
                  <a:cubicBezTo>
                    <a:pt x="2205995" y="182555"/>
                    <a:pt x="2205870" y="184268"/>
                    <a:pt x="2205870" y="185738"/>
                  </a:cubicBezTo>
                  <a:cubicBezTo>
                    <a:pt x="2205870" y="197485"/>
                    <a:pt x="2210767" y="203359"/>
                    <a:pt x="2220553" y="203359"/>
                  </a:cubicBezTo>
                  <a:cubicBezTo>
                    <a:pt x="2226427" y="203359"/>
                    <a:pt x="2232668" y="198709"/>
                    <a:pt x="2239275" y="189409"/>
                  </a:cubicBezTo>
                  <a:cubicBezTo>
                    <a:pt x="2260319" y="159065"/>
                    <a:pt x="2290909" y="143891"/>
                    <a:pt x="2331043" y="143891"/>
                  </a:cubicBezTo>
                  <a:close/>
                  <a:moveTo>
                    <a:pt x="1196906" y="143891"/>
                  </a:moveTo>
                  <a:cubicBezTo>
                    <a:pt x="1205473" y="143891"/>
                    <a:pt x="1211468" y="146095"/>
                    <a:pt x="1214895" y="150498"/>
                  </a:cubicBezTo>
                  <a:cubicBezTo>
                    <a:pt x="1218318" y="154905"/>
                    <a:pt x="1220031" y="162492"/>
                    <a:pt x="1220031" y="173258"/>
                  </a:cubicBezTo>
                  <a:lnTo>
                    <a:pt x="1220031" y="498485"/>
                  </a:lnTo>
                  <a:cubicBezTo>
                    <a:pt x="1220031" y="531522"/>
                    <a:pt x="1217463" y="556973"/>
                    <a:pt x="1212323" y="574836"/>
                  </a:cubicBezTo>
                  <a:cubicBezTo>
                    <a:pt x="1207186" y="592703"/>
                    <a:pt x="1198376" y="606896"/>
                    <a:pt x="1185896" y="617416"/>
                  </a:cubicBezTo>
                  <a:cubicBezTo>
                    <a:pt x="1173169" y="627940"/>
                    <a:pt x="1156588" y="636444"/>
                    <a:pt x="1136156" y="642929"/>
                  </a:cubicBezTo>
                  <a:cubicBezTo>
                    <a:pt x="1115721" y="649414"/>
                    <a:pt x="1094983" y="652657"/>
                    <a:pt x="1073936" y="652657"/>
                  </a:cubicBezTo>
                  <a:cubicBezTo>
                    <a:pt x="1049956" y="652657"/>
                    <a:pt x="1029948" y="647885"/>
                    <a:pt x="1013920" y="638342"/>
                  </a:cubicBezTo>
                  <a:cubicBezTo>
                    <a:pt x="997891" y="628798"/>
                    <a:pt x="989877" y="616930"/>
                    <a:pt x="989877" y="602736"/>
                  </a:cubicBezTo>
                  <a:cubicBezTo>
                    <a:pt x="989877" y="596373"/>
                    <a:pt x="992140" y="590865"/>
                    <a:pt x="996668" y="586218"/>
                  </a:cubicBezTo>
                  <a:cubicBezTo>
                    <a:pt x="1001196" y="581568"/>
                    <a:pt x="1006639" y="579243"/>
                    <a:pt x="1013002" y="579243"/>
                  </a:cubicBezTo>
                  <a:cubicBezTo>
                    <a:pt x="1015939" y="579243"/>
                    <a:pt x="1019856" y="579608"/>
                    <a:pt x="1024749" y="580344"/>
                  </a:cubicBezTo>
                  <a:cubicBezTo>
                    <a:pt x="1029643" y="581078"/>
                    <a:pt x="1032701" y="581446"/>
                    <a:pt x="1033924" y="581446"/>
                  </a:cubicBezTo>
                  <a:cubicBezTo>
                    <a:pt x="1038331" y="581446"/>
                    <a:pt x="1042307" y="579364"/>
                    <a:pt x="1045855" y="575204"/>
                  </a:cubicBezTo>
                  <a:cubicBezTo>
                    <a:pt x="1049404" y="571044"/>
                    <a:pt x="1051179" y="566394"/>
                    <a:pt x="1051179" y="561254"/>
                  </a:cubicBezTo>
                  <a:cubicBezTo>
                    <a:pt x="1051179" y="558808"/>
                    <a:pt x="1050811" y="555381"/>
                    <a:pt x="1050078" y="550977"/>
                  </a:cubicBezTo>
                  <a:cubicBezTo>
                    <a:pt x="1048364" y="541924"/>
                    <a:pt x="1047506" y="533479"/>
                    <a:pt x="1047506" y="525649"/>
                  </a:cubicBezTo>
                  <a:lnTo>
                    <a:pt x="1047506" y="292558"/>
                  </a:lnTo>
                  <a:cubicBezTo>
                    <a:pt x="1047506" y="281545"/>
                    <a:pt x="1045612" y="272978"/>
                    <a:pt x="1041817" y="266861"/>
                  </a:cubicBezTo>
                  <a:cubicBezTo>
                    <a:pt x="1038025" y="260744"/>
                    <a:pt x="1031478" y="255848"/>
                    <a:pt x="1022181" y="252178"/>
                  </a:cubicBezTo>
                  <a:cubicBezTo>
                    <a:pt x="1008231" y="246551"/>
                    <a:pt x="1001256" y="238106"/>
                    <a:pt x="1001256" y="226849"/>
                  </a:cubicBezTo>
                  <a:cubicBezTo>
                    <a:pt x="1001256" y="213879"/>
                    <a:pt x="1006886" y="202685"/>
                    <a:pt x="1018142" y="193263"/>
                  </a:cubicBezTo>
                  <a:cubicBezTo>
                    <a:pt x="1029399" y="183841"/>
                    <a:pt x="1047753" y="175093"/>
                    <a:pt x="1073203" y="167017"/>
                  </a:cubicBezTo>
                  <a:cubicBezTo>
                    <a:pt x="1091313" y="161390"/>
                    <a:pt x="1113337" y="156128"/>
                    <a:pt x="1139277" y="151231"/>
                  </a:cubicBezTo>
                  <a:cubicBezTo>
                    <a:pt x="1165217" y="146338"/>
                    <a:pt x="1184426" y="143891"/>
                    <a:pt x="1196906" y="143891"/>
                  </a:cubicBezTo>
                  <a:close/>
                  <a:moveTo>
                    <a:pt x="1779819" y="141323"/>
                  </a:moveTo>
                  <a:cubicBezTo>
                    <a:pt x="1822399" y="141323"/>
                    <a:pt x="1858498" y="152090"/>
                    <a:pt x="1888108" y="173623"/>
                  </a:cubicBezTo>
                  <a:cubicBezTo>
                    <a:pt x="1903768" y="185127"/>
                    <a:pt x="1914719" y="198281"/>
                    <a:pt x="1920961" y="213086"/>
                  </a:cubicBezTo>
                  <a:cubicBezTo>
                    <a:pt x="1927199" y="227892"/>
                    <a:pt x="1930320" y="248264"/>
                    <a:pt x="1930320" y="274205"/>
                  </a:cubicBezTo>
                  <a:lnTo>
                    <a:pt x="1929587" y="328897"/>
                  </a:lnTo>
                  <a:cubicBezTo>
                    <a:pt x="1929587" y="366827"/>
                    <a:pt x="1932277" y="391422"/>
                    <a:pt x="1937664" y="402679"/>
                  </a:cubicBezTo>
                  <a:cubicBezTo>
                    <a:pt x="1940354" y="408063"/>
                    <a:pt x="1942922" y="411489"/>
                    <a:pt x="1945372" y="412956"/>
                  </a:cubicBezTo>
                  <a:cubicBezTo>
                    <a:pt x="1947819" y="414426"/>
                    <a:pt x="1952956" y="415771"/>
                    <a:pt x="1960789" y="416994"/>
                  </a:cubicBezTo>
                  <a:cubicBezTo>
                    <a:pt x="1968619" y="418218"/>
                    <a:pt x="1972536" y="423358"/>
                    <a:pt x="1972536" y="432411"/>
                  </a:cubicBezTo>
                  <a:cubicBezTo>
                    <a:pt x="1972536" y="444158"/>
                    <a:pt x="1967823" y="456395"/>
                    <a:pt x="1958401" y="469118"/>
                  </a:cubicBezTo>
                  <a:cubicBezTo>
                    <a:pt x="1948980" y="481845"/>
                    <a:pt x="1936805" y="492490"/>
                    <a:pt x="1921879" y="501057"/>
                  </a:cubicBezTo>
                  <a:cubicBezTo>
                    <a:pt x="1903525" y="511824"/>
                    <a:pt x="1884313" y="517207"/>
                    <a:pt x="1864246" y="517207"/>
                  </a:cubicBezTo>
                  <a:cubicBezTo>
                    <a:pt x="1838553" y="517207"/>
                    <a:pt x="1818239" y="508397"/>
                    <a:pt x="1803312" y="490777"/>
                  </a:cubicBezTo>
                  <a:cubicBezTo>
                    <a:pt x="1798176" y="484413"/>
                    <a:pt x="1793401" y="481233"/>
                    <a:pt x="1788997" y="481233"/>
                  </a:cubicBezTo>
                  <a:cubicBezTo>
                    <a:pt x="1784104" y="481233"/>
                    <a:pt x="1777619" y="484292"/>
                    <a:pt x="1769542" y="490409"/>
                  </a:cubicBezTo>
                  <a:cubicBezTo>
                    <a:pt x="1745072" y="508275"/>
                    <a:pt x="1717296" y="517207"/>
                    <a:pt x="1686216" y="517207"/>
                  </a:cubicBezTo>
                  <a:cubicBezTo>
                    <a:pt x="1654159" y="517207"/>
                    <a:pt x="1628219" y="510354"/>
                    <a:pt x="1608395" y="496650"/>
                  </a:cubicBezTo>
                  <a:cubicBezTo>
                    <a:pt x="1595425" y="487597"/>
                    <a:pt x="1585148" y="475788"/>
                    <a:pt x="1577562" y="461229"/>
                  </a:cubicBezTo>
                  <a:cubicBezTo>
                    <a:pt x="1569975" y="446667"/>
                    <a:pt x="1566183" y="431435"/>
                    <a:pt x="1566183" y="415528"/>
                  </a:cubicBezTo>
                  <a:cubicBezTo>
                    <a:pt x="1566183" y="390077"/>
                    <a:pt x="1576460" y="367564"/>
                    <a:pt x="1597017" y="347987"/>
                  </a:cubicBezTo>
                  <a:cubicBezTo>
                    <a:pt x="1629074" y="317150"/>
                    <a:pt x="1677041" y="301612"/>
                    <a:pt x="1740912" y="301368"/>
                  </a:cubicBezTo>
                  <a:cubicBezTo>
                    <a:pt x="1755105" y="301368"/>
                    <a:pt x="1764037" y="299961"/>
                    <a:pt x="1767707" y="297146"/>
                  </a:cubicBezTo>
                  <a:cubicBezTo>
                    <a:pt x="1771377" y="294331"/>
                    <a:pt x="1773212" y="287786"/>
                    <a:pt x="1773212" y="277506"/>
                  </a:cubicBezTo>
                  <a:cubicBezTo>
                    <a:pt x="1773212" y="251566"/>
                    <a:pt x="1770522" y="232785"/>
                    <a:pt x="1765139" y="221160"/>
                  </a:cubicBezTo>
                  <a:cubicBezTo>
                    <a:pt x="1759752" y="209538"/>
                    <a:pt x="1750945" y="203724"/>
                    <a:pt x="1738708" y="203724"/>
                  </a:cubicBezTo>
                  <a:cubicBezTo>
                    <a:pt x="1731365" y="203724"/>
                    <a:pt x="1724821" y="205927"/>
                    <a:pt x="1719069" y="210331"/>
                  </a:cubicBezTo>
                  <a:cubicBezTo>
                    <a:pt x="1713317" y="214737"/>
                    <a:pt x="1706161" y="222814"/>
                    <a:pt x="1697595" y="234558"/>
                  </a:cubicBezTo>
                  <a:cubicBezTo>
                    <a:pt x="1675814" y="265638"/>
                    <a:pt x="1653057" y="281176"/>
                    <a:pt x="1629321" y="281176"/>
                  </a:cubicBezTo>
                  <a:cubicBezTo>
                    <a:pt x="1617330" y="281176"/>
                    <a:pt x="1607540" y="277628"/>
                    <a:pt x="1599954" y="270531"/>
                  </a:cubicBezTo>
                  <a:cubicBezTo>
                    <a:pt x="1592367" y="263435"/>
                    <a:pt x="1588575" y="254138"/>
                    <a:pt x="1588575" y="242634"/>
                  </a:cubicBezTo>
                  <a:cubicBezTo>
                    <a:pt x="1588575" y="230888"/>
                    <a:pt x="1593284" y="219141"/>
                    <a:pt x="1602706" y="207394"/>
                  </a:cubicBezTo>
                  <a:cubicBezTo>
                    <a:pt x="1612128" y="195650"/>
                    <a:pt x="1624914" y="185370"/>
                    <a:pt x="1641067" y="176560"/>
                  </a:cubicBezTo>
                  <a:cubicBezTo>
                    <a:pt x="1685361" y="153070"/>
                    <a:pt x="1731612" y="141323"/>
                    <a:pt x="1779819" y="141323"/>
                  </a:cubicBezTo>
                  <a:close/>
                  <a:moveTo>
                    <a:pt x="1419720" y="6238"/>
                  </a:moveTo>
                  <a:cubicBezTo>
                    <a:pt x="1441010" y="6238"/>
                    <a:pt x="1457897" y="10214"/>
                    <a:pt x="1470377" y="18169"/>
                  </a:cubicBezTo>
                  <a:cubicBezTo>
                    <a:pt x="1482857" y="26121"/>
                    <a:pt x="1489099" y="36829"/>
                    <a:pt x="1489099" y="50289"/>
                  </a:cubicBezTo>
                  <a:cubicBezTo>
                    <a:pt x="1489099" y="69132"/>
                    <a:pt x="1479677" y="84059"/>
                    <a:pt x="1460834" y="95069"/>
                  </a:cubicBezTo>
                  <a:cubicBezTo>
                    <a:pt x="1430977" y="112446"/>
                    <a:pt x="1394881" y="121134"/>
                    <a:pt x="1352548" y="121134"/>
                  </a:cubicBezTo>
                  <a:cubicBezTo>
                    <a:pt x="1334681" y="121134"/>
                    <a:pt x="1320487" y="117708"/>
                    <a:pt x="1309964" y="110854"/>
                  </a:cubicBezTo>
                  <a:cubicBezTo>
                    <a:pt x="1295770" y="102044"/>
                    <a:pt x="1288674" y="89811"/>
                    <a:pt x="1288674" y="74147"/>
                  </a:cubicBezTo>
                  <a:cubicBezTo>
                    <a:pt x="1288674" y="53100"/>
                    <a:pt x="1303725" y="36582"/>
                    <a:pt x="1333826" y="24592"/>
                  </a:cubicBezTo>
                  <a:cubicBezTo>
                    <a:pt x="1364416" y="12355"/>
                    <a:pt x="1393046" y="6238"/>
                    <a:pt x="1419720" y="6238"/>
                  </a:cubicBezTo>
                  <a:close/>
                  <a:moveTo>
                    <a:pt x="1142214" y="6238"/>
                  </a:moveTo>
                  <a:cubicBezTo>
                    <a:pt x="1163504" y="6238"/>
                    <a:pt x="1180388" y="10214"/>
                    <a:pt x="1192868" y="18169"/>
                  </a:cubicBezTo>
                  <a:cubicBezTo>
                    <a:pt x="1205348" y="26121"/>
                    <a:pt x="1211589" y="36829"/>
                    <a:pt x="1211589" y="50289"/>
                  </a:cubicBezTo>
                  <a:cubicBezTo>
                    <a:pt x="1211589" y="69132"/>
                    <a:pt x="1202168" y="84059"/>
                    <a:pt x="1183324" y="95069"/>
                  </a:cubicBezTo>
                  <a:cubicBezTo>
                    <a:pt x="1153471" y="112446"/>
                    <a:pt x="1117375" y="121134"/>
                    <a:pt x="1075038" y="121134"/>
                  </a:cubicBezTo>
                  <a:cubicBezTo>
                    <a:pt x="1057418" y="121134"/>
                    <a:pt x="1043224" y="117708"/>
                    <a:pt x="1032458" y="110854"/>
                  </a:cubicBezTo>
                  <a:cubicBezTo>
                    <a:pt x="1018264" y="101801"/>
                    <a:pt x="1011167" y="89564"/>
                    <a:pt x="1011167" y="74147"/>
                  </a:cubicBezTo>
                  <a:cubicBezTo>
                    <a:pt x="1011167" y="53100"/>
                    <a:pt x="1026216" y="36582"/>
                    <a:pt x="1056316" y="24592"/>
                  </a:cubicBezTo>
                  <a:cubicBezTo>
                    <a:pt x="1086907" y="12355"/>
                    <a:pt x="1115537" y="6238"/>
                    <a:pt x="1142214" y="6238"/>
                  </a:cubicBezTo>
                  <a:close/>
                  <a:moveTo>
                    <a:pt x="435351" y="0"/>
                  </a:moveTo>
                  <a:cubicBezTo>
                    <a:pt x="443915" y="0"/>
                    <a:pt x="452113" y="4893"/>
                    <a:pt x="459943" y="14680"/>
                  </a:cubicBezTo>
                  <a:cubicBezTo>
                    <a:pt x="481480" y="42090"/>
                    <a:pt x="492247" y="72434"/>
                    <a:pt x="492247" y="105714"/>
                  </a:cubicBezTo>
                  <a:cubicBezTo>
                    <a:pt x="492247" y="120888"/>
                    <a:pt x="488699" y="133003"/>
                    <a:pt x="481602" y="142056"/>
                  </a:cubicBezTo>
                  <a:cubicBezTo>
                    <a:pt x="474505" y="151110"/>
                    <a:pt x="465205" y="155638"/>
                    <a:pt x="453705" y="155638"/>
                  </a:cubicBezTo>
                  <a:cubicBezTo>
                    <a:pt x="445138" y="155638"/>
                    <a:pt x="438653" y="153925"/>
                    <a:pt x="434250" y="150498"/>
                  </a:cubicBezTo>
                  <a:cubicBezTo>
                    <a:pt x="429843" y="147071"/>
                    <a:pt x="418586" y="135081"/>
                    <a:pt x="400479" y="114524"/>
                  </a:cubicBezTo>
                  <a:cubicBezTo>
                    <a:pt x="389466" y="101801"/>
                    <a:pt x="376190" y="93481"/>
                    <a:pt x="360651" y="89564"/>
                  </a:cubicBezTo>
                  <a:cubicBezTo>
                    <a:pt x="345110" y="85651"/>
                    <a:pt x="316173" y="83079"/>
                    <a:pt x="273836" y="81856"/>
                  </a:cubicBezTo>
                  <a:cubicBezTo>
                    <a:pt x="256953" y="81856"/>
                    <a:pt x="246551" y="86137"/>
                    <a:pt x="242638" y="94704"/>
                  </a:cubicBezTo>
                  <a:cubicBezTo>
                    <a:pt x="239701" y="101068"/>
                    <a:pt x="236945" y="113548"/>
                    <a:pt x="234377" y="132145"/>
                  </a:cubicBezTo>
                  <a:cubicBezTo>
                    <a:pt x="231808" y="150745"/>
                    <a:pt x="230523" y="167628"/>
                    <a:pt x="230523" y="182802"/>
                  </a:cubicBezTo>
                  <a:cubicBezTo>
                    <a:pt x="230523" y="191855"/>
                    <a:pt x="233459" y="198097"/>
                    <a:pt x="239333" y="201524"/>
                  </a:cubicBezTo>
                  <a:cubicBezTo>
                    <a:pt x="245206" y="204947"/>
                    <a:pt x="256219" y="206661"/>
                    <a:pt x="272370" y="206661"/>
                  </a:cubicBezTo>
                  <a:cubicBezTo>
                    <a:pt x="283136" y="206661"/>
                    <a:pt x="291091" y="204704"/>
                    <a:pt x="296228" y="200787"/>
                  </a:cubicBezTo>
                  <a:cubicBezTo>
                    <a:pt x="301368" y="196874"/>
                    <a:pt x="304917" y="190267"/>
                    <a:pt x="306873" y="180967"/>
                  </a:cubicBezTo>
                  <a:cubicBezTo>
                    <a:pt x="312503" y="154293"/>
                    <a:pt x="324004" y="140955"/>
                    <a:pt x="341380" y="140955"/>
                  </a:cubicBezTo>
                  <a:cubicBezTo>
                    <a:pt x="371234" y="140955"/>
                    <a:pt x="386161" y="176685"/>
                    <a:pt x="386161" y="248139"/>
                  </a:cubicBezTo>
                  <a:cubicBezTo>
                    <a:pt x="386161" y="293413"/>
                    <a:pt x="379676" y="326694"/>
                    <a:pt x="366706" y="347987"/>
                  </a:cubicBezTo>
                  <a:cubicBezTo>
                    <a:pt x="358876" y="360954"/>
                    <a:pt x="348109" y="367439"/>
                    <a:pt x="334405" y="367439"/>
                  </a:cubicBezTo>
                  <a:cubicBezTo>
                    <a:pt x="319965" y="367439"/>
                    <a:pt x="311645" y="357774"/>
                    <a:pt x="309445" y="338440"/>
                  </a:cubicBezTo>
                  <a:cubicBezTo>
                    <a:pt x="308222" y="325960"/>
                    <a:pt x="306689" y="317150"/>
                    <a:pt x="304854" y="312013"/>
                  </a:cubicBezTo>
                  <a:cubicBezTo>
                    <a:pt x="303019" y="306873"/>
                    <a:pt x="299533" y="301980"/>
                    <a:pt x="294393" y="297330"/>
                  </a:cubicBezTo>
                  <a:cubicBezTo>
                    <a:pt x="286316" y="289743"/>
                    <a:pt x="274573" y="285948"/>
                    <a:pt x="259156" y="285948"/>
                  </a:cubicBezTo>
                  <a:cubicBezTo>
                    <a:pt x="248143" y="285948"/>
                    <a:pt x="240678" y="287908"/>
                    <a:pt x="236764" y="291821"/>
                  </a:cubicBezTo>
                  <a:cubicBezTo>
                    <a:pt x="232848" y="295738"/>
                    <a:pt x="231134" y="303203"/>
                    <a:pt x="231624" y="314213"/>
                  </a:cubicBezTo>
                  <a:cubicBezTo>
                    <a:pt x="231624" y="316173"/>
                    <a:pt x="231503" y="327552"/>
                    <a:pt x="231256" y="348352"/>
                  </a:cubicBezTo>
                  <a:cubicBezTo>
                    <a:pt x="231256" y="390689"/>
                    <a:pt x="235663" y="416504"/>
                    <a:pt x="244473" y="425805"/>
                  </a:cubicBezTo>
                  <a:cubicBezTo>
                    <a:pt x="247409" y="429475"/>
                    <a:pt x="250405" y="431862"/>
                    <a:pt x="253464" y="432964"/>
                  </a:cubicBezTo>
                  <a:cubicBezTo>
                    <a:pt x="256525" y="434065"/>
                    <a:pt x="264540" y="435595"/>
                    <a:pt x="277510" y="437551"/>
                  </a:cubicBezTo>
                  <a:cubicBezTo>
                    <a:pt x="283870" y="438531"/>
                    <a:pt x="289253" y="441833"/>
                    <a:pt x="293660" y="447463"/>
                  </a:cubicBezTo>
                  <a:cubicBezTo>
                    <a:pt x="298063" y="453090"/>
                    <a:pt x="300267" y="459575"/>
                    <a:pt x="300267" y="466918"/>
                  </a:cubicBezTo>
                  <a:cubicBezTo>
                    <a:pt x="300267" y="485762"/>
                    <a:pt x="289253" y="497874"/>
                    <a:pt x="267230" y="503257"/>
                  </a:cubicBezTo>
                  <a:cubicBezTo>
                    <a:pt x="235416" y="510844"/>
                    <a:pt x="190757" y="514635"/>
                    <a:pt x="133247" y="514635"/>
                  </a:cubicBezTo>
                  <a:cubicBezTo>
                    <a:pt x="82836" y="514635"/>
                    <a:pt x="48085" y="511702"/>
                    <a:pt x="28999" y="505829"/>
                  </a:cubicBezTo>
                  <a:cubicBezTo>
                    <a:pt x="20435" y="503135"/>
                    <a:pt x="13460" y="498242"/>
                    <a:pt x="8077" y="491145"/>
                  </a:cubicBezTo>
                  <a:cubicBezTo>
                    <a:pt x="2693" y="484048"/>
                    <a:pt x="0" y="476215"/>
                    <a:pt x="0" y="467652"/>
                  </a:cubicBezTo>
                  <a:cubicBezTo>
                    <a:pt x="0" y="456885"/>
                    <a:pt x="3917" y="448196"/>
                    <a:pt x="11747" y="441590"/>
                  </a:cubicBezTo>
                  <a:cubicBezTo>
                    <a:pt x="13703" y="440120"/>
                    <a:pt x="20435" y="437061"/>
                    <a:pt x="31935" y="432411"/>
                  </a:cubicBezTo>
                  <a:cubicBezTo>
                    <a:pt x="45639" y="427028"/>
                    <a:pt x="53837" y="414548"/>
                    <a:pt x="56530" y="394971"/>
                  </a:cubicBezTo>
                  <a:cubicBezTo>
                    <a:pt x="60934" y="364871"/>
                    <a:pt x="63137" y="296228"/>
                    <a:pt x="63137" y="189040"/>
                  </a:cubicBezTo>
                  <a:cubicBezTo>
                    <a:pt x="63137" y="142790"/>
                    <a:pt x="61546" y="112811"/>
                    <a:pt x="58365" y="99108"/>
                  </a:cubicBezTo>
                  <a:cubicBezTo>
                    <a:pt x="55182" y="85404"/>
                    <a:pt x="47474" y="75861"/>
                    <a:pt x="35240" y="70477"/>
                  </a:cubicBezTo>
                  <a:cubicBezTo>
                    <a:pt x="23003" y="65094"/>
                    <a:pt x="14989" y="60381"/>
                    <a:pt x="11194" y="56343"/>
                  </a:cubicBezTo>
                  <a:cubicBezTo>
                    <a:pt x="7402" y="52308"/>
                    <a:pt x="5505" y="46494"/>
                    <a:pt x="5505" y="38907"/>
                  </a:cubicBezTo>
                  <a:cubicBezTo>
                    <a:pt x="5505" y="28140"/>
                    <a:pt x="10767" y="19146"/>
                    <a:pt x="21290" y="11928"/>
                  </a:cubicBezTo>
                  <a:cubicBezTo>
                    <a:pt x="31814" y="4709"/>
                    <a:pt x="44784" y="1098"/>
                    <a:pt x="60200" y="1098"/>
                  </a:cubicBezTo>
                  <a:cubicBezTo>
                    <a:pt x="69987" y="1098"/>
                    <a:pt x="84306" y="1835"/>
                    <a:pt x="103149" y="3302"/>
                  </a:cubicBezTo>
                  <a:cubicBezTo>
                    <a:pt x="143037" y="6485"/>
                    <a:pt x="190757" y="8073"/>
                    <a:pt x="246308" y="8073"/>
                  </a:cubicBezTo>
                  <a:cubicBezTo>
                    <a:pt x="335139" y="8073"/>
                    <a:pt x="394971" y="5627"/>
                    <a:pt x="425805" y="733"/>
                  </a:cubicBezTo>
                  <a:cubicBezTo>
                    <a:pt x="429968" y="243"/>
                    <a:pt x="433148" y="0"/>
                    <a:pt x="43535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862818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00F50A-BFAE-4CF4-B02C-C1D38EF617B3}"/>
              </a:ext>
            </a:extLst>
          </p:cNvPr>
          <p:cNvSpPr/>
          <p:nvPr/>
        </p:nvSpPr>
        <p:spPr>
          <a:xfrm>
            <a:off x="1669143" y="1712687"/>
            <a:ext cx="10108825" cy="343262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pic>
        <p:nvPicPr>
          <p:cNvPr id="2" name="Grafik 19">
            <a:extLst>
              <a:ext uri="{FF2B5EF4-FFF2-40B4-BE49-F238E27FC236}">
                <a16:creationId xmlns:a16="http://schemas.microsoft.com/office/drawing/2014/main" id="{F97C82BE-CBCB-4BAC-A1D9-7754509DF6D9}"/>
              </a:ext>
            </a:extLst>
          </p:cNvPr>
          <p:cNvPicPr>
            <a:picLocks noChangeAspect="1"/>
          </p:cNvPicPr>
          <p:nvPr/>
        </p:nvPicPr>
        <p:blipFill>
          <a:blip r:embed="rId2"/>
          <a:stretch>
            <a:fillRect/>
          </a:stretch>
        </p:blipFill>
        <p:spPr>
          <a:xfrm>
            <a:off x="414032" y="1367735"/>
            <a:ext cx="4267153" cy="7269493"/>
          </a:xfrm>
          <a:prstGeom prst="rect">
            <a:avLst/>
          </a:prstGeom>
          <a:effectLst/>
        </p:spPr>
      </p:pic>
      <p:pic>
        <p:nvPicPr>
          <p:cNvPr id="4" name="Grafik 19">
            <a:extLst>
              <a:ext uri="{FF2B5EF4-FFF2-40B4-BE49-F238E27FC236}">
                <a16:creationId xmlns:a16="http://schemas.microsoft.com/office/drawing/2014/main" id="{149BB2C2-8EB9-4836-965B-09AACEA617F7}"/>
              </a:ext>
            </a:extLst>
          </p:cNvPr>
          <p:cNvPicPr>
            <a:picLocks noChangeAspect="1"/>
          </p:cNvPicPr>
          <p:nvPr/>
        </p:nvPicPr>
        <p:blipFill>
          <a:blip r:embed="rId2"/>
          <a:stretch>
            <a:fillRect/>
          </a:stretch>
        </p:blipFill>
        <p:spPr>
          <a:xfrm>
            <a:off x="4594146" y="-1056151"/>
            <a:ext cx="4267153" cy="7269493"/>
          </a:xfrm>
          <a:prstGeom prst="rect">
            <a:avLst/>
          </a:prstGeom>
          <a:effectLst/>
        </p:spPr>
      </p:pic>
      <p:sp>
        <p:nvSpPr>
          <p:cNvPr id="13" name="TextBox 12">
            <a:extLst>
              <a:ext uri="{FF2B5EF4-FFF2-40B4-BE49-F238E27FC236}">
                <a16:creationId xmlns:a16="http://schemas.microsoft.com/office/drawing/2014/main" id="{311A602D-F6D3-463C-A26A-6AB5C54FA79C}"/>
              </a:ext>
            </a:extLst>
          </p:cNvPr>
          <p:cNvSpPr txBox="1"/>
          <p:nvPr/>
        </p:nvSpPr>
        <p:spPr>
          <a:xfrm>
            <a:off x="8810909" y="3383280"/>
            <a:ext cx="2867325" cy="1077218"/>
          </a:xfrm>
          <a:prstGeom prst="rect">
            <a:avLst/>
          </a:prstGeom>
          <a:noFill/>
        </p:spPr>
        <p:txBody>
          <a:bodyPr wrap="square" rtlCol="0">
            <a:spAutoFit/>
          </a:bodyPr>
          <a:lstStyle/>
          <a:p>
            <a:r>
              <a:rPr lang="en-US" sz="3200" b="1" dirty="0">
                <a:solidFill>
                  <a:schemeClr val="accent1"/>
                </a:solidFill>
                <a:latin typeface="Poppins" panose="00000500000000000000" pitchFamily="50" charset="0"/>
                <a:cs typeface="Poppins" panose="00000500000000000000" pitchFamily="50" charset="0"/>
              </a:rPr>
              <a:t>The green cuisine</a:t>
            </a:r>
            <a:endParaRPr lang="id-ID" sz="13800" b="1" i="1" dirty="0">
              <a:solidFill>
                <a:schemeClr val="accent1"/>
              </a:solidFill>
              <a:latin typeface="Poppins" panose="00000500000000000000" pitchFamily="50" charset="0"/>
              <a:cs typeface="Poppins" panose="00000500000000000000" pitchFamily="50" charset="0"/>
            </a:endParaRPr>
          </a:p>
        </p:txBody>
      </p:sp>
      <p:sp>
        <p:nvSpPr>
          <p:cNvPr id="14" name="TextBox 13">
            <a:extLst>
              <a:ext uri="{FF2B5EF4-FFF2-40B4-BE49-F238E27FC236}">
                <a16:creationId xmlns:a16="http://schemas.microsoft.com/office/drawing/2014/main" id="{8332239B-1FA8-4333-99DB-517C403F19DB}"/>
              </a:ext>
            </a:extLst>
          </p:cNvPr>
          <p:cNvSpPr txBox="1"/>
          <p:nvPr/>
        </p:nvSpPr>
        <p:spPr>
          <a:xfrm>
            <a:off x="4871941" y="5506825"/>
            <a:ext cx="6415597" cy="827021"/>
          </a:xfrm>
          <a:prstGeom prst="rect">
            <a:avLst/>
          </a:prstGeom>
          <a:noFill/>
        </p:spPr>
        <p:txBody>
          <a:bodyPr wrap="square" rtlCol="0">
            <a:spAutoFit/>
          </a:bodyPr>
          <a:lstStyle/>
          <a:p>
            <a:pPr>
              <a:lnSpc>
                <a:spcPct val="150000"/>
              </a:lnSpc>
            </a:pPr>
            <a:r>
              <a:rPr lang="id-ID" sz="1100">
                <a:solidFill>
                  <a:schemeClr val="bg2">
                    <a:lumMod val="50000"/>
                  </a:schemeClr>
                </a:solidFill>
                <a:latin typeface="Poppins" panose="00000500000000000000" pitchFamily="50" charset="0"/>
                <a:cs typeface="Poppins" panose="00000500000000000000" pitchFamily="50" charset="0"/>
              </a:rPr>
              <a:t>Lorem ipsum dolor sit amet, consectetur adipiscing elit. Donec lectus turpis, consectetur ac porttitor vitae, fermentum eget turpis. Vivamus auctor eu dui pulvinar finibus. Quisque eget eros ullamcorper libero auctor fermentum. Integer pulvinar augue a arcu aliquet</a:t>
            </a:r>
            <a:endParaRPr lang="en-US" sz="1100">
              <a:solidFill>
                <a:schemeClr val="bg2">
                  <a:lumMod val="50000"/>
                </a:schemeClr>
              </a:solidFill>
              <a:latin typeface="Poppins" panose="00000500000000000000" pitchFamily="50" charset="0"/>
              <a:cs typeface="Poppins" panose="00000500000000000000" pitchFamily="50" charset="0"/>
            </a:endParaRPr>
          </a:p>
        </p:txBody>
      </p:sp>
      <p:sp>
        <p:nvSpPr>
          <p:cNvPr id="15" name="Right Triangle 14">
            <a:extLst>
              <a:ext uri="{FF2B5EF4-FFF2-40B4-BE49-F238E27FC236}">
                <a16:creationId xmlns:a16="http://schemas.microsoft.com/office/drawing/2014/main" id="{136E3830-1062-48CE-9A28-7D9A4AFA03E5}"/>
              </a:ext>
            </a:extLst>
          </p:cNvPr>
          <p:cNvSpPr/>
          <p:nvPr/>
        </p:nvSpPr>
        <p:spPr>
          <a:xfrm rot="10800000">
            <a:off x="11287538" y="1726708"/>
            <a:ext cx="498764" cy="498764"/>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pic>
        <p:nvPicPr>
          <p:cNvPr id="7" name="Picture Placeholder 6">
            <a:extLst>
              <a:ext uri="{FF2B5EF4-FFF2-40B4-BE49-F238E27FC236}">
                <a16:creationId xmlns:a16="http://schemas.microsoft.com/office/drawing/2014/main" id="{2A67873A-B620-4A69-B64E-90467C398A68}"/>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4707" r="24707"/>
          <a:stretch>
            <a:fillRect/>
          </a:stretch>
        </p:blipFill>
        <p:spPr/>
      </p:pic>
      <p:pic>
        <p:nvPicPr>
          <p:cNvPr id="5" name="Picture Placeholder 4">
            <a:extLst>
              <a:ext uri="{FF2B5EF4-FFF2-40B4-BE49-F238E27FC236}">
                <a16:creationId xmlns:a16="http://schemas.microsoft.com/office/drawing/2014/main" id="{EAC9BAF8-9C75-498E-BAAE-C2CED32DD7EF}"/>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4707" r="24707"/>
          <a:stretch>
            <a:fillRect/>
          </a:stretch>
        </p:blipFill>
        <p:spPr/>
      </p:pic>
      <p:grpSp>
        <p:nvGrpSpPr>
          <p:cNvPr id="16" name="Group 15">
            <a:extLst>
              <a:ext uri="{FF2B5EF4-FFF2-40B4-BE49-F238E27FC236}">
                <a16:creationId xmlns:a16="http://schemas.microsoft.com/office/drawing/2014/main" id="{84DCA11E-453E-4CC5-AA25-21B04709DB8F}"/>
              </a:ext>
            </a:extLst>
          </p:cNvPr>
          <p:cNvGrpSpPr/>
          <p:nvPr/>
        </p:nvGrpSpPr>
        <p:grpSpPr>
          <a:xfrm>
            <a:off x="8897948" y="2453958"/>
            <a:ext cx="1361667" cy="489014"/>
            <a:chOff x="1769063" y="2652035"/>
            <a:chExt cx="4326937" cy="1553930"/>
          </a:xfrm>
        </p:grpSpPr>
        <p:pic>
          <p:nvPicPr>
            <p:cNvPr id="18" name="Graphic 17">
              <a:extLst>
                <a:ext uri="{FF2B5EF4-FFF2-40B4-BE49-F238E27FC236}">
                  <a16:creationId xmlns:a16="http://schemas.microsoft.com/office/drawing/2014/main" id="{E067CEC8-3EB8-4FEA-933E-F96763EA8F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69063" y="2652035"/>
              <a:ext cx="1553930" cy="1553930"/>
            </a:xfrm>
            <a:prstGeom prst="rect">
              <a:avLst/>
            </a:prstGeom>
          </p:spPr>
        </p:pic>
        <p:sp>
          <p:nvSpPr>
            <p:cNvPr id="20" name="Freeform: Shape 19">
              <a:extLst>
                <a:ext uri="{FF2B5EF4-FFF2-40B4-BE49-F238E27FC236}">
                  <a16:creationId xmlns:a16="http://schemas.microsoft.com/office/drawing/2014/main" id="{DEC15CC1-8D6D-4C70-AA1D-B7F4B8558A53}"/>
                </a:ext>
              </a:extLst>
            </p:cNvPr>
            <p:cNvSpPr/>
            <p:nvPr/>
          </p:nvSpPr>
          <p:spPr>
            <a:xfrm>
              <a:off x="3604179" y="2933205"/>
              <a:ext cx="2491821" cy="1197583"/>
            </a:xfrm>
            <a:custGeom>
              <a:avLst/>
              <a:gdLst>
                <a:gd name="connsiteX0" fmla="*/ 257686 w 2491821"/>
                <a:gd name="connsiteY0" fmla="*/ 968162 h 1197583"/>
                <a:gd name="connsiteX1" fmla="*/ 235294 w 2491821"/>
                <a:gd name="connsiteY1" fmla="*/ 975134 h 1197583"/>
                <a:gd name="connsiteX2" fmla="*/ 229056 w 2491821"/>
                <a:gd name="connsiteY2" fmla="*/ 1000463 h 1197583"/>
                <a:gd name="connsiteX3" fmla="*/ 229056 w 2491821"/>
                <a:gd name="connsiteY3" fmla="*/ 1035335 h 1197583"/>
                <a:gd name="connsiteX4" fmla="*/ 236028 w 2491821"/>
                <a:gd name="connsiteY4" fmla="*/ 1099206 h 1197583"/>
                <a:gd name="connsiteX5" fmla="*/ 264293 w 2491821"/>
                <a:gd name="connsiteY5" fmla="*/ 1114991 h 1197583"/>
                <a:gd name="connsiteX6" fmla="*/ 320090 w 2491821"/>
                <a:gd name="connsiteY6" fmla="*/ 1049653 h 1197583"/>
                <a:gd name="connsiteX7" fmla="*/ 257686 w 2491821"/>
                <a:gd name="connsiteY7" fmla="*/ 968162 h 1197583"/>
                <a:gd name="connsiteX8" fmla="*/ 1358664 w 2491821"/>
                <a:gd name="connsiteY8" fmla="*/ 888138 h 1197583"/>
                <a:gd name="connsiteX9" fmla="*/ 1326361 w 2491821"/>
                <a:gd name="connsiteY9" fmla="*/ 904292 h 1197583"/>
                <a:gd name="connsiteX10" fmla="*/ 1315351 w 2491821"/>
                <a:gd name="connsiteY10" fmla="*/ 934757 h 1197583"/>
                <a:gd name="connsiteX11" fmla="*/ 1320671 w 2491821"/>
                <a:gd name="connsiteY11" fmla="*/ 950174 h 1197583"/>
                <a:gd name="connsiteX12" fmla="*/ 1339209 w 2491821"/>
                <a:gd name="connsiteY12" fmla="*/ 954581 h 1197583"/>
                <a:gd name="connsiteX13" fmla="*/ 1376285 w 2491821"/>
                <a:gd name="connsiteY13" fmla="*/ 954581 h 1197583"/>
                <a:gd name="connsiteX14" fmla="*/ 1399775 w 2491821"/>
                <a:gd name="connsiteY14" fmla="*/ 932922 h 1197583"/>
                <a:gd name="connsiteX15" fmla="*/ 1388396 w 2491821"/>
                <a:gd name="connsiteY15" fmla="*/ 900618 h 1197583"/>
                <a:gd name="connsiteX16" fmla="*/ 1358664 w 2491821"/>
                <a:gd name="connsiteY16" fmla="*/ 888138 h 1197583"/>
                <a:gd name="connsiteX17" fmla="*/ 720444 w 2491821"/>
                <a:gd name="connsiteY17" fmla="*/ 824636 h 1197583"/>
                <a:gd name="connsiteX18" fmla="*/ 740633 w 2491821"/>
                <a:gd name="connsiteY18" fmla="*/ 847393 h 1197583"/>
                <a:gd name="connsiteX19" fmla="*/ 740633 w 2491821"/>
                <a:gd name="connsiteY19" fmla="*/ 1060663 h 1197583"/>
                <a:gd name="connsiteX20" fmla="*/ 745221 w 2491821"/>
                <a:gd name="connsiteY20" fmla="*/ 1097739 h 1197583"/>
                <a:gd name="connsiteX21" fmla="*/ 763758 w 2491821"/>
                <a:gd name="connsiteY21" fmla="*/ 1119397 h 1197583"/>
                <a:gd name="connsiteX22" fmla="*/ 778994 w 2491821"/>
                <a:gd name="connsiteY22" fmla="*/ 1133160 h 1197583"/>
                <a:gd name="connsiteX23" fmla="*/ 782848 w 2491821"/>
                <a:gd name="connsiteY23" fmla="*/ 1147659 h 1197583"/>
                <a:gd name="connsiteX24" fmla="*/ 662812 w 2491821"/>
                <a:gd name="connsiteY24" fmla="*/ 1195015 h 1197583"/>
                <a:gd name="connsiteX25" fmla="*/ 560399 w 2491821"/>
                <a:gd name="connsiteY25" fmla="*/ 1184735 h 1197583"/>
                <a:gd name="connsiteX26" fmla="*/ 539662 w 2491821"/>
                <a:gd name="connsiteY26" fmla="*/ 1171886 h 1197583"/>
                <a:gd name="connsiteX27" fmla="*/ 531769 w 2491821"/>
                <a:gd name="connsiteY27" fmla="*/ 1150964 h 1197583"/>
                <a:gd name="connsiteX28" fmla="*/ 535807 w 2491821"/>
                <a:gd name="connsiteY28" fmla="*/ 1135548 h 1197583"/>
                <a:gd name="connsiteX29" fmla="*/ 556361 w 2491821"/>
                <a:gd name="connsiteY29" fmla="*/ 1117927 h 1197583"/>
                <a:gd name="connsiteX30" fmla="*/ 572514 w 2491821"/>
                <a:gd name="connsiteY30" fmla="*/ 1090395 h 1197583"/>
                <a:gd name="connsiteX31" fmla="*/ 577286 w 2491821"/>
                <a:gd name="connsiteY31" fmla="*/ 1033500 h 1197583"/>
                <a:gd name="connsiteX32" fmla="*/ 575632 w 2491821"/>
                <a:gd name="connsiteY32" fmla="*/ 988167 h 1197583"/>
                <a:gd name="connsiteX33" fmla="*/ 573248 w 2491821"/>
                <a:gd name="connsiteY33" fmla="*/ 949441 h 1197583"/>
                <a:gd name="connsiteX34" fmla="*/ 552691 w 2491821"/>
                <a:gd name="connsiteY34" fmla="*/ 926315 h 1197583"/>
                <a:gd name="connsiteX35" fmla="*/ 529934 w 2491821"/>
                <a:gd name="connsiteY35" fmla="*/ 896948 h 1197583"/>
                <a:gd name="connsiteX36" fmla="*/ 559666 w 2491821"/>
                <a:gd name="connsiteY36" fmla="*/ 862445 h 1197583"/>
                <a:gd name="connsiteX37" fmla="*/ 647764 w 2491821"/>
                <a:gd name="connsiteY37" fmla="*/ 835646 h 1197583"/>
                <a:gd name="connsiteX38" fmla="*/ 720444 w 2491821"/>
                <a:gd name="connsiteY38" fmla="*/ 824636 h 1197583"/>
                <a:gd name="connsiteX39" fmla="*/ 1362334 w 2491821"/>
                <a:gd name="connsiteY39" fmla="*/ 822064 h 1197583"/>
                <a:gd name="connsiteX40" fmla="*/ 1480901 w 2491821"/>
                <a:gd name="connsiteY40" fmla="*/ 861711 h 1197583"/>
                <a:gd name="connsiteX41" fmla="*/ 1520544 w 2491821"/>
                <a:gd name="connsiteY41" fmla="*/ 908695 h 1197583"/>
                <a:gd name="connsiteX42" fmla="*/ 1537796 w 2491821"/>
                <a:gd name="connsiteY42" fmla="*/ 968896 h 1197583"/>
                <a:gd name="connsiteX43" fmla="*/ 1527884 w 2491821"/>
                <a:gd name="connsiteY43" fmla="*/ 1007990 h 1197583"/>
                <a:gd name="connsiteX44" fmla="*/ 1502191 w 2491821"/>
                <a:gd name="connsiteY44" fmla="*/ 1023223 h 1197583"/>
                <a:gd name="connsiteX45" fmla="*/ 1329666 w 2491821"/>
                <a:gd name="connsiteY45" fmla="*/ 1023223 h 1197583"/>
                <a:gd name="connsiteX46" fmla="*/ 1318287 w 2491821"/>
                <a:gd name="connsiteY46" fmla="*/ 1033135 h 1197583"/>
                <a:gd name="connsiteX47" fmla="*/ 1344165 w 2491821"/>
                <a:gd name="connsiteY47" fmla="*/ 1078099 h 1197583"/>
                <a:gd name="connsiteX48" fmla="*/ 1399775 w 2491821"/>
                <a:gd name="connsiteY48" fmla="*/ 1099206 h 1197583"/>
                <a:gd name="connsiteX49" fmla="*/ 1438869 w 2491821"/>
                <a:gd name="connsiteY49" fmla="*/ 1092415 h 1197583"/>
                <a:gd name="connsiteX50" fmla="*/ 1474291 w 2491821"/>
                <a:gd name="connsiteY50" fmla="*/ 1075715 h 1197583"/>
                <a:gd name="connsiteX51" fmla="*/ 1494114 w 2491821"/>
                <a:gd name="connsiteY51" fmla="*/ 1066905 h 1197583"/>
                <a:gd name="connsiteX52" fmla="*/ 1512836 w 2491821"/>
                <a:gd name="connsiteY52" fmla="*/ 1078652 h 1197583"/>
                <a:gd name="connsiteX53" fmla="*/ 1522011 w 2491821"/>
                <a:gd name="connsiteY53" fmla="*/ 1102879 h 1197583"/>
                <a:gd name="connsiteX54" fmla="*/ 1488974 w 2491821"/>
                <a:gd name="connsiteY54" fmla="*/ 1153901 h 1197583"/>
                <a:gd name="connsiteX55" fmla="*/ 1354258 w 2491821"/>
                <a:gd name="connsiteY55" fmla="*/ 1197583 h 1197583"/>
                <a:gd name="connsiteX56" fmla="*/ 1225050 w 2491821"/>
                <a:gd name="connsiteY56" fmla="*/ 1152799 h 1197583"/>
                <a:gd name="connsiteX57" fmla="*/ 1183203 w 2491821"/>
                <a:gd name="connsiteY57" fmla="*/ 1099574 h 1197583"/>
                <a:gd name="connsiteX58" fmla="*/ 1161544 w 2491821"/>
                <a:gd name="connsiteY58" fmla="*/ 1012210 h 1197583"/>
                <a:gd name="connsiteX59" fmla="*/ 1198988 w 2491821"/>
                <a:gd name="connsiteY59" fmla="*/ 901355 h 1197583"/>
                <a:gd name="connsiteX60" fmla="*/ 1281212 w 2491821"/>
                <a:gd name="connsiteY60" fmla="*/ 837850 h 1197583"/>
                <a:gd name="connsiteX61" fmla="*/ 1362334 w 2491821"/>
                <a:gd name="connsiteY61" fmla="*/ 822064 h 1197583"/>
                <a:gd name="connsiteX62" fmla="*/ 251813 w 2491821"/>
                <a:gd name="connsiteY62" fmla="*/ 755994 h 1197583"/>
                <a:gd name="connsiteX63" fmla="*/ 234008 w 2491821"/>
                <a:gd name="connsiteY63" fmla="*/ 763150 h 1197583"/>
                <a:gd name="connsiteX64" fmla="*/ 229056 w 2491821"/>
                <a:gd name="connsiteY64" fmla="*/ 789031 h 1197583"/>
                <a:gd name="connsiteX65" fmla="*/ 229056 w 2491821"/>
                <a:gd name="connsiteY65" fmla="*/ 864648 h 1197583"/>
                <a:gd name="connsiteX66" fmla="*/ 233643 w 2491821"/>
                <a:gd name="connsiteY66" fmla="*/ 889973 h 1197583"/>
                <a:gd name="connsiteX67" fmla="*/ 249609 w 2491821"/>
                <a:gd name="connsiteY67" fmla="*/ 897317 h 1197583"/>
                <a:gd name="connsiteX68" fmla="*/ 289621 w 2491821"/>
                <a:gd name="connsiteY68" fmla="*/ 880614 h 1197583"/>
                <a:gd name="connsiteX69" fmla="*/ 302470 w 2491821"/>
                <a:gd name="connsiteY69" fmla="*/ 828306 h 1197583"/>
                <a:gd name="connsiteX70" fmla="*/ 289253 w 2491821"/>
                <a:gd name="connsiteY70" fmla="*/ 774896 h 1197583"/>
                <a:gd name="connsiteX71" fmla="*/ 251813 w 2491821"/>
                <a:gd name="connsiteY71" fmla="*/ 755994 h 1197583"/>
                <a:gd name="connsiteX72" fmla="*/ 991344 w 2491821"/>
                <a:gd name="connsiteY72" fmla="*/ 733602 h 1197583"/>
                <a:gd name="connsiteX73" fmla="*/ 1021079 w 2491821"/>
                <a:gd name="connsiteY73" fmla="*/ 733602 h 1197583"/>
                <a:gd name="connsiteX74" fmla="*/ 1033375 w 2491821"/>
                <a:gd name="connsiteY74" fmla="*/ 737821 h 1197583"/>
                <a:gd name="connsiteX75" fmla="*/ 1036496 w 2491821"/>
                <a:gd name="connsiteY75" fmla="*/ 754524 h 1197583"/>
                <a:gd name="connsiteX76" fmla="*/ 1036496 w 2491821"/>
                <a:gd name="connsiteY76" fmla="*/ 804079 h 1197583"/>
                <a:gd name="connsiteX77" fmla="*/ 1039982 w 2491821"/>
                <a:gd name="connsiteY77" fmla="*/ 818394 h 1197583"/>
                <a:gd name="connsiteX78" fmla="*/ 1054850 w 2491821"/>
                <a:gd name="connsiteY78" fmla="*/ 821699 h 1197583"/>
                <a:gd name="connsiteX79" fmla="*/ 1122759 w 2491821"/>
                <a:gd name="connsiteY79" fmla="*/ 821699 h 1197583"/>
                <a:gd name="connsiteX80" fmla="*/ 1140379 w 2491821"/>
                <a:gd name="connsiteY80" fmla="*/ 826655 h 1197583"/>
                <a:gd name="connsiteX81" fmla="*/ 1144414 w 2491821"/>
                <a:gd name="connsiteY81" fmla="*/ 847761 h 1197583"/>
                <a:gd name="connsiteX82" fmla="*/ 1144414 w 2491821"/>
                <a:gd name="connsiteY82" fmla="*/ 869420 h 1197583"/>
                <a:gd name="connsiteX83" fmla="*/ 1139277 w 2491821"/>
                <a:gd name="connsiteY83" fmla="*/ 893828 h 1197583"/>
                <a:gd name="connsiteX84" fmla="*/ 1120555 w 2491821"/>
                <a:gd name="connsiteY84" fmla="*/ 900618 h 1197583"/>
                <a:gd name="connsiteX85" fmla="*/ 1054116 w 2491821"/>
                <a:gd name="connsiteY85" fmla="*/ 900618 h 1197583"/>
                <a:gd name="connsiteX86" fmla="*/ 1040166 w 2491821"/>
                <a:gd name="connsiteY86" fmla="*/ 904292 h 1197583"/>
                <a:gd name="connsiteX87" fmla="*/ 1036496 w 2491821"/>
                <a:gd name="connsiteY87" fmla="*/ 918239 h 1197583"/>
                <a:gd name="connsiteX88" fmla="*/ 1036496 w 2491821"/>
                <a:gd name="connsiteY88" fmla="*/ 1042310 h 1197583"/>
                <a:gd name="connsiteX89" fmla="*/ 1047325 w 2491821"/>
                <a:gd name="connsiteY89" fmla="*/ 1078284 h 1197583"/>
                <a:gd name="connsiteX90" fmla="*/ 1075038 w 2491821"/>
                <a:gd name="connsiteY90" fmla="*/ 1092234 h 1197583"/>
                <a:gd name="connsiteX91" fmla="*/ 1112847 w 2491821"/>
                <a:gd name="connsiteY91" fmla="*/ 1079017 h 1197583"/>
                <a:gd name="connsiteX92" fmla="*/ 1123860 w 2491821"/>
                <a:gd name="connsiteY92" fmla="*/ 1075715 h 1197583"/>
                <a:gd name="connsiteX93" fmla="*/ 1140010 w 2491821"/>
                <a:gd name="connsiteY93" fmla="*/ 1086360 h 1197583"/>
                <a:gd name="connsiteX94" fmla="*/ 1147351 w 2491821"/>
                <a:gd name="connsiteY94" fmla="*/ 1109486 h 1197583"/>
                <a:gd name="connsiteX95" fmla="*/ 1122390 w 2491821"/>
                <a:gd name="connsiteY95" fmla="*/ 1153168 h 1197583"/>
                <a:gd name="connsiteX96" fmla="*/ 996116 w 2491821"/>
                <a:gd name="connsiteY96" fmla="*/ 1197583 h 1197583"/>
                <a:gd name="connsiteX97" fmla="*/ 901780 w 2491821"/>
                <a:gd name="connsiteY97" fmla="*/ 1164362 h 1197583"/>
                <a:gd name="connsiteX98" fmla="*/ 866174 w 2491821"/>
                <a:gd name="connsiteY98" fmla="*/ 1076814 h 1197583"/>
                <a:gd name="connsiteX99" fmla="*/ 866174 w 2491821"/>
                <a:gd name="connsiteY99" fmla="*/ 907229 h 1197583"/>
                <a:gd name="connsiteX100" fmla="*/ 864155 w 2491821"/>
                <a:gd name="connsiteY100" fmla="*/ 896764 h 1197583"/>
                <a:gd name="connsiteX101" fmla="*/ 853691 w 2491821"/>
                <a:gd name="connsiteY101" fmla="*/ 894745 h 1197583"/>
                <a:gd name="connsiteX102" fmla="*/ 815882 w 2491821"/>
                <a:gd name="connsiteY102" fmla="*/ 894745 h 1197583"/>
                <a:gd name="connsiteX103" fmla="*/ 802300 w 2491821"/>
                <a:gd name="connsiteY103" fmla="*/ 891259 h 1197583"/>
                <a:gd name="connsiteX104" fmla="*/ 799367 w 2491821"/>
                <a:gd name="connsiteY104" fmla="*/ 874925 h 1197583"/>
                <a:gd name="connsiteX105" fmla="*/ 799367 w 2491821"/>
                <a:gd name="connsiteY105" fmla="*/ 858775 h 1197583"/>
                <a:gd name="connsiteX106" fmla="*/ 807809 w 2491821"/>
                <a:gd name="connsiteY106" fmla="*/ 842621 h 1197583"/>
                <a:gd name="connsiteX107" fmla="*/ 975927 w 2491821"/>
                <a:gd name="connsiteY107" fmla="*/ 736903 h 1197583"/>
                <a:gd name="connsiteX108" fmla="*/ 991344 w 2491821"/>
                <a:gd name="connsiteY108" fmla="*/ 733602 h 1197583"/>
                <a:gd name="connsiteX109" fmla="*/ 667952 w 2491821"/>
                <a:gd name="connsiteY109" fmla="*/ 686615 h 1197583"/>
                <a:gd name="connsiteX110" fmla="*/ 718609 w 2491821"/>
                <a:gd name="connsiteY110" fmla="*/ 698546 h 1197583"/>
                <a:gd name="connsiteX111" fmla="*/ 737331 w 2491821"/>
                <a:gd name="connsiteY111" fmla="*/ 730665 h 1197583"/>
                <a:gd name="connsiteX112" fmla="*/ 709066 w 2491821"/>
                <a:gd name="connsiteY112" fmla="*/ 775449 h 1197583"/>
                <a:gd name="connsiteX113" fmla="*/ 600780 w 2491821"/>
                <a:gd name="connsiteY113" fmla="*/ 801511 h 1197583"/>
                <a:gd name="connsiteX114" fmla="*/ 558196 w 2491821"/>
                <a:gd name="connsiteY114" fmla="*/ 791231 h 1197583"/>
                <a:gd name="connsiteX115" fmla="*/ 536906 w 2491821"/>
                <a:gd name="connsiteY115" fmla="*/ 754524 h 1197583"/>
                <a:gd name="connsiteX116" fmla="*/ 582058 w 2491821"/>
                <a:gd name="connsiteY116" fmla="*/ 704968 h 1197583"/>
                <a:gd name="connsiteX117" fmla="*/ 667952 w 2491821"/>
                <a:gd name="connsiteY117" fmla="*/ 686615 h 1197583"/>
                <a:gd name="connsiteX118" fmla="*/ 309445 w 2491821"/>
                <a:gd name="connsiteY118" fmla="*/ 684046 h 1197583"/>
                <a:gd name="connsiteX119" fmla="*/ 388180 w 2491821"/>
                <a:gd name="connsiteY119" fmla="*/ 691939 h 1197583"/>
                <a:gd name="connsiteX120" fmla="*/ 440123 w 2491821"/>
                <a:gd name="connsiteY120" fmla="*/ 718550 h 1197583"/>
                <a:gd name="connsiteX121" fmla="*/ 476097 w 2491821"/>
                <a:gd name="connsiteY121" fmla="*/ 800041 h 1197583"/>
                <a:gd name="connsiteX122" fmla="*/ 465452 w 2491821"/>
                <a:gd name="connsiteY122" fmla="*/ 849412 h 1197583"/>
                <a:gd name="connsiteX123" fmla="*/ 436818 w 2491821"/>
                <a:gd name="connsiteY123" fmla="*/ 887773 h 1197583"/>
                <a:gd name="connsiteX124" fmla="*/ 423970 w 2491821"/>
                <a:gd name="connsiteY124" fmla="*/ 906492 h 1197583"/>
                <a:gd name="connsiteX125" fmla="*/ 439386 w 2491821"/>
                <a:gd name="connsiteY125" fmla="*/ 921909 h 1197583"/>
                <a:gd name="connsiteX126" fmla="*/ 494082 w 2491821"/>
                <a:gd name="connsiteY126" fmla="*/ 962654 h 1197583"/>
                <a:gd name="connsiteX127" fmla="*/ 519411 w 2491821"/>
                <a:gd name="connsiteY127" fmla="*/ 1037170 h 1197583"/>
                <a:gd name="connsiteX128" fmla="*/ 480868 w 2491821"/>
                <a:gd name="connsiteY128" fmla="*/ 1133713 h 1197583"/>
                <a:gd name="connsiteX129" fmla="*/ 329999 w 2491821"/>
                <a:gd name="connsiteY129" fmla="*/ 1191341 h 1197583"/>
                <a:gd name="connsiteX130" fmla="*/ 263191 w 2491821"/>
                <a:gd name="connsiteY130" fmla="*/ 1189506 h 1197583"/>
                <a:gd name="connsiteX131" fmla="*/ 203727 w 2491821"/>
                <a:gd name="connsiteY131" fmla="*/ 1187306 h 1197583"/>
                <a:gd name="connsiteX132" fmla="*/ 154540 w 2491821"/>
                <a:gd name="connsiteY132" fmla="*/ 1187671 h 1197583"/>
                <a:gd name="connsiteX133" fmla="*/ 78922 w 2491821"/>
                <a:gd name="connsiteY133" fmla="*/ 1189875 h 1197583"/>
                <a:gd name="connsiteX134" fmla="*/ 48454 w 2491821"/>
                <a:gd name="connsiteY134" fmla="*/ 1191710 h 1197583"/>
                <a:gd name="connsiteX135" fmla="*/ 12848 w 2491821"/>
                <a:gd name="connsiteY135" fmla="*/ 1180331 h 1197583"/>
                <a:gd name="connsiteX136" fmla="*/ 0 w 2491821"/>
                <a:gd name="connsiteY136" fmla="*/ 1153168 h 1197583"/>
                <a:gd name="connsiteX137" fmla="*/ 4772 w 2491821"/>
                <a:gd name="connsiteY137" fmla="*/ 1137014 h 1197583"/>
                <a:gd name="connsiteX138" fmla="*/ 27897 w 2491821"/>
                <a:gd name="connsiteY138" fmla="*/ 1118661 h 1197583"/>
                <a:gd name="connsiteX139" fmla="*/ 42580 w 2491821"/>
                <a:gd name="connsiteY139" fmla="*/ 1095720 h 1197583"/>
                <a:gd name="connsiteX140" fmla="*/ 51390 w 2491821"/>
                <a:gd name="connsiteY140" fmla="*/ 1028728 h 1197583"/>
                <a:gd name="connsiteX141" fmla="*/ 58365 w 2491821"/>
                <a:gd name="connsiteY141" fmla="*/ 831611 h 1197583"/>
                <a:gd name="connsiteX142" fmla="*/ 52676 w 2491821"/>
                <a:gd name="connsiteY142" fmla="*/ 774531 h 1197583"/>
                <a:gd name="connsiteX143" fmla="*/ 26062 w 2491821"/>
                <a:gd name="connsiteY143" fmla="*/ 751222 h 1197583"/>
                <a:gd name="connsiteX144" fmla="*/ 1835 w 2491821"/>
                <a:gd name="connsiteY144" fmla="*/ 721122 h 1197583"/>
                <a:gd name="connsiteX145" fmla="*/ 16334 w 2491821"/>
                <a:gd name="connsiteY145" fmla="*/ 694691 h 1197583"/>
                <a:gd name="connsiteX146" fmla="*/ 53594 w 2491821"/>
                <a:gd name="connsiteY146" fmla="*/ 684415 h 1197583"/>
                <a:gd name="connsiteX147" fmla="*/ 85529 w 2491821"/>
                <a:gd name="connsiteY147" fmla="*/ 685513 h 1197583"/>
                <a:gd name="connsiteX148" fmla="*/ 155273 w 2491821"/>
                <a:gd name="connsiteY148" fmla="*/ 686983 h 1197583"/>
                <a:gd name="connsiteX149" fmla="*/ 263560 w 2491821"/>
                <a:gd name="connsiteY149" fmla="*/ 684780 h 1197583"/>
                <a:gd name="connsiteX150" fmla="*/ 309445 w 2491821"/>
                <a:gd name="connsiteY150" fmla="*/ 684046 h 1197583"/>
                <a:gd name="connsiteX151" fmla="*/ 1755227 w 2491821"/>
                <a:gd name="connsiteY151" fmla="*/ 353857 h 1197583"/>
                <a:gd name="connsiteX152" fmla="*/ 1727146 w 2491821"/>
                <a:gd name="connsiteY152" fmla="*/ 367074 h 1197583"/>
                <a:gd name="connsiteX153" fmla="*/ 1715215 w 2491821"/>
                <a:gd name="connsiteY153" fmla="*/ 398641 h 1197583"/>
                <a:gd name="connsiteX154" fmla="*/ 1723657 w 2491821"/>
                <a:gd name="connsiteY154" fmla="*/ 427090 h 1197583"/>
                <a:gd name="connsiteX155" fmla="*/ 1746048 w 2491821"/>
                <a:gd name="connsiteY155" fmla="*/ 437920 h 1197583"/>
                <a:gd name="connsiteX156" fmla="*/ 1775415 w 2491821"/>
                <a:gd name="connsiteY156" fmla="*/ 388364 h 1197583"/>
                <a:gd name="connsiteX157" fmla="*/ 1771193 w 2491821"/>
                <a:gd name="connsiteY157" fmla="*/ 361200 h 1197583"/>
                <a:gd name="connsiteX158" fmla="*/ 1755227 w 2491821"/>
                <a:gd name="connsiteY158" fmla="*/ 353857 h 1197583"/>
                <a:gd name="connsiteX159" fmla="*/ 1472212 w 2491821"/>
                <a:gd name="connsiteY159" fmla="*/ 144260 h 1197583"/>
                <a:gd name="connsiteX160" fmla="*/ 1492401 w 2491821"/>
                <a:gd name="connsiteY160" fmla="*/ 167017 h 1197583"/>
                <a:gd name="connsiteX161" fmla="*/ 1492401 w 2491821"/>
                <a:gd name="connsiteY161" fmla="*/ 380287 h 1197583"/>
                <a:gd name="connsiteX162" fmla="*/ 1496988 w 2491821"/>
                <a:gd name="connsiteY162" fmla="*/ 417363 h 1197583"/>
                <a:gd name="connsiteX163" fmla="*/ 1515526 w 2491821"/>
                <a:gd name="connsiteY163" fmla="*/ 439021 h 1197583"/>
                <a:gd name="connsiteX164" fmla="*/ 1530762 w 2491821"/>
                <a:gd name="connsiteY164" fmla="*/ 452784 h 1197583"/>
                <a:gd name="connsiteX165" fmla="*/ 1534616 w 2491821"/>
                <a:gd name="connsiteY165" fmla="*/ 467283 h 1197583"/>
                <a:gd name="connsiteX166" fmla="*/ 1414580 w 2491821"/>
                <a:gd name="connsiteY166" fmla="*/ 514635 h 1197583"/>
                <a:gd name="connsiteX167" fmla="*/ 1312167 w 2491821"/>
                <a:gd name="connsiteY167" fmla="*/ 504359 h 1197583"/>
                <a:gd name="connsiteX168" fmla="*/ 1291429 w 2491821"/>
                <a:gd name="connsiteY168" fmla="*/ 491510 h 1197583"/>
                <a:gd name="connsiteX169" fmla="*/ 1283537 w 2491821"/>
                <a:gd name="connsiteY169" fmla="*/ 470588 h 1197583"/>
                <a:gd name="connsiteX170" fmla="*/ 1287575 w 2491821"/>
                <a:gd name="connsiteY170" fmla="*/ 455171 h 1197583"/>
                <a:gd name="connsiteX171" fmla="*/ 1308129 w 2491821"/>
                <a:gd name="connsiteY171" fmla="*/ 437551 h 1197583"/>
                <a:gd name="connsiteX172" fmla="*/ 1324282 w 2491821"/>
                <a:gd name="connsiteY172" fmla="*/ 410019 h 1197583"/>
                <a:gd name="connsiteX173" fmla="*/ 1329054 w 2491821"/>
                <a:gd name="connsiteY173" fmla="*/ 353124 h 1197583"/>
                <a:gd name="connsiteX174" fmla="*/ 1327400 w 2491821"/>
                <a:gd name="connsiteY174" fmla="*/ 307791 h 1197583"/>
                <a:gd name="connsiteX175" fmla="*/ 1325016 w 2491821"/>
                <a:gd name="connsiteY175" fmla="*/ 269065 h 1197583"/>
                <a:gd name="connsiteX176" fmla="*/ 1304459 w 2491821"/>
                <a:gd name="connsiteY176" fmla="*/ 245939 h 1197583"/>
                <a:gd name="connsiteX177" fmla="*/ 1281702 w 2491821"/>
                <a:gd name="connsiteY177" fmla="*/ 216572 h 1197583"/>
                <a:gd name="connsiteX178" fmla="*/ 1311434 w 2491821"/>
                <a:gd name="connsiteY178" fmla="*/ 182068 h 1197583"/>
                <a:gd name="connsiteX179" fmla="*/ 1399531 w 2491821"/>
                <a:gd name="connsiteY179" fmla="*/ 155270 h 1197583"/>
                <a:gd name="connsiteX180" fmla="*/ 1472212 w 2491821"/>
                <a:gd name="connsiteY180" fmla="*/ 144260 h 1197583"/>
                <a:gd name="connsiteX181" fmla="*/ 684717 w 2491821"/>
                <a:gd name="connsiteY181" fmla="*/ 144260 h 1197583"/>
                <a:gd name="connsiteX182" fmla="*/ 706373 w 2491821"/>
                <a:gd name="connsiteY182" fmla="*/ 162613 h 1197583"/>
                <a:gd name="connsiteX183" fmla="*/ 706373 w 2491821"/>
                <a:gd name="connsiteY183" fmla="*/ 361566 h 1197583"/>
                <a:gd name="connsiteX184" fmla="*/ 748588 w 2491821"/>
                <a:gd name="connsiteY184" fmla="*/ 425439 h 1197583"/>
                <a:gd name="connsiteX185" fmla="*/ 769510 w 2491821"/>
                <a:gd name="connsiteY185" fmla="*/ 419382 h 1197583"/>
                <a:gd name="connsiteX186" fmla="*/ 783825 w 2491821"/>
                <a:gd name="connsiteY186" fmla="*/ 404514 h 1197583"/>
                <a:gd name="connsiteX187" fmla="*/ 791902 w 2491821"/>
                <a:gd name="connsiteY187" fmla="*/ 325960 h 1197583"/>
                <a:gd name="connsiteX188" fmla="*/ 787863 w 2491821"/>
                <a:gd name="connsiteY188" fmla="*/ 243736 h 1197583"/>
                <a:gd name="connsiteX189" fmla="*/ 782723 w 2491821"/>
                <a:gd name="connsiteY189" fmla="*/ 230338 h 1197583"/>
                <a:gd name="connsiteX190" fmla="*/ 768777 w 2491821"/>
                <a:gd name="connsiteY190" fmla="*/ 220611 h 1197583"/>
                <a:gd name="connsiteX191" fmla="*/ 747851 w 2491821"/>
                <a:gd name="connsiteY191" fmla="*/ 192714 h 1197583"/>
                <a:gd name="connsiteX192" fmla="*/ 783825 w 2491821"/>
                <a:gd name="connsiteY192" fmla="*/ 161143 h 1197583"/>
                <a:gd name="connsiteX193" fmla="*/ 918541 w 2491821"/>
                <a:gd name="connsiteY193" fmla="*/ 144260 h 1197583"/>
                <a:gd name="connsiteX194" fmla="*/ 955617 w 2491821"/>
                <a:gd name="connsiteY194" fmla="*/ 183535 h 1197583"/>
                <a:gd name="connsiteX195" fmla="*/ 955249 w 2491821"/>
                <a:gd name="connsiteY195" fmla="*/ 200054 h 1197583"/>
                <a:gd name="connsiteX196" fmla="*/ 954147 w 2491821"/>
                <a:gd name="connsiteY196" fmla="*/ 243003 h 1197583"/>
                <a:gd name="connsiteX197" fmla="*/ 954147 w 2491821"/>
                <a:gd name="connsiteY197" fmla="*/ 404883 h 1197583"/>
                <a:gd name="connsiteX198" fmla="*/ 975437 w 2491821"/>
                <a:gd name="connsiteY198" fmla="*/ 427640 h 1197583"/>
                <a:gd name="connsiteX199" fmla="*/ 993426 w 2491821"/>
                <a:gd name="connsiteY199" fmla="*/ 453336 h 1197583"/>
                <a:gd name="connsiteX200" fmla="*/ 915240 w 2491821"/>
                <a:gd name="connsiteY200" fmla="*/ 504359 h 1197583"/>
                <a:gd name="connsiteX201" fmla="*/ 826406 w 2491821"/>
                <a:gd name="connsiteY201" fmla="*/ 515004 h 1197583"/>
                <a:gd name="connsiteX202" fmla="*/ 802363 w 2491821"/>
                <a:gd name="connsiteY202" fmla="*/ 510965 h 1197583"/>
                <a:gd name="connsiteX203" fmla="*/ 794839 w 2491821"/>
                <a:gd name="connsiteY203" fmla="*/ 495184 h 1197583"/>
                <a:gd name="connsiteX204" fmla="*/ 780888 w 2491821"/>
                <a:gd name="connsiteY204" fmla="*/ 472423 h 1197583"/>
                <a:gd name="connsiteX205" fmla="*/ 772815 w 2491821"/>
                <a:gd name="connsiteY205" fmla="*/ 474442 h 1197583"/>
                <a:gd name="connsiteX206" fmla="*/ 750423 w 2491821"/>
                <a:gd name="connsiteY206" fmla="*/ 489310 h 1197583"/>
                <a:gd name="connsiteX207" fmla="*/ 670767 w 2491821"/>
                <a:gd name="connsiteY207" fmla="*/ 514635 h 1197583"/>
                <a:gd name="connsiteX208" fmla="*/ 571291 w 2491821"/>
                <a:gd name="connsiteY208" fmla="*/ 473893 h 1197583"/>
                <a:gd name="connsiteX209" fmla="*/ 546696 w 2491821"/>
                <a:gd name="connsiteY209" fmla="*/ 358997 h 1197583"/>
                <a:gd name="connsiteX210" fmla="*/ 547064 w 2491821"/>
                <a:gd name="connsiteY210" fmla="*/ 307607 h 1197583"/>
                <a:gd name="connsiteX211" fmla="*/ 547064 w 2491821"/>
                <a:gd name="connsiteY211" fmla="*/ 290720 h 1197583"/>
                <a:gd name="connsiteX212" fmla="*/ 541375 w 2491821"/>
                <a:gd name="connsiteY212" fmla="*/ 244285 h 1197583"/>
                <a:gd name="connsiteX213" fmla="*/ 520634 w 2491821"/>
                <a:gd name="connsiteY213" fmla="*/ 220976 h 1197583"/>
                <a:gd name="connsiteX214" fmla="*/ 502465 w 2491821"/>
                <a:gd name="connsiteY214" fmla="*/ 209232 h 1197583"/>
                <a:gd name="connsiteX215" fmla="*/ 498610 w 2491821"/>
                <a:gd name="connsiteY215" fmla="*/ 197117 h 1197583"/>
                <a:gd name="connsiteX216" fmla="*/ 540822 w 2491821"/>
                <a:gd name="connsiteY216" fmla="*/ 160042 h 1197583"/>
                <a:gd name="connsiteX217" fmla="*/ 684717 w 2491821"/>
                <a:gd name="connsiteY217" fmla="*/ 144260 h 1197583"/>
                <a:gd name="connsiteX218" fmla="*/ 2331043 w 2491821"/>
                <a:gd name="connsiteY218" fmla="*/ 143891 h 1197583"/>
                <a:gd name="connsiteX219" fmla="*/ 2410330 w 2491821"/>
                <a:gd name="connsiteY219" fmla="*/ 168118 h 1197583"/>
                <a:gd name="connsiteX220" fmla="*/ 2442634 w 2491821"/>
                <a:gd name="connsiteY220" fmla="*/ 208680 h 1197583"/>
                <a:gd name="connsiteX221" fmla="*/ 2454012 w 2491821"/>
                <a:gd name="connsiteY221" fmla="*/ 277141 h 1197583"/>
                <a:gd name="connsiteX222" fmla="*/ 2459152 w 2491821"/>
                <a:gd name="connsiteY222" fmla="*/ 406349 h 1197583"/>
                <a:gd name="connsiteX223" fmla="*/ 2463740 w 2491821"/>
                <a:gd name="connsiteY223" fmla="*/ 428008 h 1197583"/>
                <a:gd name="connsiteX224" fmla="*/ 2486316 w 2491821"/>
                <a:gd name="connsiteY224" fmla="*/ 454803 h 1197583"/>
                <a:gd name="connsiteX225" fmla="*/ 2491821 w 2491821"/>
                <a:gd name="connsiteY225" fmla="*/ 471322 h 1197583"/>
                <a:gd name="connsiteX226" fmla="*/ 2462822 w 2491821"/>
                <a:gd name="connsiteY226" fmla="*/ 505092 h 1197583"/>
                <a:gd name="connsiteX227" fmla="*/ 2359308 w 2491821"/>
                <a:gd name="connsiteY227" fmla="*/ 514635 h 1197583"/>
                <a:gd name="connsiteX228" fmla="*/ 2287729 w 2491821"/>
                <a:gd name="connsiteY228" fmla="*/ 505829 h 1197583"/>
                <a:gd name="connsiteX229" fmla="*/ 2266070 w 2491821"/>
                <a:gd name="connsiteY229" fmla="*/ 476093 h 1197583"/>
                <a:gd name="connsiteX230" fmla="*/ 2268274 w 2491821"/>
                <a:gd name="connsiteY230" fmla="*/ 465264 h 1197583"/>
                <a:gd name="connsiteX231" fmla="*/ 2282957 w 2491821"/>
                <a:gd name="connsiteY231" fmla="*/ 448196 h 1197583"/>
                <a:gd name="connsiteX232" fmla="*/ 2297641 w 2491821"/>
                <a:gd name="connsiteY232" fmla="*/ 345415 h 1197583"/>
                <a:gd name="connsiteX233" fmla="*/ 2285894 w 2491821"/>
                <a:gd name="connsiteY233" fmla="*/ 270531 h 1197583"/>
                <a:gd name="connsiteX234" fmla="*/ 2250654 w 2491821"/>
                <a:gd name="connsiteY234" fmla="*/ 251076 h 1197583"/>
                <a:gd name="connsiteX235" fmla="*/ 2216883 w 2491821"/>
                <a:gd name="connsiteY235" fmla="*/ 266861 h 1197583"/>
                <a:gd name="connsiteX236" fmla="*/ 2207705 w 2491821"/>
                <a:gd name="connsiteY236" fmla="*/ 324125 h 1197583"/>
                <a:gd name="connsiteX237" fmla="*/ 2207705 w 2491821"/>
                <a:gd name="connsiteY237" fmla="*/ 396806 h 1197583"/>
                <a:gd name="connsiteX238" fmla="*/ 2210461 w 2491821"/>
                <a:gd name="connsiteY238" fmla="*/ 426538 h 1197583"/>
                <a:gd name="connsiteX239" fmla="*/ 2228630 w 2491821"/>
                <a:gd name="connsiteY239" fmla="*/ 457740 h 1197583"/>
                <a:gd name="connsiteX240" fmla="*/ 2232668 w 2491821"/>
                <a:gd name="connsiteY240" fmla="*/ 472792 h 1197583"/>
                <a:gd name="connsiteX241" fmla="*/ 2202568 w 2491821"/>
                <a:gd name="connsiteY241" fmla="*/ 504727 h 1197583"/>
                <a:gd name="connsiteX242" fmla="*/ 2108597 w 2491821"/>
                <a:gd name="connsiteY242" fmla="*/ 515004 h 1197583"/>
                <a:gd name="connsiteX243" fmla="*/ 2006549 w 2491821"/>
                <a:gd name="connsiteY243" fmla="*/ 472792 h 1197583"/>
                <a:gd name="connsiteX244" fmla="*/ 2009670 w 2491821"/>
                <a:gd name="connsiteY244" fmla="*/ 459394 h 1197583"/>
                <a:gd name="connsiteX245" fmla="*/ 2024538 w 2491821"/>
                <a:gd name="connsiteY245" fmla="*/ 446361 h 1197583"/>
                <a:gd name="connsiteX246" fmla="*/ 2036650 w 2491821"/>
                <a:gd name="connsiteY246" fmla="*/ 430392 h 1197583"/>
                <a:gd name="connsiteX247" fmla="*/ 2041421 w 2491821"/>
                <a:gd name="connsiteY247" fmla="*/ 386161 h 1197583"/>
                <a:gd name="connsiteX248" fmla="*/ 2043990 w 2491821"/>
                <a:gd name="connsiteY248" fmla="*/ 298432 h 1197583"/>
                <a:gd name="connsiteX249" fmla="*/ 2040136 w 2491821"/>
                <a:gd name="connsiteY249" fmla="*/ 265210 h 1197583"/>
                <a:gd name="connsiteX250" fmla="*/ 2017928 w 2491821"/>
                <a:gd name="connsiteY250" fmla="*/ 245939 h 1197583"/>
                <a:gd name="connsiteX251" fmla="*/ 2002146 w 2491821"/>
                <a:gd name="connsiteY251" fmla="*/ 221712 h 1197583"/>
                <a:gd name="connsiteX252" fmla="*/ 2014991 w 2491821"/>
                <a:gd name="connsiteY252" fmla="*/ 197670 h 1197583"/>
                <a:gd name="connsiteX253" fmla="*/ 2067852 w 2491821"/>
                <a:gd name="connsiteY253" fmla="*/ 173992 h 1197583"/>
                <a:gd name="connsiteX254" fmla="*/ 2135761 w 2491821"/>
                <a:gd name="connsiteY254" fmla="*/ 152886 h 1197583"/>
                <a:gd name="connsiteX255" fmla="*/ 2180541 w 2491821"/>
                <a:gd name="connsiteY255" fmla="*/ 144260 h 1197583"/>
                <a:gd name="connsiteX256" fmla="*/ 2199079 w 2491821"/>
                <a:gd name="connsiteY256" fmla="*/ 152333 h 1197583"/>
                <a:gd name="connsiteX257" fmla="*/ 2206606 w 2491821"/>
                <a:gd name="connsiteY257" fmla="*/ 171423 h 1197583"/>
                <a:gd name="connsiteX258" fmla="*/ 2206238 w 2491821"/>
                <a:gd name="connsiteY258" fmla="*/ 180598 h 1197583"/>
                <a:gd name="connsiteX259" fmla="*/ 2205870 w 2491821"/>
                <a:gd name="connsiteY259" fmla="*/ 185738 h 1197583"/>
                <a:gd name="connsiteX260" fmla="*/ 2220553 w 2491821"/>
                <a:gd name="connsiteY260" fmla="*/ 203359 h 1197583"/>
                <a:gd name="connsiteX261" fmla="*/ 2239275 w 2491821"/>
                <a:gd name="connsiteY261" fmla="*/ 189409 h 1197583"/>
                <a:gd name="connsiteX262" fmla="*/ 2331043 w 2491821"/>
                <a:gd name="connsiteY262" fmla="*/ 143891 h 1197583"/>
                <a:gd name="connsiteX263" fmla="*/ 1196906 w 2491821"/>
                <a:gd name="connsiteY263" fmla="*/ 143891 h 1197583"/>
                <a:gd name="connsiteX264" fmla="*/ 1214895 w 2491821"/>
                <a:gd name="connsiteY264" fmla="*/ 150498 h 1197583"/>
                <a:gd name="connsiteX265" fmla="*/ 1220031 w 2491821"/>
                <a:gd name="connsiteY265" fmla="*/ 173258 h 1197583"/>
                <a:gd name="connsiteX266" fmla="*/ 1220031 w 2491821"/>
                <a:gd name="connsiteY266" fmla="*/ 498485 h 1197583"/>
                <a:gd name="connsiteX267" fmla="*/ 1212323 w 2491821"/>
                <a:gd name="connsiteY267" fmla="*/ 574836 h 1197583"/>
                <a:gd name="connsiteX268" fmla="*/ 1185896 w 2491821"/>
                <a:gd name="connsiteY268" fmla="*/ 617416 h 1197583"/>
                <a:gd name="connsiteX269" fmla="*/ 1136156 w 2491821"/>
                <a:gd name="connsiteY269" fmla="*/ 642929 h 1197583"/>
                <a:gd name="connsiteX270" fmla="*/ 1073936 w 2491821"/>
                <a:gd name="connsiteY270" fmla="*/ 652657 h 1197583"/>
                <a:gd name="connsiteX271" fmla="*/ 1013920 w 2491821"/>
                <a:gd name="connsiteY271" fmla="*/ 638342 h 1197583"/>
                <a:gd name="connsiteX272" fmla="*/ 989877 w 2491821"/>
                <a:gd name="connsiteY272" fmla="*/ 602736 h 1197583"/>
                <a:gd name="connsiteX273" fmla="*/ 996668 w 2491821"/>
                <a:gd name="connsiteY273" fmla="*/ 586218 h 1197583"/>
                <a:gd name="connsiteX274" fmla="*/ 1013002 w 2491821"/>
                <a:gd name="connsiteY274" fmla="*/ 579243 h 1197583"/>
                <a:gd name="connsiteX275" fmla="*/ 1024749 w 2491821"/>
                <a:gd name="connsiteY275" fmla="*/ 580344 h 1197583"/>
                <a:gd name="connsiteX276" fmla="*/ 1033924 w 2491821"/>
                <a:gd name="connsiteY276" fmla="*/ 581446 h 1197583"/>
                <a:gd name="connsiteX277" fmla="*/ 1045855 w 2491821"/>
                <a:gd name="connsiteY277" fmla="*/ 575204 h 1197583"/>
                <a:gd name="connsiteX278" fmla="*/ 1051179 w 2491821"/>
                <a:gd name="connsiteY278" fmla="*/ 561254 h 1197583"/>
                <a:gd name="connsiteX279" fmla="*/ 1050078 w 2491821"/>
                <a:gd name="connsiteY279" fmla="*/ 550977 h 1197583"/>
                <a:gd name="connsiteX280" fmla="*/ 1047506 w 2491821"/>
                <a:gd name="connsiteY280" fmla="*/ 525649 h 1197583"/>
                <a:gd name="connsiteX281" fmla="*/ 1047506 w 2491821"/>
                <a:gd name="connsiteY281" fmla="*/ 292558 h 1197583"/>
                <a:gd name="connsiteX282" fmla="*/ 1041817 w 2491821"/>
                <a:gd name="connsiteY282" fmla="*/ 266861 h 1197583"/>
                <a:gd name="connsiteX283" fmla="*/ 1022181 w 2491821"/>
                <a:gd name="connsiteY283" fmla="*/ 252178 h 1197583"/>
                <a:gd name="connsiteX284" fmla="*/ 1001256 w 2491821"/>
                <a:gd name="connsiteY284" fmla="*/ 226849 h 1197583"/>
                <a:gd name="connsiteX285" fmla="*/ 1018142 w 2491821"/>
                <a:gd name="connsiteY285" fmla="*/ 193263 h 1197583"/>
                <a:gd name="connsiteX286" fmla="*/ 1073203 w 2491821"/>
                <a:gd name="connsiteY286" fmla="*/ 167017 h 1197583"/>
                <a:gd name="connsiteX287" fmla="*/ 1139277 w 2491821"/>
                <a:gd name="connsiteY287" fmla="*/ 151231 h 1197583"/>
                <a:gd name="connsiteX288" fmla="*/ 1196906 w 2491821"/>
                <a:gd name="connsiteY288" fmla="*/ 143891 h 1197583"/>
                <a:gd name="connsiteX289" fmla="*/ 1779819 w 2491821"/>
                <a:gd name="connsiteY289" fmla="*/ 141323 h 1197583"/>
                <a:gd name="connsiteX290" fmla="*/ 1888108 w 2491821"/>
                <a:gd name="connsiteY290" fmla="*/ 173623 h 1197583"/>
                <a:gd name="connsiteX291" fmla="*/ 1920961 w 2491821"/>
                <a:gd name="connsiteY291" fmla="*/ 213086 h 1197583"/>
                <a:gd name="connsiteX292" fmla="*/ 1930320 w 2491821"/>
                <a:gd name="connsiteY292" fmla="*/ 274205 h 1197583"/>
                <a:gd name="connsiteX293" fmla="*/ 1929587 w 2491821"/>
                <a:gd name="connsiteY293" fmla="*/ 328897 h 1197583"/>
                <a:gd name="connsiteX294" fmla="*/ 1937664 w 2491821"/>
                <a:gd name="connsiteY294" fmla="*/ 402679 h 1197583"/>
                <a:gd name="connsiteX295" fmla="*/ 1945372 w 2491821"/>
                <a:gd name="connsiteY295" fmla="*/ 412956 h 1197583"/>
                <a:gd name="connsiteX296" fmla="*/ 1960789 w 2491821"/>
                <a:gd name="connsiteY296" fmla="*/ 416994 h 1197583"/>
                <a:gd name="connsiteX297" fmla="*/ 1972536 w 2491821"/>
                <a:gd name="connsiteY297" fmla="*/ 432411 h 1197583"/>
                <a:gd name="connsiteX298" fmla="*/ 1958401 w 2491821"/>
                <a:gd name="connsiteY298" fmla="*/ 469118 h 1197583"/>
                <a:gd name="connsiteX299" fmla="*/ 1921879 w 2491821"/>
                <a:gd name="connsiteY299" fmla="*/ 501057 h 1197583"/>
                <a:gd name="connsiteX300" fmla="*/ 1864246 w 2491821"/>
                <a:gd name="connsiteY300" fmla="*/ 517207 h 1197583"/>
                <a:gd name="connsiteX301" fmla="*/ 1803312 w 2491821"/>
                <a:gd name="connsiteY301" fmla="*/ 490777 h 1197583"/>
                <a:gd name="connsiteX302" fmla="*/ 1788997 w 2491821"/>
                <a:gd name="connsiteY302" fmla="*/ 481233 h 1197583"/>
                <a:gd name="connsiteX303" fmla="*/ 1769542 w 2491821"/>
                <a:gd name="connsiteY303" fmla="*/ 490409 h 1197583"/>
                <a:gd name="connsiteX304" fmla="*/ 1686216 w 2491821"/>
                <a:gd name="connsiteY304" fmla="*/ 517207 h 1197583"/>
                <a:gd name="connsiteX305" fmla="*/ 1608395 w 2491821"/>
                <a:gd name="connsiteY305" fmla="*/ 496650 h 1197583"/>
                <a:gd name="connsiteX306" fmla="*/ 1577562 w 2491821"/>
                <a:gd name="connsiteY306" fmla="*/ 461229 h 1197583"/>
                <a:gd name="connsiteX307" fmla="*/ 1566183 w 2491821"/>
                <a:gd name="connsiteY307" fmla="*/ 415528 h 1197583"/>
                <a:gd name="connsiteX308" fmla="*/ 1597017 w 2491821"/>
                <a:gd name="connsiteY308" fmla="*/ 347987 h 1197583"/>
                <a:gd name="connsiteX309" fmla="*/ 1740912 w 2491821"/>
                <a:gd name="connsiteY309" fmla="*/ 301368 h 1197583"/>
                <a:gd name="connsiteX310" fmla="*/ 1767707 w 2491821"/>
                <a:gd name="connsiteY310" fmla="*/ 297146 h 1197583"/>
                <a:gd name="connsiteX311" fmla="*/ 1773212 w 2491821"/>
                <a:gd name="connsiteY311" fmla="*/ 277506 h 1197583"/>
                <a:gd name="connsiteX312" fmla="*/ 1765139 w 2491821"/>
                <a:gd name="connsiteY312" fmla="*/ 221160 h 1197583"/>
                <a:gd name="connsiteX313" fmla="*/ 1738708 w 2491821"/>
                <a:gd name="connsiteY313" fmla="*/ 203724 h 1197583"/>
                <a:gd name="connsiteX314" fmla="*/ 1719069 w 2491821"/>
                <a:gd name="connsiteY314" fmla="*/ 210331 h 1197583"/>
                <a:gd name="connsiteX315" fmla="*/ 1697595 w 2491821"/>
                <a:gd name="connsiteY315" fmla="*/ 234558 h 1197583"/>
                <a:gd name="connsiteX316" fmla="*/ 1629321 w 2491821"/>
                <a:gd name="connsiteY316" fmla="*/ 281176 h 1197583"/>
                <a:gd name="connsiteX317" fmla="*/ 1599954 w 2491821"/>
                <a:gd name="connsiteY317" fmla="*/ 270531 h 1197583"/>
                <a:gd name="connsiteX318" fmla="*/ 1588575 w 2491821"/>
                <a:gd name="connsiteY318" fmla="*/ 242634 h 1197583"/>
                <a:gd name="connsiteX319" fmla="*/ 1602706 w 2491821"/>
                <a:gd name="connsiteY319" fmla="*/ 207394 h 1197583"/>
                <a:gd name="connsiteX320" fmla="*/ 1641067 w 2491821"/>
                <a:gd name="connsiteY320" fmla="*/ 176560 h 1197583"/>
                <a:gd name="connsiteX321" fmla="*/ 1779819 w 2491821"/>
                <a:gd name="connsiteY321" fmla="*/ 141323 h 1197583"/>
                <a:gd name="connsiteX322" fmla="*/ 1419720 w 2491821"/>
                <a:gd name="connsiteY322" fmla="*/ 6238 h 1197583"/>
                <a:gd name="connsiteX323" fmla="*/ 1470377 w 2491821"/>
                <a:gd name="connsiteY323" fmla="*/ 18169 h 1197583"/>
                <a:gd name="connsiteX324" fmla="*/ 1489099 w 2491821"/>
                <a:gd name="connsiteY324" fmla="*/ 50289 h 1197583"/>
                <a:gd name="connsiteX325" fmla="*/ 1460834 w 2491821"/>
                <a:gd name="connsiteY325" fmla="*/ 95069 h 1197583"/>
                <a:gd name="connsiteX326" fmla="*/ 1352548 w 2491821"/>
                <a:gd name="connsiteY326" fmla="*/ 121134 h 1197583"/>
                <a:gd name="connsiteX327" fmla="*/ 1309964 w 2491821"/>
                <a:gd name="connsiteY327" fmla="*/ 110854 h 1197583"/>
                <a:gd name="connsiteX328" fmla="*/ 1288674 w 2491821"/>
                <a:gd name="connsiteY328" fmla="*/ 74147 h 1197583"/>
                <a:gd name="connsiteX329" fmla="*/ 1333826 w 2491821"/>
                <a:gd name="connsiteY329" fmla="*/ 24592 h 1197583"/>
                <a:gd name="connsiteX330" fmla="*/ 1419720 w 2491821"/>
                <a:gd name="connsiteY330" fmla="*/ 6238 h 1197583"/>
                <a:gd name="connsiteX331" fmla="*/ 1142214 w 2491821"/>
                <a:gd name="connsiteY331" fmla="*/ 6238 h 1197583"/>
                <a:gd name="connsiteX332" fmla="*/ 1192868 w 2491821"/>
                <a:gd name="connsiteY332" fmla="*/ 18169 h 1197583"/>
                <a:gd name="connsiteX333" fmla="*/ 1211589 w 2491821"/>
                <a:gd name="connsiteY333" fmla="*/ 50289 h 1197583"/>
                <a:gd name="connsiteX334" fmla="*/ 1183324 w 2491821"/>
                <a:gd name="connsiteY334" fmla="*/ 95069 h 1197583"/>
                <a:gd name="connsiteX335" fmla="*/ 1075038 w 2491821"/>
                <a:gd name="connsiteY335" fmla="*/ 121134 h 1197583"/>
                <a:gd name="connsiteX336" fmla="*/ 1032458 w 2491821"/>
                <a:gd name="connsiteY336" fmla="*/ 110854 h 1197583"/>
                <a:gd name="connsiteX337" fmla="*/ 1011167 w 2491821"/>
                <a:gd name="connsiteY337" fmla="*/ 74147 h 1197583"/>
                <a:gd name="connsiteX338" fmla="*/ 1056316 w 2491821"/>
                <a:gd name="connsiteY338" fmla="*/ 24592 h 1197583"/>
                <a:gd name="connsiteX339" fmla="*/ 1142214 w 2491821"/>
                <a:gd name="connsiteY339" fmla="*/ 6238 h 1197583"/>
                <a:gd name="connsiteX340" fmla="*/ 435351 w 2491821"/>
                <a:gd name="connsiteY340" fmla="*/ 0 h 1197583"/>
                <a:gd name="connsiteX341" fmla="*/ 459943 w 2491821"/>
                <a:gd name="connsiteY341" fmla="*/ 14680 h 1197583"/>
                <a:gd name="connsiteX342" fmla="*/ 492247 w 2491821"/>
                <a:gd name="connsiteY342" fmla="*/ 105714 h 1197583"/>
                <a:gd name="connsiteX343" fmla="*/ 481602 w 2491821"/>
                <a:gd name="connsiteY343" fmla="*/ 142056 h 1197583"/>
                <a:gd name="connsiteX344" fmla="*/ 453705 w 2491821"/>
                <a:gd name="connsiteY344" fmla="*/ 155638 h 1197583"/>
                <a:gd name="connsiteX345" fmla="*/ 434250 w 2491821"/>
                <a:gd name="connsiteY345" fmla="*/ 150498 h 1197583"/>
                <a:gd name="connsiteX346" fmla="*/ 400479 w 2491821"/>
                <a:gd name="connsiteY346" fmla="*/ 114524 h 1197583"/>
                <a:gd name="connsiteX347" fmla="*/ 360651 w 2491821"/>
                <a:gd name="connsiteY347" fmla="*/ 89564 h 1197583"/>
                <a:gd name="connsiteX348" fmla="*/ 273836 w 2491821"/>
                <a:gd name="connsiteY348" fmla="*/ 81856 h 1197583"/>
                <a:gd name="connsiteX349" fmla="*/ 242638 w 2491821"/>
                <a:gd name="connsiteY349" fmla="*/ 94704 h 1197583"/>
                <a:gd name="connsiteX350" fmla="*/ 234377 w 2491821"/>
                <a:gd name="connsiteY350" fmla="*/ 132145 h 1197583"/>
                <a:gd name="connsiteX351" fmla="*/ 230523 w 2491821"/>
                <a:gd name="connsiteY351" fmla="*/ 182802 h 1197583"/>
                <a:gd name="connsiteX352" fmla="*/ 239333 w 2491821"/>
                <a:gd name="connsiteY352" fmla="*/ 201524 h 1197583"/>
                <a:gd name="connsiteX353" fmla="*/ 272370 w 2491821"/>
                <a:gd name="connsiteY353" fmla="*/ 206661 h 1197583"/>
                <a:gd name="connsiteX354" fmla="*/ 296228 w 2491821"/>
                <a:gd name="connsiteY354" fmla="*/ 200787 h 1197583"/>
                <a:gd name="connsiteX355" fmla="*/ 306873 w 2491821"/>
                <a:gd name="connsiteY355" fmla="*/ 180967 h 1197583"/>
                <a:gd name="connsiteX356" fmla="*/ 341380 w 2491821"/>
                <a:gd name="connsiteY356" fmla="*/ 140955 h 1197583"/>
                <a:gd name="connsiteX357" fmla="*/ 386161 w 2491821"/>
                <a:gd name="connsiteY357" fmla="*/ 248139 h 1197583"/>
                <a:gd name="connsiteX358" fmla="*/ 366706 w 2491821"/>
                <a:gd name="connsiteY358" fmla="*/ 347987 h 1197583"/>
                <a:gd name="connsiteX359" fmla="*/ 334405 w 2491821"/>
                <a:gd name="connsiteY359" fmla="*/ 367439 h 1197583"/>
                <a:gd name="connsiteX360" fmla="*/ 309445 w 2491821"/>
                <a:gd name="connsiteY360" fmla="*/ 338440 h 1197583"/>
                <a:gd name="connsiteX361" fmla="*/ 304854 w 2491821"/>
                <a:gd name="connsiteY361" fmla="*/ 312013 h 1197583"/>
                <a:gd name="connsiteX362" fmla="*/ 294393 w 2491821"/>
                <a:gd name="connsiteY362" fmla="*/ 297330 h 1197583"/>
                <a:gd name="connsiteX363" fmla="*/ 259156 w 2491821"/>
                <a:gd name="connsiteY363" fmla="*/ 285948 h 1197583"/>
                <a:gd name="connsiteX364" fmla="*/ 236764 w 2491821"/>
                <a:gd name="connsiteY364" fmla="*/ 291821 h 1197583"/>
                <a:gd name="connsiteX365" fmla="*/ 231624 w 2491821"/>
                <a:gd name="connsiteY365" fmla="*/ 314213 h 1197583"/>
                <a:gd name="connsiteX366" fmla="*/ 231256 w 2491821"/>
                <a:gd name="connsiteY366" fmla="*/ 348352 h 1197583"/>
                <a:gd name="connsiteX367" fmla="*/ 244473 w 2491821"/>
                <a:gd name="connsiteY367" fmla="*/ 425805 h 1197583"/>
                <a:gd name="connsiteX368" fmla="*/ 253464 w 2491821"/>
                <a:gd name="connsiteY368" fmla="*/ 432964 h 1197583"/>
                <a:gd name="connsiteX369" fmla="*/ 277510 w 2491821"/>
                <a:gd name="connsiteY369" fmla="*/ 437551 h 1197583"/>
                <a:gd name="connsiteX370" fmla="*/ 293660 w 2491821"/>
                <a:gd name="connsiteY370" fmla="*/ 447463 h 1197583"/>
                <a:gd name="connsiteX371" fmla="*/ 300267 w 2491821"/>
                <a:gd name="connsiteY371" fmla="*/ 466918 h 1197583"/>
                <a:gd name="connsiteX372" fmla="*/ 267230 w 2491821"/>
                <a:gd name="connsiteY372" fmla="*/ 503257 h 1197583"/>
                <a:gd name="connsiteX373" fmla="*/ 133247 w 2491821"/>
                <a:gd name="connsiteY373" fmla="*/ 514635 h 1197583"/>
                <a:gd name="connsiteX374" fmla="*/ 28999 w 2491821"/>
                <a:gd name="connsiteY374" fmla="*/ 505829 h 1197583"/>
                <a:gd name="connsiteX375" fmla="*/ 8077 w 2491821"/>
                <a:gd name="connsiteY375" fmla="*/ 491145 h 1197583"/>
                <a:gd name="connsiteX376" fmla="*/ 0 w 2491821"/>
                <a:gd name="connsiteY376" fmla="*/ 467652 h 1197583"/>
                <a:gd name="connsiteX377" fmla="*/ 11747 w 2491821"/>
                <a:gd name="connsiteY377" fmla="*/ 441590 h 1197583"/>
                <a:gd name="connsiteX378" fmla="*/ 31935 w 2491821"/>
                <a:gd name="connsiteY378" fmla="*/ 432411 h 1197583"/>
                <a:gd name="connsiteX379" fmla="*/ 56530 w 2491821"/>
                <a:gd name="connsiteY379" fmla="*/ 394971 h 1197583"/>
                <a:gd name="connsiteX380" fmla="*/ 63137 w 2491821"/>
                <a:gd name="connsiteY380" fmla="*/ 189040 h 1197583"/>
                <a:gd name="connsiteX381" fmla="*/ 58365 w 2491821"/>
                <a:gd name="connsiteY381" fmla="*/ 99108 h 1197583"/>
                <a:gd name="connsiteX382" fmla="*/ 35240 w 2491821"/>
                <a:gd name="connsiteY382" fmla="*/ 70477 h 1197583"/>
                <a:gd name="connsiteX383" fmla="*/ 11194 w 2491821"/>
                <a:gd name="connsiteY383" fmla="*/ 56343 h 1197583"/>
                <a:gd name="connsiteX384" fmla="*/ 5505 w 2491821"/>
                <a:gd name="connsiteY384" fmla="*/ 38907 h 1197583"/>
                <a:gd name="connsiteX385" fmla="*/ 21290 w 2491821"/>
                <a:gd name="connsiteY385" fmla="*/ 11928 h 1197583"/>
                <a:gd name="connsiteX386" fmla="*/ 60200 w 2491821"/>
                <a:gd name="connsiteY386" fmla="*/ 1098 h 1197583"/>
                <a:gd name="connsiteX387" fmla="*/ 103149 w 2491821"/>
                <a:gd name="connsiteY387" fmla="*/ 3302 h 1197583"/>
                <a:gd name="connsiteX388" fmla="*/ 246308 w 2491821"/>
                <a:gd name="connsiteY388" fmla="*/ 8073 h 1197583"/>
                <a:gd name="connsiteX389" fmla="*/ 425805 w 2491821"/>
                <a:gd name="connsiteY389" fmla="*/ 733 h 1197583"/>
                <a:gd name="connsiteX390" fmla="*/ 435351 w 2491821"/>
                <a:gd name="connsiteY390" fmla="*/ 0 h 119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2491821" h="1197583">
                  <a:moveTo>
                    <a:pt x="257686" y="968162"/>
                  </a:moveTo>
                  <a:cubicBezTo>
                    <a:pt x="246919" y="968162"/>
                    <a:pt x="239454" y="970487"/>
                    <a:pt x="235294" y="975134"/>
                  </a:cubicBezTo>
                  <a:cubicBezTo>
                    <a:pt x="231134" y="979784"/>
                    <a:pt x="229056" y="988229"/>
                    <a:pt x="229056" y="1000463"/>
                  </a:cubicBezTo>
                  <a:lnTo>
                    <a:pt x="229056" y="1035335"/>
                  </a:lnTo>
                  <a:cubicBezTo>
                    <a:pt x="229056" y="1067395"/>
                    <a:pt x="231381" y="1088685"/>
                    <a:pt x="236028" y="1099206"/>
                  </a:cubicBezTo>
                  <a:cubicBezTo>
                    <a:pt x="240678" y="1109729"/>
                    <a:pt x="250099" y="1114991"/>
                    <a:pt x="264293" y="1114991"/>
                  </a:cubicBezTo>
                  <a:cubicBezTo>
                    <a:pt x="301490" y="1114991"/>
                    <a:pt x="320090" y="1093210"/>
                    <a:pt x="320090" y="1049653"/>
                  </a:cubicBezTo>
                  <a:cubicBezTo>
                    <a:pt x="320090" y="995326"/>
                    <a:pt x="299287" y="968162"/>
                    <a:pt x="257686" y="968162"/>
                  </a:cubicBezTo>
                  <a:close/>
                  <a:moveTo>
                    <a:pt x="1358664" y="888138"/>
                  </a:moveTo>
                  <a:cubicBezTo>
                    <a:pt x="1344961" y="888138"/>
                    <a:pt x="1334191" y="893522"/>
                    <a:pt x="1326361" y="904292"/>
                  </a:cubicBezTo>
                  <a:cubicBezTo>
                    <a:pt x="1319021" y="914325"/>
                    <a:pt x="1315351" y="924480"/>
                    <a:pt x="1315351" y="934757"/>
                  </a:cubicBezTo>
                  <a:cubicBezTo>
                    <a:pt x="1315351" y="942101"/>
                    <a:pt x="1317123" y="947237"/>
                    <a:pt x="1320671" y="950174"/>
                  </a:cubicBezTo>
                  <a:cubicBezTo>
                    <a:pt x="1324220" y="953111"/>
                    <a:pt x="1330399" y="954581"/>
                    <a:pt x="1339209" y="954581"/>
                  </a:cubicBezTo>
                  <a:lnTo>
                    <a:pt x="1376285" y="954581"/>
                  </a:lnTo>
                  <a:cubicBezTo>
                    <a:pt x="1391945" y="954581"/>
                    <a:pt x="1399775" y="947359"/>
                    <a:pt x="1399775" y="932922"/>
                  </a:cubicBezTo>
                  <a:cubicBezTo>
                    <a:pt x="1399775" y="919709"/>
                    <a:pt x="1395983" y="908939"/>
                    <a:pt x="1388396" y="900618"/>
                  </a:cubicBezTo>
                  <a:cubicBezTo>
                    <a:pt x="1380810" y="892298"/>
                    <a:pt x="1370901" y="888138"/>
                    <a:pt x="1358664" y="888138"/>
                  </a:cubicBezTo>
                  <a:close/>
                  <a:moveTo>
                    <a:pt x="720444" y="824636"/>
                  </a:moveTo>
                  <a:cubicBezTo>
                    <a:pt x="733905" y="824636"/>
                    <a:pt x="740633" y="832223"/>
                    <a:pt x="740633" y="847393"/>
                  </a:cubicBezTo>
                  <a:lnTo>
                    <a:pt x="740633" y="1060663"/>
                  </a:lnTo>
                  <a:cubicBezTo>
                    <a:pt x="740633" y="1077550"/>
                    <a:pt x="742162" y="1089909"/>
                    <a:pt x="745221" y="1097739"/>
                  </a:cubicBezTo>
                  <a:cubicBezTo>
                    <a:pt x="748282" y="1105569"/>
                    <a:pt x="754461" y="1112787"/>
                    <a:pt x="763758" y="1119397"/>
                  </a:cubicBezTo>
                  <a:cubicBezTo>
                    <a:pt x="771345" y="1124781"/>
                    <a:pt x="776422" y="1129368"/>
                    <a:pt x="778994" y="1133160"/>
                  </a:cubicBezTo>
                  <a:cubicBezTo>
                    <a:pt x="781563" y="1136955"/>
                    <a:pt x="782848" y="1141786"/>
                    <a:pt x="782848" y="1147659"/>
                  </a:cubicBezTo>
                  <a:cubicBezTo>
                    <a:pt x="782848" y="1179230"/>
                    <a:pt x="742836" y="1195015"/>
                    <a:pt x="662812" y="1195015"/>
                  </a:cubicBezTo>
                  <a:cubicBezTo>
                    <a:pt x="619745" y="1195015"/>
                    <a:pt x="585606" y="1191588"/>
                    <a:pt x="560399" y="1184735"/>
                  </a:cubicBezTo>
                  <a:cubicBezTo>
                    <a:pt x="551836" y="1182288"/>
                    <a:pt x="544923" y="1178006"/>
                    <a:pt x="539662" y="1171886"/>
                  </a:cubicBezTo>
                  <a:cubicBezTo>
                    <a:pt x="534400" y="1165770"/>
                    <a:pt x="531769" y="1158794"/>
                    <a:pt x="531769" y="1150964"/>
                  </a:cubicBezTo>
                  <a:cubicBezTo>
                    <a:pt x="531769" y="1144358"/>
                    <a:pt x="533114" y="1139218"/>
                    <a:pt x="535807" y="1135548"/>
                  </a:cubicBezTo>
                  <a:cubicBezTo>
                    <a:pt x="538497" y="1131878"/>
                    <a:pt x="545351" y="1126004"/>
                    <a:pt x="556361" y="1117927"/>
                  </a:cubicBezTo>
                  <a:cubicBezTo>
                    <a:pt x="563948" y="1112301"/>
                    <a:pt x="569331" y="1103122"/>
                    <a:pt x="572514" y="1090395"/>
                  </a:cubicBezTo>
                  <a:cubicBezTo>
                    <a:pt x="575694" y="1077672"/>
                    <a:pt x="577286" y="1058707"/>
                    <a:pt x="577286" y="1033500"/>
                  </a:cubicBezTo>
                  <a:cubicBezTo>
                    <a:pt x="577286" y="1025426"/>
                    <a:pt x="576734" y="1010312"/>
                    <a:pt x="575632" y="988167"/>
                  </a:cubicBezTo>
                  <a:cubicBezTo>
                    <a:pt x="574534" y="966022"/>
                    <a:pt x="573738" y="953111"/>
                    <a:pt x="573248" y="949441"/>
                  </a:cubicBezTo>
                  <a:cubicBezTo>
                    <a:pt x="571778" y="939407"/>
                    <a:pt x="564928" y="931699"/>
                    <a:pt x="552691" y="926315"/>
                  </a:cubicBezTo>
                  <a:cubicBezTo>
                    <a:pt x="537521" y="919709"/>
                    <a:pt x="529934" y="909919"/>
                    <a:pt x="529934" y="896948"/>
                  </a:cubicBezTo>
                  <a:cubicBezTo>
                    <a:pt x="529934" y="881532"/>
                    <a:pt x="539842" y="870031"/>
                    <a:pt x="559666" y="862445"/>
                  </a:cubicBezTo>
                  <a:cubicBezTo>
                    <a:pt x="587073" y="851921"/>
                    <a:pt x="616440" y="842990"/>
                    <a:pt x="647764" y="835646"/>
                  </a:cubicBezTo>
                  <a:cubicBezTo>
                    <a:pt x="679087" y="828306"/>
                    <a:pt x="703314" y="824636"/>
                    <a:pt x="720444" y="824636"/>
                  </a:cubicBezTo>
                  <a:close/>
                  <a:moveTo>
                    <a:pt x="1362334" y="822064"/>
                  </a:moveTo>
                  <a:cubicBezTo>
                    <a:pt x="1408832" y="822064"/>
                    <a:pt x="1448354" y="835281"/>
                    <a:pt x="1480901" y="861711"/>
                  </a:cubicBezTo>
                  <a:cubicBezTo>
                    <a:pt x="1497294" y="874925"/>
                    <a:pt x="1510511" y="890585"/>
                    <a:pt x="1520544" y="908695"/>
                  </a:cubicBezTo>
                  <a:cubicBezTo>
                    <a:pt x="1532045" y="929252"/>
                    <a:pt x="1537796" y="949319"/>
                    <a:pt x="1537796" y="968896"/>
                  </a:cubicBezTo>
                  <a:cubicBezTo>
                    <a:pt x="1537796" y="984803"/>
                    <a:pt x="1534491" y="997832"/>
                    <a:pt x="1527884" y="1007990"/>
                  </a:cubicBezTo>
                  <a:cubicBezTo>
                    <a:pt x="1521278" y="1018145"/>
                    <a:pt x="1512714" y="1023223"/>
                    <a:pt x="1502191" y="1023223"/>
                  </a:cubicBezTo>
                  <a:lnTo>
                    <a:pt x="1329666" y="1023223"/>
                  </a:lnTo>
                  <a:cubicBezTo>
                    <a:pt x="1322079" y="1023223"/>
                    <a:pt x="1318287" y="1026525"/>
                    <a:pt x="1318287" y="1033135"/>
                  </a:cubicBezTo>
                  <a:cubicBezTo>
                    <a:pt x="1318287" y="1049038"/>
                    <a:pt x="1326913" y="1064028"/>
                    <a:pt x="1344165" y="1078099"/>
                  </a:cubicBezTo>
                  <a:cubicBezTo>
                    <a:pt x="1361417" y="1092171"/>
                    <a:pt x="1379955" y="1099206"/>
                    <a:pt x="1399775" y="1099206"/>
                  </a:cubicBezTo>
                  <a:cubicBezTo>
                    <a:pt x="1411522" y="1099206"/>
                    <a:pt x="1424554" y="1096943"/>
                    <a:pt x="1438869" y="1092415"/>
                  </a:cubicBezTo>
                  <a:cubicBezTo>
                    <a:pt x="1453185" y="1087890"/>
                    <a:pt x="1464994" y="1082322"/>
                    <a:pt x="1474291" y="1075715"/>
                  </a:cubicBezTo>
                  <a:cubicBezTo>
                    <a:pt x="1482614" y="1069842"/>
                    <a:pt x="1489221" y="1066905"/>
                    <a:pt x="1494114" y="1066905"/>
                  </a:cubicBezTo>
                  <a:cubicBezTo>
                    <a:pt x="1500477" y="1066905"/>
                    <a:pt x="1506716" y="1070819"/>
                    <a:pt x="1512836" y="1078652"/>
                  </a:cubicBezTo>
                  <a:cubicBezTo>
                    <a:pt x="1518953" y="1086482"/>
                    <a:pt x="1522011" y="1094559"/>
                    <a:pt x="1522011" y="1102879"/>
                  </a:cubicBezTo>
                  <a:cubicBezTo>
                    <a:pt x="1522011" y="1120496"/>
                    <a:pt x="1511001" y="1137504"/>
                    <a:pt x="1488974" y="1153901"/>
                  </a:cubicBezTo>
                  <a:cubicBezTo>
                    <a:pt x="1450067" y="1183021"/>
                    <a:pt x="1405161" y="1197583"/>
                    <a:pt x="1354258" y="1197583"/>
                  </a:cubicBezTo>
                  <a:cubicBezTo>
                    <a:pt x="1302867" y="1197583"/>
                    <a:pt x="1259800" y="1182656"/>
                    <a:pt x="1225050" y="1152799"/>
                  </a:cubicBezTo>
                  <a:cubicBezTo>
                    <a:pt x="1208163" y="1138116"/>
                    <a:pt x="1194216" y="1120374"/>
                    <a:pt x="1183203" y="1099574"/>
                  </a:cubicBezTo>
                  <a:cubicBezTo>
                    <a:pt x="1168766" y="1071920"/>
                    <a:pt x="1161544" y="1042800"/>
                    <a:pt x="1161544" y="1012210"/>
                  </a:cubicBezTo>
                  <a:cubicBezTo>
                    <a:pt x="1161544" y="971099"/>
                    <a:pt x="1174024" y="934145"/>
                    <a:pt x="1198988" y="901355"/>
                  </a:cubicBezTo>
                  <a:cubicBezTo>
                    <a:pt x="1220521" y="872968"/>
                    <a:pt x="1247932" y="851800"/>
                    <a:pt x="1281212" y="837850"/>
                  </a:cubicBezTo>
                  <a:cubicBezTo>
                    <a:pt x="1306172" y="827326"/>
                    <a:pt x="1333214" y="822064"/>
                    <a:pt x="1362334" y="822064"/>
                  </a:cubicBezTo>
                  <a:close/>
                  <a:moveTo>
                    <a:pt x="251813" y="755994"/>
                  </a:moveTo>
                  <a:cubicBezTo>
                    <a:pt x="243249" y="755994"/>
                    <a:pt x="237313" y="758378"/>
                    <a:pt x="234008" y="763150"/>
                  </a:cubicBezTo>
                  <a:cubicBezTo>
                    <a:pt x="230707" y="767921"/>
                    <a:pt x="229056" y="776547"/>
                    <a:pt x="229056" y="789031"/>
                  </a:cubicBezTo>
                  <a:lnTo>
                    <a:pt x="229056" y="864648"/>
                  </a:lnTo>
                  <a:cubicBezTo>
                    <a:pt x="229056" y="876638"/>
                    <a:pt x="230585" y="885080"/>
                    <a:pt x="233643" y="889973"/>
                  </a:cubicBezTo>
                  <a:cubicBezTo>
                    <a:pt x="236702" y="894870"/>
                    <a:pt x="242026" y="897317"/>
                    <a:pt x="249609" y="897317"/>
                  </a:cubicBezTo>
                  <a:cubicBezTo>
                    <a:pt x="267720" y="897317"/>
                    <a:pt x="281058" y="891749"/>
                    <a:pt x="289621" y="880614"/>
                  </a:cubicBezTo>
                  <a:cubicBezTo>
                    <a:pt x="298188" y="869479"/>
                    <a:pt x="302470" y="852043"/>
                    <a:pt x="302470" y="828306"/>
                  </a:cubicBezTo>
                  <a:cubicBezTo>
                    <a:pt x="302470" y="805302"/>
                    <a:pt x="298063" y="787498"/>
                    <a:pt x="289253" y="774896"/>
                  </a:cubicBezTo>
                  <a:cubicBezTo>
                    <a:pt x="280446" y="762295"/>
                    <a:pt x="267963" y="755994"/>
                    <a:pt x="251813" y="755994"/>
                  </a:cubicBezTo>
                  <a:close/>
                  <a:moveTo>
                    <a:pt x="991344" y="733602"/>
                  </a:moveTo>
                  <a:lnTo>
                    <a:pt x="1021079" y="733602"/>
                  </a:lnTo>
                  <a:cubicBezTo>
                    <a:pt x="1027196" y="733602"/>
                    <a:pt x="1031293" y="735009"/>
                    <a:pt x="1033375" y="737821"/>
                  </a:cubicBezTo>
                  <a:cubicBezTo>
                    <a:pt x="1035454" y="740636"/>
                    <a:pt x="1036496" y="746204"/>
                    <a:pt x="1036496" y="754524"/>
                  </a:cubicBezTo>
                  <a:lnTo>
                    <a:pt x="1036496" y="804079"/>
                  </a:lnTo>
                  <a:cubicBezTo>
                    <a:pt x="1036496" y="811419"/>
                    <a:pt x="1037657" y="816194"/>
                    <a:pt x="1039982" y="818394"/>
                  </a:cubicBezTo>
                  <a:cubicBezTo>
                    <a:pt x="1042307" y="820598"/>
                    <a:pt x="1047263" y="821699"/>
                    <a:pt x="1054850" y="821699"/>
                  </a:cubicBezTo>
                  <a:lnTo>
                    <a:pt x="1122759" y="821699"/>
                  </a:lnTo>
                  <a:cubicBezTo>
                    <a:pt x="1131812" y="821699"/>
                    <a:pt x="1137685" y="823350"/>
                    <a:pt x="1140379" y="826655"/>
                  </a:cubicBezTo>
                  <a:cubicBezTo>
                    <a:pt x="1143069" y="829957"/>
                    <a:pt x="1144414" y="836994"/>
                    <a:pt x="1144414" y="847761"/>
                  </a:cubicBezTo>
                  <a:lnTo>
                    <a:pt x="1144414" y="869420"/>
                  </a:lnTo>
                  <a:cubicBezTo>
                    <a:pt x="1144414" y="881163"/>
                    <a:pt x="1142700" y="889303"/>
                    <a:pt x="1139277" y="893828"/>
                  </a:cubicBezTo>
                  <a:cubicBezTo>
                    <a:pt x="1135850" y="898356"/>
                    <a:pt x="1129609" y="900618"/>
                    <a:pt x="1120555" y="900618"/>
                  </a:cubicBezTo>
                  <a:lnTo>
                    <a:pt x="1054116" y="900618"/>
                  </a:lnTo>
                  <a:cubicBezTo>
                    <a:pt x="1047263" y="900618"/>
                    <a:pt x="1042613" y="901842"/>
                    <a:pt x="1040166" y="904292"/>
                  </a:cubicBezTo>
                  <a:cubicBezTo>
                    <a:pt x="1037719" y="906739"/>
                    <a:pt x="1036496" y="911389"/>
                    <a:pt x="1036496" y="918239"/>
                  </a:cubicBezTo>
                  <a:lnTo>
                    <a:pt x="1036496" y="1042310"/>
                  </a:lnTo>
                  <a:cubicBezTo>
                    <a:pt x="1036496" y="1056993"/>
                    <a:pt x="1040104" y="1068984"/>
                    <a:pt x="1047325" y="1078284"/>
                  </a:cubicBezTo>
                  <a:cubicBezTo>
                    <a:pt x="1054544" y="1087584"/>
                    <a:pt x="1063781" y="1092234"/>
                    <a:pt x="1075038" y="1092234"/>
                  </a:cubicBezTo>
                  <a:cubicBezTo>
                    <a:pt x="1084582" y="1092234"/>
                    <a:pt x="1097183" y="1087827"/>
                    <a:pt x="1112847" y="1079017"/>
                  </a:cubicBezTo>
                  <a:cubicBezTo>
                    <a:pt x="1116517" y="1076814"/>
                    <a:pt x="1120187" y="1075715"/>
                    <a:pt x="1123860" y="1075715"/>
                  </a:cubicBezTo>
                  <a:cubicBezTo>
                    <a:pt x="1129734" y="1075715"/>
                    <a:pt x="1135117" y="1079264"/>
                    <a:pt x="1140010" y="1086360"/>
                  </a:cubicBezTo>
                  <a:cubicBezTo>
                    <a:pt x="1144904" y="1093457"/>
                    <a:pt x="1147351" y="1101166"/>
                    <a:pt x="1147351" y="1109486"/>
                  </a:cubicBezTo>
                  <a:cubicBezTo>
                    <a:pt x="1147351" y="1124656"/>
                    <a:pt x="1139030" y="1139218"/>
                    <a:pt x="1122390" y="1153168"/>
                  </a:cubicBezTo>
                  <a:cubicBezTo>
                    <a:pt x="1087640" y="1182778"/>
                    <a:pt x="1045549" y="1197583"/>
                    <a:pt x="996116" y="1197583"/>
                  </a:cubicBezTo>
                  <a:cubicBezTo>
                    <a:pt x="956962" y="1197583"/>
                    <a:pt x="925517" y="1186511"/>
                    <a:pt x="901780" y="1164362"/>
                  </a:cubicBezTo>
                  <a:cubicBezTo>
                    <a:pt x="878043" y="1142217"/>
                    <a:pt x="866174" y="1113034"/>
                    <a:pt x="866174" y="1076814"/>
                  </a:cubicBezTo>
                  <a:lnTo>
                    <a:pt x="866174" y="907229"/>
                  </a:lnTo>
                  <a:cubicBezTo>
                    <a:pt x="866174" y="901598"/>
                    <a:pt x="865500" y="898113"/>
                    <a:pt x="864155" y="896764"/>
                  </a:cubicBezTo>
                  <a:cubicBezTo>
                    <a:pt x="862807" y="895419"/>
                    <a:pt x="859321" y="894745"/>
                    <a:pt x="853691" y="894745"/>
                  </a:cubicBezTo>
                  <a:lnTo>
                    <a:pt x="815882" y="894745"/>
                  </a:lnTo>
                  <a:cubicBezTo>
                    <a:pt x="808785" y="894745"/>
                    <a:pt x="804260" y="893584"/>
                    <a:pt x="802300" y="891259"/>
                  </a:cubicBezTo>
                  <a:cubicBezTo>
                    <a:pt x="800344" y="888934"/>
                    <a:pt x="799367" y="883488"/>
                    <a:pt x="799367" y="874925"/>
                  </a:cubicBezTo>
                  <a:lnTo>
                    <a:pt x="799367" y="858775"/>
                  </a:lnTo>
                  <a:cubicBezTo>
                    <a:pt x="799610" y="851431"/>
                    <a:pt x="802425" y="846048"/>
                    <a:pt x="807809" y="842621"/>
                  </a:cubicBezTo>
                  <a:lnTo>
                    <a:pt x="975927" y="736903"/>
                  </a:lnTo>
                  <a:cubicBezTo>
                    <a:pt x="980087" y="734703"/>
                    <a:pt x="985227" y="733602"/>
                    <a:pt x="991344" y="733602"/>
                  </a:cubicBezTo>
                  <a:close/>
                  <a:moveTo>
                    <a:pt x="667952" y="686615"/>
                  </a:moveTo>
                  <a:cubicBezTo>
                    <a:pt x="689242" y="686615"/>
                    <a:pt x="706129" y="690594"/>
                    <a:pt x="718609" y="698546"/>
                  </a:cubicBezTo>
                  <a:cubicBezTo>
                    <a:pt x="731090" y="706497"/>
                    <a:pt x="737331" y="717205"/>
                    <a:pt x="737331" y="730665"/>
                  </a:cubicBezTo>
                  <a:cubicBezTo>
                    <a:pt x="737331" y="749509"/>
                    <a:pt x="727909" y="764435"/>
                    <a:pt x="709066" y="775449"/>
                  </a:cubicBezTo>
                  <a:cubicBezTo>
                    <a:pt x="679209" y="792822"/>
                    <a:pt x="643114" y="801511"/>
                    <a:pt x="600780" y="801511"/>
                  </a:cubicBezTo>
                  <a:cubicBezTo>
                    <a:pt x="582913" y="801511"/>
                    <a:pt x="568719" y="798084"/>
                    <a:pt x="558196" y="791231"/>
                  </a:cubicBezTo>
                  <a:cubicBezTo>
                    <a:pt x="544003" y="782421"/>
                    <a:pt x="536906" y="770187"/>
                    <a:pt x="536906" y="754524"/>
                  </a:cubicBezTo>
                  <a:cubicBezTo>
                    <a:pt x="536906" y="733480"/>
                    <a:pt x="551958" y="716962"/>
                    <a:pt x="582058" y="704968"/>
                  </a:cubicBezTo>
                  <a:cubicBezTo>
                    <a:pt x="612648" y="692735"/>
                    <a:pt x="641279" y="686615"/>
                    <a:pt x="667952" y="686615"/>
                  </a:cubicBezTo>
                  <a:close/>
                  <a:moveTo>
                    <a:pt x="309445" y="684046"/>
                  </a:moveTo>
                  <a:cubicBezTo>
                    <a:pt x="341992" y="684046"/>
                    <a:pt x="368238" y="686677"/>
                    <a:pt x="388180" y="691939"/>
                  </a:cubicBezTo>
                  <a:cubicBezTo>
                    <a:pt x="408125" y="697201"/>
                    <a:pt x="425440" y="706070"/>
                    <a:pt x="440123" y="718550"/>
                  </a:cubicBezTo>
                  <a:cubicBezTo>
                    <a:pt x="464103" y="738863"/>
                    <a:pt x="476097" y="766027"/>
                    <a:pt x="476097" y="800041"/>
                  </a:cubicBezTo>
                  <a:cubicBezTo>
                    <a:pt x="476097" y="816928"/>
                    <a:pt x="472548" y="833384"/>
                    <a:pt x="465452" y="849412"/>
                  </a:cubicBezTo>
                  <a:cubicBezTo>
                    <a:pt x="458355" y="865441"/>
                    <a:pt x="448808" y="878227"/>
                    <a:pt x="436818" y="887773"/>
                  </a:cubicBezTo>
                  <a:cubicBezTo>
                    <a:pt x="428255" y="894623"/>
                    <a:pt x="423970" y="900865"/>
                    <a:pt x="423970" y="906492"/>
                  </a:cubicBezTo>
                  <a:cubicBezTo>
                    <a:pt x="423970" y="912612"/>
                    <a:pt x="429110" y="917749"/>
                    <a:pt x="439386" y="921909"/>
                  </a:cubicBezTo>
                  <a:cubicBezTo>
                    <a:pt x="459453" y="929985"/>
                    <a:pt x="477685" y="943567"/>
                    <a:pt x="494082" y="962654"/>
                  </a:cubicBezTo>
                  <a:cubicBezTo>
                    <a:pt x="510969" y="982478"/>
                    <a:pt x="519411" y="1007316"/>
                    <a:pt x="519411" y="1037170"/>
                  </a:cubicBezTo>
                  <a:cubicBezTo>
                    <a:pt x="519411" y="1072410"/>
                    <a:pt x="506562" y="1104589"/>
                    <a:pt x="480868" y="1133713"/>
                  </a:cubicBezTo>
                  <a:cubicBezTo>
                    <a:pt x="446851" y="1172133"/>
                    <a:pt x="396563" y="1191341"/>
                    <a:pt x="329999" y="1191341"/>
                  </a:cubicBezTo>
                  <a:cubicBezTo>
                    <a:pt x="320945" y="1191341"/>
                    <a:pt x="298675" y="1190730"/>
                    <a:pt x="263191" y="1189506"/>
                  </a:cubicBezTo>
                  <a:cubicBezTo>
                    <a:pt x="230891" y="1188283"/>
                    <a:pt x="211067" y="1187550"/>
                    <a:pt x="203727" y="1187306"/>
                  </a:cubicBezTo>
                  <a:lnTo>
                    <a:pt x="154540" y="1187671"/>
                  </a:lnTo>
                  <a:cubicBezTo>
                    <a:pt x="120033" y="1188161"/>
                    <a:pt x="94826" y="1188895"/>
                    <a:pt x="78922" y="1189875"/>
                  </a:cubicBezTo>
                  <a:cubicBezTo>
                    <a:pt x="64729" y="1191098"/>
                    <a:pt x="54570" y="1191710"/>
                    <a:pt x="48454" y="1191710"/>
                  </a:cubicBezTo>
                  <a:cubicBezTo>
                    <a:pt x="33527" y="1191710"/>
                    <a:pt x="21658" y="1187918"/>
                    <a:pt x="12848" y="1180331"/>
                  </a:cubicBezTo>
                  <a:cubicBezTo>
                    <a:pt x="4282" y="1172745"/>
                    <a:pt x="0" y="1163688"/>
                    <a:pt x="0" y="1153168"/>
                  </a:cubicBezTo>
                  <a:cubicBezTo>
                    <a:pt x="0" y="1146314"/>
                    <a:pt x="1592" y="1140931"/>
                    <a:pt x="4772" y="1137014"/>
                  </a:cubicBezTo>
                  <a:cubicBezTo>
                    <a:pt x="7952" y="1133101"/>
                    <a:pt x="15663" y="1126981"/>
                    <a:pt x="27897" y="1118661"/>
                  </a:cubicBezTo>
                  <a:cubicBezTo>
                    <a:pt x="34994" y="1113767"/>
                    <a:pt x="39890" y="1106121"/>
                    <a:pt x="42580" y="1095720"/>
                  </a:cubicBezTo>
                  <a:cubicBezTo>
                    <a:pt x="45274" y="1085318"/>
                    <a:pt x="48210" y="1062988"/>
                    <a:pt x="51390" y="1028728"/>
                  </a:cubicBezTo>
                  <a:cubicBezTo>
                    <a:pt x="56040" y="975381"/>
                    <a:pt x="58365" y="909675"/>
                    <a:pt x="58365" y="831611"/>
                  </a:cubicBezTo>
                  <a:cubicBezTo>
                    <a:pt x="58365" y="802977"/>
                    <a:pt x="56468" y="783950"/>
                    <a:pt x="52676" y="774531"/>
                  </a:cubicBezTo>
                  <a:cubicBezTo>
                    <a:pt x="48881" y="765110"/>
                    <a:pt x="40012" y="757339"/>
                    <a:pt x="26062" y="751222"/>
                  </a:cubicBezTo>
                  <a:cubicBezTo>
                    <a:pt x="9912" y="744369"/>
                    <a:pt x="1835" y="734335"/>
                    <a:pt x="1835" y="721122"/>
                  </a:cubicBezTo>
                  <a:cubicBezTo>
                    <a:pt x="1835" y="710352"/>
                    <a:pt x="6669" y="701545"/>
                    <a:pt x="16334" y="694691"/>
                  </a:cubicBezTo>
                  <a:cubicBezTo>
                    <a:pt x="26003" y="687838"/>
                    <a:pt x="38420" y="684415"/>
                    <a:pt x="53594" y="684415"/>
                  </a:cubicBezTo>
                  <a:cubicBezTo>
                    <a:pt x="61914" y="684415"/>
                    <a:pt x="72559" y="684780"/>
                    <a:pt x="85529" y="685513"/>
                  </a:cubicBezTo>
                  <a:cubicBezTo>
                    <a:pt x="107063" y="686493"/>
                    <a:pt x="130313" y="686983"/>
                    <a:pt x="155273" y="686983"/>
                  </a:cubicBezTo>
                  <a:cubicBezTo>
                    <a:pt x="173627" y="686983"/>
                    <a:pt x="209722" y="686250"/>
                    <a:pt x="263560" y="684780"/>
                  </a:cubicBezTo>
                  <a:cubicBezTo>
                    <a:pt x="280446" y="684290"/>
                    <a:pt x="295738" y="684046"/>
                    <a:pt x="309445" y="684046"/>
                  </a:cubicBezTo>
                  <a:close/>
                  <a:moveTo>
                    <a:pt x="1755227" y="353857"/>
                  </a:moveTo>
                  <a:cubicBezTo>
                    <a:pt x="1744460" y="353857"/>
                    <a:pt x="1735097" y="358264"/>
                    <a:pt x="1727146" y="367074"/>
                  </a:cubicBezTo>
                  <a:cubicBezTo>
                    <a:pt x="1719191" y="375884"/>
                    <a:pt x="1715215" y="386407"/>
                    <a:pt x="1715215" y="398641"/>
                  </a:cubicBezTo>
                  <a:cubicBezTo>
                    <a:pt x="1715215" y="410388"/>
                    <a:pt x="1718030" y="419872"/>
                    <a:pt x="1723657" y="427090"/>
                  </a:cubicBezTo>
                  <a:cubicBezTo>
                    <a:pt x="1729287" y="434309"/>
                    <a:pt x="1736752" y="437920"/>
                    <a:pt x="1746048" y="437920"/>
                  </a:cubicBezTo>
                  <a:cubicBezTo>
                    <a:pt x="1765625" y="437920"/>
                    <a:pt x="1775415" y="421401"/>
                    <a:pt x="1775415" y="388364"/>
                  </a:cubicBezTo>
                  <a:cubicBezTo>
                    <a:pt x="1775415" y="374904"/>
                    <a:pt x="1774008" y="365851"/>
                    <a:pt x="1771193" y="361200"/>
                  </a:cubicBezTo>
                  <a:cubicBezTo>
                    <a:pt x="1768381" y="356550"/>
                    <a:pt x="1763057" y="354104"/>
                    <a:pt x="1755227" y="353857"/>
                  </a:cubicBezTo>
                  <a:close/>
                  <a:moveTo>
                    <a:pt x="1472212" y="144260"/>
                  </a:moveTo>
                  <a:cubicBezTo>
                    <a:pt x="1485672" y="144260"/>
                    <a:pt x="1492401" y="151843"/>
                    <a:pt x="1492401" y="167017"/>
                  </a:cubicBezTo>
                  <a:lnTo>
                    <a:pt x="1492401" y="380287"/>
                  </a:lnTo>
                  <a:cubicBezTo>
                    <a:pt x="1492401" y="397174"/>
                    <a:pt x="1493930" y="409533"/>
                    <a:pt x="1496988" y="417363"/>
                  </a:cubicBezTo>
                  <a:cubicBezTo>
                    <a:pt x="1500050" y="425193"/>
                    <a:pt x="1506229" y="432411"/>
                    <a:pt x="1515526" y="439021"/>
                  </a:cubicBezTo>
                  <a:cubicBezTo>
                    <a:pt x="1523113" y="444405"/>
                    <a:pt x="1528190" y="448992"/>
                    <a:pt x="1530762" y="452784"/>
                  </a:cubicBezTo>
                  <a:cubicBezTo>
                    <a:pt x="1533330" y="456579"/>
                    <a:pt x="1534616" y="461410"/>
                    <a:pt x="1534616" y="467283"/>
                  </a:cubicBezTo>
                  <a:cubicBezTo>
                    <a:pt x="1534616" y="498854"/>
                    <a:pt x="1494604" y="514635"/>
                    <a:pt x="1414580" y="514635"/>
                  </a:cubicBezTo>
                  <a:cubicBezTo>
                    <a:pt x="1371513" y="514635"/>
                    <a:pt x="1337374" y="511212"/>
                    <a:pt x="1312167" y="504359"/>
                  </a:cubicBezTo>
                  <a:cubicBezTo>
                    <a:pt x="1303604" y="501912"/>
                    <a:pt x="1296691" y="497630"/>
                    <a:pt x="1291429" y="491510"/>
                  </a:cubicBezTo>
                  <a:cubicBezTo>
                    <a:pt x="1286168" y="485393"/>
                    <a:pt x="1283537" y="478418"/>
                    <a:pt x="1283537" y="470588"/>
                  </a:cubicBezTo>
                  <a:cubicBezTo>
                    <a:pt x="1283537" y="463982"/>
                    <a:pt x="1284882" y="458842"/>
                    <a:pt x="1287575" y="455171"/>
                  </a:cubicBezTo>
                  <a:cubicBezTo>
                    <a:pt x="1290265" y="451501"/>
                    <a:pt x="1297119" y="445628"/>
                    <a:pt x="1308129" y="437551"/>
                  </a:cubicBezTo>
                  <a:cubicBezTo>
                    <a:pt x="1315716" y="431925"/>
                    <a:pt x="1321099" y="422746"/>
                    <a:pt x="1324282" y="410019"/>
                  </a:cubicBezTo>
                  <a:cubicBezTo>
                    <a:pt x="1327462" y="397296"/>
                    <a:pt x="1329054" y="378331"/>
                    <a:pt x="1329054" y="353124"/>
                  </a:cubicBezTo>
                  <a:cubicBezTo>
                    <a:pt x="1329054" y="345050"/>
                    <a:pt x="1328502" y="329936"/>
                    <a:pt x="1327400" y="307791"/>
                  </a:cubicBezTo>
                  <a:cubicBezTo>
                    <a:pt x="1326302" y="285642"/>
                    <a:pt x="1325506" y="272735"/>
                    <a:pt x="1325016" y="269065"/>
                  </a:cubicBezTo>
                  <a:cubicBezTo>
                    <a:pt x="1323546" y="259031"/>
                    <a:pt x="1316696" y="251323"/>
                    <a:pt x="1304459" y="245939"/>
                  </a:cubicBezTo>
                  <a:cubicBezTo>
                    <a:pt x="1289285" y="239333"/>
                    <a:pt x="1281702" y="229542"/>
                    <a:pt x="1281702" y="216572"/>
                  </a:cubicBezTo>
                  <a:cubicBezTo>
                    <a:pt x="1281702" y="201156"/>
                    <a:pt x="1291610" y="189652"/>
                    <a:pt x="1311434" y="182068"/>
                  </a:cubicBezTo>
                  <a:cubicBezTo>
                    <a:pt x="1338841" y="171545"/>
                    <a:pt x="1368208" y="162613"/>
                    <a:pt x="1399531" y="155270"/>
                  </a:cubicBezTo>
                  <a:cubicBezTo>
                    <a:pt x="1430855" y="147930"/>
                    <a:pt x="1455082" y="144260"/>
                    <a:pt x="1472212" y="144260"/>
                  </a:cubicBezTo>
                  <a:close/>
                  <a:moveTo>
                    <a:pt x="684717" y="144260"/>
                  </a:moveTo>
                  <a:cubicBezTo>
                    <a:pt x="699154" y="144260"/>
                    <a:pt x="706373" y="150376"/>
                    <a:pt x="706373" y="162613"/>
                  </a:cubicBezTo>
                  <a:lnTo>
                    <a:pt x="706373" y="361566"/>
                  </a:lnTo>
                  <a:cubicBezTo>
                    <a:pt x="706373" y="404149"/>
                    <a:pt x="720444" y="425439"/>
                    <a:pt x="748588" y="425439"/>
                  </a:cubicBezTo>
                  <a:cubicBezTo>
                    <a:pt x="755685" y="425439"/>
                    <a:pt x="762657" y="423420"/>
                    <a:pt x="769510" y="419382"/>
                  </a:cubicBezTo>
                  <a:cubicBezTo>
                    <a:pt x="776363" y="415344"/>
                    <a:pt x="781135" y="410388"/>
                    <a:pt x="783825" y="404514"/>
                  </a:cubicBezTo>
                  <a:cubicBezTo>
                    <a:pt x="789208" y="392768"/>
                    <a:pt x="791902" y="366584"/>
                    <a:pt x="791902" y="325960"/>
                  </a:cubicBezTo>
                  <a:cubicBezTo>
                    <a:pt x="791902" y="285826"/>
                    <a:pt x="790557" y="258419"/>
                    <a:pt x="787863" y="243736"/>
                  </a:cubicBezTo>
                  <a:cubicBezTo>
                    <a:pt x="786883" y="237619"/>
                    <a:pt x="785173" y="233153"/>
                    <a:pt x="782723" y="230338"/>
                  </a:cubicBezTo>
                  <a:cubicBezTo>
                    <a:pt x="780277" y="227523"/>
                    <a:pt x="775627" y="224281"/>
                    <a:pt x="768777" y="220611"/>
                  </a:cubicBezTo>
                  <a:cubicBezTo>
                    <a:pt x="754826" y="213267"/>
                    <a:pt x="747851" y="203971"/>
                    <a:pt x="747851" y="192714"/>
                  </a:cubicBezTo>
                  <a:cubicBezTo>
                    <a:pt x="747851" y="177540"/>
                    <a:pt x="759845" y="167017"/>
                    <a:pt x="783825" y="161143"/>
                  </a:cubicBezTo>
                  <a:cubicBezTo>
                    <a:pt x="829342" y="149886"/>
                    <a:pt x="874248" y="144260"/>
                    <a:pt x="918541" y="144260"/>
                  </a:cubicBezTo>
                  <a:cubicBezTo>
                    <a:pt x="943258" y="144260"/>
                    <a:pt x="955617" y="157351"/>
                    <a:pt x="955617" y="183535"/>
                  </a:cubicBezTo>
                  <a:cubicBezTo>
                    <a:pt x="955617" y="186228"/>
                    <a:pt x="955495" y="191734"/>
                    <a:pt x="955249" y="200054"/>
                  </a:cubicBezTo>
                  <a:cubicBezTo>
                    <a:pt x="954759" y="211801"/>
                    <a:pt x="954394" y="226116"/>
                    <a:pt x="954147" y="243003"/>
                  </a:cubicBezTo>
                  <a:lnTo>
                    <a:pt x="954147" y="404883"/>
                  </a:lnTo>
                  <a:cubicBezTo>
                    <a:pt x="954147" y="413203"/>
                    <a:pt x="961244" y="420789"/>
                    <a:pt x="975437" y="427640"/>
                  </a:cubicBezTo>
                  <a:cubicBezTo>
                    <a:pt x="987431" y="433513"/>
                    <a:pt x="993426" y="442080"/>
                    <a:pt x="993426" y="453336"/>
                  </a:cubicBezTo>
                  <a:cubicBezTo>
                    <a:pt x="993426" y="475360"/>
                    <a:pt x="967364" y="492369"/>
                    <a:pt x="915240" y="504359"/>
                  </a:cubicBezTo>
                  <a:cubicBezTo>
                    <a:pt x="884649" y="511455"/>
                    <a:pt x="855039" y="515004"/>
                    <a:pt x="826406" y="515004"/>
                  </a:cubicBezTo>
                  <a:cubicBezTo>
                    <a:pt x="814659" y="515004"/>
                    <a:pt x="806644" y="513659"/>
                    <a:pt x="802363" y="510965"/>
                  </a:cubicBezTo>
                  <a:cubicBezTo>
                    <a:pt x="798081" y="508275"/>
                    <a:pt x="795572" y="503014"/>
                    <a:pt x="794839" y="495184"/>
                  </a:cubicBezTo>
                  <a:cubicBezTo>
                    <a:pt x="793615" y="480010"/>
                    <a:pt x="788965" y="472423"/>
                    <a:pt x="780888" y="472423"/>
                  </a:cubicBezTo>
                  <a:cubicBezTo>
                    <a:pt x="777952" y="472423"/>
                    <a:pt x="775262" y="473097"/>
                    <a:pt x="772815" y="474442"/>
                  </a:cubicBezTo>
                  <a:cubicBezTo>
                    <a:pt x="770365" y="475788"/>
                    <a:pt x="762903" y="480743"/>
                    <a:pt x="750423" y="489310"/>
                  </a:cubicBezTo>
                  <a:cubicBezTo>
                    <a:pt x="725706" y="506194"/>
                    <a:pt x="699154" y="514635"/>
                    <a:pt x="670767" y="514635"/>
                  </a:cubicBezTo>
                  <a:cubicBezTo>
                    <a:pt x="623780" y="514635"/>
                    <a:pt x="590621" y="501057"/>
                    <a:pt x="571291" y="473893"/>
                  </a:cubicBezTo>
                  <a:cubicBezTo>
                    <a:pt x="554894" y="451133"/>
                    <a:pt x="546696" y="412834"/>
                    <a:pt x="546696" y="358997"/>
                  </a:cubicBezTo>
                  <a:cubicBezTo>
                    <a:pt x="546696" y="338930"/>
                    <a:pt x="546818" y="321800"/>
                    <a:pt x="547064" y="307607"/>
                  </a:cubicBezTo>
                  <a:cubicBezTo>
                    <a:pt x="547064" y="299287"/>
                    <a:pt x="547064" y="293657"/>
                    <a:pt x="547064" y="290720"/>
                  </a:cubicBezTo>
                  <a:cubicBezTo>
                    <a:pt x="547064" y="269676"/>
                    <a:pt x="545167" y="254197"/>
                    <a:pt x="541375" y="244285"/>
                  </a:cubicBezTo>
                  <a:cubicBezTo>
                    <a:pt x="537580" y="234377"/>
                    <a:pt x="530667" y="226606"/>
                    <a:pt x="520634" y="220976"/>
                  </a:cubicBezTo>
                  <a:cubicBezTo>
                    <a:pt x="511090" y="216082"/>
                    <a:pt x="505033" y="212169"/>
                    <a:pt x="502465" y="209232"/>
                  </a:cubicBezTo>
                  <a:cubicBezTo>
                    <a:pt x="499893" y="206296"/>
                    <a:pt x="498610" y="202257"/>
                    <a:pt x="498610" y="197117"/>
                  </a:cubicBezTo>
                  <a:cubicBezTo>
                    <a:pt x="498610" y="178520"/>
                    <a:pt x="512679" y="166162"/>
                    <a:pt x="540822" y="160042"/>
                  </a:cubicBezTo>
                  <a:cubicBezTo>
                    <a:pt x="588786" y="149521"/>
                    <a:pt x="636750" y="144260"/>
                    <a:pt x="684717" y="144260"/>
                  </a:cubicBezTo>
                  <a:close/>
                  <a:moveTo>
                    <a:pt x="2331043" y="143891"/>
                  </a:moveTo>
                  <a:cubicBezTo>
                    <a:pt x="2361876" y="143891"/>
                    <a:pt x="2388307" y="151968"/>
                    <a:pt x="2410330" y="168118"/>
                  </a:cubicBezTo>
                  <a:cubicBezTo>
                    <a:pt x="2425747" y="179618"/>
                    <a:pt x="2436517" y="193141"/>
                    <a:pt x="2442634" y="208680"/>
                  </a:cubicBezTo>
                  <a:cubicBezTo>
                    <a:pt x="2448751" y="224218"/>
                    <a:pt x="2452546" y="247041"/>
                    <a:pt x="2454012" y="277141"/>
                  </a:cubicBezTo>
                  <a:lnTo>
                    <a:pt x="2459152" y="406349"/>
                  </a:lnTo>
                  <a:cubicBezTo>
                    <a:pt x="2459642" y="416139"/>
                    <a:pt x="2461172" y="423358"/>
                    <a:pt x="2463740" y="428008"/>
                  </a:cubicBezTo>
                  <a:cubicBezTo>
                    <a:pt x="2466308" y="432658"/>
                    <a:pt x="2473836" y="441590"/>
                    <a:pt x="2486316" y="454803"/>
                  </a:cubicBezTo>
                  <a:cubicBezTo>
                    <a:pt x="2489986" y="458720"/>
                    <a:pt x="2491821" y="464225"/>
                    <a:pt x="2491821" y="471322"/>
                  </a:cubicBezTo>
                  <a:cubicBezTo>
                    <a:pt x="2491821" y="487475"/>
                    <a:pt x="2482156" y="498732"/>
                    <a:pt x="2462822" y="505092"/>
                  </a:cubicBezTo>
                  <a:cubicBezTo>
                    <a:pt x="2443489" y="511455"/>
                    <a:pt x="2408985" y="514635"/>
                    <a:pt x="2359308" y="514635"/>
                  </a:cubicBezTo>
                  <a:cubicBezTo>
                    <a:pt x="2325538" y="514635"/>
                    <a:pt x="2301676" y="511702"/>
                    <a:pt x="2287729" y="505829"/>
                  </a:cubicBezTo>
                  <a:cubicBezTo>
                    <a:pt x="2273289" y="499709"/>
                    <a:pt x="2266070" y="489797"/>
                    <a:pt x="2266070" y="476093"/>
                  </a:cubicBezTo>
                  <a:cubicBezTo>
                    <a:pt x="2266070" y="471200"/>
                    <a:pt x="2266804" y="467589"/>
                    <a:pt x="2268274" y="465264"/>
                  </a:cubicBezTo>
                  <a:cubicBezTo>
                    <a:pt x="2269740" y="462942"/>
                    <a:pt x="2274637" y="457250"/>
                    <a:pt x="2282957" y="448196"/>
                  </a:cubicBezTo>
                  <a:cubicBezTo>
                    <a:pt x="2292744" y="437920"/>
                    <a:pt x="2297641" y="403659"/>
                    <a:pt x="2297641" y="345415"/>
                  </a:cubicBezTo>
                  <a:cubicBezTo>
                    <a:pt x="2297641" y="311645"/>
                    <a:pt x="2293724" y="286685"/>
                    <a:pt x="2285894" y="270531"/>
                  </a:cubicBezTo>
                  <a:cubicBezTo>
                    <a:pt x="2279531" y="257561"/>
                    <a:pt x="2267784" y="251076"/>
                    <a:pt x="2250654" y="251076"/>
                  </a:cubicBezTo>
                  <a:cubicBezTo>
                    <a:pt x="2234257" y="251076"/>
                    <a:pt x="2223000" y="256338"/>
                    <a:pt x="2216883" y="266861"/>
                  </a:cubicBezTo>
                  <a:cubicBezTo>
                    <a:pt x="2210767" y="277385"/>
                    <a:pt x="2207705" y="296472"/>
                    <a:pt x="2207705" y="324125"/>
                  </a:cubicBezTo>
                  <a:lnTo>
                    <a:pt x="2207705" y="396806"/>
                  </a:lnTo>
                  <a:cubicBezTo>
                    <a:pt x="2207705" y="411246"/>
                    <a:pt x="2208622" y="421154"/>
                    <a:pt x="2210461" y="426538"/>
                  </a:cubicBezTo>
                  <a:cubicBezTo>
                    <a:pt x="2212296" y="431925"/>
                    <a:pt x="2218350" y="442323"/>
                    <a:pt x="2228630" y="457740"/>
                  </a:cubicBezTo>
                  <a:cubicBezTo>
                    <a:pt x="2231320" y="462147"/>
                    <a:pt x="2232668" y="467162"/>
                    <a:pt x="2232668" y="472792"/>
                  </a:cubicBezTo>
                  <a:cubicBezTo>
                    <a:pt x="2232668" y="487228"/>
                    <a:pt x="2222635" y="497874"/>
                    <a:pt x="2202568" y="504727"/>
                  </a:cubicBezTo>
                  <a:cubicBezTo>
                    <a:pt x="2182501" y="511577"/>
                    <a:pt x="2151178" y="515004"/>
                    <a:pt x="2108597" y="515004"/>
                  </a:cubicBezTo>
                  <a:cubicBezTo>
                    <a:pt x="2040566" y="515004"/>
                    <a:pt x="2006549" y="500932"/>
                    <a:pt x="2006549" y="472792"/>
                  </a:cubicBezTo>
                  <a:cubicBezTo>
                    <a:pt x="2006549" y="466918"/>
                    <a:pt x="2007589" y="462452"/>
                    <a:pt x="2009670" y="459394"/>
                  </a:cubicBezTo>
                  <a:cubicBezTo>
                    <a:pt x="2011749" y="456332"/>
                    <a:pt x="2016705" y="451988"/>
                    <a:pt x="2024538" y="446361"/>
                  </a:cubicBezTo>
                  <a:cubicBezTo>
                    <a:pt x="2030898" y="441711"/>
                    <a:pt x="2034936" y="436390"/>
                    <a:pt x="2036650" y="430392"/>
                  </a:cubicBezTo>
                  <a:cubicBezTo>
                    <a:pt x="2038363" y="424397"/>
                    <a:pt x="2039955" y="409654"/>
                    <a:pt x="2041421" y="386161"/>
                  </a:cubicBezTo>
                  <a:cubicBezTo>
                    <a:pt x="2043135" y="358264"/>
                    <a:pt x="2043990" y="329019"/>
                    <a:pt x="2043990" y="298432"/>
                  </a:cubicBezTo>
                  <a:cubicBezTo>
                    <a:pt x="2043990" y="281545"/>
                    <a:pt x="2042707" y="270472"/>
                    <a:pt x="2040136" y="265210"/>
                  </a:cubicBezTo>
                  <a:cubicBezTo>
                    <a:pt x="2037567" y="259949"/>
                    <a:pt x="2030165" y="253526"/>
                    <a:pt x="2017928" y="245939"/>
                  </a:cubicBezTo>
                  <a:cubicBezTo>
                    <a:pt x="2007408" y="239333"/>
                    <a:pt x="2002146" y="231256"/>
                    <a:pt x="2002146" y="221712"/>
                  </a:cubicBezTo>
                  <a:cubicBezTo>
                    <a:pt x="2002146" y="211922"/>
                    <a:pt x="2006428" y="203908"/>
                    <a:pt x="2014991" y="197670"/>
                  </a:cubicBezTo>
                  <a:cubicBezTo>
                    <a:pt x="2023558" y="191428"/>
                    <a:pt x="2041178" y="183535"/>
                    <a:pt x="2067852" y="173992"/>
                  </a:cubicBezTo>
                  <a:cubicBezTo>
                    <a:pt x="2091345" y="165672"/>
                    <a:pt x="2113981" y="158634"/>
                    <a:pt x="2135761" y="152886"/>
                  </a:cubicBezTo>
                  <a:cubicBezTo>
                    <a:pt x="2157541" y="147134"/>
                    <a:pt x="2172468" y="144260"/>
                    <a:pt x="2180541" y="144260"/>
                  </a:cubicBezTo>
                  <a:cubicBezTo>
                    <a:pt x="2187885" y="144260"/>
                    <a:pt x="2194064" y="146950"/>
                    <a:pt x="2199079" y="152333"/>
                  </a:cubicBezTo>
                  <a:cubicBezTo>
                    <a:pt x="2204097" y="157717"/>
                    <a:pt x="2206606" y="164080"/>
                    <a:pt x="2206606" y="171423"/>
                  </a:cubicBezTo>
                  <a:cubicBezTo>
                    <a:pt x="2206606" y="172157"/>
                    <a:pt x="2206481" y="175215"/>
                    <a:pt x="2206238" y="180598"/>
                  </a:cubicBezTo>
                  <a:cubicBezTo>
                    <a:pt x="2205995" y="182555"/>
                    <a:pt x="2205870" y="184268"/>
                    <a:pt x="2205870" y="185738"/>
                  </a:cubicBezTo>
                  <a:cubicBezTo>
                    <a:pt x="2205870" y="197485"/>
                    <a:pt x="2210767" y="203359"/>
                    <a:pt x="2220553" y="203359"/>
                  </a:cubicBezTo>
                  <a:cubicBezTo>
                    <a:pt x="2226427" y="203359"/>
                    <a:pt x="2232668" y="198709"/>
                    <a:pt x="2239275" y="189409"/>
                  </a:cubicBezTo>
                  <a:cubicBezTo>
                    <a:pt x="2260319" y="159065"/>
                    <a:pt x="2290909" y="143891"/>
                    <a:pt x="2331043" y="143891"/>
                  </a:cubicBezTo>
                  <a:close/>
                  <a:moveTo>
                    <a:pt x="1196906" y="143891"/>
                  </a:moveTo>
                  <a:cubicBezTo>
                    <a:pt x="1205473" y="143891"/>
                    <a:pt x="1211468" y="146095"/>
                    <a:pt x="1214895" y="150498"/>
                  </a:cubicBezTo>
                  <a:cubicBezTo>
                    <a:pt x="1218318" y="154905"/>
                    <a:pt x="1220031" y="162492"/>
                    <a:pt x="1220031" y="173258"/>
                  </a:cubicBezTo>
                  <a:lnTo>
                    <a:pt x="1220031" y="498485"/>
                  </a:lnTo>
                  <a:cubicBezTo>
                    <a:pt x="1220031" y="531522"/>
                    <a:pt x="1217463" y="556973"/>
                    <a:pt x="1212323" y="574836"/>
                  </a:cubicBezTo>
                  <a:cubicBezTo>
                    <a:pt x="1207186" y="592703"/>
                    <a:pt x="1198376" y="606896"/>
                    <a:pt x="1185896" y="617416"/>
                  </a:cubicBezTo>
                  <a:cubicBezTo>
                    <a:pt x="1173169" y="627940"/>
                    <a:pt x="1156588" y="636444"/>
                    <a:pt x="1136156" y="642929"/>
                  </a:cubicBezTo>
                  <a:cubicBezTo>
                    <a:pt x="1115721" y="649414"/>
                    <a:pt x="1094983" y="652657"/>
                    <a:pt x="1073936" y="652657"/>
                  </a:cubicBezTo>
                  <a:cubicBezTo>
                    <a:pt x="1049956" y="652657"/>
                    <a:pt x="1029948" y="647885"/>
                    <a:pt x="1013920" y="638342"/>
                  </a:cubicBezTo>
                  <a:cubicBezTo>
                    <a:pt x="997891" y="628798"/>
                    <a:pt x="989877" y="616930"/>
                    <a:pt x="989877" y="602736"/>
                  </a:cubicBezTo>
                  <a:cubicBezTo>
                    <a:pt x="989877" y="596373"/>
                    <a:pt x="992140" y="590865"/>
                    <a:pt x="996668" y="586218"/>
                  </a:cubicBezTo>
                  <a:cubicBezTo>
                    <a:pt x="1001196" y="581568"/>
                    <a:pt x="1006639" y="579243"/>
                    <a:pt x="1013002" y="579243"/>
                  </a:cubicBezTo>
                  <a:cubicBezTo>
                    <a:pt x="1015939" y="579243"/>
                    <a:pt x="1019856" y="579608"/>
                    <a:pt x="1024749" y="580344"/>
                  </a:cubicBezTo>
                  <a:cubicBezTo>
                    <a:pt x="1029643" y="581078"/>
                    <a:pt x="1032701" y="581446"/>
                    <a:pt x="1033924" y="581446"/>
                  </a:cubicBezTo>
                  <a:cubicBezTo>
                    <a:pt x="1038331" y="581446"/>
                    <a:pt x="1042307" y="579364"/>
                    <a:pt x="1045855" y="575204"/>
                  </a:cubicBezTo>
                  <a:cubicBezTo>
                    <a:pt x="1049404" y="571044"/>
                    <a:pt x="1051179" y="566394"/>
                    <a:pt x="1051179" y="561254"/>
                  </a:cubicBezTo>
                  <a:cubicBezTo>
                    <a:pt x="1051179" y="558808"/>
                    <a:pt x="1050811" y="555381"/>
                    <a:pt x="1050078" y="550977"/>
                  </a:cubicBezTo>
                  <a:cubicBezTo>
                    <a:pt x="1048364" y="541924"/>
                    <a:pt x="1047506" y="533479"/>
                    <a:pt x="1047506" y="525649"/>
                  </a:cubicBezTo>
                  <a:lnTo>
                    <a:pt x="1047506" y="292558"/>
                  </a:lnTo>
                  <a:cubicBezTo>
                    <a:pt x="1047506" y="281545"/>
                    <a:pt x="1045612" y="272978"/>
                    <a:pt x="1041817" y="266861"/>
                  </a:cubicBezTo>
                  <a:cubicBezTo>
                    <a:pt x="1038025" y="260744"/>
                    <a:pt x="1031478" y="255848"/>
                    <a:pt x="1022181" y="252178"/>
                  </a:cubicBezTo>
                  <a:cubicBezTo>
                    <a:pt x="1008231" y="246551"/>
                    <a:pt x="1001256" y="238106"/>
                    <a:pt x="1001256" y="226849"/>
                  </a:cubicBezTo>
                  <a:cubicBezTo>
                    <a:pt x="1001256" y="213879"/>
                    <a:pt x="1006886" y="202685"/>
                    <a:pt x="1018142" y="193263"/>
                  </a:cubicBezTo>
                  <a:cubicBezTo>
                    <a:pt x="1029399" y="183841"/>
                    <a:pt x="1047753" y="175093"/>
                    <a:pt x="1073203" y="167017"/>
                  </a:cubicBezTo>
                  <a:cubicBezTo>
                    <a:pt x="1091313" y="161390"/>
                    <a:pt x="1113337" y="156128"/>
                    <a:pt x="1139277" y="151231"/>
                  </a:cubicBezTo>
                  <a:cubicBezTo>
                    <a:pt x="1165217" y="146338"/>
                    <a:pt x="1184426" y="143891"/>
                    <a:pt x="1196906" y="143891"/>
                  </a:cubicBezTo>
                  <a:close/>
                  <a:moveTo>
                    <a:pt x="1779819" y="141323"/>
                  </a:moveTo>
                  <a:cubicBezTo>
                    <a:pt x="1822399" y="141323"/>
                    <a:pt x="1858498" y="152090"/>
                    <a:pt x="1888108" y="173623"/>
                  </a:cubicBezTo>
                  <a:cubicBezTo>
                    <a:pt x="1903768" y="185127"/>
                    <a:pt x="1914719" y="198281"/>
                    <a:pt x="1920961" y="213086"/>
                  </a:cubicBezTo>
                  <a:cubicBezTo>
                    <a:pt x="1927199" y="227892"/>
                    <a:pt x="1930320" y="248264"/>
                    <a:pt x="1930320" y="274205"/>
                  </a:cubicBezTo>
                  <a:lnTo>
                    <a:pt x="1929587" y="328897"/>
                  </a:lnTo>
                  <a:cubicBezTo>
                    <a:pt x="1929587" y="366827"/>
                    <a:pt x="1932277" y="391422"/>
                    <a:pt x="1937664" y="402679"/>
                  </a:cubicBezTo>
                  <a:cubicBezTo>
                    <a:pt x="1940354" y="408063"/>
                    <a:pt x="1942922" y="411489"/>
                    <a:pt x="1945372" y="412956"/>
                  </a:cubicBezTo>
                  <a:cubicBezTo>
                    <a:pt x="1947819" y="414426"/>
                    <a:pt x="1952956" y="415771"/>
                    <a:pt x="1960789" y="416994"/>
                  </a:cubicBezTo>
                  <a:cubicBezTo>
                    <a:pt x="1968619" y="418218"/>
                    <a:pt x="1972536" y="423358"/>
                    <a:pt x="1972536" y="432411"/>
                  </a:cubicBezTo>
                  <a:cubicBezTo>
                    <a:pt x="1972536" y="444158"/>
                    <a:pt x="1967823" y="456395"/>
                    <a:pt x="1958401" y="469118"/>
                  </a:cubicBezTo>
                  <a:cubicBezTo>
                    <a:pt x="1948980" y="481845"/>
                    <a:pt x="1936805" y="492490"/>
                    <a:pt x="1921879" y="501057"/>
                  </a:cubicBezTo>
                  <a:cubicBezTo>
                    <a:pt x="1903525" y="511824"/>
                    <a:pt x="1884313" y="517207"/>
                    <a:pt x="1864246" y="517207"/>
                  </a:cubicBezTo>
                  <a:cubicBezTo>
                    <a:pt x="1838553" y="517207"/>
                    <a:pt x="1818239" y="508397"/>
                    <a:pt x="1803312" y="490777"/>
                  </a:cubicBezTo>
                  <a:cubicBezTo>
                    <a:pt x="1798176" y="484413"/>
                    <a:pt x="1793401" y="481233"/>
                    <a:pt x="1788997" y="481233"/>
                  </a:cubicBezTo>
                  <a:cubicBezTo>
                    <a:pt x="1784104" y="481233"/>
                    <a:pt x="1777619" y="484292"/>
                    <a:pt x="1769542" y="490409"/>
                  </a:cubicBezTo>
                  <a:cubicBezTo>
                    <a:pt x="1745072" y="508275"/>
                    <a:pt x="1717296" y="517207"/>
                    <a:pt x="1686216" y="517207"/>
                  </a:cubicBezTo>
                  <a:cubicBezTo>
                    <a:pt x="1654159" y="517207"/>
                    <a:pt x="1628219" y="510354"/>
                    <a:pt x="1608395" y="496650"/>
                  </a:cubicBezTo>
                  <a:cubicBezTo>
                    <a:pt x="1595425" y="487597"/>
                    <a:pt x="1585148" y="475788"/>
                    <a:pt x="1577562" y="461229"/>
                  </a:cubicBezTo>
                  <a:cubicBezTo>
                    <a:pt x="1569975" y="446667"/>
                    <a:pt x="1566183" y="431435"/>
                    <a:pt x="1566183" y="415528"/>
                  </a:cubicBezTo>
                  <a:cubicBezTo>
                    <a:pt x="1566183" y="390077"/>
                    <a:pt x="1576460" y="367564"/>
                    <a:pt x="1597017" y="347987"/>
                  </a:cubicBezTo>
                  <a:cubicBezTo>
                    <a:pt x="1629074" y="317150"/>
                    <a:pt x="1677041" y="301612"/>
                    <a:pt x="1740912" y="301368"/>
                  </a:cubicBezTo>
                  <a:cubicBezTo>
                    <a:pt x="1755105" y="301368"/>
                    <a:pt x="1764037" y="299961"/>
                    <a:pt x="1767707" y="297146"/>
                  </a:cubicBezTo>
                  <a:cubicBezTo>
                    <a:pt x="1771377" y="294331"/>
                    <a:pt x="1773212" y="287786"/>
                    <a:pt x="1773212" y="277506"/>
                  </a:cubicBezTo>
                  <a:cubicBezTo>
                    <a:pt x="1773212" y="251566"/>
                    <a:pt x="1770522" y="232785"/>
                    <a:pt x="1765139" y="221160"/>
                  </a:cubicBezTo>
                  <a:cubicBezTo>
                    <a:pt x="1759752" y="209538"/>
                    <a:pt x="1750945" y="203724"/>
                    <a:pt x="1738708" y="203724"/>
                  </a:cubicBezTo>
                  <a:cubicBezTo>
                    <a:pt x="1731365" y="203724"/>
                    <a:pt x="1724821" y="205927"/>
                    <a:pt x="1719069" y="210331"/>
                  </a:cubicBezTo>
                  <a:cubicBezTo>
                    <a:pt x="1713317" y="214737"/>
                    <a:pt x="1706161" y="222814"/>
                    <a:pt x="1697595" y="234558"/>
                  </a:cubicBezTo>
                  <a:cubicBezTo>
                    <a:pt x="1675814" y="265638"/>
                    <a:pt x="1653057" y="281176"/>
                    <a:pt x="1629321" y="281176"/>
                  </a:cubicBezTo>
                  <a:cubicBezTo>
                    <a:pt x="1617330" y="281176"/>
                    <a:pt x="1607540" y="277628"/>
                    <a:pt x="1599954" y="270531"/>
                  </a:cubicBezTo>
                  <a:cubicBezTo>
                    <a:pt x="1592367" y="263435"/>
                    <a:pt x="1588575" y="254138"/>
                    <a:pt x="1588575" y="242634"/>
                  </a:cubicBezTo>
                  <a:cubicBezTo>
                    <a:pt x="1588575" y="230888"/>
                    <a:pt x="1593284" y="219141"/>
                    <a:pt x="1602706" y="207394"/>
                  </a:cubicBezTo>
                  <a:cubicBezTo>
                    <a:pt x="1612128" y="195650"/>
                    <a:pt x="1624914" y="185370"/>
                    <a:pt x="1641067" y="176560"/>
                  </a:cubicBezTo>
                  <a:cubicBezTo>
                    <a:pt x="1685361" y="153070"/>
                    <a:pt x="1731612" y="141323"/>
                    <a:pt x="1779819" y="141323"/>
                  </a:cubicBezTo>
                  <a:close/>
                  <a:moveTo>
                    <a:pt x="1419720" y="6238"/>
                  </a:moveTo>
                  <a:cubicBezTo>
                    <a:pt x="1441010" y="6238"/>
                    <a:pt x="1457897" y="10214"/>
                    <a:pt x="1470377" y="18169"/>
                  </a:cubicBezTo>
                  <a:cubicBezTo>
                    <a:pt x="1482857" y="26121"/>
                    <a:pt x="1489099" y="36829"/>
                    <a:pt x="1489099" y="50289"/>
                  </a:cubicBezTo>
                  <a:cubicBezTo>
                    <a:pt x="1489099" y="69132"/>
                    <a:pt x="1479677" y="84059"/>
                    <a:pt x="1460834" y="95069"/>
                  </a:cubicBezTo>
                  <a:cubicBezTo>
                    <a:pt x="1430977" y="112446"/>
                    <a:pt x="1394881" y="121134"/>
                    <a:pt x="1352548" y="121134"/>
                  </a:cubicBezTo>
                  <a:cubicBezTo>
                    <a:pt x="1334681" y="121134"/>
                    <a:pt x="1320487" y="117708"/>
                    <a:pt x="1309964" y="110854"/>
                  </a:cubicBezTo>
                  <a:cubicBezTo>
                    <a:pt x="1295770" y="102044"/>
                    <a:pt x="1288674" y="89811"/>
                    <a:pt x="1288674" y="74147"/>
                  </a:cubicBezTo>
                  <a:cubicBezTo>
                    <a:pt x="1288674" y="53100"/>
                    <a:pt x="1303725" y="36582"/>
                    <a:pt x="1333826" y="24592"/>
                  </a:cubicBezTo>
                  <a:cubicBezTo>
                    <a:pt x="1364416" y="12355"/>
                    <a:pt x="1393046" y="6238"/>
                    <a:pt x="1419720" y="6238"/>
                  </a:cubicBezTo>
                  <a:close/>
                  <a:moveTo>
                    <a:pt x="1142214" y="6238"/>
                  </a:moveTo>
                  <a:cubicBezTo>
                    <a:pt x="1163504" y="6238"/>
                    <a:pt x="1180388" y="10214"/>
                    <a:pt x="1192868" y="18169"/>
                  </a:cubicBezTo>
                  <a:cubicBezTo>
                    <a:pt x="1205348" y="26121"/>
                    <a:pt x="1211589" y="36829"/>
                    <a:pt x="1211589" y="50289"/>
                  </a:cubicBezTo>
                  <a:cubicBezTo>
                    <a:pt x="1211589" y="69132"/>
                    <a:pt x="1202168" y="84059"/>
                    <a:pt x="1183324" y="95069"/>
                  </a:cubicBezTo>
                  <a:cubicBezTo>
                    <a:pt x="1153471" y="112446"/>
                    <a:pt x="1117375" y="121134"/>
                    <a:pt x="1075038" y="121134"/>
                  </a:cubicBezTo>
                  <a:cubicBezTo>
                    <a:pt x="1057418" y="121134"/>
                    <a:pt x="1043224" y="117708"/>
                    <a:pt x="1032458" y="110854"/>
                  </a:cubicBezTo>
                  <a:cubicBezTo>
                    <a:pt x="1018264" y="101801"/>
                    <a:pt x="1011167" y="89564"/>
                    <a:pt x="1011167" y="74147"/>
                  </a:cubicBezTo>
                  <a:cubicBezTo>
                    <a:pt x="1011167" y="53100"/>
                    <a:pt x="1026216" y="36582"/>
                    <a:pt x="1056316" y="24592"/>
                  </a:cubicBezTo>
                  <a:cubicBezTo>
                    <a:pt x="1086907" y="12355"/>
                    <a:pt x="1115537" y="6238"/>
                    <a:pt x="1142214" y="6238"/>
                  </a:cubicBezTo>
                  <a:close/>
                  <a:moveTo>
                    <a:pt x="435351" y="0"/>
                  </a:moveTo>
                  <a:cubicBezTo>
                    <a:pt x="443915" y="0"/>
                    <a:pt x="452113" y="4893"/>
                    <a:pt x="459943" y="14680"/>
                  </a:cubicBezTo>
                  <a:cubicBezTo>
                    <a:pt x="481480" y="42090"/>
                    <a:pt x="492247" y="72434"/>
                    <a:pt x="492247" y="105714"/>
                  </a:cubicBezTo>
                  <a:cubicBezTo>
                    <a:pt x="492247" y="120888"/>
                    <a:pt x="488699" y="133003"/>
                    <a:pt x="481602" y="142056"/>
                  </a:cubicBezTo>
                  <a:cubicBezTo>
                    <a:pt x="474505" y="151110"/>
                    <a:pt x="465205" y="155638"/>
                    <a:pt x="453705" y="155638"/>
                  </a:cubicBezTo>
                  <a:cubicBezTo>
                    <a:pt x="445138" y="155638"/>
                    <a:pt x="438653" y="153925"/>
                    <a:pt x="434250" y="150498"/>
                  </a:cubicBezTo>
                  <a:cubicBezTo>
                    <a:pt x="429843" y="147071"/>
                    <a:pt x="418586" y="135081"/>
                    <a:pt x="400479" y="114524"/>
                  </a:cubicBezTo>
                  <a:cubicBezTo>
                    <a:pt x="389466" y="101801"/>
                    <a:pt x="376190" y="93481"/>
                    <a:pt x="360651" y="89564"/>
                  </a:cubicBezTo>
                  <a:cubicBezTo>
                    <a:pt x="345110" y="85651"/>
                    <a:pt x="316173" y="83079"/>
                    <a:pt x="273836" y="81856"/>
                  </a:cubicBezTo>
                  <a:cubicBezTo>
                    <a:pt x="256953" y="81856"/>
                    <a:pt x="246551" y="86137"/>
                    <a:pt x="242638" y="94704"/>
                  </a:cubicBezTo>
                  <a:cubicBezTo>
                    <a:pt x="239701" y="101068"/>
                    <a:pt x="236945" y="113548"/>
                    <a:pt x="234377" y="132145"/>
                  </a:cubicBezTo>
                  <a:cubicBezTo>
                    <a:pt x="231808" y="150745"/>
                    <a:pt x="230523" y="167628"/>
                    <a:pt x="230523" y="182802"/>
                  </a:cubicBezTo>
                  <a:cubicBezTo>
                    <a:pt x="230523" y="191855"/>
                    <a:pt x="233459" y="198097"/>
                    <a:pt x="239333" y="201524"/>
                  </a:cubicBezTo>
                  <a:cubicBezTo>
                    <a:pt x="245206" y="204947"/>
                    <a:pt x="256219" y="206661"/>
                    <a:pt x="272370" y="206661"/>
                  </a:cubicBezTo>
                  <a:cubicBezTo>
                    <a:pt x="283136" y="206661"/>
                    <a:pt x="291091" y="204704"/>
                    <a:pt x="296228" y="200787"/>
                  </a:cubicBezTo>
                  <a:cubicBezTo>
                    <a:pt x="301368" y="196874"/>
                    <a:pt x="304917" y="190267"/>
                    <a:pt x="306873" y="180967"/>
                  </a:cubicBezTo>
                  <a:cubicBezTo>
                    <a:pt x="312503" y="154293"/>
                    <a:pt x="324004" y="140955"/>
                    <a:pt x="341380" y="140955"/>
                  </a:cubicBezTo>
                  <a:cubicBezTo>
                    <a:pt x="371234" y="140955"/>
                    <a:pt x="386161" y="176685"/>
                    <a:pt x="386161" y="248139"/>
                  </a:cubicBezTo>
                  <a:cubicBezTo>
                    <a:pt x="386161" y="293413"/>
                    <a:pt x="379676" y="326694"/>
                    <a:pt x="366706" y="347987"/>
                  </a:cubicBezTo>
                  <a:cubicBezTo>
                    <a:pt x="358876" y="360954"/>
                    <a:pt x="348109" y="367439"/>
                    <a:pt x="334405" y="367439"/>
                  </a:cubicBezTo>
                  <a:cubicBezTo>
                    <a:pt x="319965" y="367439"/>
                    <a:pt x="311645" y="357774"/>
                    <a:pt x="309445" y="338440"/>
                  </a:cubicBezTo>
                  <a:cubicBezTo>
                    <a:pt x="308222" y="325960"/>
                    <a:pt x="306689" y="317150"/>
                    <a:pt x="304854" y="312013"/>
                  </a:cubicBezTo>
                  <a:cubicBezTo>
                    <a:pt x="303019" y="306873"/>
                    <a:pt x="299533" y="301980"/>
                    <a:pt x="294393" y="297330"/>
                  </a:cubicBezTo>
                  <a:cubicBezTo>
                    <a:pt x="286316" y="289743"/>
                    <a:pt x="274573" y="285948"/>
                    <a:pt x="259156" y="285948"/>
                  </a:cubicBezTo>
                  <a:cubicBezTo>
                    <a:pt x="248143" y="285948"/>
                    <a:pt x="240678" y="287908"/>
                    <a:pt x="236764" y="291821"/>
                  </a:cubicBezTo>
                  <a:cubicBezTo>
                    <a:pt x="232848" y="295738"/>
                    <a:pt x="231134" y="303203"/>
                    <a:pt x="231624" y="314213"/>
                  </a:cubicBezTo>
                  <a:cubicBezTo>
                    <a:pt x="231624" y="316173"/>
                    <a:pt x="231503" y="327552"/>
                    <a:pt x="231256" y="348352"/>
                  </a:cubicBezTo>
                  <a:cubicBezTo>
                    <a:pt x="231256" y="390689"/>
                    <a:pt x="235663" y="416504"/>
                    <a:pt x="244473" y="425805"/>
                  </a:cubicBezTo>
                  <a:cubicBezTo>
                    <a:pt x="247409" y="429475"/>
                    <a:pt x="250405" y="431862"/>
                    <a:pt x="253464" y="432964"/>
                  </a:cubicBezTo>
                  <a:cubicBezTo>
                    <a:pt x="256525" y="434065"/>
                    <a:pt x="264540" y="435595"/>
                    <a:pt x="277510" y="437551"/>
                  </a:cubicBezTo>
                  <a:cubicBezTo>
                    <a:pt x="283870" y="438531"/>
                    <a:pt x="289253" y="441833"/>
                    <a:pt x="293660" y="447463"/>
                  </a:cubicBezTo>
                  <a:cubicBezTo>
                    <a:pt x="298063" y="453090"/>
                    <a:pt x="300267" y="459575"/>
                    <a:pt x="300267" y="466918"/>
                  </a:cubicBezTo>
                  <a:cubicBezTo>
                    <a:pt x="300267" y="485762"/>
                    <a:pt x="289253" y="497874"/>
                    <a:pt x="267230" y="503257"/>
                  </a:cubicBezTo>
                  <a:cubicBezTo>
                    <a:pt x="235416" y="510844"/>
                    <a:pt x="190757" y="514635"/>
                    <a:pt x="133247" y="514635"/>
                  </a:cubicBezTo>
                  <a:cubicBezTo>
                    <a:pt x="82836" y="514635"/>
                    <a:pt x="48085" y="511702"/>
                    <a:pt x="28999" y="505829"/>
                  </a:cubicBezTo>
                  <a:cubicBezTo>
                    <a:pt x="20435" y="503135"/>
                    <a:pt x="13460" y="498242"/>
                    <a:pt x="8077" y="491145"/>
                  </a:cubicBezTo>
                  <a:cubicBezTo>
                    <a:pt x="2693" y="484048"/>
                    <a:pt x="0" y="476215"/>
                    <a:pt x="0" y="467652"/>
                  </a:cubicBezTo>
                  <a:cubicBezTo>
                    <a:pt x="0" y="456885"/>
                    <a:pt x="3917" y="448196"/>
                    <a:pt x="11747" y="441590"/>
                  </a:cubicBezTo>
                  <a:cubicBezTo>
                    <a:pt x="13703" y="440120"/>
                    <a:pt x="20435" y="437061"/>
                    <a:pt x="31935" y="432411"/>
                  </a:cubicBezTo>
                  <a:cubicBezTo>
                    <a:pt x="45639" y="427028"/>
                    <a:pt x="53837" y="414548"/>
                    <a:pt x="56530" y="394971"/>
                  </a:cubicBezTo>
                  <a:cubicBezTo>
                    <a:pt x="60934" y="364871"/>
                    <a:pt x="63137" y="296228"/>
                    <a:pt x="63137" y="189040"/>
                  </a:cubicBezTo>
                  <a:cubicBezTo>
                    <a:pt x="63137" y="142790"/>
                    <a:pt x="61546" y="112811"/>
                    <a:pt x="58365" y="99108"/>
                  </a:cubicBezTo>
                  <a:cubicBezTo>
                    <a:pt x="55182" y="85404"/>
                    <a:pt x="47474" y="75861"/>
                    <a:pt x="35240" y="70477"/>
                  </a:cubicBezTo>
                  <a:cubicBezTo>
                    <a:pt x="23003" y="65094"/>
                    <a:pt x="14989" y="60381"/>
                    <a:pt x="11194" y="56343"/>
                  </a:cubicBezTo>
                  <a:cubicBezTo>
                    <a:pt x="7402" y="52308"/>
                    <a:pt x="5505" y="46494"/>
                    <a:pt x="5505" y="38907"/>
                  </a:cubicBezTo>
                  <a:cubicBezTo>
                    <a:pt x="5505" y="28140"/>
                    <a:pt x="10767" y="19146"/>
                    <a:pt x="21290" y="11928"/>
                  </a:cubicBezTo>
                  <a:cubicBezTo>
                    <a:pt x="31814" y="4709"/>
                    <a:pt x="44784" y="1098"/>
                    <a:pt x="60200" y="1098"/>
                  </a:cubicBezTo>
                  <a:cubicBezTo>
                    <a:pt x="69987" y="1098"/>
                    <a:pt x="84306" y="1835"/>
                    <a:pt x="103149" y="3302"/>
                  </a:cubicBezTo>
                  <a:cubicBezTo>
                    <a:pt x="143037" y="6485"/>
                    <a:pt x="190757" y="8073"/>
                    <a:pt x="246308" y="8073"/>
                  </a:cubicBezTo>
                  <a:cubicBezTo>
                    <a:pt x="335139" y="8073"/>
                    <a:pt x="394971" y="5627"/>
                    <a:pt x="425805" y="733"/>
                  </a:cubicBezTo>
                  <a:cubicBezTo>
                    <a:pt x="429968" y="243"/>
                    <a:pt x="433148" y="0"/>
                    <a:pt x="435351"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Poppins" panose="00000500000000000000" pitchFamily="50" charset="0"/>
                <a:cs typeface="Poppins" panose="00000500000000000000" pitchFamily="50" charset="0"/>
              </a:endParaRPr>
            </a:p>
          </p:txBody>
        </p:sp>
      </p:grpSp>
    </p:spTree>
    <p:extLst>
      <p:ext uri="{BB962C8B-B14F-4D97-AF65-F5344CB8AC3E}">
        <p14:creationId xmlns:p14="http://schemas.microsoft.com/office/powerpoint/2010/main" val="2198681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BFB425-48D7-46A7-A192-CA8C842A5E62}"/>
              </a:ext>
            </a:extLst>
          </p:cNvPr>
          <p:cNvSpPr/>
          <p:nvPr/>
        </p:nvSpPr>
        <p:spPr>
          <a:xfrm>
            <a:off x="182600" y="555171"/>
            <a:ext cx="5710200" cy="401682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sp>
        <p:nvSpPr>
          <p:cNvPr id="7" name="Rectangle 6">
            <a:extLst>
              <a:ext uri="{FF2B5EF4-FFF2-40B4-BE49-F238E27FC236}">
                <a16:creationId xmlns:a16="http://schemas.microsoft.com/office/drawing/2014/main" id="{291B6F08-131A-47C2-8E3C-5FF910A0EB86}"/>
              </a:ext>
            </a:extLst>
          </p:cNvPr>
          <p:cNvSpPr/>
          <p:nvPr/>
        </p:nvSpPr>
        <p:spPr>
          <a:xfrm>
            <a:off x="6830290" y="555171"/>
            <a:ext cx="5361709" cy="57476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grpSp>
        <p:nvGrpSpPr>
          <p:cNvPr id="2" name="Gruppieren 16">
            <a:extLst>
              <a:ext uri="{FF2B5EF4-FFF2-40B4-BE49-F238E27FC236}">
                <a16:creationId xmlns:a16="http://schemas.microsoft.com/office/drawing/2014/main" id="{6A906C5E-1BE2-4BE1-8FF6-8C8885782BEA}"/>
              </a:ext>
            </a:extLst>
          </p:cNvPr>
          <p:cNvGrpSpPr/>
          <p:nvPr/>
        </p:nvGrpSpPr>
        <p:grpSpPr>
          <a:xfrm>
            <a:off x="3660658" y="1531248"/>
            <a:ext cx="4870684" cy="5326752"/>
            <a:chOff x="12343508" y="3704825"/>
            <a:chExt cx="8442036" cy="9232511"/>
          </a:xfrm>
        </p:grpSpPr>
        <p:pic>
          <p:nvPicPr>
            <p:cNvPr id="3" name="Shape 1701">
              <a:extLst>
                <a:ext uri="{FF2B5EF4-FFF2-40B4-BE49-F238E27FC236}">
                  <a16:creationId xmlns:a16="http://schemas.microsoft.com/office/drawing/2014/main" id="{1E0AD356-7EC5-40DE-A762-E0299FDBE6C4}"/>
                </a:ext>
              </a:extLst>
            </p:cNvPr>
            <p:cNvPicPr preferRelativeResize="0"/>
            <p:nvPr/>
          </p:nvPicPr>
          <p:blipFill rotWithShape="1">
            <a:blip r:embed="rId2">
              <a:alphaModFix/>
            </a:blip>
            <a:srcRect/>
            <a:stretch/>
          </p:blipFill>
          <p:spPr>
            <a:xfrm>
              <a:off x="12343508" y="3704825"/>
              <a:ext cx="8442036" cy="9232511"/>
            </a:xfrm>
            <a:prstGeom prst="rect">
              <a:avLst/>
            </a:prstGeom>
            <a:noFill/>
            <a:ln>
              <a:noFill/>
            </a:ln>
          </p:spPr>
        </p:pic>
        <p:sp>
          <p:nvSpPr>
            <p:cNvPr id="4" name="Shape 690">
              <a:extLst>
                <a:ext uri="{FF2B5EF4-FFF2-40B4-BE49-F238E27FC236}">
                  <a16:creationId xmlns:a16="http://schemas.microsoft.com/office/drawing/2014/main" id="{FD409AEA-73B0-493F-9B42-A9F4A224138B}"/>
                </a:ext>
              </a:extLst>
            </p:cNvPr>
            <p:cNvSpPr/>
            <p:nvPr/>
          </p:nvSpPr>
          <p:spPr>
            <a:xfrm>
              <a:off x="12902955" y="4240910"/>
              <a:ext cx="7242420" cy="4320599"/>
            </a:xfrm>
            <a:prstGeom prst="rect">
              <a:avLst/>
            </a:prstGeom>
            <a:solidFill>
              <a:schemeClr val="bg1"/>
            </a:solidFill>
            <a:ln>
              <a:noFill/>
            </a:ln>
          </p:spPr>
          <p:txBody>
            <a:bodyPr lIns="91426" tIns="45700" rIns="91426" bIns="45700" anchor="ctr" anchorCtr="0">
              <a:noAutofit/>
            </a:bodyPr>
            <a:lstStyle/>
            <a:p>
              <a:pPr algn="ctr"/>
              <a:endParaRPr sz="3600">
                <a:solidFill>
                  <a:schemeClr val="bg2">
                    <a:lumMod val="50000"/>
                  </a:schemeClr>
                </a:solidFill>
                <a:latin typeface="Poppins" panose="00000500000000000000" pitchFamily="50" charset="0"/>
                <a:ea typeface="Lato"/>
                <a:cs typeface="Poppins" panose="00000500000000000000" pitchFamily="50" charset="0"/>
                <a:sym typeface="Lato"/>
              </a:endParaRPr>
            </a:p>
          </p:txBody>
        </p:sp>
      </p:grpSp>
      <p:sp>
        <p:nvSpPr>
          <p:cNvPr id="8" name="TextBox 7">
            <a:extLst>
              <a:ext uri="{FF2B5EF4-FFF2-40B4-BE49-F238E27FC236}">
                <a16:creationId xmlns:a16="http://schemas.microsoft.com/office/drawing/2014/main" id="{9CA19092-05CE-4E51-9EBE-B270FD210576}"/>
              </a:ext>
            </a:extLst>
          </p:cNvPr>
          <p:cNvSpPr txBox="1"/>
          <p:nvPr/>
        </p:nvSpPr>
        <p:spPr>
          <a:xfrm>
            <a:off x="8718590" y="2513253"/>
            <a:ext cx="3065437" cy="1842684"/>
          </a:xfrm>
          <a:prstGeom prst="rect">
            <a:avLst/>
          </a:prstGeom>
          <a:noFill/>
        </p:spPr>
        <p:txBody>
          <a:bodyPr wrap="square" rtlCol="0">
            <a:spAutoFit/>
          </a:bodyPr>
          <a:lstStyle/>
          <a:p>
            <a:pPr>
              <a:lnSpc>
                <a:spcPct val="150000"/>
              </a:lnSpc>
            </a:pPr>
            <a:r>
              <a:rPr lang="id-ID" sz="1100">
                <a:solidFill>
                  <a:schemeClr val="bg1"/>
                </a:solidFill>
                <a:latin typeface="Poppins" panose="00000500000000000000" pitchFamily="50" charset="0"/>
                <a:cs typeface="Poppins" panose="00000500000000000000" pitchFamily="50" charset="0"/>
              </a:rPr>
              <a:t>Lorem ipsum dolor sit amet, consectetur adipiscing elit. Donec lectus turpis, consectetur ac porttitor vitae, fermentum eget turpis. Vivamus auctor eu dui pulvinar finibus. Quisque eget eros ullamcorper libero auctor fermentum. Integer pulvinar augue a arcu aliquet</a:t>
            </a:r>
            <a:endParaRPr lang="en-US" sz="1100">
              <a:solidFill>
                <a:schemeClr val="bg1"/>
              </a:solidFill>
              <a:latin typeface="Poppins" panose="00000500000000000000" pitchFamily="50" charset="0"/>
              <a:cs typeface="Poppins" panose="00000500000000000000" pitchFamily="50" charset="0"/>
            </a:endParaRPr>
          </a:p>
        </p:txBody>
      </p:sp>
      <p:sp>
        <p:nvSpPr>
          <p:cNvPr id="9" name="TextBox 8">
            <a:extLst>
              <a:ext uri="{FF2B5EF4-FFF2-40B4-BE49-F238E27FC236}">
                <a16:creationId xmlns:a16="http://schemas.microsoft.com/office/drawing/2014/main" id="{532901A0-70B5-47B7-9DF2-283D82A4949C}"/>
              </a:ext>
            </a:extLst>
          </p:cNvPr>
          <p:cNvSpPr txBox="1"/>
          <p:nvPr/>
        </p:nvSpPr>
        <p:spPr>
          <a:xfrm>
            <a:off x="156180" y="3086942"/>
            <a:ext cx="3392863" cy="584775"/>
          </a:xfrm>
          <a:prstGeom prst="rect">
            <a:avLst/>
          </a:prstGeom>
          <a:noFill/>
        </p:spPr>
        <p:txBody>
          <a:bodyPr wrap="square" rtlCol="0">
            <a:spAutoFit/>
          </a:bodyPr>
          <a:lstStyle/>
          <a:p>
            <a:pPr algn="r"/>
            <a:r>
              <a:rPr lang="en-US" sz="3200" b="1" dirty="0">
                <a:solidFill>
                  <a:schemeClr val="accent1"/>
                </a:solidFill>
                <a:latin typeface="Poppins" panose="00000500000000000000" pitchFamily="50" charset="0"/>
                <a:cs typeface="Poppins" panose="00000500000000000000" pitchFamily="50" charset="0"/>
              </a:rPr>
              <a:t>Raw is law</a:t>
            </a:r>
            <a:endParaRPr lang="id-ID" sz="13800" b="1" i="1" dirty="0">
              <a:solidFill>
                <a:schemeClr val="accent1"/>
              </a:solidFill>
              <a:latin typeface="Poppins" panose="00000500000000000000" pitchFamily="50" charset="0"/>
              <a:cs typeface="Poppins" panose="00000500000000000000" pitchFamily="50" charset="0"/>
            </a:endParaRPr>
          </a:p>
        </p:txBody>
      </p:sp>
      <p:sp>
        <p:nvSpPr>
          <p:cNvPr id="11" name="Right Triangle 10">
            <a:extLst>
              <a:ext uri="{FF2B5EF4-FFF2-40B4-BE49-F238E27FC236}">
                <a16:creationId xmlns:a16="http://schemas.microsoft.com/office/drawing/2014/main" id="{0F0B65D7-A0D9-4480-9CBB-3ED974501631}"/>
              </a:ext>
            </a:extLst>
          </p:cNvPr>
          <p:cNvSpPr/>
          <p:nvPr/>
        </p:nvSpPr>
        <p:spPr>
          <a:xfrm rot="10800000">
            <a:off x="5394036" y="555170"/>
            <a:ext cx="498764" cy="498764"/>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pic>
        <p:nvPicPr>
          <p:cNvPr id="6" name="Picture Placeholder 5">
            <a:extLst>
              <a:ext uri="{FF2B5EF4-FFF2-40B4-BE49-F238E27FC236}">
                <a16:creationId xmlns:a16="http://schemas.microsoft.com/office/drawing/2014/main" id="{F8BA5362-A96B-4BE2-809D-6A127C5D212B}"/>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2074" b="2074"/>
          <a:stretch>
            <a:fillRect/>
          </a:stretch>
        </p:blipFill>
        <p:spPr/>
      </p:pic>
      <p:grpSp>
        <p:nvGrpSpPr>
          <p:cNvPr id="13" name="Group 12">
            <a:extLst>
              <a:ext uri="{FF2B5EF4-FFF2-40B4-BE49-F238E27FC236}">
                <a16:creationId xmlns:a16="http://schemas.microsoft.com/office/drawing/2014/main" id="{AC506F51-3A1C-48DF-B978-0EE0E8E7B87A}"/>
              </a:ext>
            </a:extLst>
          </p:cNvPr>
          <p:cNvGrpSpPr/>
          <p:nvPr/>
        </p:nvGrpSpPr>
        <p:grpSpPr>
          <a:xfrm>
            <a:off x="1295400" y="2268746"/>
            <a:ext cx="1361667" cy="489014"/>
            <a:chOff x="1769063" y="2652035"/>
            <a:chExt cx="4326937" cy="1553930"/>
          </a:xfrm>
        </p:grpSpPr>
        <p:pic>
          <p:nvPicPr>
            <p:cNvPr id="14" name="Graphic 13">
              <a:extLst>
                <a:ext uri="{FF2B5EF4-FFF2-40B4-BE49-F238E27FC236}">
                  <a16:creationId xmlns:a16="http://schemas.microsoft.com/office/drawing/2014/main" id="{E85EA352-FF3D-4687-88E8-8EC579197E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69063" y="2652035"/>
              <a:ext cx="1553930" cy="1553930"/>
            </a:xfrm>
            <a:prstGeom prst="rect">
              <a:avLst/>
            </a:prstGeom>
          </p:spPr>
        </p:pic>
        <p:sp>
          <p:nvSpPr>
            <p:cNvPr id="15" name="Freeform: Shape 14">
              <a:extLst>
                <a:ext uri="{FF2B5EF4-FFF2-40B4-BE49-F238E27FC236}">
                  <a16:creationId xmlns:a16="http://schemas.microsoft.com/office/drawing/2014/main" id="{1FC42113-A7FA-4629-AD73-5D39BFCF6291}"/>
                </a:ext>
              </a:extLst>
            </p:cNvPr>
            <p:cNvSpPr/>
            <p:nvPr/>
          </p:nvSpPr>
          <p:spPr>
            <a:xfrm>
              <a:off x="3604179" y="2933205"/>
              <a:ext cx="2491821" cy="1197583"/>
            </a:xfrm>
            <a:custGeom>
              <a:avLst/>
              <a:gdLst>
                <a:gd name="connsiteX0" fmla="*/ 257686 w 2491821"/>
                <a:gd name="connsiteY0" fmla="*/ 968162 h 1197583"/>
                <a:gd name="connsiteX1" fmla="*/ 235294 w 2491821"/>
                <a:gd name="connsiteY1" fmla="*/ 975134 h 1197583"/>
                <a:gd name="connsiteX2" fmla="*/ 229056 w 2491821"/>
                <a:gd name="connsiteY2" fmla="*/ 1000463 h 1197583"/>
                <a:gd name="connsiteX3" fmla="*/ 229056 w 2491821"/>
                <a:gd name="connsiteY3" fmla="*/ 1035335 h 1197583"/>
                <a:gd name="connsiteX4" fmla="*/ 236028 w 2491821"/>
                <a:gd name="connsiteY4" fmla="*/ 1099206 h 1197583"/>
                <a:gd name="connsiteX5" fmla="*/ 264293 w 2491821"/>
                <a:gd name="connsiteY5" fmla="*/ 1114991 h 1197583"/>
                <a:gd name="connsiteX6" fmla="*/ 320090 w 2491821"/>
                <a:gd name="connsiteY6" fmla="*/ 1049653 h 1197583"/>
                <a:gd name="connsiteX7" fmla="*/ 257686 w 2491821"/>
                <a:gd name="connsiteY7" fmla="*/ 968162 h 1197583"/>
                <a:gd name="connsiteX8" fmla="*/ 1358664 w 2491821"/>
                <a:gd name="connsiteY8" fmla="*/ 888138 h 1197583"/>
                <a:gd name="connsiteX9" fmla="*/ 1326361 w 2491821"/>
                <a:gd name="connsiteY9" fmla="*/ 904292 h 1197583"/>
                <a:gd name="connsiteX10" fmla="*/ 1315351 w 2491821"/>
                <a:gd name="connsiteY10" fmla="*/ 934757 h 1197583"/>
                <a:gd name="connsiteX11" fmla="*/ 1320671 w 2491821"/>
                <a:gd name="connsiteY11" fmla="*/ 950174 h 1197583"/>
                <a:gd name="connsiteX12" fmla="*/ 1339209 w 2491821"/>
                <a:gd name="connsiteY12" fmla="*/ 954581 h 1197583"/>
                <a:gd name="connsiteX13" fmla="*/ 1376285 w 2491821"/>
                <a:gd name="connsiteY13" fmla="*/ 954581 h 1197583"/>
                <a:gd name="connsiteX14" fmla="*/ 1399775 w 2491821"/>
                <a:gd name="connsiteY14" fmla="*/ 932922 h 1197583"/>
                <a:gd name="connsiteX15" fmla="*/ 1388396 w 2491821"/>
                <a:gd name="connsiteY15" fmla="*/ 900618 h 1197583"/>
                <a:gd name="connsiteX16" fmla="*/ 1358664 w 2491821"/>
                <a:gd name="connsiteY16" fmla="*/ 888138 h 1197583"/>
                <a:gd name="connsiteX17" fmla="*/ 720444 w 2491821"/>
                <a:gd name="connsiteY17" fmla="*/ 824636 h 1197583"/>
                <a:gd name="connsiteX18" fmla="*/ 740633 w 2491821"/>
                <a:gd name="connsiteY18" fmla="*/ 847393 h 1197583"/>
                <a:gd name="connsiteX19" fmla="*/ 740633 w 2491821"/>
                <a:gd name="connsiteY19" fmla="*/ 1060663 h 1197583"/>
                <a:gd name="connsiteX20" fmla="*/ 745221 w 2491821"/>
                <a:gd name="connsiteY20" fmla="*/ 1097739 h 1197583"/>
                <a:gd name="connsiteX21" fmla="*/ 763758 w 2491821"/>
                <a:gd name="connsiteY21" fmla="*/ 1119397 h 1197583"/>
                <a:gd name="connsiteX22" fmla="*/ 778994 w 2491821"/>
                <a:gd name="connsiteY22" fmla="*/ 1133160 h 1197583"/>
                <a:gd name="connsiteX23" fmla="*/ 782848 w 2491821"/>
                <a:gd name="connsiteY23" fmla="*/ 1147659 h 1197583"/>
                <a:gd name="connsiteX24" fmla="*/ 662812 w 2491821"/>
                <a:gd name="connsiteY24" fmla="*/ 1195015 h 1197583"/>
                <a:gd name="connsiteX25" fmla="*/ 560399 w 2491821"/>
                <a:gd name="connsiteY25" fmla="*/ 1184735 h 1197583"/>
                <a:gd name="connsiteX26" fmla="*/ 539662 w 2491821"/>
                <a:gd name="connsiteY26" fmla="*/ 1171886 h 1197583"/>
                <a:gd name="connsiteX27" fmla="*/ 531769 w 2491821"/>
                <a:gd name="connsiteY27" fmla="*/ 1150964 h 1197583"/>
                <a:gd name="connsiteX28" fmla="*/ 535807 w 2491821"/>
                <a:gd name="connsiteY28" fmla="*/ 1135548 h 1197583"/>
                <a:gd name="connsiteX29" fmla="*/ 556361 w 2491821"/>
                <a:gd name="connsiteY29" fmla="*/ 1117927 h 1197583"/>
                <a:gd name="connsiteX30" fmla="*/ 572514 w 2491821"/>
                <a:gd name="connsiteY30" fmla="*/ 1090395 h 1197583"/>
                <a:gd name="connsiteX31" fmla="*/ 577286 w 2491821"/>
                <a:gd name="connsiteY31" fmla="*/ 1033500 h 1197583"/>
                <a:gd name="connsiteX32" fmla="*/ 575632 w 2491821"/>
                <a:gd name="connsiteY32" fmla="*/ 988167 h 1197583"/>
                <a:gd name="connsiteX33" fmla="*/ 573248 w 2491821"/>
                <a:gd name="connsiteY33" fmla="*/ 949441 h 1197583"/>
                <a:gd name="connsiteX34" fmla="*/ 552691 w 2491821"/>
                <a:gd name="connsiteY34" fmla="*/ 926315 h 1197583"/>
                <a:gd name="connsiteX35" fmla="*/ 529934 w 2491821"/>
                <a:gd name="connsiteY35" fmla="*/ 896948 h 1197583"/>
                <a:gd name="connsiteX36" fmla="*/ 559666 w 2491821"/>
                <a:gd name="connsiteY36" fmla="*/ 862445 h 1197583"/>
                <a:gd name="connsiteX37" fmla="*/ 647764 w 2491821"/>
                <a:gd name="connsiteY37" fmla="*/ 835646 h 1197583"/>
                <a:gd name="connsiteX38" fmla="*/ 720444 w 2491821"/>
                <a:gd name="connsiteY38" fmla="*/ 824636 h 1197583"/>
                <a:gd name="connsiteX39" fmla="*/ 1362334 w 2491821"/>
                <a:gd name="connsiteY39" fmla="*/ 822064 h 1197583"/>
                <a:gd name="connsiteX40" fmla="*/ 1480901 w 2491821"/>
                <a:gd name="connsiteY40" fmla="*/ 861711 h 1197583"/>
                <a:gd name="connsiteX41" fmla="*/ 1520544 w 2491821"/>
                <a:gd name="connsiteY41" fmla="*/ 908695 h 1197583"/>
                <a:gd name="connsiteX42" fmla="*/ 1537796 w 2491821"/>
                <a:gd name="connsiteY42" fmla="*/ 968896 h 1197583"/>
                <a:gd name="connsiteX43" fmla="*/ 1527884 w 2491821"/>
                <a:gd name="connsiteY43" fmla="*/ 1007990 h 1197583"/>
                <a:gd name="connsiteX44" fmla="*/ 1502191 w 2491821"/>
                <a:gd name="connsiteY44" fmla="*/ 1023223 h 1197583"/>
                <a:gd name="connsiteX45" fmla="*/ 1329666 w 2491821"/>
                <a:gd name="connsiteY45" fmla="*/ 1023223 h 1197583"/>
                <a:gd name="connsiteX46" fmla="*/ 1318287 w 2491821"/>
                <a:gd name="connsiteY46" fmla="*/ 1033135 h 1197583"/>
                <a:gd name="connsiteX47" fmla="*/ 1344165 w 2491821"/>
                <a:gd name="connsiteY47" fmla="*/ 1078099 h 1197583"/>
                <a:gd name="connsiteX48" fmla="*/ 1399775 w 2491821"/>
                <a:gd name="connsiteY48" fmla="*/ 1099206 h 1197583"/>
                <a:gd name="connsiteX49" fmla="*/ 1438869 w 2491821"/>
                <a:gd name="connsiteY49" fmla="*/ 1092415 h 1197583"/>
                <a:gd name="connsiteX50" fmla="*/ 1474291 w 2491821"/>
                <a:gd name="connsiteY50" fmla="*/ 1075715 h 1197583"/>
                <a:gd name="connsiteX51" fmla="*/ 1494114 w 2491821"/>
                <a:gd name="connsiteY51" fmla="*/ 1066905 h 1197583"/>
                <a:gd name="connsiteX52" fmla="*/ 1512836 w 2491821"/>
                <a:gd name="connsiteY52" fmla="*/ 1078652 h 1197583"/>
                <a:gd name="connsiteX53" fmla="*/ 1522011 w 2491821"/>
                <a:gd name="connsiteY53" fmla="*/ 1102879 h 1197583"/>
                <a:gd name="connsiteX54" fmla="*/ 1488974 w 2491821"/>
                <a:gd name="connsiteY54" fmla="*/ 1153901 h 1197583"/>
                <a:gd name="connsiteX55" fmla="*/ 1354258 w 2491821"/>
                <a:gd name="connsiteY55" fmla="*/ 1197583 h 1197583"/>
                <a:gd name="connsiteX56" fmla="*/ 1225050 w 2491821"/>
                <a:gd name="connsiteY56" fmla="*/ 1152799 h 1197583"/>
                <a:gd name="connsiteX57" fmla="*/ 1183203 w 2491821"/>
                <a:gd name="connsiteY57" fmla="*/ 1099574 h 1197583"/>
                <a:gd name="connsiteX58" fmla="*/ 1161544 w 2491821"/>
                <a:gd name="connsiteY58" fmla="*/ 1012210 h 1197583"/>
                <a:gd name="connsiteX59" fmla="*/ 1198988 w 2491821"/>
                <a:gd name="connsiteY59" fmla="*/ 901355 h 1197583"/>
                <a:gd name="connsiteX60" fmla="*/ 1281212 w 2491821"/>
                <a:gd name="connsiteY60" fmla="*/ 837850 h 1197583"/>
                <a:gd name="connsiteX61" fmla="*/ 1362334 w 2491821"/>
                <a:gd name="connsiteY61" fmla="*/ 822064 h 1197583"/>
                <a:gd name="connsiteX62" fmla="*/ 251813 w 2491821"/>
                <a:gd name="connsiteY62" fmla="*/ 755994 h 1197583"/>
                <a:gd name="connsiteX63" fmla="*/ 234008 w 2491821"/>
                <a:gd name="connsiteY63" fmla="*/ 763150 h 1197583"/>
                <a:gd name="connsiteX64" fmla="*/ 229056 w 2491821"/>
                <a:gd name="connsiteY64" fmla="*/ 789031 h 1197583"/>
                <a:gd name="connsiteX65" fmla="*/ 229056 w 2491821"/>
                <a:gd name="connsiteY65" fmla="*/ 864648 h 1197583"/>
                <a:gd name="connsiteX66" fmla="*/ 233643 w 2491821"/>
                <a:gd name="connsiteY66" fmla="*/ 889973 h 1197583"/>
                <a:gd name="connsiteX67" fmla="*/ 249609 w 2491821"/>
                <a:gd name="connsiteY67" fmla="*/ 897317 h 1197583"/>
                <a:gd name="connsiteX68" fmla="*/ 289621 w 2491821"/>
                <a:gd name="connsiteY68" fmla="*/ 880614 h 1197583"/>
                <a:gd name="connsiteX69" fmla="*/ 302470 w 2491821"/>
                <a:gd name="connsiteY69" fmla="*/ 828306 h 1197583"/>
                <a:gd name="connsiteX70" fmla="*/ 289253 w 2491821"/>
                <a:gd name="connsiteY70" fmla="*/ 774896 h 1197583"/>
                <a:gd name="connsiteX71" fmla="*/ 251813 w 2491821"/>
                <a:gd name="connsiteY71" fmla="*/ 755994 h 1197583"/>
                <a:gd name="connsiteX72" fmla="*/ 991344 w 2491821"/>
                <a:gd name="connsiteY72" fmla="*/ 733602 h 1197583"/>
                <a:gd name="connsiteX73" fmla="*/ 1021079 w 2491821"/>
                <a:gd name="connsiteY73" fmla="*/ 733602 h 1197583"/>
                <a:gd name="connsiteX74" fmla="*/ 1033375 w 2491821"/>
                <a:gd name="connsiteY74" fmla="*/ 737821 h 1197583"/>
                <a:gd name="connsiteX75" fmla="*/ 1036496 w 2491821"/>
                <a:gd name="connsiteY75" fmla="*/ 754524 h 1197583"/>
                <a:gd name="connsiteX76" fmla="*/ 1036496 w 2491821"/>
                <a:gd name="connsiteY76" fmla="*/ 804079 h 1197583"/>
                <a:gd name="connsiteX77" fmla="*/ 1039982 w 2491821"/>
                <a:gd name="connsiteY77" fmla="*/ 818394 h 1197583"/>
                <a:gd name="connsiteX78" fmla="*/ 1054850 w 2491821"/>
                <a:gd name="connsiteY78" fmla="*/ 821699 h 1197583"/>
                <a:gd name="connsiteX79" fmla="*/ 1122759 w 2491821"/>
                <a:gd name="connsiteY79" fmla="*/ 821699 h 1197583"/>
                <a:gd name="connsiteX80" fmla="*/ 1140379 w 2491821"/>
                <a:gd name="connsiteY80" fmla="*/ 826655 h 1197583"/>
                <a:gd name="connsiteX81" fmla="*/ 1144414 w 2491821"/>
                <a:gd name="connsiteY81" fmla="*/ 847761 h 1197583"/>
                <a:gd name="connsiteX82" fmla="*/ 1144414 w 2491821"/>
                <a:gd name="connsiteY82" fmla="*/ 869420 h 1197583"/>
                <a:gd name="connsiteX83" fmla="*/ 1139277 w 2491821"/>
                <a:gd name="connsiteY83" fmla="*/ 893828 h 1197583"/>
                <a:gd name="connsiteX84" fmla="*/ 1120555 w 2491821"/>
                <a:gd name="connsiteY84" fmla="*/ 900618 h 1197583"/>
                <a:gd name="connsiteX85" fmla="*/ 1054116 w 2491821"/>
                <a:gd name="connsiteY85" fmla="*/ 900618 h 1197583"/>
                <a:gd name="connsiteX86" fmla="*/ 1040166 w 2491821"/>
                <a:gd name="connsiteY86" fmla="*/ 904292 h 1197583"/>
                <a:gd name="connsiteX87" fmla="*/ 1036496 w 2491821"/>
                <a:gd name="connsiteY87" fmla="*/ 918239 h 1197583"/>
                <a:gd name="connsiteX88" fmla="*/ 1036496 w 2491821"/>
                <a:gd name="connsiteY88" fmla="*/ 1042310 h 1197583"/>
                <a:gd name="connsiteX89" fmla="*/ 1047325 w 2491821"/>
                <a:gd name="connsiteY89" fmla="*/ 1078284 h 1197583"/>
                <a:gd name="connsiteX90" fmla="*/ 1075038 w 2491821"/>
                <a:gd name="connsiteY90" fmla="*/ 1092234 h 1197583"/>
                <a:gd name="connsiteX91" fmla="*/ 1112847 w 2491821"/>
                <a:gd name="connsiteY91" fmla="*/ 1079017 h 1197583"/>
                <a:gd name="connsiteX92" fmla="*/ 1123860 w 2491821"/>
                <a:gd name="connsiteY92" fmla="*/ 1075715 h 1197583"/>
                <a:gd name="connsiteX93" fmla="*/ 1140010 w 2491821"/>
                <a:gd name="connsiteY93" fmla="*/ 1086360 h 1197583"/>
                <a:gd name="connsiteX94" fmla="*/ 1147351 w 2491821"/>
                <a:gd name="connsiteY94" fmla="*/ 1109486 h 1197583"/>
                <a:gd name="connsiteX95" fmla="*/ 1122390 w 2491821"/>
                <a:gd name="connsiteY95" fmla="*/ 1153168 h 1197583"/>
                <a:gd name="connsiteX96" fmla="*/ 996116 w 2491821"/>
                <a:gd name="connsiteY96" fmla="*/ 1197583 h 1197583"/>
                <a:gd name="connsiteX97" fmla="*/ 901780 w 2491821"/>
                <a:gd name="connsiteY97" fmla="*/ 1164362 h 1197583"/>
                <a:gd name="connsiteX98" fmla="*/ 866174 w 2491821"/>
                <a:gd name="connsiteY98" fmla="*/ 1076814 h 1197583"/>
                <a:gd name="connsiteX99" fmla="*/ 866174 w 2491821"/>
                <a:gd name="connsiteY99" fmla="*/ 907229 h 1197583"/>
                <a:gd name="connsiteX100" fmla="*/ 864155 w 2491821"/>
                <a:gd name="connsiteY100" fmla="*/ 896764 h 1197583"/>
                <a:gd name="connsiteX101" fmla="*/ 853691 w 2491821"/>
                <a:gd name="connsiteY101" fmla="*/ 894745 h 1197583"/>
                <a:gd name="connsiteX102" fmla="*/ 815882 w 2491821"/>
                <a:gd name="connsiteY102" fmla="*/ 894745 h 1197583"/>
                <a:gd name="connsiteX103" fmla="*/ 802300 w 2491821"/>
                <a:gd name="connsiteY103" fmla="*/ 891259 h 1197583"/>
                <a:gd name="connsiteX104" fmla="*/ 799367 w 2491821"/>
                <a:gd name="connsiteY104" fmla="*/ 874925 h 1197583"/>
                <a:gd name="connsiteX105" fmla="*/ 799367 w 2491821"/>
                <a:gd name="connsiteY105" fmla="*/ 858775 h 1197583"/>
                <a:gd name="connsiteX106" fmla="*/ 807809 w 2491821"/>
                <a:gd name="connsiteY106" fmla="*/ 842621 h 1197583"/>
                <a:gd name="connsiteX107" fmla="*/ 975927 w 2491821"/>
                <a:gd name="connsiteY107" fmla="*/ 736903 h 1197583"/>
                <a:gd name="connsiteX108" fmla="*/ 991344 w 2491821"/>
                <a:gd name="connsiteY108" fmla="*/ 733602 h 1197583"/>
                <a:gd name="connsiteX109" fmla="*/ 667952 w 2491821"/>
                <a:gd name="connsiteY109" fmla="*/ 686615 h 1197583"/>
                <a:gd name="connsiteX110" fmla="*/ 718609 w 2491821"/>
                <a:gd name="connsiteY110" fmla="*/ 698546 h 1197583"/>
                <a:gd name="connsiteX111" fmla="*/ 737331 w 2491821"/>
                <a:gd name="connsiteY111" fmla="*/ 730665 h 1197583"/>
                <a:gd name="connsiteX112" fmla="*/ 709066 w 2491821"/>
                <a:gd name="connsiteY112" fmla="*/ 775449 h 1197583"/>
                <a:gd name="connsiteX113" fmla="*/ 600780 w 2491821"/>
                <a:gd name="connsiteY113" fmla="*/ 801511 h 1197583"/>
                <a:gd name="connsiteX114" fmla="*/ 558196 w 2491821"/>
                <a:gd name="connsiteY114" fmla="*/ 791231 h 1197583"/>
                <a:gd name="connsiteX115" fmla="*/ 536906 w 2491821"/>
                <a:gd name="connsiteY115" fmla="*/ 754524 h 1197583"/>
                <a:gd name="connsiteX116" fmla="*/ 582058 w 2491821"/>
                <a:gd name="connsiteY116" fmla="*/ 704968 h 1197583"/>
                <a:gd name="connsiteX117" fmla="*/ 667952 w 2491821"/>
                <a:gd name="connsiteY117" fmla="*/ 686615 h 1197583"/>
                <a:gd name="connsiteX118" fmla="*/ 309445 w 2491821"/>
                <a:gd name="connsiteY118" fmla="*/ 684046 h 1197583"/>
                <a:gd name="connsiteX119" fmla="*/ 388180 w 2491821"/>
                <a:gd name="connsiteY119" fmla="*/ 691939 h 1197583"/>
                <a:gd name="connsiteX120" fmla="*/ 440123 w 2491821"/>
                <a:gd name="connsiteY120" fmla="*/ 718550 h 1197583"/>
                <a:gd name="connsiteX121" fmla="*/ 476097 w 2491821"/>
                <a:gd name="connsiteY121" fmla="*/ 800041 h 1197583"/>
                <a:gd name="connsiteX122" fmla="*/ 465452 w 2491821"/>
                <a:gd name="connsiteY122" fmla="*/ 849412 h 1197583"/>
                <a:gd name="connsiteX123" fmla="*/ 436818 w 2491821"/>
                <a:gd name="connsiteY123" fmla="*/ 887773 h 1197583"/>
                <a:gd name="connsiteX124" fmla="*/ 423970 w 2491821"/>
                <a:gd name="connsiteY124" fmla="*/ 906492 h 1197583"/>
                <a:gd name="connsiteX125" fmla="*/ 439386 w 2491821"/>
                <a:gd name="connsiteY125" fmla="*/ 921909 h 1197583"/>
                <a:gd name="connsiteX126" fmla="*/ 494082 w 2491821"/>
                <a:gd name="connsiteY126" fmla="*/ 962654 h 1197583"/>
                <a:gd name="connsiteX127" fmla="*/ 519411 w 2491821"/>
                <a:gd name="connsiteY127" fmla="*/ 1037170 h 1197583"/>
                <a:gd name="connsiteX128" fmla="*/ 480868 w 2491821"/>
                <a:gd name="connsiteY128" fmla="*/ 1133713 h 1197583"/>
                <a:gd name="connsiteX129" fmla="*/ 329999 w 2491821"/>
                <a:gd name="connsiteY129" fmla="*/ 1191341 h 1197583"/>
                <a:gd name="connsiteX130" fmla="*/ 263191 w 2491821"/>
                <a:gd name="connsiteY130" fmla="*/ 1189506 h 1197583"/>
                <a:gd name="connsiteX131" fmla="*/ 203727 w 2491821"/>
                <a:gd name="connsiteY131" fmla="*/ 1187306 h 1197583"/>
                <a:gd name="connsiteX132" fmla="*/ 154540 w 2491821"/>
                <a:gd name="connsiteY132" fmla="*/ 1187671 h 1197583"/>
                <a:gd name="connsiteX133" fmla="*/ 78922 w 2491821"/>
                <a:gd name="connsiteY133" fmla="*/ 1189875 h 1197583"/>
                <a:gd name="connsiteX134" fmla="*/ 48454 w 2491821"/>
                <a:gd name="connsiteY134" fmla="*/ 1191710 h 1197583"/>
                <a:gd name="connsiteX135" fmla="*/ 12848 w 2491821"/>
                <a:gd name="connsiteY135" fmla="*/ 1180331 h 1197583"/>
                <a:gd name="connsiteX136" fmla="*/ 0 w 2491821"/>
                <a:gd name="connsiteY136" fmla="*/ 1153168 h 1197583"/>
                <a:gd name="connsiteX137" fmla="*/ 4772 w 2491821"/>
                <a:gd name="connsiteY137" fmla="*/ 1137014 h 1197583"/>
                <a:gd name="connsiteX138" fmla="*/ 27897 w 2491821"/>
                <a:gd name="connsiteY138" fmla="*/ 1118661 h 1197583"/>
                <a:gd name="connsiteX139" fmla="*/ 42580 w 2491821"/>
                <a:gd name="connsiteY139" fmla="*/ 1095720 h 1197583"/>
                <a:gd name="connsiteX140" fmla="*/ 51390 w 2491821"/>
                <a:gd name="connsiteY140" fmla="*/ 1028728 h 1197583"/>
                <a:gd name="connsiteX141" fmla="*/ 58365 w 2491821"/>
                <a:gd name="connsiteY141" fmla="*/ 831611 h 1197583"/>
                <a:gd name="connsiteX142" fmla="*/ 52676 w 2491821"/>
                <a:gd name="connsiteY142" fmla="*/ 774531 h 1197583"/>
                <a:gd name="connsiteX143" fmla="*/ 26062 w 2491821"/>
                <a:gd name="connsiteY143" fmla="*/ 751222 h 1197583"/>
                <a:gd name="connsiteX144" fmla="*/ 1835 w 2491821"/>
                <a:gd name="connsiteY144" fmla="*/ 721122 h 1197583"/>
                <a:gd name="connsiteX145" fmla="*/ 16334 w 2491821"/>
                <a:gd name="connsiteY145" fmla="*/ 694691 h 1197583"/>
                <a:gd name="connsiteX146" fmla="*/ 53594 w 2491821"/>
                <a:gd name="connsiteY146" fmla="*/ 684415 h 1197583"/>
                <a:gd name="connsiteX147" fmla="*/ 85529 w 2491821"/>
                <a:gd name="connsiteY147" fmla="*/ 685513 h 1197583"/>
                <a:gd name="connsiteX148" fmla="*/ 155273 w 2491821"/>
                <a:gd name="connsiteY148" fmla="*/ 686983 h 1197583"/>
                <a:gd name="connsiteX149" fmla="*/ 263560 w 2491821"/>
                <a:gd name="connsiteY149" fmla="*/ 684780 h 1197583"/>
                <a:gd name="connsiteX150" fmla="*/ 309445 w 2491821"/>
                <a:gd name="connsiteY150" fmla="*/ 684046 h 1197583"/>
                <a:gd name="connsiteX151" fmla="*/ 1755227 w 2491821"/>
                <a:gd name="connsiteY151" fmla="*/ 353857 h 1197583"/>
                <a:gd name="connsiteX152" fmla="*/ 1727146 w 2491821"/>
                <a:gd name="connsiteY152" fmla="*/ 367074 h 1197583"/>
                <a:gd name="connsiteX153" fmla="*/ 1715215 w 2491821"/>
                <a:gd name="connsiteY153" fmla="*/ 398641 h 1197583"/>
                <a:gd name="connsiteX154" fmla="*/ 1723657 w 2491821"/>
                <a:gd name="connsiteY154" fmla="*/ 427090 h 1197583"/>
                <a:gd name="connsiteX155" fmla="*/ 1746048 w 2491821"/>
                <a:gd name="connsiteY155" fmla="*/ 437920 h 1197583"/>
                <a:gd name="connsiteX156" fmla="*/ 1775415 w 2491821"/>
                <a:gd name="connsiteY156" fmla="*/ 388364 h 1197583"/>
                <a:gd name="connsiteX157" fmla="*/ 1771193 w 2491821"/>
                <a:gd name="connsiteY157" fmla="*/ 361200 h 1197583"/>
                <a:gd name="connsiteX158" fmla="*/ 1755227 w 2491821"/>
                <a:gd name="connsiteY158" fmla="*/ 353857 h 1197583"/>
                <a:gd name="connsiteX159" fmla="*/ 1472212 w 2491821"/>
                <a:gd name="connsiteY159" fmla="*/ 144260 h 1197583"/>
                <a:gd name="connsiteX160" fmla="*/ 1492401 w 2491821"/>
                <a:gd name="connsiteY160" fmla="*/ 167017 h 1197583"/>
                <a:gd name="connsiteX161" fmla="*/ 1492401 w 2491821"/>
                <a:gd name="connsiteY161" fmla="*/ 380287 h 1197583"/>
                <a:gd name="connsiteX162" fmla="*/ 1496988 w 2491821"/>
                <a:gd name="connsiteY162" fmla="*/ 417363 h 1197583"/>
                <a:gd name="connsiteX163" fmla="*/ 1515526 w 2491821"/>
                <a:gd name="connsiteY163" fmla="*/ 439021 h 1197583"/>
                <a:gd name="connsiteX164" fmla="*/ 1530762 w 2491821"/>
                <a:gd name="connsiteY164" fmla="*/ 452784 h 1197583"/>
                <a:gd name="connsiteX165" fmla="*/ 1534616 w 2491821"/>
                <a:gd name="connsiteY165" fmla="*/ 467283 h 1197583"/>
                <a:gd name="connsiteX166" fmla="*/ 1414580 w 2491821"/>
                <a:gd name="connsiteY166" fmla="*/ 514635 h 1197583"/>
                <a:gd name="connsiteX167" fmla="*/ 1312167 w 2491821"/>
                <a:gd name="connsiteY167" fmla="*/ 504359 h 1197583"/>
                <a:gd name="connsiteX168" fmla="*/ 1291429 w 2491821"/>
                <a:gd name="connsiteY168" fmla="*/ 491510 h 1197583"/>
                <a:gd name="connsiteX169" fmla="*/ 1283537 w 2491821"/>
                <a:gd name="connsiteY169" fmla="*/ 470588 h 1197583"/>
                <a:gd name="connsiteX170" fmla="*/ 1287575 w 2491821"/>
                <a:gd name="connsiteY170" fmla="*/ 455171 h 1197583"/>
                <a:gd name="connsiteX171" fmla="*/ 1308129 w 2491821"/>
                <a:gd name="connsiteY171" fmla="*/ 437551 h 1197583"/>
                <a:gd name="connsiteX172" fmla="*/ 1324282 w 2491821"/>
                <a:gd name="connsiteY172" fmla="*/ 410019 h 1197583"/>
                <a:gd name="connsiteX173" fmla="*/ 1329054 w 2491821"/>
                <a:gd name="connsiteY173" fmla="*/ 353124 h 1197583"/>
                <a:gd name="connsiteX174" fmla="*/ 1327400 w 2491821"/>
                <a:gd name="connsiteY174" fmla="*/ 307791 h 1197583"/>
                <a:gd name="connsiteX175" fmla="*/ 1325016 w 2491821"/>
                <a:gd name="connsiteY175" fmla="*/ 269065 h 1197583"/>
                <a:gd name="connsiteX176" fmla="*/ 1304459 w 2491821"/>
                <a:gd name="connsiteY176" fmla="*/ 245939 h 1197583"/>
                <a:gd name="connsiteX177" fmla="*/ 1281702 w 2491821"/>
                <a:gd name="connsiteY177" fmla="*/ 216572 h 1197583"/>
                <a:gd name="connsiteX178" fmla="*/ 1311434 w 2491821"/>
                <a:gd name="connsiteY178" fmla="*/ 182068 h 1197583"/>
                <a:gd name="connsiteX179" fmla="*/ 1399531 w 2491821"/>
                <a:gd name="connsiteY179" fmla="*/ 155270 h 1197583"/>
                <a:gd name="connsiteX180" fmla="*/ 1472212 w 2491821"/>
                <a:gd name="connsiteY180" fmla="*/ 144260 h 1197583"/>
                <a:gd name="connsiteX181" fmla="*/ 684717 w 2491821"/>
                <a:gd name="connsiteY181" fmla="*/ 144260 h 1197583"/>
                <a:gd name="connsiteX182" fmla="*/ 706373 w 2491821"/>
                <a:gd name="connsiteY182" fmla="*/ 162613 h 1197583"/>
                <a:gd name="connsiteX183" fmla="*/ 706373 w 2491821"/>
                <a:gd name="connsiteY183" fmla="*/ 361566 h 1197583"/>
                <a:gd name="connsiteX184" fmla="*/ 748588 w 2491821"/>
                <a:gd name="connsiteY184" fmla="*/ 425439 h 1197583"/>
                <a:gd name="connsiteX185" fmla="*/ 769510 w 2491821"/>
                <a:gd name="connsiteY185" fmla="*/ 419382 h 1197583"/>
                <a:gd name="connsiteX186" fmla="*/ 783825 w 2491821"/>
                <a:gd name="connsiteY186" fmla="*/ 404514 h 1197583"/>
                <a:gd name="connsiteX187" fmla="*/ 791902 w 2491821"/>
                <a:gd name="connsiteY187" fmla="*/ 325960 h 1197583"/>
                <a:gd name="connsiteX188" fmla="*/ 787863 w 2491821"/>
                <a:gd name="connsiteY188" fmla="*/ 243736 h 1197583"/>
                <a:gd name="connsiteX189" fmla="*/ 782723 w 2491821"/>
                <a:gd name="connsiteY189" fmla="*/ 230338 h 1197583"/>
                <a:gd name="connsiteX190" fmla="*/ 768777 w 2491821"/>
                <a:gd name="connsiteY190" fmla="*/ 220611 h 1197583"/>
                <a:gd name="connsiteX191" fmla="*/ 747851 w 2491821"/>
                <a:gd name="connsiteY191" fmla="*/ 192714 h 1197583"/>
                <a:gd name="connsiteX192" fmla="*/ 783825 w 2491821"/>
                <a:gd name="connsiteY192" fmla="*/ 161143 h 1197583"/>
                <a:gd name="connsiteX193" fmla="*/ 918541 w 2491821"/>
                <a:gd name="connsiteY193" fmla="*/ 144260 h 1197583"/>
                <a:gd name="connsiteX194" fmla="*/ 955617 w 2491821"/>
                <a:gd name="connsiteY194" fmla="*/ 183535 h 1197583"/>
                <a:gd name="connsiteX195" fmla="*/ 955249 w 2491821"/>
                <a:gd name="connsiteY195" fmla="*/ 200054 h 1197583"/>
                <a:gd name="connsiteX196" fmla="*/ 954147 w 2491821"/>
                <a:gd name="connsiteY196" fmla="*/ 243003 h 1197583"/>
                <a:gd name="connsiteX197" fmla="*/ 954147 w 2491821"/>
                <a:gd name="connsiteY197" fmla="*/ 404883 h 1197583"/>
                <a:gd name="connsiteX198" fmla="*/ 975437 w 2491821"/>
                <a:gd name="connsiteY198" fmla="*/ 427640 h 1197583"/>
                <a:gd name="connsiteX199" fmla="*/ 993426 w 2491821"/>
                <a:gd name="connsiteY199" fmla="*/ 453336 h 1197583"/>
                <a:gd name="connsiteX200" fmla="*/ 915240 w 2491821"/>
                <a:gd name="connsiteY200" fmla="*/ 504359 h 1197583"/>
                <a:gd name="connsiteX201" fmla="*/ 826406 w 2491821"/>
                <a:gd name="connsiteY201" fmla="*/ 515004 h 1197583"/>
                <a:gd name="connsiteX202" fmla="*/ 802363 w 2491821"/>
                <a:gd name="connsiteY202" fmla="*/ 510965 h 1197583"/>
                <a:gd name="connsiteX203" fmla="*/ 794839 w 2491821"/>
                <a:gd name="connsiteY203" fmla="*/ 495184 h 1197583"/>
                <a:gd name="connsiteX204" fmla="*/ 780888 w 2491821"/>
                <a:gd name="connsiteY204" fmla="*/ 472423 h 1197583"/>
                <a:gd name="connsiteX205" fmla="*/ 772815 w 2491821"/>
                <a:gd name="connsiteY205" fmla="*/ 474442 h 1197583"/>
                <a:gd name="connsiteX206" fmla="*/ 750423 w 2491821"/>
                <a:gd name="connsiteY206" fmla="*/ 489310 h 1197583"/>
                <a:gd name="connsiteX207" fmla="*/ 670767 w 2491821"/>
                <a:gd name="connsiteY207" fmla="*/ 514635 h 1197583"/>
                <a:gd name="connsiteX208" fmla="*/ 571291 w 2491821"/>
                <a:gd name="connsiteY208" fmla="*/ 473893 h 1197583"/>
                <a:gd name="connsiteX209" fmla="*/ 546696 w 2491821"/>
                <a:gd name="connsiteY209" fmla="*/ 358997 h 1197583"/>
                <a:gd name="connsiteX210" fmla="*/ 547064 w 2491821"/>
                <a:gd name="connsiteY210" fmla="*/ 307607 h 1197583"/>
                <a:gd name="connsiteX211" fmla="*/ 547064 w 2491821"/>
                <a:gd name="connsiteY211" fmla="*/ 290720 h 1197583"/>
                <a:gd name="connsiteX212" fmla="*/ 541375 w 2491821"/>
                <a:gd name="connsiteY212" fmla="*/ 244285 h 1197583"/>
                <a:gd name="connsiteX213" fmla="*/ 520634 w 2491821"/>
                <a:gd name="connsiteY213" fmla="*/ 220976 h 1197583"/>
                <a:gd name="connsiteX214" fmla="*/ 502465 w 2491821"/>
                <a:gd name="connsiteY214" fmla="*/ 209232 h 1197583"/>
                <a:gd name="connsiteX215" fmla="*/ 498610 w 2491821"/>
                <a:gd name="connsiteY215" fmla="*/ 197117 h 1197583"/>
                <a:gd name="connsiteX216" fmla="*/ 540822 w 2491821"/>
                <a:gd name="connsiteY216" fmla="*/ 160042 h 1197583"/>
                <a:gd name="connsiteX217" fmla="*/ 684717 w 2491821"/>
                <a:gd name="connsiteY217" fmla="*/ 144260 h 1197583"/>
                <a:gd name="connsiteX218" fmla="*/ 2331043 w 2491821"/>
                <a:gd name="connsiteY218" fmla="*/ 143891 h 1197583"/>
                <a:gd name="connsiteX219" fmla="*/ 2410330 w 2491821"/>
                <a:gd name="connsiteY219" fmla="*/ 168118 h 1197583"/>
                <a:gd name="connsiteX220" fmla="*/ 2442634 w 2491821"/>
                <a:gd name="connsiteY220" fmla="*/ 208680 h 1197583"/>
                <a:gd name="connsiteX221" fmla="*/ 2454012 w 2491821"/>
                <a:gd name="connsiteY221" fmla="*/ 277141 h 1197583"/>
                <a:gd name="connsiteX222" fmla="*/ 2459152 w 2491821"/>
                <a:gd name="connsiteY222" fmla="*/ 406349 h 1197583"/>
                <a:gd name="connsiteX223" fmla="*/ 2463740 w 2491821"/>
                <a:gd name="connsiteY223" fmla="*/ 428008 h 1197583"/>
                <a:gd name="connsiteX224" fmla="*/ 2486316 w 2491821"/>
                <a:gd name="connsiteY224" fmla="*/ 454803 h 1197583"/>
                <a:gd name="connsiteX225" fmla="*/ 2491821 w 2491821"/>
                <a:gd name="connsiteY225" fmla="*/ 471322 h 1197583"/>
                <a:gd name="connsiteX226" fmla="*/ 2462822 w 2491821"/>
                <a:gd name="connsiteY226" fmla="*/ 505092 h 1197583"/>
                <a:gd name="connsiteX227" fmla="*/ 2359308 w 2491821"/>
                <a:gd name="connsiteY227" fmla="*/ 514635 h 1197583"/>
                <a:gd name="connsiteX228" fmla="*/ 2287729 w 2491821"/>
                <a:gd name="connsiteY228" fmla="*/ 505829 h 1197583"/>
                <a:gd name="connsiteX229" fmla="*/ 2266070 w 2491821"/>
                <a:gd name="connsiteY229" fmla="*/ 476093 h 1197583"/>
                <a:gd name="connsiteX230" fmla="*/ 2268274 w 2491821"/>
                <a:gd name="connsiteY230" fmla="*/ 465264 h 1197583"/>
                <a:gd name="connsiteX231" fmla="*/ 2282957 w 2491821"/>
                <a:gd name="connsiteY231" fmla="*/ 448196 h 1197583"/>
                <a:gd name="connsiteX232" fmla="*/ 2297641 w 2491821"/>
                <a:gd name="connsiteY232" fmla="*/ 345415 h 1197583"/>
                <a:gd name="connsiteX233" fmla="*/ 2285894 w 2491821"/>
                <a:gd name="connsiteY233" fmla="*/ 270531 h 1197583"/>
                <a:gd name="connsiteX234" fmla="*/ 2250654 w 2491821"/>
                <a:gd name="connsiteY234" fmla="*/ 251076 h 1197583"/>
                <a:gd name="connsiteX235" fmla="*/ 2216883 w 2491821"/>
                <a:gd name="connsiteY235" fmla="*/ 266861 h 1197583"/>
                <a:gd name="connsiteX236" fmla="*/ 2207705 w 2491821"/>
                <a:gd name="connsiteY236" fmla="*/ 324125 h 1197583"/>
                <a:gd name="connsiteX237" fmla="*/ 2207705 w 2491821"/>
                <a:gd name="connsiteY237" fmla="*/ 396806 h 1197583"/>
                <a:gd name="connsiteX238" fmla="*/ 2210461 w 2491821"/>
                <a:gd name="connsiteY238" fmla="*/ 426538 h 1197583"/>
                <a:gd name="connsiteX239" fmla="*/ 2228630 w 2491821"/>
                <a:gd name="connsiteY239" fmla="*/ 457740 h 1197583"/>
                <a:gd name="connsiteX240" fmla="*/ 2232668 w 2491821"/>
                <a:gd name="connsiteY240" fmla="*/ 472792 h 1197583"/>
                <a:gd name="connsiteX241" fmla="*/ 2202568 w 2491821"/>
                <a:gd name="connsiteY241" fmla="*/ 504727 h 1197583"/>
                <a:gd name="connsiteX242" fmla="*/ 2108597 w 2491821"/>
                <a:gd name="connsiteY242" fmla="*/ 515004 h 1197583"/>
                <a:gd name="connsiteX243" fmla="*/ 2006549 w 2491821"/>
                <a:gd name="connsiteY243" fmla="*/ 472792 h 1197583"/>
                <a:gd name="connsiteX244" fmla="*/ 2009670 w 2491821"/>
                <a:gd name="connsiteY244" fmla="*/ 459394 h 1197583"/>
                <a:gd name="connsiteX245" fmla="*/ 2024538 w 2491821"/>
                <a:gd name="connsiteY245" fmla="*/ 446361 h 1197583"/>
                <a:gd name="connsiteX246" fmla="*/ 2036650 w 2491821"/>
                <a:gd name="connsiteY246" fmla="*/ 430392 h 1197583"/>
                <a:gd name="connsiteX247" fmla="*/ 2041421 w 2491821"/>
                <a:gd name="connsiteY247" fmla="*/ 386161 h 1197583"/>
                <a:gd name="connsiteX248" fmla="*/ 2043990 w 2491821"/>
                <a:gd name="connsiteY248" fmla="*/ 298432 h 1197583"/>
                <a:gd name="connsiteX249" fmla="*/ 2040136 w 2491821"/>
                <a:gd name="connsiteY249" fmla="*/ 265210 h 1197583"/>
                <a:gd name="connsiteX250" fmla="*/ 2017928 w 2491821"/>
                <a:gd name="connsiteY250" fmla="*/ 245939 h 1197583"/>
                <a:gd name="connsiteX251" fmla="*/ 2002146 w 2491821"/>
                <a:gd name="connsiteY251" fmla="*/ 221712 h 1197583"/>
                <a:gd name="connsiteX252" fmla="*/ 2014991 w 2491821"/>
                <a:gd name="connsiteY252" fmla="*/ 197670 h 1197583"/>
                <a:gd name="connsiteX253" fmla="*/ 2067852 w 2491821"/>
                <a:gd name="connsiteY253" fmla="*/ 173992 h 1197583"/>
                <a:gd name="connsiteX254" fmla="*/ 2135761 w 2491821"/>
                <a:gd name="connsiteY254" fmla="*/ 152886 h 1197583"/>
                <a:gd name="connsiteX255" fmla="*/ 2180541 w 2491821"/>
                <a:gd name="connsiteY255" fmla="*/ 144260 h 1197583"/>
                <a:gd name="connsiteX256" fmla="*/ 2199079 w 2491821"/>
                <a:gd name="connsiteY256" fmla="*/ 152333 h 1197583"/>
                <a:gd name="connsiteX257" fmla="*/ 2206606 w 2491821"/>
                <a:gd name="connsiteY257" fmla="*/ 171423 h 1197583"/>
                <a:gd name="connsiteX258" fmla="*/ 2206238 w 2491821"/>
                <a:gd name="connsiteY258" fmla="*/ 180598 h 1197583"/>
                <a:gd name="connsiteX259" fmla="*/ 2205870 w 2491821"/>
                <a:gd name="connsiteY259" fmla="*/ 185738 h 1197583"/>
                <a:gd name="connsiteX260" fmla="*/ 2220553 w 2491821"/>
                <a:gd name="connsiteY260" fmla="*/ 203359 h 1197583"/>
                <a:gd name="connsiteX261" fmla="*/ 2239275 w 2491821"/>
                <a:gd name="connsiteY261" fmla="*/ 189409 h 1197583"/>
                <a:gd name="connsiteX262" fmla="*/ 2331043 w 2491821"/>
                <a:gd name="connsiteY262" fmla="*/ 143891 h 1197583"/>
                <a:gd name="connsiteX263" fmla="*/ 1196906 w 2491821"/>
                <a:gd name="connsiteY263" fmla="*/ 143891 h 1197583"/>
                <a:gd name="connsiteX264" fmla="*/ 1214895 w 2491821"/>
                <a:gd name="connsiteY264" fmla="*/ 150498 h 1197583"/>
                <a:gd name="connsiteX265" fmla="*/ 1220031 w 2491821"/>
                <a:gd name="connsiteY265" fmla="*/ 173258 h 1197583"/>
                <a:gd name="connsiteX266" fmla="*/ 1220031 w 2491821"/>
                <a:gd name="connsiteY266" fmla="*/ 498485 h 1197583"/>
                <a:gd name="connsiteX267" fmla="*/ 1212323 w 2491821"/>
                <a:gd name="connsiteY267" fmla="*/ 574836 h 1197583"/>
                <a:gd name="connsiteX268" fmla="*/ 1185896 w 2491821"/>
                <a:gd name="connsiteY268" fmla="*/ 617416 h 1197583"/>
                <a:gd name="connsiteX269" fmla="*/ 1136156 w 2491821"/>
                <a:gd name="connsiteY269" fmla="*/ 642929 h 1197583"/>
                <a:gd name="connsiteX270" fmla="*/ 1073936 w 2491821"/>
                <a:gd name="connsiteY270" fmla="*/ 652657 h 1197583"/>
                <a:gd name="connsiteX271" fmla="*/ 1013920 w 2491821"/>
                <a:gd name="connsiteY271" fmla="*/ 638342 h 1197583"/>
                <a:gd name="connsiteX272" fmla="*/ 989877 w 2491821"/>
                <a:gd name="connsiteY272" fmla="*/ 602736 h 1197583"/>
                <a:gd name="connsiteX273" fmla="*/ 996668 w 2491821"/>
                <a:gd name="connsiteY273" fmla="*/ 586218 h 1197583"/>
                <a:gd name="connsiteX274" fmla="*/ 1013002 w 2491821"/>
                <a:gd name="connsiteY274" fmla="*/ 579243 h 1197583"/>
                <a:gd name="connsiteX275" fmla="*/ 1024749 w 2491821"/>
                <a:gd name="connsiteY275" fmla="*/ 580344 h 1197583"/>
                <a:gd name="connsiteX276" fmla="*/ 1033924 w 2491821"/>
                <a:gd name="connsiteY276" fmla="*/ 581446 h 1197583"/>
                <a:gd name="connsiteX277" fmla="*/ 1045855 w 2491821"/>
                <a:gd name="connsiteY277" fmla="*/ 575204 h 1197583"/>
                <a:gd name="connsiteX278" fmla="*/ 1051179 w 2491821"/>
                <a:gd name="connsiteY278" fmla="*/ 561254 h 1197583"/>
                <a:gd name="connsiteX279" fmla="*/ 1050078 w 2491821"/>
                <a:gd name="connsiteY279" fmla="*/ 550977 h 1197583"/>
                <a:gd name="connsiteX280" fmla="*/ 1047506 w 2491821"/>
                <a:gd name="connsiteY280" fmla="*/ 525649 h 1197583"/>
                <a:gd name="connsiteX281" fmla="*/ 1047506 w 2491821"/>
                <a:gd name="connsiteY281" fmla="*/ 292558 h 1197583"/>
                <a:gd name="connsiteX282" fmla="*/ 1041817 w 2491821"/>
                <a:gd name="connsiteY282" fmla="*/ 266861 h 1197583"/>
                <a:gd name="connsiteX283" fmla="*/ 1022181 w 2491821"/>
                <a:gd name="connsiteY283" fmla="*/ 252178 h 1197583"/>
                <a:gd name="connsiteX284" fmla="*/ 1001256 w 2491821"/>
                <a:gd name="connsiteY284" fmla="*/ 226849 h 1197583"/>
                <a:gd name="connsiteX285" fmla="*/ 1018142 w 2491821"/>
                <a:gd name="connsiteY285" fmla="*/ 193263 h 1197583"/>
                <a:gd name="connsiteX286" fmla="*/ 1073203 w 2491821"/>
                <a:gd name="connsiteY286" fmla="*/ 167017 h 1197583"/>
                <a:gd name="connsiteX287" fmla="*/ 1139277 w 2491821"/>
                <a:gd name="connsiteY287" fmla="*/ 151231 h 1197583"/>
                <a:gd name="connsiteX288" fmla="*/ 1196906 w 2491821"/>
                <a:gd name="connsiteY288" fmla="*/ 143891 h 1197583"/>
                <a:gd name="connsiteX289" fmla="*/ 1779819 w 2491821"/>
                <a:gd name="connsiteY289" fmla="*/ 141323 h 1197583"/>
                <a:gd name="connsiteX290" fmla="*/ 1888108 w 2491821"/>
                <a:gd name="connsiteY290" fmla="*/ 173623 h 1197583"/>
                <a:gd name="connsiteX291" fmla="*/ 1920961 w 2491821"/>
                <a:gd name="connsiteY291" fmla="*/ 213086 h 1197583"/>
                <a:gd name="connsiteX292" fmla="*/ 1930320 w 2491821"/>
                <a:gd name="connsiteY292" fmla="*/ 274205 h 1197583"/>
                <a:gd name="connsiteX293" fmla="*/ 1929587 w 2491821"/>
                <a:gd name="connsiteY293" fmla="*/ 328897 h 1197583"/>
                <a:gd name="connsiteX294" fmla="*/ 1937664 w 2491821"/>
                <a:gd name="connsiteY294" fmla="*/ 402679 h 1197583"/>
                <a:gd name="connsiteX295" fmla="*/ 1945372 w 2491821"/>
                <a:gd name="connsiteY295" fmla="*/ 412956 h 1197583"/>
                <a:gd name="connsiteX296" fmla="*/ 1960789 w 2491821"/>
                <a:gd name="connsiteY296" fmla="*/ 416994 h 1197583"/>
                <a:gd name="connsiteX297" fmla="*/ 1972536 w 2491821"/>
                <a:gd name="connsiteY297" fmla="*/ 432411 h 1197583"/>
                <a:gd name="connsiteX298" fmla="*/ 1958401 w 2491821"/>
                <a:gd name="connsiteY298" fmla="*/ 469118 h 1197583"/>
                <a:gd name="connsiteX299" fmla="*/ 1921879 w 2491821"/>
                <a:gd name="connsiteY299" fmla="*/ 501057 h 1197583"/>
                <a:gd name="connsiteX300" fmla="*/ 1864246 w 2491821"/>
                <a:gd name="connsiteY300" fmla="*/ 517207 h 1197583"/>
                <a:gd name="connsiteX301" fmla="*/ 1803312 w 2491821"/>
                <a:gd name="connsiteY301" fmla="*/ 490777 h 1197583"/>
                <a:gd name="connsiteX302" fmla="*/ 1788997 w 2491821"/>
                <a:gd name="connsiteY302" fmla="*/ 481233 h 1197583"/>
                <a:gd name="connsiteX303" fmla="*/ 1769542 w 2491821"/>
                <a:gd name="connsiteY303" fmla="*/ 490409 h 1197583"/>
                <a:gd name="connsiteX304" fmla="*/ 1686216 w 2491821"/>
                <a:gd name="connsiteY304" fmla="*/ 517207 h 1197583"/>
                <a:gd name="connsiteX305" fmla="*/ 1608395 w 2491821"/>
                <a:gd name="connsiteY305" fmla="*/ 496650 h 1197583"/>
                <a:gd name="connsiteX306" fmla="*/ 1577562 w 2491821"/>
                <a:gd name="connsiteY306" fmla="*/ 461229 h 1197583"/>
                <a:gd name="connsiteX307" fmla="*/ 1566183 w 2491821"/>
                <a:gd name="connsiteY307" fmla="*/ 415528 h 1197583"/>
                <a:gd name="connsiteX308" fmla="*/ 1597017 w 2491821"/>
                <a:gd name="connsiteY308" fmla="*/ 347987 h 1197583"/>
                <a:gd name="connsiteX309" fmla="*/ 1740912 w 2491821"/>
                <a:gd name="connsiteY309" fmla="*/ 301368 h 1197583"/>
                <a:gd name="connsiteX310" fmla="*/ 1767707 w 2491821"/>
                <a:gd name="connsiteY310" fmla="*/ 297146 h 1197583"/>
                <a:gd name="connsiteX311" fmla="*/ 1773212 w 2491821"/>
                <a:gd name="connsiteY311" fmla="*/ 277506 h 1197583"/>
                <a:gd name="connsiteX312" fmla="*/ 1765139 w 2491821"/>
                <a:gd name="connsiteY312" fmla="*/ 221160 h 1197583"/>
                <a:gd name="connsiteX313" fmla="*/ 1738708 w 2491821"/>
                <a:gd name="connsiteY313" fmla="*/ 203724 h 1197583"/>
                <a:gd name="connsiteX314" fmla="*/ 1719069 w 2491821"/>
                <a:gd name="connsiteY314" fmla="*/ 210331 h 1197583"/>
                <a:gd name="connsiteX315" fmla="*/ 1697595 w 2491821"/>
                <a:gd name="connsiteY315" fmla="*/ 234558 h 1197583"/>
                <a:gd name="connsiteX316" fmla="*/ 1629321 w 2491821"/>
                <a:gd name="connsiteY316" fmla="*/ 281176 h 1197583"/>
                <a:gd name="connsiteX317" fmla="*/ 1599954 w 2491821"/>
                <a:gd name="connsiteY317" fmla="*/ 270531 h 1197583"/>
                <a:gd name="connsiteX318" fmla="*/ 1588575 w 2491821"/>
                <a:gd name="connsiteY318" fmla="*/ 242634 h 1197583"/>
                <a:gd name="connsiteX319" fmla="*/ 1602706 w 2491821"/>
                <a:gd name="connsiteY319" fmla="*/ 207394 h 1197583"/>
                <a:gd name="connsiteX320" fmla="*/ 1641067 w 2491821"/>
                <a:gd name="connsiteY320" fmla="*/ 176560 h 1197583"/>
                <a:gd name="connsiteX321" fmla="*/ 1779819 w 2491821"/>
                <a:gd name="connsiteY321" fmla="*/ 141323 h 1197583"/>
                <a:gd name="connsiteX322" fmla="*/ 1419720 w 2491821"/>
                <a:gd name="connsiteY322" fmla="*/ 6238 h 1197583"/>
                <a:gd name="connsiteX323" fmla="*/ 1470377 w 2491821"/>
                <a:gd name="connsiteY323" fmla="*/ 18169 h 1197583"/>
                <a:gd name="connsiteX324" fmla="*/ 1489099 w 2491821"/>
                <a:gd name="connsiteY324" fmla="*/ 50289 h 1197583"/>
                <a:gd name="connsiteX325" fmla="*/ 1460834 w 2491821"/>
                <a:gd name="connsiteY325" fmla="*/ 95069 h 1197583"/>
                <a:gd name="connsiteX326" fmla="*/ 1352548 w 2491821"/>
                <a:gd name="connsiteY326" fmla="*/ 121134 h 1197583"/>
                <a:gd name="connsiteX327" fmla="*/ 1309964 w 2491821"/>
                <a:gd name="connsiteY327" fmla="*/ 110854 h 1197583"/>
                <a:gd name="connsiteX328" fmla="*/ 1288674 w 2491821"/>
                <a:gd name="connsiteY328" fmla="*/ 74147 h 1197583"/>
                <a:gd name="connsiteX329" fmla="*/ 1333826 w 2491821"/>
                <a:gd name="connsiteY329" fmla="*/ 24592 h 1197583"/>
                <a:gd name="connsiteX330" fmla="*/ 1419720 w 2491821"/>
                <a:gd name="connsiteY330" fmla="*/ 6238 h 1197583"/>
                <a:gd name="connsiteX331" fmla="*/ 1142214 w 2491821"/>
                <a:gd name="connsiteY331" fmla="*/ 6238 h 1197583"/>
                <a:gd name="connsiteX332" fmla="*/ 1192868 w 2491821"/>
                <a:gd name="connsiteY332" fmla="*/ 18169 h 1197583"/>
                <a:gd name="connsiteX333" fmla="*/ 1211589 w 2491821"/>
                <a:gd name="connsiteY333" fmla="*/ 50289 h 1197583"/>
                <a:gd name="connsiteX334" fmla="*/ 1183324 w 2491821"/>
                <a:gd name="connsiteY334" fmla="*/ 95069 h 1197583"/>
                <a:gd name="connsiteX335" fmla="*/ 1075038 w 2491821"/>
                <a:gd name="connsiteY335" fmla="*/ 121134 h 1197583"/>
                <a:gd name="connsiteX336" fmla="*/ 1032458 w 2491821"/>
                <a:gd name="connsiteY336" fmla="*/ 110854 h 1197583"/>
                <a:gd name="connsiteX337" fmla="*/ 1011167 w 2491821"/>
                <a:gd name="connsiteY337" fmla="*/ 74147 h 1197583"/>
                <a:gd name="connsiteX338" fmla="*/ 1056316 w 2491821"/>
                <a:gd name="connsiteY338" fmla="*/ 24592 h 1197583"/>
                <a:gd name="connsiteX339" fmla="*/ 1142214 w 2491821"/>
                <a:gd name="connsiteY339" fmla="*/ 6238 h 1197583"/>
                <a:gd name="connsiteX340" fmla="*/ 435351 w 2491821"/>
                <a:gd name="connsiteY340" fmla="*/ 0 h 1197583"/>
                <a:gd name="connsiteX341" fmla="*/ 459943 w 2491821"/>
                <a:gd name="connsiteY341" fmla="*/ 14680 h 1197583"/>
                <a:gd name="connsiteX342" fmla="*/ 492247 w 2491821"/>
                <a:gd name="connsiteY342" fmla="*/ 105714 h 1197583"/>
                <a:gd name="connsiteX343" fmla="*/ 481602 w 2491821"/>
                <a:gd name="connsiteY343" fmla="*/ 142056 h 1197583"/>
                <a:gd name="connsiteX344" fmla="*/ 453705 w 2491821"/>
                <a:gd name="connsiteY344" fmla="*/ 155638 h 1197583"/>
                <a:gd name="connsiteX345" fmla="*/ 434250 w 2491821"/>
                <a:gd name="connsiteY345" fmla="*/ 150498 h 1197583"/>
                <a:gd name="connsiteX346" fmla="*/ 400479 w 2491821"/>
                <a:gd name="connsiteY346" fmla="*/ 114524 h 1197583"/>
                <a:gd name="connsiteX347" fmla="*/ 360651 w 2491821"/>
                <a:gd name="connsiteY347" fmla="*/ 89564 h 1197583"/>
                <a:gd name="connsiteX348" fmla="*/ 273836 w 2491821"/>
                <a:gd name="connsiteY348" fmla="*/ 81856 h 1197583"/>
                <a:gd name="connsiteX349" fmla="*/ 242638 w 2491821"/>
                <a:gd name="connsiteY349" fmla="*/ 94704 h 1197583"/>
                <a:gd name="connsiteX350" fmla="*/ 234377 w 2491821"/>
                <a:gd name="connsiteY350" fmla="*/ 132145 h 1197583"/>
                <a:gd name="connsiteX351" fmla="*/ 230523 w 2491821"/>
                <a:gd name="connsiteY351" fmla="*/ 182802 h 1197583"/>
                <a:gd name="connsiteX352" fmla="*/ 239333 w 2491821"/>
                <a:gd name="connsiteY352" fmla="*/ 201524 h 1197583"/>
                <a:gd name="connsiteX353" fmla="*/ 272370 w 2491821"/>
                <a:gd name="connsiteY353" fmla="*/ 206661 h 1197583"/>
                <a:gd name="connsiteX354" fmla="*/ 296228 w 2491821"/>
                <a:gd name="connsiteY354" fmla="*/ 200787 h 1197583"/>
                <a:gd name="connsiteX355" fmla="*/ 306873 w 2491821"/>
                <a:gd name="connsiteY355" fmla="*/ 180967 h 1197583"/>
                <a:gd name="connsiteX356" fmla="*/ 341380 w 2491821"/>
                <a:gd name="connsiteY356" fmla="*/ 140955 h 1197583"/>
                <a:gd name="connsiteX357" fmla="*/ 386161 w 2491821"/>
                <a:gd name="connsiteY357" fmla="*/ 248139 h 1197583"/>
                <a:gd name="connsiteX358" fmla="*/ 366706 w 2491821"/>
                <a:gd name="connsiteY358" fmla="*/ 347987 h 1197583"/>
                <a:gd name="connsiteX359" fmla="*/ 334405 w 2491821"/>
                <a:gd name="connsiteY359" fmla="*/ 367439 h 1197583"/>
                <a:gd name="connsiteX360" fmla="*/ 309445 w 2491821"/>
                <a:gd name="connsiteY360" fmla="*/ 338440 h 1197583"/>
                <a:gd name="connsiteX361" fmla="*/ 304854 w 2491821"/>
                <a:gd name="connsiteY361" fmla="*/ 312013 h 1197583"/>
                <a:gd name="connsiteX362" fmla="*/ 294393 w 2491821"/>
                <a:gd name="connsiteY362" fmla="*/ 297330 h 1197583"/>
                <a:gd name="connsiteX363" fmla="*/ 259156 w 2491821"/>
                <a:gd name="connsiteY363" fmla="*/ 285948 h 1197583"/>
                <a:gd name="connsiteX364" fmla="*/ 236764 w 2491821"/>
                <a:gd name="connsiteY364" fmla="*/ 291821 h 1197583"/>
                <a:gd name="connsiteX365" fmla="*/ 231624 w 2491821"/>
                <a:gd name="connsiteY365" fmla="*/ 314213 h 1197583"/>
                <a:gd name="connsiteX366" fmla="*/ 231256 w 2491821"/>
                <a:gd name="connsiteY366" fmla="*/ 348352 h 1197583"/>
                <a:gd name="connsiteX367" fmla="*/ 244473 w 2491821"/>
                <a:gd name="connsiteY367" fmla="*/ 425805 h 1197583"/>
                <a:gd name="connsiteX368" fmla="*/ 253464 w 2491821"/>
                <a:gd name="connsiteY368" fmla="*/ 432964 h 1197583"/>
                <a:gd name="connsiteX369" fmla="*/ 277510 w 2491821"/>
                <a:gd name="connsiteY369" fmla="*/ 437551 h 1197583"/>
                <a:gd name="connsiteX370" fmla="*/ 293660 w 2491821"/>
                <a:gd name="connsiteY370" fmla="*/ 447463 h 1197583"/>
                <a:gd name="connsiteX371" fmla="*/ 300267 w 2491821"/>
                <a:gd name="connsiteY371" fmla="*/ 466918 h 1197583"/>
                <a:gd name="connsiteX372" fmla="*/ 267230 w 2491821"/>
                <a:gd name="connsiteY372" fmla="*/ 503257 h 1197583"/>
                <a:gd name="connsiteX373" fmla="*/ 133247 w 2491821"/>
                <a:gd name="connsiteY373" fmla="*/ 514635 h 1197583"/>
                <a:gd name="connsiteX374" fmla="*/ 28999 w 2491821"/>
                <a:gd name="connsiteY374" fmla="*/ 505829 h 1197583"/>
                <a:gd name="connsiteX375" fmla="*/ 8077 w 2491821"/>
                <a:gd name="connsiteY375" fmla="*/ 491145 h 1197583"/>
                <a:gd name="connsiteX376" fmla="*/ 0 w 2491821"/>
                <a:gd name="connsiteY376" fmla="*/ 467652 h 1197583"/>
                <a:gd name="connsiteX377" fmla="*/ 11747 w 2491821"/>
                <a:gd name="connsiteY377" fmla="*/ 441590 h 1197583"/>
                <a:gd name="connsiteX378" fmla="*/ 31935 w 2491821"/>
                <a:gd name="connsiteY378" fmla="*/ 432411 h 1197583"/>
                <a:gd name="connsiteX379" fmla="*/ 56530 w 2491821"/>
                <a:gd name="connsiteY379" fmla="*/ 394971 h 1197583"/>
                <a:gd name="connsiteX380" fmla="*/ 63137 w 2491821"/>
                <a:gd name="connsiteY380" fmla="*/ 189040 h 1197583"/>
                <a:gd name="connsiteX381" fmla="*/ 58365 w 2491821"/>
                <a:gd name="connsiteY381" fmla="*/ 99108 h 1197583"/>
                <a:gd name="connsiteX382" fmla="*/ 35240 w 2491821"/>
                <a:gd name="connsiteY382" fmla="*/ 70477 h 1197583"/>
                <a:gd name="connsiteX383" fmla="*/ 11194 w 2491821"/>
                <a:gd name="connsiteY383" fmla="*/ 56343 h 1197583"/>
                <a:gd name="connsiteX384" fmla="*/ 5505 w 2491821"/>
                <a:gd name="connsiteY384" fmla="*/ 38907 h 1197583"/>
                <a:gd name="connsiteX385" fmla="*/ 21290 w 2491821"/>
                <a:gd name="connsiteY385" fmla="*/ 11928 h 1197583"/>
                <a:gd name="connsiteX386" fmla="*/ 60200 w 2491821"/>
                <a:gd name="connsiteY386" fmla="*/ 1098 h 1197583"/>
                <a:gd name="connsiteX387" fmla="*/ 103149 w 2491821"/>
                <a:gd name="connsiteY387" fmla="*/ 3302 h 1197583"/>
                <a:gd name="connsiteX388" fmla="*/ 246308 w 2491821"/>
                <a:gd name="connsiteY388" fmla="*/ 8073 h 1197583"/>
                <a:gd name="connsiteX389" fmla="*/ 425805 w 2491821"/>
                <a:gd name="connsiteY389" fmla="*/ 733 h 1197583"/>
                <a:gd name="connsiteX390" fmla="*/ 435351 w 2491821"/>
                <a:gd name="connsiteY390" fmla="*/ 0 h 119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2491821" h="1197583">
                  <a:moveTo>
                    <a:pt x="257686" y="968162"/>
                  </a:moveTo>
                  <a:cubicBezTo>
                    <a:pt x="246919" y="968162"/>
                    <a:pt x="239454" y="970487"/>
                    <a:pt x="235294" y="975134"/>
                  </a:cubicBezTo>
                  <a:cubicBezTo>
                    <a:pt x="231134" y="979784"/>
                    <a:pt x="229056" y="988229"/>
                    <a:pt x="229056" y="1000463"/>
                  </a:cubicBezTo>
                  <a:lnTo>
                    <a:pt x="229056" y="1035335"/>
                  </a:lnTo>
                  <a:cubicBezTo>
                    <a:pt x="229056" y="1067395"/>
                    <a:pt x="231381" y="1088685"/>
                    <a:pt x="236028" y="1099206"/>
                  </a:cubicBezTo>
                  <a:cubicBezTo>
                    <a:pt x="240678" y="1109729"/>
                    <a:pt x="250099" y="1114991"/>
                    <a:pt x="264293" y="1114991"/>
                  </a:cubicBezTo>
                  <a:cubicBezTo>
                    <a:pt x="301490" y="1114991"/>
                    <a:pt x="320090" y="1093210"/>
                    <a:pt x="320090" y="1049653"/>
                  </a:cubicBezTo>
                  <a:cubicBezTo>
                    <a:pt x="320090" y="995326"/>
                    <a:pt x="299287" y="968162"/>
                    <a:pt x="257686" y="968162"/>
                  </a:cubicBezTo>
                  <a:close/>
                  <a:moveTo>
                    <a:pt x="1358664" y="888138"/>
                  </a:moveTo>
                  <a:cubicBezTo>
                    <a:pt x="1344961" y="888138"/>
                    <a:pt x="1334191" y="893522"/>
                    <a:pt x="1326361" y="904292"/>
                  </a:cubicBezTo>
                  <a:cubicBezTo>
                    <a:pt x="1319021" y="914325"/>
                    <a:pt x="1315351" y="924480"/>
                    <a:pt x="1315351" y="934757"/>
                  </a:cubicBezTo>
                  <a:cubicBezTo>
                    <a:pt x="1315351" y="942101"/>
                    <a:pt x="1317123" y="947237"/>
                    <a:pt x="1320671" y="950174"/>
                  </a:cubicBezTo>
                  <a:cubicBezTo>
                    <a:pt x="1324220" y="953111"/>
                    <a:pt x="1330399" y="954581"/>
                    <a:pt x="1339209" y="954581"/>
                  </a:cubicBezTo>
                  <a:lnTo>
                    <a:pt x="1376285" y="954581"/>
                  </a:lnTo>
                  <a:cubicBezTo>
                    <a:pt x="1391945" y="954581"/>
                    <a:pt x="1399775" y="947359"/>
                    <a:pt x="1399775" y="932922"/>
                  </a:cubicBezTo>
                  <a:cubicBezTo>
                    <a:pt x="1399775" y="919709"/>
                    <a:pt x="1395983" y="908939"/>
                    <a:pt x="1388396" y="900618"/>
                  </a:cubicBezTo>
                  <a:cubicBezTo>
                    <a:pt x="1380810" y="892298"/>
                    <a:pt x="1370901" y="888138"/>
                    <a:pt x="1358664" y="888138"/>
                  </a:cubicBezTo>
                  <a:close/>
                  <a:moveTo>
                    <a:pt x="720444" y="824636"/>
                  </a:moveTo>
                  <a:cubicBezTo>
                    <a:pt x="733905" y="824636"/>
                    <a:pt x="740633" y="832223"/>
                    <a:pt x="740633" y="847393"/>
                  </a:cubicBezTo>
                  <a:lnTo>
                    <a:pt x="740633" y="1060663"/>
                  </a:lnTo>
                  <a:cubicBezTo>
                    <a:pt x="740633" y="1077550"/>
                    <a:pt x="742162" y="1089909"/>
                    <a:pt x="745221" y="1097739"/>
                  </a:cubicBezTo>
                  <a:cubicBezTo>
                    <a:pt x="748282" y="1105569"/>
                    <a:pt x="754461" y="1112787"/>
                    <a:pt x="763758" y="1119397"/>
                  </a:cubicBezTo>
                  <a:cubicBezTo>
                    <a:pt x="771345" y="1124781"/>
                    <a:pt x="776422" y="1129368"/>
                    <a:pt x="778994" y="1133160"/>
                  </a:cubicBezTo>
                  <a:cubicBezTo>
                    <a:pt x="781563" y="1136955"/>
                    <a:pt x="782848" y="1141786"/>
                    <a:pt x="782848" y="1147659"/>
                  </a:cubicBezTo>
                  <a:cubicBezTo>
                    <a:pt x="782848" y="1179230"/>
                    <a:pt x="742836" y="1195015"/>
                    <a:pt x="662812" y="1195015"/>
                  </a:cubicBezTo>
                  <a:cubicBezTo>
                    <a:pt x="619745" y="1195015"/>
                    <a:pt x="585606" y="1191588"/>
                    <a:pt x="560399" y="1184735"/>
                  </a:cubicBezTo>
                  <a:cubicBezTo>
                    <a:pt x="551836" y="1182288"/>
                    <a:pt x="544923" y="1178006"/>
                    <a:pt x="539662" y="1171886"/>
                  </a:cubicBezTo>
                  <a:cubicBezTo>
                    <a:pt x="534400" y="1165770"/>
                    <a:pt x="531769" y="1158794"/>
                    <a:pt x="531769" y="1150964"/>
                  </a:cubicBezTo>
                  <a:cubicBezTo>
                    <a:pt x="531769" y="1144358"/>
                    <a:pt x="533114" y="1139218"/>
                    <a:pt x="535807" y="1135548"/>
                  </a:cubicBezTo>
                  <a:cubicBezTo>
                    <a:pt x="538497" y="1131878"/>
                    <a:pt x="545351" y="1126004"/>
                    <a:pt x="556361" y="1117927"/>
                  </a:cubicBezTo>
                  <a:cubicBezTo>
                    <a:pt x="563948" y="1112301"/>
                    <a:pt x="569331" y="1103122"/>
                    <a:pt x="572514" y="1090395"/>
                  </a:cubicBezTo>
                  <a:cubicBezTo>
                    <a:pt x="575694" y="1077672"/>
                    <a:pt x="577286" y="1058707"/>
                    <a:pt x="577286" y="1033500"/>
                  </a:cubicBezTo>
                  <a:cubicBezTo>
                    <a:pt x="577286" y="1025426"/>
                    <a:pt x="576734" y="1010312"/>
                    <a:pt x="575632" y="988167"/>
                  </a:cubicBezTo>
                  <a:cubicBezTo>
                    <a:pt x="574534" y="966022"/>
                    <a:pt x="573738" y="953111"/>
                    <a:pt x="573248" y="949441"/>
                  </a:cubicBezTo>
                  <a:cubicBezTo>
                    <a:pt x="571778" y="939407"/>
                    <a:pt x="564928" y="931699"/>
                    <a:pt x="552691" y="926315"/>
                  </a:cubicBezTo>
                  <a:cubicBezTo>
                    <a:pt x="537521" y="919709"/>
                    <a:pt x="529934" y="909919"/>
                    <a:pt x="529934" y="896948"/>
                  </a:cubicBezTo>
                  <a:cubicBezTo>
                    <a:pt x="529934" y="881532"/>
                    <a:pt x="539842" y="870031"/>
                    <a:pt x="559666" y="862445"/>
                  </a:cubicBezTo>
                  <a:cubicBezTo>
                    <a:pt x="587073" y="851921"/>
                    <a:pt x="616440" y="842990"/>
                    <a:pt x="647764" y="835646"/>
                  </a:cubicBezTo>
                  <a:cubicBezTo>
                    <a:pt x="679087" y="828306"/>
                    <a:pt x="703314" y="824636"/>
                    <a:pt x="720444" y="824636"/>
                  </a:cubicBezTo>
                  <a:close/>
                  <a:moveTo>
                    <a:pt x="1362334" y="822064"/>
                  </a:moveTo>
                  <a:cubicBezTo>
                    <a:pt x="1408832" y="822064"/>
                    <a:pt x="1448354" y="835281"/>
                    <a:pt x="1480901" y="861711"/>
                  </a:cubicBezTo>
                  <a:cubicBezTo>
                    <a:pt x="1497294" y="874925"/>
                    <a:pt x="1510511" y="890585"/>
                    <a:pt x="1520544" y="908695"/>
                  </a:cubicBezTo>
                  <a:cubicBezTo>
                    <a:pt x="1532045" y="929252"/>
                    <a:pt x="1537796" y="949319"/>
                    <a:pt x="1537796" y="968896"/>
                  </a:cubicBezTo>
                  <a:cubicBezTo>
                    <a:pt x="1537796" y="984803"/>
                    <a:pt x="1534491" y="997832"/>
                    <a:pt x="1527884" y="1007990"/>
                  </a:cubicBezTo>
                  <a:cubicBezTo>
                    <a:pt x="1521278" y="1018145"/>
                    <a:pt x="1512714" y="1023223"/>
                    <a:pt x="1502191" y="1023223"/>
                  </a:cubicBezTo>
                  <a:lnTo>
                    <a:pt x="1329666" y="1023223"/>
                  </a:lnTo>
                  <a:cubicBezTo>
                    <a:pt x="1322079" y="1023223"/>
                    <a:pt x="1318287" y="1026525"/>
                    <a:pt x="1318287" y="1033135"/>
                  </a:cubicBezTo>
                  <a:cubicBezTo>
                    <a:pt x="1318287" y="1049038"/>
                    <a:pt x="1326913" y="1064028"/>
                    <a:pt x="1344165" y="1078099"/>
                  </a:cubicBezTo>
                  <a:cubicBezTo>
                    <a:pt x="1361417" y="1092171"/>
                    <a:pt x="1379955" y="1099206"/>
                    <a:pt x="1399775" y="1099206"/>
                  </a:cubicBezTo>
                  <a:cubicBezTo>
                    <a:pt x="1411522" y="1099206"/>
                    <a:pt x="1424554" y="1096943"/>
                    <a:pt x="1438869" y="1092415"/>
                  </a:cubicBezTo>
                  <a:cubicBezTo>
                    <a:pt x="1453185" y="1087890"/>
                    <a:pt x="1464994" y="1082322"/>
                    <a:pt x="1474291" y="1075715"/>
                  </a:cubicBezTo>
                  <a:cubicBezTo>
                    <a:pt x="1482614" y="1069842"/>
                    <a:pt x="1489221" y="1066905"/>
                    <a:pt x="1494114" y="1066905"/>
                  </a:cubicBezTo>
                  <a:cubicBezTo>
                    <a:pt x="1500477" y="1066905"/>
                    <a:pt x="1506716" y="1070819"/>
                    <a:pt x="1512836" y="1078652"/>
                  </a:cubicBezTo>
                  <a:cubicBezTo>
                    <a:pt x="1518953" y="1086482"/>
                    <a:pt x="1522011" y="1094559"/>
                    <a:pt x="1522011" y="1102879"/>
                  </a:cubicBezTo>
                  <a:cubicBezTo>
                    <a:pt x="1522011" y="1120496"/>
                    <a:pt x="1511001" y="1137504"/>
                    <a:pt x="1488974" y="1153901"/>
                  </a:cubicBezTo>
                  <a:cubicBezTo>
                    <a:pt x="1450067" y="1183021"/>
                    <a:pt x="1405161" y="1197583"/>
                    <a:pt x="1354258" y="1197583"/>
                  </a:cubicBezTo>
                  <a:cubicBezTo>
                    <a:pt x="1302867" y="1197583"/>
                    <a:pt x="1259800" y="1182656"/>
                    <a:pt x="1225050" y="1152799"/>
                  </a:cubicBezTo>
                  <a:cubicBezTo>
                    <a:pt x="1208163" y="1138116"/>
                    <a:pt x="1194216" y="1120374"/>
                    <a:pt x="1183203" y="1099574"/>
                  </a:cubicBezTo>
                  <a:cubicBezTo>
                    <a:pt x="1168766" y="1071920"/>
                    <a:pt x="1161544" y="1042800"/>
                    <a:pt x="1161544" y="1012210"/>
                  </a:cubicBezTo>
                  <a:cubicBezTo>
                    <a:pt x="1161544" y="971099"/>
                    <a:pt x="1174024" y="934145"/>
                    <a:pt x="1198988" y="901355"/>
                  </a:cubicBezTo>
                  <a:cubicBezTo>
                    <a:pt x="1220521" y="872968"/>
                    <a:pt x="1247932" y="851800"/>
                    <a:pt x="1281212" y="837850"/>
                  </a:cubicBezTo>
                  <a:cubicBezTo>
                    <a:pt x="1306172" y="827326"/>
                    <a:pt x="1333214" y="822064"/>
                    <a:pt x="1362334" y="822064"/>
                  </a:cubicBezTo>
                  <a:close/>
                  <a:moveTo>
                    <a:pt x="251813" y="755994"/>
                  </a:moveTo>
                  <a:cubicBezTo>
                    <a:pt x="243249" y="755994"/>
                    <a:pt x="237313" y="758378"/>
                    <a:pt x="234008" y="763150"/>
                  </a:cubicBezTo>
                  <a:cubicBezTo>
                    <a:pt x="230707" y="767921"/>
                    <a:pt x="229056" y="776547"/>
                    <a:pt x="229056" y="789031"/>
                  </a:cubicBezTo>
                  <a:lnTo>
                    <a:pt x="229056" y="864648"/>
                  </a:lnTo>
                  <a:cubicBezTo>
                    <a:pt x="229056" y="876638"/>
                    <a:pt x="230585" y="885080"/>
                    <a:pt x="233643" y="889973"/>
                  </a:cubicBezTo>
                  <a:cubicBezTo>
                    <a:pt x="236702" y="894870"/>
                    <a:pt x="242026" y="897317"/>
                    <a:pt x="249609" y="897317"/>
                  </a:cubicBezTo>
                  <a:cubicBezTo>
                    <a:pt x="267720" y="897317"/>
                    <a:pt x="281058" y="891749"/>
                    <a:pt x="289621" y="880614"/>
                  </a:cubicBezTo>
                  <a:cubicBezTo>
                    <a:pt x="298188" y="869479"/>
                    <a:pt x="302470" y="852043"/>
                    <a:pt x="302470" y="828306"/>
                  </a:cubicBezTo>
                  <a:cubicBezTo>
                    <a:pt x="302470" y="805302"/>
                    <a:pt x="298063" y="787498"/>
                    <a:pt x="289253" y="774896"/>
                  </a:cubicBezTo>
                  <a:cubicBezTo>
                    <a:pt x="280446" y="762295"/>
                    <a:pt x="267963" y="755994"/>
                    <a:pt x="251813" y="755994"/>
                  </a:cubicBezTo>
                  <a:close/>
                  <a:moveTo>
                    <a:pt x="991344" y="733602"/>
                  </a:moveTo>
                  <a:lnTo>
                    <a:pt x="1021079" y="733602"/>
                  </a:lnTo>
                  <a:cubicBezTo>
                    <a:pt x="1027196" y="733602"/>
                    <a:pt x="1031293" y="735009"/>
                    <a:pt x="1033375" y="737821"/>
                  </a:cubicBezTo>
                  <a:cubicBezTo>
                    <a:pt x="1035454" y="740636"/>
                    <a:pt x="1036496" y="746204"/>
                    <a:pt x="1036496" y="754524"/>
                  </a:cubicBezTo>
                  <a:lnTo>
                    <a:pt x="1036496" y="804079"/>
                  </a:lnTo>
                  <a:cubicBezTo>
                    <a:pt x="1036496" y="811419"/>
                    <a:pt x="1037657" y="816194"/>
                    <a:pt x="1039982" y="818394"/>
                  </a:cubicBezTo>
                  <a:cubicBezTo>
                    <a:pt x="1042307" y="820598"/>
                    <a:pt x="1047263" y="821699"/>
                    <a:pt x="1054850" y="821699"/>
                  </a:cubicBezTo>
                  <a:lnTo>
                    <a:pt x="1122759" y="821699"/>
                  </a:lnTo>
                  <a:cubicBezTo>
                    <a:pt x="1131812" y="821699"/>
                    <a:pt x="1137685" y="823350"/>
                    <a:pt x="1140379" y="826655"/>
                  </a:cubicBezTo>
                  <a:cubicBezTo>
                    <a:pt x="1143069" y="829957"/>
                    <a:pt x="1144414" y="836994"/>
                    <a:pt x="1144414" y="847761"/>
                  </a:cubicBezTo>
                  <a:lnTo>
                    <a:pt x="1144414" y="869420"/>
                  </a:lnTo>
                  <a:cubicBezTo>
                    <a:pt x="1144414" y="881163"/>
                    <a:pt x="1142700" y="889303"/>
                    <a:pt x="1139277" y="893828"/>
                  </a:cubicBezTo>
                  <a:cubicBezTo>
                    <a:pt x="1135850" y="898356"/>
                    <a:pt x="1129609" y="900618"/>
                    <a:pt x="1120555" y="900618"/>
                  </a:cubicBezTo>
                  <a:lnTo>
                    <a:pt x="1054116" y="900618"/>
                  </a:lnTo>
                  <a:cubicBezTo>
                    <a:pt x="1047263" y="900618"/>
                    <a:pt x="1042613" y="901842"/>
                    <a:pt x="1040166" y="904292"/>
                  </a:cubicBezTo>
                  <a:cubicBezTo>
                    <a:pt x="1037719" y="906739"/>
                    <a:pt x="1036496" y="911389"/>
                    <a:pt x="1036496" y="918239"/>
                  </a:cubicBezTo>
                  <a:lnTo>
                    <a:pt x="1036496" y="1042310"/>
                  </a:lnTo>
                  <a:cubicBezTo>
                    <a:pt x="1036496" y="1056993"/>
                    <a:pt x="1040104" y="1068984"/>
                    <a:pt x="1047325" y="1078284"/>
                  </a:cubicBezTo>
                  <a:cubicBezTo>
                    <a:pt x="1054544" y="1087584"/>
                    <a:pt x="1063781" y="1092234"/>
                    <a:pt x="1075038" y="1092234"/>
                  </a:cubicBezTo>
                  <a:cubicBezTo>
                    <a:pt x="1084582" y="1092234"/>
                    <a:pt x="1097183" y="1087827"/>
                    <a:pt x="1112847" y="1079017"/>
                  </a:cubicBezTo>
                  <a:cubicBezTo>
                    <a:pt x="1116517" y="1076814"/>
                    <a:pt x="1120187" y="1075715"/>
                    <a:pt x="1123860" y="1075715"/>
                  </a:cubicBezTo>
                  <a:cubicBezTo>
                    <a:pt x="1129734" y="1075715"/>
                    <a:pt x="1135117" y="1079264"/>
                    <a:pt x="1140010" y="1086360"/>
                  </a:cubicBezTo>
                  <a:cubicBezTo>
                    <a:pt x="1144904" y="1093457"/>
                    <a:pt x="1147351" y="1101166"/>
                    <a:pt x="1147351" y="1109486"/>
                  </a:cubicBezTo>
                  <a:cubicBezTo>
                    <a:pt x="1147351" y="1124656"/>
                    <a:pt x="1139030" y="1139218"/>
                    <a:pt x="1122390" y="1153168"/>
                  </a:cubicBezTo>
                  <a:cubicBezTo>
                    <a:pt x="1087640" y="1182778"/>
                    <a:pt x="1045549" y="1197583"/>
                    <a:pt x="996116" y="1197583"/>
                  </a:cubicBezTo>
                  <a:cubicBezTo>
                    <a:pt x="956962" y="1197583"/>
                    <a:pt x="925517" y="1186511"/>
                    <a:pt x="901780" y="1164362"/>
                  </a:cubicBezTo>
                  <a:cubicBezTo>
                    <a:pt x="878043" y="1142217"/>
                    <a:pt x="866174" y="1113034"/>
                    <a:pt x="866174" y="1076814"/>
                  </a:cubicBezTo>
                  <a:lnTo>
                    <a:pt x="866174" y="907229"/>
                  </a:lnTo>
                  <a:cubicBezTo>
                    <a:pt x="866174" y="901598"/>
                    <a:pt x="865500" y="898113"/>
                    <a:pt x="864155" y="896764"/>
                  </a:cubicBezTo>
                  <a:cubicBezTo>
                    <a:pt x="862807" y="895419"/>
                    <a:pt x="859321" y="894745"/>
                    <a:pt x="853691" y="894745"/>
                  </a:cubicBezTo>
                  <a:lnTo>
                    <a:pt x="815882" y="894745"/>
                  </a:lnTo>
                  <a:cubicBezTo>
                    <a:pt x="808785" y="894745"/>
                    <a:pt x="804260" y="893584"/>
                    <a:pt x="802300" y="891259"/>
                  </a:cubicBezTo>
                  <a:cubicBezTo>
                    <a:pt x="800344" y="888934"/>
                    <a:pt x="799367" y="883488"/>
                    <a:pt x="799367" y="874925"/>
                  </a:cubicBezTo>
                  <a:lnTo>
                    <a:pt x="799367" y="858775"/>
                  </a:lnTo>
                  <a:cubicBezTo>
                    <a:pt x="799610" y="851431"/>
                    <a:pt x="802425" y="846048"/>
                    <a:pt x="807809" y="842621"/>
                  </a:cubicBezTo>
                  <a:lnTo>
                    <a:pt x="975927" y="736903"/>
                  </a:lnTo>
                  <a:cubicBezTo>
                    <a:pt x="980087" y="734703"/>
                    <a:pt x="985227" y="733602"/>
                    <a:pt x="991344" y="733602"/>
                  </a:cubicBezTo>
                  <a:close/>
                  <a:moveTo>
                    <a:pt x="667952" y="686615"/>
                  </a:moveTo>
                  <a:cubicBezTo>
                    <a:pt x="689242" y="686615"/>
                    <a:pt x="706129" y="690594"/>
                    <a:pt x="718609" y="698546"/>
                  </a:cubicBezTo>
                  <a:cubicBezTo>
                    <a:pt x="731090" y="706497"/>
                    <a:pt x="737331" y="717205"/>
                    <a:pt x="737331" y="730665"/>
                  </a:cubicBezTo>
                  <a:cubicBezTo>
                    <a:pt x="737331" y="749509"/>
                    <a:pt x="727909" y="764435"/>
                    <a:pt x="709066" y="775449"/>
                  </a:cubicBezTo>
                  <a:cubicBezTo>
                    <a:pt x="679209" y="792822"/>
                    <a:pt x="643114" y="801511"/>
                    <a:pt x="600780" y="801511"/>
                  </a:cubicBezTo>
                  <a:cubicBezTo>
                    <a:pt x="582913" y="801511"/>
                    <a:pt x="568719" y="798084"/>
                    <a:pt x="558196" y="791231"/>
                  </a:cubicBezTo>
                  <a:cubicBezTo>
                    <a:pt x="544003" y="782421"/>
                    <a:pt x="536906" y="770187"/>
                    <a:pt x="536906" y="754524"/>
                  </a:cubicBezTo>
                  <a:cubicBezTo>
                    <a:pt x="536906" y="733480"/>
                    <a:pt x="551958" y="716962"/>
                    <a:pt x="582058" y="704968"/>
                  </a:cubicBezTo>
                  <a:cubicBezTo>
                    <a:pt x="612648" y="692735"/>
                    <a:pt x="641279" y="686615"/>
                    <a:pt x="667952" y="686615"/>
                  </a:cubicBezTo>
                  <a:close/>
                  <a:moveTo>
                    <a:pt x="309445" y="684046"/>
                  </a:moveTo>
                  <a:cubicBezTo>
                    <a:pt x="341992" y="684046"/>
                    <a:pt x="368238" y="686677"/>
                    <a:pt x="388180" y="691939"/>
                  </a:cubicBezTo>
                  <a:cubicBezTo>
                    <a:pt x="408125" y="697201"/>
                    <a:pt x="425440" y="706070"/>
                    <a:pt x="440123" y="718550"/>
                  </a:cubicBezTo>
                  <a:cubicBezTo>
                    <a:pt x="464103" y="738863"/>
                    <a:pt x="476097" y="766027"/>
                    <a:pt x="476097" y="800041"/>
                  </a:cubicBezTo>
                  <a:cubicBezTo>
                    <a:pt x="476097" y="816928"/>
                    <a:pt x="472548" y="833384"/>
                    <a:pt x="465452" y="849412"/>
                  </a:cubicBezTo>
                  <a:cubicBezTo>
                    <a:pt x="458355" y="865441"/>
                    <a:pt x="448808" y="878227"/>
                    <a:pt x="436818" y="887773"/>
                  </a:cubicBezTo>
                  <a:cubicBezTo>
                    <a:pt x="428255" y="894623"/>
                    <a:pt x="423970" y="900865"/>
                    <a:pt x="423970" y="906492"/>
                  </a:cubicBezTo>
                  <a:cubicBezTo>
                    <a:pt x="423970" y="912612"/>
                    <a:pt x="429110" y="917749"/>
                    <a:pt x="439386" y="921909"/>
                  </a:cubicBezTo>
                  <a:cubicBezTo>
                    <a:pt x="459453" y="929985"/>
                    <a:pt x="477685" y="943567"/>
                    <a:pt x="494082" y="962654"/>
                  </a:cubicBezTo>
                  <a:cubicBezTo>
                    <a:pt x="510969" y="982478"/>
                    <a:pt x="519411" y="1007316"/>
                    <a:pt x="519411" y="1037170"/>
                  </a:cubicBezTo>
                  <a:cubicBezTo>
                    <a:pt x="519411" y="1072410"/>
                    <a:pt x="506562" y="1104589"/>
                    <a:pt x="480868" y="1133713"/>
                  </a:cubicBezTo>
                  <a:cubicBezTo>
                    <a:pt x="446851" y="1172133"/>
                    <a:pt x="396563" y="1191341"/>
                    <a:pt x="329999" y="1191341"/>
                  </a:cubicBezTo>
                  <a:cubicBezTo>
                    <a:pt x="320945" y="1191341"/>
                    <a:pt x="298675" y="1190730"/>
                    <a:pt x="263191" y="1189506"/>
                  </a:cubicBezTo>
                  <a:cubicBezTo>
                    <a:pt x="230891" y="1188283"/>
                    <a:pt x="211067" y="1187550"/>
                    <a:pt x="203727" y="1187306"/>
                  </a:cubicBezTo>
                  <a:lnTo>
                    <a:pt x="154540" y="1187671"/>
                  </a:lnTo>
                  <a:cubicBezTo>
                    <a:pt x="120033" y="1188161"/>
                    <a:pt x="94826" y="1188895"/>
                    <a:pt x="78922" y="1189875"/>
                  </a:cubicBezTo>
                  <a:cubicBezTo>
                    <a:pt x="64729" y="1191098"/>
                    <a:pt x="54570" y="1191710"/>
                    <a:pt x="48454" y="1191710"/>
                  </a:cubicBezTo>
                  <a:cubicBezTo>
                    <a:pt x="33527" y="1191710"/>
                    <a:pt x="21658" y="1187918"/>
                    <a:pt x="12848" y="1180331"/>
                  </a:cubicBezTo>
                  <a:cubicBezTo>
                    <a:pt x="4282" y="1172745"/>
                    <a:pt x="0" y="1163688"/>
                    <a:pt x="0" y="1153168"/>
                  </a:cubicBezTo>
                  <a:cubicBezTo>
                    <a:pt x="0" y="1146314"/>
                    <a:pt x="1592" y="1140931"/>
                    <a:pt x="4772" y="1137014"/>
                  </a:cubicBezTo>
                  <a:cubicBezTo>
                    <a:pt x="7952" y="1133101"/>
                    <a:pt x="15663" y="1126981"/>
                    <a:pt x="27897" y="1118661"/>
                  </a:cubicBezTo>
                  <a:cubicBezTo>
                    <a:pt x="34994" y="1113767"/>
                    <a:pt x="39890" y="1106121"/>
                    <a:pt x="42580" y="1095720"/>
                  </a:cubicBezTo>
                  <a:cubicBezTo>
                    <a:pt x="45274" y="1085318"/>
                    <a:pt x="48210" y="1062988"/>
                    <a:pt x="51390" y="1028728"/>
                  </a:cubicBezTo>
                  <a:cubicBezTo>
                    <a:pt x="56040" y="975381"/>
                    <a:pt x="58365" y="909675"/>
                    <a:pt x="58365" y="831611"/>
                  </a:cubicBezTo>
                  <a:cubicBezTo>
                    <a:pt x="58365" y="802977"/>
                    <a:pt x="56468" y="783950"/>
                    <a:pt x="52676" y="774531"/>
                  </a:cubicBezTo>
                  <a:cubicBezTo>
                    <a:pt x="48881" y="765110"/>
                    <a:pt x="40012" y="757339"/>
                    <a:pt x="26062" y="751222"/>
                  </a:cubicBezTo>
                  <a:cubicBezTo>
                    <a:pt x="9912" y="744369"/>
                    <a:pt x="1835" y="734335"/>
                    <a:pt x="1835" y="721122"/>
                  </a:cubicBezTo>
                  <a:cubicBezTo>
                    <a:pt x="1835" y="710352"/>
                    <a:pt x="6669" y="701545"/>
                    <a:pt x="16334" y="694691"/>
                  </a:cubicBezTo>
                  <a:cubicBezTo>
                    <a:pt x="26003" y="687838"/>
                    <a:pt x="38420" y="684415"/>
                    <a:pt x="53594" y="684415"/>
                  </a:cubicBezTo>
                  <a:cubicBezTo>
                    <a:pt x="61914" y="684415"/>
                    <a:pt x="72559" y="684780"/>
                    <a:pt x="85529" y="685513"/>
                  </a:cubicBezTo>
                  <a:cubicBezTo>
                    <a:pt x="107063" y="686493"/>
                    <a:pt x="130313" y="686983"/>
                    <a:pt x="155273" y="686983"/>
                  </a:cubicBezTo>
                  <a:cubicBezTo>
                    <a:pt x="173627" y="686983"/>
                    <a:pt x="209722" y="686250"/>
                    <a:pt x="263560" y="684780"/>
                  </a:cubicBezTo>
                  <a:cubicBezTo>
                    <a:pt x="280446" y="684290"/>
                    <a:pt x="295738" y="684046"/>
                    <a:pt x="309445" y="684046"/>
                  </a:cubicBezTo>
                  <a:close/>
                  <a:moveTo>
                    <a:pt x="1755227" y="353857"/>
                  </a:moveTo>
                  <a:cubicBezTo>
                    <a:pt x="1744460" y="353857"/>
                    <a:pt x="1735097" y="358264"/>
                    <a:pt x="1727146" y="367074"/>
                  </a:cubicBezTo>
                  <a:cubicBezTo>
                    <a:pt x="1719191" y="375884"/>
                    <a:pt x="1715215" y="386407"/>
                    <a:pt x="1715215" y="398641"/>
                  </a:cubicBezTo>
                  <a:cubicBezTo>
                    <a:pt x="1715215" y="410388"/>
                    <a:pt x="1718030" y="419872"/>
                    <a:pt x="1723657" y="427090"/>
                  </a:cubicBezTo>
                  <a:cubicBezTo>
                    <a:pt x="1729287" y="434309"/>
                    <a:pt x="1736752" y="437920"/>
                    <a:pt x="1746048" y="437920"/>
                  </a:cubicBezTo>
                  <a:cubicBezTo>
                    <a:pt x="1765625" y="437920"/>
                    <a:pt x="1775415" y="421401"/>
                    <a:pt x="1775415" y="388364"/>
                  </a:cubicBezTo>
                  <a:cubicBezTo>
                    <a:pt x="1775415" y="374904"/>
                    <a:pt x="1774008" y="365851"/>
                    <a:pt x="1771193" y="361200"/>
                  </a:cubicBezTo>
                  <a:cubicBezTo>
                    <a:pt x="1768381" y="356550"/>
                    <a:pt x="1763057" y="354104"/>
                    <a:pt x="1755227" y="353857"/>
                  </a:cubicBezTo>
                  <a:close/>
                  <a:moveTo>
                    <a:pt x="1472212" y="144260"/>
                  </a:moveTo>
                  <a:cubicBezTo>
                    <a:pt x="1485672" y="144260"/>
                    <a:pt x="1492401" y="151843"/>
                    <a:pt x="1492401" y="167017"/>
                  </a:cubicBezTo>
                  <a:lnTo>
                    <a:pt x="1492401" y="380287"/>
                  </a:lnTo>
                  <a:cubicBezTo>
                    <a:pt x="1492401" y="397174"/>
                    <a:pt x="1493930" y="409533"/>
                    <a:pt x="1496988" y="417363"/>
                  </a:cubicBezTo>
                  <a:cubicBezTo>
                    <a:pt x="1500050" y="425193"/>
                    <a:pt x="1506229" y="432411"/>
                    <a:pt x="1515526" y="439021"/>
                  </a:cubicBezTo>
                  <a:cubicBezTo>
                    <a:pt x="1523113" y="444405"/>
                    <a:pt x="1528190" y="448992"/>
                    <a:pt x="1530762" y="452784"/>
                  </a:cubicBezTo>
                  <a:cubicBezTo>
                    <a:pt x="1533330" y="456579"/>
                    <a:pt x="1534616" y="461410"/>
                    <a:pt x="1534616" y="467283"/>
                  </a:cubicBezTo>
                  <a:cubicBezTo>
                    <a:pt x="1534616" y="498854"/>
                    <a:pt x="1494604" y="514635"/>
                    <a:pt x="1414580" y="514635"/>
                  </a:cubicBezTo>
                  <a:cubicBezTo>
                    <a:pt x="1371513" y="514635"/>
                    <a:pt x="1337374" y="511212"/>
                    <a:pt x="1312167" y="504359"/>
                  </a:cubicBezTo>
                  <a:cubicBezTo>
                    <a:pt x="1303604" y="501912"/>
                    <a:pt x="1296691" y="497630"/>
                    <a:pt x="1291429" y="491510"/>
                  </a:cubicBezTo>
                  <a:cubicBezTo>
                    <a:pt x="1286168" y="485393"/>
                    <a:pt x="1283537" y="478418"/>
                    <a:pt x="1283537" y="470588"/>
                  </a:cubicBezTo>
                  <a:cubicBezTo>
                    <a:pt x="1283537" y="463982"/>
                    <a:pt x="1284882" y="458842"/>
                    <a:pt x="1287575" y="455171"/>
                  </a:cubicBezTo>
                  <a:cubicBezTo>
                    <a:pt x="1290265" y="451501"/>
                    <a:pt x="1297119" y="445628"/>
                    <a:pt x="1308129" y="437551"/>
                  </a:cubicBezTo>
                  <a:cubicBezTo>
                    <a:pt x="1315716" y="431925"/>
                    <a:pt x="1321099" y="422746"/>
                    <a:pt x="1324282" y="410019"/>
                  </a:cubicBezTo>
                  <a:cubicBezTo>
                    <a:pt x="1327462" y="397296"/>
                    <a:pt x="1329054" y="378331"/>
                    <a:pt x="1329054" y="353124"/>
                  </a:cubicBezTo>
                  <a:cubicBezTo>
                    <a:pt x="1329054" y="345050"/>
                    <a:pt x="1328502" y="329936"/>
                    <a:pt x="1327400" y="307791"/>
                  </a:cubicBezTo>
                  <a:cubicBezTo>
                    <a:pt x="1326302" y="285642"/>
                    <a:pt x="1325506" y="272735"/>
                    <a:pt x="1325016" y="269065"/>
                  </a:cubicBezTo>
                  <a:cubicBezTo>
                    <a:pt x="1323546" y="259031"/>
                    <a:pt x="1316696" y="251323"/>
                    <a:pt x="1304459" y="245939"/>
                  </a:cubicBezTo>
                  <a:cubicBezTo>
                    <a:pt x="1289285" y="239333"/>
                    <a:pt x="1281702" y="229542"/>
                    <a:pt x="1281702" y="216572"/>
                  </a:cubicBezTo>
                  <a:cubicBezTo>
                    <a:pt x="1281702" y="201156"/>
                    <a:pt x="1291610" y="189652"/>
                    <a:pt x="1311434" y="182068"/>
                  </a:cubicBezTo>
                  <a:cubicBezTo>
                    <a:pt x="1338841" y="171545"/>
                    <a:pt x="1368208" y="162613"/>
                    <a:pt x="1399531" y="155270"/>
                  </a:cubicBezTo>
                  <a:cubicBezTo>
                    <a:pt x="1430855" y="147930"/>
                    <a:pt x="1455082" y="144260"/>
                    <a:pt x="1472212" y="144260"/>
                  </a:cubicBezTo>
                  <a:close/>
                  <a:moveTo>
                    <a:pt x="684717" y="144260"/>
                  </a:moveTo>
                  <a:cubicBezTo>
                    <a:pt x="699154" y="144260"/>
                    <a:pt x="706373" y="150376"/>
                    <a:pt x="706373" y="162613"/>
                  </a:cubicBezTo>
                  <a:lnTo>
                    <a:pt x="706373" y="361566"/>
                  </a:lnTo>
                  <a:cubicBezTo>
                    <a:pt x="706373" y="404149"/>
                    <a:pt x="720444" y="425439"/>
                    <a:pt x="748588" y="425439"/>
                  </a:cubicBezTo>
                  <a:cubicBezTo>
                    <a:pt x="755685" y="425439"/>
                    <a:pt x="762657" y="423420"/>
                    <a:pt x="769510" y="419382"/>
                  </a:cubicBezTo>
                  <a:cubicBezTo>
                    <a:pt x="776363" y="415344"/>
                    <a:pt x="781135" y="410388"/>
                    <a:pt x="783825" y="404514"/>
                  </a:cubicBezTo>
                  <a:cubicBezTo>
                    <a:pt x="789208" y="392768"/>
                    <a:pt x="791902" y="366584"/>
                    <a:pt x="791902" y="325960"/>
                  </a:cubicBezTo>
                  <a:cubicBezTo>
                    <a:pt x="791902" y="285826"/>
                    <a:pt x="790557" y="258419"/>
                    <a:pt x="787863" y="243736"/>
                  </a:cubicBezTo>
                  <a:cubicBezTo>
                    <a:pt x="786883" y="237619"/>
                    <a:pt x="785173" y="233153"/>
                    <a:pt x="782723" y="230338"/>
                  </a:cubicBezTo>
                  <a:cubicBezTo>
                    <a:pt x="780277" y="227523"/>
                    <a:pt x="775627" y="224281"/>
                    <a:pt x="768777" y="220611"/>
                  </a:cubicBezTo>
                  <a:cubicBezTo>
                    <a:pt x="754826" y="213267"/>
                    <a:pt x="747851" y="203971"/>
                    <a:pt x="747851" y="192714"/>
                  </a:cubicBezTo>
                  <a:cubicBezTo>
                    <a:pt x="747851" y="177540"/>
                    <a:pt x="759845" y="167017"/>
                    <a:pt x="783825" y="161143"/>
                  </a:cubicBezTo>
                  <a:cubicBezTo>
                    <a:pt x="829342" y="149886"/>
                    <a:pt x="874248" y="144260"/>
                    <a:pt x="918541" y="144260"/>
                  </a:cubicBezTo>
                  <a:cubicBezTo>
                    <a:pt x="943258" y="144260"/>
                    <a:pt x="955617" y="157351"/>
                    <a:pt x="955617" y="183535"/>
                  </a:cubicBezTo>
                  <a:cubicBezTo>
                    <a:pt x="955617" y="186228"/>
                    <a:pt x="955495" y="191734"/>
                    <a:pt x="955249" y="200054"/>
                  </a:cubicBezTo>
                  <a:cubicBezTo>
                    <a:pt x="954759" y="211801"/>
                    <a:pt x="954394" y="226116"/>
                    <a:pt x="954147" y="243003"/>
                  </a:cubicBezTo>
                  <a:lnTo>
                    <a:pt x="954147" y="404883"/>
                  </a:lnTo>
                  <a:cubicBezTo>
                    <a:pt x="954147" y="413203"/>
                    <a:pt x="961244" y="420789"/>
                    <a:pt x="975437" y="427640"/>
                  </a:cubicBezTo>
                  <a:cubicBezTo>
                    <a:pt x="987431" y="433513"/>
                    <a:pt x="993426" y="442080"/>
                    <a:pt x="993426" y="453336"/>
                  </a:cubicBezTo>
                  <a:cubicBezTo>
                    <a:pt x="993426" y="475360"/>
                    <a:pt x="967364" y="492369"/>
                    <a:pt x="915240" y="504359"/>
                  </a:cubicBezTo>
                  <a:cubicBezTo>
                    <a:pt x="884649" y="511455"/>
                    <a:pt x="855039" y="515004"/>
                    <a:pt x="826406" y="515004"/>
                  </a:cubicBezTo>
                  <a:cubicBezTo>
                    <a:pt x="814659" y="515004"/>
                    <a:pt x="806644" y="513659"/>
                    <a:pt x="802363" y="510965"/>
                  </a:cubicBezTo>
                  <a:cubicBezTo>
                    <a:pt x="798081" y="508275"/>
                    <a:pt x="795572" y="503014"/>
                    <a:pt x="794839" y="495184"/>
                  </a:cubicBezTo>
                  <a:cubicBezTo>
                    <a:pt x="793615" y="480010"/>
                    <a:pt x="788965" y="472423"/>
                    <a:pt x="780888" y="472423"/>
                  </a:cubicBezTo>
                  <a:cubicBezTo>
                    <a:pt x="777952" y="472423"/>
                    <a:pt x="775262" y="473097"/>
                    <a:pt x="772815" y="474442"/>
                  </a:cubicBezTo>
                  <a:cubicBezTo>
                    <a:pt x="770365" y="475788"/>
                    <a:pt x="762903" y="480743"/>
                    <a:pt x="750423" y="489310"/>
                  </a:cubicBezTo>
                  <a:cubicBezTo>
                    <a:pt x="725706" y="506194"/>
                    <a:pt x="699154" y="514635"/>
                    <a:pt x="670767" y="514635"/>
                  </a:cubicBezTo>
                  <a:cubicBezTo>
                    <a:pt x="623780" y="514635"/>
                    <a:pt x="590621" y="501057"/>
                    <a:pt x="571291" y="473893"/>
                  </a:cubicBezTo>
                  <a:cubicBezTo>
                    <a:pt x="554894" y="451133"/>
                    <a:pt x="546696" y="412834"/>
                    <a:pt x="546696" y="358997"/>
                  </a:cubicBezTo>
                  <a:cubicBezTo>
                    <a:pt x="546696" y="338930"/>
                    <a:pt x="546818" y="321800"/>
                    <a:pt x="547064" y="307607"/>
                  </a:cubicBezTo>
                  <a:cubicBezTo>
                    <a:pt x="547064" y="299287"/>
                    <a:pt x="547064" y="293657"/>
                    <a:pt x="547064" y="290720"/>
                  </a:cubicBezTo>
                  <a:cubicBezTo>
                    <a:pt x="547064" y="269676"/>
                    <a:pt x="545167" y="254197"/>
                    <a:pt x="541375" y="244285"/>
                  </a:cubicBezTo>
                  <a:cubicBezTo>
                    <a:pt x="537580" y="234377"/>
                    <a:pt x="530667" y="226606"/>
                    <a:pt x="520634" y="220976"/>
                  </a:cubicBezTo>
                  <a:cubicBezTo>
                    <a:pt x="511090" y="216082"/>
                    <a:pt x="505033" y="212169"/>
                    <a:pt x="502465" y="209232"/>
                  </a:cubicBezTo>
                  <a:cubicBezTo>
                    <a:pt x="499893" y="206296"/>
                    <a:pt x="498610" y="202257"/>
                    <a:pt x="498610" y="197117"/>
                  </a:cubicBezTo>
                  <a:cubicBezTo>
                    <a:pt x="498610" y="178520"/>
                    <a:pt x="512679" y="166162"/>
                    <a:pt x="540822" y="160042"/>
                  </a:cubicBezTo>
                  <a:cubicBezTo>
                    <a:pt x="588786" y="149521"/>
                    <a:pt x="636750" y="144260"/>
                    <a:pt x="684717" y="144260"/>
                  </a:cubicBezTo>
                  <a:close/>
                  <a:moveTo>
                    <a:pt x="2331043" y="143891"/>
                  </a:moveTo>
                  <a:cubicBezTo>
                    <a:pt x="2361876" y="143891"/>
                    <a:pt x="2388307" y="151968"/>
                    <a:pt x="2410330" y="168118"/>
                  </a:cubicBezTo>
                  <a:cubicBezTo>
                    <a:pt x="2425747" y="179618"/>
                    <a:pt x="2436517" y="193141"/>
                    <a:pt x="2442634" y="208680"/>
                  </a:cubicBezTo>
                  <a:cubicBezTo>
                    <a:pt x="2448751" y="224218"/>
                    <a:pt x="2452546" y="247041"/>
                    <a:pt x="2454012" y="277141"/>
                  </a:cubicBezTo>
                  <a:lnTo>
                    <a:pt x="2459152" y="406349"/>
                  </a:lnTo>
                  <a:cubicBezTo>
                    <a:pt x="2459642" y="416139"/>
                    <a:pt x="2461172" y="423358"/>
                    <a:pt x="2463740" y="428008"/>
                  </a:cubicBezTo>
                  <a:cubicBezTo>
                    <a:pt x="2466308" y="432658"/>
                    <a:pt x="2473836" y="441590"/>
                    <a:pt x="2486316" y="454803"/>
                  </a:cubicBezTo>
                  <a:cubicBezTo>
                    <a:pt x="2489986" y="458720"/>
                    <a:pt x="2491821" y="464225"/>
                    <a:pt x="2491821" y="471322"/>
                  </a:cubicBezTo>
                  <a:cubicBezTo>
                    <a:pt x="2491821" y="487475"/>
                    <a:pt x="2482156" y="498732"/>
                    <a:pt x="2462822" y="505092"/>
                  </a:cubicBezTo>
                  <a:cubicBezTo>
                    <a:pt x="2443489" y="511455"/>
                    <a:pt x="2408985" y="514635"/>
                    <a:pt x="2359308" y="514635"/>
                  </a:cubicBezTo>
                  <a:cubicBezTo>
                    <a:pt x="2325538" y="514635"/>
                    <a:pt x="2301676" y="511702"/>
                    <a:pt x="2287729" y="505829"/>
                  </a:cubicBezTo>
                  <a:cubicBezTo>
                    <a:pt x="2273289" y="499709"/>
                    <a:pt x="2266070" y="489797"/>
                    <a:pt x="2266070" y="476093"/>
                  </a:cubicBezTo>
                  <a:cubicBezTo>
                    <a:pt x="2266070" y="471200"/>
                    <a:pt x="2266804" y="467589"/>
                    <a:pt x="2268274" y="465264"/>
                  </a:cubicBezTo>
                  <a:cubicBezTo>
                    <a:pt x="2269740" y="462942"/>
                    <a:pt x="2274637" y="457250"/>
                    <a:pt x="2282957" y="448196"/>
                  </a:cubicBezTo>
                  <a:cubicBezTo>
                    <a:pt x="2292744" y="437920"/>
                    <a:pt x="2297641" y="403659"/>
                    <a:pt x="2297641" y="345415"/>
                  </a:cubicBezTo>
                  <a:cubicBezTo>
                    <a:pt x="2297641" y="311645"/>
                    <a:pt x="2293724" y="286685"/>
                    <a:pt x="2285894" y="270531"/>
                  </a:cubicBezTo>
                  <a:cubicBezTo>
                    <a:pt x="2279531" y="257561"/>
                    <a:pt x="2267784" y="251076"/>
                    <a:pt x="2250654" y="251076"/>
                  </a:cubicBezTo>
                  <a:cubicBezTo>
                    <a:pt x="2234257" y="251076"/>
                    <a:pt x="2223000" y="256338"/>
                    <a:pt x="2216883" y="266861"/>
                  </a:cubicBezTo>
                  <a:cubicBezTo>
                    <a:pt x="2210767" y="277385"/>
                    <a:pt x="2207705" y="296472"/>
                    <a:pt x="2207705" y="324125"/>
                  </a:cubicBezTo>
                  <a:lnTo>
                    <a:pt x="2207705" y="396806"/>
                  </a:lnTo>
                  <a:cubicBezTo>
                    <a:pt x="2207705" y="411246"/>
                    <a:pt x="2208622" y="421154"/>
                    <a:pt x="2210461" y="426538"/>
                  </a:cubicBezTo>
                  <a:cubicBezTo>
                    <a:pt x="2212296" y="431925"/>
                    <a:pt x="2218350" y="442323"/>
                    <a:pt x="2228630" y="457740"/>
                  </a:cubicBezTo>
                  <a:cubicBezTo>
                    <a:pt x="2231320" y="462147"/>
                    <a:pt x="2232668" y="467162"/>
                    <a:pt x="2232668" y="472792"/>
                  </a:cubicBezTo>
                  <a:cubicBezTo>
                    <a:pt x="2232668" y="487228"/>
                    <a:pt x="2222635" y="497874"/>
                    <a:pt x="2202568" y="504727"/>
                  </a:cubicBezTo>
                  <a:cubicBezTo>
                    <a:pt x="2182501" y="511577"/>
                    <a:pt x="2151178" y="515004"/>
                    <a:pt x="2108597" y="515004"/>
                  </a:cubicBezTo>
                  <a:cubicBezTo>
                    <a:pt x="2040566" y="515004"/>
                    <a:pt x="2006549" y="500932"/>
                    <a:pt x="2006549" y="472792"/>
                  </a:cubicBezTo>
                  <a:cubicBezTo>
                    <a:pt x="2006549" y="466918"/>
                    <a:pt x="2007589" y="462452"/>
                    <a:pt x="2009670" y="459394"/>
                  </a:cubicBezTo>
                  <a:cubicBezTo>
                    <a:pt x="2011749" y="456332"/>
                    <a:pt x="2016705" y="451988"/>
                    <a:pt x="2024538" y="446361"/>
                  </a:cubicBezTo>
                  <a:cubicBezTo>
                    <a:pt x="2030898" y="441711"/>
                    <a:pt x="2034936" y="436390"/>
                    <a:pt x="2036650" y="430392"/>
                  </a:cubicBezTo>
                  <a:cubicBezTo>
                    <a:pt x="2038363" y="424397"/>
                    <a:pt x="2039955" y="409654"/>
                    <a:pt x="2041421" y="386161"/>
                  </a:cubicBezTo>
                  <a:cubicBezTo>
                    <a:pt x="2043135" y="358264"/>
                    <a:pt x="2043990" y="329019"/>
                    <a:pt x="2043990" y="298432"/>
                  </a:cubicBezTo>
                  <a:cubicBezTo>
                    <a:pt x="2043990" y="281545"/>
                    <a:pt x="2042707" y="270472"/>
                    <a:pt x="2040136" y="265210"/>
                  </a:cubicBezTo>
                  <a:cubicBezTo>
                    <a:pt x="2037567" y="259949"/>
                    <a:pt x="2030165" y="253526"/>
                    <a:pt x="2017928" y="245939"/>
                  </a:cubicBezTo>
                  <a:cubicBezTo>
                    <a:pt x="2007408" y="239333"/>
                    <a:pt x="2002146" y="231256"/>
                    <a:pt x="2002146" y="221712"/>
                  </a:cubicBezTo>
                  <a:cubicBezTo>
                    <a:pt x="2002146" y="211922"/>
                    <a:pt x="2006428" y="203908"/>
                    <a:pt x="2014991" y="197670"/>
                  </a:cubicBezTo>
                  <a:cubicBezTo>
                    <a:pt x="2023558" y="191428"/>
                    <a:pt x="2041178" y="183535"/>
                    <a:pt x="2067852" y="173992"/>
                  </a:cubicBezTo>
                  <a:cubicBezTo>
                    <a:pt x="2091345" y="165672"/>
                    <a:pt x="2113981" y="158634"/>
                    <a:pt x="2135761" y="152886"/>
                  </a:cubicBezTo>
                  <a:cubicBezTo>
                    <a:pt x="2157541" y="147134"/>
                    <a:pt x="2172468" y="144260"/>
                    <a:pt x="2180541" y="144260"/>
                  </a:cubicBezTo>
                  <a:cubicBezTo>
                    <a:pt x="2187885" y="144260"/>
                    <a:pt x="2194064" y="146950"/>
                    <a:pt x="2199079" y="152333"/>
                  </a:cubicBezTo>
                  <a:cubicBezTo>
                    <a:pt x="2204097" y="157717"/>
                    <a:pt x="2206606" y="164080"/>
                    <a:pt x="2206606" y="171423"/>
                  </a:cubicBezTo>
                  <a:cubicBezTo>
                    <a:pt x="2206606" y="172157"/>
                    <a:pt x="2206481" y="175215"/>
                    <a:pt x="2206238" y="180598"/>
                  </a:cubicBezTo>
                  <a:cubicBezTo>
                    <a:pt x="2205995" y="182555"/>
                    <a:pt x="2205870" y="184268"/>
                    <a:pt x="2205870" y="185738"/>
                  </a:cubicBezTo>
                  <a:cubicBezTo>
                    <a:pt x="2205870" y="197485"/>
                    <a:pt x="2210767" y="203359"/>
                    <a:pt x="2220553" y="203359"/>
                  </a:cubicBezTo>
                  <a:cubicBezTo>
                    <a:pt x="2226427" y="203359"/>
                    <a:pt x="2232668" y="198709"/>
                    <a:pt x="2239275" y="189409"/>
                  </a:cubicBezTo>
                  <a:cubicBezTo>
                    <a:pt x="2260319" y="159065"/>
                    <a:pt x="2290909" y="143891"/>
                    <a:pt x="2331043" y="143891"/>
                  </a:cubicBezTo>
                  <a:close/>
                  <a:moveTo>
                    <a:pt x="1196906" y="143891"/>
                  </a:moveTo>
                  <a:cubicBezTo>
                    <a:pt x="1205473" y="143891"/>
                    <a:pt x="1211468" y="146095"/>
                    <a:pt x="1214895" y="150498"/>
                  </a:cubicBezTo>
                  <a:cubicBezTo>
                    <a:pt x="1218318" y="154905"/>
                    <a:pt x="1220031" y="162492"/>
                    <a:pt x="1220031" y="173258"/>
                  </a:cubicBezTo>
                  <a:lnTo>
                    <a:pt x="1220031" y="498485"/>
                  </a:lnTo>
                  <a:cubicBezTo>
                    <a:pt x="1220031" y="531522"/>
                    <a:pt x="1217463" y="556973"/>
                    <a:pt x="1212323" y="574836"/>
                  </a:cubicBezTo>
                  <a:cubicBezTo>
                    <a:pt x="1207186" y="592703"/>
                    <a:pt x="1198376" y="606896"/>
                    <a:pt x="1185896" y="617416"/>
                  </a:cubicBezTo>
                  <a:cubicBezTo>
                    <a:pt x="1173169" y="627940"/>
                    <a:pt x="1156588" y="636444"/>
                    <a:pt x="1136156" y="642929"/>
                  </a:cubicBezTo>
                  <a:cubicBezTo>
                    <a:pt x="1115721" y="649414"/>
                    <a:pt x="1094983" y="652657"/>
                    <a:pt x="1073936" y="652657"/>
                  </a:cubicBezTo>
                  <a:cubicBezTo>
                    <a:pt x="1049956" y="652657"/>
                    <a:pt x="1029948" y="647885"/>
                    <a:pt x="1013920" y="638342"/>
                  </a:cubicBezTo>
                  <a:cubicBezTo>
                    <a:pt x="997891" y="628798"/>
                    <a:pt x="989877" y="616930"/>
                    <a:pt x="989877" y="602736"/>
                  </a:cubicBezTo>
                  <a:cubicBezTo>
                    <a:pt x="989877" y="596373"/>
                    <a:pt x="992140" y="590865"/>
                    <a:pt x="996668" y="586218"/>
                  </a:cubicBezTo>
                  <a:cubicBezTo>
                    <a:pt x="1001196" y="581568"/>
                    <a:pt x="1006639" y="579243"/>
                    <a:pt x="1013002" y="579243"/>
                  </a:cubicBezTo>
                  <a:cubicBezTo>
                    <a:pt x="1015939" y="579243"/>
                    <a:pt x="1019856" y="579608"/>
                    <a:pt x="1024749" y="580344"/>
                  </a:cubicBezTo>
                  <a:cubicBezTo>
                    <a:pt x="1029643" y="581078"/>
                    <a:pt x="1032701" y="581446"/>
                    <a:pt x="1033924" y="581446"/>
                  </a:cubicBezTo>
                  <a:cubicBezTo>
                    <a:pt x="1038331" y="581446"/>
                    <a:pt x="1042307" y="579364"/>
                    <a:pt x="1045855" y="575204"/>
                  </a:cubicBezTo>
                  <a:cubicBezTo>
                    <a:pt x="1049404" y="571044"/>
                    <a:pt x="1051179" y="566394"/>
                    <a:pt x="1051179" y="561254"/>
                  </a:cubicBezTo>
                  <a:cubicBezTo>
                    <a:pt x="1051179" y="558808"/>
                    <a:pt x="1050811" y="555381"/>
                    <a:pt x="1050078" y="550977"/>
                  </a:cubicBezTo>
                  <a:cubicBezTo>
                    <a:pt x="1048364" y="541924"/>
                    <a:pt x="1047506" y="533479"/>
                    <a:pt x="1047506" y="525649"/>
                  </a:cubicBezTo>
                  <a:lnTo>
                    <a:pt x="1047506" y="292558"/>
                  </a:lnTo>
                  <a:cubicBezTo>
                    <a:pt x="1047506" y="281545"/>
                    <a:pt x="1045612" y="272978"/>
                    <a:pt x="1041817" y="266861"/>
                  </a:cubicBezTo>
                  <a:cubicBezTo>
                    <a:pt x="1038025" y="260744"/>
                    <a:pt x="1031478" y="255848"/>
                    <a:pt x="1022181" y="252178"/>
                  </a:cubicBezTo>
                  <a:cubicBezTo>
                    <a:pt x="1008231" y="246551"/>
                    <a:pt x="1001256" y="238106"/>
                    <a:pt x="1001256" y="226849"/>
                  </a:cubicBezTo>
                  <a:cubicBezTo>
                    <a:pt x="1001256" y="213879"/>
                    <a:pt x="1006886" y="202685"/>
                    <a:pt x="1018142" y="193263"/>
                  </a:cubicBezTo>
                  <a:cubicBezTo>
                    <a:pt x="1029399" y="183841"/>
                    <a:pt x="1047753" y="175093"/>
                    <a:pt x="1073203" y="167017"/>
                  </a:cubicBezTo>
                  <a:cubicBezTo>
                    <a:pt x="1091313" y="161390"/>
                    <a:pt x="1113337" y="156128"/>
                    <a:pt x="1139277" y="151231"/>
                  </a:cubicBezTo>
                  <a:cubicBezTo>
                    <a:pt x="1165217" y="146338"/>
                    <a:pt x="1184426" y="143891"/>
                    <a:pt x="1196906" y="143891"/>
                  </a:cubicBezTo>
                  <a:close/>
                  <a:moveTo>
                    <a:pt x="1779819" y="141323"/>
                  </a:moveTo>
                  <a:cubicBezTo>
                    <a:pt x="1822399" y="141323"/>
                    <a:pt x="1858498" y="152090"/>
                    <a:pt x="1888108" y="173623"/>
                  </a:cubicBezTo>
                  <a:cubicBezTo>
                    <a:pt x="1903768" y="185127"/>
                    <a:pt x="1914719" y="198281"/>
                    <a:pt x="1920961" y="213086"/>
                  </a:cubicBezTo>
                  <a:cubicBezTo>
                    <a:pt x="1927199" y="227892"/>
                    <a:pt x="1930320" y="248264"/>
                    <a:pt x="1930320" y="274205"/>
                  </a:cubicBezTo>
                  <a:lnTo>
                    <a:pt x="1929587" y="328897"/>
                  </a:lnTo>
                  <a:cubicBezTo>
                    <a:pt x="1929587" y="366827"/>
                    <a:pt x="1932277" y="391422"/>
                    <a:pt x="1937664" y="402679"/>
                  </a:cubicBezTo>
                  <a:cubicBezTo>
                    <a:pt x="1940354" y="408063"/>
                    <a:pt x="1942922" y="411489"/>
                    <a:pt x="1945372" y="412956"/>
                  </a:cubicBezTo>
                  <a:cubicBezTo>
                    <a:pt x="1947819" y="414426"/>
                    <a:pt x="1952956" y="415771"/>
                    <a:pt x="1960789" y="416994"/>
                  </a:cubicBezTo>
                  <a:cubicBezTo>
                    <a:pt x="1968619" y="418218"/>
                    <a:pt x="1972536" y="423358"/>
                    <a:pt x="1972536" y="432411"/>
                  </a:cubicBezTo>
                  <a:cubicBezTo>
                    <a:pt x="1972536" y="444158"/>
                    <a:pt x="1967823" y="456395"/>
                    <a:pt x="1958401" y="469118"/>
                  </a:cubicBezTo>
                  <a:cubicBezTo>
                    <a:pt x="1948980" y="481845"/>
                    <a:pt x="1936805" y="492490"/>
                    <a:pt x="1921879" y="501057"/>
                  </a:cubicBezTo>
                  <a:cubicBezTo>
                    <a:pt x="1903525" y="511824"/>
                    <a:pt x="1884313" y="517207"/>
                    <a:pt x="1864246" y="517207"/>
                  </a:cubicBezTo>
                  <a:cubicBezTo>
                    <a:pt x="1838553" y="517207"/>
                    <a:pt x="1818239" y="508397"/>
                    <a:pt x="1803312" y="490777"/>
                  </a:cubicBezTo>
                  <a:cubicBezTo>
                    <a:pt x="1798176" y="484413"/>
                    <a:pt x="1793401" y="481233"/>
                    <a:pt x="1788997" y="481233"/>
                  </a:cubicBezTo>
                  <a:cubicBezTo>
                    <a:pt x="1784104" y="481233"/>
                    <a:pt x="1777619" y="484292"/>
                    <a:pt x="1769542" y="490409"/>
                  </a:cubicBezTo>
                  <a:cubicBezTo>
                    <a:pt x="1745072" y="508275"/>
                    <a:pt x="1717296" y="517207"/>
                    <a:pt x="1686216" y="517207"/>
                  </a:cubicBezTo>
                  <a:cubicBezTo>
                    <a:pt x="1654159" y="517207"/>
                    <a:pt x="1628219" y="510354"/>
                    <a:pt x="1608395" y="496650"/>
                  </a:cubicBezTo>
                  <a:cubicBezTo>
                    <a:pt x="1595425" y="487597"/>
                    <a:pt x="1585148" y="475788"/>
                    <a:pt x="1577562" y="461229"/>
                  </a:cubicBezTo>
                  <a:cubicBezTo>
                    <a:pt x="1569975" y="446667"/>
                    <a:pt x="1566183" y="431435"/>
                    <a:pt x="1566183" y="415528"/>
                  </a:cubicBezTo>
                  <a:cubicBezTo>
                    <a:pt x="1566183" y="390077"/>
                    <a:pt x="1576460" y="367564"/>
                    <a:pt x="1597017" y="347987"/>
                  </a:cubicBezTo>
                  <a:cubicBezTo>
                    <a:pt x="1629074" y="317150"/>
                    <a:pt x="1677041" y="301612"/>
                    <a:pt x="1740912" y="301368"/>
                  </a:cubicBezTo>
                  <a:cubicBezTo>
                    <a:pt x="1755105" y="301368"/>
                    <a:pt x="1764037" y="299961"/>
                    <a:pt x="1767707" y="297146"/>
                  </a:cubicBezTo>
                  <a:cubicBezTo>
                    <a:pt x="1771377" y="294331"/>
                    <a:pt x="1773212" y="287786"/>
                    <a:pt x="1773212" y="277506"/>
                  </a:cubicBezTo>
                  <a:cubicBezTo>
                    <a:pt x="1773212" y="251566"/>
                    <a:pt x="1770522" y="232785"/>
                    <a:pt x="1765139" y="221160"/>
                  </a:cubicBezTo>
                  <a:cubicBezTo>
                    <a:pt x="1759752" y="209538"/>
                    <a:pt x="1750945" y="203724"/>
                    <a:pt x="1738708" y="203724"/>
                  </a:cubicBezTo>
                  <a:cubicBezTo>
                    <a:pt x="1731365" y="203724"/>
                    <a:pt x="1724821" y="205927"/>
                    <a:pt x="1719069" y="210331"/>
                  </a:cubicBezTo>
                  <a:cubicBezTo>
                    <a:pt x="1713317" y="214737"/>
                    <a:pt x="1706161" y="222814"/>
                    <a:pt x="1697595" y="234558"/>
                  </a:cubicBezTo>
                  <a:cubicBezTo>
                    <a:pt x="1675814" y="265638"/>
                    <a:pt x="1653057" y="281176"/>
                    <a:pt x="1629321" y="281176"/>
                  </a:cubicBezTo>
                  <a:cubicBezTo>
                    <a:pt x="1617330" y="281176"/>
                    <a:pt x="1607540" y="277628"/>
                    <a:pt x="1599954" y="270531"/>
                  </a:cubicBezTo>
                  <a:cubicBezTo>
                    <a:pt x="1592367" y="263435"/>
                    <a:pt x="1588575" y="254138"/>
                    <a:pt x="1588575" y="242634"/>
                  </a:cubicBezTo>
                  <a:cubicBezTo>
                    <a:pt x="1588575" y="230888"/>
                    <a:pt x="1593284" y="219141"/>
                    <a:pt x="1602706" y="207394"/>
                  </a:cubicBezTo>
                  <a:cubicBezTo>
                    <a:pt x="1612128" y="195650"/>
                    <a:pt x="1624914" y="185370"/>
                    <a:pt x="1641067" y="176560"/>
                  </a:cubicBezTo>
                  <a:cubicBezTo>
                    <a:pt x="1685361" y="153070"/>
                    <a:pt x="1731612" y="141323"/>
                    <a:pt x="1779819" y="141323"/>
                  </a:cubicBezTo>
                  <a:close/>
                  <a:moveTo>
                    <a:pt x="1419720" y="6238"/>
                  </a:moveTo>
                  <a:cubicBezTo>
                    <a:pt x="1441010" y="6238"/>
                    <a:pt x="1457897" y="10214"/>
                    <a:pt x="1470377" y="18169"/>
                  </a:cubicBezTo>
                  <a:cubicBezTo>
                    <a:pt x="1482857" y="26121"/>
                    <a:pt x="1489099" y="36829"/>
                    <a:pt x="1489099" y="50289"/>
                  </a:cubicBezTo>
                  <a:cubicBezTo>
                    <a:pt x="1489099" y="69132"/>
                    <a:pt x="1479677" y="84059"/>
                    <a:pt x="1460834" y="95069"/>
                  </a:cubicBezTo>
                  <a:cubicBezTo>
                    <a:pt x="1430977" y="112446"/>
                    <a:pt x="1394881" y="121134"/>
                    <a:pt x="1352548" y="121134"/>
                  </a:cubicBezTo>
                  <a:cubicBezTo>
                    <a:pt x="1334681" y="121134"/>
                    <a:pt x="1320487" y="117708"/>
                    <a:pt x="1309964" y="110854"/>
                  </a:cubicBezTo>
                  <a:cubicBezTo>
                    <a:pt x="1295770" y="102044"/>
                    <a:pt x="1288674" y="89811"/>
                    <a:pt x="1288674" y="74147"/>
                  </a:cubicBezTo>
                  <a:cubicBezTo>
                    <a:pt x="1288674" y="53100"/>
                    <a:pt x="1303725" y="36582"/>
                    <a:pt x="1333826" y="24592"/>
                  </a:cubicBezTo>
                  <a:cubicBezTo>
                    <a:pt x="1364416" y="12355"/>
                    <a:pt x="1393046" y="6238"/>
                    <a:pt x="1419720" y="6238"/>
                  </a:cubicBezTo>
                  <a:close/>
                  <a:moveTo>
                    <a:pt x="1142214" y="6238"/>
                  </a:moveTo>
                  <a:cubicBezTo>
                    <a:pt x="1163504" y="6238"/>
                    <a:pt x="1180388" y="10214"/>
                    <a:pt x="1192868" y="18169"/>
                  </a:cubicBezTo>
                  <a:cubicBezTo>
                    <a:pt x="1205348" y="26121"/>
                    <a:pt x="1211589" y="36829"/>
                    <a:pt x="1211589" y="50289"/>
                  </a:cubicBezTo>
                  <a:cubicBezTo>
                    <a:pt x="1211589" y="69132"/>
                    <a:pt x="1202168" y="84059"/>
                    <a:pt x="1183324" y="95069"/>
                  </a:cubicBezTo>
                  <a:cubicBezTo>
                    <a:pt x="1153471" y="112446"/>
                    <a:pt x="1117375" y="121134"/>
                    <a:pt x="1075038" y="121134"/>
                  </a:cubicBezTo>
                  <a:cubicBezTo>
                    <a:pt x="1057418" y="121134"/>
                    <a:pt x="1043224" y="117708"/>
                    <a:pt x="1032458" y="110854"/>
                  </a:cubicBezTo>
                  <a:cubicBezTo>
                    <a:pt x="1018264" y="101801"/>
                    <a:pt x="1011167" y="89564"/>
                    <a:pt x="1011167" y="74147"/>
                  </a:cubicBezTo>
                  <a:cubicBezTo>
                    <a:pt x="1011167" y="53100"/>
                    <a:pt x="1026216" y="36582"/>
                    <a:pt x="1056316" y="24592"/>
                  </a:cubicBezTo>
                  <a:cubicBezTo>
                    <a:pt x="1086907" y="12355"/>
                    <a:pt x="1115537" y="6238"/>
                    <a:pt x="1142214" y="6238"/>
                  </a:cubicBezTo>
                  <a:close/>
                  <a:moveTo>
                    <a:pt x="435351" y="0"/>
                  </a:moveTo>
                  <a:cubicBezTo>
                    <a:pt x="443915" y="0"/>
                    <a:pt x="452113" y="4893"/>
                    <a:pt x="459943" y="14680"/>
                  </a:cubicBezTo>
                  <a:cubicBezTo>
                    <a:pt x="481480" y="42090"/>
                    <a:pt x="492247" y="72434"/>
                    <a:pt x="492247" y="105714"/>
                  </a:cubicBezTo>
                  <a:cubicBezTo>
                    <a:pt x="492247" y="120888"/>
                    <a:pt x="488699" y="133003"/>
                    <a:pt x="481602" y="142056"/>
                  </a:cubicBezTo>
                  <a:cubicBezTo>
                    <a:pt x="474505" y="151110"/>
                    <a:pt x="465205" y="155638"/>
                    <a:pt x="453705" y="155638"/>
                  </a:cubicBezTo>
                  <a:cubicBezTo>
                    <a:pt x="445138" y="155638"/>
                    <a:pt x="438653" y="153925"/>
                    <a:pt x="434250" y="150498"/>
                  </a:cubicBezTo>
                  <a:cubicBezTo>
                    <a:pt x="429843" y="147071"/>
                    <a:pt x="418586" y="135081"/>
                    <a:pt x="400479" y="114524"/>
                  </a:cubicBezTo>
                  <a:cubicBezTo>
                    <a:pt x="389466" y="101801"/>
                    <a:pt x="376190" y="93481"/>
                    <a:pt x="360651" y="89564"/>
                  </a:cubicBezTo>
                  <a:cubicBezTo>
                    <a:pt x="345110" y="85651"/>
                    <a:pt x="316173" y="83079"/>
                    <a:pt x="273836" y="81856"/>
                  </a:cubicBezTo>
                  <a:cubicBezTo>
                    <a:pt x="256953" y="81856"/>
                    <a:pt x="246551" y="86137"/>
                    <a:pt x="242638" y="94704"/>
                  </a:cubicBezTo>
                  <a:cubicBezTo>
                    <a:pt x="239701" y="101068"/>
                    <a:pt x="236945" y="113548"/>
                    <a:pt x="234377" y="132145"/>
                  </a:cubicBezTo>
                  <a:cubicBezTo>
                    <a:pt x="231808" y="150745"/>
                    <a:pt x="230523" y="167628"/>
                    <a:pt x="230523" y="182802"/>
                  </a:cubicBezTo>
                  <a:cubicBezTo>
                    <a:pt x="230523" y="191855"/>
                    <a:pt x="233459" y="198097"/>
                    <a:pt x="239333" y="201524"/>
                  </a:cubicBezTo>
                  <a:cubicBezTo>
                    <a:pt x="245206" y="204947"/>
                    <a:pt x="256219" y="206661"/>
                    <a:pt x="272370" y="206661"/>
                  </a:cubicBezTo>
                  <a:cubicBezTo>
                    <a:pt x="283136" y="206661"/>
                    <a:pt x="291091" y="204704"/>
                    <a:pt x="296228" y="200787"/>
                  </a:cubicBezTo>
                  <a:cubicBezTo>
                    <a:pt x="301368" y="196874"/>
                    <a:pt x="304917" y="190267"/>
                    <a:pt x="306873" y="180967"/>
                  </a:cubicBezTo>
                  <a:cubicBezTo>
                    <a:pt x="312503" y="154293"/>
                    <a:pt x="324004" y="140955"/>
                    <a:pt x="341380" y="140955"/>
                  </a:cubicBezTo>
                  <a:cubicBezTo>
                    <a:pt x="371234" y="140955"/>
                    <a:pt x="386161" y="176685"/>
                    <a:pt x="386161" y="248139"/>
                  </a:cubicBezTo>
                  <a:cubicBezTo>
                    <a:pt x="386161" y="293413"/>
                    <a:pt x="379676" y="326694"/>
                    <a:pt x="366706" y="347987"/>
                  </a:cubicBezTo>
                  <a:cubicBezTo>
                    <a:pt x="358876" y="360954"/>
                    <a:pt x="348109" y="367439"/>
                    <a:pt x="334405" y="367439"/>
                  </a:cubicBezTo>
                  <a:cubicBezTo>
                    <a:pt x="319965" y="367439"/>
                    <a:pt x="311645" y="357774"/>
                    <a:pt x="309445" y="338440"/>
                  </a:cubicBezTo>
                  <a:cubicBezTo>
                    <a:pt x="308222" y="325960"/>
                    <a:pt x="306689" y="317150"/>
                    <a:pt x="304854" y="312013"/>
                  </a:cubicBezTo>
                  <a:cubicBezTo>
                    <a:pt x="303019" y="306873"/>
                    <a:pt x="299533" y="301980"/>
                    <a:pt x="294393" y="297330"/>
                  </a:cubicBezTo>
                  <a:cubicBezTo>
                    <a:pt x="286316" y="289743"/>
                    <a:pt x="274573" y="285948"/>
                    <a:pt x="259156" y="285948"/>
                  </a:cubicBezTo>
                  <a:cubicBezTo>
                    <a:pt x="248143" y="285948"/>
                    <a:pt x="240678" y="287908"/>
                    <a:pt x="236764" y="291821"/>
                  </a:cubicBezTo>
                  <a:cubicBezTo>
                    <a:pt x="232848" y="295738"/>
                    <a:pt x="231134" y="303203"/>
                    <a:pt x="231624" y="314213"/>
                  </a:cubicBezTo>
                  <a:cubicBezTo>
                    <a:pt x="231624" y="316173"/>
                    <a:pt x="231503" y="327552"/>
                    <a:pt x="231256" y="348352"/>
                  </a:cubicBezTo>
                  <a:cubicBezTo>
                    <a:pt x="231256" y="390689"/>
                    <a:pt x="235663" y="416504"/>
                    <a:pt x="244473" y="425805"/>
                  </a:cubicBezTo>
                  <a:cubicBezTo>
                    <a:pt x="247409" y="429475"/>
                    <a:pt x="250405" y="431862"/>
                    <a:pt x="253464" y="432964"/>
                  </a:cubicBezTo>
                  <a:cubicBezTo>
                    <a:pt x="256525" y="434065"/>
                    <a:pt x="264540" y="435595"/>
                    <a:pt x="277510" y="437551"/>
                  </a:cubicBezTo>
                  <a:cubicBezTo>
                    <a:pt x="283870" y="438531"/>
                    <a:pt x="289253" y="441833"/>
                    <a:pt x="293660" y="447463"/>
                  </a:cubicBezTo>
                  <a:cubicBezTo>
                    <a:pt x="298063" y="453090"/>
                    <a:pt x="300267" y="459575"/>
                    <a:pt x="300267" y="466918"/>
                  </a:cubicBezTo>
                  <a:cubicBezTo>
                    <a:pt x="300267" y="485762"/>
                    <a:pt x="289253" y="497874"/>
                    <a:pt x="267230" y="503257"/>
                  </a:cubicBezTo>
                  <a:cubicBezTo>
                    <a:pt x="235416" y="510844"/>
                    <a:pt x="190757" y="514635"/>
                    <a:pt x="133247" y="514635"/>
                  </a:cubicBezTo>
                  <a:cubicBezTo>
                    <a:pt x="82836" y="514635"/>
                    <a:pt x="48085" y="511702"/>
                    <a:pt x="28999" y="505829"/>
                  </a:cubicBezTo>
                  <a:cubicBezTo>
                    <a:pt x="20435" y="503135"/>
                    <a:pt x="13460" y="498242"/>
                    <a:pt x="8077" y="491145"/>
                  </a:cubicBezTo>
                  <a:cubicBezTo>
                    <a:pt x="2693" y="484048"/>
                    <a:pt x="0" y="476215"/>
                    <a:pt x="0" y="467652"/>
                  </a:cubicBezTo>
                  <a:cubicBezTo>
                    <a:pt x="0" y="456885"/>
                    <a:pt x="3917" y="448196"/>
                    <a:pt x="11747" y="441590"/>
                  </a:cubicBezTo>
                  <a:cubicBezTo>
                    <a:pt x="13703" y="440120"/>
                    <a:pt x="20435" y="437061"/>
                    <a:pt x="31935" y="432411"/>
                  </a:cubicBezTo>
                  <a:cubicBezTo>
                    <a:pt x="45639" y="427028"/>
                    <a:pt x="53837" y="414548"/>
                    <a:pt x="56530" y="394971"/>
                  </a:cubicBezTo>
                  <a:cubicBezTo>
                    <a:pt x="60934" y="364871"/>
                    <a:pt x="63137" y="296228"/>
                    <a:pt x="63137" y="189040"/>
                  </a:cubicBezTo>
                  <a:cubicBezTo>
                    <a:pt x="63137" y="142790"/>
                    <a:pt x="61546" y="112811"/>
                    <a:pt x="58365" y="99108"/>
                  </a:cubicBezTo>
                  <a:cubicBezTo>
                    <a:pt x="55182" y="85404"/>
                    <a:pt x="47474" y="75861"/>
                    <a:pt x="35240" y="70477"/>
                  </a:cubicBezTo>
                  <a:cubicBezTo>
                    <a:pt x="23003" y="65094"/>
                    <a:pt x="14989" y="60381"/>
                    <a:pt x="11194" y="56343"/>
                  </a:cubicBezTo>
                  <a:cubicBezTo>
                    <a:pt x="7402" y="52308"/>
                    <a:pt x="5505" y="46494"/>
                    <a:pt x="5505" y="38907"/>
                  </a:cubicBezTo>
                  <a:cubicBezTo>
                    <a:pt x="5505" y="28140"/>
                    <a:pt x="10767" y="19146"/>
                    <a:pt x="21290" y="11928"/>
                  </a:cubicBezTo>
                  <a:cubicBezTo>
                    <a:pt x="31814" y="4709"/>
                    <a:pt x="44784" y="1098"/>
                    <a:pt x="60200" y="1098"/>
                  </a:cubicBezTo>
                  <a:cubicBezTo>
                    <a:pt x="69987" y="1098"/>
                    <a:pt x="84306" y="1835"/>
                    <a:pt x="103149" y="3302"/>
                  </a:cubicBezTo>
                  <a:cubicBezTo>
                    <a:pt x="143037" y="6485"/>
                    <a:pt x="190757" y="8073"/>
                    <a:pt x="246308" y="8073"/>
                  </a:cubicBezTo>
                  <a:cubicBezTo>
                    <a:pt x="335139" y="8073"/>
                    <a:pt x="394971" y="5627"/>
                    <a:pt x="425805" y="733"/>
                  </a:cubicBezTo>
                  <a:cubicBezTo>
                    <a:pt x="429968" y="243"/>
                    <a:pt x="433148" y="0"/>
                    <a:pt x="435351"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Poppins" panose="00000500000000000000" pitchFamily="50" charset="0"/>
                <a:cs typeface="Poppins" panose="00000500000000000000" pitchFamily="50" charset="0"/>
              </a:endParaRPr>
            </a:p>
          </p:txBody>
        </p:sp>
      </p:grpSp>
    </p:spTree>
    <p:extLst>
      <p:ext uri="{BB962C8B-B14F-4D97-AF65-F5344CB8AC3E}">
        <p14:creationId xmlns:p14="http://schemas.microsoft.com/office/powerpoint/2010/main" val="109781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EA72173-4523-4CFC-950D-E97DA38CA948}"/>
              </a:ext>
            </a:extLst>
          </p:cNvPr>
          <p:cNvSpPr/>
          <p:nvPr/>
        </p:nvSpPr>
        <p:spPr>
          <a:xfrm>
            <a:off x="1840271" y="693055"/>
            <a:ext cx="8511457" cy="547188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grpSp>
        <p:nvGrpSpPr>
          <p:cNvPr id="2" name="Gruppieren 41">
            <a:extLst>
              <a:ext uri="{FF2B5EF4-FFF2-40B4-BE49-F238E27FC236}">
                <a16:creationId xmlns:a16="http://schemas.microsoft.com/office/drawing/2014/main" id="{76D79785-3F4D-4CE9-9E90-F1A67AE2B0C1}"/>
              </a:ext>
            </a:extLst>
          </p:cNvPr>
          <p:cNvGrpSpPr/>
          <p:nvPr/>
        </p:nvGrpSpPr>
        <p:grpSpPr>
          <a:xfrm>
            <a:off x="-912411" y="1704403"/>
            <a:ext cx="4466421" cy="3844579"/>
            <a:chOff x="7383210" y="5703006"/>
            <a:chExt cx="9596909" cy="8260768"/>
          </a:xfrm>
          <a:effectLst/>
        </p:grpSpPr>
        <p:pic>
          <p:nvPicPr>
            <p:cNvPr id="3" name="Shape 689">
              <a:extLst>
                <a:ext uri="{FF2B5EF4-FFF2-40B4-BE49-F238E27FC236}">
                  <a16:creationId xmlns:a16="http://schemas.microsoft.com/office/drawing/2014/main" id="{233E8B86-6780-477A-899A-CF1E2E011EAB}"/>
                </a:ext>
              </a:extLst>
            </p:cNvPr>
            <p:cNvPicPr preferRelativeResize="0"/>
            <p:nvPr/>
          </p:nvPicPr>
          <p:blipFill rotWithShape="1">
            <a:blip r:embed="rId2">
              <a:alphaModFix/>
            </a:blip>
            <a:srcRect l="4792" r="4791"/>
            <a:stretch/>
          </p:blipFill>
          <p:spPr>
            <a:xfrm>
              <a:off x="7383210" y="5703006"/>
              <a:ext cx="9596909" cy="8260768"/>
            </a:xfrm>
            <a:prstGeom prst="rect">
              <a:avLst/>
            </a:prstGeom>
            <a:noFill/>
            <a:ln>
              <a:noFill/>
            </a:ln>
          </p:spPr>
        </p:pic>
        <p:sp>
          <p:nvSpPr>
            <p:cNvPr id="4" name="Shape 690">
              <a:extLst>
                <a:ext uri="{FF2B5EF4-FFF2-40B4-BE49-F238E27FC236}">
                  <a16:creationId xmlns:a16="http://schemas.microsoft.com/office/drawing/2014/main" id="{332B9CDE-B093-4762-8BFC-80BCE9F17E30}"/>
                </a:ext>
              </a:extLst>
            </p:cNvPr>
            <p:cNvSpPr/>
            <p:nvPr/>
          </p:nvSpPr>
          <p:spPr>
            <a:xfrm>
              <a:off x="8625361" y="7230249"/>
              <a:ext cx="7034732" cy="4356720"/>
            </a:xfrm>
            <a:prstGeom prst="rect">
              <a:avLst/>
            </a:prstGeom>
            <a:solidFill>
              <a:schemeClr val="bg1"/>
            </a:solidFill>
            <a:ln>
              <a:noFill/>
            </a:ln>
          </p:spPr>
          <p:txBody>
            <a:bodyPr lIns="91426" tIns="45700" rIns="91426" bIns="45700" anchor="ctr" anchorCtr="0">
              <a:noAutofit/>
            </a:bodyPr>
            <a:lstStyle/>
            <a:p>
              <a:pPr algn="ctr"/>
              <a:endParaRPr sz="3600">
                <a:solidFill>
                  <a:schemeClr val="bg2">
                    <a:lumMod val="50000"/>
                  </a:schemeClr>
                </a:solidFill>
                <a:latin typeface="Poppins" panose="00000500000000000000" pitchFamily="50" charset="0"/>
                <a:ea typeface="Lato"/>
                <a:cs typeface="Poppins" panose="00000500000000000000" pitchFamily="50" charset="0"/>
                <a:sym typeface="Lato"/>
              </a:endParaRPr>
            </a:p>
          </p:txBody>
        </p:sp>
      </p:grpSp>
      <p:grpSp>
        <p:nvGrpSpPr>
          <p:cNvPr id="6" name="Gruppieren 41">
            <a:extLst>
              <a:ext uri="{FF2B5EF4-FFF2-40B4-BE49-F238E27FC236}">
                <a16:creationId xmlns:a16="http://schemas.microsoft.com/office/drawing/2014/main" id="{1EACCA6A-E713-4067-8A6B-6B90B875CD90}"/>
              </a:ext>
            </a:extLst>
          </p:cNvPr>
          <p:cNvGrpSpPr/>
          <p:nvPr/>
        </p:nvGrpSpPr>
        <p:grpSpPr>
          <a:xfrm>
            <a:off x="8637989" y="1704403"/>
            <a:ext cx="4466421" cy="3844579"/>
            <a:chOff x="7383210" y="5703006"/>
            <a:chExt cx="9596909" cy="8260768"/>
          </a:xfrm>
          <a:effectLst/>
        </p:grpSpPr>
        <p:pic>
          <p:nvPicPr>
            <p:cNvPr id="7" name="Shape 689">
              <a:extLst>
                <a:ext uri="{FF2B5EF4-FFF2-40B4-BE49-F238E27FC236}">
                  <a16:creationId xmlns:a16="http://schemas.microsoft.com/office/drawing/2014/main" id="{5ACF2623-6F70-4FEE-A7FF-B68953CC79E5}"/>
                </a:ext>
              </a:extLst>
            </p:cNvPr>
            <p:cNvPicPr preferRelativeResize="0"/>
            <p:nvPr/>
          </p:nvPicPr>
          <p:blipFill rotWithShape="1">
            <a:blip r:embed="rId2">
              <a:alphaModFix/>
            </a:blip>
            <a:srcRect l="4792" r="4791"/>
            <a:stretch/>
          </p:blipFill>
          <p:spPr>
            <a:xfrm>
              <a:off x="7383210" y="5703006"/>
              <a:ext cx="9596909" cy="8260768"/>
            </a:xfrm>
            <a:prstGeom prst="rect">
              <a:avLst/>
            </a:prstGeom>
            <a:noFill/>
            <a:ln>
              <a:noFill/>
            </a:ln>
          </p:spPr>
        </p:pic>
        <p:sp>
          <p:nvSpPr>
            <p:cNvPr id="8" name="Shape 690">
              <a:extLst>
                <a:ext uri="{FF2B5EF4-FFF2-40B4-BE49-F238E27FC236}">
                  <a16:creationId xmlns:a16="http://schemas.microsoft.com/office/drawing/2014/main" id="{18FCA572-B81B-458C-A495-C30928C82868}"/>
                </a:ext>
              </a:extLst>
            </p:cNvPr>
            <p:cNvSpPr/>
            <p:nvPr/>
          </p:nvSpPr>
          <p:spPr>
            <a:xfrm>
              <a:off x="8625361" y="7230249"/>
              <a:ext cx="7034732" cy="4356720"/>
            </a:xfrm>
            <a:prstGeom prst="rect">
              <a:avLst/>
            </a:prstGeom>
            <a:solidFill>
              <a:schemeClr val="bg1"/>
            </a:solidFill>
            <a:ln>
              <a:noFill/>
            </a:ln>
          </p:spPr>
          <p:txBody>
            <a:bodyPr lIns="91426" tIns="45700" rIns="91426" bIns="45700" anchor="ctr" anchorCtr="0">
              <a:noAutofit/>
            </a:bodyPr>
            <a:lstStyle/>
            <a:p>
              <a:pPr algn="ctr"/>
              <a:endParaRPr sz="3600">
                <a:solidFill>
                  <a:schemeClr val="bg2">
                    <a:lumMod val="50000"/>
                  </a:schemeClr>
                </a:solidFill>
                <a:latin typeface="Poppins" panose="00000500000000000000" pitchFamily="50" charset="0"/>
                <a:ea typeface="Lato"/>
                <a:cs typeface="Poppins" panose="00000500000000000000" pitchFamily="50" charset="0"/>
                <a:sym typeface="Lato"/>
              </a:endParaRPr>
            </a:p>
          </p:txBody>
        </p:sp>
      </p:grpSp>
      <p:sp>
        <p:nvSpPr>
          <p:cNvPr id="10" name="TextBox 9">
            <a:extLst>
              <a:ext uri="{FF2B5EF4-FFF2-40B4-BE49-F238E27FC236}">
                <a16:creationId xmlns:a16="http://schemas.microsoft.com/office/drawing/2014/main" id="{29AD4B71-D38F-4BF3-BE28-7D2E57CCA44F}"/>
              </a:ext>
            </a:extLst>
          </p:cNvPr>
          <p:cNvSpPr txBox="1"/>
          <p:nvPr/>
        </p:nvSpPr>
        <p:spPr>
          <a:xfrm>
            <a:off x="3517764" y="2178879"/>
            <a:ext cx="5118019" cy="1077218"/>
          </a:xfrm>
          <a:prstGeom prst="rect">
            <a:avLst/>
          </a:prstGeom>
          <a:noFill/>
        </p:spPr>
        <p:txBody>
          <a:bodyPr wrap="square" rtlCol="0">
            <a:spAutoFit/>
          </a:bodyPr>
          <a:lstStyle/>
          <a:p>
            <a:pPr algn="ctr"/>
            <a:r>
              <a:rPr lang="en-US" sz="3200" b="1" dirty="0">
                <a:solidFill>
                  <a:schemeClr val="accent1"/>
                </a:solidFill>
                <a:latin typeface="Poppins" panose="00000500000000000000" pitchFamily="50" charset="0"/>
                <a:cs typeface="Poppins" panose="00000500000000000000" pitchFamily="50" charset="0"/>
              </a:rPr>
              <a:t>Always </a:t>
            </a:r>
          </a:p>
          <a:p>
            <a:pPr algn="ctr"/>
            <a:r>
              <a:rPr lang="en-US" sz="3200" b="1" dirty="0">
                <a:solidFill>
                  <a:schemeClr val="accent1"/>
                </a:solidFill>
                <a:latin typeface="Poppins" panose="00000500000000000000" pitchFamily="50" charset="0"/>
                <a:cs typeface="Poppins" panose="00000500000000000000" pitchFamily="50" charset="0"/>
              </a:rPr>
              <a:t>sustainably caught</a:t>
            </a:r>
            <a:endParaRPr lang="id-ID" sz="13800" b="1" i="1" dirty="0">
              <a:solidFill>
                <a:schemeClr val="accent1"/>
              </a:solidFill>
              <a:latin typeface="Poppins" panose="00000500000000000000" pitchFamily="50" charset="0"/>
              <a:cs typeface="Poppins" panose="00000500000000000000" pitchFamily="50" charset="0"/>
            </a:endParaRPr>
          </a:p>
        </p:txBody>
      </p:sp>
      <p:sp>
        <p:nvSpPr>
          <p:cNvPr id="11" name="TextBox 10">
            <a:extLst>
              <a:ext uri="{FF2B5EF4-FFF2-40B4-BE49-F238E27FC236}">
                <a16:creationId xmlns:a16="http://schemas.microsoft.com/office/drawing/2014/main" id="{4ED147FC-4658-47F8-9BD4-3F91A616D055}"/>
              </a:ext>
            </a:extLst>
          </p:cNvPr>
          <p:cNvSpPr txBox="1"/>
          <p:nvPr/>
        </p:nvSpPr>
        <p:spPr>
          <a:xfrm>
            <a:off x="4357913" y="3687558"/>
            <a:ext cx="3476171" cy="1845762"/>
          </a:xfrm>
          <a:prstGeom prst="rect">
            <a:avLst/>
          </a:prstGeom>
          <a:noFill/>
        </p:spPr>
        <p:txBody>
          <a:bodyPr wrap="square" rtlCol="0">
            <a:spAutoFit/>
          </a:bodyPr>
          <a:lstStyle/>
          <a:p>
            <a:pPr algn="ctr">
              <a:lnSpc>
                <a:spcPct val="150000"/>
              </a:lnSpc>
            </a:pPr>
            <a:r>
              <a:rPr lang="id-ID" sz="1100" dirty="0">
                <a:solidFill>
                  <a:schemeClr val="bg2">
                    <a:lumMod val="50000"/>
                  </a:schemeClr>
                </a:solidFill>
                <a:latin typeface="Poppins" panose="00000500000000000000" pitchFamily="50" charset="0"/>
                <a:cs typeface="Poppins" panose="00000500000000000000" pitchFamily="50" charset="0"/>
              </a:rPr>
              <a:t>Lorem ipsum dolor sit amet, consectetur adipiscing elit. Donec lectus turpis, consectetur ac porttitor vitae, fermentum eget turpis. Vivamus auctor eu dui pulvinar finibus. Quisque eget eros ullamcorper libero auctor fermentum. Integer pulvinar augue a arcu aliquet</a:t>
            </a:r>
            <a:endParaRPr lang="en-US" sz="1100" dirty="0">
              <a:solidFill>
                <a:schemeClr val="bg2">
                  <a:lumMod val="50000"/>
                </a:schemeClr>
              </a:solidFill>
              <a:latin typeface="Poppins" panose="00000500000000000000" pitchFamily="50" charset="0"/>
              <a:cs typeface="Poppins" panose="00000500000000000000" pitchFamily="50" charset="0"/>
            </a:endParaRPr>
          </a:p>
        </p:txBody>
      </p:sp>
      <p:sp>
        <p:nvSpPr>
          <p:cNvPr id="13" name="Right Triangle 12">
            <a:extLst>
              <a:ext uri="{FF2B5EF4-FFF2-40B4-BE49-F238E27FC236}">
                <a16:creationId xmlns:a16="http://schemas.microsoft.com/office/drawing/2014/main" id="{45EA2FCF-B254-4EAF-8C50-BFB9DB42DD58}"/>
              </a:ext>
            </a:extLst>
          </p:cNvPr>
          <p:cNvSpPr/>
          <p:nvPr/>
        </p:nvSpPr>
        <p:spPr>
          <a:xfrm rot="10800000">
            <a:off x="9852964" y="693054"/>
            <a:ext cx="498764" cy="498764"/>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pic>
        <p:nvPicPr>
          <p:cNvPr id="9" name="Picture Placeholder 8">
            <a:extLst>
              <a:ext uri="{FF2B5EF4-FFF2-40B4-BE49-F238E27FC236}">
                <a16:creationId xmlns:a16="http://schemas.microsoft.com/office/drawing/2014/main" id="{D46CD2A9-111C-4587-AA22-A95073A0F716}"/>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8701" b="8701"/>
          <a:stretch>
            <a:fillRect/>
          </a:stretch>
        </p:blipFill>
        <p:spPr/>
      </p:pic>
      <p:pic>
        <p:nvPicPr>
          <p:cNvPr id="18" name="Picture Placeholder 17">
            <a:extLst>
              <a:ext uri="{FF2B5EF4-FFF2-40B4-BE49-F238E27FC236}">
                <a16:creationId xmlns:a16="http://schemas.microsoft.com/office/drawing/2014/main" id="{A7CB88E5-6BD6-4AB4-96E7-E27126A272D1}"/>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t="28691" b="25923"/>
          <a:stretch/>
        </p:blipFill>
        <p:spPr>
          <a:xfrm>
            <a:off x="9216088" y="2415186"/>
            <a:ext cx="3273977" cy="2027627"/>
          </a:xfrm>
        </p:spPr>
      </p:pic>
      <p:grpSp>
        <p:nvGrpSpPr>
          <p:cNvPr id="14" name="Group 13">
            <a:extLst>
              <a:ext uri="{FF2B5EF4-FFF2-40B4-BE49-F238E27FC236}">
                <a16:creationId xmlns:a16="http://schemas.microsoft.com/office/drawing/2014/main" id="{17F97144-637A-4D9B-97F3-69A193A6A244}"/>
              </a:ext>
            </a:extLst>
          </p:cNvPr>
          <p:cNvGrpSpPr/>
          <p:nvPr/>
        </p:nvGrpSpPr>
        <p:grpSpPr>
          <a:xfrm>
            <a:off x="5415165" y="1215389"/>
            <a:ext cx="1361667" cy="489014"/>
            <a:chOff x="1769063" y="2652035"/>
            <a:chExt cx="4326937" cy="1553930"/>
          </a:xfrm>
        </p:grpSpPr>
        <p:pic>
          <p:nvPicPr>
            <p:cNvPr id="15" name="Graphic 14">
              <a:extLst>
                <a:ext uri="{FF2B5EF4-FFF2-40B4-BE49-F238E27FC236}">
                  <a16:creationId xmlns:a16="http://schemas.microsoft.com/office/drawing/2014/main" id="{136A507A-5A1F-4F42-B649-AA13ADADB2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69063" y="2652035"/>
              <a:ext cx="1553930" cy="1553930"/>
            </a:xfrm>
            <a:prstGeom prst="rect">
              <a:avLst/>
            </a:prstGeom>
          </p:spPr>
        </p:pic>
        <p:sp>
          <p:nvSpPr>
            <p:cNvPr id="16" name="Freeform: Shape 15">
              <a:extLst>
                <a:ext uri="{FF2B5EF4-FFF2-40B4-BE49-F238E27FC236}">
                  <a16:creationId xmlns:a16="http://schemas.microsoft.com/office/drawing/2014/main" id="{143A3999-D371-4936-849B-692DBE0D4C6C}"/>
                </a:ext>
              </a:extLst>
            </p:cNvPr>
            <p:cNvSpPr/>
            <p:nvPr/>
          </p:nvSpPr>
          <p:spPr>
            <a:xfrm>
              <a:off x="3604179" y="2933205"/>
              <a:ext cx="2491821" cy="1197583"/>
            </a:xfrm>
            <a:custGeom>
              <a:avLst/>
              <a:gdLst>
                <a:gd name="connsiteX0" fmla="*/ 257686 w 2491821"/>
                <a:gd name="connsiteY0" fmla="*/ 968162 h 1197583"/>
                <a:gd name="connsiteX1" fmla="*/ 235294 w 2491821"/>
                <a:gd name="connsiteY1" fmla="*/ 975134 h 1197583"/>
                <a:gd name="connsiteX2" fmla="*/ 229056 w 2491821"/>
                <a:gd name="connsiteY2" fmla="*/ 1000463 h 1197583"/>
                <a:gd name="connsiteX3" fmla="*/ 229056 w 2491821"/>
                <a:gd name="connsiteY3" fmla="*/ 1035335 h 1197583"/>
                <a:gd name="connsiteX4" fmla="*/ 236028 w 2491821"/>
                <a:gd name="connsiteY4" fmla="*/ 1099206 h 1197583"/>
                <a:gd name="connsiteX5" fmla="*/ 264293 w 2491821"/>
                <a:gd name="connsiteY5" fmla="*/ 1114991 h 1197583"/>
                <a:gd name="connsiteX6" fmla="*/ 320090 w 2491821"/>
                <a:gd name="connsiteY6" fmla="*/ 1049653 h 1197583"/>
                <a:gd name="connsiteX7" fmla="*/ 257686 w 2491821"/>
                <a:gd name="connsiteY7" fmla="*/ 968162 h 1197583"/>
                <a:gd name="connsiteX8" fmla="*/ 1358664 w 2491821"/>
                <a:gd name="connsiteY8" fmla="*/ 888138 h 1197583"/>
                <a:gd name="connsiteX9" fmla="*/ 1326361 w 2491821"/>
                <a:gd name="connsiteY9" fmla="*/ 904292 h 1197583"/>
                <a:gd name="connsiteX10" fmla="*/ 1315351 w 2491821"/>
                <a:gd name="connsiteY10" fmla="*/ 934757 h 1197583"/>
                <a:gd name="connsiteX11" fmla="*/ 1320671 w 2491821"/>
                <a:gd name="connsiteY11" fmla="*/ 950174 h 1197583"/>
                <a:gd name="connsiteX12" fmla="*/ 1339209 w 2491821"/>
                <a:gd name="connsiteY12" fmla="*/ 954581 h 1197583"/>
                <a:gd name="connsiteX13" fmla="*/ 1376285 w 2491821"/>
                <a:gd name="connsiteY13" fmla="*/ 954581 h 1197583"/>
                <a:gd name="connsiteX14" fmla="*/ 1399775 w 2491821"/>
                <a:gd name="connsiteY14" fmla="*/ 932922 h 1197583"/>
                <a:gd name="connsiteX15" fmla="*/ 1388396 w 2491821"/>
                <a:gd name="connsiteY15" fmla="*/ 900618 h 1197583"/>
                <a:gd name="connsiteX16" fmla="*/ 1358664 w 2491821"/>
                <a:gd name="connsiteY16" fmla="*/ 888138 h 1197583"/>
                <a:gd name="connsiteX17" fmla="*/ 720444 w 2491821"/>
                <a:gd name="connsiteY17" fmla="*/ 824636 h 1197583"/>
                <a:gd name="connsiteX18" fmla="*/ 740633 w 2491821"/>
                <a:gd name="connsiteY18" fmla="*/ 847393 h 1197583"/>
                <a:gd name="connsiteX19" fmla="*/ 740633 w 2491821"/>
                <a:gd name="connsiteY19" fmla="*/ 1060663 h 1197583"/>
                <a:gd name="connsiteX20" fmla="*/ 745221 w 2491821"/>
                <a:gd name="connsiteY20" fmla="*/ 1097739 h 1197583"/>
                <a:gd name="connsiteX21" fmla="*/ 763758 w 2491821"/>
                <a:gd name="connsiteY21" fmla="*/ 1119397 h 1197583"/>
                <a:gd name="connsiteX22" fmla="*/ 778994 w 2491821"/>
                <a:gd name="connsiteY22" fmla="*/ 1133160 h 1197583"/>
                <a:gd name="connsiteX23" fmla="*/ 782848 w 2491821"/>
                <a:gd name="connsiteY23" fmla="*/ 1147659 h 1197583"/>
                <a:gd name="connsiteX24" fmla="*/ 662812 w 2491821"/>
                <a:gd name="connsiteY24" fmla="*/ 1195015 h 1197583"/>
                <a:gd name="connsiteX25" fmla="*/ 560399 w 2491821"/>
                <a:gd name="connsiteY25" fmla="*/ 1184735 h 1197583"/>
                <a:gd name="connsiteX26" fmla="*/ 539662 w 2491821"/>
                <a:gd name="connsiteY26" fmla="*/ 1171886 h 1197583"/>
                <a:gd name="connsiteX27" fmla="*/ 531769 w 2491821"/>
                <a:gd name="connsiteY27" fmla="*/ 1150964 h 1197583"/>
                <a:gd name="connsiteX28" fmla="*/ 535807 w 2491821"/>
                <a:gd name="connsiteY28" fmla="*/ 1135548 h 1197583"/>
                <a:gd name="connsiteX29" fmla="*/ 556361 w 2491821"/>
                <a:gd name="connsiteY29" fmla="*/ 1117927 h 1197583"/>
                <a:gd name="connsiteX30" fmla="*/ 572514 w 2491821"/>
                <a:gd name="connsiteY30" fmla="*/ 1090395 h 1197583"/>
                <a:gd name="connsiteX31" fmla="*/ 577286 w 2491821"/>
                <a:gd name="connsiteY31" fmla="*/ 1033500 h 1197583"/>
                <a:gd name="connsiteX32" fmla="*/ 575632 w 2491821"/>
                <a:gd name="connsiteY32" fmla="*/ 988167 h 1197583"/>
                <a:gd name="connsiteX33" fmla="*/ 573248 w 2491821"/>
                <a:gd name="connsiteY33" fmla="*/ 949441 h 1197583"/>
                <a:gd name="connsiteX34" fmla="*/ 552691 w 2491821"/>
                <a:gd name="connsiteY34" fmla="*/ 926315 h 1197583"/>
                <a:gd name="connsiteX35" fmla="*/ 529934 w 2491821"/>
                <a:gd name="connsiteY35" fmla="*/ 896948 h 1197583"/>
                <a:gd name="connsiteX36" fmla="*/ 559666 w 2491821"/>
                <a:gd name="connsiteY36" fmla="*/ 862445 h 1197583"/>
                <a:gd name="connsiteX37" fmla="*/ 647764 w 2491821"/>
                <a:gd name="connsiteY37" fmla="*/ 835646 h 1197583"/>
                <a:gd name="connsiteX38" fmla="*/ 720444 w 2491821"/>
                <a:gd name="connsiteY38" fmla="*/ 824636 h 1197583"/>
                <a:gd name="connsiteX39" fmla="*/ 1362334 w 2491821"/>
                <a:gd name="connsiteY39" fmla="*/ 822064 h 1197583"/>
                <a:gd name="connsiteX40" fmla="*/ 1480901 w 2491821"/>
                <a:gd name="connsiteY40" fmla="*/ 861711 h 1197583"/>
                <a:gd name="connsiteX41" fmla="*/ 1520544 w 2491821"/>
                <a:gd name="connsiteY41" fmla="*/ 908695 h 1197583"/>
                <a:gd name="connsiteX42" fmla="*/ 1537796 w 2491821"/>
                <a:gd name="connsiteY42" fmla="*/ 968896 h 1197583"/>
                <a:gd name="connsiteX43" fmla="*/ 1527884 w 2491821"/>
                <a:gd name="connsiteY43" fmla="*/ 1007990 h 1197583"/>
                <a:gd name="connsiteX44" fmla="*/ 1502191 w 2491821"/>
                <a:gd name="connsiteY44" fmla="*/ 1023223 h 1197583"/>
                <a:gd name="connsiteX45" fmla="*/ 1329666 w 2491821"/>
                <a:gd name="connsiteY45" fmla="*/ 1023223 h 1197583"/>
                <a:gd name="connsiteX46" fmla="*/ 1318287 w 2491821"/>
                <a:gd name="connsiteY46" fmla="*/ 1033135 h 1197583"/>
                <a:gd name="connsiteX47" fmla="*/ 1344165 w 2491821"/>
                <a:gd name="connsiteY47" fmla="*/ 1078099 h 1197583"/>
                <a:gd name="connsiteX48" fmla="*/ 1399775 w 2491821"/>
                <a:gd name="connsiteY48" fmla="*/ 1099206 h 1197583"/>
                <a:gd name="connsiteX49" fmla="*/ 1438869 w 2491821"/>
                <a:gd name="connsiteY49" fmla="*/ 1092415 h 1197583"/>
                <a:gd name="connsiteX50" fmla="*/ 1474291 w 2491821"/>
                <a:gd name="connsiteY50" fmla="*/ 1075715 h 1197583"/>
                <a:gd name="connsiteX51" fmla="*/ 1494114 w 2491821"/>
                <a:gd name="connsiteY51" fmla="*/ 1066905 h 1197583"/>
                <a:gd name="connsiteX52" fmla="*/ 1512836 w 2491821"/>
                <a:gd name="connsiteY52" fmla="*/ 1078652 h 1197583"/>
                <a:gd name="connsiteX53" fmla="*/ 1522011 w 2491821"/>
                <a:gd name="connsiteY53" fmla="*/ 1102879 h 1197583"/>
                <a:gd name="connsiteX54" fmla="*/ 1488974 w 2491821"/>
                <a:gd name="connsiteY54" fmla="*/ 1153901 h 1197583"/>
                <a:gd name="connsiteX55" fmla="*/ 1354258 w 2491821"/>
                <a:gd name="connsiteY55" fmla="*/ 1197583 h 1197583"/>
                <a:gd name="connsiteX56" fmla="*/ 1225050 w 2491821"/>
                <a:gd name="connsiteY56" fmla="*/ 1152799 h 1197583"/>
                <a:gd name="connsiteX57" fmla="*/ 1183203 w 2491821"/>
                <a:gd name="connsiteY57" fmla="*/ 1099574 h 1197583"/>
                <a:gd name="connsiteX58" fmla="*/ 1161544 w 2491821"/>
                <a:gd name="connsiteY58" fmla="*/ 1012210 h 1197583"/>
                <a:gd name="connsiteX59" fmla="*/ 1198988 w 2491821"/>
                <a:gd name="connsiteY59" fmla="*/ 901355 h 1197583"/>
                <a:gd name="connsiteX60" fmla="*/ 1281212 w 2491821"/>
                <a:gd name="connsiteY60" fmla="*/ 837850 h 1197583"/>
                <a:gd name="connsiteX61" fmla="*/ 1362334 w 2491821"/>
                <a:gd name="connsiteY61" fmla="*/ 822064 h 1197583"/>
                <a:gd name="connsiteX62" fmla="*/ 251813 w 2491821"/>
                <a:gd name="connsiteY62" fmla="*/ 755994 h 1197583"/>
                <a:gd name="connsiteX63" fmla="*/ 234008 w 2491821"/>
                <a:gd name="connsiteY63" fmla="*/ 763150 h 1197583"/>
                <a:gd name="connsiteX64" fmla="*/ 229056 w 2491821"/>
                <a:gd name="connsiteY64" fmla="*/ 789031 h 1197583"/>
                <a:gd name="connsiteX65" fmla="*/ 229056 w 2491821"/>
                <a:gd name="connsiteY65" fmla="*/ 864648 h 1197583"/>
                <a:gd name="connsiteX66" fmla="*/ 233643 w 2491821"/>
                <a:gd name="connsiteY66" fmla="*/ 889973 h 1197583"/>
                <a:gd name="connsiteX67" fmla="*/ 249609 w 2491821"/>
                <a:gd name="connsiteY67" fmla="*/ 897317 h 1197583"/>
                <a:gd name="connsiteX68" fmla="*/ 289621 w 2491821"/>
                <a:gd name="connsiteY68" fmla="*/ 880614 h 1197583"/>
                <a:gd name="connsiteX69" fmla="*/ 302470 w 2491821"/>
                <a:gd name="connsiteY69" fmla="*/ 828306 h 1197583"/>
                <a:gd name="connsiteX70" fmla="*/ 289253 w 2491821"/>
                <a:gd name="connsiteY70" fmla="*/ 774896 h 1197583"/>
                <a:gd name="connsiteX71" fmla="*/ 251813 w 2491821"/>
                <a:gd name="connsiteY71" fmla="*/ 755994 h 1197583"/>
                <a:gd name="connsiteX72" fmla="*/ 991344 w 2491821"/>
                <a:gd name="connsiteY72" fmla="*/ 733602 h 1197583"/>
                <a:gd name="connsiteX73" fmla="*/ 1021079 w 2491821"/>
                <a:gd name="connsiteY73" fmla="*/ 733602 h 1197583"/>
                <a:gd name="connsiteX74" fmla="*/ 1033375 w 2491821"/>
                <a:gd name="connsiteY74" fmla="*/ 737821 h 1197583"/>
                <a:gd name="connsiteX75" fmla="*/ 1036496 w 2491821"/>
                <a:gd name="connsiteY75" fmla="*/ 754524 h 1197583"/>
                <a:gd name="connsiteX76" fmla="*/ 1036496 w 2491821"/>
                <a:gd name="connsiteY76" fmla="*/ 804079 h 1197583"/>
                <a:gd name="connsiteX77" fmla="*/ 1039982 w 2491821"/>
                <a:gd name="connsiteY77" fmla="*/ 818394 h 1197583"/>
                <a:gd name="connsiteX78" fmla="*/ 1054850 w 2491821"/>
                <a:gd name="connsiteY78" fmla="*/ 821699 h 1197583"/>
                <a:gd name="connsiteX79" fmla="*/ 1122759 w 2491821"/>
                <a:gd name="connsiteY79" fmla="*/ 821699 h 1197583"/>
                <a:gd name="connsiteX80" fmla="*/ 1140379 w 2491821"/>
                <a:gd name="connsiteY80" fmla="*/ 826655 h 1197583"/>
                <a:gd name="connsiteX81" fmla="*/ 1144414 w 2491821"/>
                <a:gd name="connsiteY81" fmla="*/ 847761 h 1197583"/>
                <a:gd name="connsiteX82" fmla="*/ 1144414 w 2491821"/>
                <a:gd name="connsiteY82" fmla="*/ 869420 h 1197583"/>
                <a:gd name="connsiteX83" fmla="*/ 1139277 w 2491821"/>
                <a:gd name="connsiteY83" fmla="*/ 893828 h 1197583"/>
                <a:gd name="connsiteX84" fmla="*/ 1120555 w 2491821"/>
                <a:gd name="connsiteY84" fmla="*/ 900618 h 1197583"/>
                <a:gd name="connsiteX85" fmla="*/ 1054116 w 2491821"/>
                <a:gd name="connsiteY85" fmla="*/ 900618 h 1197583"/>
                <a:gd name="connsiteX86" fmla="*/ 1040166 w 2491821"/>
                <a:gd name="connsiteY86" fmla="*/ 904292 h 1197583"/>
                <a:gd name="connsiteX87" fmla="*/ 1036496 w 2491821"/>
                <a:gd name="connsiteY87" fmla="*/ 918239 h 1197583"/>
                <a:gd name="connsiteX88" fmla="*/ 1036496 w 2491821"/>
                <a:gd name="connsiteY88" fmla="*/ 1042310 h 1197583"/>
                <a:gd name="connsiteX89" fmla="*/ 1047325 w 2491821"/>
                <a:gd name="connsiteY89" fmla="*/ 1078284 h 1197583"/>
                <a:gd name="connsiteX90" fmla="*/ 1075038 w 2491821"/>
                <a:gd name="connsiteY90" fmla="*/ 1092234 h 1197583"/>
                <a:gd name="connsiteX91" fmla="*/ 1112847 w 2491821"/>
                <a:gd name="connsiteY91" fmla="*/ 1079017 h 1197583"/>
                <a:gd name="connsiteX92" fmla="*/ 1123860 w 2491821"/>
                <a:gd name="connsiteY92" fmla="*/ 1075715 h 1197583"/>
                <a:gd name="connsiteX93" fmla="*/ 1140010 w 2491821"/>
                <a:gd name="connsiteY93" fmla="*/ 1086360 h 1197583"/>
                <a:gd name="connsiteX94" fmla="*/ 1147351 w 2491821"/>
                <a:gd name="connsiteY94" fmla="*/ 1109486 h 1197583"/>
                <a:gd name="connsiteX95" fmla="*/ 1122390 w 2491821"/>
                <a:gd name="connsiteY95" fmla="*/ 1153168 h 1197583"/>
                <a:gd name="connsiteX96" fmla="*/ 996116 w 2491821"/>
                <a:gd name="connsiteY96" fmla="*/ 1197583 h 1197583"/>
                <a:gd name="connsiteX97" fmla="*/ 901780 w 2491821"/>
                <a:gd name="connsiteY97" fmla="*/ 1164362 h 1197583"/>
                <a:gd name="connsiteX98" fmla="*/ 866174 w 2491821"/>
                <a:gd name="connsiteY98" fmla="*/ 1076814 h 1197583"/>
                <a:gd name="connsiteX99" fmla="*/ 866174 w 2491821"/>
                <a:gd name="connsiteY99" fmla="*/ 907229 h 1197583"/>
                <a:gd name="connsiteX100" fmla="*/ 864155 w 2491821"/>
                <a:gd name="connsiteY100" fmla="*/ 896764 h 1197583"/>
                <a:gd name="connsiteX101" fmla="*/ 853691 w 2491821"/>
                <a:gd name="connsiteY101" fmla="*/ 894745 h 1197583"/>
                <a:gd name="connsiteX102" fmla="*/ 815882 w 2491821"/>
                <a:gd name="connsiteY102" fmla="*/ 894745 h 1197583"/>
                <a:gd name="connsiteX103" fmla="*/ 802300 w 2491821"/>
                <a:gd name="connsiteY103" fmla="*/ 891259 h 1197583"/>
                <a:gd name="connsiteX104" fmla="*/ 799367 w 2491821"/>
                <a:gd name="connsiteY104" fmla="*/ 874925 h 1197583"/>
                <a:gd name="connsiteX105" fmla="*/ 799367 w 2491821"/>
                <a:gd name="connsiteY105" fmla="*/ 858775 h 1197583"/>
                <a:gd name="connsiteX106" fmla="*/ 807809 w 2491821"/>
                <a:gd name="connsiteY106" fmla="*/ 842621 h 1197583"/>
                <a:gd name="connsiteX107" fmla="*/ 975927 w 2491821"/>
                <a:gd name="connsiteY107" fmla="*/ 736903 h 1197583"/>
                <a:gd name="connsiteX108" fmla="*/ 991344 w 2491821"/>
                <a:gd name="connsiteY108" fmla="*/ 733602 h 1197583"/>
                <a:gd name="connsiteX109" fmla="*/ 667952 w 2491821"/>
                <a:gd name="connsiteY109" fmla="*/ 686615 h 1197583"/>
                <a:gd name="connsiteX110" fmla="*/ 718609 w 2491821"/>
                <a:gd name="connsiteY110" fmla="*/ 698546 h 1197583"/>
                <a:gd name="connsiteX111" fmla="*/ 737331 w 2491821"/>
                <a:gd name="connsiteY111" fmla="*/ 730665 h 1197583"/>
                <a:gd name="connsiteX112" fmla="*/ 709066 w 2491821"/>
                <a:gd name="connsiteY112" fmla="*/ 775449 h 1197583"/>
                <a:gd name="connsiteX113" fmla="*/ 600780 w 2491821"/>
                <a:gd name="connsiteY113" fmla="*/ 801511 h 1197583"/>
                <a:gd name="connsiteX114" fmla="*/ 558196 w 2491821"/>
                <a:gd name="connsiteY114" fmla="*/ 791231 h 1197583"/>
                <a:gd name="connsiteX115" fmla="*/ 536906 w 2491821"/>
                <a:gd name="connsiteY115" fmla="*/ 754524 h 1197583"/>
                <a:gd name="connsiteX116" fmla="*/ 582058 w 2491821"/>
                <a:gd name="connsiteY116" fmla="*/ 704968 h 1197583"/>
                <a:gd name="connsiteX117" fmla="*/ 667952 w 2491821"/>
                <a:gd name="connsiteY117" fmla="*/ 686615 h 1197583"/>
                <a:gd name="connsiteX118" fmla="*/ 309445 w 2491821"/>
                <a:gd name="connsiteY118" fmla="*/ 684046 h 1197583"/>
                <a:gd name="connsiteX119" fmla="*/ 388180 w 2491821"/>
                <a:gd name="connsiteY119" fmla="*/ 691939 h 1197583"/>
                <a:gd name="connsiteX120" fmla="*/ 440123 w 2491821"/>
                <a:gd name="connsiteY120" fmla="*/ 718550 h 1197583"/>
                <a:gd name="connsiteX121" fmla="*/ 476097 w 2491821"/>
                <a:gd name="connsiteY121" fmla="*/ 800041 h 1197583"/>
                <a:gd name="connsiteX122" fmla="*/ 465452 w 2491821"/>
                <a:gd name="connsiteY122" fmla="*/ 849412 h 1197583"/>
                <a:gd name="connsiteX123" fmla="*/ 436818 w 2491821"/>
                <a:gd name="connsiteY123" fmla="*/ 887773 h 1197583"/>
                <a:gd name="connsiteX124" fmla="*/ 423970 w 2491821"/>
                <a:gd name="connsiteY124" fmla="*/ 906492 h 1197583"/>
                <a:gd name="connsiteX125" fmla="*/ 439386 w 2491821"/>
                <a:gd name="connsiteY125" fmla="*/ 921909 h 1197583"/>
                <a:gd name="connsiteX126" fmla="*/ 494082 w 2491821"/>
                <a:gd name="connsiteY126" fmla="*/ 962654 h 1197583"/>
                <a:gd name="connsiteX127" fmla="*/ 519411 w 2491821"/>
                <a:gd name="connsiteY127" fmla="*/ 1037170 h 1197583"/>
                <a:gd name="connsiteX128" fmla="*/ 480868 w 2491821"/>
                <a:gd name="connsiteY128" fmla="*/ 1133713 h 1197583"/>
                <a:gd name="connsiteX129" fmla="*/ 329999 w 2491821"/>
                <a:gd name="connsiteY129" fmla="*/ 1191341 h 1197583"/>
                <a:gd name="connsiteX130" fmla="*/ 263191 w 2491821"/>
                <a:gd name="connsiteY130" fmla="*/ 1189506 h 1197583"/>
                <a:gd name="connsiteX131" fmla="*/ 203727 w 2491821"/>
                <a:gd name="connsiteY131" fmla="*/ 1187306 h 1197583"/>
                <a:gd name="connsiteX132" fmla="*/ 154540 w 2491821"/>
                <a:gd name="connsiteY132" fmla="*/ 1187671 h 1197583"/>
                <a:gd name="connsiteX133" fmla="*/ 78922 w 2491821"/>
                <a:gd name="connsiteY133" fmla="*/ 1189875 h 1197583"/>
                <a:gd name="connsiteX134" fmla="*/ 48454 w 2491821"/>
                <a:gd name="connsiteY134" fmla="*/ 1191710 h 1197583"/>
                <a:gd name="connsiteX135" fmla="*/ 12848 w 2491821"/>
                <a:gd name="connsiteY135" fmla="*/ 1180331 h 1197583"/>
                <a:gd name="connsiteX136" fmla="*/ 0 w 2491821"/>
                <a:gd name="connsiteY136" fmla="*/ 1153168 h 1197583"/>
                <a:gd name="connsiteX137" fmla="*/ 4772 w 2491821"/>
                <a:gd name="connsiteY137" fmla="*/ 1137014 h 1197583"/>
                <a:gd name="connsiteX138" fmla="*/ 27897 w 2491821"/>
                <a:gd name="connsiteY138" fmla="*/ 1118661 h 1197583"/>
                <a:gd name="connsiteX139" fmla="*/ 42580 w 2491821"/>
                <a:gd name="connsiteY139" fmla="*/ 1095720 h 1197583"/>
                <a:gd name="connsiteX140" fmla="*/ 51390 w 2491821"/>
                <a:gd name="connsiteY140" fmla="*/ 1028728 h 1197583"/>
                <a:gd name="connsiteX141" fmla="*/ 58365 w 2491821"/>
                <a:gd name="connsiteY141" fmla="*/ 831611 h 1197583"/>
                <a:gd name="connsiteX142" fmla="*/ 52676 w 2491821"/>
                <a:gd name="connsiteY142" fmla="*/ 774531 h 1197583"/>
                <a:gd name="connsiteX143" fmla="*/ 26062 w 2491821"/>
                <a:gd name="connsiteY143" fmla="*/ 751222 h 1197583"/>
                <a:gd name="connsiteX144" fmla="*/ 1835 w 2491821"/>
                <a:gd name="connsiteY144" fmla="*/ 721122 h 1197583"/>
                <a:gd name="connsiteX145" fmla="*/ 16334 w 2491821"/>
                <a:gd name="connsiteY145" fmla="*/ 694691 h 1197583"/>
                <a:gd name="connsiteX146" fmla="*/ 53594 w 2491821"/>
                <a:gd name="connsiteY146" fmla="*/ 684415 h 1197583"/>
                <a:gd name="connsiteX147" fmla="*/ 85529 w 2491821"/>
                <a:gd name="connsiteY147" fmla="*/ 685513 h 1197583"/>
                <a:gd name="connsiteX148" fmla="*/ 155273 w 2491821"/>
                <a:gd name="connsiteY148" fmla="*/ 686983 h 1197583"/>
                <a:gd name="connsiteX149" fmla="*/ 263560 w 2491821"/>
                <a:gd name="connsiteY149" fmla="*/ 684780 h 1197583"/>
                <a:gd name="connsiteX150" fmla="*/ 309445 w 2491821"/>
                <a:gd name="connsiteY150" fmla="*/ 684046 h 1197583"/>
                <a:gd name="connsiteX151" fmla="*/ 1755227 w 2491821"/>
                <a:gd name="connsiteY151" fmla="*/ 353857 h 1197583"/>
                <a:gd name="connsiteX152" fmla="*/ 1727146 w 2491821"/>
                <a:gd name="connsiteY152" fmla="*/ 367074 h 1197583"/>
                <a:gd name="connsiteX153" fmla="*/ 1715215 w 2491821"/>
                <a:gd name="connsiteY153" fmla="*/ 398641 h 1197583"/>
                <a:gd name="connsiteX154" fmla="*/ 1723657 w 2491821"/>
                <a:gd name="connsiteY154" fmla="*/ 427090 h 1197583"/>
                <a:gd name="connsiteX155" fmla="*/ 1746048 w 2491821"/>
                <a:gd name="connsiteY155" fmla="*/ 437920 h 1197583"/>
                <a:gd name="connsiteX156" fmla="*/ 1775415 w 2491821"/>
                <a:gd name="connsiteY156" fmla="*/ 388364 h 1197583"/>
                <a:gd name="connsiteX157" fmla="*/ 1771193 w 2491821"/>
                <a:gd name="connsiteY157" fmla="*/ 361200 h 1197583"/>
                <a:gd name="connsiteX158" fmla="*/ 1755227 w 2491821"/>
                <a:gd name="connsiteY158" fmla="*/ 353857 h 1197583"/>
                <a:gd name="connsiteX159" fmla="*/ 1472212 w 2491821"/>
                <a:gd name="connsiteY159" fmla="*/ 144260 h 1197583"/>
                <a:gd name="connsiteX160" fmla="*/ 1492401 w 2491821"/>
                <a:gd name="connsiteY160" fmla="*/ 167017 h 1197583"/>
                <a:gd name="connsiteX161" fmla="*/ 1492401 w 2491821"/>
                <a:gd name="connsiteY161" fmla="*/ 380287 h 1197583"/>
                <a:gd name="connsiteX162" fmla="*/ 1496988 w 2491821"/>
                <a:gd name="connsiteY162" fmla="*/ 417363 h 1197583"/>
                <a:gd name="connsiteX163" fmla="*/ 1515526 w 2491821"/>
                <a:gd name="connsiteY163" fmla="*/ 439021 h 1197583"/>
                <a:gd name="connsiteX164" fmla="*/ 1530762 w 2491821"/>
                <a:gd name="connsiteY164" fmla="*/ 452784 h 1197583"/>
                <a:gd name="connsiteX165" fmla="*/ 1534616 w 2491821"/>
                <a:gd name="connsiteY165" fmla="*/ 467283 h 1197583"/>
                <a:gd name="connsiteX166" fmla="*/ 1414580 w 2491821"/>
                <a:gd name="connsiteY166" fmla="*/ 514635 h 1197583"/>
                <a:gd name="connsiteX167" fmla="*/ 1312167 w 2491821"/>
                <a:gd name="connsiteY167" fmla="*/ 504359 h 1197583"/>
                <a:gd name="connsiteX168" fmla="*/ 1291429 w 2491821"/>
                <a:gd name="connsiteY168" fmla="*/ 491510 h 1197583"/>
                <a:gd name="connsiteX169" fmla="*/ 1283537 w 2491821"/>
                <a:gd name="connsiteY169" fmla="*/ 470588 h 1197583"/>
                <a:gd name="connsiteX170" fmla="*/ 1287575 w 2491821"/>
                <a:gd name="connsiteY170" fmla="*/ 455171 h 1197583"/>
                <a:gd name="connsiteX171" fmla="*/ 1308129 w 2491821"/>
                <a:gd name="connsiteY171" fmla="*/ 437551 h 1197583"/>
                <a:gd name="connsiteX172" fmla="*/ 1324282 w 2491821"/>
                <a:gd name="connsiteY172" fmla="*/ 410019 h 1197583"/>
                <a:gd name="connsiteX173" fmla="*/ 1329054 w 2491821"/>
                <a:gd name="connsiteY173" fmla="*/ 353124 h 1197583"/>
                <a:gd name="connsiteX174" fmla="*/ 1327400 w 2491821"/>
                <a:gd name="connsiteY174" fmla="*/ 307791 h 1197583"/>
                <a:gd name="connsiteX175" fmla="*/ 1325016 w 2491821"/>
                <a:gd name="connsiteY175" fmla="*/ 269065 h 1197583"/>
                <a:gd name="connsiteX176" fmla="*/ 1304459 w 2491821"/>
                <a:gd name="connsiteY176" fmla="*/ 245939 h 1197583"/>
                <a:gd name="connsiteX177" fmla="*/ 1281702 w 2491821"/>
                <a:gd name="connsiteY177" fmla="*/ 216572 h 1197583"/>
                <a:gd name="connsiteX178" fmla="*/ 1311434 w 2491821"/>
                <a:gd name="connsiteY178" fmla="*/ 182068 h 1197583"/>
                <a:gd name="connsiteX179" fmla="*/ 1399531 w 2491821"/>
                <a:gd name="connsiteY179" fmla="*/ 155270 h 1197583"/>
                <a:gd name="connsiteX180" fmla="*/ 1472212 w 2491821"/>
                <a:gd name="connsiteY180" fmla="*/ 144260 h 1197583"/>
                <a:gd name="connsiteX181" fmla="*/ 684717 w 2491821"/>
                <a:gd name="connsiteY181" fmla="*/ 144260 h 1197583"/>
                <a:gd name="connsiteX182" fmla="*/ 706373 w 2491821"/>
                <a:gd name="connsiteY182" fmla="*/ 162613 h 1197583"/>
                <a:gd name="connsiteX183" fmla="*/ 706373 w 2491821"/>
                <a:gd name="connsiteY183" fmla="*/ 361566 h 1197583"/>
                <a:gd name="connsiteX184" fmla="*/ 748588 w 2491821"/>
                <a:gd name="connsiteY184" fmla="*/ 425439 h 1197583"/>
                <a:gd name="connsiteX185" fmla="*/ 769510 w 2491821"/>
                <a:gd name="connsiteY185" fmla="*/ 419382 h 1197583"/>
                <a:gd name="connsiteX186" fmla="*/ 783825 w 2491821"/>
                <a:gd name="connsiteY186" fmla="*/ 404514 h 1197583"/>
                <a:gd name="connsiteX187" fmla="*/ 791902 w 2491821"/>
                <a:gd name="connsiteY187" fmla="*/ 325960 h 1197583"/>
                <a:gd name="connsiteX188" fmla="*/ 787863 w 2491821"/>
                <a:gd name="connsiteY188" fmla="*/ 243736 h 1197583"/>
                <a:gd name="connsiteX189" fmla="*/ 782723 w 2491821"/>
                <a:gd name="connsiteY189" fmla="*/ 230338 h 1197583"/>
                <a:gd name="connsiteX190" fmla="*/ 768777 w 2491821"/>
                <a:gd name="connsiteY190" fmla="*/ 220611 h 1197583"/>
                <a:gd name="connsiteX191" fmla="*/ 747851 w 2491821"/>
                <a:gd name="connsiteY191" fmla="*/ 192714 h 1197583"/>
                <a:gd name="connsiteX192" fmla="*/ 783825 w 2491821"/>
                <a:gd name="connsiteY192" fmla="*/ 161143 h 1197583"/>
                <a:gd name="connsiteX193" fmla="*/ 918541 w 2491821"/>
                <a:gd name="connsiteY193" fmla="*/ 144260 h 1197583"/>
                <a:gd name="connsiteX194" fmla="*/ 955617 w 2491821"/>
                <a:gd name="connsiteY194" fmla="*/ 183535 h 1197583"/>
                <a:gd name="connsiteX195" fmla="*/ 955249 w 2491821"/>
                <a:gd name="connsiteY195" fmla="*/ 200054 h 1197583"/>
                <a:gd name="connsiteX196" fmla="*/ 954147 w 2491821"/>
                <a:gd name="connsiteY196" fmla="*/ 243003 h 1197583"/>
                <a:gd name="connsiteX197" fmla="*/ 954147 w 2491821"/>
                <a:gd name="connsiteY197" fmla="*/ 404883 h 1197583"/>
                <a:gd name="connsiteX198" fmla="*/ 975437 w 2491821"/>
                <a:gd name="connsiteY198" fmla="*/ 427640 h 1197583"/>
                <a:gd name="connsiteX199" fmla="*/ 993426 w 2491821"/>
                <a:gd name="connsiteY199" fmla="*/ 453336 h 1197583"/>
                <a:gd name="connsiteX200" fmla="*/ 915240 w 2491821"/>
                <a:gd name="connsiteY200" fmla="*/ 504359 h 1197583"/>
                <a:gd name="connsiteX201" fmla="*/ 826406 w 2491821"/>
                <a:gd name="connsiteY201" fmla="*/ 515004 h 1197583"/>
                <a:gd name="connsiteX202" fmla="*/ 802363 w 2491821"/>
                <a:gd name="connsiteY202" fmla="*/ 510965 h 1197583"/>
                <a:gd name="connsiteX203" fmla="*/ 794839 w 2491821"/>
                <a:gd name="connsiteY203" fmla="*/ 495184 h 1197583"/>
                <a:gd name="connsiteX204" fmla="*/ 780888 w 2491821"/>
                <a:gd name="connsiteY204" fmla="*/ 472423 h 1197583"/>
                <a:gd name="connsiteX205" fmla="*/ 772815 w 2491821"/>
                <a:gd name="connsiteY205" fmla="*/ 474442 h 1197583"/>
                <a:gd name="connsiteX206" fmla="*/ 750423 w 2491821"/>
                <a:gd name="connsiteY206" fmla="*/ 489310 h 1197583"/>
                <a:gd name="connsiteX207" fmla="*/ 670767 w 2491821"/>
                <a:gd name="connsiteY207" fmla="*/ 514635 h 1197583"/>
                <a:gd name="connsiteX208" fmla="*/ 571291 w 2491821"/>
                <a:gd name="connsiteY208" fmla="*/ 473893 h 1197583"/>
                <a:gd name="connsiteX209" fmla="*/ 546696 w 2491821"/>
                <a:gd name="connsiteY209" fmla="*/ 358997 h 1197583"/>
                <a:gd name="connsiteX210" fmla="*/ 547064 w 2491821"/>
                <a:gd name="connsiteY210" fmla="*/ 307607 h 1197583"/>
                <a:gd name="connsiteX211" fmla="*/ 547064 w 2491821"/>
                <a:gd name="connsiteY211" fmla="*/ 290720 h 1197583"/>
                <a:gd name="connsiteX212" fmla="*/ 541375 w 2491821"/>
                <a:gd name="connsiteY212" fmla="*/ 244285 h 1197583"/>
                <a:gd name="connsiteX213" fmla="*/ 520634 w 2491821"/>
                <a:gd name="connsiteY213" fmla="*/ 220976 h 1197583"/>
                <a:gd name="connsiteX214" fmla="*/ 502465 w 2491821"/>
                <a:gd name="connsiteY214" fmla="*/ 209232 h 1197583"/>
                <a:gd name="connsiteX215" fmla="*/ 498610 w 2491821"/>
                <a:gd name="connsiteY215" fmla="*/ 197117 h 1197583"/>
                <a:gd name="connsiteX216" fmla="*/ 540822 w 2491821"/>
                <a:gd name="connsiteY216" fmla="*/ 160042 h 1197583"/>
                <a:gd name="connsiteX217" fmla="*/ 684717 w 2491821"/>
                <a:gd name="connsiteY217" fmla="*/ 144260 h 1197583"/>
                <a:gd name="connsiteX218" fmla="*/ 2331043 w 2491821"/>
                <a:gd name="connsiteY218" fmla="*/ 143891 h 1197583"/>
                <a:gd name="connsiteX219" fmla="*/ 2410330 w 2491821"/>
                <a:gd name="connsiteY219" fmla="*/ 168118 h 1197583"/>
                <a:gd name="connsiteX220" fmla="*/ 2442634 w 2491821"/>
                <a:gd name="connsiteY220" fmla="*/ 208680 h 1197583"/>
                <a:gd name="connsiteX221" fmla="*/ 2454012 w 2491821"/>
                <a:gd name="connsiteY221" fmla="*/ 277141 h 1197583"/>
                <a:gd name="connsiteX222" fmla="*/ 2459152 w 2491821"/>
                <a:gd name="connsiteY222" fmla="*/ 406349 h 1197583"/>
                <a:gd name="connsiteX223" fmla="*/ 2463740 w 2491821"/>
                <a:gd name="connsiteY223" fmla="*/ 428008 h 1197583"/>
                <a:gd name="connsiteX224" fmla="*/ 2486316 w 2491821"/>
                <a:gd name="connsiteY224" fmla="*/ 454803 h 1197583"/>
                <a:gd name="connsiteX225" fmla="*/ 2491821 w 2491821"/>
                <a:gd name="connsiteY225" fmla="*/ 471322 h 1197583"/>
                <a:gd name="connsiteX226" fmla="*/ 2462822 w 2491821"/>
                <a:gd name="connsiteY226" fmla="*/ 505092 h 1197583"/>
                <a:gd name="connsiteX227" fmla="*/ 2359308 w 2491821"/>
                <a:gd name="connsiteY227" fmla="*/ 514635 h 1197583"/>
                <a:gd name="connsiteX228" fmla="*/ 2287729 w 2491821"/>
                <a:gd name="connsiteY228" fmla="*/ 505829 h 1197583"/>
                <a:gd name="connsiteX229" fmla="*/ 2266070 w 2491821"/>
                <a:gd name="connsiteY229" fmla="*/ 476093 h 1197583"/>
                <a:gd name="connsiteX230" fmla="*/ 2268274 w 2491821"/>
                <a:gd name="connsiteY230" fmla="*/ 465264 h 1197583"/>
                <a:gd name="connsiteX231" fmla="*/ 2282957 w 2491821"/>
                <a:gd name="connsiteY231" fmla="*/ 448196 h 1197583"/>
                <a:gd name="connsiteX232" fmla="*/ 2297641 w 2491821"/>
                <a:gd name="connsiteY232" fmla="*/ 345415 h 1197583"/>
                <a:gd name="connsiteX233" fmla="*/ 2285894 w 2491821"/>
                <a:gd name="connsiteY233" fmla="*/ 270531 h 1197583"/>
                <a:gd name="connsiteX234" fmla="*/ 2250654 w 2491821"/>
                <a:gd name="connsiteY234" fmla="*/ 251076 h 1197583"/>
                <a:gd name="connsiteX235" fmla="*/ 2216883 w 2491821"/>
                <a:gd name="connsiteY235" fmla="*/ 266861 h 1197583"/>
                <a:gd name="connsiteX236" fmla="*/ 2207705 w 2491821"/>
                <a:gd name="connsiteY236" fmla="*/ 324125 h 1197583"/>
                <a:gd name="connsiteX237" fmla="*/ 2207705 w 2491821"/>
                <a:gd name="connsiteY237" fmla="*/ 396806 h 1197583"/>
                <a:gd name="connsiteX238" fmla="*/ 2210461 w 2491821"/>
                <a:gd name="connsiteY238" fmla="*/ 426538 h 1197583"/>
                <a:gd name="connsiteX239" fmla="*/ 2228630 w 2491821"/>
                <a:gd name="connsiteY239" fmla="*/ 457740 h 1197583"/>
                <a:gd name="connsiteX240" fmla="*/ 2232668 w 2491821"/>
                <a:gd name="connsiteY240" fmla="*/ 472792 h 1197583"/>
                <a:gd name="connsiteX241" fmla="*/ 2202568 w 2491821"/>
                <a:gd name="connsiteY241" fmla="*/ 504727 h 1197583"/>
                <a:gd name="connsiteX242" fmla="*/ 2108597 w 2491821"/>
                <a:gd name="connsiteY242" fmla="*/ 515004 h 1197583"/>
                <a:gd name="connsiteX243" fmla="*/ 2006549 w 2491821"/>
                <a:gd name="connsiteY243" fmla="*/ 472792 h 1197583"/>
                <a:gd name="connsiteX244" fmla="*/ 2009670 w 2491821"/>
                <a:gd name="connsiteY244" fmla="*/ 459394 h 1197583"/>
                <a:gd name="connsiteX245" fmla="*/ 2024538 w 2491821"/>
                <a:gd name="connsiteY245" fmla="*/ 446361 h 1197583"/>
                <a:gd name="connsiteX246" fmla="*/ 2036650 w 2491821"/>
                <a:gd name="connsiteY246" fmla="*/ 430392 h 1197583"/>
                <a:gd name="connsiteX247" fmla="*/ 2041421 w 2491821"/>
                <a:gd name="connsiteY247" fmla="*/ 386161 h 1197583"/>
                <a:gd name="connsiteX248" fmla="*/ 2043990 w 2491821"/>
                <a:gd name="connsiteY248" fmla="*/ 298432 h 1197583"/>
                <a:gd name="connsiteX249" fmla="*/ 2040136 w 2491821"/>
                <a:gd name="connsiteY249" fmla="*/ 265210 h 1197583"/>
                <a:gd name="connsiteX250" fmla="*/ 2017928 w 2491821"/>
                <a:gd name="connsiteY250" fmla="*/ 245939 h 1197583"/>
                <a:gd name="connsiteX251" fmla="*/ 2002146 w 2491821"/>
                <a:gd name="connsiteY251" fmla="*/ 221712 h 1197583"/>
                <a:gd name="connsiteX252" fmla="*/ 2014991 w 2491821"/>
                <a:gd name="connsiteY252" fmla="*/ 197670 h 1197583"/>
                <a:gd name="connsiteX253" fmla="*/ 2067852 w 2491821"/>
                <a:gd name="connsiteY253" fmla="*/ 173992 h 1197583"/>
                <a:gd name="connsiteX254" fmla="*/ 2135761 w 2491821"/>
                <a:gd name="connsiteY254" fmla="*/ 152886 h 1197583"/>
                <a:gd name="connsiteX255" fmla="*/ 2180541 w 2491821"/>
                <a:gd name="connsiteY255" fmla="*/ 144260 h 1197583"/>
                <a:gd name="connsiteX256" fmla="*/ 2199079 w 2491821"/>
                <a:gd name="connsiteY256" fmla="*/ 152333 h 1197583"/>
                <a:gd name="connsiteX257" fmla="*/ 2206606 w 2491821"/>
                <a:gd name="connsiteY257" fmla="*/ 171423 h 1197583"/>
                <a:gd name="connsiteX258" fmla="*/ 2206238 w 2491821"/>
                <a:gd name="connsiteY258" fmla="*/ 180598 h 1197583"/>
                <a:gd name="connsiteX259" fmla="*/ 2205870 w 2491821"/>
                <a:gd name="connsiteY259" fmla="*/ 185738 h 1197583"/>
                <a:gd name="connsiteX260" fmla="*/ 2220553 w 2491821"/>
                <a:gd name="connsiteY260" fmla="*/ 203359 h 1197583"/>
                <a:gd name="connsiteX261" fmla="*/ 2239275 w 2491821"/>
                <a:gd name="connsiteY261" fmla="*/ 189409 h 1197583"/>
                <a:gd name="connsiteX262" fmla="*/ 2331043 w 2491821"/>
                <a:gd name="connsiteY262" fmla="*/ 143891 h 1197583"/>
                <a:gd name="connsiteX263" fmla="*/ 1196906 w 2491821"/>
                <a:gd name="connsiteY263" fmla="*/ 143891 h 1197583"/>
                <a:gd name="connsiteX264" fmla="*/ 1214895 w 2491821"/>
                <a:gd name="connsiteY264" fmla="*/ 150498 h 1197583"/>
                <a:gd name="connsiteX265" fmla="*/ 1220031 w 2491821"/>
                <a:gd name="connsiteY265" fmla="*/ 173258 h 1197583"/>
                <a:gd name="connsiteX266" fmla="*/ 1220031 w 2491821"/>
                <a:gd name="connsiteY266" fmla="*/ 498485 h 1197583"/>
                <a:gd name="connsiteX267" fmla="*/ 1212323 w 2491821"/>
                <a:gd name="connsiteY267" fmla="*/ 574836 h 1197583"/>
                <a:gd name="connsiteX268" fmla="*/ 1185896 w 2491821"/>
                <a:gd name="connsiteY268" fmla="*/ 617416 h 1197583"/>
                <a:gd name="connsiteX269" fmla="*/ 1136156 w 2491821"/>
                <a:gd name="connsiteY269" fmla="*/ 642929 h 1197583"/>
                <a:gd name="connsiteX270" fmla="*/ 1073936 w 2491821"/>
                <a:gd name="connsiteY270" fmla="*/ 652657 h 1197583"/>
                <a:gd name="connsiteX271" fmla="*/ 1013920 w 2491821"/>
                <a:gd name="connsiteY271" fmla="*/ 638342 h 1197583"/>
                <a:gd name="connsiteX272" fmla="*/ 989877 w 2491821"/>
                <a:gd name="connsiteY272" fmla="*/ 602736 h 1197583"/>
                <a:gd name="connsiteX273" fmla="*/ 996668 w 2491821"/>
                <a:gd name="connsiteY273" fmla="*/ 586218 h 1197583"/>
                <a:gd name="connsiteX274" fmla="*/ 1013002 w 2491821"/>
                <a:gd name="connsiteY274" fmla="*/ 579243 h 1197583"/>
                <a:gd name="connsiteX275" fmla="*/ 1024749 w 2491821"/>
                <a:gd name="connsiteY275" fmla="*/ 580344 h 1197583"/>
                <a:gd name="connsiteX276" fmla="*/ 1033924 w 2491821"/>
                <a:gd name="connsiteY276" fmla="*/ 581446 h 1197583"/>
                <a:gd name="connsiteX277" fmla="*/ 1045855 w 2491821"/>
                <a:gd name="connsiteY277" fmla="*/ 575204 h 1197583"/>
                <a:gd name="connsiteX278" fmla="*/ 1051179 w 2491821"/>
                <a:gd name="connsiteY278" fmla="*/ 561254 h 1197583"/>
                <a:gd name="connsiteX279" fmla="*/ 1050078 w 2491821"/>
                <a:gd name="connsiteY279" fmla="*/ 550977 h 1197583"/>
                <a:gd name="connsiteX280" fmla="*/ 1047506 w 2491821"/>
                <a:gd name="connsiteY280" fmla="*/ 525649 h 1197583"/>
                <a:gd name="connsiteX281" fmla="*/ 1047506 w 2491821"/>
                <a:gd name="connsiteY281" fmla="*/ 292558 h 1197583"/>
                <a:gd name="connsiteX282" fmla="*/ 1041817 w 2491821"/>
                <a:gd name="connsiteY282" fmla="*/ 266861 h 1197583"/>
                <a:gd name="connsiteX283" fmla="*/ 1022181 w 2491821"/>
                <a:gd name="connsiteY283" fmla="*/ 252178 h 1197583"/>
                <a:gd name="connsiteX284" fmla="*/ 1001256 w 2491821"/>
                <a:gd name="connsiteY284" fmla="*/ 226849 h 1197583"/>
                <a:gd name="connsiteX285" fmla="*/ 1018142 w 2491821"/>
                <a:gd name="connsiteY285" fmla="*/ 193263 h 1197583"/>
                <a:gd name="connsiteX286" fmla="*/ 1073203 w 2491821"/>
                <a:gd name="connsiteY286" fmla="*/ 167017 h 1197583"/>
                <a:gd name="connsiteX287" fmla="*/ 1139277 w 2491821"/>
                <a:gd name="connsiteY287" fmla="*/ 151231 h 1197583"/>
                <a:gd name="connsiteX288" fmla="*/ 1196906 w 2491821"/>
                <a:gd name="connsiteY288" fmla="*/ 143891 h 1197583"/>
                <a:gd name="connsiteX289" fmla="*/ 1779819 w 2491821"/>
                <a:gd name="connsiteY289" fmla="*/ 141323 h 1197583"/>
                <a:gd name="connsiteX290" fmla="*/ 1888108 w 2491821"/>
                <a:gd name="connsiteY290" fmla="*/ 173623 h 1197583"/>
                <a:gd name="connsiteX291" fmla="*/ 1920961 w 2491821"/>
                <a:gd name="connsiteY291" fmla="*/ 213086 h 1197583"/>
                <a:gd name="connsiteX292" fmla="*/ 1930320 w 2491821"/>
                <a:gd name="connsiteY292" fmla="*/ 274205 h 1197583"/>
                <a:gd name="connsiteX293" fmla="*/ 1929587 w 2491821"/>
                <a:gd name="connsiteY293" fmla="*/ 328897 h 1197583"/>
                <a:gd name="connsiteX294" fmla="*/ 1937664 w 2491821"/>
                <a:gd name="connsiteY294" fmla="*/ 402679 h 1197583"/>
                <a:gd name="connsiteX295" fmla="*/ 1945372 w 2491821"/>
                <a:gd name="connsiteY295" fmla="*/ 412956 h 1197583"/>
                <a:gd name="connsiteX296" fmla="*/ 1960789 w 2491821"/>
                <a:gd name="connsiteY296" fmla="*/ 416994 h 1197583"/>
                <a:gd name="connsiteX297" fmla="*/ 1972536 w 2491821"/>
                <a:gd name="connsiteY297" fmla="*/ 432411 h 1197583"/>
                <a:gd name="connsiteX298" fmla="*/ 1958401 w 2491821"/>
                <a:gd name="connsiteY298" fmla="*/ 469118 h 1197583"/>
                <a:gd name="connsiteX299" fmla="*/ 1921879 w 2491821"/>
                <a:gd name="connsiteY299" fmla="*/ 501057 h 1197583"/>
                <a:gd name="connsiteX300" fmla="*/ 1864246 w 2491821"/>
                <a:gd name="connsiteY300" fmla="*/ 517207 h 1197583"/>
                <a:gd name="connsiteX301" fmla="*/ 1803312 w 2491821"/>
                <a:gd name="connsiteY301" fmla="*/ 490777 h 1197583"/>
                <a:gd name="connsiteX302" fmla="*/ 1788997 w 2491821"/>
                <a:gd name="connsiteY302" fmla="*/ 481233 h 1197583"/>
                <a:gd name="connsiteX303" fmla="*/ 1769542 w 2491821"/>
                <a:gd name="connsiteY303" fmla="*/ 490409 h 1197583"/>
                <a:gd name="connsiteX304" fmla="*/ 1686216 w 2491821"/>
                <a:gd name="connsiteY304" fmla="*/ 517207 h 1197583"/>
                <a:gd name="connsiteX305" fmla="*/ 1608395 w 2491821"/>
                <a:gd name="connsiteY305" fmla="*/ 496650 h 1197583"/>
                <a:gd name="connsiteX306" fmla="*/ 1577562 w 2491821"/>
                <a:gd name="connsiteY306" fmla="*/ 461229 h 1197583"/>
                <a:gd name="connsiteX307" fmla="*/ 1566183 w 2491821"/>
                <a:gd name="connsiteY307" fmla="*/ 415528 h 1197583"/>
                <a:gd name="connsiteX308" fmla="*/ 1597017 w 2491821"/>
                <a:gd name="connsiteY308" fmla="*/ 347987 h 1197583"/>
                <a:gd name="connsiteX309" fmla="*/ 1740912 w 2491821"/>
                <a:gd name="connsiteY309" fmla="*/ 301368 h 1197583"/>
                <a:gd name="connsiteX310" fmla="*/ 1767707 w 2491821"/>
                <a:gd name="connsiteY310" fmla="*/ 297146 h 1197583"/>
                <a:gd name="connsiteX311" fmla="*/ 1773212 w 2491821"/>
                <a:gd name="connsiteY311" fmla="*/ 277506 h 1197583"/>
                <a:gd name="connsiteX312" fmla="*/ 1765139 w 2491821"/>
                <a:gd name="connsiteY312" fmla="*/ 221160 h 1197583"/>
                <a:gd name="connsiteX313" fmla="*/ 1738708 w 2491821"/>
                <a:gd name="connsiteY313" fmla="*/ 203724 h 1197583"/>
                <a:gd name="connsiteX314" fmla="*/ 1719069 w 2491821"/>
                <a:gd name="connsiteY314" fmla="*/ 210331 h 1197583"/>
                <a:gd name="connsiteX315" fmla="*/ 1697595 w 2491821"/>
                <a:gd name="connsiteY315" fmla="*/ 234558 h 1197583"/>
                <a:gd name="connsiteX316" fmla="*/ 1629321 w 2491821"/>
                <a:gd name="connsiteY316" fmla="*/ 281176 h 1197583"/>
                <a:gd name="connsiteX317" fmla="*/ 1599954 w 2491821"/>
                <a:gd name="connsiteY317" fmla="*/ 270531 h 1197583"/>
                <a:gd name="connsiteX318" fmla="*/ 1588575 w 2491821"/>
                <a:gd name="connsiteY318" fmla="*/ 242634 h 1197583"/>
                <a:gd name="connsiteX319" fmla="*/ 1602706 w 2491821"/>
                <a:gd name="connsiteY319" fmla="*/ 207394 h 1197583"/>
                <a:gd name="connsiteX320" fmla="*/ 1641067 w 2491821"/>
                <a:gd name="connsiteY320" fmla="*/ 176560 h 1197583"/>
                <a:gd name="connsiteX321" fmla="*/ 1779819 w 2491821"/>
                <a:gd name="connsiteY321" fmla="*/ 141323 h 1197583"/>
                <a:gd name="connsiteX322" fmla="*/ 1419720 w 2491821"/>
                <a:gd name="connsiteY322" fmla="*/ 6238 h 1197583"/>
                <a:gd name="connsiteX323" fmla="*/ 1470377 w 2491821"/>
                <a:gd name="connsiteY323" fmla="*/ 18169 h 1197583"/>
                <a:gd name="connsiteX324" fmla="*/ 1489099 w 2491821"/>
                <a:gd name="connsiteY324" fmla="*/ 50289 h 1197583"/>
                <a:gd name="connsiteX325" fmla="*/ 1460834 w 2491821"/>
                <a:gd name="connsiteY325" fmla="*/ 95069 h 1197583"/>
                <a:gd name="connsiteX326" fmla="*/ 1352548 w 2491821"/>
                <a:gd name="connsiteY326" fmla="*/ 121134 h 1197583"/>
                <a:gd name="connsiteX327" fmla="*/ 1309964 w 2491821"/>
                <a:gd name="connsiteY327" fmla="*/ 110854 h 1197583"/>
                <a:gd name="connsiteX328" fmla="*/ 1288674 w 2491821"/>
                <a:gd name="connsiteY328" fmla="*/ 74147 h 1197583"/>
                <a:gd name="connsiteX329" fmla="*/ 1333826 w 2491821"/>
                <a:gd name="connsiteY329" fmla="*/ 24592 h 1197583"/>
                <a:gd name="connsiteX330" fmla="*/ 1419720 w 2491821"/>
                <a:gd name="connsiteY330" fmla="*/ 6238 h 1197583"/>
                <a:gd name="connsiteX331" fmla="*/ 1142214 w 2491821"/>
                <a:gd name="connsiteY331" fmla="*/ 6238 h 1197583"/>
                <a:gd name="connsiteX332" fmla="*/ 1192868 w 2491821"/>
                <a:gd name="connsiteY332" fmla="*/ 18169 h 1197583"/>
                <a:gd name="connsiteX333" fmla="*/ 1211589 w 2491821"/>
                <a:gd name="connsiteY333" fmla="*/ 50289 h 1197583"/>
                <a:gd name="connsiteX334" fmla="*/ 1183324 w 2491821"/>
                <a:gd name="connsiteY334" fmla="*/ 95069 h 1197583"/>
                <a:gd name="connsiteX335" fmla="*/ 1075038 w 2491821"/>
                <a:gd name="connsiteY335" fmla="*/ 121134 h 1197583"/>
                <a:gd name="connsiteX336" fmla="*/ 1032458 w 2491821"/>
                <a:gd name="connsiteY336" fmla="*/ 110854 h 1197583"/>
                <a:gd name="connsiteX337" fmla="*/ 1011167 w 2491821"/>
                <a:gd name="connsiteY337" fmla="*/ 74147 h 1197583"/>
                <a:gd name="connsiteX338" fmla="*/ 1056316 w 2491821"/>
                <a:gd name="connsiteY338" fmla="*/ 24592 h 1197583"/>
                <a:gd name="connsiteX339" fmla="*/ 1142214 w 2491821"/>
                <a:gd name="connsiteY339" fmla="*/ 6238 h 1197583"/>
                <a:gd name="connsiteX340" fmla="*/ 435351 w 2491821"/>
                <a:gd name="connsiteY340" fmla="*/ 0 h 1197583"/>
                <a:gd name="connsiteX341" fmla="*/ 459943 w 2491821"/>
                <a:gd name="connsiteY341" fmla="*/ 14680 h 1197583"/>
                <a:gd name="connsiteX342" fmla="*/ 492247 w 2491821"/>
                <a:gd name="connsiteY342" fmla="*/ 105714 h 1197583"/>
                <a:gd name="connsiteX343" fmla="*/ 481602 w 2491821"/>
                <a:gd name="connsiteY343" fmla="*/ 142056 h 1197583"/>
                <a:gd name="connsiteX344" fmla="*/ 453705 w 2491821"/>
                <a:gd name="connsiteY344" fmla="*/ 155638 h 1197583"/>
                <a:gd name="connsiteX345" fmla="*/ 434250 w 2491821"/>
                <a:gd name="connsiteY345" fmla="*/ 150498 h 1197583"/>
                <a:gd name="connsiteX346" fmla="*/ 400479 w 2491821"/>
                <a:gd name="connsiteY346" fmla="*/ 114524 h 1197583"/>
                <a:gd name="connsiteX347" fmla="*/ 360651 w 2491821"/>
                <a:gd name="connsiteY347" fmla="*/ 89564 h 1197583"/>
                <a:gd name="connsiteX348" fmla="*/ 273836 w 2491821"/>
                <a:gd name="connsiteY348" fmla="*/ 81856 h 1197583"/>
                <a:gd name="connsiteX349" fmla="*/ 242638 w 2491821"/>
                <a:gd name="connsiteY349" fmla="*/ 94704 h 1197583"/>
                <a:gd name="connsiteX350" fmla="*/ 234377 w 2491821"/>
                <a:gd name="connsiteY350" fmla="*/ 132145 h 1197583"/>
                <a:gd name="connsiteX351" fmla="*/ 230523 w 2491821"/>
                <a:gd name="connsiteY351" fmla="*/ 182802 h 1197583"/>
                <a:gd name="connsiteX352" fmla="*/ 239333 w 2491821"/>
                <a:gd name="connsiteY352" fmla="*/ 201524 h 1197583"/>
                <a:gd name="connsiteX353" fmla="*/ 272370 w 2491821"/>
                <a:gd name="connsiteY353" fmla="*/ 206661 h 1197583"/>
                <a:gd name="connsiteX354" fmla="*/ 296228 w 2491821"/>
                <a:gd name="connsiteY354" fmla="*/ 200787 h 1197583"/>
                <a:gd name="connsiteX355" fmla="*/ 306873 w 2491821"/>
                <a:gd name="connsiteY355" fmla="*/ 180967 h 1197583"/>
                <a:gd name="connsiteX356" fmla="*/ 341380 w 2491821"/>
                <a:gd name="connsiteY356" fmla="*/ 140955 h 1197583"/>
                <a:gd name="connsiteX357" fmla="*/ 386161 w 2491821"/>
                <a:gd name="connsiteY357" fmla="*/ 248139 h 1197583"/>
                <a:gd name="connsiteX358" fmla="*/ 366706 w 2491821"/>
                <a:gd name="connsiteY358" fmla="*/ 347987 h 1197583"/>
                <a:gd name="connsiteX359" fmla="*/ 334405 w 2491821"/>
                <a:gd name="connsiteY359" fmla="*/ 367439 h 1197583"/>
                <a:gd name="connsiteX360" fmla="*/ 309445 w 2491821"/>
                <a:gd name="connsiteY360" fmla="*/ 338440 h 1197583"/>
                <a:gd name="connsiteX361" fmla="*/ 304854 w 2491821"/>
                <a:gd name="connsiteY361" fmla="*/ 312013 h 1197583"/>
                <a:gd name="connsiteX362" fmla="*/ 294393 w 2491821"/>
                <a:gd name="connsiteY362" fmla="*/ 297330 h 1197583"/>
                <a:gd name="connsiteX363" fmla="*/ 259156 w 2491821"/>
                <a:gd name="connsiteY363" fmla="*/ 285948 h 1197583"/>
                <a:gd name="connsiteX364" fmla="*/ 236764 w 2491821"/>
                <a:gd name="connsiteY364" fmla="*/ 291821 h 1197583"/>
                <a:gd name="connsiteX365" fmla="*/ 231624 w 2491821"/>
                <a:gd name="connsiteY365" fmla="*/ 314213 h 1197583"/>
                <a:gd name="connsiteX366" fmla="*/ 231256 w 2491821"/>
                <a:gd name="connsiteY366" fmla="*/ 348352 h 1197583"/>
                <a:gd name="connsiteX367" fmla="*/ 244473 w 2491821"/>
                <a:gd name="connsiteY367" fmla="*/ 425805 h 1197583"/>
                <a:gd name="connsiteX368" fmla="*/ 253464 w 2491821"/>
                <a:gd name="connsiteY368" fmla="*/ 432964 h 1197583"/>
                <a:gd name="connsiteX369" fmla="*/ 277510 w 2491821"/>
                <a:gd name="connsiteY369" fmla="*/ 437551 h 1197583"/>
                <a:gd name="connsiteX370" fmla="*/ 293660 w 2491821"/>
                <a:gd name="connsiteY370" fmla="*/ 447463 h 1197583"/>
                <a:gd name="connsiteX371" fmla="*/ 300267 w 2491821"/>
                <a:gd name="connsiteY371" fmla="*/ 466918 h 1197583"/>
                <a:gd name="connsiteX372" fmla="*/ 267230 w 2491821"/>
                <a:gd name="connsiteY372" fmla="*/ 503257 h 1197583"/>
                <a:gd name="connsiteX373" fmla="*/ 133247 w 2491821"/>
                <a:gd name="connsiteY373" fmla="*/ 514635 h 1197583"/>
                <a:gd name="connsiteX374" fmla="*/ 28999 w 2491821"/>
                <a:gd name="connsiteY374" fmla="*/ 505829 h 1197583"/>
                <a:gd name="connsiteX375" fmla="*/ 8077 w 2491821"/>
                <a:gd name="connsiteY375" fmla="*/ 491145 h 1197583"/>
                <a:gd name="connsiteX376" fmla="*/ 0 w 2491821"/>
                <a:gd name="connsiteY376" fmla="*/ 467652 h 1197583"/>
                <a:gd name="connsiteX377" fmla="*/ 11747 w 2491821"/>
                <a:gd name="connsiteY377" fmla="*/ 441590 h 1197583"/>
                <a:gd name="connsiteX378" fmla="*/ 31935 w 2491821"/>
                <a:gd name="connsiteY378" fmla="*/ 432411 h 1197583"/>
                <a:gd name="connsiteX379" fmla="*/ 56530 w 2491821"/>
                <a:gd name="connsiteY379" fmla="*/ 394971 h 1197583"/>
                <a:gd name="connsiteX380" fmla="*/ 63137 w 2491821"/>
                <a:gd name="connsiteY380" fmla="*/ 189040 h 1197583"/>
                <a:gd name="connsiteX381" fmla="*/ 58365 w 2491821"/>
                <a:gd name="connsiteY381" fmla="*/ 99108 h 1197583"/>
                <a:gd name="connsiteX382" fmla="*/ 35240 w 2491821"/>
                <a:gd name="connsiteY382" fmla="*/ 70477 h 1197583"/>
                <a:gd name="connsiteX383" fmla="*/ 11194 w 2491821"/>
                <a:gd name="connsiteY383" fmla="*/ 56343 h 1197583"/>
                <a:gd name="connsiteX384" fmla="*/ 5505 w 2491821"/>
                <a:gd name="connsiteY384" fmla="*/ 38907 h 1197583"/>
                <a:gd name="connsiteX385" fmla="*/ 21290 w 2491821"/>
                <a:gd name="connsiteY385" fmla="*/ 11928 h 1197583"/>
                <a:gd name="connsiteX386" fmla="*/ 60200 w 2491821"/>
                <a:gd name="connsiteY386" fmla="*/ 1098 h 1197583"/>
                <a:gd name="connsiteX387" fmla="*/ 103149 w 2491821"/>
                <a:gd name="connsiteY387" fmla="*/ 3302 h 1197583"/>
                <a:gd name="connsiteX388" fmla="*/ 246308 w 2491821"/>
                <a:gd name="connsiteY388" fmla="*/ 8073 h 1197583"/>
                <a:gd name="connsiteX389" fmla="*/ 425805 w 2491821"/>
                <a:gd name="connsiteY389" fmla="*/ 733 h 1197583"/>
                <a:gd name="connsiteX390" fmla="*/ 435351 w 2491821"/>
                <a:gd name="connsiteY390" fmla="*/ 0 h 119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2491821" h="1197583">
                  <a:moveTo>
                    <a:pt x="257686" y="968162"/>
                  </a:moveTo>
                  <a:cubicBezTo>
                    <a:pt x="246919" y="968162"/>
                    <a:pt x="239454" y="970487"/>
                    <a:pt x="235294" y="975134"/>
                  </a:cubicBezTo>
                  <a:cubicBezTo>
                    <a:pt x="231134" y="979784"/>
                    <a:pt x="229056" y="988229"/>
                    <a:pt x="229056" y="1000463"/>
                  </a:cubicBezTo>
                  <a:lnTo>
                    <a:pt x="229056" y="1035335"/>
                  </a:lnTo>
                  <a:cubicBezTo>
                    <a:pt x="229056" y="1067395"/>
                    <a:pt x="231381" y="1088685"/>
                    <a:pt x="236028" y="1099206"/>
                  </a:cubicBezTo>
                  <a:cubicBezTo>
                    <a:pt x="240678" y="1109729"/>
                    <a:pt x="250099" y="1114991"/>
                    <a:pt x="264293" y="1114991"/>
                  </a:cubicBezTo>
                  <a:cubicBezTo>
                    <a:pt x="301490" y="1114991"/>
                    <a:pt x="320090" y="1093210"/>
                    <a:pt x="320090" y="1049653"/>
                  </a:cubicBezTo>
                  <a:cubicBezTo>
                    <a:pt x="320090" y="995326"/>
                    <a:pt x="299287" y="968162"/>
                    <a:pt x="257686" y="968162"/>
                  </a:cubicBezTo>
                  <a:close/>
                  <a:moveTo>
                    <a:pt x="1358664" y="888138"/>
                  </a:moveTo>
                  <a:cubicBezTo>
                    <a:pt x="1344961" y="888138"/>
                    <a:pt x="1334191" y="893522"/>
                    <a:pt x="1326361" y="904292"/>
                  </a:cubicBezTo>
                  <a:cubicBezTo>
                    <a:pt x="1319021" y="914325"/>
                    <a:pt x="1315351" y="924480"/>
                    <a:pt x="1315351" y="934757"/>
                  </a:cubicBezTo>
                  <a:cubicBezTo>
                    <a:pt x="1315351" y="942101"/>
                    <a:pt x="1317123" y="947237"/>
                    <a:pt x="1320671" y="950174"/>
                  </a:cubicBezTo>
                  <a:cubicBezTo>
                    <a:pt x="1324220" y="953111"/>
                    <a:pt x="1330399" y="954581"/>
                    <a:pt x="1339209" y="954581"/>
                  </a:cubicBezTo>
                  <a:lnTo>
                    <a:pt x="1376285" y="954581"/>
                  </a:lnTo>
                  <a:cubicBezTo>
                    <a:pt x="1391945" y="954581"/>
                    <a:pt x="1399775" y="947359"/>
                    <a:pt x="1399775" y="932922"/>
                  </a:cubicBezTo>
                  <a:cubicBezTo>
                    <a:pt x="1399775" y="919709"/>
                    <a:pt x="1395983" y="908939"/>
                    <a:pt x="1388396" y="900618"/>
                  </a:cubicBezTo>
                  <a:cubicBezTo>
                    <a:pt x="1380810" y="892298"/>
                    <a:pt x="1370901" y="888138"/>
                    <a:pt x="1358664" y="888138"/>
                  </a:cubicBezTo>
                  <a:close/>
                  <a:moveTo>
                    <a:pt x="720444" y="824636"/>
                  </a:moveTo>
                  <a:cubicBezTo>
                    <a:pt x="733905" y="824636"/>
                    <a:pt x="740633" y="832223"/>
                    <a:pt x="740633" y="847393"/>
                  </a:cubicBezTo>
                  <a:lnTo>
                    <a:pt x="740633" y="1060663"/>
                  </a:lnTo>
                  <a:cubicBezTo>
                    <a:pt x="740633" y="1077550"/>
                    <a:pt x="742162" y="1089909"/>
                    <a:pt x="745221" y="1097739"/>
                  </a:cubicBezTo>
                  <a:cubicBezTo>
                    <a:pt x="748282" y="1105569"/>
                    <a:pt x="754461" y="1112787"/>
                    <a:pt x="763758" y="1119397"/>
                  </a:cubicBezTo>
                  <a:cubicBezTo>
                    <a:pt x="771345" y="1124781"/>
                    <a:pt x="776422" y="1129368"/>
                    <a:pt x="778994" y="1133160"/>
                  </a:cubicBezTo>
                  <a:cubicBezTo>
                    <a:pt x="781563" y="1136955"/>
                    <a:pt x="782848" y="1141786"/>
                    <a:pt x="782848" y="1147659"/>
                  </a:cubicBezTo>
                  <a:cubicBezTo>
                    <a:pt x="782848" y="1179230"/>
                    <a:pt x="742836" y="1195015"/>
                    <a:pt x="662812" y="1195015"/>
                  </a:cubicBezTo>
                  <a:cubicBezTo>
                    <a:pt x="619745" y="1195015"/>
                    <a:pt x="585606" y="1191588"/>
                    <a:pt x="560399" y="1184735"/>
                  </a:cubicBezTo>
                  <a:cubicBezTo>
                    <a:pt x="551836" y="1182288"/>
                    <a:pt x="544923" y="1178006"/>
                    <a:pt x="539662" y="1171886"/>
                  </a:cubicBezTo>
                  <a:cubicBezTo>
                    <a:pt x="534400" y="1165770"/>
                    <a:pt x="531769" y="1158794"/>
                    <a:pt x="531769" y="1150964"/>
                  </a:cubicBezTo>
                  <a:cubicBezTo>
                    <a:pt x="531769" y="1144358"/>
                    <a:pt x="533114" y="1139218"/>
                    <a:pt x="535807" y="1135548"/>
                  </a:cubicBezTo>
                  <a:cubicBezTo>
                    <a:pt x="538497" y="1131878"/>
                    <a:pt x="545351" y="1126004"/>
                    <a:pt x="556361" y="1117927"/>
                  </a:cubicBezTo>
                  <a:cubicBezTo>
                    <a:pt x="563948" y="1112301"/>
                    <a:pt x="569331" y="1103122"/>
                    <a:pt x="572514" y="1090395"/>
                  </a:cubicBezTo>
                  <a:cubicBezTo>
                    <a:pt x="575694" y="1077672"/>
                    <a:pt x="577286" y="1058707"/>
                    <a:pt x="577286" y="1033500"/>
                  </a:cubicBezTo>
                  <a:cubicBezTo>
                    <a:pt x="577286" y="1025426"/>
                    <a:pt x="576734" y="1010312"/>
                    <a:pt x="575632" y="988167"/>
                  </a:cubicBezTo>
                  <a:cubicBezTo>
                    <a:pt x="574534" y="966022"/>
                    <a:pt x="573738" y="953111"/>
                    <a:pt x="573248" y="949441"/>
                  </a:cubicBezTo>
                  <a:cubicBezTo>
                    <a:pt x="571778" y="939407"/>
                    <a:pt x="564928" y="931699"/>
                    <a:pt x="552691" y="926315"/>
                  </a:cubicBezTo>
                  <a:cubicBezTo>
                    <a:pt x="537521" y="919709"/>
                    <a:pt x="529934" y="909919"/>
                    <a:pt x="529934" y="896948"/>
                  </a:cubicBezTo>
                  <a:cubicBezTo>
                    <a:pt x="529934" y="881532"/>
                    <a:pt x="539842" y="870031"/>
                    <a:pt x="559666" y="862445"/>
                  </a:cubicBezTo>
                  <a:cubicBezTo>
                    <a:pt x="587073" y="851921"/>
                    <a:pt x="616440" y="842990"/>
                    <a:pt x="647764" y="835646"/>
                  </a:cubicBezTo>
                  <a:cubicBezTo>
                    <a:pt x="679087" y="828306"/>
                    <a:pt x="703314" y="824636"/>
                    <a:pt x="720444" y="824636"/>
                  </a:cubicBezTo>
                  <a:close/>
                  <a:moveTo>
                    <a:pt x="1362334" y="822064"/>
                  </a:moveTo>
                  <a:cubicBezTo>
                    <a:pt x="1408832" y="822064"/>
                    <a:pt x="1448354" y="835281"/>
                    <a:pt x="1480901" y="861711"/>
                  </a:cubicBezTo>
                  <a:cubicBezTo>
                    <a:pt x="1497294" y="874925"/>
                    <a:pt x="1510511" y="890585"/>
                    <a:pt x="1520544" y="908695"/>
                  </a:cubicBezTo>
                  <a:cubicBezTo>
                    <a:pt x="1532045" y="929252"/>
                    <a:pt x="1537796" y="949319"/>
                    <a:pt x="1537796" y="968896"/>
                  </a:cubicBezTo>
                  <a:cubicBezTo>
                    <a:pt x="1537796" y="984803"/>
                    <a:pt x="1534491" y="997832"/>
                    <a:pt x="1527884" y="1007990"/>
                  </a:cubicBezTo>
                  <a:cubicBezTo>
                    <a:pt x="1521278" y="1018145"/>
                    <a:pt x="1512714" y="1023223"/>
                    <a:pt x="1502191" y="1023223"/>
                  </a:cubicBezTo>
                  <a:lnTo>
                    <a:pt x="1329666" y="1023223"/>
                  </a:lnTo>
                  <a:cubicBezTo>
                    <a:pt x="1322079" y="1023223"/>
                    <a:pt x="1318287" y="1026525"/>
                    <a:pt x="1318287" y="1033135"/>
                  </a:cubicBezTo>
                  <a:cubicBezTo>
                    <a:pt x="1318287" y="1049038"/>
                    <a:pt x="1326913" y="1064028"/>
                    <a:pt x="1344165" y="1078099"/>
                  </a:cubicBezTo>
                  <a:cubicBezTo>
                    <a:pt x="1361417" y="1092171"/>
                    <a:pt x="1379955" y="1099206"/>
                    <a:pt x="1399775" y="1099206"/>
                  </a:cubicBezTo>
                  <a:cubicBezTo>
                    <a:pt x="1411522" y="1099206"/>
                    <a:pt x="1424554" y="1096943"/>
                    <a:pt x="1438869" y="1092415"/>
                  </a:cubicBezTo>
                  <a:cubicBezTo>
                    <a:pt x="1453185" y="1087890"/>
                    <a:pt x="1464994" y="1082322"/>
                    <a:pt x="1474291" y="1075715"/>
                  </a:cubicBezTo>
                  <a:cubicBezTo>
                    <a:pt x="1482614" y="1069842"/>
                    <a:pt x="1489221" y="1066905"/>
                    <a:pt x="1494114" y="1066905"/>
                  </a:cubicBezTo>
                  <a:cubicBezTo>
                    <a:pt x="1500477" y="1066905"/>
                    <a:pt x="1506716" y="1070819"/>
                    <a:pt x="1512836" y="1078652"/>
                  </a:cubicBezTo>
                  <a:cubicBezTo>
                    <a:pt x="1518953" y="1086482"/>
                    <a:pt x="1522011" y="1094559"/>
                    <a:pt x="1522011" y="1102879"/>
                  </a:cubicBezTo>
                  <a:cubicBezTo>
                    <a:pt x="1522011" y="1120496"/>
                    <a:pt x="1511001" y="1137504"/>
                    <a:pt x="1488974" y="1153901"/>
                  </a:cubicBezTo>
                  <a:cubicBezTo>
                    <a:pt x="1450067" y="1183021"/>
                    <a:pt x="1405161" y="1197583"/>
                    <a:pt x="1354258" y="1197583"/>
                  </a:cubicBezTo>
                  <a:cubicBezTo>
                    <a:pt x="1302867" y="1197583"/>
                    <a:pt x="1259800" y="1182656"/>
                    <a:pt x="1225050" y="1152799"/>
                  </a:cubicBezTo>
                  <a:cubicBezTo>
                    <a:pt x="1208163" y="1138116"/>
                    <a:pt x="1194216" y="1120374"/>
                    <a:pt x="1183203" y="1099574"/>
                  </a:cubicBezTo>
                  <a:cubicBezTo>
                    <a:pt x="1168766" y="1071920"/>
                    <a:pt x="1161544" y="1042800"/>
                    <a:pt x="1161544" y="1012210"/>
                  </a:cubicBezTo>
                  <a:cubicBezTo>
                    <a:pt x="1161544" y="971099"/>
                    <a:pt x="1174024" y="934145"/>
                    <a:pt x="1198988" y="901355"/>
                  </a:cubicBezTo>
                  <a:cubicBezTo>
                    <a:pt x="1220521" y="872968"/>
                    <a:pt x="1247932" y="851800"/>
                    <a:pt x="1281212" y="837850"/>
                  </a:cubicBezTo>
                  <a:cubicBezTo>
                    <a:pt x="1306172" y="827326"/>
                    <a:pt x="1333214" y="822064"/>
                    <a:pt x="1362334" y="822064"/>
                  </a:cubicBezTo>
                  <a:close/>
                  <a:moveTo>
                    <a:pt x="251813" y="755994"/>
                  </a:moveTo>
                  <a:cubicBezTo>
                    <a:pt x="243249" y="755994"/>
                    <a:pt x="237313" y="758378"/>
                    <a:pt x="234008" y="763150"/>
                  </a:cubicBezTo>
                  <a:cubicBezTo>
                    <a:pt x="230707" y="767921"/>
                    <a:pt x="229056" y="776547"/>
                    <a:pt x="229056" y="789031"/>
                  </a:cubicBezTo>
                  <a:lnTo>
                    <a:pt x="229056" y="864648"/>
                  </a:lnTo>
                  <a:cubicBezTo>
                    <a:pt x="229056" y="876638"/>
                    <a:pt x="230585" y="885080"/>
                    <a:pt x="233643" y="889973"/>
                  </a:cubicBezTo>
                  <a:cubicBezTo>
                    <a:pt x="236702" y="894870"/>
                    <a:pt x="242026" y="897317"/>
                    <a:pt x="249609" y="897317"/>
                  </a:cubicBezTo>
                  <a:cubicBezTo>
                    <a:pt x="267720" y="897317"/>
                    <a:pt x="281058" y="891749"/>
                    <a:pt x="289621" y="880614"/>
                  </a:cubicBezTo>
                  <a:cubicBezTo>
                    <a:pt x="298188" y="869479"/>
                    <a:pt x="302470" y="852043"/>
                    <a:pt x="302470" y="828306"/>
                  </a:cubicBezTo>
                  <a:cubicBezTo>
                    <a:pt x="302470" y="805302"/>
                    <a:pt x="298063" y="787498"/>
                    <a:pt x="289253" y="774896"/>
                  </a:cubicBezTo>
                  <a:cubicBezTo>
                    <a:pt x="280446" y="762295"/>
                    <a:pt x="267963" y="755994"/>
                    <a:pt x="251813" y="755994"/>
                  </a:cubicBezTo>
                  <a:close/>
                  <a:moveTo>
                    <a:pt x="991344" y="733602"/>
                  </a:moveTo>
                  <a:lnTo>
                    <a:pt x="1021079" y="733602"/>
                  </a:lnTo>
                  <a:cubicBezTo>
                    <a:pt x="1027196" y="733602"/>
                    <a:pt x="1031293" y="735009"/>
                    <a:pt x="1033375" y="737821"/>
                  </a:cubicBezTo>
                  <a:cubicBezTo>
                    <a:pt x="1035454" y="740636"/>
                    <a:pt x="1036496" y="746204"/>
                    <a:pt x="1036496" y="754524"/>
                  </a:cubicBezTo>
                  <a:lnTo>
                    <a:pt x="1036496" y="804079"/>
                  </a:lnTo>
                  <a:cubicBezTo>
                    <a:pt x="1036496" y="811419"/>
                    <a:pt x="1037657" y="816194"/>
                    <a:pt x="1039982" y="818394"/>
                  </a:cubicBezTo>
                  <a:cubicBezTo>
                    <a:pt x="1042307" y="820598"/>
                    <a:pt x="1047263" y="821699"/>
                    <a:pt x="1054850" y="821699"/>
                  </a:cubicBezTo>
                  <a:lnTo>
                    <a:pt x="1122759" y="821699"/>
                  </a:lnTo>
                  <a:cubicBezTo>
                    <a:pt x="1131812" y="821699"/>
                    <a:pt x="1137685" y="823350"/>
                    <a:pt x="1140379" y="826655"/>
                  </a:cubicBezTo>
                  <a:cubicBezTo>
                    <a:pt x="1143069" y="829957"/>
                    <a:pt x="1144414" y="836994"/>
                    <a:pt x="1144414" y="847761"/>
                  </a:cubicBezTo>
                  <a:lnTo>
                    <a:pt x="1144414" y="869420"/>
                  </a:lnTo>
                  <a:cubicBezTo>
                    <a:pt x="1144414" y="881163"/>
                    <a:pt x="1142700" y="889303"/>
                    <a:pt x="1139277" y="893828"/>
                  </a:cubicBezTo>
                  <a:cubicBezTo>
                    <a:pt x="1135850" y="898356"/>
                    <a:pt x="1129609" y="900618"/>
                    <a:pt x="1120555" y="900618"/>
                  </a:cubicBezTo>
                  <a:lnTo>
                    <a:pt x="1054116" y="900618"/>
                  </a:lnTo>
                  <a:cubicBezTo>
                    <a:pt x="1047263" y="900618"/>
                    <a:pt x="1042613" y="901842"/>
                    <a:pt x="1040166" y="904292"/>
                  </a:cubicBezTo>
                  <a:cubicBezTo>
                    <a:pt x="1037719" y="906739"/>
                    <a:pt x="1036496" y="911389"/>
                    <a:pt x="1036496" y="918239"/>
                  </a:cubicBezTo>
                  <a:lnTo>
                    <a:pt x="1036496" y="1042310"/>
                  </a:lnTo>
                  <a:cubicBezTo>
                    <a:pt x="1036496" y="1056993"/>
                    <a:pt x="1040104" y="1068984"/>
                    <a:pt x="1047325" y="1078284"/>
                  </a:cubicBezTo>
                  <a:cubicBezTo>
                    <a:pt x="1054544" y="1087584"/>
                    <a:pt x="1063781" y="1092234"/>
                    <a:pt x="1075038" y="1092234"/>
                  </a:cubicBezTo>
                  <a:cubicBezTo>
                    <a:pt x="1084582" y="1092234"/>
                    <a:pt x="1097183" y="1087827"/>
                    <a:pt x="1112847" y="1079017"/>
                  </a:cubicBezTo>
                  <a:cubicBezTo>
                    <a:pt x="1116517" y="1076814"/>
                    <a:pt x="1120187" y="1075715"/>
                    <a:pt x="1123860" y="1075715"/>
                  </a:cubicBezTo>
                  <a:cubicBezTo>
                    <a:pt x="1129734" y="1075715"/>
                    <a:pt x="1135117" y="1079264"/>
                    <a:pt x="1140010" y="1086360"/>
                  </a:cubicBezTo>
                  <a:cubicBezTo>
                    <a:pt x="1144904" y="1093457"/>
                    <a:pt x="1147351" y="1101166"/>
                    <a:pt x="1147351" y="1109486"/>
                  </a:cubicBezTo>
                  <a:cubicBezTo>
                    <a:pt x="1147351" y="1124656"/>
                    <a:pt x="1139030" y="1139218"/>
                    <a:pt x="1122390" y="1153168"/>
                  </a:cubicBezTo>
                  <a:cubicBezTo>
                    <a:pt x="1087640" y="1182778"/>
                    <a:pt x="1045549" y="1197583"/>
                    <a:pt x="996116" y="1197583"/>
                  </a:cubicBezTo>
                  <a:cubicBezTo>
                    <a:pt x="956962" y="1197583"/>
                    <a:pt x="925517" y="1186511"/>
                    <a:pt x="901780" y="1164362"/>
                  </a:cubicBezTo>
                  <a:cubicBezTo>
                    <a:pt x="878043" y="1142217"/>
                    <a:pt x="866174" y="1113034"/>
                    <a:pt x="866174" y="1076814"/>
                  </a:cubicBezTo>
                  <a:lnTo>
                    <a:pt x="866174" y="907229"/>
                  </a:lnTo>
                  <a:cubicBezTo>
                    <a:pt x="866174" y="901598"/>
                    <a:pt x="865500" y="898113"/>
                    <a:pt x="864155" y="896764"/>
                  </a:cubicBezTo>
                  <a:cubicBezTo>
                    <a:pt x="862807" y="895419"/>
                    <a:pt x="859321" y="894745"/>
                    <a:pt x="853691" y="894745"/>
                  </a:cubicBezTo>
                  <a:lnTo>
                    <a:pt x="815882" y="894745"/>
                  </a:lnTo>
                  <a:cubicBezTo>
                    <a:pt x="808785" y="894745"/>
                    <a:pt x="804260" y="893584"/>
                    <a:pt x="802300" y="891259"/>
                  </a:cubicBezTo>
                  <a:cubicBezTo>
                    <a:pt x="800344" y="888934"/>
                    <a:pt x="799367" y="883488"/>
                    <a:pt x="799367" y="874925"/>
                  </a:cubicBezTo>
                  <a:lnTo>
                    <a:pt x="799367" y="858775"/>
                  </a:lnTo>
                  <a:cubicBezTo>
                    <a:pt x="799610" y="851431"/>
                    <a:pt x="802425" y="846048"/>
                    <a:pt x="807809" y="842621"/>
                  </a:cubicBezTo>
                  <a:lnTo>
                    <a:pt x="975927" y="736903"/>
                  </a:lnTo>
                  <a:cubicBezTo>
                    <a:pt x="980087" y="734703"/>
                    <a:pt x="985227" y="733602"/>
                    <a:pt x="991344" y="733602"/>
                  </a:cubicBezTo>
                  <a:close/>
                  <a:moveTo>
                    <a:pt x="667952" y="686615"/>
                  </a:moveTo>
                  <a:cubicBezTo>
                    <a:pt x="689242" y="686615"/>
                    <a:pt x="706129" y="690594"/>
                    <a:pt x="718609" y="698546"/>
                  </a:cubicBezTo>
                  <a:cubicBezTo>
                    <a:pt x="731090" y="706497"/>
                    <a:pt x="737331" y="717205"/>
                    <a:pt x="737331" y="730665"/>
                  </a:cubicBezTo>
                  <a:cubicBezTo>
                    <a:pt x="737331" y="749509"/>
                    <a:pt x="727909" y="764435"/>
                    <a:pt x="709066" y="775449"/>
                  </a:cubicBezTo>
                  <a:cubicBezTo>
                    <a:pt x="679209" y="792822"/>
                    <a:pt x="643114" y="801511"/>
                    <a:pt x="600780" y="801511"/>
                  </a:cubicBezTo>
                  <a:cubicBezTo>
                    <a:pt x="582913" y="801511"/>
                    <a:pt x="568719" y="798084"/>
                    <a:pt x="558196" y="791231"/>
                  </a:cubicBezTo>
                  <a:cubicBezTo>
                    <a:pt x="544003" y="782421"/>
                    <a:pt x="536906" y="770187"/>
                    <a:pt x="536906" y="754524"/>
                  </a:cubicBezTo>
                  <a:cubicBezTo>
                    <a:pt x="536906" y="733480"/>
                    <a:pt x="551958" y="716962"/>
                    <a:pt x="582058" y="704968"/>
                  </a:cubicBezTo>
                  <a:cubicBezTo>
                    <a:pt x="612648" y="692735"/>
                    <a:pt x="641279" y="686615"/>
                    <a:pt x="667952" y="686615"/>
                  </a:cubicBezTo>
                  <a:close/>
                  <a:moveTo>
                    <a:pt x="309445" y="684046"/>
                  </a:moveTo>
                  <a:cubicBezTo>
                    <a:pt x="341992" y="684046"/>
                    <a:pt x="368238" y="686677"/>
                    <a:pt x="388180" y="691939"/>
                  </a:cubicBezTo>
                  <a:cubicBezTo>
                    <a:pt x="408125" y="697201"/>
                    <a:pt x="425440" y="706070"/>
                    <a:pt x="440123" y="718550"/>
                  </a:cubicBezTo>
                  <a:cubicBezTo>
                    <a:pt x="464103" y="738863"/>
                    <a:pt x="476097" y="766027"/>
                    <a:pt x="476097" y="800041"/>
                  </a:cubicBezTo>
                  <a:cubicBezTo>
                    <a:pt x="476097" y="816928"/>
                    <a:pt x="472548" y="833384"/>
                    <a:pt x="465452" y="849412"/>
                  </a:cubicBezTo>
                  <a:cubicBezTo>
                    <a:pt x="458355" y="865441"/>
                    <a:pt x="448808" y="878227"/>
                    <a:pt x="436818" y="887773"/>
                  </a:cubicBezTo>
                  <a:cubicBezTo>
                    <a:pt x="428255" y="894623"/>
                    <a:pt x="423970" y="900865"/>
                    <a:pt x="423970" y="906492"/>
                  </a:cubicBezTo>
                  <a:cubicBezTo>
                    <a:pt x="423970" y="912612"/>
                    <a:pt x="429110" y="917749"/>
                    <a:pt x="439386" y="921909"/>
                  </a:cubicBezTo>
                  <a:cubicBezTo>
                    <a:pt x="459453" y="929985"/>
                    <a:pt x="477685" y="943567"/>
                    <a:pt x="494082" y="962654"/>
                  </a:cubicBezTo>
                  <a:cubicBezTo>
                    <a:pt x="510969" y="982478"/>
                    <a:pt x="519411" y="1007316"/>
                    <a:pt x="519411" y="1037170"/>
                  </a:cubicBezTo>
                  <a:cubicBezTo>
                    <a:pt x="519411" y="1072410"/>
                    <a:pt x="506562" y="1104589"/>
                    <a:pt x="480868" y="1133713"/>
                  </a:cubicBezTo>
                  <a:cubicBezTo>
                    <a:pt x="446851" y="1172133"/>
                    <a:pt x="396563" y="1191341"/>
                    <a:pt x="329999" y="1191341"/>
                  </a:cubicBezTo>
                  <a:cubicBezTo>
                    <a:pt x="320945" y="1191341"/>
                    <a:pt x="298675" y="1190730"/>
                    <a:pt x="263191" y="1189506"/>
                  </a:cubicBezTo>
                  <a:cubicBezTo>
                    <a:pt x="230891" y="1188283"/>
                    <a:pt x="211067" y="1187550"/>
                    <a:pt x="203727" y="1187306"/>
                  </a:cubicBezTo>
                  <a:lnTo>
                    <a:pt x="154540" y="1187671"/>
                  </a:lnTo>
                  <a:cubicBezTo>
                    <a:pt x="120033" y="1188161"/>
                    <a:pt x="94826" y="1188895"/>
                    <a:pt x="78922" y="1189875"/>
                  </a:cubicBezTo>
                  <a:cubicBezTo>
                    <a:pt x="64729" y="1191098"/>
                    <a:pt x="54570" y="1191710"/>
                    <a:pt x="48454" y="1191710"/>
                  </a:cubicBezTo>
                  <a:cubicBezTo>
                    <a:pt x="33527" y="1191710"/>
                    <a:pt x="21658" y="1187918"/>
                    <a:pt x="12848" y="1180331"/>
                  </a:cubicBezTo>
                  <a:cubicBezTo>
                    <a:pt x="4282" y="1172745"/>
                    <a:pt x="0" y="1163688"/>
                    <a:pt x="0" y="1153168"/>
                  </a:cubicBezTo>
                  <a:cubicBezTo>
                    <a:pt x="0" y="1146314"/>
                    <a:pt x="1592" y="1140931"/>
                    <a:pt x="4772" y="1137014"/>
                  </a:cubicBezTo>
                  <a:cubicBezTo>
                    <a:pt x="7952" y="1133101"/>
                    <a:pt x="15663" y="1126981"/>
                    <a:pt x="27897" y="1118661"/>
                  </a:cubicBezTo>
                  <a:cubicBezTo>
                    <a:pt x="34994" y="1113767"/>
                    <a:pt x="39890" y="1106121"/>
                    <a:pt x="42580" y="1095720"/>
                  </a:cubicBezTo>
                  <a:cubicBezTo>
                    <a:pt x="45274" y="1085318"/>
                    <a:pt x="48210" y="1062988"/>
                    <a:pt x="51390" y="1028728"/>
                  </a:cubicBezTo>
                  <a:cubicBezTo>
                    <a:pt x="56040" y="975381"/>
                    <a:pt x="58365" y="909675"/>
                    <a:pt x="58365" y="831611"/>
                  </a:cubicBezTo>
                  <a:cubicBezTo>
                    <a:pt x="58365" y="802977"/>
                    <a:pt x="56468" y="783950"/>
                    <a:pt x="52676" y="774531"/>
                  </a:cubicBezTo>
                  <a:cubicBezTo>
                    <a:pt x="48881" y="765110"/>
                    <a:pt x="40012" y="757339"/>
                    <a:pt x="26062" y="751222"/>
                  </a:cubicBezTo>
                  <a:cubicBezTo>
                    <a:pt x="9912" y="744369"/>
                    <a:pt x="1835" y="734335"/>
                    <a:pt x="1835" y="721122"/>
                  </a:cubicBezTo>
                  <a:cubicBezTo>
                    <a:pt x="1835" y="710352"/>
                    <a:pt x="6669" y="701545"/>
                    <a:pt x="16334" y="694691"/>
                  </a:cubicBezTo>
                  <a:cubicBezTo>
                    <a:pt x="26003" y="687838"/>
                    <a:pt x="38420" y="684415"/>
                    <a:pt x="53594" y="684415"/>
                  </a:cubicBezTo>
                  <a:cubicBezTo>
                    <a:pt x="61914" y="684415"/>
                    <a:pt x="72559" y="684780"/>
                    <a:pt x="85529" y="685513"/>
                  </a:cubicBezTo>
                  <a:cubicBezTo>
                    <a:pt x="107063" y="686493"/>
                    <a:pt x="130313" y="686983"/>
                    <a:pt x="155273" y="686983"/>
                  </a:cubicBezTo>
                  <a:cubicBezTo>
                    <a:pt x="173627" y="686983"/>
                    <a:pt x="209722" y="686250"/>
                    <a:pt x="263560" y="684780"/>
                  </a:cubicBezTo>
                  <a:cubicBezTo>
                    <a:pt x="280446" y="684290"/>
                    <a:pt x="295738" y="684046"/>
                    <a:pt x="309445" y="684046"/>
                  </a:cubicBezTo>
                  <a:close/>
                  <a:moveTo>
                    <a:pt x="1755227" y="353857"/>
                  </a:moveTo>
                  <a:cubicBezTo>
                    <a:pt x="1744460" y="353857"/>
                    <a:pt x="1735097" y="358264"/>
                    <a:pt x="1727146" y="367074"/>
                  </a:cubicBezTo>
                  <a:cubicBezTo>
                    <a:pt x="1719191" y="375884"/>
                    <a:pt x="1715215" y="386407"/>
                    <a:pt x="1715215" y="398641"/>
                  </a:cubicBezTo>
                  <a:cubicBezTo>
                    <a:pt x="1715215" y="410388"/>
                    <a:pt x="1718030" y="419872"/>
                    <a:pt x="1723657" y="427090"/>
                  </a:cubicBezTo>
                  <a:cubicBezTo>
                    <a:pt x="1729287" y="434309"/>
                    <a:pt x="1736752" y="437920"/>
                    <a:pt x="1746048" y="437920"/>
                  </a:cubicBezTo>
                  <a:cubicBezTo>
                    <a:pt x="1765625" y="437920"/>
                    <a:pt x="1775415" y="421401"/>
                    <a:pt x="1775415" y="388364"/>
                  </a:cubicBezTo>
                  <a:cubicBezTo>
                    <a:pt x="1775415" y="374904"/>
                    <a:pt x="1774008" y="365851"/>
                    <a:pt x="1771193" y="361200"/>
                  </a:cubicBezTo>
                  <a:cubicBezTo>
                    <a:pt x="1768381" y="356550"/>
                    <a:pt x="1763057" y="354104"/>
                    <a:pt x="1755227" y="353857"/>
                  </a:cubicBezTo>
                  <a:close/>
                  <a:moveTo>
                    <a:pt x="1472212" y="144260"/>
                  </a:moveTo>
                  <a:cubicBezTo>
                    <a:pt x="1485672" y="144260"/>
                    <a:pt x="1492401" y="151843"/>
                    <a:pt x="1492401" y="167017"/>
                  </a:cubicBezTo>
                  <a:lnTo>
                    <a:pt x="1492401" y="380287"/>
                  </a:lnTo>
                  <a:cubicBezTo>
                    <a:pt x="1492401" y="397174"/>
                    <a:pt x="1493930" y="409533"/>
                    <a:pt x="1496988" y="417363"/>
                  </a:cubicBezTo>
                  <a:cubicBezTo>
                    <a:pt x="1500050" y="425193"/>
                    <a:pt x="1506229" y="432411"/>
                    <a:pt x="1515526" y="439021"/>
                  </a:cubicBezTo>
                  <a:cubicBezTo>
                    <a:pt x="1523113" y="444405"/>
                    <a:pt x="1528190" y="448992"/>
                    <a:pt x="1530762" y="452784"/>
                  </a:cubicBezTo>
                  <a:cubicBezTo>
                    <a:pt x="1533330" y="456579"/>
                    <a:pt x="1534616" y="461410"/>
                    <a:pt x="1534616" y="467283"/>
                  </a:cubicBezTo>
                  <a:cubicBezTo>
                    <a:pt x="1534616" y="498854"/>
                    <a:pt x="1494604" y="514635"/>
                    <a:pt x="1414580" y="514635"/>
                  </a:cubicBezTo>
                  <a:cubicBezTo>
                    <a:pt x="1371513" y="514635"/>
                    <a:pt x="1337374" y="511212"/>
                    <a:pt x="1312167" y="504359"/>
                  </a:cubicBezTo>
                  <a:cubicBezTo>
                    <a:pt x="1303604" y="501912"/>
                    <a:pt x="1296691" y="497630"/>
                    <a:pt x="1291429" y="491510"/>
                  </a:cubicBezTo>
                  <a:cubicBezTo>
                    <a:pt x="1286168" y="485393"/>
                    <a:pt x="1283537" y="478418"/>
                    <a:pt x="1283537" y="470588"/>
                  </a:cubicBezTo>
                  <a:cubicBezTo>
                    <a:pt x="1283537" y="463982"/>
                    <a:pt x="1284882" y="458842"/>
                    <a:pt x="1287575" y="455171"/>
                  </a:cubicBezTo>
                  <a:cubicBezTo>
                    <a:pt x="1290265" y="451501"/>
                    <a:pt x="1297119" y="445628"/>
                    <a:pt x="1308129" y="437551"/>
                  </a:cubicBezTo>
                  <a:cubicBezTo>
                    <a:pt x="1315716" y="431925"/>
                    <a:pt x="1321099" y="422746"/>
                    <a:pt x="1324282" y="410019"/>
                  </a:cubicBezTo>
                  <a:cubicBezTo>
                    <a:pt x="1327462" y="397296"/>
                    <a:pt x="1329054" y="378331"/>
                    <a:pt x="1329054" y="353124"/>
                  </a:cubicBezTo>
                  <a:cubicBezTo>
                    <a:pt x="1329054" y="345050"/>
                    <a:pt x="1328502" y="329936"/>
                    <a:pt x="1327400" y="307791"/>
                  </a:cubicBezTo>
                  <a:cubicBezTo>
                    <a:pt x="1326302" y="285642"/>
                    <a:pt x="1325506" y="272735"/>
                    <a:pt x="1325016" y="269065"/>
                  </a:cubicBezTo>
                  <a:cubicBezTo>
                    <a:pt x="1323546" y="259031"/>
                    <a:pt x="1316696" y="251323"/>
                    <a:pt x="1304459" y="245939"/>
                  </a:cubicBezTo>
                  <a:cubicBezTo>
                    <a:pt x="1289285" y="239333"/>
                    <a:pt x="1281702" y="229542"/>
                    <a:pt x="1281702" y="216572"/>
                  </a:cubicBezTo>
                  <a:cubicBezTo>
                    <a:pt x="1281702" y="201156"/>
                    <a:pt x="1291610" y="189652"/>
                    <a:pt x="1311434" y="182068"/>
                  </a:cubicBezTo>
                  <a:cubicBezTo>
                    <a:pt x="1338841" y="171545"/>
                    <a:pt x="1368208" y="162613"/>
                    <a:pt x="1399531" y="155270"/>
                  </a:cubicBezTo>
                  <a:cubicBezTo>
                    <a:pt x="1430855" y="147930"/>
                    <a:pt x="1455082" y="144260"/>
                    <a:pt x="1472212" y="144260"/>
                  </a:cubicBezTo>
                  <a:close/>
                  <a:moveTo>
                    <a:pt x="684717" y="144260"/>
                  </a:moveTo>
                  <a:cubicBezTo>
                    <a:pt x="699154" y="144260"/>
                    <a:pt x="706373" y="150376"/>
                    <a:pt x="706373" y="162613"/>
                  </a:cubicBezTo>
                  <a:lnTo>
                    <a:pt x="706373" y="361566"/>
                  </a:lnTo>
                  <a:cubicBezTo>
                    <a:pt x="706373" y="404149"/>
                    <a:pt x="720444" y="425439"/>
                    <a:pt x="748588" y="425439"/>
                  </a:cubicBezTo>
                  <a:cubicBezTo>
                    <a:pt x="755685" y="425439"/>
                    <a:pt x="762657" y="423420"/>
                    <a:pt x="769510" y="419382"/>
                  </a:cubicBezTo>
                  <a:cubicBezTo>
                    <a:pt x="776363" y="415344"/>
                    <a:pt x="781135" y="410388"/>
                    <a:pt x="783825" y="404514"/>
                  </a:cubicBezTo>
                  <a:cubicBezTo>
                    <a:pt x="789208" y="392768"/>
                    <a:pt x="791902" y="366584"/>
                    <a:pt x="791902" y="325960"/>
                  </a:cubicBezTo>
                  <a:cubicBezTo>
                    <a:pt x="791902" y="285826"/>
                    <a:pt x="790557" y="258419"/>
                    <a:pt x="787863" y="243736"/>
                  </a:cubicBezTo>
                  <a:cubicBezTo>
                    <a:pt x="786883" y="237619"/>
                    <a:pt x="785173" y="233153"/>
                    <a:pt x="782723" y="230338"/>
                  </a:cubicBezTo>
                  <a:cubicBezTo>
                    <a:pt x="780277" y="227523"/>
                    <a:pt x="775627" y="224281"/>
                    <a:pt x="768777" y="220611"/>
                  </a:cubicBezTo>
                  <a:cubicBezTo>
                    <a:pt x="754826" y="213267"/>
                    <a:pt x="747851" y="203971"/>
                    <a:pt x="747851" y="192714"/>
                  </a:cubicBezTo>
                  <a:cubicBezTo>
                    <a:pt x="747851" y="177540"/>
                    <a:pt x="759845" y="167017"/>
                    <a:pt x="783825" y="161143"/>
                  </a:cubicBezTo>
                  <a:cubicBezTo>
                    <a:pt x="829342" y="149886"/>
                    <a:pt x="874248" y="144260"/>
                    <a:pt x="918541" y="144260"/>
                  </a:cubicBezTo>
                  <a:cubicBezTo>
                    <a:pt x="943258" y="144260"/>
                    <a:pt x="955617" y="157351"/>
                    <a:pt x="955617" y="183535"/>
                  </a:cubicBezTo>
                  <a:cubicBezTo>
                    <a:pt x="955617" y="186228"/>
                    <a:pt x="955495" y="191734"/>
                    <a:pt x="955249" y="200054"/>
                  </a:cubicBezTo>
                  <a:cubicBezTo>
                    <a:pt x="954759" y="211801"/>
                    <a:pt x="954394" y="226116"/>
                    <a:pt x="954147" y="243003"/>
                  </a:cubicBezTo>
                  <a:lnTo>
                    <a:pt x="954147" y="404883"/>
                  </a:lnTo>
                  <a:cubicBezTo>
                    <a:pt x="954147" y="413203"/>
                    <a:pt x="961244" y="420789"/>
                    <a:pt x="975437" y="427640"/>
                  </a:cubicBezTo>
                  <a:cubicBezTo>
                    <a:pt x="987431" y="433513"/>
                    <a:pt x="993426" y="442080"/>
                    <a:pt x="993426" y="453336"/>
                  </a:cubicBezTo>
                  <a:cubicBezTo>
                    <a:pt x="993426" y="475360"/>
                    <a:pt x="967364" y="492369"/>
                    <a:pt x="915240" y="504359"/>
                  </a:cubicBezTo>
                  <a:cubicBezTo>
                    <a:pt x="884649" y="511455"/>
                    <a:pt x="855039" y="515004"/>
                    <a:pt x="826406" y="515004"/>
                  </a:cubicBezTo>
                  <a:cubicBezTo>
                    <a:pt x="814659" y="515004"/>
                    <a:pt x="806644" y="513659"/>
                    <a:pt x="802363" y="510965"/>
                  </a:cubicBezTo>
                  <a:cubicBezTo>
                    <a:pt x="798081" y="508275"/>
                    <a:pt x="795572" y="503014"/>
                    <a:pt x="794839" y="495184"/>
                  </a:cubicBezTo>
                  <a:cubicBezTo>
                    <a:pt x="793615" y="480010"/>
                    <a:pt x="788965" y="472423"/>
                    <a:pt x="780888" y="472423"/>
                  </a:cubicBezTo>
                  <a:cubicBezTo>
                    <a:pt x="777952" y="472423"/>
                    <a:pt x="775262" y="473097"/>
                    <a:pt x="772815" y="474442"/>
                  </a:cubicBezTo>
                  <a:cubicBezTo>
                    <a:pt x="770365" y="475788"/>
                    <a:pt x="762903" y="480743"/>
                    <a:pt x="750423" y="489310"/>
                  </a:cubicBezTo>
                  <a:cubicBezTo>
                    <a:pt x="725706" y="506194"/>
                    <a:pt x="699154" y="514635"/>
                    <a:pt x="670767" y="514635"/>
                  </a:cubicBezTo>
                  <a:cubicBezTo>
                    <a:pt x="623780" y="514635"/>
                    <a:pt x="590621" y="501057"/>
                    <a:pt x="571291" y="473893"/>
                  </a:cubicBezTo>
                  <a:cubicBezTo>
                    <a:pt x="554894" y="451133"/>
                    <a:pt x="546696" y="412834"/>
                    <a:pt x="546696" y="358997"/>
                  </a:cubicBezTo>
                  <a:cubicBezTo>
                    <a:pt x="546696" y="338930"/>
                    <a:pt x="546818" y="321800"/>
                    <a:pt x="547064" y="307607"/>
                  </a:cubicBezTo>
                  <a:cubicBezTo>
                    <a:pt x="547064" y="299287"/>
                    <a:pt x="547064" y="293657"/>
                    <a:pt x="547064" y="290720"/>
                  </a:cubicBezTo>
                  <a:cubicBezTo>
                    <a:pt x="547064" y="269676"/>
                    <a:pt x="545167" y="254197"/>
                    <a:pt x="541375" y="244285"/>
                  </a:cubicBezTo>
                  <a:cubicBezTo>
                    <a:pt x="537580" y="234377"/>
                    <a:pt x="530667" y="226606"/>
                    <a:pt x="520634" y="220976"/>
                  </a:cubicBezTo>
                  <a:cubicBezTo>
                    <a:pt x="511090" y="216082"/>
                    <a:pt x="505033" y="212169"/>
                    <a:pt x="502465" y="209232"/>
                  </a:cubicBezTo>
                  <a:cubicBezTo>
                    <a:pt x="499893" y="206296"/>
                    <a:pt x="498610" y="202257"/>
                    <a:pt x="498610" y="197117"/>
                  </a:cubicBezTo>
                  <a:cubicBezTo>
                    <a:pt x="498610" y="178520"/>
                    <a:pt x="512679" y="166162"/>
                    <a:pt x="540822" y="160042"/>
                  </a:cubicBezTo>
                  <a:cubicBezTo>
                    <a:pt x="588786" y="149521"/>
                    <a:pt x="636750" y="144260"/>
                    <a:pt x="684717" y="144260"/>
                  </a:cubicBezTo>
                  <a:close/>
                  <a:moveTo>
                    <a:pt x="2331043" y="143891"/>
                  </a:moveTo>
                  <a:cubicBezTo>
                    <a:pt x="2361876" y="143891"/>
                    <a:pt x="2388307" y="151968"/>
                    <a:pt x="2410330" y="168118"/>
                  </a:cubicBezTo>
                  <a:cubicBezTo>
                    <a:pt x="2425747" y="179618"/>
                    <a:pt x="2436517" y="193141"/>
                    <a:pt x="2442634" y="208680"/>
                  </a:cubicBezTo>
                  <a:cubicBezTo>
                    <a:pt x="2448751" y="224218"/>
                    <a:pt x="2452546" y="247041"/>
                    <a:pt x="2454012" y="277141"/>
                  </a:cubicBezTo>
                  <a:lnTo>
                    <a:pt x="2459152" y="406349"/>
                  </a:lnTo>
                  <a:cubicBezTo>
                    <a:pt x="2459642" y="416139"/>
                    <a:pt x="2461172" y="423358"/>
                    <a:pt x="2463740" y="428008"/>
                  </a:cubicBezTo>
                  <a:cubicBezTo>
                    <a:pt x="2466308" y="432658"/>
                    <a:pt x="2473836" y="441590"/>
                    <a:pt x="2486316" y="454803"/>
                  </a:cubicBezTo>
                  <a:cubicBezTo>
                    <a:pt x="2489986" y="458720"/>
                    <a:pt x="2491821" y="464225"/>
                    <a:pt x="2491821" y="471322"/>
                  </a:cubicBezTo>
                  <a:cubicBezTo>
                    <a:pt x="2491821" y="487475"/>
                    <a:pt x="2482156" y="498732"/>
                    <a:pt x="2462822" y="505092"/>
                  </a:cubicBezTo>
                  <a:cubicBezTo>
                    <a:pt x="2443489" y="511455"/>
                    <a:pt x="2408985" y="514635"/>
                    <a:pt x="2359308" y="514635"/>
                  </a:cubicBezTo>
                  <a:cubicBezTo>
                    <a:pt x="2325538" y="514635"/>
                    <a:pt x="2301676" y="511702"/>
                    <a:pt x="2287729" y="505829"/>
                  </a:cubicBezTo>
                  <a:cubicBezTo>
                    <a:pt x="2273289" y="499709"/>
                    <a:pt x="2266070" y="489797"/>
                    <a:pt x="2266070" y="476093"/>
                  </a:cubicBezTo>
                  <a:cubicBezTo>
                    <a:pt x="2266070" y="471200"/>
                    <a:pt x="2266804" y="467589"/>
                    <a:pt x="2268274" y="465264"/>
                  </a:cubicBezTo>
                  <a:cubicBezTo>
                    <a:pt x="2269740" y="462942"/>
                    <a:pt x="2274637" y="457250"/>
                    <a:pt x="2282957" y="448196"/>
                  </a:cubicBezTo>
                  <a:cubicBezTo>
                    <a:pt x="2292744" y="437920"/>
                    <a:pt x="2297641" y="403659"/>
                    <a:pt x="2297641" y="345415"/>
                  </a:cubicBezTo>
                  <a:cubicBezTo>
                    <a:pt x="2297641" y="311645"/>
                    <a:pt x="2293724" y="286685"/>
                    <a:pt x="2285894" y="270531"/>
                  </a:cubicBezTo>
                  <a:cubicBezTo>
                    <a:pt x="2279531" y="257561"/>
                    <a:pt x="2267784" y="251076"/>
                    <a:pt x="2250654" y="251076"/>
                  </a:cubicBezTo>
                  <a:cubicBezTo>
                    <a:pt x="2234257" y="251076"/>
                    <a:pt x="2223000" y="256338"/>
                    <a:pt x="2216883" y="266861"/>
                  </a:cubicBezTo>
                  <a:cubicBezTo>
                    <a:pt x="2210767" y="277385"/>
                    <a:pt x="2207705" y="296472"/>
                    <a:pt x="2207705" y="324125"/>
                  </a:cubicBezTo>
                  <a:lnTo>
                    <a:pt x="2207705" y="396806"/>
                  </a:lnTo>
                  <a:cubicBezTo>
                    <a:pt x="2207705" y="411246"/>
                    <a:pt x="2208622" y="421154"/>
                    <a:pt x="2210461" y="426538"/>
                  </a:cubicBezTo>
                  <a:cubicBezTo>
                    <a:pt x="2212296" y="431925"/>
                    <a:pt x="2218350" y="442323"/>
                    <a:pt x="2228630" y="457740"/>
                  </a:cubicBezTo>
                  <a:cubicBezTo>
                    <a:pt x="2231320" y="462147"/>
                    <a:pt x="2232668" y="467162"/>
                    <a:pt x="2232668" y="472792"/>
                  </a:cubicBezTo>
                  <a:cubicBezTo>
                    <a:pt x="2232668" y="487228"/>
                    <a:pt x="2222635" y="497874"/>
                    <a:pt x="2202568" y="504727"/>
                  </a:cubicBezTo>
                  <a:cubicBezTo>
                    <a:pt x="2182501" y="511577"/>
                    <a:pt x="2151178" y="515004"/>
                    <a:pt x="2108597" y="515004"/>
                  </a:cubicBezTo>
                  <a:cubicBezTo>
                    <a:pt x="2040566" y="515004"/>
                    <a:pt x="2006549" y="500932"/>
                    <a:pt x="2006549" y="472792"/>
                  </a:cubicBezTo>
                  <a:cubicBezTo>
                    <a:pt x="2006549" y="466918"/>
                    <a:pt x="2007589" y="462452"/>
                    <a:pt x="2009670" y="459394"/>
                  </a:cubicBezTo>
                  <a:cubicBezTo>
                    <a:pt x="2011749" y="456332"/>
                    <a:pt x="2016705" y="451988"/>
                    <a:pt x="2024538" y="446361"/>
                  </a:cubicBezTo>
                  <a:cubicBezTo>
                    <a:pt x="2030898" y="441711"/>
                    <a:pt x="2034936" y="436390"/>
                    <a:pt x="2036650" y="430392"/>
                  </a:cubicBezTo>
                  <a:cubicBezTo>
                    <a:pt x="2038363" y="424397"/>
                    <a:pt x="2039955" y="409654"/>
                    <a:pt x="2041421" y="386161"/>
                  </a:cubicBezTo>
                  <a:cubicBezTo>
                    <a:pt x="2043135" y="358264"/>
                    <a:pt x="2043990" y="329019"/>
                    <a:pt x="2043990" y="298432"/>
                  </a:cubicBezTo>
                  <a:cubicBezTo>
                    <a:pt x="2043990" y="281545"/>
                    <a:pt x="2042707" y="270472"/>
                    <a:pt x="2040136" y="265210"/>
                  </a:cubicBezTo>
                  <a:cubicBezTo>
                    <a:pt x="2037567" y="259949"/>
                    <a:pt x="2030165" y="253526"/>
                    <a:pt x="2017928" y="245939"/>
                  </a:cubicBezTo>
                  <a:cubicBezTo>
                    <a:pt x="2007408" y="239333"/>
                    <a:pt x="2002146" y="231256"/>
                    <a:pt x="2002146" y="221712"/>
                  </a:cubicBezTo>
                  <a:cubicBezTo>
                    <a:pt x="2002146" y="211922"/>
                    <a:pt x="2006428" y="203908"/>
                    <a:pt x="2014991" y="197670"/>
                  </a:cubicBezTo>
                  <a:cubicBezTo>
                    <a:pt x="2023558" y="191428"/>
                    <a:pt x="2041178" y="183535"/>
                    <a:pt x="2067852" y="173992"/>
                  </a:cubicBezTo>
                  <a:cubicBezTo>
                    <a:pt x="2091345" y="165672"/>
                    <a:pt x="2113981" y="158634"/>
                    <a:pt x="2135761" y="152886"/>
                  </a:cubicBezTo>
                  <a:cubicBezTo>
                    <a:pt x="2157541" y="147134"/>
                    <a:pt x="2172468" y="144260"/>
                    <a:pt x="2180541" y="144260"/>
                  </a:cubicBezTo>
                  <a:cubicBezTo>
                    <a:pt x="2187885" y="144260"/>
                    <a:pt x="2194064" y="146950"/>
                    <a:pt x="2199079" y="152333"/>
                  </a:cubicBezTo>
                  <a:cubicBezTo>
                    <a:pt x="2204097" y="157717"/>
                    <a:pt x="2206606" y="164080"/>
                    <a:pt x="2206606" y="171423"/>
                  </a:cubicBezTo>
                  <a:cubicBezTo>
                    <a:pt x="2206606" y="172157"/>
                    <a:pt x="2206481" y="175215"/>
                    <a:pt x="2206238" y="180598"/>
                  </a:cubicBezTo>
                  <a:cubicBezTo>
                    <a:pt x="2205995" y="182555"/>
                    <a:pt x="2205870" y="184268"/>
                    <a:pt x="2205870" y="185738"/>
                  </a:cubicBezTo>
                  <a:cubicBezTo>
                    <a:pt x="2205870" y="197485"/>
                    <a:pt x="2210767" y="203359"/>
                    <a:pt x="2220553" y="203359"/>
                  </a:cubicBezTo>
                  <a:cubicBezTo>
                    <a:pt x="2226427" y="203359"/>
                    <a:pt x="2232668" y="198709"/>
                    <a:pt x="2239275" y="189409"/>
                  </a:cubicBezTo>
                  <a:cubicBezTo>
                    <a:pt x="2260319" y="159065"/>
                    <a:pt x="2290909" y="143891"/>
                    <a:pt x="2331043" y="143891"/>
                  </a:cubicBezTo>
                  <a:close/>
                  <a:moveTo>
                    <a:pt x="1196906" y="143891"/>
                  </a:moveTo>
                  <a:cubicBezTo>
                    <a:pt x="1205473" y="143891"/>
                    <a:pt x="1211468" y="146095"/>
                    <a:pt x="1214895" y="150498"/>
                  </a:cubicBezTo>
                  <a:cubicBezTo>
                    <a:pt x="1218318" y="154905"/>
                    <a:pt x="1220031" y="162492"/>
                    <a:pt x="1220031" y="173258"/>
                  </a:cubicBezTo>
                  <a:lnTo>
                    <a:pt x="1220031" y="498485"/>
                  </a:lnTo>
                  <a:cubicBezTo>
                    <a:pt x="1220031" y="531522"/>
                    <a:pt x="1217463" y="556973"/>
                    <a:pt x="1212323" y="574836"/>
                  </a:cubicBezTo>
                  <a:cubicBezTo>
                    <a:pt x="1207186" y="592703"/>
                    <a:pt x="1198376" y="606896"/>
                    <a:pt x="1185896" y="617416"/>
                  </a:cubicBezTo>
                  <a:cubicBezTo>
                    <a:pt x="1173169" y="627940"/>
                    <a:pt x="1156588" y="636444"/>
                    <a:pt x="1136156" y="642929"/>
                  </a:cubicBezTo>
                  <a:cubicBezTo>
                    <a:pt x="1115721" y="649414"/>
                    <a:pt x="1094983" y="652657"/>
                    <a:pt x="1073936" y="652657"/>
                  </a:cubicBezTo>
                  <a:cubicBezTo>
                    <a:pt x="1049956" y="652657"/>
                    <a:pt x="1029948" y="647885"/>
                    <a:pt x="1013920" y="638342"/>
                  </a:cubicBezTo>
                  <a:cubicBezTo>
                    <a:pt x="997891" y="628798"/>
                    <a:pt x="989877" y="616930"/>
                    <a:pt x="989877" y="602736"/>
                  </a:cubicBezTo>
                  <a:cubicBezTo>
                    <a:pt x="989877" y="596373"/>
                    <a:pt x="992140" y="590865"/>
                    <a:pt x="996668" y="586218"/>
                  </a:cubicBezTo>
                  <a:cubicBezTo>
                    <a:pt x="1001196" y="581568"/>
                    <a:pt x="1006639" y="579243"/>
                    <a:pt x="1013002" y="579243"/>
                  </a:cubicBezTo>
                  <a:cubicBezTo>
                    <a:pt x="1015939" y="579243"/>
                    <a:pt x="1019856" y="579608"/>
                    <a:pt x="1024749" y="580344"/>
                  </a:cubicBezTo>
                  <a:cubicBezTo>
                    <a:pt x="1029643" y="581078"/>
                    <a:pt x="1032701" y="581446"/>
                    <a:pt x="1033924" y="581446"/>
                  </a:cubicBezTo>
                  <a:cubicBezTo>
                    <a:pt x="1038331" y="581446"/>
                    <a:pt x="1042307" y="579364"/>
                    <a:pt x="1045855" y="575204"/>
                  </a:cubicBezTo>
                  <a:cubicBezTo>
                    <a:pt x="1049404" y="571044"/>
                    <a:pt x="1051179" y="566394"/>
                    <a:pt x="1051179" y="561254"/>
                  </a:cubicBezTo>
                  <a:cubicBezTo>
                    <a:pt x="1051179" y="558808"/>
                    <a:pt x="1050811" y="555381"/>
                    <a:pt x="1050078" y="550977"/>
                  </a:cubicBezTo>
                  <a:cubicBezTo>
                    <a:pt x="1048364" y="541924"/>
                    <a:pt x="1047506" y="533479"/>
                    <a:pt x="1047506" y="525649"/>
                  </a:cubicBezTo>
                  <a:lnTo>
                    <a:pt x="1047506" y="292558"/>
                  </a:lnTo>
                  <a:cubicBezTo>
                    <a:pt x="1047506" y="281545"/>
                    <a:pt x="1045612" y="272978"/>
                    <a:pt x="1041817" y="266861"/>
                  </a:cubicBezTo>
                  <a:cubicBezTo>
                    <a:pt x="1038025" y="260744"/>
                    <a:pt x="1031478" y="255848"/>
                    <a:pt x="1022181" y="252178"/>
                  </a:cubicBezTo>
                  <a:cubicBezTo>
                    <a:pt x="1008231" y="246551"/>
                    <a:pt x="1001256" y="238106"/>
                    <a:pt x="1001256" y="226849"/>
                  </a:cubicBezTo>
                  <a:cubicBezTo>
                    <a:pt x="1001256" y="213879"/>
                    <a:pt x="1006886" y="202685"/>
                    <a:pt x="1018142" y="193263"/>
                  </a:cubicBezTo>
                  <a:cubicBezTo>
                    <a:pt x="1029399" y="183841"/>
                    <a:pt x="1047753" y="175093"/>
                    <a:pt x="1073203" y="167017"/>
                  </a:cubicBezTo>
                  <a:cubicBezTo>
                    <a:pt x="1091313" y="161390"/>
                    <a:pt x="1113337" y="156128"/>
                    <a:pt x="1139277" y="151231"/>
                  </a:cubicBezTo>
                  <a:cubicBezTo>
                    <a:pt x="1165217" y="146338"/>
                    <a:pt x="1184426" y="143891"/>
                    <a:pt x="1196906" y="143891"/>
                  </a:cubicBezTo>
                  <a:close/>
                  <a:moveTo>
                    <a:pt x="1779819" y="141323"/>
                  </a:moveTo>
                  <a:cubicBezTo>
                    <a:pt x="1822399" y="141323"/>
                    <a:pt x="1858498" y="152090"/>
                    <a:pt x="1888108" y="173623"/>
                  </a:cubicBezTo>
                  <a:cubicBezTo>
                    <a:pt x="1903768" y="185127"/>
                    <a:pt x="1914719" y="198281"/>
                    <a:pt x="1920961" y="213086"/>
                  </a:cubicBezTo>
                  <a:cubicBezTo>
                    <a:pt x="1927199" y="227892"/>
                    <a:pt x="1930320" y="248264"/>
                    <a:pt x="1930320" y="274205"/>
                  </a:cubicBezTo>
                  <a:lnTo>
                    <a:pt x="1929587" y="328897"/>
                  </a:lnTo>
                  <a:cubicBezTo>
                    <a:pt x="1929587" y="366827"/>
                    <a:pt x="1932277" y="391422"/>
                    <a:pt x="1937664" y="402679"/>
                  </a:cubicBezTo>
                  <a:cubicBezTo>
                    <a:pt x="1940354" y="408063"/>
                    <a:pt x="1942922" y="411489"/>
                    <a:pt x="1945372" y="412956"/>
                  </a:cubicBezTo>
                  <a:cubicBezTo>
                    <a:pt x="1947819" y="414426"/>
                    <a:pt x="1952956" y="415771"/>
                    <a:pt x="1960789" y="416994"/>
                  </a:cubicBezTo>
                  <a:cubicBezTo>
                    <a:pt x="1968619" y="418218"/>
                    <a:pt x="1972536" y="423358"/>
                    <a:pt x="1972536" y="432411"/>
                  </a:cubicBezTo>
                  <a:cubicBezTo>
                    <a:pt x="1972536" y="444158"/>
                    <a:pt x="1967823" y="456395"/>
                    <a:pt x="1958401" y="469118"/>
                  </a:cubicBezTo>
                  <a:cubicBezTo>
                    <a:pt x="1948980" y="481845"/>
                    <a:pt x="1936805" y="492490"/>
                    <a:pt x="1921879" y="501057"/>
                  </a:cubicBezTo>
                  <a:cubicBezTo>
                    <a:pt x="1903525" y="511824"/>
                    <a:pt x="1884313" y="517207"/>
                    <a:pt x="1864246" y="517207"/>
                  </a:cubicBezTo>
                  <a:cubicBezTo>
                    <a:pt x="1838553" y="517207"/>
                    <a:pt x="1818239" y="508397"/>
                    <a:pt x="1803312" y="490777"/>
                  </a:cubicBezTo>
                  <a:cubicBezTo>
                    <a:pt x="1798176" y="484413"/>
                    <a:pt x="1793401" y="481233"/>
                    <a:pt x="1788997" y="481233"/>
                  </a:cubicBezTo>
                  <a:cubicBezTo>
                    <a:pt x="1784104" y="481233"/>
                    <a:pt x="1777619" y="484292"/>
                    <a:pt x="1769542" y="490409"/>
                  </a:cubicBezTo>
                  <a:cubicBezTo>
                    <a:pt x="1745072" y="508275"/>
                    <a:pt x="1717296" y="517207"/>
                    <a:pt x="1686216" y="517207"/>
                  </a:cubicBezTo>
                  <a:cubicBezTo>
                    <a:pt x="1654159" y="517207"/>
                    <a:pt x="1628219" y="510354"/>
                    <a:pt x="1608395" y="496650"/>
                  </a:cubicBezTo>
                  <a:cubicBezTo>
                    <a:pt x="1595425" y="487597"/>
                    <a:pt x="1585148" y="475788"/>
                    <a:pt x="1577562" y="461229"/>
                  </a:cubicBezTo>
                  <a:cubicBezTo>
                    <a:pt x="1569975" y="446667"/>
                    <a:pt x="1566183" y="431435"/>
                    <a:pt x="1566183" y="415528"/>
                  </a:cubicBezTo>
                  <a:cubicBezTo>
                    <a:pt x="1566183" y="390077"/>
                    <a:pt x="1576460" y="367564"/>
                    <a:pt x="1597017" y="347987"/>
                  </a:cubicBezTo>
                  <a:cubicBezTo>
                    <a:pt x="1629074" y="317150"/>
                    <a:pt x="1677041" y="301612"/>
                    <a:pt x="1740912" y="301368"/>
                  </a:cubicBezTo>
                  <a:cubicBezTo>
                    <a:pt x="1755105" y="301368"/>
                    <a:pt x="1764037" y="299961"/>
                    <a:pt x="1767707" y="297146"/>
                  </a:cubicBezTo>
                  <a:cubicBezTo>
                    <a:pt x="1771377" y="294331"/>
                    <a:pt x="1773212" y="287786"/>
                    <a:pt x="1773212" y="277506"/>
                  </a:cubicBezTo>
                  <a:cubicBezTo>
                    <a:pt x="1773212" y="251566"/>
                    <a:pt x="1770522" y="232785"/>
                    <a:pt x="1765139" y="221160"/>
                  </a:cubicBezTo>
                  <a:cubicBezTo>
                    <a:pt x="1759752" y="209538"/>
                    <a:pt x="1750945" y="203724"/>
                    <a:pt x="1738708" y="203724"/>
                  </a:cubicBezTo>
                  <a:cubicBezTo>
                    <a:pt x="1731365" y="203724"/>
                    <a:pt x="1724821" y="205927"/>
                    <a:pt x="1719069" y="210331"/>
                  </a:cubicBezTo>
                  <a:cubicBezTo>
                    <a:pt x="1713317" y="214737"/>
                    <a:pt x="1706161" y="222814"/>
                    <a:pt x="1697595" y="234558"/>
                  </a:cubicBezTo>
                  <a:cubicBezTo>
                    <a:pt x="1675814" y="265638"/>
                    <a:pt x="1653057" y="281176"/>
                    <a:pt x="1629321" y="281176"/>
                  </a:cubicBezTo>
                  <a:cubicBezTo>
                    <a:pt x="1617330" y="281176"/>
                    <a:pt x="1607540" y="277628"/>
                    <a:pt x="1599954" y="270531"/>
                  </a:cubicBezTo>
                  <a:cubicBezTo>
                    <a:pt x="1592367" y="263435"/>
                    <a:pt x="1588575" y="254138"/>
                    <a:pt x="1588575" y="242634"/>
                  </a:cubicBezTo>
                  <a:cubicBezTo>
                    <a:pt x="1588575" y="230888"/>
                    <a:pt x="1593284" y="219141"/>
                    <a:pt x="1602706" y="207394"/>
                  </a:cubicBezTo>
                  <a:cubicBezTo>
                    <a:pt x="1612128" y="195650"/>
                    <a:pt x="1624914" y="185370"/>
                    <a:pt x="1641067" y="176560"/>
                  </a:cubicBezTo>
                  <a:cubicBezTo>
                    <a:pt x="1685361" y="153070"/>
                    <a:pt x="1731612" y="141323"/>
                    <a:pt x="1779819" y="141323"/>
                  </a:cubicBezTo>
                  <a:close/>
                  <a:moveTo>
                    <a:pt x="1419720" y="6238"/>
                  </a:moveTo>
                  <a:cubicBezTo>
                    <a:pt x="1441010" y="6238"/>
                    <a:pt x="1457897" y="10214"/>
                    <a:pt x="1470377" y="18169"/>
                  </a:cubicBezTo>
                  <a:cubicBezTo>
                    <a:pt x="1482857" y="26121"/>
                    <a:pt x="1489099" y="36829"/>
                    <a:pt x="1489099" y="50289"/>
                  </a:cubicBezTo>
                  <a:cubicBezTo>
                    <a:pt x="1489099" y="69132"/>
                    <a:pt x="1479677" y="84059"/>
                    <a:pt x="1460834" y="95069"/>
                  </a:cubicBezTo>
                  <a:cubicBezTo>
                    <a:pt x="1430977" y="112446"/>
                    <a:pt x="1394881" y="121134"/>
                    <a:pt x="1352548" y="121134"/>
                  </a:cubicBezTo>
                  <a:cubicBezTo>
                    <a:pt x="1334681" y="121134"/>
                    <a:pt x="1320487" y="117708"/>
                    <a:pt x="1309964" y="110854"/>
                  </a:cubicBezTo>
                  <a:cubicBezTo>
                    <a:pt x="1295770" y="102044"/>
                    <a:pt x="1288674" y="89811"/>
                    <a:pt x="1288674" y="74147"/>
                  </a:cubicBezTo>
                  <a:cubicBezTo>
                    <a:pt x="1288674" y="53100"/>
                    <a:pt x="1303725" y="36582"/>
                    <a:pt x="1333826" y="24592"/>
                  </a:cubicBezTo>
                  <a:cubicBezTo>
                    <a:pt x="1364416" y="12355"/>
                    <a:pt x="1393046" y="6238"/>
                    <a:pt x="1419720" y="6238"/>
                  </a:cubicBezTo>
                  <a:close/>
                  <a:moveTo>
                    <a:pt x="1142214" y="6238"/>
                  </a:moveTo>
                  <a:cubicBezTo>
                    <a:pt x="1163504" y="6238"/>
                    <a:pt x="1180388" y="10214"/>
                    <a:pt x="1192868" y="18169"/>
                  </a:cubicBezTo>
                  <a:cubicBezTo>
                    <a:pt x="1205348" y="26121"/>
                    <a:pt x="1211589" y="36829"/>
                    <a:pt x="1211589" y="50289"/>
                  </a:cubicBezTo>
                  <a:cubicBezTo>
                    <a:pt x="1211589" y="69132"/>
                    <a:pt x="1202168" y="84059"/>
                    <a:pt x="1183324" y="95069"/>
                  </a:cubicBezTo>
                  <a:cubicBezTo>
                    <a:pt x="1153471" y="112446"/>
                    <a:pt x="1117375" y="121134"/>
                    <a:pt x="1075038" y="121134"/>
                  </a:cubicBezTo>
                  <a:cubicBezTo>
                    <a:pt x="1057418" y="121134"/>
                    <a:pt x="1043224" y="117708"/>
                    <a:pt x="1032458" y="110854"/>
                  </a:cubicBezTo>
                  <a:cubicBezTo>
                    <a:pt x="1018264" y="101801"/>
                    <a:pt x="1011167" y="89564"/>
                    <a:pt x="1011167" y="74147"/>
                  </a:cubicBezTo>
                  <a:cubicBezTo>
                    <a:pt x="1011167" y="53100"/>
                    <a:pt x="1026216" y="36582"/>
                    <a:pt x="1056316" y="24592"/>
                  </a:cubicBezTo>
                  <a:cubicBezTo>
                    <a:pt x="1086907" y="12355"/>
                    <a:pt x="1115537" y="6238"/>
                    <a:pt x="1142214" y="6238"/>
                  </a:cubicBezTo>
                  <a:close/>
                  <a:moveTo>
                    <a:pt x="435351" y="0"/>
                  </a:moveTo>
                  <a:cubicBezTo>
                    <a:pt x="443915" y="0"/>
                    <a:pt x="452113" y="4893"/>
                    <a:pt x="459943" y="14680"/>
                  </a:cubicBezTo>
                  <a:cubicBezTo>
                    <a:pt x="481480" y="42090"/>
                    <a:pt x="492247" y="72434"/>
                    <a:pt x="492247" y="105714"/>
                  </a:cubicBezTo>
                  <a:cubicBezTo>
                    <a:pt x="492247" y="120888"/>
                    <a:pt x="488699" y="133003"/>
                    <a:pt x="481602" y="142056"/>
                  </a:cubicBezTo>
                  <a:cubicBezTo>
                    <a:pt x="474505" y="151110"/>
                    <a:pt x="465205" y="155638"/>
                    <a:pt x="453705" y="155638"/>
                  </a:cubicBezTo>
                  <a:cubicBezTo>
                    <a:pt x="445138" y="155638"/>
                    <a:pt x="438653" y="153925"/>
                    <a:pt x="434250" y="150498"/>
                  </a:cubicBezTo>
                  <a:cubicBezTo>
                    <a:pt x="429843" y="147071"/>
                    <a:pt x="418586" y="135081"/>
                    <a:pt x="400479" y="114524"/>
                  </a:cubicBezTo>
                  <a:cubicBezTo>
                    <a:pt x="389466" y="101801"/>
                    <a:pt x="376190" y="93481"/>
                    <a:pt x="360651" y="89564"/>
                  </a:cubicBezTo>
                  <a:cubicBezTo>
                    <a:pt x="345110" y="85651"/>
                    <a:pt x="316173" y="83079"/>
                    <a:pt x="273836" y="81856"/>
                  </a:cubicBezTo>
                  <a:cubicBezTo>
                    <a:pt x="256953" y="81856"/>
                    <a:pt x="246551" y="86137"/>
                    <a:pt x="242638" y="94704"/>
                  </a:cubicBezTo>
                  <a:cubicBezTo>
                    <a:pt x="239701" y="101068"/>
                    <a:pt x="236945" y="113548"/>
                    <a:pt x="234377" y="132145"/>
                  </a:cubicBezTo>
                  <a:cubicBezTo>
                    <a:pt x="231808" y="150745"/>
                    <a:pt x="230523" y="167628"/>
                    <a:pt x="230523" y="182802"/>
                  </a:cubicBezTo>
                  <a:cubicBezTo>
                    <a:pt x="230523" y="191855"/>
                    <a:pt x="233459" y="198097"/>
                    <a:pt x="239333" y="201524"/>
                  </a:cubicBezTo>
                  <a:cubicBezTo>
                    <a:pt x="245206" y="204947"/>
                    <a:pt x="256219" y="206661"/>
                    <a:pt x="272370" y="206661"/>
                  </a:cubicBezTo>
                  <a:cubicBezTo>
                    <a:pt x="283136" y="206661"/>
                    <a:pt x="291091" y="204704"/>
                    <a:pt x="296228" y="200787"/>
                  </a:cubicBezTo>
                  <a:cubicBezTo>
                    <a:pt x="301368" y="196874"/>
                    <a:pt x="304917" y="190267"/>
                    <a:pt x="306873" y="180967"/>
                  </a:cubicBezTo>
                  <a:cubicBezTo>
                    <a:pt x="312503" y="154293"/>
                    <a:pt x="324004" y="140955"/>
                    <a:pt x="341380" y="140955"/>
                  </a:cubicBezTo>
                  <a:cubicBezTo>
                    <a:pt x="371234" y="140955"/>
                    <a:pt x="386161" y="176685"/>
                    <a:pt x="386161" y="248139"/>
                  </a:cubicBezTo>
                  <a:cubicBezTo>
                    <a:pt x="386161" y="293413"/>
                    <a:pt x="379676" y="326694"/>
                    <a:pt x="366706" y="347987"/>
                  </a:cubicBezTo>
                  <a:cubicBezTo>
                    <a:pt x="358876" y="360954"/>
                    <a:pt x="348109" y="367439"/>
                    <a:pt x="334405" y="367439"/>
                  </a:cubicBezTo>
                  <a:cubicBezTo>
                    <a:pt x="319965" y="367439"/>
                    <a:pt x="311645" y="357774"/>
                    <a:pt x="309445" y="338440"/>
                  </a:cubicBezTo>
                  <a:cubicBezTo>
                    <a:pt x="308222" y="325960"/>
                    <a:pt x="306689" y="317150"/>
                    <a:pt x="304854" y="312013"/>
                  </a:cubicBezTo>
                  <a:cubicBezTo>
                    <a:pt x="303019" y="306873"/>
                    <a:pt x="299533" y="301980"/>
                    <a:pt x="294393" y="297330"/>
                  </a:cubicBezTo>
                  <a:cubicBezTo>
                    <a:pt x="286316" y="289743"/>
                    <a:pt x="274573" y="285948"/>
                    <a:pt x="259156" y="285948"/>
                  </a:cubicBezTo>
                  <a:cubicBezTo>
                    <a:pt x="248143" y="285948"/>
                    <a:pt x="240678" y="287908"/>
                    <a:pt x="236764" y="291821"/>
                  </a:cubicBezTo>
                  <a:cubicBezTo>
                    <a:pt x="232848" y="295738"/>
                    <a:pt x="231134" y="303203"/>
                    <a:pt x="231624" y="314213"/>
                  </a:cubicBezTo>
                  <a:cubicBezTo>
                    <a:pt x="231624" y="316173"/>
                    <a:pt x="231503" y="327552"/>
                    <a:pt x="231256" y="348352"/>
                  </a:cubicBezTo>
                  <a:cubicBezTo>
                    <a:pt x="231256" y="390689"/>
                    <a:pt x="235663" y="416504"/>
                    <a:pt x="244473" y="425805"/>
                  </a:cubicBezTo>
                  <a:cubicBezTo>
                    <a:pt x="247409" y="429475"/>
                    <a:pt x="250405" y="431862"/>
                    <a:pt x="253464" y="432964"/>
                  </a:cubicBezTo>
                  <a:cubicBezTo>
                    <a:pt x="256525" y="434065"/>
                    <a:pt x="264540" y="435595"/>
                    <a:pt x="277510" y="437551"/>
                  </a:cubicBezTo>
                  <a:cubicBezTo>
                    <a:pt x="283870" y="438531"/>
                    <a:pt x="289253" y="441833"/>
                    <a:pt x="293660" y="447463"/>
                  </a:cubicBezTo>
                  <a:cubicBezTo>
                    <a:pt x="298063" y="453090"/>
                    <a:pt x="300267" y="459575"/>
                    <a:pt x="300267" y="466918"/>
                  </a:cubicBezTo>
                  <a:cubicBezTo>
                    <a:pt x="300267" y="485762"/>
                    <a:pt x="289253" y="497874"/>
                    <a:pt x="267230" y="503257"/>
                  </a:cubicBezTo>
                  <a:cubicBezTo>
                    <a:pt x="235416" y="510844"/>
                    <a:pt x="190757" y="514635"/>
                    <a:pt x="133247" y="514635"/>
                  </a:cubicBezTo>
                  <a:cubicBezTo>
                    <a:pt x="82836" y="514635"/>
                    <a:pt x="48085" y="511702"/>
                    <a:pt x="28999" y="505829"/>
                  </a:cubicBezTo>
                  <a:cubicBezTo>
                    <a:pt x="20435" y="503135"/>
                    <a:pt x="13460" y="498242"/>
                    <a:pt x="8077" y="491145"/>
                  </a:cubicBezTo>
                  <a:cubicBezTo>
                    <a:pt x="2693" y="484048"/>
                    <a:pt x="0" y="476215"/>
                    <a:pt x="0" y="467652"/>
                  </a:cubicBezTo>
                  <a:cubicBezTo>
                    <a:pt x="0" y="456885"/>
                    <a:pt x="3917" y="448196"/>
                    <a:pt x="11747" y="441590"/>
                  </a:cubicBezTo>
                  <a:cubicBezTo>
                    <a:pt x="13703" y="440120"/>
                    <a:pt x="20435" y="437061"/>
                    <a:pt x="31935" y="432411"/>
                  </a:cubicBezTo>
                  <a:cubicBezTo>
                    <a:pt x="45639" y="427028"/>
                    <a:pt x="53837" y="414548"/>
                    <a:pt x="56530" y="394971"/>
                  </a:cubicBezTo>
                  <a:cubicBezTo>
                    <a:pt x="60934" y="364871"/>
                    <a:pt x="63137" y="296228"/>
                    <a:pt x="63137" y="189040"/>
                  </a:cubicBezTo>
                  <a:cubicBezTo>
                    <a:pt x="63137" y="142790"/>
                    <a:pt x="61546" y="112811"/>
                    <a:pt x="58365" y="99108"/>
                  </a:cubicBezTo>
                  <a:cubicBezTo>
                    <a:pt x="55182" y="85404"/>
                    <a:pt x="47474" y="75861"/>
                    <a:pt x="35240" y="70477"/>
                  </a:cubicBezTo>
                  <a:cubicBezTo>
                    <a:pt x="23003" y="65094"/>
                    <a:pt x="14989" y="60381"/>
                    <a:pt x="11194" y="56343"/>
                  </a:cubicBezTo>
                  <a:cubicBezTo>
                    <a:pt x="7402" y="52308"/>
                    <a:pt x="5505" y="46494"/>
                    <a:pt x="5505" y="38907"/>
                  </a:cubicBezTo>
                  <a:cubicBezTo>
                    <a:pt x="5505" y="28140"/>
                    <a:pt x="10767" y="19146"/>
                    <a:pt x="21290" y="11928"/>
                  </a:cubicBezTo>
                  <a:cubicBezTo>
                    <a:pt x="31814" y="4709"/>
                    <a:pt x="44784" y="1098"/>
                    <a:pt x="60200" y="1098"/>
                  </a:cubicBezTo>
                  <a:cubicBezTo>
                    <a:pt x="69987" y="1098"/>
                    <a:pt x="84306" y="1835"/>
                    <a:pt x="103149" y="3302"/>
                  </a:cubicBezTo>
                  <a:cubicBezTo>
                    <a:pt x="143037" y="6485"/>
                    <a:pt x="190757" y="8073"/>
                    <a:pt x="246308" y="8073"/>
                  </a:cubicBezTo>
                  <a:cubicBezTo>
                    <a:pt x="335139" y="8073"/>
                    <a:pt x="394971" y="5627"/>
                    <a:pt x="425805" y="733"/>
                  </a:cubicBezTo>
                  <a:cubicBezTo>
                    <a:pt x="429968" y="243"/>
                    <a:pt x="433148" y="0"/>
                    <a:pt x="435351"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Poppins" panose="00000500000000000000" pitchFamily="50" charset="0"/>
                <a:cs typeface="Poppins" panose="00000500000000000000" pitchFamily="50" charset="0"/>
              </a:endParaRPr>
            </a:p>
          </p:txBody>
        </p:sp>
      </p:grpSp>
    </p:spTree>
    <p:extLst>
      <p:ext uri="{BB962C8B-B14F-4D97-AF65-F5344CB8AC3E}">
        <p14:creationId xmlns:p14="http://schemas.microsoft.com/office/powerpoint/2010/main" val="2324624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54DA362-8E0D-4346-AC16-7AA2C5F2BE52}"/>
              </a:ext>
            </a:extLst>
          </p:cNvPr>
          <p:cNvSpPr/>
          <p:nvPr/>
        </p:nvSpPr>
        <p:spPr>
          <a:xfrm>
            <a:off x="0" y="-14513"/>
            <a:ext cx="7039429" cy="68870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pic>
        <p:nvPicPr>
          <p:cNvPr id="2" name="Picture 87" descr="iPhone6_mockup_front_white.png">
            <a:extLst>
              <a:ext uri="{FF2B5EF4-FFF2-40B4-BE49-F238E27FC236}">
                <a16:creationId xmlns:a16="http://schemas.microsoft.com/office/drawing/2014/main" id="{86F54603-BDFE-47E6-A061-0BB4F956A5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6886" y="1724369"/>
            <a:ext cx="2532185" cy="3960804"/>
          </a:xfrm>
          <a:prstGeom prst="rect">
            <a:avLst/>
          </a:prstGeom>
        </p:spPr>
      </p:pic>
      <p:pic>
        <p:nvPicPr>
          <p:cNvPr id="4" name="Picture 87" descr="iPhone6_mockup_front_white.png">
            <a:extLst>
              <a:ext uri="{FF2B5EF4-FFF2-40B4-BE49-F238E27FC236}">
                <a16:creationId xmlns:a16="http://schemas.microsoft.com/office/drawing/2014/main" id="{3B6554B0-EE34-4A6B-A41A-5BC88909C6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2661" y="1724369"/>
            <a:ext cx="2532185" cy="3960804"/>
          </a:xfrm>
          <a:prstGeom prst="rect">
            <a:avLst/>
          </a:prstGeom>
        </p:spPr>
      </p:pic>
      <p:pic>
        <p:nvPicPr>
          <p:cNvPr id="6" name="Picture 87" descr="iPhone6_mockup_front_white.png">
            <a:extLst>
              <a:ext uri="{FF2B5EF4-FFF2-40B4-BE49-F238E27FC236}">
                <a16:creationId xmlns:a16="http://schemas.microsoft.com/office/drawing/2014/main" id="{5C35F8E8-3176-465C-81E9-09DF0A3221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6759" y="1724369"/>
            <a:ext cx="2532185" cy="3960804"/>
          </a:xfrm>
          <a:prstGeom prst="rect">
            <a:avLst/>
          </a:prstGeom>
        </p:spPr>
      </p:pic>
      <p:sp>
        <p:nvSpPr>
          <p:cNvPr id="9" name="TextBox 8">
            <a:extLst>
              <a:ext uri="{FF2B5EF4-FFF2-40B4-BE49-F238E27FC236}">
                <a16:creationId xmlns:a16="http://schemas.microsoft.com/office/drawing/2014/main" id="{FF40EE95-D9FC-4600-8815-EDC99EAD35B9}"/>
              </a:ext>
            </a:extLst>
          </p:cNvPr>
          <p:cNvSpPr txBox="1"/>
          <p:nvPr/>
        </p:nvSpPr>
        <p:spPr>
          <a:xfrm>
            <a:off x="8377631" y="2085586"/>
            <a:ext cx="3166670" cy="1200329"/>
          </a:xfrm>
          <a:prstGeom prst="rect">
            <a:avLst/>
          </a:prstGeom>
          <a:noFill/>
        </p:spPr>
        <p:txBody>
          <a:bodyPr wrap="square" rtlCol="0">
            <a:spAutoFit/>
          </a:bodyPr>
          <a:lstStyle/>
          <a:p>
            <a:r>
              <a:rPr lang="en-US" sz="3600" b="1" dirty="0">
                <a:solidFill>
                  <a:srgbClr val="FF0000"/>
                </a:solidFill>
                <a:latin typeface="Poppins" panose="00000500000000000000" pitchFamily="50" charset="0"/>
                <a:cs typeface="Poppins" panose="00000500000000000000" pitchFamily="50" charset="0"/>
              </a:rPr>
              <a:t>The place to be for food</a:t>
            </a:r>
            <a:endParaRPr lang="id-ID" sz="3600" b="1" i="1" dirty="0">
              <a:solidFill>
                <a:srgbClr val="FF0000"/>
              </a:solidFill>
              <a:latin typeface="Poppins" panose="00000500000000000000" pitchFamily="50" charset="0"/>
              <a:cs typeface="Poppins" panose="00000500000000000000" pitchFamily="50" charset="0"/>
            </a:endParaRPr>
          </a:p>
        </p:txBody>
      </p:sp>
      <p:sp>
        <p:nvSpPr>
          <p:cNvPr id="10" name="TextBox 9">
            <a:extLst>
              <a:ext uri="{FF2B5EF4-FFF2-40B4-BE49-F238E27FC236}">
                <a16:creationId xmlns:a16="http://schemas.microsoft.com/office/drawing/2014/main" id="{13EF92A1-B4C6-41DF-A5C9-A5AF37A356FF}"/>
              </a:ext>
            </a:extLst>
          </p:cNvPr>
          <p:cNvSpPr txBox="1"/>
          <p:nvPr/>
        </p:nvSpPr>
        <p:spPr>
          <a:xfrm>
            <a:off x="8374741" y="3467100"/>
            <a:ext cx="3166670" cy="1848583"/>
          </a:xfrm>
          <a:prstGeom prst="rect">
            <a:avLst/>
          </a:prstGeom>
          <a:noFill/>
        </p:spPr>
        <p:txBody>
          <a:bodyPr wrap="square" rtlCol="0">
            <a:spAutoFit/>
          </a:bodyPr>
          <a:lstStyle/>
          <a:p>
            <a:pPr>
              <a:lnSpc>
                <a:spcPct val="150000"/>
              </a:lnSpc>
            </a:pPr>
            <a:r>
              <a:rPr lang="id-ID" sz="1100" dirty="0">
                <a:solidFill>
                  <a:schemeClr val="bg2">
                    <a:lumMod val="50000"/>
                  </a:schemeClr>
                </a:solidFill>
                <a:latin typeface="Poppins" panose="00000500000000000000" pitchFamily="50" charset="0"/>
                <a:cs typeface="Poppins" panose="00000500000000000000" pitchFamily="50" charset="0"/>
              </a:rPr>
              <a:t>Lorem ipsum dolor sit amet, consectetur adipiscing elit. Donec lectus turpis, consectetur ac porttitor vitae, fermentum eget turpis. Vivamus auctor eu dui pulvinar finibus. Quisque eget eros ullamcorper libero auctor fermentum. Integer pulvinar augue a arcu aliquet</a:t>
            </a:r>
            <a:endParaRPr lang="en-US" sz="1100" dirty="0">
              <a:solidFill>
                <a:schemeClr val="bg2">
                  <a:lumMod val="50000"/>
                </a:schemeClr>
              </a:solidFill>
              <a:latin typeface="Poppins" panose="00000500000000000000" pitchFamily="50" charset="0"/>
              <a:cs typeface="Poppins" panose="00000500000000000000" pitchFamily="50" charset="0"/>
            </a:endParaRPr>
          </a:p>
        </p:txBody>
      </p:sp>
      <p:pic>
        <p:nvPicPr>
          <p:cNvPr id="5" name="Picture Placeholder 4">
            <a:extLst>
              <a:ext uri="{FF2B5EF4-FFF2-40B4-BE49-F238E27FC236}">
                <a16:creationId xmlns:a16="http://schemas.microsoft.com/office/drawing/2014/main" id="{AD4D5D6B-C8B9-4BF6-B134-C9E43E9E589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3092" r="13092"/>
          <a:stretch>
            <a:fillRect/>
          </a:stretch>
        </p:blipFill>
        <p:spPr/>
      </p:pic>
      <p:grpSp>
        <p:nvGrpSpPr>
          <p:cNvPr id="13" name="Group 12">
            <a:extLst>
              <a:ext uri="{FF2B5EF4-FFF2-40B4-BE49-F238E27FC236}">
                <a16:creationId xmlns:a16="http://schemas.microsoft.com/office/drawing/2014/main" id="{5F53888B-8027-4042-9FFE-0C7E730D12C9}"/>
              </a:ext>
            </a:extLst>
          </p:cNvPr>
          <p:cNvGrpSpPr/>
          <p:nvPr/>
        </p:nvGrpSpPr>
        <p:grpSpPr>
          <a:xfrm>
            <a:off x="2220646" y="843144"/>
            <a:ext cx="1361667" cy="489014"/>
            <a:chOff x="1769063" y="2652035"/>
            <a:chExt cx="4326937" cy="1553930"/>
          </a:xfrm>
          <a:solidFill>
            <a:schemeClr val="bg1"/>
          </a:solidFill>
        </p:grpSpPr>
        <p:pic>
          <p:nvPicPr>
            <p:cNvPr id="14" name="Graphic 13">
              <a:extLst>
                <a:ext uri="{FF2B5EF4-FFF2-40B4-BE49-F238E27FC236}">
                  <a16:creationId xmlns:a16="http://schemas.microsoft.com/office/drawing/2014/main" id="{1191E284-683A-4131-922D-2E4377F0D8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69063" y="2652035"/>
              <a:ext cx="1553930" cy="1553930"/>
            </a:xfrm>
            <a:prstGeom prst="rect">
              <a:avLst/>
            </a:prstGeom>
          </p:spPr>
        </p:pic>
        <p:sp>
          <p:nvSpPr>
            <p:cNvPr id="15" name="Freeform: Shape 14">
              <a:extLst>
                <a:ext uri="{FF2B5EF4-FFF2-40B4-BE49-F238E27FC236}">
                  <a16:creationId xmlns:a16="http://schemas.microsoft.com/office/drawing/2014/main" id="{624AF0EC-EC11-4299-B13D-1F2CCC2421A1}"/>
                </a:ext>
              </a:extLst>
            </p:cNvPr>
            <p:cNvSpPr/>
            <p:nvPr/>
          </p:nvSpPr>
          <p:spPr>
            <a:xfrm>
              <a:off x="3604179" y="2933205"/>
              <a:ext cx="2491821" cy="1197583"/>
            </a:xfrm>
            <a:custGeom>
              <a:avLst/>
              <a:gdLst>
                <a:gd name="connsiteX0" fmla="*/ 257686 w 2491821"/>
                <a:gd name="connsiteY0" fmla="*/ 968162 h 1197583"/>
                <a:gd name="connsiteX1" fmla="*/ 235294 w 2491821"/>
                <a:gd name="connsiteY1" fmla="*/ 975134 h 1197583"/>
                <a:gd name="connsiteX2" fmla="*/ 229056 w 2491821"/>
                <a:gd name="connsiteY2" fmla="*/ 1000463 h 1197583"/>
                <a:gd name="connsiteX3" fmla="*/ 229056 w 2491821"/>
                <a:gd name="connsiteY3" fmla="*/ 1035335 h 1197583"/>
                <a:gd name="connsiteX4" fmla="*/ 236028 w 2491821"/>
                <a:gd name="connsiteY4" fmla="*/ 1099206 h 1197583"/>
                <a:gd name="connsiteX5" fmla="*/ 264293 w 2491821"/>
                <a:gd name="connsiteY5" fmla="*/ 1114991 h 1197583"/>
                <a:gd name="connsiteX6" fmla="*/ 320090 w 2491821"/>
                <a:gd name="connsiteY6" fmla="*/ 1049653 h 1197583"/>
                <a:gd name="connsiteX7" fmla="*/ 257686 w 2491821"/>
                <a:gd name="connsiteY7" fmla="*/ 968162 h 1197583"/>
                <a:gd name="connsiteX8" fmla="*/ 1358664 w 2491821"/>
                <a:gd name="connsiteY8" fmla="*/ 888138 h 1197583"/>
                <a:gd name="connsiteX9" fmla="*/ 1326361 w 2491821"/>
                <a:gd name="connsiteY9" fmla="*/ 904292 h 1197583"/>
                <a:gd name="connsiteX10" fmla="*/ 1315351 w 2491821"/>
                <a:gd name="connsiteY10" fmla="*/ 934757 h 1197583"/>
                <a:gd name="connsiteX11" fmla="*/ 1320671 w 2491821"/>
                <a:gd name="connsiteY11" fmla="*/ 950174 h 1197583"/>
                <a:gd name="connsiteX12" fmla="*/ 1339209 w 2491821"/>
                <a:gd name="connsiteY12" fmla="*/ 954581 h 1197583"/>
                <a:gd name="connsiteX13" fmla="*/ 1376285 w 2491821"/>
                <a:gd name="connsiteY13" fmla="*/ 954581 h 1197583"/>
                <a:gd name="connsiteX14" fmla="*/ 1399775 w 2491821"/>
                <a:gd name="connsiteY14" fmla="*/ 932922 h 1197583"/>
                <a:gd name="connsiteX15" fmla="*/ 1388396 w 2491821"/>
                <a:gd name="connsiteY15" fmla="*/ 900618 h 1197583"/>
                <a:gd name="connsiteX16" fmla="*/ 1358664 w 2491821"/>
                <a:gd name="connsiteY16" fmla="*/ 888138 h 1197583"/>
                <a:gd name="connsiteX17" fmla="*/ 720444 w 2491821"/>
                <a:gd name="connsiteY17" fmla="*/ 824636 h 1197583"/>
                <a:gd name="connsiteX18" fmla="*/ 740633 w 2491821"/>
                <a:gd name="connsiteY18" fmla="*/ 847393 h 1197583"/>
                <a:gd name="connsiteX19" fmla="*/ 740633 w 2491821"/>
                <a:gd name="connsiteY19" fmla="*/ 1060663 h 1197583"/>
                <a:gd name="connsiteX20" fmla="*/ 745221 w 2491821"/>
                <a:gd name="connsiteY20" fmla="*/ 1097739 h 1197583"/>
                <a:gd name="connsiteX21" fmla="*/ 763758 w 2491821"/>
                <a:gd name="connsiteY21" fmla="*/ 1119397 h 1197583"/>
                <a:gd name="connsiteX22" fmla="*/ 778994 w 2491821"/>
                <a:gd name="connsiteY22" fmla="*/ 1133160 h 1197583"/>
                <a:gd name="connsiteX23" fmla="*/ 782848 w 2491821"/>
                <a:gd name="connsiteY23" fmla="*/ 1147659 h 1197583"/>
                <a:gd name="connsiteX24" fmla="*/ 662812 w 2491821"/>
                <a:gd name="connsiteY24" fmla="*/ 1195015 h 1197583"/>
                <a:gd name="connsiteX25" fmla="*/ 560399 w 2491821"/>
                <a:gd name="connsiteY25" fmla="*/ 1184735 h 1197583"/>
                <a:gd name="connsiteX26" fmla="*/ 539662 w 2491821"/>
                <a:gd name="connsiteY26" fmla="*/ 1171886 h 1197583"/>
                <a:gd name="connsiteX27" fmla="*/ 531769 w 2491821"/>
                <a:gd name="connsiteY27" fmla="*/ 1150964 h 1197583"/>
                <a:gd name="connsiteX28" fmla="*/ 535807 w 2491821"/>
                <a:gd name="connsiteY28" fmla="*/ 1135548 h 1197583"/>
                <a:gd name="connsiteX29" fmla="*/ 556361 w 2491821"/>
                <a:gd name="connsiteY29" fmla="*/ 1117927 h 1197583"/>
                <a:gd name="connsiteX30" fmla="*/ 572514 w 2491821"/>
                <a:gd name="connsiteY30" fmla="*/ 1090395 h 1197583"/>
                <a:gd name="connsiteX31" fmla="*/ 577286 w 2491821"/>
                <a:gd name="connsiteY31" fmla="*/ 1033500 h 1197583"/>
                <a:gd name="connsiteX32" fmla="*/ 575632 w 2491821"/>
                <a:gd name="connsiteY32" fmla="*/ 988167 h 1197583"/>
                <a:gd name="connsiteX33" fmla="*/ 573248 w 2491821"/>
                <a:gd name="connsiteY33" fmla="*/ 949441 h 1197583"/>
                <a:gd name="connsiteX34" fmla="*/ 552691 w 2491821"/>
                <a:gd name="connsiteY34" fmla="*/ 926315 h 1197583"/>
                <a:gd name="connsiteX35" fmla="*/ 529934 w 2491821"/>
                <a:gd name="connsiteY35" fmla="*/ 896948 h 1197583"/>
                <a:gd name="connsiteX36" fmla="*/ 559666 w 2491821"/>
                <a:gd name="connsiteY36" fmla="*/ 862445 h 1197583"/>
                <a:gd name="connsiteX37" fmla="*/ 647764 w 2491821"/>
                <a:gd name="connsiteY37" fmla="*/ 835646 h 1197583"/>
                <a:gd name="connsiteX38" fmla="*/ 720444 w 2491821"/>
                <a:gd name="connsiteY38" fmla="*/ 824636 h 1197583"/>
                <a:gd name="connsiteX39" fmla="*/ 1362334 w 2491821"/>
                <a:gd name="connsiteY39" fmla="*/ 822064 h 1197583"/>
                <a:gd name="connsiteX40" fmla="*/ 1480901 w 2491821"/>
                <a:gd name="connsiteY40" fmla="*/ 861711 h 1197583"/>
                <a:gd name="connsiteX41" fmla="*/ 1520544 w 2491821"/>
                <a:gd name="connsiteY41" fmla="*/ 908695 h 1197583"/>
                <a:gd name="connsiteX42" fmla="*/ 1537796 w 2491821"/>
                <a:gd name="connsiteY42" fmla="*/ 968896 h 1197583"/>
                <a:gd name="connsiteX43" fmla="*/ 1527884 w 2491821"/>
                <a:gd name="connsiteY43" fmla="*/ 1007990 h 1197583"/>
                <a:gd name="connsiteX44" fmla="*/ 1502191 w 2491821"/>
                <a:gd name="connsiteY44" fmla="*/ 1023223 h 1197583"/>
                <a:gd name="connsiteX45" fmla="*/ 1329666 w 2491821"/>
                <a:gd name="connsiteY45" fmla="*/ 1023223 h 1197583"/>
                <a:gd name="connsiteX46" fmla="*/ 1318287 w 2491821"/>
                <a:gd name="connsiteY46" fmla="*/ 1033135 h 1197583"/>
                <a:gd name="connsiteX47" fmla="*/ 1344165 w 2491821"/>
                <a:gd name="connsiteY47" fmla="*/ 1078099 h 1197583"/>
                <a:gd name="connsiteX48" fmla="*/ 1399775 w 2491821"/>
                <a:gd name="connsiteY48" fmla="*/ 1099206 h 1197583"/>
                <a:gd name="connsiteX49" fmla="*/ 1438869 w 2491821"/>
                <a:gd name="connsiteY49" fmla="*/ 1092415 h 1197583"/>
                <a:gd name="connsiteX50" fmla="*/ 1474291 w 2491821"/>
                <a:gd name="connsiteY50" fmla="*/ 1075715 h 1197583"/>
                <a:gd name="connsiteX51" fmla="*/ 1494114 w 2491821"/>
                <a:gd name="connsiteY51" fmla="*/ 1066905 h 1197583"/>
                <a:gd name="connsiteX52" fmla="*/ 1512836 w 2491821"/>
                <a:gd name="connsiteY52" fmla="*/ 1078652 h 1197583"/>
                <a:gd name="connsiteX53" fmla="*/ 1522011 w 2491821"/>
                <a:gd name="connsiteY53" fmla="*/ 1102879 h 1197583"/>
                <a:gd name="connsiteX54" fmla="*/ 1488974 w 2491821"/>
                <a:gd name="connsiteY54" fmla="*/ 1153901 h 1197583"/>
                <a:gd name="connsiteX55" fmla="*/ 1354258 w 2491821"/>
                <a:gd name="connsiteY55" fmla="*/ 1197583 h 1197583"/>
                <a:gd name="connsiteX56" fmla="*/ 1225050 w 2491821"/>
                <a:gd name="connsiteY56" fmla="*/ 1152799 h 1197583"/>
                <a:gd name="connsiteX57" fmla="*/ 1183203 w 2491821"/>
                <a:gd name="connsiteY57" fmla="*/ 1099574 h 1197583"/>
                <a:gd name="connsiteX58" fmla="*/ 1161544 w 2491821"/>
                <a:gd name="connsiteY58" fmla="*/ 1012210 h 1197583"/>
                <a:gd name="connsiteX59" fmla="*/ 1198988 w 2491821"/>
                <a:gd name="connsiteY59" fmla="*/ 901355 h 1197583"/>
                <a:gd name="connsiteX60" fmla="*/ 1281212 w 2491821"/>
                <a:gd name="connsiteY60" fmla="*/ 837850 h 1197583"/>
                <a:gd name="connsiteX61" fmla="*/ 1362334 w 2491821"/>
                <a:gd name="connsiteY61" fmla="*/ 822064 h 1197583"/>
                <a:gd name="connsiteX62" fmla="*/ 251813 w 2491821"/>
                <a:gd name="connsiteY62" fmla="*/ 755994 h 1197583"/>
                <a:gd name="connsiteX63" fmla="*/ 234008 w 2491821"/>
                <a:gd name="connsiteY63" fmla="*/ 763150 h 1197583"/>
                <a:gd name="connsiteX64" fmla="*/ 229056 w 2491821"/>
                <a:gd name="connsiteY64" fmla="*/ 789031 h 1197583"/>
                <a:gd name="connsiteX65" fmla="*/ 229056 w 2491821"/>
                <a:gd name="connsiteY65" fmla="*/ 864648 h 1197583"/>
                <a:gd name="connsiteX66" fmla="*/ 233643 w 2491821"/>
                <a:gd name="connsiteY66" fmla="*/ 889973 h 1197583"/>
                <a:gd name="connsiteX67" fmla="*/ 249609 w 2491821"/>
                <a:gd name="connsiteY67" fmla="*/ 897317 h 1197583"/>
                <a:gd name="connsiteX68" fmla="*/ 289621 w 2491821"/>
                <a:gd name="connsiteY68" fmla="*/ 880614 h 1197583"/>
                <a:gd name="connsiteX69" fmla="*/ 302470 w 2491821"/>
                <a:gd name="connsiteY69" fmla="*/ 828306 h 1197583"/>
                <a:gd name="connsiteX70" fmla="*/ 289253 w 2491821"/>
                <a:gd name="connsiteY70" fmla="*/ 774896 h 1197583"/>
                <a:gd name="connsiteX71" fmla="*/ 251813 w 2491821"/>
                <a:gd name="connsiteY71" fmla="*/ 755994 h 1197583"/>
                <a:gd name="connsiteX72" fmla="*/ 991344 w 2491821"/>
                <a:gd name="connsiteY72" fmla="*/ 733602 h 1197583"/>
                <a:gd name="connsiteX73" fmla="*/ 1021079 w 2491821"/>
                <a:gd name="connsiteY73" fmla="*/ 733602 h 1197583"/>
                <a:gd name="connsiteX74" fmla="*/ 1033375 w 2491821"/>
                <a:gd name="connsiteY74" fmla="*/ 737821 h 1197583"/>
                <a:gd name="connsiteX75" fmla="*/ 1036496 w 2491821"/>
                <a:gd name="connsiteY75" fmla="*/ 754524 h 1197583"/>
                <a:gd name="connsiteX76" fmla="*/ 1036496 w 2491821"/>
                <a:gd name="connsiteY76" fmla="*/ 804079 h 1197583"/>
                <a:gd name="connsiteX77" fmla="*/ 1039982 w 2491821"/>
                <a:gd name="connsiteY77" fmla="*/ 818394 h 1197583"/>
                <a:gd name="connsiteX78" fmla="*/ 1054850 w 2491821"/>
                <a:gd name="connsiteY78" fmla="*/ 821699 h 1197583"/>
                <a:gd name="connsiteX79" fmla="*/ 1122759 w 2491821"/>
                <a:gd name="connsiteY79" fmla="*/ 821699 h 1197583"/>
                <a:gd name="connsiteX80" fmla="*/ 1140379 w 2491821"/>
                <a:gd name="connsiteY80" fmla="*/ 826655 h 1197583"/>
                <a:gd name="connsiteX81" fmla="*/ 1144414 w 2491821"/>
                <a:gd name="connsiteY81" fmla="*/ 847761 h 1197583"/>
                <a:gd name="connsiteX82" fmla="*/ 1144414 w 2491821"/>
                <a:gd name="connsiteY82" fmla="*/ 869420 h 1197583"/>
                <a:gd name="connsiteX83" fmla="*/ 1139277 w 2491821"/>
                <a:gd name="connsiteY83" fmla="*/ 893828 h 1197583"/>
                <a:gd name="connsiteX84" fmla="*/ 1120555 w 2491821"/>
                <a:gd name="connsiteY84" fmla="*/ 900618 h 1197583"/>
                <a:gd name="connsiteX85" fmla="*/ 1054116 w 2491821"/>
                <a:gd name="connsiteY85" fmla="*/ 900618 h 1197583"/>
                <a:gd name="connsiteX86" fmla="*/ 1040166 w 2491821"/>
                <a:gd name="connsiteY86" fmla="*/ 904292 h 1197583"/>
                <a:gd name="connsiteX87" fmla="*/ 1036496 w 2491821"/>
                <a:gd name="connsiteY87" fmla="*/ 918239 h 1197583"/>
                <a:gd name="connsiteX88" fmla="*/ 1036496 w 2491821"/>
                <a:gd name="connsiteY88" fmla="*/ 1042310 h 1197583"/>
                <a:gd name="connsiteX89" fmla="*/ 1047325 w 2491821"/>
                <a:gd name="connsiteY89" fmla="*/ 1078284 h 1197583"/>
                <a:gd name="connsiteX90" fmla="*/ 1075038 w 2491821"/>
                <a:gd name="connsiteY90" fmla="*/ 1092234 h 1197583"/>
                <a:gd name="connsiteX91" fmla="*/ 1112847 w 2491821"/>
                <a:gd name="connsiteY91" fmla="*/ 1079017 h 1197583"/>
                <a:gd name="connsiteX92" fmla="*/ 1123860 w 2491821"/>
                <a:gd name="connsiteY92" fmla="*/ 1075715 h 1197583"/>
                <a:gd name="connsiteX93" fmla="*/ 1140010 w 2491821"/>
                <a:gd name="connsiteY93" fmla="*/ 1086360 h 1197583"/>
                <a:gd name="connsiteX94" fmla="*/ 1147351 w 2491821"/>
                <a:gd name="connsiteY94" fmla="*/ 1109486 h 1197583"/>
                <a:gd name="connsiteX95" fmla="*/ 1122390 w 2491821"/>
                <a:gd name="connsiteY95" fmla="*/ 1153168 h 1197583"/>
                <a:gd name="connsiteX96" fmla="*/ 996116 w 2491821"/>
                <a:gd name="connsiteY96" fmla="*/ 1197583 h 1197583"/>
                <a:gd name="connsiteX97" fmla="*/ 901780 w 2491821"/>
                <a:gd name="connsiteY97" fmla="*/ 1164362 h 1197583"/>
                <a:gd name="connsiteX98" fmla="*/ 866174 w 2491821"/>
                <a:gd name="connsiteY98" fmla="*/ 1076814 h 1197583"/>
                <a:gd name="connsiteX99" fmla="*/ 866174 w 2491821"/>
                <a:gd name="connsiteY99" fmla="*/ 907229 h 1197583"/>
                <a:gd name="connsiteX100" fmla="*/ 864155 w 2491821"/>
                <a:gd name="connsiteY100" fmla="*/ 896764 h 1197583"/>
                <a:gd name="connsiteX101" fmla="*/ 853691 w 2491821"/>
                <a:gd name="connsiteY101" fmla="*/ 894745 h 1197583"/>
                <a:gd name="connsiteX102" fmla="*/ 815882 w 2491821"/>
                <a:gd name="connsiteY102" fmla="*/ 894745 h 1197583"/>
                <a:gd name="connsiteX103" fmla="*/ 802300 w 2491821"/>
                <a:gd name="connsiteY103" fmla="*/ 891259 h 1197583"/>
                <a:gd name="connsiteX104" fmla="*/ 799367 w 2491821"/>
                <a:gd name="connsiteY104" fmla="*/ 874925 h 1197583"/>
                <a:gd name="connsiteX105" fmla="*/ 799367 w 2491821"/>
                <a:gd name="connsiteY105" fmla="*/ 858775 h 1197583"/>
                <a:gd name="connsiteX106" fmla="*/ 807809 w 2491821"/>
                <a:gd name="connsiteY106" fmla="*/ 842621 h 1197583"/>
                <a:gd name="connsiteX107" fmla="*/ 975927 w 2491821"/>
                <a:gd name="connsiteY107" fmla="*/ 736903 h 1197583"/>
                <a:gd name="connsiteX108" fmla="*/ 991344 w 2491821"/>
                <a:gd name="connsiteY108" fmla="*/ 733602 h 1197583"/>
                <a:gd name="connsiteX109" fmla="*/ 667952 w 2491821"/>
                <a:gd name="connsiteY109" fmla="*/ 686615 h 1197583"/>
                <a:gd name="connsiteX110" fmla="*/ 718609 w 2491821"/>
                <a:gd name="connsiteY110" fmla="*/ 698546 h 1197583"/>
                <a:gd name="connsiteX111" fmla="*/ 737331 w 2491821"/>
                <a:gd name="connsiteY111" fmla="*/ 730665 h 1197583"/>
                <a:gd name="connsiteX112" fmla="*/ 709066 w 2491821"/>
                <a:gd name="connsiteY112" fmla="*/ 775449 h 1197583"/>
                <a:gd name="connsiteX113" fmla="*/ 600780 w 2491821"/>
                <a:gd name="connsiteY113" fmla="*/ 801511 h 1197583"/>
                <a:gd name="connsiteX114" fmla="*/ 558196 w 2491821"/>
                <a:gd name="connsiteY114" fmla="*/ 791231 h 1197583"/>
                <a:gd name="connsiteX115" fmla="*/ 536906 w 2491821"/>
                <a:gd name="connsiteY115" fmla="*/ 754524 h 1197583"/>
                <a:gd name="connsiteX116" fmla="*/ 582058 w 2491821"/>
                <a:gd name="connsiteY116" fmla="*/ 704968 h 1197583"/>
                <a:gd name="connsiteX117" fmla="*/ 667952 w 2491821"/>
                <a:gd name="connsiteY117" fmla="*/ 686615 h 1197583"/>
                <a:gd name="connsiteX118" fmla="*/ 309445 w 2491821"/>
                <a:gd name="connsiteY118" fmla="*/ 684046 h 1197583"/>
                <a:gd name="connsiteX119" fmla="*/ 388180 w 2491821"/>
                <a:gd name="connsiteY119" fmla="*/ 691939 h 1197583"/>
                <a:gd name="connsiteX120" fmla="*/ 440123 w 2491821"/>
                <a:gd name="connsiteY120" fmla="*/ 718550 h 1197583"/>
                <a:gd name="connsiteX121" fmla="*/ 476097 w 2491821"/>
                <a:gd name="connsiteY121" fmla="*/ 800041 h 1197583"/>
                <a:gd name="connsiteX122" fmla="*/ 465452 w 2491821"/>
                <a:gd name="connsiteY122" fmla="*/ 849412 h 1197583"/>
                <a:gd name="connsiteX123" fmla="*/ 436818 w 2491821"/>
                <a:gd name="connsiteY123" fmla="*/ 887773 h 1197583"/>
                <a:gd name="connsiteX124" fmla="*/ 423970 w 2491821"/>
                <a:gd name="connsiteY124" fmla="*/ 906492 h 1197583"/>
                <a:gd name="connsiteX125" fmla="*/ 439386 w 2491821"/>
                <a:gd name="connsiteY125" fmla="*/ 921909 h 1197583"/>
                <a:gd name="connsiteX126" fmla="*/ 494082 w 2491821"/>
                <a:gd name="connsiteY126" fmla="*/ 962654 h 1197583"/>
                <a:gd name="connsiteX127" fmla="*/ 519411 w 2491821"/>
                <a:gd name="connsiteY127" fmla="*/ 1037170 h 1197583"/>
                <a:gd name="connsiteX128" fmla="*/ 480868 w 2491821"/>
                <a:gd name="connsiteY128" fmla="*/ 1133713 h 1197583"/>
                <a:gd name="connsiteX129" fmla="*/ 329999 w 2491821"/>
                <a:gd name="connsiteY129" fmla="*/ 1191341 h 1197583"/>
                <a:gd name="connsiteX130" fmla="*/ 263191 w 2491821"/>
                <a:gd name="connsiteY130" fmla="*/ 1189506 h 1197583"/>
                <a:gd name="connsiteX131" fmla="*/ 203727 w 2491821"/>
                <a:gd name="connsiteY131" fmla="*/ 1187306 h 1197583"/>
                <a:gd name="connsiteX132" fmla="*/ 154540 w 2491821"/>
                <a:gd name="connsiteY132" fmla="*/ 1187671 h 1197583"/>
                <a:gd name="connsiteX133" fmla="*/ 78922 w 2491821"/>
                <a:gd name="connsiteY133" fmla="*/ 1189875 h 1197583"/>
                <a:gd name="connsiteX134" fmla="*/ 48454 w 2491821"/>
                <a:gd name="connsiteY134" fmla="*/ 1191710 h 1197583"/>
                <a:gd name="connsiteX135" fmla="*/ 12848 w 2491821"/>
                <a:gd name="connsiteY135" fmla="*/ 1180331 h 1197583"/>
                <a:gd name="connsiteX136" fmla="*/ 0 w 2491821"/>
                <a:gd name="connsiteY136" fmla="*/ 1153168 h 1197583"/>
                <a:gd name="connsiteX137" fmla="*/ 4772 w 2491821"/>
                <a:gd name="connsiteY137" fmla="*/ 1137014 h 1197583"/>
                <a:gd name="connsiteX138" fmla="*/ 27897 w 2491821"/>
                <a:gd name="connsiteY138" fmla="*/ 1118661 h 1197583"/>
                <a:gd name="connsiteX139" fmla="*/ 42580 w 2491821"/>
                <a:gd name="connsiteY139" fmla="*/ 1095720 h 1197583"/>
                <a:gd name="connsiteX140" fmla="*/ 51390 w 2491821"/>
                <a:gd name="connsiteY140" fmla="*/ 1028728 h 1197583"/>
                <a:gd name="connsiteX141" fmla="*/ 58365 w 2491821"/>
                <a:gd name="connsiteY141" fmla="*/ 831611 h 1197583"/>
                <a:gd name="connsiteX142" fmla="*/ 52676 w 2491821"/>
                <a:gd name="connsiteY142" fmla="*/ 774531 h 1197583"/>
                <a:gd name="connsiteX143" fmla="*/ 26062 w 2491821"/>
                <a:gd name="connsiteY143" fmla="*/ 751222 h 1197583"/>
                <a:gd name="connsiteX144" fmla="*/ 1835 w 2491821"/>
                <a:gd name="connsiteY144" fmla="*/ 721122 h 1197583"/>
                <a:gd name="connsiteX145" fmla="*/ 16334 w 2491821"/>
                <a:gd name="connsiteY145" fmla="*/ 694691 h 1197583"/>
                <a:gd name="connsiteX146" fmla="*/ 53594 w 2491821"/>
                <a:gd name="connsiteY146" fmla="*/ 684415 h 1197583"/>
                <a:gd name="connsiteX147" fmla="*/ 85529 w 2491821"/>
                <a:gd name="connsiteY147" fmla="*/ 685513 h 1197583"/>
                <a:gd name="connsiteX148" fmla="*/ 155273 w 2491821"/>
                <a:gd name="connsiteY148" fmla="*/ 686983 h 1197583"/>
                <a:gd name="connsiteX149" fmla="*/ 263560 w 2491821"/>
                <a:gd name="connsiteY149" fmla="*/ 684780 h 1197583"/>
                <a:gd name="connsiteX150" fmla="*/ 309445 w 2491821"/>
                <a:gd name="connsiteY150" fmla="*/ 684046 h 1197583"/>
                <a:gd name="connsiteX151" fmla="*/ 1755227 w 2491821"/>
                <a:gd name="connsiteY151" fmla="*/ 353857 h 1197583"/>
                <a:gd name="connsiteX152" fmla="*/ 1727146 w 2491821"/>
                <a:gd name="connsiteY152" fmla="*/ 367074 h 1197583"/>
                <a:gd name="connsiteX153" fmla="*/ 1715215 w 2491821"/>
                <a:gd name="connsiteY153" fmla="*/ 398641 h 1197583"/>
                <a:gd name="connsiteX154" fmla="*/ 1723657 w 2491821"/>
                <a:gd name="connsiteY154" fmla="*/ 427090 h 1197583"/>
                <a:gd name="connsiteX155" fmla="*/ 1746048 w 2491821"/>
                <a:gd name="connsiteY155" fmla="*/ 437920 h 1197583"/>
                <a:gd name="connsiteX156" fmla="*/ 1775415 w 2491821"/>
                <a:gd name="connsiteY156" fmla="*/ 388364 h 1197583"/>
                <a:gd name="connsiteX157" fmla="*/ 1771193 w 2491821"/>
                <a:gd name="connsiteY157" fmla="*/ 361200 h 1197583"/>
                <a:gd name="connsiteX158" fmla="*/ 1755227 w 2491821"/>
                <a:gd name="connsiteY158" fmla="*/ 353857 h 1197583"/>
                <a:gd name="connsiteX159" fmla="*/ 1472212 w 2491821"/>
                <a:gd name="connsiteY159" fmla="*/ 144260 h 1197583"/>
                <a:gd name="connsiteX160" fmla="*/ 1492401 w 2491821"/>
                <a:gd name="connsiteY160" fmla="*/ 167017 h 1197583"/>
                <a:gd name="connsiteX161" fmla="*/ 1492401 w 2491821"/>
                <a:gd name="connsiteY161" fmla="*/ 380287 h 1197583"/>
                <a:gd name="connsiteX162" fmla="*/ 1496988 w 2491821"/>
                <a:gd name="connsiteY162" fmla="*/ 417363 h 1197583"/>
                <a:gd name="connsiteX163" fmla="*/ 1515526 w 2491821"/>
                <a:gd name="connsiteY163" fmla="*/ 439021 h 1197583"/>
                <a:gd name="connsiteX164" fmla="*/ 1530762 w 2491821"/>
                <a:gd name="connsiteY164" fmla="*/ 452784 h 1197583"/>
                <a:gd name="connsiteX165" fmla="*/ 1534616 w 2491821"/>
                <a:gd name="connsiteY165" fmla="*/ 467283 h 1197583"/>
                <a:gd name="connsiteX166" fmla="*/ 1414580 w 2491821"/>
                <a:gd name="connsiteY166" fmla="*/ 514635 h 1197583"/>
                <a:gd name="connsiteX167" fmla="*/ 1312167 w 2491821"/>
                <a:gd name="connsiteY167" fmla="*/ 504359 h 1197583"/>
                <a:gd name="connsiteX168" fmla="*/ 1291429 w 2491821"/>
                <a:gd name="connsiteY168" fmla="*/ 491510 h 1197583"/>
                <a:gd name="connsiteX169" fmla="*/ 1283537 w 2491821"/>
                <a:gd name="connsiteY169" fmla="*/ 470588 h 1197583"/>
                <a:gd name="connsiteX170" fmla="*/ 1287575 w 2491821"/>
                <a:gd name="connsiteY170" fmla="*/ 455171 h 1197583"/>
                <a:gd name="connsiteX171" fmla="*/ 1308129 w 2491821"/>
                <a:gd name="connsiteY171" fmla="*/ 437551 h 1197583"/>
                <a:gd name="connsiteX172" fmla="*/ 1324282 w 2491821"/>
                <a:gd name="connsiteY172" fmla="*/ 410019 h 1197583"/>
                <a:gd name="connsiteX173" fmla="*/ 1329054 w 2491821"/>
                <a:gd name="connsiteY173" fmla="*/ 353124 h 1197583"/>
                <a:gd name="connsiteX174" fmla="*/ 1327400 w 2491821"/>
                <a:gd name="connsiteY174" fmla="*/ 307791 h 1197583"/>
                <a:gd name="connsiteX175" fmla="*/ 1325016 w 2491821"/>
                <a:gd name="connsiteY175" fmla="*/ 269065 h 1197583"/>
                <a:gd name="connsiteX176" fmla="*/ 1304459 w 2491821"/>
                <a:gd name="connsiteY176" fmla="*/ 245939 h 1197583"/>
                <a:gd name="connsiteX177" fmla="*/ 1281702 w 2491821"/>
                <a:gd name="connsiteY177" fmla="*/ 216572 h 1197583"/>
                <a:gd name="connsiteX178" fmla="*/ 1311434 w 2491821"/>
                <a:gd name="connsiteY178" fmla="*/ 182068 h 1197583"/>
                <a:gd name="connsiteX179" fmla="*/ 1399531 w 2491821"/>
                <a:gd name="connsiteY179" fmla="*/ 155270 h 1197583"/>
                <a:gd name="connsiteX180" fmla="*/ 1472212 w 2491821"/>
                <a:gd name="connsiteY180" fmla="*/ 144260 h 1197583"/>
                <a:gd name="connsiteX181" fmla="*/ 684717 w 2491821"/>
                <a:gd name="connsiteY181" fmla="*/ 144260 h 1197583"/>
                <a:gd name="connsiteX182" fmla="*/ 706373 w 2491821"/>
                <a:gd name="connsiteY182" fmla="*/ 162613 h 1197583"/>
                <a:gd name="connsiteX183" fmla="*/ 706373 w 2491821"/>
                <a:gd name="connsiteY183" fmla="*/ 361566 h 1197583"/>
                <a:gd name="connsiteX184" fmla="*/ 748588 w 2491821"/>
                <a:gd name="connsiteY184" fmla="*/ 425439 h 1197583"/>
                <a:gd name="connsiteX185" fmla="*/ 769510 w 2491821"/>
                <a:gd name="connsiteY185" fmla="*/ 419382 h 1197583"/>
                <a:gd name="connsiteX186" fmla="*/ 783825 w 2491821"/>
                <a:gd name="connsiteY186" fmla="*/ 404514 h 1197583"/>
                <a:gd name="connsiteX187" fmla="*/ 791902 w 2491821"/>
                <a:gd name="connsiteY187" fmla="*/ 325960 h 1197583"/>
                <a:gd name="connsiteX188" fmla="*/ 787863 w 2491821"/>
                <a:gd name="connsiteY188" fmla="*/ 243736 h 1197583"/>
                <a:gd name="connsiteX189" fmla="*/ 782723 w 2491821"/>
                <a:gd name="connsiteY189" fmla="*/ 230338 h 1197583"/>
                <a:gd name="connsiteX190" fmla="*/ 768777 w 2491821"/>
                <a:gd name="connsiteY190" fmla="*/ 220611 h 1197583"/>
                <a:gd name="connsiteX191" fmla="*/ 747851 w 2491821"/>
                <a:gd name="connsiteY191" fmla="*/ 192714 h 1197583"/>
                <a:gd name="connsiteX192" fmla="*/ 783825 w 2491821"/>
                <a:gd name="connsiteY192" fmla="*/ 161143 h 1197583"/>
                <a:gd name="connsiteX193" fmla="*/ 918541 w 2491821"/>
                <a:gd name="connsiteY193" fmla="*/ 144260 h 1197583"/>
                <a:gd name="connsiteX194" fmla="*/ 955617 w 2491821"/>
                <a:gd name="connsiteY194" fmla="*/ 183535 h 1197583"/>
                <a:gd name="connsiteX195" fmla="*/ 955249 w 2491821"/>
                <a:gd name="connsiteY195" fmla="*/ 200054 h 1197583"/>
                <a:gd name="connsiteX196" fmla="*/ 954147 w 2491821"/>
                <a:gd name="connsiteY196" fmla="*/ 243003 h 1197583"/>
                <a:gd name="connsiteX197" fmla="*/ 954147 w 2491821"/>
                <a:gd name="connsiteY197" fmla="*/ 404883 h 1197583"/>
                <a:gd name="connsiteX198" fmla="*/ 975437 w 2491821"/>
                <a:gd name="connsiteY198" fmla="*/ 427640 h 1197583"/>
                <a:gd name="connsiteX199" fmla="*/ 993426 w 2491821"/>
                <a:gd name="connsiteY199" fmla="*/ 453336 h 1197583"/>
                <a:gd name="connsiteX200" fmla="*/ 915240 w 2491821"/>
                <a:gd name="connsiteY200" fmla="*/ 504359 h 1197583"/>
                <a:gd name="connsiteX201" fmla="*/ 826406 w 2491821"/>
                <a:gd name="connsiteY201" fmla="*/ 515004 h 1197583"/>
                <a:gd name="connsiteX202" fmla="*/ 802363 w 2491821"/>
                <a:gd name="connsiteY202" fmla="*/ 510965 h 1197583"/>
                <a:gd name="connsiteX203" fmla="*/ 794839 w 2491821"/>
                <a:gd name="connsiteY203" fmla="*/ 495184 h 1197583"/>
                <a:gd name="connsiteX204" fmla="*/ 780888 w 2491821"/>
                <a:gd name="connsiteY204" fmla="*/ 472423 h 1197583"/>
                <a:gd name="connsiteX205" fmla="*/ 772815 w 2491821"/>
                <a:gd name="connsiteY205" fmla="*/ 474442 h 1197583"/>
                <a:gd name="connsiteX206" fmla="*/ 750423 w 2491821"/>
                <a:gd name="connsiteY206" fmla="*/ 489310 h 1197583"/>
                <a:gd name="connsiteX207" fmla="*/ 670767 w 2491821"/>
                <a:gd name="connsiteY207" fmla="*/ 514635 h 1197583"/>
                <a:gd name="connsiteX208" fmla="*/ 571291 w 2491821"/>
                <a:gd name="connsiteY208" fmla="*/ 473893 h 1197583"/>
                <a:gd name="connsiteX209" fmla="*/ 546696 w 2491821"/>
                <a:gd name="connsiteY209" fmla="*/ 358997 h 1197583"/>
                <a:gd name="connsiteX210" fmla="*/ 547064 w 2491821"/>
                <a:gd name="connsiteY210" fmla="*/ 307607 h 1197583"/>
                <a:gd name="connsiteX211" fmla="*/ 547064 w 2491821"/>
                <a:gd name="connsiteY211" fmla="*/ 290720 h 1197583"/>
                <a:gd name="connsiteX212" fmla="*/ 541375 w 2491821"/>
                <a:gd name="connsiteY212" fmla="*/ 244285 h 1197583"/>
                <a:gd name="connsiteX213" fmla="*/ 520634 w 2491821"/>
                <a:gd name="connsiteY213" fmla="*/ 220976 h 1197583"/>
                <a:gd name="connsiteX214" fmla="*/ 502465 w 2491821"/>
                <a:gd name="connsiteY214" fmla="*/ 209232 h 1197583"/>
                <a:gd name="connsiteX215" fmla="*/ 498610 w 2491821"/>
                <a:gd name="connsiteY215" fmla="*/ 197117 h 1197583"/>
                <a:gd name="connsiteX216" fmla="*/ 540822 w 2491821"/>
                <a:gd name="connsiteY216" fmla="*/ 160042 h 1197583"/>
                <a:gd name="connsiteX217" fmla="*/ 684717 w 2491821"/>
                <a:gd name="connsiteY217" fmla="*/ 144260 h 1197583"/>
                <a:gd name="connsiteX218" fmla="*/ 2331043 w 2491821"/>
                <a:gd name="connsiteY218" fmla="*/ 143891 h 1197583"/>
                <a:gd name="connsiteX219" fmla="*/ 2410330 w 2491821"/>
                <a:gd name="connsiteY219" fmla="*/ 168118 h 1197583"/>
                <a:gd name="connsiteX220" fmla="*/ 2442634 w 2491821"/>
                <a:gd name="connsiteY220" fmla="*/ 208680 h 1197583"/>
                <a:gd name="connsiteX221" fmla="*/ 2454012 w 2491821"/>
                <a:gd name="connsiteY221" fmla="*/ 277141 h 1197583"/>
                <a:gd name="connsiteX222" fmla="*/ 2459152 w 2491821"/>
                <a:gd name="connsiteY222" fmla="*/ 406349 h 1197583"/>
                <a:gd name="connsiteX223" fmla="*/ 2463740 w 2491821"/>
                <a:gd name="connsiteY223" fmla="*/ 428008 h 1197583"/>
                <a:gd name="connsiteX224" fmla="*/ 2486316 w 2491821"/>
                <a:gd name="connsiteY224" fmla="*/ 454803 h 1197583"/>
                <a:gd name="connsiteX225" fmla="*/ 2491821 w 2491821"/>
                <a:gd name="connsiteY225" fmla="*/ 471322 h 1197583"/>
                <a:gd name="connsiteX226" fmla="*/ 2462822 w 2491821"/>
                <a:gd name="connsiteY226" fmla="*/ 505092 h 1197583"/>
                <a:gd name="connsiteX227" fmla="*/ 2359308 w 2491821"/>
                <a:gd name="connsiteY227" fmla="*/ 514635 h 1197583"/>
                <a:gd name="connsiteX228" fmla="*/ 2287729 w 2491821"/>
                <a:gd name="connsiteY228" fmla="*/ 505829 h 1197583"/>
                <a:gd name="connsiteX229" fmla="*/ 2266070 w 2491821"/>
                <a:gd name="connsiteY229" fmla="*/ 476093 h 1197583"/>
                <a:gd name="connsiteX230" fmla="*/ 2268274 w 2491821"/>
                <a:gd name="connsiteY230" fmla="*/ 465264 h 1197583"/>
                <a:gd name="connsiteX231" fmla="*/ 2282957 w 2491821"/>
                <a:gd name="connsiteY231" fmla="*/ 448196 h 1197583"/>
                <a:gd name="connsiteX232" fmla="*/ 2297641 w 2491821"/>
                <a:gd name="connsiteY232" fmla="*/ 345415 h 1197583"/>
                <a:gd name="connsiteX233" fmla="*/ 2285894 w 2491821"/>
                <a:gd name="connsiteY233" fmla="*/ 270531 h 1197583"/>
                <a:gd name="connsiteX234" fmla="*/ 2250654 w 2491821"/>
                <a:gd name="connsiteY234" fmla="*/ 251076 h 1197583"/>
                <a:gd name="connsiteX235" fmla="*/ 2216883 w 2491821"/>
                <a:gd name="connsiteY235" fmla="*/ 266861 h 1197583"/>
                <a:gd name="connsiteX236" fmla="*/ 2207705 w 2491821"/>
                <a:gd name="connsiteY236" fmla="*/ 324125 h 1197583"/>
                <a:gd name="connsiteX237" fmla="*/ 2207705 w 2491821"/>
                <a:gd name="connsiteY237" fmla="*/ 396806 h 1197583"/>
                <a:gd name="connsiteX238" fmla="*/ 2210461 w 2491821"/>
                <a:gd name="connsiteY238" fmla="*/ 426538 h 1197583"/>
                <a:gd name="connsiteX239" fmla="*/ 2228630 w 2491821"/>
                <a:gd name="connsiteY239" fmla="*/ 457740 h 1197583"/>
                <a:gd name="connsiteX240" fmla="*/ 2232668 w 2491821"/>
                <a:gd name="connsiteY240" fmla="*/ 472792 h 1197583"/>
                <a:gd name="connsiteX241" fmla="*/ 2202568 w 2491821"/>
                <a:gd name="connsiteY241" fmla="*/ 504727 h 1197583"/>
                <a:gd name="connsiteX242" fmla="*/ 2108597 w 2491821"/>
                <a:gd name="connsiteY242" fmla="*/ 515004 h 1197583"/>
                <a:gd name="connsiteX243" fmla="*/ 2006549 w 2491821"/>
                <a:gd name="connsiteY243" fmla="*/ 472792 h 1197583"/>
                <a:gd name="connsiteX244" fmla="*/ 2009670 w 2491821"/>
                <a:gd name="connsiteY244" fmla="*/ 459394 h 1197583"/>
                <a:gd name="connsiteX245" fmla="*/ 2024538 w 2491821"/>
                <a:gd name="connsiteY245" fmla="*/ 446361 h 1197583"/>
                <a:gd name="connsiteX246" fmla="*/ 2036650 w 2491821"/>
                <a:gd name="connsiteY246" fmla="*/ 430392 h 1197583"/>
                <a:gd name="connsiteX247" fmla="*/ 2041421 w 2491821"/>
                <a:gd name="connsiteY247" fmla="*/ 386161 h 1197583"/>
                <a:gd name="connsiteX248" fmla="*/ 2043990 w 2491821"/>
                <a:gd name="connsiteY248" fmla="*/ 298432 h 1197583"/>
                <a:gd name="connsiteX249" fmla="*/ 2040136 w 2491821"/>
                <a:gd name="connsiteY249" fmla="*/ 265210 h 1197583"/>
                <a:gd name="connsiteX250" fmla="*/ 2017928 w 2491821"/>
                <a:gd name="connsiteY250" fmla="*/ 245939 h 1197583"/>
                <a:gd name="connsiteX251" fmla="*/ 2002146 w 2491821"/>
                <a:gd name="connsiteY251" fmla="*/ 221712 h 1197583"/>
                <a:gd name="connsiteX252" fmla="*/ 2014991 w 2491821"/>
                <a:gd name="connsiteY252" fmla="*/ 197670 h 1197583"/>
                <a:gd name="connsiteX253" fmla="*/ 2067852 w 2491821"/>
                <a:gd name="connsiteY253" fmla="*/ 173992 h 1197583"/>
                <a:gd name="connsiteX254" fmla="*/ 2135761 w 2491821"/>
                <a:gd name="connsiteY254" fmla="*/ 152886 h 1197583"/>
                <a:gd name="connsiteX255" fmla="*/ 2180541 w 2491821"/>
                <a:gd name="connsiteY255" fmla="*/ 144260 h 1197583"/>
                <a:gd name="connsiteX256" fmla="*/ 2199079 w 2491821"/>
                <a:gd name="connsiteY256" fmla="*/ 152333 h 1197583"/>
                <a:gd name="connsiteX257" fmla="*/ 2206606 w 2491821"/>
                <a:gd name="connsiteY257" fmla="*/ 171423 h 1197583"/>
                <a:gd name="connsiteX258" fmla="*/ 2206238 w 2491821"/>
                <a:gd name="connsiteY258" fmla="*/ 180598 h 1197583"/>
                <a:gd name="connsiteX259" fmla="*/ 2205870 w 2491821"/>
                <a:gd name="connsiteY259" fmla="*/ 185738 h 1197583"/>
                <a:gd name="connsiteX260" fmla="*/ 2220553 w 2491821"/>
                <a:gd name="connsiteY260" fmla="*/ 203359 h 1197583"/>
                <a:gd name="connsiteX261" fmla="*/ 2239275 w 2491821"/>
                <a:gd name="connsiteY261" fmla="*/ 189409 h 1197583"/>
                <a:gd name="connsiteX262" fmla="*/ 2331043 w 2491821"/>
                <a:gd name="connsiteY262" fmla="*/ 143891 h 1197583"/>
                <a:gd name="connsiteX263" fmla="*/ 1196906 w 2491821"/>
                <a:gd name="connsiteY263" fmla="*/ 143891 h 1197583"/>
                <a:gd name="connsiteX264" fmla="*/ 1214895 w 2491821"/>
                <a:gd name="connsiteY264" fmla="*/ 150498 h 1197583"/>
                <a:gd name="connsiteX265" fmla="*/ 1220031 w 2491821"/>
                <a:gd name="connsiteY265" fmla="*/ 173258 h 1197583"/>
                <a:gd name="connsiteX266" fmla="*/ 1220031 w 2491821"/>
                <a:gd name="connsiteY266" fmla="*/ 498485 h 1197583"/>
                <a:gd name="connsiteX267" fmla="*/ 1212323 w 2491821"/>
                <a:gd name="connsiteY267" fmla="*/ 574836 h 1197583"/>
                <a:gd name="connsiteX268" fmla="*/ 1185896 w 2491821"/>
                <a:gd name="connsiteY268" fmla="*/ 617416 h 1197583"/>
                <a:gd name="connsiteX269" fmla="*/ 1136156 w 2491821"/>
                <a:gd name="connsiteY269" fmla="*/ 642929 h 1197583"/>
                <a:gd name="connsiteX270" fmla="*/ 1073936 w 2491821"/>
                <a:gd name="connsiteY270" fmla="*/ 652657 h 1197583"/>
                <a:gd name="connsiteX271" fmla="*/ 1013920 w 2491821"/>
                <a:gd name="connsiteY271" fmla="*/ 638342 h 1197583"/>
                <a:gd name="connsiteX272" fmla="*/ 989877 w 2491821"/>
                <a:gd name="connsiteY272" fmla="*/ 602736 h 1197583"/>
                <a:gd name="connsiteX273" fmla="*/ 996668 w 2491821"/>
                <a:gd name="connsiteY273" fmla="*/ 586218 h 1197583"/>
                <a:gd name="connsiteX274" fmla="*/ 1013002 w 2491821"/>
                <a:gd name="connsiteY274" fmla="*/ 579243 h 1197583"/>
                <a:gd name="connsiteX275" fmla="*/ 1024749 w 2491821"/>
                <a:gd name="connsiteY275" fmla="*/ 580344 h 1197583"/>
                <a:gd name="connsiteX276" fmla="*/ 1033924 w 2491821"/>
                <a:gd name="connsiteY276" fmla="*/ 581446 h 1197583"/>
                <a:gd name="connsiteX277" fmla="*/ 1045855 w 2491821"/>
                <a:gd name="connsiteY277" fmla="*/ 575204 h 1197583"/>
                <a:gd name="connsiteX278" fmla="*/ 1051179 w 2491821"/>
                <a:gd name="connsiteY278" fmla="*/ 561254 h 1197583"/>
                <a:gd name="connsiteX279" fmla="*/ 1050078 w 2491821"/>
                <a:gd name="connsiteY279" fmla="*/ 550977 h 1197583"/>
                <a:gd name="connsiteX280" fmla="*/ 1047506 w 2491821"/>
                <a:gd name="connsiteY280" fmla="*/ 525649 h 1197583"/>
                <a:gd name="connsiteX281" fmla="*/ 1047506 w 2491821"/>
                <a:gd name="connsiteY281" fmla="*/ 292558 h 1197583"/>
                <a:gd name="connsiteX282" fmla="*/ 1041817 w 2491821"/>
                <a:gd name="connsiteY282" fmla="*/ 266861 h 1197583"/>
                <a:gd name="connsiteX283" fmla="*/ 1022181 w 2491821"/>
                <a:gd name="connsiteY283" fmla="*/ 252178 h 1197583"/>
                <a:gd name="connsiteX284" fmla="*/ 1001256 w 2491821"/>
                <a:gd name="connsiteY284" fmla="*/ 226849 h 1197583"/>
                <a:gd name="connsiteX285" fmla="*/ 1018142 w 2491821"/>
                <a:gd name="connsiteY285" fmla="*/ 193263 h 1197583"/>
                <a:gd name="connsiteX286" fmla="*/ 1073203 w 2491821"/>
                <a:gd name="connsiteY286" fmla="*/ 167017 h 1197583"/>
                <a:gd name="connsiteX287" fmla="*/ 1139277 w 2491821"/>
                <a:gd name="connsiteY287" fmla="*/ 151231 h 1197583"/>
                <a:gd name="connsiteX288" fmla="*/ 1196906 w 2491821"/>
                <a:gd name="connsiteY288" fmla="*/ 143891 h 1197583"/>
                <a:gd name="connsiteX289" fmla="*/ 1779819 w 2491821"/>
                <a:gd name="connsiteY289" fmla="*/ 141323 h 1197583"/>
                <a:gd name="connsiteX290" fmla="*/ 1888108 w 2491821"/>
                <a:gd name="connsiteY290" fmla="*/ 173623 h 1197583"/>
                <a:gd name="connsiteX291" fmla="*/ 1920961 w 2491821"/>
                <a:gd name="connsiteY291" fmla="*/ 213086 h 1197583"/>
                <a:gd name="connsiteX292" fmla="*/ 1930320 w 2491821"/>
                <a:gd name="connsiteY292" fmla="*/ 274205 h 1197583"/>
                <a:gd name="connsiteX293" fmla="*/ 1929587 w 2491821"/>
                <a:gd name="connsiteY293" fmla="*/ 328897 h 1197583"/>
                <a:gd name="connsiteX294" fmla="*/ 1937664 w 2491821"/>
                <a:gd name="connsiteY294" fmla="*/ 402679 h 1197583"/>
                <a:gd name="connsiteX295" fmla="*/ 1945372 w 2491821"/>
                <a:gd name="connsiteY295" fmla="*/ 412956 h 1197583"/>
                <a:gd name="connsiteX296" fmla="*/ 1960789 w 2491821"/>
                <a:gd name="connsiteY296" fmla="*/ 416994 h 1197583"/>
                <a:gd name="connsiteX297" fmla="*/ 1972536 w 2491821"/>
                <a:gd name="connsiteY297" fmla="*/ 432411 h 1197583"/>
                <a:gd name="connsiteX298" fmla="*/ 1958401 w 2491821"/>
                <a:gd name="connsiteY298" fmla="*/ 469118 h 1197583"/>
                <a:gd name="connsiteX299" fmla="*/ 1921879 w 2491821"/>
                <a:gd name="connsiteY299" fmla="*/ 501057 h 1197583"/>
                <a:gd name="connsiteX300" fmla="*/ 1864246 w 2491821"/>
                <a:gd name="connsiteY300" fmla="*/ 517207 h 1197583"/>
                <a:gd name="connsiteX301" fmla="*/ 1803312 w 2491821"/>
                <a:gd name="connsiteY301" fmla="*/ 490777 h 1197583"/>
                <a:gd name="connsiteX302" fmla="*/ 1788997 w 2491821"/>
                <a:gd name="connsiteY302" fmla="*/ 481233 h 1197583"/>
                <a:gd name="connsiteX303" fmla="*/ 1769542 w 2491821"/>
                <a:gd name="connsiteY303" fmla="*/ 490409 h 1197583"/>
                <a:gd name="connsiteX304" fmla="*/ 1686216 w 2491821"/>
                <a:gd name="connsiteY304" fmla="*/ 517207 h 1197583"/>
                <a:gd name="connsiteX305" fmla="*/ 1608395 w 2491821"/>
                <a:gd name="connsiteY305" fmla="*/ 496650 h 1197583"/>
                <a:gd name="connsiteX306" fmla="*/ 1577562 w 2491821"/>
                <a:gd name="connsiteY306" fmla="*/ 461229 h 1197583"/>
                <a:gd name="connsiteX307" fmla="*/ 1566183 w 2491821"/>
                <a:gd name="connsiteY307" fmla="*/ 415528 h 1197583"/>
                <a:gd name="connsiteX308" fmla="*/ 1597017 w 2491821"/>
                <a:gd name="connsiteY308" fmla="*/ 347987 h 1197583"/>
                <a:gd name="connsiteX309" fmla="*/ 1740912 w 2491821"/>
                <a:gd name="connsiteY309" fmla="*/ 301368 h 1197583"/>
                <a:gd name="connsiteX310" fmla="*/ 1767707 w 2491821"/>
                <a:gd name="connsiteY310" fmla="*/ 297146 h 1197583"/>
                <a:gd name="connsiteX311" fmla="*/ 1773212 w 2491821"/>
                <a:gd name="connsiteY311" fmla="*/ 277506 h 1197583"/>
                <a:gd name="connsiteX312" fmla="*/ 1765139 w 2491821"/>
                <a:gd name="connsiteY312" fmla="*/ 221160 h 1197583"/>
                <a:gd name="connsiteX313" fmla="*/ 1738708 w 2491821"/>
                <a:gd name="connsiteY313" fmla="*/ 203724 h 1197583"/>
                <a:gd name="connsiteX314" fmla="*/ 1719069 w 2491821"/>
                <a:gd name="connsiteY314" fmla="*/ 210331 h 1197583"/>
                <a:gd name="connsiteX315" fmla="*/ 1697595 w 2491821"/>
                <a:gd name="connsiteY315" fmla="*/ 234558 h 1197583"/>
                <a:gd name="connsiteX316" fmla="*/ 1629321 w 2491821"/>
                <a:gd name="connsiteY316" fmla="*/ 281176 h 1197583"/>
                <a:gd name="connsiteX317" fmla="*/ 1599954 w 2491821"/>
                <a:gd name="connsiteY317" fmla="*/ 270531 h 1197583"/>
                <a:gd name="connsiteX318" fmla="*/ 1588575 w 2491821"/>
                <a:gd name="connsiteY318" fmla="*/ 242634 h 1197583"/>
                <a:gd name="connsiteX319" fmla="*/ 1602706 w 2491821"/>
                <a:gd name="connsiteY319" fmla="*/ 207394 h 1197583"/>
                <a:gd name="connsiteX320" fmla="*/ 1641067 w 2491821"/>
                <a:gd name="connsiteY320" fmla="*/ 176560 h 1197583"/>
                <a:gd name="connsiteX321" fmla="*/ 1779819 w 2491821"/>
                <a:gd name="connsiteY321" fmla="*/ 141323 h 1197583"/>
                <a:gd name="connsiteX322" fmla="*/ 1419720 w 2491821"/>
                <a:gd name="connsiteY322" fmla="*/ 6238 h 1197583"/>
                <a:gd name="connsiteX323" fmla="*/ 1470377 w 2491821"/>
                <a:gd name="connsiteY323" fmla="*/ 18169 h 1197583"/>
                <a:gd name="connsiteX324" fmla="*/ 1489099 w 2491821"/>
                <a:gd name="connsiteY324" fmla="*/ 50289 h 1197583"/>
                <a:gd name="connsiteX325" fmla="*/ 1460834 w 2491821"/>
                <a:gd name="connsiteY325" fmla="*/ 95069 h 1197583"/>
                <a:gd name="connsiteX326" fmla="*/ 1352548 w 2491821"/>
                <a:gd name="connsiteY326" fmla="*/ 121134 h 1197583"/>
                <a:gd name="connsiteX327" fmla="*/ 1309964 w 2491821"/>
                <a:gd name="connsiteY327" fmla="*/ 110854 h 1197583"/>
                <a:gd name="connsiteX328" fmla="*/ 1288674 w 2491821"/>
                <a:gd name="connsiteY328" fmla="*/ 74147 h 1197583"/>
                <a:gd name="connsiteX329" fmla="*/ 1333826 w 2491821"/>
                <a:gd name="connsiteY329" fmla="*/ 24592 h 1197583"/>
                <a:gd name="connsiteX330" fmla="*/ 1419720 w 2491821"/>
                <a:gd name="connsiteY330" fmla="*/ 6238 h 1197583"/>
                <a:gd name="connsiteX331" fmla="*/ 1142214 w 2491821"/>
                <a:gd name="connsiteY331" fmla="*/ 6238 h 1197583"/>
                <a:gd name="connsiteX332" fmla="*/ 1192868 w 2491821"/>
                <a:gd name="connsiteY332" fmla="*/ 18169 h 1197583"/>
                <a:gd name="connsiteX333" fmla="*/ 1211589 w 2491821"/>
                <a:gd name="connsiteY333" fmla="*/ 50289 h 1197583"/>
                <a:gd name="connsiteX334" fmla="*/ 1183324 w 2491821"/>
                <a:gd name="connsiteY334" fmla="*/ 95069 h 1197583"/>
                <a:gd name="connsiteX335" fmla="*/ 1075038 w 2491821"/>
                <a:gd name="connsiteY335" fmla="*/ 121134 h 1197583"/>
                <a:gd name="connsiteX336" fmla="*/ 1032458 w 2491821"/>
                <a:gd name="connsiteY336" fmla="*/ 110854 h 1197583"/>
                <a:gd name="connsiteX337" fmla="*/ 1011167 w 2491821"/>
                <a:gd name="connsiteY337" fmla="*/ 74147 h 1197583"/>
                <a:gd name="connsiteX338" fmla="*/ 1056316 w 2491821"/>
                <a:gd name="connsiteY338" fmla="*/ 24592 h 1197583"/>
                <a:gd name="connsiteX339" fmla="*/ 1142214 w 2491821"/>
                <a:gd name="connsiteY339" fmla="*/ 6238 h 1197583"/>
                <a:gd name="connsiteX340" fmla="*/ 435351 w 2491821"/>
                <a:gd name="connsiteY340" fmla="*/ 0 h 1197583"/>
                <a:gd name="connsiteX341" fmla="*/ 459943 w 2491821"/>
                <a:gd name="connsiteY341" fmla="*/ 14680 h 1197583"/>
                <a:gd name="connsiteX342" fmla="*/ 492247 w 2491821"/>
                <a:gd name="connsiteY342" fmla="*/ 105714 h 1197583"/>
                <a:gd name="connsiteX343" fmla="*/ 481602 w 2491821"/>
                <a:gd name="connsiteY343" fmla="*/ 142056 h 1197583"/>
                <a:gd name="connsiteX344" fmla="*/ 453705 w 2491821"/>
                <a:gd name="connsiteY344" fmla="*/ 155638 h 1197583"/>
                <a:gd name="connsiteX345" fmla="*/ 434250 w 2491821"/>
                <a:gd name="connsiteY345" fmla="*/ 150498 h 1197583"/>
                <a:gd name="connsiteX346" fmla="*/ 400479 w 2491821"/>
                <a:gd name="connsiteY346" fmla="*/ 114524 h 1197583"/>
                <a:gd name="connsiteX347" fmla="*/ 360651 w 2491821"/>
                <a:gd name="connsiteY347" fmla="*/ 89564 h 1197583"/>
                <a:gd name="connsiteX348" fmla="*/ 273836 w 2491821"/>
                <a:gd name="connsiteY348" fmla="*/ 81856 h 1197583"/>
                <a:gd name="connsiteX349" fmla="*/ 242638 w 2491821"/>
                <a:gd name="connsiteY349" fmla="*/ 94704 h 1197583"/>
                <a:gd name="connsiteX350" fmla="*/ 234377 w 2491821"/>
                <a:gd name="connsiteY350" fmla="*/ 132145 h 1197583"/>
                <a:gd name="connsiteX351" fmla="*/ 230523 w 2491821"/>
                <a:gd name="connsiteY351" fmla="*/ 182802 h 1197583"/>
                <a:gd name="connsiteX352" fmla="*/ 239333 w 2491821"/>
                <a:gd name="connsiteY352" fmla="*/ 201524 h 1197583"/>
                <a:gd name="connsiteX353" fmla="*/ 272370 w 2491821"/>
                <a:gd name="connsiteY353" fmla="*/ 206661 h 1197583"/>
                <a:gd name="connsiteX354" fmla="*/ 296228 w 2491821"/>
                <a:gd name="connsiteY354" fmla="*/ 200787 h 1197583"/>
                <a:gd name="connsiteX355" fmla="*/ 306873 w 2491821"/>
                <a:gd name="connsiteY355" fmla="*/ 180967 h 1197583"/>
                <a:gd name="connsiteX356" fmla="*/ 341380 w 2491821"/>
                <a:gd name="connsiteY356" fmla="*/ 140955 h 1197583"/>
                <a:gd name="connsiteX357" fmla="*/ 386161 w 2491821"/>
                <a:gd name="connsiteY357" fmla="*/ 248139 h 1197583"/>
                <a:gd name="connsiteX358" fmla="*/ 366706 w 2491821"/>
                <a:gd name="connsiteY358" fmla="*/ 347987 h 1197583"/>
                <a:gd name="connsiteX359" fmla="*/ 334405 w 2491821"/>
                <a:gd name="connsiteY359" fmla="*/ 367439 h 1197583"/>
                <a:gd name="connsiteX360" fmla="*/ 309445 w 2491821"/>
                <a:gd name="connsiteY360" fmla="*/ 338440 h 1197583"/>
                <a:gd name="connsiteX361" fmla="*/ 304854 w 2491821"/>
                <a:gd name="connsiteY361" fmla="*/ 312013 h 1197583"/>
                <a:gd name="connsiteX362" fmla="*/ 294393 w 2491821"/>
                <a:gd name="connsiteY362" fmla="*/ 297330 h 1197583"/>
                <a:gd name="connsiteX363" fmla="*/ 259156 w 2491821"/>
                <a:gd name="connsiteY363" fmla="*/ 285948 h 1197583"/>
                <a:gd name="connsiteX364" fmla="*/ 236764 w 2491821"/>
                <a:gd name="connsiteY364" fmla="*/ 291821 h 1197583"/>
                <a:gd name="connsiteX365" fmla="*/ 231624 w 2491821"/>
                <a:gd name="connsiteY365" fmla="*/ 314213 h 1197583"/>
                <a:gd name="connsiteX366" fmla="*/ 231256 w 2491821"/>
                <a:gd name="connsiteY366" fmla="*/ 348352 h 1197583"/>
                <a:gd name="connsiteX367" fmla="*/ 244473 w 2491821"/>
                <a:gd name="connsiteY367" fmla="*/ 425805 h 1197583"/>
                <a:gd name="connsiteX368" fmla="*/ 253464 w 2491821"/>
                <a:gd name="connsiteY368" fmla="*/ 432964 h 1197583"/>
                <a:gd name="connsiteX369" fmla="*/ 277510 w 2491821"/>
                <a:gd name="connsiteY369" fmla="*/ 437551 h 1197583"/>
                <a:gd name="connsiteX370" fmla="*/ 293660 w 2491821"/>
                <a:gd name="connsiteY370" fmla="*/ 447463 h 1197583"/>
                <a:gd name="connsiteX371" fmla="*/ 300267 w 2491821"/>
                <a:gd name="connsiteY371" fmla="*/ 466918 h 1197583"/>
                <a:gd name="connsiteX372" fmla="*/ 267230 w 2491821"/>
                <a:gd name="connsiteY372" fmla="*/ 503257 h 1197583"/>
                <a:gd name="connsiteX373" fmla="*/ 133247 w 2491821"/>
                <a:gd name="connsiteY373" fmla="*/ 514635 h 1197583"/>
                <a:gd name="connsiteX374" fmla="*/ 28999 w 2491821"/>
                <a:gd name="connsiteY374" fmla="*/ 505829 h 1197583"/>
                <a:gd name="connsiteX375" fmla="*/ 8077 w 2491821"/>
                <a:gd name="connsiteY375" fmla="*/ 491145 h 1197583"/>
                <a:gd name="connsiteX376" fmla="*/ 0 w 2491821"/>
                <a:gd name="connsiteY376" fmla="*/ 467652 h 1197583"/>
                <a:gd name="connsiteX377" fmla="*/ 11747 w 2491821"/>
                <a:gd name="connsiteY377" fmla="*/ 441590 h 1197583"/>
                <a:gd name="connsiteX378" fmla="*/ 31935 w 2491821"/>
                <a:gd name="connsiteY378" fmla="*/ 432411 h 1197583"/>
                <a:gd name="connsiteX379" fmla="*/ 56530 w 2491821"/>
                <a:gd name="connsiteY379" fmla="*/ 394971 h 1197583"/>
                <a:gd name="connsiteX380" fmla="*/ 63137 w 2491821"/>
                <a:gd name="connsiteY380" fmla="*/ 189040 h 1197583"/>
                <a:gd name="connsiteX381" fmla="*/ 58365 w 2491821"/>
                <a:gd name="connsiteY381" fmla="*/ 99108 h 1197583"/>
                <a:gd name="connsiteX382" fmla="*/ 35240 w 2491821"/>
                <a:gd name="connsiteY382" fmla="*/ 70477 h 1197583"/>
                <a:gd name="connsiteX383" fmla="*/ 11194 w 2491821"/>
                <a:gd name="connsiteY383" fmla="*/ 56343 h 1197583"/>
                <a:gd name="connsiteX384" fmla="*/ 5505 w 2491821"/>
                <a:gd name="connsiteY384" fmla="*/ 38907 h 1197583"/>
                <a:gd name="connsiteX385" fmla="*/ 21290 w 2491821"/>
                <a:gd name="connsiteY385" fmla="*/ 11928 h 1197583"/>
                <a:gd name="connsiteX386" fmla="*/ 60200 w 2491821"/>
                <a:gd name="connsiteY386" fmla="*/ 1098 h 1197583"/>
                <a:gd name="connsiteX387" fmla="*/ 103149 w 2491821"/>
                <a:gd name="connsiteY387" fmla="*/ 3302 h 1197583"/>
                <a:gd name="connsiteX388" fmla="*/ 246308 w 2491821"/>
                <a:gd name="connsiteY388" fmla="*/ 8073 h 1197583"/>
                <a:gd name="connsiteX389" fmla="*/ 425805 w 2491821"/>
                <a:gd name="connsiteY389" fmla="*/ 733 h 1197583"/>
                <a:gd name="connsiteX390" fmla="*/ 435351 w 2491821"/>
                <a:gd name="connsiteY390" fmla="*/ 0 h 119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2491821" h="1197583">
                  <a:moveTo>
                    <a:pt x="257686" y="968162"/>
                  </a:moveTo>
                  <a:cubicBezTo>
                    <a:pt x="246919" y="968162"/>
                    <a:pt x="239454" y="970487"/>
                    <a:pt x="235294" y="975134"/>
                  </a:cubicBezTo>
                  <a:cubicBezTo>
                    <a:pt x="231134" y="979784"/>
                    <a:pt x="229056" y="988229"/>
                    <a:pt x="229056" y="1000463"/>
                  </a:cubicBezTo>
                  <a:lnTo>
                    <a:pt x="229056" y="1035335"/>
                  </a:lnTo>
                  <a:cubicBezTo>
                    <a:pt x="229056" y="1067395"/>
                    <a:pt x="231381" y="1088685"/>
                    <a:pt x="236028" y="1099206"/>
                  </a:cubicBezTo>
                  <a:cubicBezTo>
                    <a:pt x="240678" y="1109729"/>
                    <a:pt x="250099" y="1114991"/>
                    <a:pt x="264293" y="1114991"/>
                  </a:cubicBezTo>
                  <a:cubicBezTo>
                    <a:pt x="301490" y="1114991"/>
                    <a:pt x="320090" y="1093210"/>
                    <a:pt x="320090" y="1049653"/>
                  </a:cubicBezTo>
                  <a:cubicBezTo>
                    <a:pt x="320090" y="995326"/>
                    <a:pt x="299287" y="968162"/>
                    <a:pt x="257686" y="968162"/>
                  </a:cubicBezTo>
                  <a:close/>
                  <a:moveTo>
                    <a:pt x="1358664" y="888138"/>
                  </a:moveTo>
                  <a:cubicBezTo>
                    <a:pt x="1344961" y="888138"/>
                    <a:pt x="1334191" y="893522"/>
                    <a:pt x="1326361" y="904292"/>
                  </a:cubicBezTo>
                  <a:cubicBezTo>
                    <a:pt x="1319021" y="914325"/>
                    <a:pt x="1315351" y="924480"/>
                    <a:pt x="1315351" y="934757"/>
                  </a:cubicBezTo>
                  <a:cubicBezTo>
                    <a:pt x="1315351" y="942101"/>
                    <a:pt x="1317123" y="947237"/>
                    <a:pt x="1320671" y="950174"/>
                  </a:cubicBezTo>
                  <a:cubicBezTo>
                    <a:pt x="1324220" y="953111"/>
                    <a:pt x="1330399" y="954581"/>
                    <a:pt x="1339209" y="954581"/>
                  </a:cubicBezTo>
                  <a:lnTo>
                    <a:pt x="1376285" y="954581"/>
                  </a:lnTo>
                  <a:cubicBezTo>
                    <a:pt x="1391945" y="954581"/>
                    <a:pt x="1399775" y="947359"/>
                    <a:pt x="1399775" y="932922"/>
                  </a:cubicBezTo>
                  <a:cubicBezTo>
                    <a:pt x="1399775" y="919709"/>
                    <a:pt x="1395983" y="908939"/>
                    <a:pt x="1388396" y="900618"/>
                  </a:cubicBezTo>
                  <a:cubicBezTo>
                    <a:pt x="1380810" y="892298"/>
                    <a:pt x="1370901" y="888138"/>
                    <a:pt x="1358664" y="888138"/>
                  </a:cubicBezTo>
                  <a:close/>
                  <a:moveTo>
                    <a:pt x="720444" y="824636"/>
                  </a:moveTo>
                  <a:cubicBezTo>
                    <a:pt x="733905" y="824636"/>
                    <a:pt x="740633" y="832223"/>
                    <a:pt x="740633" y="847393"/>
                  </a:cubicBezTo>
                  <a:lnTo>
                    <a:pt x="740633" y="1060663"/>
                  </a:lnTo>
                  <a:cubicBezTo>
                    <a:pt x="740633" y="1077550"/>
                    <a:pt x="742162" y="1089909"/>
                    <a:pt x="745221" y="1097739"/>
                  </a:cubicBezTo>
                  <a:cubicBezTo>
                    <a:pt x="748282" y="1105569"/>
                    <a:pt x="754461" y="1112787"/>
                    <a:pt x="763758" y="1119397"/>
                  </a:cubicBezTo>
                  <a:cubicBezTo>
                    <a:pt x="771345" y="1124781"/>
                    <a:pt x="776422" y="1129368"/>
                    <a:pt x="778994" y="1133160"/>
                  </a:cubicBezTo>
                  <a:cubicBezTo>
                    <a:pt x="781563" y="1136955"/>
                    <a:pt x="782848" y="1141786"/>
                    <a:pt x="782848" y="1147659"/>
                  </a:cubicBezTo>
                  <a:cubicBezTo>
                    <a:pt x="782848" y="1179230"/>
                    <a:pt x="742836" y="1195015"/>
                    <a:pt x="662812" y="1195015"/>
                  </a:cubicBezTo>
                  <a:cubicBezTo>
                    <a:pt x="619745" y="1195015"/>
                    <a:pt x="585606" y="1191588"/>
                    <a:pt x="560399" y="1184735"/>
                  </a:cubicBezTo>
                  <a:cubicBezTo>
                    <a:pt x="551836" y="1182288"/>
                    <a:pt x="544923" y="1178006"/>
                    <a:pt x="539662" y="1171886"/>
                  </a:cubicBezTo>
                  <a:cubicBezTo>
                    <a:pt x="534400" y="1165770"/>
                    <a:pt x="531769" y="1158794"/>
                    <a:pt x="531769" y="1150964"/>
                  </a:cubicBezTo>
                  <a:cubicBezTo>
                    <a:pt x="531769" y="1144358"/>
                    <a:pt x="533114" y="1139218"/>
                    <a:pt x="535807" y="1135548"/>
                  </a:cubicBezTo>
                  <a:cubicBezTo>
                    <a:pt x="538497" y="1131878"/>
                    <a:pt x="545351" y="1126004"/>
                    <a:pt x="556361" y="1117927"/>
                  </a:cubicBezTo>
                  <a:cubicBezTo>
                    <a:pt x="563948" y="1112301"/>
                    <a:pt x="569331" y="1103122"/>
                    <a:pt x="572514" y="1090395"/>
                  </a:cubicBezTo>
                  <a:cubicBezTo>
                    <a:pt x="575694" y="1077672"/>
                    <a:pt x="577286" y="1058707"/>
                    <a:pt x="577286" y="1033500"/>
                  </a:cubicBezTo>
                  <a:cubicBezTo>
                    <a:pt x="577286" y="1025426"/>
                    <a:pt x="576734" y="1010312"/>
                    <a:pt x="575632" y="988167"/>
                  </a:cubicBezTo>
                  <a:cubicBezTo>
                    <a:pt x="574534" y="966022"/>
                    <a:pt x="573738" y="953111"/>
                    <a:pt x="573248" y="949441"/>
                  </a:cubicBezTo>
                  <a:cubicBezTo>
                    <a:pt x="571778" y="939407"/>
                    <a:pt x="564928" y="931699"/>
                    <a:pt x="552691" y="926315"/>
                  </a:cubicBezTo>
                  <a:cubicBezTo>
                    <a:pt x="537521" y="919709"/>
                    <a:pt x="529934" y="909919"/>
                    <a:pt x="529934" y="896948"/>
                  </a:cubicBezTo>
                  <a:cubicBezTo>
                    <a:pt x="529934" y="881532"/>
                    <a:pt x="539842" y="870031"/>
                    <a:pt x="559666" y="862445"/>
                  </a:cubicBezTo>
                  <a:cubicBezTo>
                    <a:pt x="587073" y="851921"/>
                    <a:pt x="616440" y="842990"/>
                    <a:pt x="647764" y="835646"/>
                  </a:cubicBezTo>
                  <a:cubicBezTo>
                    <a:pt x="679087" y="828306"/>
                    <a:pt x="703314" y="824636"/>
                    <a:pt x="720444" y="824636"/>
                  </a:cubicBezTo>
                  <a:close/>
                  <a:moveTo>
                    <a:pt x="1362334" y="822064"/>
                  </a:moveTo>
                  <a:cubicBezTo>
                    <a:pt x="1408832" y="822064"/>
                    <a:pt x="1448354" y="835281"/>
                    <a:pt x="1480901" y="861711"/>
                  </a:cubicBezTo>
                  <a:cubicBezTo>
                    <a:pt x="1497294" y="874925"/>
                    <a:pt x="1510511" y="890585"/>
                    <a:pt x="1520544" y="908695"/>
                  </a:cubicBezTo>
                  <a:cubicBezTo>
                    <a:pt x="1532045" y="929252"/>
                    <a:pt x="1537796" y="949319"/>
                    <a:pt x="1537796" y="968896"/>
                  </a:cubicBezTo>
                  <a:cubicBezTo>
                    <a:pt x="1537796" y="984803"/>
                    <a:pt x="1534491" y="997832"/>
                    <a:pt x="1527884" y="1007990"/>
                  </a:cubicBezTo>
                  <a:cubicBezTo>
                    <a:pt x="1521278" y="1018145"/>
                    <a:pt x="1512714" y="1023223"/>
                    <a:pt x="1502191" y="1023223"/>
                  </a:cubicBezTo>
                  <a:lnTo>
                    <a:pt x="1329666" y="1023223"/>
                  </a:lnTo>
                  <a:cubicBezTo>
                    <a:pt x="1322079" y="1023223"/>
                    <a:pt x="1318287" y="1026525"/>
                    <a:pt x="1318287" y="1033135"/>
                  </a:cubicBezTo>
                  <a:cubicBezTo>
                    <a:pt x="1318287" y="1049038"/>
                    <a:pt x="1326913" y="1064028"/>
                    <a:pt x="1344165" y="1078099"/>
                  </a:cubicBezTo>
                  <a:cubicBezTo>
                    <a:pt x="1361417" y="1092171"/>
                    <a:pt x="1379955" y="1099206"/>
                    <a:pt x="1399775" y="1099206"/>
                  </a:cubicBezTo>
                  <a:cubicBezTo>
                    <a:pt x="1411522" y="1099206"/>
                    <a:pt x="1424554" y="1096943"/>
                    <a:pt x="1438869" y="1092415"/>
                  </a:cubicBezTo>
                  <a:cubicBezTo>
                    <a:pt x="1453185" y="1087890"/>
                    <a:pt x="1464994" y="1082322"/>
                    <a:pt x="1474291" y="1075715"/>
                  </a:cubicBezTo>
                  <a:cubicBezTo>
                    <a:pt x="1482614" y="1069842"/>
                    <a:pt x="1489221" y="1066905"/>
                    <a:pt x="1494114" y="1066905"/>
                  </a:cubicBezTo>
                  <a:cubicBezTo>
                    <a:pt x="1500477" y="1066905"/>
                    <a:pt x="1506716" y="1070819"/>
                    <a:pt x="1512836" y="1078652"/>
                  </a:cubicBezTo>
                  <a:cubicBezTo>
                    <a:pt x="1518953" y="1086482"/>
                    <a:pt x="1522011" y="1094559"/>
                    <a:pt x="1522011" y="1102879"/>
                  </a:cubicBezTo>
                  <a:cubicBezTo>
                    <a:pt x="1522011" y="1120496"/>
                    <a:pt x="1511001" y="1137504"/>
                    <a:pt x="1488974" y="1153901"/>
                  </a:cubicBezTo>
                  <a:cubicBezTo>
                    <a:pt x="1450067" y="1183021"/>
                    <a:pt x="1405161" y="1197583"/>
                    <a:pt x="1354258" y="1197583"/>
                  </a:cubicBezTo>
                  <a:cubicBezTo>
                    <a:pt x="1302867" y="1197583"/>
                    <a:pt x="1259800" y="1182656"/>
                    <a:pt x="1225050" y="1152799"/>
                  </a:cubicBezTo>
                  <a:cubicBezTo>
                    <a:pt x="1208163" y="1138116"/>
                    <a:pt x="1194216" y="1120374"/>
                    <a:pt x="1183203" y="1099574"/>
                  </a:cubicBezTo>
                  <a:cubicBezTo>
                    <a:pt x="1168766" y="1071920"/>
                    <a:pt x="1161544" y="1042800"/>
                    <a:pt x="1161544" y="1012210"/>
                  </a:cubicBezTo>
                  <a:cubicBezTo>
                    <a:pt x="1161544" y="971099"/>
                    <a:pt x="1174024" y="934145"/>
                    <a:pt x="1198988" y="901355"/>
                  </a:cubicBezTo>
                  <a:cubicBezTo>
                    <a:pt x="1220521" y="872968"/>
                    <a:pt x="1247932" y="851800"/>
                    <a:pt x="1281212" y="837850"/>
                  </a:cubicBezTo>
                  <a:cubicBezTo>
                    <a:pt x="1306172" y="827326"/>
                    <a:pt x="1333214" y="822064"/>
                    <a:pt x="1362334" y="822064"/>
                  </a:cubicBezTo>
                  <a:close/>
                  <a:moveTo>
                    <a:pt x="251813" y="755994"/>
                  </a:moveTo>
                  <a:cubicBezTo>
                    <a:pt x="243249" y="755994"/>
                    <a:pt x="237313" y="758378"/>
                    <a:pt x="234008" y="763150"/>
                  </a:cubicBezTo>
                  <a:cubicBezTo>
                    <a:pt x="230707" y="767921"/>
                    <a:pt x="229056" y="776547"/>
                    <a:pt x="229056" y="789031"/>
                  </a:cubicBezTo>
                  <a:lnTo>
                    <a:pt x="229056" y="864648"/>
                  </a:lnTo>
                  <a:cubicBezTo>
                    <a:pt x="229056" y="876638"/>
                    <a:pt x="230585" y="885080"/>
                    <a:pt x="233643" y="889973"/>
                  </a:cubicBezTo>
                  <a:cubicBezTo>
                    <a:pt x="236702" y="894870"/>
                    <a:pt x="242026" y="897317"/>
                    <a:pt x="249609" y="897317"/>
                  </a:cubicBezTo>
                  <a:cubicBezTo>
                    <a:pt x="267720" y="897317"/>
                    <a:pt x="281058" y="891749"/>
                    <a:pt x="289621" y="880614"/>
                  </a:cubicBezTo>
                  <a:cubicBezTo>
                    <a:pt x="298188" y="869479"/>
                    <a:pt x="302470" y="852043"/>
                    <a:pt x="302470" y="828306"/>
                  </a:cubicBezTo>
                  <a:cubicBezTo>
                    <a:pt x="302470" y="805302"/>
                    <a:pt x="298063" y="787498"/>
                    <a:pt x="289253" y="774896"/>
                  </a:cubicBezTo>
                  <a:cubicBezTo>
                    <a:pt x="280446" y="762295"/>
                    <a:pt x="267963" y="755994"/>
                    <a:pt x="251813" y="755994"/>
                  </a:cubicBezTo>
                  <a:close/>
                  <a:moveTo>
                    <a:pt x="991344" y="733602"/>
                  </a:moveTo>
                  <a:lnTo>
                    <a:pt x="1021079" y="733602"/>
                  </a:lnTo>
                  <a:cubicBezTo>
                    <a:pt x="1027196" y="733602"/>
                    <a:pt x="1031293" y="735009"/>
                    <a:pt x="1033375" y="737821"/>
                  </a:cubicBezTo>
                  <a:cubicBezTo>
                    <a:pt x="1035454" y="740636"/>
                    <a:pt x="1036496" y="746204"/>
                    <a:pt x="1036496" y="754524"/>
                  </a:cubicBezTo>
                  <a:lnTo>
                    <a:pt x="1036496" y="804079"/>
                  </a:lnTo>
                  <a:cubicBezTo>
                    <a:pt x="1036496" y="811419"/>
                    <a:pt x="1037657" y="816194"/>
                    <a:pt x="1039982" y="818394"/>
                  </a:cubicBezTo>
                  <a:cubicBezTo>
                    <a:pt x="1042307" y="820598"/>
                    <a:pt x="1047263" y="821699"/>
                    <a:pt x="1054850" y="821699"/>
                  </a:cubicBezTo>
                  <a:lnTo>
                    <a:pt x="1122759" y="821699"/>
                  </a:lnTo>
                  <a:cubicBezTo>
                    <a:pt x="1131812" y="821699"/>
                    <a:pt x="1137685" y="823350"/>
                    <a:pt x="1140379" y="826655"/>
                  </a:cubicBezTo>
                  <a:cubicBezTo>
                    <a:pt x="1143069" y="829957"/>
                    <a:pt x="1144414" y="836994"/>
                    <a:pt x="1144414" y="847761"/>
                  </a:cubicBezTo>
                  <a:lnTo>
                    <a:pt x="1144414" y="869420"/>
                  </a:lnTo>
                  <a:cubicBezTo>
                    <a:pt x="1144414" y="881163"/>
                    <a:pt x="1142700" y="889303"/>
                    <a:pt x="1139277" y="893828"/>
                  </a:cubicBezTo>
                  <a:cubicBezTo>
                    <a:pt x="1135850" y="898356"/>
                    <a:pt x="1129609" y="900618"/>
                    <a:pt x="1120555" y="900618"/>
                  </a:cubicBezTo>
                  <a:lnTo>
                    <a:pt x="1054116" y="900618"/>
                  </a:lnTo>
                  <a:cubicBezTo>
                    <a:pt x="1047263" y="900618"/>
                    <a:pt x="1042613" y="901842"/>
                    <a:pt x="1040166" y="904292"/>
                  </a:cubicBezTo>
                  <a:cubicBezTo>
                    <a:pt x="1037719" y="906739"/>
                    <a:pt x="1036496" y="911389"/>
                    <a:pt x="1036496" y="918239"/>
                  </a:cubicBezTo>
                  <a:lnTo>
                    <a:pt x="1036496" y="1042310"/>
                  </a:lnTo>
                  <a:cubicBezTo>
                    <a:pt x="1036496" y="1056993"/>
                    <a:pt x="1040104" y="1068984"/>
                    <a:pt x="1047325" y="1078284"/>
                  </a:cubicBezTo>
                  <a:cubicBezTo>
                    <a:pt x="1054544" y="1087584"/>
                    <a:pt x="1063781" y="1092234"/>
                    <a:pt x="1075038" y="1092234"/>
                  </a:cubicBezTo>
                  <a:cubicBezTo>
                    <a:pt x="1084582" y="1092234"/>
                    <a:pt x="1097183" y="1087827"/>
                    <a:pt x="1112847" y="1079017"/>
                  </a:cubicBezTo>
                  <a:cubicBezTo>
                    <a:pt x="1116517" y="1076814"/>
                    <a:pt x="1120187" y="1075715"/>
                    <a:pt x="1123860" y="1075715"/>
                  </a:cubicBezTo>
                  <a:cubicBezTo>
                    <a:pt x="1129734" y="1075715"/>
                    <a:pt x="1135117" y="1079264"/>
                    <a:pt x="1140010" y="1086360"/>
                  </a:cubicBezTo>
                  <a:cubicBezTo>
                    <a:pt x="1144904" y="1093457"/>
                    <a:pt x="1147351" y="1101166"/>
                    <a:pt x="1147351" y="1109486"/>
                  </a:cubicBezTo>
                  <a:cubicBezTo>
                    <a:pt x="1147351" y="1124656"/>
                    <a:pt x="1139030" y="1139218"/>
                    <a:pt x="1122390" y="1153168"/>
                  </a:cubicBezTo>
                  <a:cubicBezTo>
                    <a:pt x="1087640" y="1182778"/>
                    <a:pt x="1045549" y="1197583"/>
                    <a:pt x="996116" y="1197583"/>
                  </a:cubicBezTo>
                  <a:cubicBezTo>
                    <a:pt x="956962" y="1197583"/>
                    <a:pt x="925517" y="1186511"/>
                    <a:pt x="901780" y="1164362"/>
                  </a:cubicBezTo>
                  <a:cubicBezTo>
                    <a:pt x="878043" y="1142217"/>
                    <a:pt x="866174" y="1113034"/>
                    <a:pt x="866174" y="1076814"/>
                  </a:cubicBezTo>
                  <a:lnTo>
                    <a:pt x="866174" y="907229"/>
                  </a:lnTo>
                  <a:cubicBezTo>
                    <a:pt x="866174" y="901598"/>
                    <a:pt x="865500" y="898113"/>
                    <a:pt x="864155" y="896764"/>
                  </a:cubicBezTo>
                  <a:cubicBezTo>
                    <a:pt x="862807" y="895419"/>
                    <a:pt x="859321" y="894745"/>
                    <a:pt x="853691" y="894745"/>
                  </a:cubicBezTo>
                  <a:lnTo>
                    <a:pt x="815882" y="894745"/>
                  </a:lnTo>
                  <a:cubicBezTo>
                    <a:pt x="808785" y="894745"/>
                    <a:pt x="804260" y="893584"/>
                    <a:pt x="802300" y="891259"/>
                  </a:cubicBezTo>
                  <a:cubicBezTo>
                    <a:pt x="800344" y="888934"/>
                    <a:pt x="799367" y="883488"/>
                    <a:pt x="799367" y="874925"/>
                  </a:cubicBezTo>
                  <a:lnTo>
                    <a:pt x="799367" y="858775"/>
                  </a:lnTo>
                  <a:cubicBezTo>
                    <a:pt x="799610" y="851431"/>
                    <a:pt x="802425" y="846048"/>
                    <a:pt x="807809" y="842621"/>
                  </a:cubicBezTo>
                  <a:lnTo>
                    <a:pt x="975927" y="736903"/>
                  </a:lnTo>
                  <a:cubicBezTo>
                    <a:pt x="980087" y="734703"/>
                    <a:pt x="985227" y="733602"/>
                    <a:pt x="991344" y="733602"/>
                  </a:cubicBezTo>
                  <a:close/>
                  <a:moveTo>
                    <a:pt x="667952" y="686615"/>
                  </a:moveTo>
                  <a:cubicBezTo>
                    <a:pt x="689242" y="686615"/>
                    <a:pt x="706129" y="690594"/>
                    <a:pt x="718609" y="698546"/>
                  </a:cubicBezTo>
                  <a:cubicBezTo>
                    <a:pt x="731090" y="706497"/>
                    <a:pt x="737331" y="717205"/>
                    <a:pt x="737331" y="730665"/>
                  </a:cubicBezTo>
                  <a:cubicBezTo>
                    <a:pt x="737331" y="749509"/>
                    <a:pt x="727909" y="764435"/>
                    <a:pt x="709066" y="775449"/>
                  </a:cubicBezTo>
                  <a:cubicBezTo>
                    <a:pt x="679209" y="792822"/>
                    <a:pt x="643114" y="801511"/>
                    <a:pt x="600780" y="801511"/>
                  </a:cubicBezTo>
                  <a:cubicBezTo>
                    <a:pt x="582913" y="801511"/>
                    <a:pt x="568719" y="798084"/>
                    <a:pt x="558196" y="791231"/>
                  </a:cubicBezTo>
                  <a:cubicBezTo>
                    <a:pt x="544003" y="782421"/>
                    <a:pt x="536906" y="770187"/>
                    <a:pt x="536906" y="754524"/>
                  </a:cubicBezTo>
                  <a:cubicBezTo>
                    <a:pt x="536906" y="733480"/>
                    <a:pt x="551958" y="716962"/>
                    <a:pt x="582058" y="704968"/>
                  </a:cubicBezTo>
                  <a:cubicBezTo>
                    <a:pt x="612648" y="692735"/>
                    <a:pt x="641279" y="686615"/>
                    <a:pt x="667952" y="686615"/>
                  </a:cubicBezTo>
                  <a:close/>
                  <a:moveTo>
                    <a:pt x="309445" y="684046"/>
                  </a:moveTo>
                  <a:cubicBezTo>
                    <a:pt x="341992" y="684046"/>
                    <a:pt x="368238" y="686677"/>
                    <a:pt x="388180" y="691939"/>
                  </a:cubicBezTo>
                  <a:cubicBezTo>
                    <a:pt x="408125" y="697201"/>
                    <a:pt x="425440" y="706070"/>
                    <a:pt x="440123" y="718550"/>
                  </a:cubicBezTo>
                  <a:cubicBezTo>
                    <a:pt x="464103" y="738863"/>
                    <a:pt x="476097" y="766027"/>
                    <a:pt x="476097" y="800041"/>
                  </a:cubicBezTo>
                  <a:cubicBezTo>
                    <a:pt x="476097" y="816928"/>
                    <a:pt x="472548" y="833384"/>
                    <a:pt x="465452" y="849412"/>
                  </a:cubicBezTo>
                  <a:cubicBezTo>
                    <a:pt x="458355" y="865441"/>
                    <a:pt x="448808" y="878227"/>
                    <a:pt x="436818" y="887773"/>
                  </a:cubicBezTo>
                  <a:cubicBezTo>
                    <a:pt x="428255" y="894623"/>
                    <a:pt x="423970" y="900865"/>
                    <a:pt x="423970" y="906492"/>
                  </a:cubicBezTo>
                  <a:cubicBezTo>
                    <a:pt x="423970" y="912612"/>
                    <a:pt x="429110" y="917749"/>
                    <a:pt x="439386" y="921909"/>
                  </a:cubicBezTo>
                  <a:cubicBezTo>
                    <a:pt x="459453" y="929985"/>
                    <a:pt x="477685" y="943567"/>
                    <a:pt x="494082" y="962654"/>
                  </a:cubicBezTo>
                  <a:cubicBezTo>
                    <a:pt x="510969" y="982478"/>
                    <a:pt x="519411" y="1007316"/>
                    <a:pt x="519411" y="1037170"/>
                  </a:cubicBezTo>
                  <a:cubicBezTo>
                    <a:pt x="519411" y="1072410"/>
                    <a:pt x="506562" y="1104589"/>
                    <a:pt x="480868" y="1133713"/>
                  </a:cubicBezTo>
                  <a:cubicBezTo>
                    <a:pt x="446851" y="1172133"/>
                    <a:pt x="396563" y="1191341"/>
                    <a:pt x="329999" y="1191341"/>
                  </a:cubicBezTo>
                  <a:cubicBezTo>
                    <a:pt x="320945" y="1191341"/>
                    <a:pt x="298675" y="1190730"/>
                    <a:pt x="263191" y="1189506"/>
                  </a:cubicBezTo>
                  <a:cubicBezTo>
                    <a:pt x="230891" y="1188283"/>
                    <a:pt x="211067" y="1187550"/>
                    <a:pt x="203727" y="1187306"/>
                  </a:cubicBezTo>
                  <a:lnTo>
                    <a:pt x="154540" y="1187671"/>
                  </a:lnTo>
                  <a:cubicBezTo>
                    <a:pt x="120033" y="1188161"/>
                    <a:pt x="94826" y="1188895"/>
                    <a:pt x="78922" y="1189875"/>
                  </a:cubicBezTo>
                  <a:cubicBezTo>
                    <a:pt x="64729" y="1191098"/>
                    <a:pt x="54570" y="1191710"/>
                    <a:pt x="48454" y="1191710"/>
                  </a:cubicBezTo>
                  <a:cubicBezTo>
                    <a:pt x="33527" y="1191710"/>
                    <a:pt x="21658" y="1187918"/>
                    <a:pt x="12848" y="1180331"/>
                  </a:cubicBezTo>
                  <a:cubicBezTo>
                    <a:pt x="4282" y="1172745"/>
                    <a:pt x="0" y="1163688"/>
                    <a:pt x="0" y="1153168"/>
                  </a:cubicBezTo>
                  <a:cubicBezTo>
                    <a:pt x="0" y="1146314"/>
                    <a:pt x="1592" y="1140931"/>
                    <a:pt x="4772" y="1137014"/>
                  </a:cubicBezTo>
                  <a:cubicBezTo>
                    <a:pt x="7952" y="1133101"/>
                    <a:pt x="15663" y="1126981"/>
                    <a:pt x="27897" y="1118661"/>
                  </a:cubicBezTo>
                  <a:cubicBezTo>
                    <a:pt x="34994" y="1113767"/>
                    <a:pt x="39890" y="1106121"/>
                    <a:pt x="42580" y="1095720"/>
                  </a:cubicBezTo>
                  <a:cubicBezTo>
                    <a:pt x="45274" y="1085318"/>
                    <a:pt x="48210" y="1062988"/>
                    <a:pt x="51390" y="1028728"/>
                  </a:cubicBezTo>
                  <a:cubicBezTo>
                    <a:pt x="56040" y="975381"/>
                    <a:pt x="58365" y="909675"/>
                    <a:pt x="58365" y="831611"/>
                  </a:cubicBezTo>
                  <a:cubicBezTo>
                    <a:pt x="58365" y="802977"/>
                    <a:pt x="56468" y="783950"/>
                    <a:pt x="52676" y="774531"/>
                  </a:cubicBezTo>
                  <a:cubicBezTo>
                    <a:pt x="48881" y="765110"/>
                    <a:pt x="40012" y="757339"/>
                    <a:pt x="26062" y="751222"/>
                  </a:cubicBezTo>
                  <a:cubicBezTo>
                    <a:pt x="9912" y="744369"/>
                    <a:pt x="1835" y="734335"/>
                    <a:pt x="1835" y="721122"/>
                  </a:cubicBezTo>
                  <a:cubicBezTo>
                    <a:pt x="1835" y="710352"/>
                    <a:pt x="6669" y="701545"/>
                    <a:pt x="16334" y="694691"/>
                  </a:cubicBezTo>
                  <a:cubicBezTo>
                    <a:pt x="26003" y="687838"/>
                    <a:pt x="38420" y="684415"/>
                    <a:pt x="53594" y="684415"/>
                  </a:cubicBezTo>
                  <a:cubicBezTo>
                    <a:pt x="61914" y="684415"/>
                    <a:pt x="72559" y="684780"/>
                    <a:pt x="85529" y="685513"/>
                  </a:cubicBezTo>
                  <a:cubicBezTo>
                    <a:pt x="107063" y="686493"/>
                    <a:pt x="130313" y="686983"/>
                    <a:pt x="155273" y="686983"/>
                  </a:cubicBezTo>
                  <a:cubicBezTo>
                    <a:pt x="173627" y="686983"/>
                    <a:pt x="209722" y="686250"/>
                    <a:pt x="263560" y="684780"/>
                  </a:cubicBezTo>
                  <a:cubicBezTo>
                    <a:pt x="280446" y="684290"/>
                    <a:pt x="295738" y="684046"/>
                    <a:pt x="309445" y="684046"/>
                  </a:cubicBezTo>
                  <a:close/>
                  <a:moveTo>
                    <a:pt x="1755227" y="353857"/>
                  </a:moveTo>
                  <a:cubicBezTo>
                    <a:pt x="1744460" y="353857"/>
                    <a:pt x="1735097" y="358264"/>
                    <a:pt x="1727146" y="367074"/>
                  </a:cubicBezTo>
                  <a:cubicBezTo>
                    <a:pt x="1719191" y="375884"/>
                    <a:pt x="1715215" y="386407"/>
                    <a:pt x="1715215" y="398641"/>
                  </a:cubicBezTo>
                  <a:cubicBezTo>
                    <a:pt x="1715215" y="410388"/>
                    <a:pt x="1718030" y="419872"/>
                    <a:pt x="1723657" y="427090"/>
                  </a:cubicBezTo>
                  <a:cubicBezTo>
                    <a:pt x="1729287" y="434309"/>
                    <a:pt x="1736752" y="437920"/>
                    <a:pt x="1746048" y="437920"/>
                  </a:cubicBezTo>
                  <a:cubicBezTo>
                    <a:pt x="1765625" y="437920"/>
                    <a:pt x="1775415" y="421401"/>
                    <a:pt x="1775415" y="388364"/>
                  </a:cubicBezTo>
                  <a:cubicBezTo>
                    <a:pt x="1775415" y="374904"/>
                    <a:pt x="1774008" y="365851"/>
                    <a:pt x="1771193" y="361200"/>
                  </a:cubicBezTo>
                  <a:cubicBezTo>
                    <a:pt x="1768381" y="356550"/>
                    <a:pt x="1763057" y="354104"/>
                    <a:pt x="1755227" y="353857"/>
                  </a:cubicBezTo>
                  <a:close/>
                  <a:moveTo>
                    <a:pt x="1472212" y="144260"/>
                  </a:moveTo>
                  <a:cubicBezTo>
                    <a:pt x="1485672" y="144260"/>
                    <a:pt x="1492401" y="151843"/>
                    <a:pt x="1492401" y="167017"/>
                  </a:cubicBezTo>
                  <a:lnTo>
                    <a:pt x="1492401" y="380287"/>
                  </a:lnTo>
                  <a:cubicBezTo>
                    <a:pt x="1492401" y="397174"/>
                    <a:pt x="1493930" y="409533"/>
                    <a:pt x="1496988" y="417363"/>
                  </a:cubicBezTo>
                  <a:cubicBezTo>
                    <a:pt x="1500050" y="425193"/>
                    <a:pt x="1506229" y="432411"/>
                    <a:pt x="1515526" y="439021"/>
                  </a:cubicBezTo>
                  <a:cubicBezTo>
                    <a:pt x="1523113" y="444405"/>
                    <a:pt x="1528190" y="448992"/>
                    <a:pt x="1530762" y="452784"/>
                  </a:cubicBezTo>
                  <a:cubicBezTo>
                    <a:pt x="1533330" y="456579"/>
                    <a:pt x="1534616" y="461410"/>
                    <a:pt x="1534616" y="467283"/>
                  </a:cubicBezTo>
                  <a:cubicBezTo>
                    <a:pt x="1534616" y="498854"/>
                    <a:pt x="1494604" y="514635"/>
                    <a:pt x="1414580" y="514635"/>
                  </a:cubicBezTo>
                  <a:cubicBezTo>
                    <a:pt x="1371513" y="514635"/>
                    <a:pt x="1337374" y="511212"/>
                    <a:pt x="1312167" y="504359"/>
                  </a:cubicBezTo>
                  <a:cubicBezTo>
                    <a:pt x="1303604" y="501912"/>
                    <a:pt x="1296691" y="497630"/>
                    <a:pt x="1291429" y="491510"/>
                  </a:cubicBezTo>
                  <a:cubicBezTo>
                    <a:pt x="1286168" y="485393"/>
                    <a:pt x="1283537" y="478418"/>
                    <a:pt x="1283537" y="470588"/>
                  </a:cubicBezTo>
                  <a:cubicBezTo>
                    <a:pt x="1283537" y="463982"/>
                    <a:pt x="1284882" y="458842"/>
                    <a:pt x="1287575" y="455171"/>
                  </a:cubicBezTo>
                  <a:cubicBezTo>
                    <a:pt x="1290265" y="451501"/>
                    <a:pt x="1297119" y="445628"/>
                    <a:pt x="1308129" y="437551"/>
                  </a:cubicBezTo>
                  <a:cubicBezTo>
                    <a:pt x="1315716" y="431925"/>
                    <a:pt x="1321099" y="422746"/>
                    <a:pt x="1324282" y="410019"/>
                  </a:cubicBezTo>
                  <a:cubicBezTo>
                    <a:pt x="1327462" y="397296"/>
                    <a:pt x="1329054" y="378331"/>
                    <a:pt x="1329054" y="353124"/>
                  </a:cubicBezTo>
                  <a:cubicBezTo>
                    <a:pt x="1329054" y="345050"/>
                    <a:pt x="1328502" y="329936"/>
                    <a:pt x="1327400" y="307791"/>
                  </a:cubicBezTo>
                  <a:cubicBezTo>
                    <a:pt x="1326302" y="285642"/>
                    <a:pt x="1325506" y="272735"/>
                    <a:pt x="1325016" y="269065"/>
                  </a:cubicBezTo>
                  <a:cubicBezTo>
                    <a:pt x="1323546" y="259031"/>
                    <a:pt x="1316696" y="251323"/>
                    <a:pt x="1304459" y="245939"/>
                  </a:cubicBezTo>
                  <a:cubicBezTo>
                    <a:pt x="1289285" y="239333"/>
                    <a:pt x="1281702" y="229542"/>
                    <a:pt x="1281702" y="216572"/>
                  </a:cubicBezTo>
                  <a:cubicBezTo>
                    <a:pt x="1281702" y="201156"/>
                    <a:pt x="1291610" y="189652"/>
                    <a:pt x="1311434" y="182068"/>
                  </a:cubicBezTo>
                  <a:cubicBezTo>
                    <a:pt x="1338841" y="171545"/>
                    <a:pt x="1368208" y="162613"/>
                    <a:pt x="1399531" y="155270"/>
                  </a:cubicBezTo>
                  <a:cubicBezTo>
                    <a:pt x="1430855" y="147930"/>
                    <a:pt x="1455082" y="144260"/>
                    <a:pt x="1472212" y="144260"/>
                  </a:cubicBezTo>
                  <a:close/>
                  <a:moveTo>
                    <a:pt x="684717" y="144260"/>
                  </a:moveTo>
                  <a:cubicBezTo>
                    <a:pt x="699154" y="144260"/>
                    <a:pt x="706373" y="150376"/>
                    <a:pt x="706373" y="162613"/>
                  </a:cubicBezTo>
                  <a:lnTo>
                    <a:pt x="706373" y="361566"/>
                  </a:lnTo>
                  <a:cubicBezTo>
                    <a:pt x="706373" y="404149"/>
                    <a:pt x="720444" y="425439"/>
                    <a:pt x="748588" y="425439"/>
                  </a:cubicBezTo>
                  <a:cubicBezTo>
                    <a:pt x="755685" y="425439"/>
                    <a:pt x="762657" y="423420"/>
                    <a:pt x="769510" y="419382"/>
                  </a:cubicBezTo>
                  <a:cubicBezTo>
                    <a:pt x="776363" y="415344"/>
                    <a:pt x="781135" y="410388"/>
                    <a:pt x="783825" y="404514"/>
                  </a:cubicBezTo>
                  <a:cubicBezTo>
                    <a:pt x="789208" y="392768"/>
                    <a:pt x="791902" y="366584"/>
                    <a:pt x="791902" y="325960"/>
                  </a:cubicBezTo>
                  <a:cubicBezTo>
                    <a:pt x="791902" y="285826"/>
                    <a:pt x="790557" y="258419"/>
                    <a:pt x="787863" y="243736"/>
                  </a:cubicBezTo>
                  <a:cubicBezTo>
                    <a:pt x="786883" y="237619"/>
                    <a:pt x="785173" y="233153"/>
                    <a:pt x="782723" y="230338"/>
                  </a:cubicBezTo>
                  <a:cubicBezTo>
                    <a:pt x="780277" y="227523"/>
                    <a:pt x="775627" y="224281"/>
                    <a:pt x="768777" y="220611"/>
                  </a:cubicBezTo>
                  <a:cubicBezTo>
                    <a:pt x="754826" y="213267"/>
                    <a:pt x="747851" y="203971"/>
                    <a:pt x="747851" y="192714"/>
                  </a:cubicBezTo>
                  <a:cubicBezTo>
                    <a:pt x="747851" y="177540"/>
                    <a:pt x="759845" y="167017"/>
                    <a:pt x="783825" y="161143"/>
                  </a:cubicBezTo>
                  <a:cubicBezTo>
                    <a:pt x="829342" y="149886"/>
                    <a:pt x="874248" y="144260"/>
                    <a:pt x="918541" y="144260"/>
                  </a:cubicBezTo>
                  <a:cubicBezTo>
                    <a:pt x="943258" y="144260"/>
                    <a:pt x="955617" y="157351"/>
                    <a:pt x="955617" y="183535"/>
                  </a:cubicBezTo>
                  <a:cubicBezTo>
                    <a:pt x="955617" y="186228"/>
                    <a:pt x="955495" y="191734"/>
                    <a:pt x="955249" y="200054"/>
                  </a:cubicBezTo>
                  <a:cubicBezTo>
                    <a:pt x="954759" y="211801"/>
                    <a:pt x="954394" y="226116"/>
                    <a:pt x="954147" y="243003"/>
                  </a:cubicBezTo>
                  <a:lnTo>
                    <a:pt x="954147" y="404883"/>
                  </a:lnTo>
                  <a:cubicBezTo>
                    <a:pt x="954147" y="413203"/>
                    <a:pt x="961244" y="420789"/>
                    <a:pt x="975437" y="427640"/>
                  </a:cubicBezTo>
                  <a:cubicBezTo>
                    <a:pt x="987431" y="433513"/>
                    <a:pt x="993426" y="442080"/>
                    <a:pt x="993426" y="453336"/>
                  </a:cubicBezTo>
                  <a:cubicBezTo>
                    <a:pt x="993426" y="475360"/>
                    <a:pt x="967364" y="492369"/>
                    <a:pt x="915240" y="504359"/>
                  </a:cubicBezTo>
                  <a:cubicBezTo>
                    <a:pt x="884649" y="511455"/>
                    <a:pt x="855039" y="515004"/>
                    <a:pt x="826406" y="515004"/>
                  </a:cubicBezTo>
                  <a:cubicBezTo>
                    <a:pt x="814659" y="515004"/>
                    <a:pt x="806644" y="513659"/>
                    <a:pt x="802363" y="510965"/>
                  </a:cubicBezTo>
                  <a:cubicBezTo>
                    <a:pt x="798081" y="508275"/>
                    <a:pt x="795572" y="503014"/>
                    <a:pt x="794839" y="495184"/>
                  </a:cubicBezTo>
                  <a:cubicBezTo>
                    <a:pt x="793615" y="480010"/>
                    <a:pt x="788965" y="472423"/>
                    <a:pt x="780888" y="472423"/>
                  </a:cubicBezTo>
                  <a:cubicBezTo>
                    <a:pt x="777952" y="472423"/>
                    <a:pt x="775262" y="473097"/>
                    <a:pt x="772815" y="474442"/>
                  </a:cubicBezTo>
                  <a:cubicBezTo>
                    <a:pt x="770365" y="475788"/>
                    <a:pt x="762903" y="480743"/>
                    <a:pt x="750423" y="489310"/>
                  </a:cubicBezTo>
                  <a:cubicBezTo>
                    <a:pt x="725706" y="506194"/>
                    <a:pt x="699154" y="514635"/>
                    <a:pt x="670767" y="514635"/>
                  </a:cubicBezTo>
                  <a:cubicBezTo>
                    <a:pt x="623780" y="514635"/>
                    <a:pt x="590621" y="501057"/>
                    <a:pt x="571291" y="473893"/>
                  </a:cubicBezTo>
                  <a:cubicBezTo>
                    <a:pt x="554894" y="451133"/>
                    <a:pt x="546696" y="412834"/>
                    <a:pt x="546696" y="358997"/>
                  </a:cubicBezTo>
                  <a:cubicBezTo>
                    <a:pt x="546696" y="338930"/>
                    <a:pt x="546818" y="321800"/>
                    <a:pt x="547064" y="307607"/>
                  </a:cubicBezTo>
                  <a:cubicBezTo>
                    <a:pt x="547064" y="299287"/>
                    <a:pt x="547064" y="293657"/>
                    <a:pt x="547064" y="290720"/>
                  </a:cubicBezTo>
                  <a:cubicBezTo>
                    <a:pt x="547064" y="269676"/>
                    <a:pt x="545167" y="254197"/>
                    <a:pt x="541375" y="244285"/>
                  </a:cubicBezTo>
                  <a:cubicBezTo>
                    <a:pt x="537580" y="234377"/>
                    <a:pt x="530667" y="226606"/>
                    <a:pt x="520634" y="220976"/>
                  </a:cubicBezTo>
                  <a:cubicBezTo>
                    <a:pt x="511090" y="216082"/>
                    <a:pt x="505033" y="212169"/>
                    <a:pt x="502465" y="209232"/>
                  </a:cubicBezTo>
                  <a:cubicBezTo>
                    <a:pt x="499893" y="206296"/>
                    <a:pt x="498610" y="202257"/>
                    <a:pt x="498610" y="197117"/>
                  </a:cubicBezTo>
                  <a:cubicBezTo>
                    <a:pt x="498610" y="178520"/>
                    <a:pt x="512679" y="166162"/>
                    <a:pt x="540822" y="160042"/>
                  </a:cubicBezTo>
                  <a:cubicBezTo>
                    <a:pt x="588786" y="149521"/>
                    <a:pt x="636750" y="144260"/>
                    <a:pt x="684717" y="144260"/>
                  </a:cubicBezTo>
                  <a:close/>
                  <a:moveTo>
                    <a:pt x="2331043" y="143891"/>
                  </a:moveTo>
                  <a:cubicBezTo>
                    <a:pt x="2361876" y="143891"/>
                    <a:pt x="2388307" y="151968"/>
                    <a:pt x="2410330" y="168118"/>
                  </a:cubicBezTo>
                  <a:cubicBezTo>
                    <a:pt x="2425747" y="179618"/>
                    <a:pt x="2436517" y="193141"/>
                    <a:pt x="2442634" y="208680"/>
                  </a:cubicBezTo>
                  <a:cubicBezTo>
                    <a:pt x="2448751" y="224218"/>
                    <a:pt x="2452546" y="247041"/>
                    <a:pt x="2454012" y="277141"/>
                  </a:cubicBezTo>
                  <a:lnTo>
                    <a:pt x="2459152" y="406349"/>
                  </a:lnTo>
                  <a:cubicBezTo>
                    <a:pt x="2459642" y="416139"/>
                    <a:pt x="2461172" y="423358"/>
                    <a:pt x="2463740" y="428008"/>
                  </a:cubicBezTo>
                  <a:cubicBezTo>
                    <a:pt x="2466308" y="432658"/>
                    <a:pt x="2473836" y="441590"/>
                    <a:pt x="2486316" y="454803"/>
                  </a:cubicBezTo>
                  <a:cubicBezTo>
                    <a:pt x="2489986" y="458720"/>
                    <a:pt x="2491821" y="464225"/>
                    <a:pt x="2491821" y="471322"/>
                  </a:cubicBezTo>
                  <a:cubicBezTo>
                    <a:pt x="2491821" y="487475"/>
                    <a:pt x="2482156" y="498732"/>
                    <a:pt x="2462822" y="505092"/>
                  </a:cubicBezTo>
                  <a:cubicBezTo>
                    <a:pt x="2443489" y="511455"/>
                    <a:pt x="2408985" y="514635"/>
                    <a:pt x="2359308" y="514635"/>
                  </a:cubicBezTo>
                  <a:cubicBezTo>
                    <a:pt x="2325538" y="514635"/>
                    <a:pt x="2301676" y="511702"/>
                    <a:pt x="2287729" y="505829"/>
                  </a:cubicBezTo>
                  <a:cubicBezTo>
                    <a:pt x="2273289" y="499709"/>
                    <a:pt x="2266070" y="489797"/>
                    <a:pt x="2266070" y="476093"/>
                  </a:cubicBezTo>
                  <a:cubicBezTo>
                    <a:pt x="2266070" y="471200"/>
                    <a:pt x="2266804" y="467589"/>
                    <a:pt x="2268274" y="465264"/>
                  </a:cubicBezTo>
                  <a:cubicBezTo>
                    <a:pt x="2269740" y="462942"/>
                    <a:pt x="2274637" y="457250"/>
                    <a:pt x="2282957" y="448196"/>
                  </a:cubicBezTo>
                  <a:cubicBezTo>
                    <a:pt x="2292744" y="437920"/>
                    <a:pt x="2297641" y="403659"/>
                    <a:pt x="2297641" y="345415"/>
                  </a:cubicBezTo>
                  <a:cubicBezTo>
                    <a:pt x="2297641" y="311645"/>
                    <a:pt x="2293724" y="286685"/>
                    <a:pt x="2285894" y="270531"/>
                  </a:cubicBezTo>
                  <a:cubicBezTo>
                    <a:pt x="2279531" y="257561"/>
                    <a:pt x="2267784" y="251076"/>
                    <a:pt x="2250654" y="251076"/>
                  </a:cubicBezTo>
                  <a:cubicBezTo>
                    <a:pt x="2234257" y="251076"/>
                    <a:pt x="2223000" y="256338"/>
                    <a:pt x="2216883" y="266861"/>
                  </a:cubicBezTo>
                  <a:cubicBezTo>
                    <a:pt x="2210767" y="277385"/>
                    <a:pt x="2207705" y="296472"/>
                    <a:pt x="2207705" y="324125"/>
                  </a:cubicBezTo>
                  <a:lnTo>
                    <a:pt x="2207705" y="396806"/>
                  </a:lnTo>
                  <a:cubicBezTo>
                    <a:pt x="2207705" y="411246"/>
                    <a:pt x="2208622" y="421154"/>
                    <a:pt x="2210461" y="426538"/>
                  </a:cubicBezTo>
                  <a:cubicBezTo>
                    <a:pt x="2212296" y="431925"/>
                    <a:pt x="2218350" y="442323"/>
                    <a:pt x="2228630" y="457740"/>
                  </a:cubicBezTo>
                  <a:cubicBezTo>
                    <a:pt x="2231320" y="462147"/>
                    <a:pt x="2232668" y="467162"/>
                    <a:pt x="2232668" y="472792"/>
                  </a:cubicBezTo>
                  <a:cubicBezTo>
                    <a:pt x="2232668" y="487228"/>
                    <a:pt x="2222635" y="497874"/>
                    <a:pt x="2202568" y="504727"/>
                  </a:cubicBezTo>
                  <a:cubicBezTo>
                    <a:pt x="2182501" y="511577"/>
                    <a:pt x="2151178" y="515004"/>
                    <a:pt x="2108597" y="515004"/>
                  </a:cubicBezTo>
                  <a:cubicBezTo>
                    <a:pt x="2040566" y="515004"/>
                    <a:pt x="2006549" y="500932"/>
                    <a:pt x="2006549" y="472792"/>
                  </a:cubicBezTo>
                  <a:cubicBezTo>
                    <a:pt x="2006549" y="466918"/>
                    <a:pt x="2007589" y="462452"/>
                    <a:pt x="2009670" y="459394"/>
                  </a:cubicBezTo>
                  <a:cubicBezTo>
                    <a:pt x="2011749" y="456332"/>
                    <a:pt x="2016705" y="451988"/>
                    <a:pt x="2024538" y="446361"/>
                  </a:cubicBezTo>
                  <a:cubicBezTo>
                    <a:pt x="2030898" y="441711"/>
                    <a:pt x="2034936" y="436390"/>
                    <a:pt x="2036650" y="430392"/>
                  </a:cubicBezTo>
                  <a:cubicBezTo>
                    <a:pt x="2038363" y="424397"/>
                    <a:pt x="2039955" y="409654"/>
                    <a:pt x="2041421" y="386161"/>
                  </a:cubicBezTo>
                  <a:cubicBezTo>
                    <a:pt x="2043135" y="358264"/>
                    <a:pt x="2043990" y="329019"/>
                    <a:pt x="2043990" y="298432"/>
                  </a:cubicBezTo>
                  <a:cubicBezTo>
                    <a:pt x="2043990" y="281545"/>
                    <a:pt x="2042707" y="270472"/>
                    <a:pt x="2040136" y="265210"/>
                  </a:cubicBezTo>
                  <a:cubicBezTo>
                    <a:pt x="2037567" y="259949"/>
                    <a:pt x="2030165" y="253526"/>
                    <a:pt x="2017928" y="245939"/>
                  </a:cubicBezTo>
                  <a:cubicBezTo>
                    <a:pt x="2007408" y="239333"/>
                    <a:pt x="2002146" y="231256"/>
                    <a:pt x="2002146" y="221712"/>
                  </a:cubicBezTo>
                  <a:cubicBezTo>
                    <a:pt x="2002146" y="211922"/>
                    <a:pt x="2006428" y="203908"/>
                    <a:pt x="2014991" y="197670"/>
                  </a:cubicBezTo>
                  <a:cubicBezTo>
                    <a:pt x="2023558" y="191428"/>
                    <a:pt x="2041178" y="183535"/>
                    <a:pt x="2067852" y="173992"/>
                  </a:cubicBezTo>
                  <a:cubicBezTo>
                    <a:pt x="2091345" y="165672"/>
                    <a:pt x="2113981" y="158634"/>
                    <a:pt x="2135761" y="152886"/>
                  </a:cubicBezTo>
                  <a:cubicBezTo>
                    <a:pt x="2157541" y="147134"/>
                    <a:pt x="2172468" y="144260"/>
                    <a:pt x="2180541" y="144260"/>
                  </a:cubicBezTo>
                  <a:cubicBezTo>
                    <a:pt x="2187885" y="144260"/>
                    <a:pt x="2194064" y="146950"/>
                    <a:pt x="2199079" y="152333"/>
                  </a:cubicBezTo>
                  <a:cubicBezTo>
                    <a:pt x="2204097" y="157717"/>
                    <a:pt x="2206606" y="164080"/>
                    <a:pt x="2206606" y="171423"/>
                  </a:cubicBezTo>
                  <a:cubicBezTo>
                    <a:pt x="2206606" y="172157"/>
                    <a:pt x="2206481" y="175215"/>
                    <a:pt x="2206238" y="180598"/>
                  </a:cubicBezTo>
                  <a:cubicBezTo>
                    <a:pt x="2205995" y="182555"/>
                    <a:pt x="2205870" y="184268"/>
                    <a:pt x="2205870" y="185738"/>
                  </a:cubicBezTo>
                  <a:cubicBezTo>
                    <a:pt x="2205870" y="197485"/>
                    <a:pt x="2210767" y="203359"/>
                    <a:pt x="2220553" y="203359"/>
                  </a:cubicBezTo>
                  <a:cubicBezTo>
                    <a:pt x="2226427" y="203359"/>
                    <a:pt x="2232668" y="198709"/>
                    <a:pt x="2239275" y="189409"/>
                  </a:cubicBezTo>
                  <a:cubicBezTo>
                    <a:pt x="2260319" y="159065"/>
                    <a:pt x="2290909" y="143891"/>
                    <a:pt x="2331043" y="143891"/>
                  </a:cubicBezTo>
                  <a:close/>
                  <a:moveTo>
                    <a:pt x="1196906" y="143891"/>
                  </a:moveTo>
                  <a:cubicBezTo>
                    <a:pt x="1205473" y="143891"/>
                    <a:pt x="1211468" y="146095"/>
                    <a:pt x="1214895" y="150498"/>
                  </a:cubicBezTo>
                  <a:cubicBezTo>
                    <a:pt x="1218318" y="154905"/>
                    <a:pt x="1220031" y="162492"/>
                    <a:pt x="1220031" y="173258"/>
                  </a:cubicBezTo>
                  <a:lnTo>
                    <a:pt x="1220031" y="498485"/>
                  </a:lnTo>
                  <a:cubicBezTo>
                    <a:pt x="1220031" y="531522"/>
                    <a:pt x="1217463" y="556973"/>
                    <a:pt x="1212323" y="574836"/>
                  </a:cubicBezTo>
                  <a:cubicBezTo>
                    <a:pt x="1207186" y="592703"/>
                    <a:pt x="1198376" y="606896"/>
                    <a:pt x="1185896" y="617416"/>
                  </a:cubicBezTo>
                  <a:cubicBezTo>
                    <a:pt x="1173169" y="627940"/>
                    <a:pt x="1156588" y="636444"/>
                    <a:pt x="1136156" y="642929"/>
                  </a:cubicBezTo>
                  <a:cubicBezTo>
                    <a:pt x="1115721" y="649414"/>
                    <a:pt x="1094983" y="652657"/>
                    <a:pt x="1073936" y="652657"/>
                  </a:cubicBezTo>
                  <a:cubicBezTo>
                    <a:pt x="1049956" y="652657"/>
                    <a:pt x="1029948" y="647885"/>
                    <a:pt x="1013920" y="638342"/>
                  </a:cubicBezTo>
                  <a:cubicBezTo>
                    <a:pt x="997891" y="628798"/>
                    <a:pt x="989877" y="616930"/>
                    <a:pt x="989877" y="602736"/>
                  </a:cubicBezTo>
                  <a:cubicBezTo>
                    <a:pt x="989877" y="596373"/>
                    <a:pt x="992140" y="590865"/>
                    <a:pt x="996668" y="586218"/>
                  </a:cubicBezTo>
                  <a:cubicBezTo>
                    <a:pt x="1001196" y="581568"/>
                    <a:pt x="1006639" y="579243"/>
                    <a:pt x="1013002" y="579243"/>
                  </a:cubicBezTo>
                  <a:cubicBezTo>
                    <a:pt x="1015939" y="579243"/>
                    <a:pt x="1019856" y="579608"/>
                    <a:pt x="1024749" y="580344"/>
                  </a:cubicBezTo>
                  <a:cubicBezTo>
                    <a:pt x="1029643" y="581078"/>
                    <a:pt x="1032701" y="581446"/>
                    <a:pt x="1033924" y="581446"/>
                  </a:cubicBezTo>
                  <a:cubicBezTo>
                    <a:pt x="1038331" y="581446"/>
                    <a:pt x="1042307" y="579364"/>
                    <a:pt x="1045855" y="575204"/>
                  </a:cubicBezTo>
                  <a:cubicBezTo>
                    <a:pt x="1049404" y="571044"/>
                    <a:pt x="1051179" y="566394"/>
                    <a:pt x="1051179" y="561254"/>
                  </a:cubicBezTo>
                  <a:cubicBezTo>
                    <a:pt x="1051179" y="558808"/>
                    <a:pt x="1050811" y="555381"/>
                    <a:pt x="1050078" y="550977"/>
                  </a:cubicBezTo>
                  <a:cubicBezTo>
                    <a:pt x="1048364" y="541924"/>
                    <a:pt x="1047506" y="533479"/>
                    <a:pt x="1047506" y="525649"/>
                  </a:cubicBezTo>
                  <a:lnTo>
                    <a:pt x="1047506" y="292558"/>
                  </a:lnTo>
                  <a:cubicBezTo>
                    <a:pt x="1047506" y="281545"/>
                    <a:pt x="1045612" y="272978"/>
                    <a:pt x="1041817" y="266861"/>
                  </a:cubicBezTo>
                  <a:cubicBezTo>
                    <a:pt x="1038025" y="260744"/>
                    <a:pt x="1031478" y="255848"/>
                    <a:pt x="1022181" y="252178"/>
                  </a:cubicBezTo>
                  <a:cubicBezTo>
                    <a:pt x="1008231" y="246551"/>
                    <a:pt x="1001256" y="238106"/>
                    <a:pt x="1001256" y="226849"/>
                  </a:cubicBezTo>
                  <a:cubicBezTo>
                    <a:pt x="1001256" y="213879"/>
                    <a:pt x="1006886" y="202685"/>
                    <a:pt x="1018142" y="193263"/>
                  </a:cubicBezTo>
                  <a:cubicBezTo>
                    <a:pt x="1029399" y="183841"/>
                    <a:pt x="1047753" y="175093"/>
                    <a:pt x="1073203" y="167017"/>
                  </a:cubicBezTo>
                  <a:cubicBezTo>
                    <a:pt x="1091313" y="161390"/>
                    <a:pt x="1113337" y="156128"/>
                    <a:pt x="1139277" y="151231"/>
                  </a:cubicBezTo>
                  <a:cubicBezTo>
                    <a:pt x="1165217" y="146338"/>
                    <a:pt x="1184426" y="143891"/>
                    <a:pt x="1196906" y="143891"/>
                  </a:cubicBezTo>
                  <a:close/>
                  <a:moveTo>
                    <a:pt x="1779819" y="141323"/>
                  </a:moveTo>
                  <a:cubicBezTo>
                    <a:pt x="1822399" y="141323"/>
                    <a:pt x="1858498" y="152090"/>
                    <a:pt x="1888108" y="173623"/>
                  </a:cubicBezTo>
                  <a:cubicBezTo>
                    <a:pt x="1903768" y="185127"/>
                    <a:pt x="1914719" y="198281"/>
                    <a:pt x="1920961" y="213086"/>
                  </a:cubicBezTo>
                  <a:cubicBezTo>
                    <a:pt x="1927199" y="227892"/>
                    <a:pt x="1930320" y="248264"/>
                    <a:pt x="1930320" y="274205"/>
                  </a:cubicBezTo>
                  <a:lnTo>
                    <a:pt x="1929587" y="328897"/>
                  </a:lnTo>
                  <a:cubicBezTo>
                    <a:pt x="1929587" y="366827"/>
                    <a:pt x="1932277" y="391422"/>
                    <a:pt x="1937664" y="402679"/>
                  </a:cubicBezTo>
                  <a:cubicBezTo>
                    <a:pt x="1940354" y="408063"/>
                    <a:pt x="1942922" y="411489"/>
                    <a:pt x="1945372" y="412956"/>
                  </a:cubicBezTo>
                  <a:cubicBezTo>
                    <a:pt x="1947819" y="414426"/>
                    <a:pt x="1952956" y="415771"/>
                    <a:pt x="1960789" y="416994"/>
                  </a:cubicBezTo>
                  <a:cubicBezTo>
                    <a:pt x="1968619" y="418218"/>
                    <a:pt x="1972536" y="423358"/>
                    <a:pt x="1972536" y="432411"/>
                  </a:cubicBezTo>
                  <a:cubicBezTo>
                    <a:pt x="1972536" y="444158"/>
                    <a:pt x="1967823" y="456395"/>
                    <a:pt x="1958401" y="469118"/>
                  </a:cubicBezTo>
                  <a:cubicBezTo>
                    <a:pt x="1948980" y="481845"/>
                    <a:pt x="1936805" y="492490"/>
                    <a:pt x="1921879" y="501057"/>
                  </a:cubicBezTo>
                  <a:cubicBezTo>
                    <a:pt x="1903525" y="511824"/>
                    <a:pt x="1884313" y="517207"/>
                    <a:pt x="1864246" y="517207"/>
                  </a:cubicBezTo>
                  <a:cubicBezTo>
                    <a:pt x="1838553" y="517207"/>
                    <a:pt x="1818239" y="508397"/>
                    <a:pt x="1803312" y="490777"/>
                  </a:cubicBezTo>
                  <a:cubicBezTo>
                    <a:pt x="1798176" y="484413"/>
                    <a:pt x="1793401" y="481233"/>
                    <a:pt x="1788997" y="481233"/>
                  </a:cubicBezTo>
                  <a:cubicBezTo>
                    <a:pt x="1784104" y="481233"/>
                    <a:pt x="1777619" y="484292"/>
                    <a:pt x="1769542" y="490409"/>
                  </a:cubicBezTo>
                  <a:cubicBezTo>
                    <a:pt x="1745072" y="508275"/>
                    <a:pt x="1717296" y="517207"/>
                    <a:pt x="1686216" y="517207"/>
                  </a:cubicBezTo>
                  <a:cubicBezTo>
                    <a:pt x="1654159" y="517207"/>
                    <a:pt x="1628219" y="510354"/>
                    <a:pt x="1608395" y="496650"/>
                  </a:cubicBezTo>
                  <a:cubicBezTo>
                    <a:pt x="1595425" y="487597"/>
                    <a:pt x="1585148" y="475788"/>
                    <a:pt x="1577562" y="461229"/>
                  </a:cubicBezTo>
                  <a:cubicBezTo>
                    <a:pt x="1569975" y="446667"/>
                    <a:pt x="1566183" y="431435"/>
                    <a:pt x="1566183" y="415528"/>
                  </a:cubicBezTo>
                  <a:cubicBezTo>
                    <a:pt x="1566183" y="390077"/>
                    <a:pt x="1576460" y="367564"/>
                    <a:pt x="1597017" y="347987"/>
                  </a:cubicBezTo>
                  <a:cubicBezTo>
                    <a:pt x="1629074" y="317150"/>
                    <a:pt x="1677041" y="301612"/>
                    <a:pt x="1740912" y="301368"/>
                  </a:cubicBezTo>
                  <a:cubicBezTo>
                    <a:pt x="1755105" y="301368"/>
                    <a:pt x="1764037" y="299961"/>
                    <a:pt x="1767707" y="297146"/>
                  </a:cubicBezTo>
                  <a:cubicBezTo>
                    <a:pt x="1771377" y="294331"/>
                    <a:pt x="1773212" y="287786"/>
                    <a:pt x="1773212" y="277506"/>
                  </a:cubicBezTo>
                  <a:cubicBezTo>
                    <a:pt x="1773212" y="251566"/>
                    <a:pt x="1770522" y="232785"/>
                    <a:pt x="1765139" y="221160"/>
                  </a:cubicBezTo>
                  <a:cubicBezTo>
                    <a:pt x="1759752" y="209538"/>
                    <a:pt x="1750945" y="203724"/>
                    <a:pt x="1738708" y="203724"/>
                  </a:cubicBezTo>
                  <a:cubicBezTo>
                    <a:pt x="1731365" y="203724"/>
                    <a:pt x="1724821" y="205927"/>
                    <a:pt x="1719069" y="210331"/>
                  </a:cubicBezTo>
                  <a:cubicBezTo>
                    <a:pt x="1713317" y="214737"/>
                    <a:pt x="1706161" y="222814"/>
                    <a:pt x="1697595" y="234558"/>
                  </a:cubicBezTo>
                  <a:cubicBezTo>
                    <a:pt x="1675814" y="265638"/>
                    <a:pt x="1653057" y="281176"/>
                    <a:pt x="1629321" y="281176"/>
                  </a:cubicBezTo>
                  <a:cubicBezTo>
                    <a:pt x="1617330" y="281176"/>
                    <a:pt x="1607540" y="277628"/>
                    <a:pt x="1599954" y="270531"/>
                  </a:cubicBezTo>
                  <a:cubicBezTo>
                    <a:pt x="1592367" y="263435"/>
                    <a:pt x="1588575" y="254138"/>
                    <a:pt x="1588575" y="242634"/>
                  </a:cubicBezTo>
                  <a:cubicBezTo>
                    <a:pt x="1588575" y="230888"/>
                    <a:pt x="1593284" y="219141"/>
                    <a:pt x="1602706" y="207394"/>
                  </a:cubicBezTo>
                  <a:cubicBezTo>
                    <a:pt x="1612128" y="195650"/>
                    <a:pt x="1624914" y="185370"/>
                    <a:pt x="1641067" y="176560"/>
                  </a:cubicBezTo>
                  <a:cubicBezTo>
                    <a:pt x="1685361" y="153070"/>
                    <a:pt x="1731612" y="141323"/>
                    <a:pt x="1779819" y="141323"/>
                  </a:cubicBezTo>
                  <a:close/>
                  <a:moveTo>
                    <a:pt x="1419720" y="6238"/>
                  </a:moveTo>
                  <a:cubicBezTo>
                    <a:pt x="1441010" y="6238"/>
                    <a:pt x="1457897" y="10214"/>
                    <a:pt x="1470377" y="18169"/>
                  </a:cubicBezTo>
                  <a:cubicBezTo>
                    <a:pt x="1482857" y="26121"/>
                    <a:pt x="1489099" y="36829"/>
                    <a:pt x="1489099" y="50289"/>
                  </a:cubicBezTo>
                  <a:cubicBezTo>
                    <a:pt x="1489099" y="69132"/>
                    <a:pt x="1479677" y="84059"/>
                    <a:pt x="1460834" y="95069"/>
                  </a:cubicBezTo>
                  <a:cubicBezTo>
                    <a:pt x="1430977" y="112446"/>
                    <a:pt x="1394881" y="121134"/>
                    <a:pt x="1352548" y="121134"/>
                  </a:cubicBezTo>
                  <a:cubicBezTo>
                    <a:pt x="1334681" y="121134"/>
                    <a:pt x="1320487" y="117708"/>
                    <a:pt x="1309964" y="110854"/>
                  </a:cubicBezTo>
                  <a:cubicBezTo>
                    <a:pt x="1295770" y="102044"/>
                    <a:pt x="1288674" y="89811"/>
                    <a:pt x="1288674" y="74147"/>
                  </a:cubicBezTo>
                  <a:cubicBezTo>
                    <a:pt x="1288674" y="53100"/>
                    <a:pt x="1303725" y="36582"/>
                    <a:pt x="1333826" y="24592"/>
                  </a:cubicBezTo>
                  <a:cubicBezTo>
                    <a:pt x="1364416" y="12355"/>
                    <a:pt x="1393046" y="6238"/>
                    <a:pt x="1419720" y="6238"/>
                  </a:cubicBezTo>
                  <a:close/>
                  <a:moveTo>
                    <a:pt x="1142214" y="6238"/>
                  </a:moveTo>
                  <a:cubicBezTo>
                    <a:pt x="1163504" y="6238"/>
                    <a:pt x="1180388" y="10214"/>
                    <a:pt x="1192868" y="18169"/>
                  </a:cubicBezTo>
                  <a:cubicBezTo>
                    <a:pt x="1205348" y="26121"/>
                    <a:pt x="1211589" y="36829"/>
                    <a:pt x="1211589" y="50289"/>
                  </a:cubicBezTo>
                  <a:cubicBezTo>
                    <a:pt x="1211589" y="69132"/>
                    <a:pt x="1202168" y="84059"/>
                    <a:pt x="1183324" y="95069"/>
                  </a:cubicBezTo>
                  <a:cubicBezTo>
                    <a:pt x="1153471" y="112446"/>
                    <a:pt x="1117375" y="121134"/>
                    <a:pt x="1075038" y="121134"/>
                  </a:cubicBezTo>
                  <a:cubicBezTo>
                    <a:pt x="1057418" y="121134"/>
                    <a:pt x="1043224" y="117708"/>
                    <a:pt x="1032458" y="110854"/>
                  </a:cubicBezTo>
                  <a:cubicBezTo>
                    <a:pt x="1018264" y="101801"/>
                    <a:pt x="1011167" y="89564"/>
                    <a:pt x="1011167" y="74147"/>
                  </a:cubicBezTo>
                  <a:cubicBezTo>
                    <a:pt x="1011167" y="53100"/>
                    <a:pt x="1026216" y="36582"/>
                    <a:pt x="1056316" y="24592"/>
                  </a:cubicBezTo>
                  <a:cubicBezTo>
                    <a:pt x="1086907" y="12355"/>
                    <a:pt x="1115537" y="6238"/>
                    <a:pt x="1142214" y="6238"/>
                  </a:cubicBezTo>
                  <a:close/>
                  <a:moveTo>
                    <a:pt x="435351" y="0"/>
                  </a:moveTo>
                  <a:cubicBezTo>
                    <a:pt x="443915" y="0"/>
                    <a:pt x="452113" y="4893"/>
                    <a:pt x="459943" y="14680"/>
                  </a:cubicBezTo>
                  <a:cubicBezTo>
                    <a:pt x="481480" y="42090"/>
                    <a:pt x="492247" y="72434"/>
                    <a:pt x="492247" y="105714"/>
                  </a:cubicBezTo>
                  <a:cubicBezTo>
                    <a:pt x="492247" y="120888"/>
                    <a:pt x="488699" y="133003"/>
                    <a:pt x="481602" y="142056"/>
                  </a:cubicBezTo>
                  <a:cubicBezTo>
                    <a:pt x="474505" y="151110"/>
                    <a:pt x="465205" y="155638"/>
                    <a:pt x="453705" y="155638"/>
                  </a:cubicBezTo>
                  <a:cubicBezTo>
                    <a:pt x="445138" y="155638"/>
                    <a:pt x="438653" y="153925"/>
                    <a:pt x="434250" y="150498"/>
                  </a:cubicBezTo>
                  <a:cubicBezTo>
                    <a:pt x="429843" y="147071"/>
                    <a:pt x="418586" y="135081"/>
                    <a:pt x="400479" y="114524"/>
                  </a:cubicBezTo>
                  <a:cubicBezTo>
                    <a:pt x="389466" y="101801"/>
                    <a:pt x="376190" y="93481"/>
                    <a:pt x="360651" y="89564"/>
                  </a:cubicBezTo>
                  <a:cubicBezTo>
                    <a:pt x="345110" y="85651"/>
                    <a:pt x="316173" y="83079"/>
                    <a:pt x="273836" y="81856"/>
                  </a:cubicBezTo>
                  <a:cubicBezTo>
                    <a:pt x="256953" y="81856"/>
                    <a:pt x="246551" y="86137"/>
                    <a:pt x="242638" y="94704"/>
                  </a:cubicBezTo>
                  <a:cubicBezTo>
                    <a:pt x="239701" y="101068"/>
                    <a:pt x="236945" y="113548"/>
                    <a:pt x="234377" y="132145"/>
                  </a:cubicBezTo>
                  <a:cubicBezTo>
                    <a:pt x="231808" y="150745"/>
                    <a:pt x="230523" y="167628"/>
                    <a:pt x="230523" y="182802"/>
                  </a:cubicBezTo>
                  <a:cubicBezTo>
                    <a:pt x="230523" y="191855"/>
                    <a:pt x="233459" y="198097"/>
                    <a:pt x="239333" y="201524"/>
                  </a:cubicBezTo>
                  <a:cubicBezTo>
                    <a:pt x="245206" y="204947"/>
                    <a:pt x="256219" y="206661"/>
                    <a:pt x="272370" y="206661"/>
                  </a:cubicBezTo>
                  <a:cubicBezTo>
                    <a:pt x="283136" y="206661"/>
                    <a:pt x="291091" y="204704"/>
                    <a:pt x="296228" y="200787"/>
                  </a:cubicBezTo>
                  <a:cubicBezTo>
                    <a:pt x="301368" y="196874"/>
                    <a:pt x="304917" y="190267"/>
                    <a:pt x="306873" y="180967"/>
                  </a:cubicBezTo>
                  <a:cubicBezTo>
                    <a:pt x="312503" y="154293"/>
                    <a:pt x="324004" y="140955"/>
                    <a:pt x="341380" y="140955"/>
                  </a:cubicBezTo>
                  <a:cubicBezTo>
                    <a:pt x="371234" y="140955"/>
                    <a:pt x="386161" y="176685"/>
                    <a:pt x="386161" y="248139"/>
                  </a:cubicBezTo>
                  <a:cubicBezTo>
                    <a:pt x="386161" y="293413"/>
                    <a:pt x="379676" y="326694"/>
                    <a:pt x="366706" y="347987"/>
                  </a:cubicBezTo>
                  <a:cubicBezTo>
                    <a:pt x="358876" y="360954"/>
                    <a:pt x="348109" y="367439"/>
                    <a:pt x="334405" y="367439"/>
                  </a:cubicBezTo>
                  <a:cubicBezTo>
                    <a:pt x="319965" y="367439"/>
                    <a:pt x="311645" y="357774"/>
                    <a:pt x="309445" y="338440"/>
                  </a:cubicBezTo>
                  <a:cubicBezTo>
                    <a:pt x="308222" y="325960"/>
                    <a:pt x="306689" y="317150"/>
                    <a:pt x="304854" y="312013"/>
                  </a:cubicBezTo>
                  <a:cubicBezTo>
                    <a:pt x="303019" y="306873"/>
                    <a:pt x="299533" y="301980"/>
                    <a:pt x="294393" y="297330"/>
                  </a:cubicBezTo>
                  <a:cubicBezTo>
                    <a:pt x="286316" y="289743"/>
                    <a:pt x="274573" y="285948"/>
                    <a:pt x="259156" y="285948"/>
                  </a:cubicBezTo>
                  <a:cubicBezTo>
                    <a:pt x="248143" y="285948"/>
                    <a:pt x="240678" y="287908"/>
                    <a:pt x="236764" y="291821"/>
                  </a:cubicBezTo>
                  <a:cubicBezTo>
                    <a:pt x="232848" y="295738"/>
                    <a:pt x="231134" y="303203"/>
                    <a:pt x="231624" y="314213"/>
                  </a:cubicBezTo>
                  <a:cubicBezTo>
                    <a:pt x="231624" y="316173"/>
                    <a:pt x="231503" y="327552"/>
                    <a:pt x="231256" y="348352"/>
                  </a:cubicBezTo>
                  <a:cubicBezTo>
                    <a:pt x="231256" y="390689"/>
                    <a:pt x="235663" y="416504"/>
                    <a:pt x="244473" y="425805"/>
                  </a:cubicBezTo>
                  <a:cubicBezTo>
                    <a:pt x="247409" y="429475"/>
                    <a:pt x="250405" y="431862"/>
                    <a:pt x="253464" y="432964"/>
                  </a:cubicBezTo>
                  <a:cubicBezTo>
                    <a:pt x="256525" y="434065"/>
                    <a:pt x="264540" y="435595"/>
                    <a:pt x="277510" y="437551"/>
                  </a:cubicBezTo>
                  <a:cubicBezTo>
                    <a:pt x="283870" y="438531"/>
                    <a:pt x="289253" y="441833"/>
                    <a:pt x="293660" y="447463"/>
                  </a:cubicBezTo>
                  <a:cubicBezTo>
                    <a:pt x="298063" y="453090"/>
                    <a:pt x="300267" y="459575"/>
                    <a:pt x="300267" y="466918"/>
                  </a:cubicBezTo>
                  <a:cubicBezTo>
                    <a:pt x="300267" y="485762"/>
                    <a:pt x="289253" y="497874"/>
                    <a:pt x="267230" y="503257"/>
                  </a:cubicBezTo>
                  <a:cubicBezTo>
                    <a:pt x="235416" y="510844"/>
                    <a:pt x="190757" y="514635"/>
                    <a:pt x="133247" y="514635"/>
                  </a:cubicBezTo>
                  <a:cubicBezTo>
                    <a:pt x="82836" y="514635"/>
                    <a:pt x="48085" y="511702"/>
                    <a:pt x="28999" y="505829"/>
                  </a:cubicBezTo>
                  <a:cubicBezTo>
                    <a:pt x="20435" y="503135"/>
                    <a:pt x="13460" y="498242"/>
                    <a:pt x="8077" y="491145"/>
                  </a:cubicBezTo>
                  <a:cubicBezTo>
                    <a:pt x="2693" y="484048"/>
                    <a:pt x="0" y="476215"/>
                    <a:pt x="0" y="467652"/>
                  </a:cubicBezTo>
                  <a:cubicBezTo>
                    <a:pt x="0" y="456885"/>
                    <a:pt x="3917" y="448196"/>
                    <a:pt x="11747" y="441590"/>
                  </a:cubicBezTo>
                  <a:cubicBezTo>
                    <a:pt x="13703" y="440120"/>
                    <a:pt x="20435" y="437061"/>
                    <a:pt x="31935" y="432411"/>
                  </a:cubicBezTo>
                  <a:cubicBezTo>
                    <a:pt x="45639" y="427028"/>
                    <a:pt x="53837" y="414548"/>
                    <a:pt x="56530" y="394971"/>
                  </a:cubicBezTo>
                  <a:cubicBezTo>
                    <a:pt x="60934" y="364871"/>
                    <a:pt x="63137" y="296228"/>
                    <a:pt x="63137" y="189040"/>
                  </a:cubicBezTo>
                  <a:cubicBezTo>
                    <a:pt x="63137" y="142790"/>
                    <a:pt x="61546" y="112811"/>
                    <a:pt x="58365" y="99108"/>
                  </a:cubicBezTo>
                  <a:cubicBezTo>
                    <a:pt x="55182" y="85404"/>
                    <a:pt x="47474" y="75861"/>
                    <a:pt x="35240" y="70477"/>
                  </a:cubicBezTo>
                  <a:cubicBezTo>
                    <a:pt x="23003" y="65094"/>
                    <a:pt x="14989" y="60381"/>
                    <a:pt x="11194" y="56343"/>
                  </a:cubicBezTo>
                  <a:cubicBezTo>
                    <a:pt x="7402" y="52308"/>
                    <a:pt x="5505" y="46494"/>
                    <a:pt x="5505" y="38907"/>
                  </a:cubicBezTo>
                  <a:cubicBezTo>
                    <a:pt x="5505" y="28140"/>
                    <a:pt x="10767" y="19146"/>
                    <a:pt x="21290" y="11928"/>
                  </a:cubicBezTo>
                  <a:cubicBezTo>
                    <a:pt x="31814" y="4709"/>
                    <a:pt x="44784" y="1098"/>
                    <a:pt x="60200" y="1098"/>
                  </a:cubicBezTo>
                  <a:cubicBezTo>
                    <a:pt x="69987" y="1098"/>
                    <a:pt x="84306" y="1835"/>
                    <a:pt x="103149" y="3302"/>
                  </a:cubicBezTo>
                  <a:cubicBezTo>
                    <a:pt x="143037" y="6485"/>
                    <a:pt x="190757" y="8073"/>
                    <a:pt x="246308" y="8073"/>
                  </a:cubicBezTo>
                  <a:cubicBezTo>
                    <a:pt x="335139" y="8073"/>
                    <a:pt x="394971" y="5627"/>
                    <a:pt x="425805" y="733"/>
                  </a:cubicBezTo>
                  <a:cubicBezTo>
                    <a:pt x="429968" y="243"/>
                    <a:pt x="433148" y="0"/>
                    <a:pt x="43535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Poppins" panose="00000500000000000000" pitchFamily="50" charset="0"/>
                <a:cs typeface="Poppins" panose="00000500000000000000" pitchFamily="50" charset="0"/>
              </a:endParaRPr>
            </a:p>
          </p:txBody>
        </p:sp>
      </p:grpSp>
      <p:pic>
        <p:nvPicPr>
          <p:cNvPr id="18" name="Picture Placeholder 17">
            <a:extLst>
              <a:ext uri="{FF2B5EF4-FFF2-40B4-BE49-F238E27FC236}">
                <a16:creationId xmlns:a16="http://schemas.microsoft.com/office/drawing/2014/main" id="{2A25B919-29B6-473A-8B2E-6A5E60CE6A3B}"/>
              </a:ext>
            </a:extLst>
          </p:cNvPr>
          <p:cNvPicPr>
            <a:picLocks noGrp="1" noChangeAspect="1"/>
          </p:cNvPicPr>
          <p:nvPr>
            <p:ph type="pic" sz="quarter" idx="13"/>
          </p:nvPr>
        </p:nvPicPr>
        <p:blipFill rotWithShape="1">
          <a:blip r:embed="rId6">
            <a:extLst>
              <a:ext uri="{28A0092B-C50C-407E-A947-70E740481C1C}">
                <a14:useLocalDpi xmlns:a14="http://schemas.microsoft.com/office/drawing/2010/main" val="0"/>
              </a:ext>
            </a:extLst>
          </a:blip>
          <a:srcRect l="12664" r="2399"/>
          <a:stretch/>
        </p:blipFill>
        <p:spPr>
          <a:xfrm>
            <a:off x="4176420" y="2328153"/>
            <a:ext cx="1540338" cy="2720302"/>
          </a:xfrm>
        </p:spPr>
      </p:pic>
      <p:pic>
        <p:nvPicPr>
          <p:cNvPr id="27" name="Picture Placeholder 26">
            <a:extLst>
              <a:ext uri="{FF2B5EF4-FFF2-40B4-BE49-F238E27FC236}">
                <a16:creationId xmlns:a16="http://schemas.microsoft.com/office/drawing/2014/main" id="{58E928DA-6C06-447E-9BAD-E8B83C903F2D}"/>
              </a:ext>
            </a:extLst>
          </p:cNvPr>
          <p:cNvPicPr>
            <a:picLocks noGrp="1" noChangeAspect="1"/>
          </p:cNvPicPr>
          <p:nvPr>
            <p:ph type="pic" sz="quarter" idx="14"/>
          </p:nvPr>
        </p:nvPicPr>
        <p:blipFill>
          <a:blip r:embed="rId7">
            <a:extLst>
              <a:ext uri="{28A0092B-C50C-407E-A947-70E740481C1C}">
                <a14:useLocalDpi xmlns:a14="http://schemas.microsoft.com/office/drawing/2010/main" val="0"/>
              </a:ext>
            </a:extLst>
          </a:blip>
          <a:srcRect l="31155" r="31155"/>
          <a:stretch>
            <a:fillRect/>
          </a:stretch>
        </p:blipFill>
        <p:spPr/>
      </p:pic>
    </p:spTree>
    <p:extLst>
      <p:ext uri="{BB962C8B-B14F-4D97-AF65-F5344CB8AC3E}">
        <p14:creationId xmlns:p14="http://schemas.microsoft.com/office/powerpoint/2010/main" val="1165174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176A8782-BD11-4814-BE45-3C99E8F4091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8906" b="28906"/>
          <a:stretch>
            <a:fillRect/>
          </a:stretch>
        </p:blipFill>
        <p:spPr/>
      </p:pic>
      <p:sp>
        <p:nvSpPr>
          <p:cNvPr id="5" name="Rectangle 4">
            <a:extLst>
              <a:ext uri="{FF2B5EF4-FFF2-40B4-BE49-F238E27FC236}">
                <a16:creationId xmlns:a16="http://schemas.microsoft.com/office/drawing/2014/main" id="{2C942043-E7A3-47A0-8165-05C1985ED0F3}"/>
              </a:ext>
            </a:extLst>
          </p:cNvPr>
          <p:cNvSpPr/>
          <p:nvPr/>
        </p:nvSpPr>
        <p:spPr>
          <a:xfrm>
            <a:off x="2220685" y="2391228"/>
            <a:ext cx="7750629" cy="20755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b="1" dirty="0">
              <a:latin typeface="Poppins" panose="00000500000000000000" pitchFamily="50" charset="0"/>
              <a:cs typeface="Poppins" panose="00000500000000000000" pitchFamily="50" charset="0"/>
            </a:endParaRPr>
          </a:p>
        </p:txBody>
      </p:sp>
      <p:sp>
        <p:nvSpPr>
          <p:cNvPr id="6" name="Rectangle 5">
            <a:extLst>
              <a:ext uri="{FF2B5EF4-FFF2-40B4-BE49-F238E27FC236}">
                <a16:creationId xmlns:a16="http://schemas.microsoft.com/office/drawing/2014/main" id="{D54F0125-4342-40DC-8BA0-BE68E19D33E0}"/>
              </a:ext>
            </a:extLst>
          </p:cNvPr>
          <p:cNvSpPr/>
          <p:nvPr/>
        </p:nvSpPr>
        <p:spPr>
          <a:xfrm>
            <a:off x="2931886" y="1939470"/>
            <a:ext cx="6328228" cy="297905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b="1">
              <a:latin typeface="Poppins" panose="00000500000000000000" pitchFamily="50" charset="0"/>
              <a:cs typeface="Poppins" panose="00000500000000000000" pitchFamily="50" charset="0"/>
            </a:endParaRPr>
          </a:p>
        </p:txBody>
      </p:sp>
      <p:sp>
        <p:nvSpPr>
          <p:cNvPr id="7" name="TextBox 6">
            <a:extLst>
              <a:ext uri="{FF2B5EF4-FFF2-40B4-BE49-F238E27FC236}">
                <a16:creationId xmlns:a16="http://schemas.microsoft.com/office/drawing/2014/main" id="{AEBF00F8-5A8A-45E9-BE64-3D57E58E27BB}"/>
              </a:ext>
            </a:extLst>
          </p:cNvPr>
          <p:cNvSpPr txBox="1"/>
          <p:nvPr/>
        </p:nvSpPr>
        <p:spPr>
          <a:xfrm>
            <a:off x="3178628" y="3612170"/>
            <a:ext cx="5834742" cy="646331"/>
          </a:xfrm>
          <a:prstGeom prst="rect">
            <a:avLst/>
          </a:prstGeom>
          <a:noFill/>
        </p:spPr>
        <p:txBody>
          <a:bodyPr wrap="square" rtlCol="0">
            <a:spAutoFit/>
          </a:bodyPr>
          <a:lstStyle/>
          <a:p>
            <a:pPr algn="ctr"/>
            <a:r>
              <a:rPr lang="en-US" sz="3600" b="1" dirty="0">
                <a:solidFill>
                  <a:schemeClr val="bg1"/>
                </a:solidFill>
                <a:latin typeface="Poppins" panose="00000500000000000000" pitchFamily="50" charset="0"/>
                <a:cs typeface="Poppins" panose="00000500000000000000" pitchFamily="50" charset="0"/>
              </a:rPr>
              <a:t>Thank You</a:t>
            </a:r>
            <a:endParaRPr lang="id-ID" sz="3600" b="1" dirty="0">
              <a:solidFill>
                <a:schemeClr val="bg1"/>
              </a:solidFill>
              <a:latin typeface="Poppins" panose="00000500000000000000" pitchFamily="50" charset="0"/>
              <a:cs typeface="Poppins" panose="00000500000000000000" pitchFamily="50" charset="0"/>
            </a:endParaRPr>
          </a:p>
        </p:txBody>
      </p:sp>
      <p:grpSp>
        <p:nvGrpSpPr>
          <p:cNvPr id="21" name="Group 20">
            <a:extLst>
              <a:ext uri="{FF2B5EF4-FFF2-40B4-BE49-F238E27FC236}">
                <a16:creationId xmlns:a16="http://schemas.microsoft.com/office/drawing/2014/main" id="{49800F88-0E4A-46C5-8812-2A1F6532FBA5}"/>
              </a:ext>
            </a:extLst>
          </p:cNvPr>
          <p:cNvGrpSpPr/>
          <p:nvPr/>
        </p:nvGrpSpPr>
        <p:grpSpPr>
          <a:xfrm>
            <a:off x="5265320" y="2807257"/>
            <a:ext cx="1661359" cy="596643"/>
            <a:chOff x="1769063" y="2652035"/>
            <a:chExt cx="4326937" cy="1553930"/>
          </a:xfrm>
          <a:solidFill>
            <a:schemeClr val="bg1"/>
          </a:solidFill>
        </p:grpSpPr>
        <p:pic>
          <p:nvPicPr>
            <p:cNvPr id="22" name="Graphic 21">
              <a:extLst>
                <a:ext uri="{FF2B5EF4-FFF2-40B4-BE49-F238E27FC236}">
                  <a16:creationId xmlns:a16="http://schemas.microsoft.com/office/drawing/2014/main" id="{64BF5EFE-C5D9-43C1-8B16-0D6BA09E74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69063" y="2652035"/>
              <a:ext cx="1553930" cy="1553930"/>
            </a:xfrm>
            <a:prstGeom prst="rect">
              <a:avLst/>
            </a:prstGeom>
          </p:spPr>
        </p:pic>
        <p:sp>
          <p:nvSpPr>
            <p:cNvPr id="23" name="Freeform: Shape 22">
              <a:extLst>
                <a:ext uri="{FF2B5EF4-FFF2-40B4-BE49-F238E27FC236}">
                  <a16:creationId xmlns:a16="http://schemas.microsoft.com/office/drawing/2014/main" id="{B3B42396-4693-44BB-877F-51F9EDBB267D}"/>
                </a:ext>
              </a:extLst>
            </p:cNvPr>
            <p:cNvSpPr/>
            <p:nvPr/>
          </p:nvSpPr>
          <p:spPr>
            <a:xfrm>
              <a:off x="3604179" y="2933205"/>
              <a:ext cx="2491821" cy="1197583"/>
            </a:xfrm>
            <a:custGeom>
              <a:avLst/>
              <a:gdLst>
                <a:gd name="connsiteX0" fmla="*/ 257686 w 2491821"/>
                <a:gd name="connsiteY0" fmla="*/ 968162 h 1197583"/>
                <a:gd name="connsiteX1" fmla="*/ 235294 w 2491821"/>
                <a:gd name="connsiteY1" fmla="*/ 975134 h 1197583"/>
                <a:gd name="connsiteX2" fmla="*/ 229056 w 2491821"/>
                <a:gd name="connsiteY2" fmla="*/ 1000463 h 1197583"/>
                <a:gd name="connsiteX3" fmla="*/ 229056 w 2491821"/>
                <a:gd name="connsiteY3" fmla="*/ 1035335 h 1197583"/>
                <a:gd name="connsiteX4" fmla="*/ 236028 w 2491821"/>
                <a:gd name="connsiteY4" fmla="*/ 1099206 h 1197583"/>
                <a:gd name="connsiteX5" fmla="*/ 264293 w 2491821"/>
                <a:gd name="connsiteY5" fmla="*/ 1114991 h 1197583"/>
                <a:gd name="connsiteX6" fmla="*/ 320090 w 2491821"/>
                <a:gd name="connsiteY6" fmla="*/ 1049653 h 1197583"/>
                <a:gd name="connsiteX7" fmla="*/ 257686 w 2491821"/>
                <a:gd name="connsiteY7" fmla="*/ 968162 h 1197583"/>
                <a:gd name="connsiteX8" fmla="*/ 1358664 w 2491821"/>
                <a:gd name="connsiteY8" fmla="*/ 888138 h 1197583"/>
                <a:gd name="connsiteX9" fmla="*/ 1326361 w 2491821"/>
                <a:gd name="connsiteY9" fmla="*/ 904292 h 1197583"/>
                <a:gd name="connsiteX10" fmla="*/ 1315351 w 2491821"/>
                <a:gd name="connsiteY10" fmla="*/ 934757 h 1197583"/>
                <a:gd name="connsiteX11" fmla="*/ 1320671 w 2491821"/>
                <a:gd name="connsiteY11" fmla="*/ 950174 h 1197583"/>
                <a:gd name="connsiteX12" fmla="*/ 1339209 w 2491821"/>
                <a:gd name="connsiteY12" fmla="*/ 954581 h 1197583"/>
                <a:gd name="connsiteX13" fmla="*/ 1376285 w 2491821"/>
                <a:gd name="connsiteY13" fmla="*/ 954581 h 1197583"/>
                <a:gd name="connsiteX14" fmla="*/ 1399775 w 2491821"/>
                <a:gd name="connsiteY14" fmla="*/ 932922 h 1197583"/>
                <a:gd name="connsiteX15" fmla="*/ 1388396 w 2491821"/>
                <a:gd name="connsiteY15" fmla="*/ 900618 h 1197583"/>
                <a:gd name="connsiteX16" fmla="*/ 1358664 w 2491821"/>
                <a:gd name="connsiteY16" fmla="*/ 888138 h 1197583"/>
                <a:gd name="connsiteX17" fmla="*/ 720444 w 2491821"/>
                <a:gd name="connsiteY17" fmla="*/ 824636 h 1197583"/>
                <a:gd name="connsiteX18" fmla="*/ 740633 w 2491821"/>
                <a:gd name="connsiteY18" fmla="*/ 847393 h 1197583"/>
                <a:gd name="connsiteX19" fmla="*/ 740633 w 2491821"/>
                <a:gd name="connsiteY19" fmla="*/ 1060663 h 1197583"/>
                <a:gd name="connsiteX20" fmla="*/ 745221 w 2491821"/>
                <a:gd name="connsiteY20" fmla="*/ 1097739 h 1197583"/>
                <a:gd name="connsiteX21" fmla="*/ 763758 w 2491821"/>
                <a:gd name="connsiteY21" fmla="*/ 1119397 h 1197583"/>
                <a:gd name="connsiteX22" fmla="*/ 778994 w 2491821"/>
                <a:gd name="connsiteY22" fmla="*/ 1133160 h 1197583"/>
                <a:gd name="connsiteX23" fmla="*/ 782848 w 2491821"/>
                <a:gd name="connsiteY23" fmla="*/ 1147659 h 1197583"/>
                <a:gd name="connsiteX24" fmla="*/ 662812 w 2491821"/>
                <a:gd name="connsiteY24" fmla="*/ 1195015 h 1197583"/>
                <a:gd name="connsiteX25" fmla="*/ 560399 w 2491821"/>
                <a:gd name="connsiteY25" fmla="*/ 1184735 h 1197583"/>
                <a:gd name="connsiteX26" fmla="*/ 539662 w 2491821"/>
                <a:gd name="connsiteY26" fmla="*/ 1171886 h 1197583"/>
                <a:gd name="connsiteX27" fmla="*/ 531769 w 2491821"/>
                <a:gd name="connsiteY27" fmla="*/ 1150964 h 1197583"/>
                <a:gd name="connsiteX28" fmla="*/ 535807 w 2491821"/>
                <a:gd name="connsiteY28" fmla="*/ 1135548 h 1197583"/>
                <a:gd name="connsiteX29" fmla="*/ 556361 w 2491821"/>
                <a:gd name="connsiteY29" fmla="*/ 1117927 h 1197583"/>
                <a:gd name="connsiteX30" fmla="*/ 572514 w 2491821"/>
                <a:gd name="connsiteY30" fmla="*/ 1090395 h 1197583"/>
                <a:gd name="connsiteX31" fmla="*/ 577286 w 2491821"/>
                <a:gd name="connsiteY31" fmla="*/ 1033500 h 1197583"/>
                <a:gd name="connsiteX32" fmla="*/ 575632 w 2491821"/>
                <a:gd name="connsiteY32" fmla="*/ 988167 h 1197583"/>
                <a:gd name="connsiteX33" fmla="*/ 573248 w 2491821"/>
                <a:gd name="connsiteY33" fmla="*/ 949441 h 1197583"/>
                <a:gd name="connsiteX34" fmla="*/ 552691 w 2491821"/>
                <a:gd name="connsiteY34" fmla="*/ 926315 h 1197583"/>
                <a:gd name="connsiteX35" fmla="*/ 529934 w 2491821"/>
                <a:gd name="connsiteY35" fmla="*/ 896948 h 1197583"/>
                <a:gd name="connsiteX36" fmla="*/ 559666 w 2491821"/>
                <a:gd name="connsiteY36" fmla="*/ 862445 h 1197583"/>
                <a:gd name="connsiteX37" fmla="*/ 647764 w 2491821"/>
                <a:gd name="connsiteY37" fmla="*/ 835646 h 1197583"/>
                <a:gd name="connsiteX38" fmla="*/ 720444 w 2491821"/>
                <a:gd name="connsiteY38" fmla="*/ 824636 h 1197583"/>
                <a:gd name="connsiteX39" fmla="*/ 1362334 w 2491821"/>
                <a:gd name="connsiteY39" fmla="*/ 822064 h 1197583"/>
                <a:gd name="connsiteX40" fmla="*/ 1480901 w 2491821"/>
                <a:gd name="connsiteY40" fmla="*/ 861711 h 1197583"/>
                <a:gd name="connsiteX41" fmla="*/ 1520544 w 2491821"/>
                <a:gd name="connsiteY41" fmla="*/ 908695 h 1197583"/>
                <a:gd name="connsiteX42" fmla="*/ 1537796 w 2491821"/>
                <a:gd name="connsiteY42" fmla="*/ 968896 h 1197583"/>
                <a:gd name="connsiteX43" fmla="*/ 1527884 w 2491821"/>
                <a:gd name="connsiteY43" fmla="*/ 1007990 h 1197583"/>
                <a:gd name="connsiteX44" fmla="*/ 1502191 w 2491821"/>
                <a:gd name="connsiteY44" fmla="*/ 1023223 h 1197583"/>
                <a:gd name="connsiteX45" fmla="*/ 1329666 w 2491821"/>
                <a:gd name="connsiteY45" fmla="*/ 1023223 h 1197583"/>
                <a:gd name="connsiteX46" fmla="*/ 1318287 w 2491821"/>
                <a:gd name="connsiteY46" fmla="*/ 1033135 h 1197583"/>
                <a:gd name="connsiteX47" fmla="*/ 1344165 w 2491821"/>
                <a:gd name="connsiteY47" fmla="*/ 1078099 h 1197583"/>
                <a:gd name="connsiteX48" fmla="*/ 1399775 w 2491821"/>
                <a:gd name="connsiteY48" fmla="*/ 1099206 h 1197583"/>
                <a:gd name="connsiteX49" fmla="*/ 1438869 w 2491821"/>
                <a:gd name="connsiteY49" fmla="*/ 1092415 h 1197583"/>
                <a:gd name="connsiteX50" fmla="*/ 1474291 w 2491821"/>
                <a:gd name="connsiteY50" fmla="*/ 1075715 h 1197583"/>
                <a:gd name="connsiteX51" fmla="*/ 1494114 w 2491821"/>
                <a:gd name="connsiteY51" fmla="*/ 1066905 h 1197583"/>
                <a:gd name="connsiteX52" fmla="*/ 1512836 w 2491821"/>
                <a:gd name="connsiteY52" fmla="*/ 1078652 h 1197583"/>
                <a:gd name="connsiteX53" fmla="*/ 1522011 w 2491821"/>
                <a:gd name="connsiteY53" fmla="*/ 1102879 h 1197583"/>
                <a:gd name="connsiteX54" fmla="*/ 1488974 w 2491821"/>
                <a:gd name="connsiteY54" fmla="*/ 1153901 h 1197583"/>
                <a:gd name="connsiteX55" fmla="*/ 1354258 w 2491821"/>
                <a:gd name="connsiteY55" fmla="*/ 1197583 h 1197583"/>
                <a:gd name="connsiteX56" fmla="*/ 1225050 w 2491821"/>
                <a:gd name="connsiteY56" fmla="*/ 1152799 h 1197583"/>
                <a:gd name="connsiteX57" fmla="*/ 1183203 w 2491821"/>
                <a:gd name="connsiteY57" fmla="*/ 1099574 h 1197583"/>
                <a:gd name="connsiteX58" fmla="*/ 1161544 w 2491821"/>
                <a:gd name="connsiteY58" fmla="*/ 1012210 h 1197583"/>
                <a:gd name="connsiteX59" fmla="*/ 1198988 w 2491821"/>
                <a:gd name="connsiteY59" fmla="*/ 901355 h 1197583"/>
                <a:gd name="connsiteX60" fmla="*/ 1281212 w 2491821"/>
                <a:gd name="connsiteY60" fmla="*/ 837850 h 1197583"/>
                <a:gd name="connsiteX61" fmla="*/ 1362334 w 2491821"/>
                <a:gd name="connsiteY61" fmla="*/ 822064 h 1197583"/>
                <a:gd name="connsiteX62" fmla="*/ 251813 w 2491821"/>
                <a:gd name="connsiteY62" fmla="*/ 755994 h 1197583"/>
                <a:gd name="connsiteX63" fmla="*/ 234008 w 2491821"/>
                <a:gd name="connsiteY63" fmla="*/ 763150 h 1197583"/>
                <a:gd name="connsiteX64" fmla="*/ 229056 w 2491821"/>
                <a:gd name="connsiteY64" fmla="*/ 789031 h 1197583"/>
                <a:gd name="connsiteX65" fmla="*/ 229056 w 2491821"/>
                <a:gd name="connsiteY65" fmla="*/ 864648 h 1197583"/>
                <a:gd name="connsiteX66" fmla="*/ 233643 w 2491821"/>
                <a:gd name="connsiteY66" fmla="*/ 889973 h 1197583"/>
                <a:gd name="connsiteX67" fmla="*/ 249609 w 2491821"/>
                <a:gd name="connsiteY67" fmla="*/ 897317 h 1197583"/>
                <a:gd name="connsiteX68" fmla="*/ 289621 w 2491821"/>
                <a:gd name="connsiteY68" fmla="*/ 880614 h 1197583"/>
                <a:gd name="connsiteX69" fmla="*/ 302470 w 2491821"/>
                <a:gd name="connsiteY69" fmla="*/ 828306 h 1197583"/>
                <a:gd name="connsiteX70" fmla="*/ 289253 w 2491821"/>
                <a:gd name="connsiteY70" fmla="*/ 774896 h 1197583"/>
                <a:gd name="connsiteX71" fmla="*/ 251813 w 2491821"/>
                <a:gd name="connsiteY71" fmla="*/ 755994 h 1197583"/>
                <a:gd name="connsiteX72" fmla="*/ 991344 w 2491821"/>
                <a:gd name="connsiteY72" fmla="*/ 733602 h 1197583"/>
                <a:gd name="connsiteX73" fmla="*/ 1021079 w 2491821"/>
                <a:gd name="connsiteY73" fmla="*/ 733602 h 1197583"/>
                <a:gd name="connsiteX74" fmla="*/ 1033375 w 2491821"/>
                <a:gd name="connsiteY74" fmla="*/ 737821 h 1197583"/>
                <a:gd name="connsiteX75" fmla="*/ 1036496 w 2491821"/>
                <a:gd name="connsiteY75" fmla="*/ 754524 h 1197583"/>
                <a:gd name="connsiteX76" fmla="*/ 1036496 w 2491821"/>
                <a:gd name="connsiteY76" fmla="*/ 804079 h 1197583"/>
                <a:gd name="connsiteX77" fmla="*/ 1039982 w 2491821"/>
                <a:gd name="connsiteY77" fmla="*/ 818394 h 1197583"/>
                <a:gd name="connsiteX78" fmla="*/ 1054850 w 2491821"/>
                <a:gd name="connsiteY78" fmla="*/ 821699 h 1197583"/>
                <a:gd name="connsiteX79" fmla="*/ 1122759 w 2491821"/>
                <a:gd name="connsiteY79" fmla="*/ 821699 h 1197583"/>
                <a:gd name="connsiteX80" fmla="*/ 1140379 w 2491821"/>
                <a:gd name="connsiteY80" fmla="*/ 826655 h 1197583"/>
                <a:gd name="connsiteX81" fmla="*/ 1144414 w 2491821"/>
                <a:gd name="connsiteY81" fmla="*/ 847761 h 1197583"/>
                <a:gd name="connsiteX82" fmla="*/ 1144414 w 2491821"/>
                <a:gd name="connsiteY82" fmla="*/ 869420 h 1197583"/>
                <a:gd name="connsiteX83" fmla="*/ 1139277 w 2491821"/>
                <a:gd name="connsiteY83" fmla="*/ 893828 h 1197583"/>
                <a:gd name="connsiteX84" fmla="*/ 1120555 w 2491821"/>
                <a:gd name="connsiteY84" fmla="*/ 900618 h 1197583"/>
                <a:gd name="connsiteX85" fmla="*/ 1054116 w 2491821"/>
                <a:gd name="connsiteY85" fmla="*/ 900618 h 1197583"/>
                <a:gd name="connsiteX86" fmla="*/ 1040166 w 2491821"/>
                <a:gd name="connsiteY86" fmla="*/ 904292 h 1197583"/>
                <a:gd name="connsiteX87" fmla="*/ 1036496 w 2491821"/>
                <a:gd name="connsiteY87" fmla="*/ 918239 h 1197583"/>
                <a:gd name="connsiteX88" fmla="*/ 1036496 w 2491821"/>
                <a:gd name="connsiteY88" fmla="*/ 1042310 h 1197583"/>
                <a:gd name="connsiteX89" fmla="*/ 1047325 w 2491821"/>
                <a:gd name="connsiteY89" fmla="*/ 1078284 h 1197583"/>
                <a:gd name="connsiteX90" fmla="*/ 1075038 w 2491821"/>
                <a:gd name="connsiteY90" fmla="*/ 1092234 h 1197583"/>
                <a:gd name="connsiteX91" fmla="*/ 1112847 w 2491821"/>
                <a:gd name="connsiteY91" fmla="*/ 1079017 h 1197583"/>
                <a:gd name="connsiteX92" fmla="*/ 1123860 w 2491821"/>
                <a:gd name="connsiteY92" fmla="*/ 1075715 h 1197583"/>
                <a:gd name="connsiteX93" fmla="*/ 1140010 w 2491821"/>
                <a:gd name="connsiteY93" fmla="*/ 1086360 h 1197583"/>
                <a:gd name="connsiteX94" fmla="*/ 1147351 w 2491821"/>
                <a:gd name="connsiteY94" fmla="*/ 1109486 h 1197583"/>
                <a:gd name="connsiteX95" fmla="*/ 1122390 w 2491821"/>
                <a:gd name="connsiteY95" fmla="*/ 1153168 h 1197583"/>
                <a:gd name="connsiteX96" fmla="*/ 996116 w 2491821"/>
                <a:gd name="connsiteY96" fmla="*/ 1197583 h 1197583"/>
                <a:gd name="connsiteX97" fmla="*/ 901780 w 2491821"/>
                <a:gd name="connsiteY97" fmla="*/ 1164362 h 1197583"/>
                <a:gd name="connsiteX98" fmla="*/ 866174 w 2491821"/>
                <a:gd name="connsiteY98" fmla="*/ 1076814 h 1197583"/>
                <a:gd name="connsiteX99" fmla="*/ 866174 w 2491821"/>
                <a:gd name="connsiteY99" fmla="*/ 907229 h 1197583"/>
                <a:gd name="connsiteX100" fmla="*/ 864155 w 2491821"/>
                <a:gd name="connsiteY100" fmla="*/ 896764 h 1197583"/>
                <a:gd name="connsiteX101" fmla="*/ 853691 w 2491821"/>
                <a:gd name="connsiteY101" fmla="*/ 894745 h 1197583"/>
                <a:gd name="connsiteX102" fmla="*/ 815882 w 2491821"/>
                <a:gd name="connsiteY102" fmla="*/ 894745 h 1197583"/>
                <a:gd name="connsiteX103" fmla="*/ 802300 w 2491821"/>
                <a:gd name="connsiteY103" fmla="*/ 891259 h 1197583"/>
                <a:gd name="connsiteX104" fmla="*/ 799367 w 2491821"/>
                <a:gd name="connsiteY104" fmla="*/ 874925 h 1197583"/>
                <a:gd name="connsiteX105" fmla="*/ 799367 w 2491821"/>
                <a:gd name="connsiteY105" fmla="*/ 858775 h 1197583"/>
                <a:gd name="connsiteX106" fmla="*/ 807809 w 2491821"/>
                <a:gd name="connsiteY106" fmla="*/ 842621 h 1197583"/>
                <a:gd name="connsiteX107" fmla="*/ 975927 w 2491821"/>
                <a:gd name="connsiteY107" fmla="*/ 736903 h 1197583"/>
                <a:gd name="connsiteX108" fmla="*/ 991344 w 2491821"/>
                <a:gd name="connsiteY108" fmla="*/ 733602 h 1197583"/>
                <a:gd name="connsiteX109" fmla="*/ 667952 w 2491821"/>
                <a:gd name="connsiteY109" fmla="*/ 686615 h 1197583"/>
                <a:gd name="connsiteX110" fmla="*/ 718609 w 2491821"/>
                <a:gd name="connsiteY110" fmla="*/ 698546 h 1197583"/>
                <a:gd name="connsiteX111" fmla="*/ 737331 w 2491821"/>
                <a:gd name="connsiteY111" fmla="*/ 730665 h 1197583"/>
                <a:gd name="connsiteX112" fmla="*/ 709066 w 2491821"/>
                <a:gd name="connsiteY112" fmla="*/ 775449 h 1197583"/>
                <a:gd name="connsiteX113" fmla="*/ 600780 w 2491821"/>
                <a:gd name="connsiteY113" fmla="*/ 801511 h 1197583"/>
                <a:gd name="connsiteX114" fmla="*/ 558196 w 2491821"/>
                <a:gd name="connsiteY114" fmla="*/ 791231 h 1197583"/>
                <a:gd name="connsiteX115" fmla="*/ 536906 w 2491821"/>
                <a:gd name="connsiteY115" fmla="*/ 754524 h 1197583"/>
                <a:gd name="connsiteX116" fmla="*/ 582058 w 2491821"/>
                <a:gd name="connsiteY116" fmla="*/ 704968 h 1197583"/>
                <a:gd name="connsiteX117" fmla="*/ 667952 w 2491821"/>
                <a:gd name="connsiteY117" fmla="*/ 686615 h 1197583"/>
                <a:gd name="connsiteX118" fmla="*/ 309445 w 2491821"/>
                <a:gd name="connsiteY118" fmla="*/ 684046 h 1197583"/>
                <a:gd name="connsiteX119" fmla="*/ 388180 w 2491821"/>
                <a:gd name="connsiteY119" fmla="*/ 691939 h 1197583"/>
                <a:gd name="connsiteX120" fmla="*/ 440123 w 2491821"/>
                <a:gd name="connsiteY120" fmla="*/ 718550 h 1197583"/>
                <a:gd name="connsiteX121" fmla="*/ 476097 w 2491821"/>
                <a:gd name="connsiteY121" fmla="*/ 800041 h 1197583"/>
                <a:gd name="connsiteX122" fmla="*/ 465452 w 2491821"/>
                <a:gd name="connsiteY122" fmla="*/ 849412 h 1197583"/>
                <a:gd name="connsiteX123" fmla="*/ 436818 w 2491821"/>
                <a:gd name="connsiteY123" fmla="*/ 887773 h 1197583"/>
                <a:gd name="connsiteX124" fmla="*/ 423970 w 2491821"/>
                <a:gd name="connsiteY124" fmla="*/ 906492 h 1197583"/>
                <a:gd name="connsiteX125" fmla="*/ 439386 w 2491821"/>
                <a:gd name="connsiteY125" fmla="*/ 921909 h 1197583"/>
                <a:gd name="connsiteX126" fmla="*/ 494082 w 2491821"/>
                <a:gd name="connsiteY126" fmla="*/ 962654 h 1197583"/>
                <a:gd name="connsiteX127" fmla="*/ 519411 w 2491821"/>
                <a:gd name="connsiteY127" fmla="*/ 1037170 h 1197583"/>
                <a:gd name="connsiteX128" fmla="*/ 480868 w 2491821"/>
                <a:gd name="connsiteY128" fmla="*/ 1133713 h 1197583"/>
                <a:gd name="connsiteX129" fmla="*/ 329999 w 2491821"/>
                <a:gd name="connsiteY129" fmla="*/ 1191341 h 1197583"/>
                <a:gd name="connsiteX130" fmla="*/ 263191 w 2491821"/>
                <a:gd name="connsiteY130" fmla="*/ 1189506 h 1197583"/>
                <a:gd name="connsiteX131" fmla="*/ 203727 w 2491821"/>
                <a:gd name="connsiteY131" fmla="*/ 1187306 h 1197583"/>
                <a:gd name="connsiteX132" fmla="*/ 154540 w 2491821"/>
                <a:gd name="connsiteY132" fmla="*/ 1187671 h 1197583"/>
                <a:gd name="connsiteX133" fmla="*/ 78922 w 2491821"/>
                <a:gd name="connsiteY133" fmla="*/ 1189875 h 1197583"/>
                <a:gd name="connsiteX134" fmla="*/ 48454 w 2491821"/>
                <a:gd name="connsiteY134" fmla="*/ 1191710 h 1197583"/>
                <a:gd name="connsiteX135" fmla="*/ 12848 w 2491821"/>
                <a:gd name="connsiteY135" fmla="*/ 1180331 h 1197583"/>
                <a:gd name="connsiteX136" fmla="*/ 0 w 2491821"/>
                <a:gd name="connsiteY136" fmla="*/ 1153168 h 1197583"/>
                <a:gd name="connsiteX137" fmla="*/ 4772 w 2491821"/>
                <a:gd name="connsiteY137" fmla="*/ 1137014 h 1197583"/>
                <a:gd name="connsiteX138" fmla="*/ 27897 w 2491821"/>
                <a:gd name="connsiteY138" fmla="*/ 1118661 h 1197583"/>
                <a:gd name="connsiteX139" fmla="*/ 42580 w 2491821"/>
                <a:gd name="connsiteY139" fmla="*/ 1095720 h 1197583"/>
                <a:gd name="connsiteX140" fmla="*/ 51390 w 2491821"/>
                <a:gd name="connsiteY140" fmla="*/ 1028728 h 1197583"/>
                <a:gd name="connsiteX141" fmla="*/ 58365 w 2491821"/>
                <a:gd name="connsiteY141" fmla="*/ 831611 h 1197583"/>
                <a:gd name="connsiteX142" fmla="*/ 52676 w 2491821"/>
                <a:gd name="connsiteY142" fmla="*/ 774531 h 1197583"/>
                <a:gd name="connsiteX143" fmla="*/ 26062 w 2491821"/>
                <a:gd name="connsiteY143" fmla="*/ 751222 h 1197583"/>
                <a:gd name="connsiteX144" fmla="*/ 1835 w 2491821"/>
                <a:gd name="connsiteY144" fmla="*/ 721122 h 1197583"/>
                <a:gd name="connsiteX145" fmla="*/ 16334 w 2491821"/>
                <a:gd name="connsiteY145" fmla="*/ 694691 h 1197583"/>
                <a:gd name="connsiteX146" fmla="*/ 53594 w 2491821"/>
                <a:gd name="connsiteY146" fmla="*/ 684415 h 1197583"/>
                <a:gd name="connsiteX147" fmla="*/ 85529 w 2491821"/>
                <a:gd name="connsiteY147" fmla="*/ 685513 h 1197583"/>
                <a:gd name="connsiteX148" fmla="*/ 155273 w 2491821"/>
                <a:gd name="connsiteY148" fmla="*/ 686983 h 1197583"/>
                <a:gd name="connsiteX149" fmla="*/ 263560 w 2491821"/>
                <a:gd name="connsiteY149" fmla="*/ 684780 h 1197583"/>
                <a:gd name="connsiteX150" fmla="*/ 309445 w 2491821"/>
                <a:gd name="connsiteY150" fmla="*/ 684046 h 1197583"/>
                <a:gd name="connsiteX151" fmla="*/ 1755227 w 2491821"/>
                <a:gd name="connsiteY151" fmla="*/ 353857 h 1197583"/>
                <a:gd name="connsiteX152" fmla="*/ 1727146 w 2491821"/>
                <a:gd name="connsiteY152" fmla="*/ 367074 h 1197583"/>
                <a:gd name="connsiteX153" fmla="*/ 1715215 w 2491821"/>
                <a:gd name="connsiteY153" fmla="*/ 398641 h 1197583"/>
                <a:gd name="connsiteX154" fmla="*/ 1723657 w 2491821"/>
                <a:gd name="connsiteY154" fmla="*/ 427090 h 1197583"/>
                <a:gd name="connsiteX155" fmla="*/ 1746048 w 2491821"/>
                <a:gd name="connsiteY155" fmla="*/ 437920 h 1197583"/>
                <a:gd name="connsiteX156" fmla="*/ 1775415 w 2491821"/>
                <a:gd name="connsiteY156" fmla="*/ 388364 h 1197583"/>
                <a:gd name="connsiteX157" fmla="*/ 1771193 w 2491821"/>
                <a:gd name="connsiteY157" fmla="*/ 361200 h 1197583"/>
                <a:gd name="connsiteX158" fmla="*/ 1755227 w 2491821"/>
                <a:gd name="connsiteY158" fmla="*/ 353857 h 1197583"/>
                <a:gd name="connsiteX159" fmla="*/ 1472212 w 2491821"/>
                <a:gd name="connsiteY159" fmla="*/ 144260 h 1197583"/>
                <a:gd name="connsiteX160" fmla="*/ 1492401 w 2491821"/>
                <a:gd name="connsiteY160" fmla="*/ 167017 h 1197583"/>
                <a:gd name="connsiteX161" fmla="*/ 1492401 w 2491821"/>
                <a:gd name="connsiteY161" fmla="*/ 380287 h 1197583"/>
                <a:gd name="connsiteX162" fmla="*/ 1496988 w 2491821"/>
                <a:gd name="connsiteY162" fmla="*/ 417363 h 1197583"/>
                <a:gd name="connsiteX163" fmla="*/ 1515526 w 2491821"/>
                <a:gd name="connsiteY163" fmla="*/ 439021 h 1197583"/>
                <a:gd name="connsiteX164" fmla="*/ 1530762 w 2491821"/>
                <a:gd name="connsiteY164" fmla="*/ 452784 h 1197583"/>
                <a:gd name="connsiteX165" fmla="*/ 1534616 w 2491821"/>
                <a:gd name="connsiteY165" fmla="*/ 467283 h 1197583"/>
                <a:gd name="connsiteX166" fmla="*/ 1414580 w 2491821"/>
                <a:gd name="connsiteY166" fmla="*/ 514635 h 1197583"/>
                <a:gd name="connsiteX167" fmla="*/ 1312167 w 2491821"/>
                <a:gd name="connsiteY167" fmla="*/ 504359 h 1197583"/>
                <a:gd name="connsiteX168" fmla="*/ 1291429 w 2491821"/>
                <a:gd name="connsiteY168" fmla="*/ 491510 h 1197583"/>
                <a:gd name="connsiteX169" fmla="*/ 1283537 w 2491821"/>
                <a:gd name="connsiteY169" fmla="*/ 470588 h 1197583"/>
                <a:gd name="connsiteX170" fmla="*/ 1287575 w 2491821"/>
                <a:gd name="connsiteY170" fmla="*/ 455171 h 1197583"/>
                <a:gd name="connsiteX171" fmla="*/ 1308129 w 2491821"/>
                <a:gd name="connsiteY171" fmla="*/ 437551 h 1197583"/>
                <a:gd name="connsiteX172" fmla="*/ 1324282 w 2491821"/>
                <a:gd name="connsiteY172" fmla="*/ 410019 h 1197583"/>
                <a:gd name="connsiteX173" fmla="*/ 1329054 w 2491821"/>
                <a:gd name="connsiteY173" fmla="*/ 353124 h 1197583"/>
                <a:gd name="connsiteX174" fmla="*/ 1327400 w 2491821"/>
                <a:gd name="connsiteY174" fmla="*/ 307791 h 1197583"/>
                <a:gd name="connsiteX175" fmla="*/ 1325016 w 2491821"/>
                <a:gd name="connsiteY175" fmla="*/ 269065 h 1197583"/>
                <a:gd name="connsiteX176" fmla="*/ 1304459 w 2491821"/>
                <a:gd name="connsiteY176" fmla="*/ 245939 h 1197583"/>
                <a:gd name="connsiteX177" fmla="*/ 1281702 w 2491821"/>
                <a:gd name="connsiteY177" fmla="*/ 216572 h 1197583"/>
                <a:gd name="connsiteX178" fmla="*/ 1311434 w 2491821"/>
                <a:gd name="connsiteY178" fmla="*/ 182068 h 1197583"/>
                <a:gd name="connsiteX179" fmla="*/ 1399531 w 2491821"/>
                <a:gd name="connsiteY179" fmla="*/ 155270 h 1197583"/>
                <a:gd name="connsiteX180" fmla="*/ 1472212 w 2491821"/>
                <a:gd name="connsiteY180" fmla="*/ 144260 h 1197583"/>
                <a:gd name="connsiteX181" fmla="*/ 684717 w 2491821"/>
                <a:gd name="connsiteY181" fmla="*/ 144260 h 1197583"/>
                <a:gd name="connsiteX182" fmla="*/ 706373 w 2491821"/>
                <a:gd name="connsiteY182" fmla="*/ 162613 h 1197583"/>
                <a:gd name="connsiteX183" fmla="*/ 706373 w 2491821"/>
                <a:gd name="connsiteY183" fmla="*/ 361566 h 1197583"/>
                <a:gd name="connsiteX184" fmla="*/ 748588 w 2491821"/>
                <a:gd name="connsiteY184" fmla="*/ 425439 h 1197583"/>
                <a:gd name="connsiteX185" fmla="*/ 769510 w 2491821"/>
                <a:gd name="connsiteY185" fmla="*/ 419382 h 1197583"/>
                <a:gd name="connsiteX186" fmla="*/ 783825 w 2491821"/>
                <a:gd name="connsiteY186" fmla="*/ 404514 h 1197583"/>
                <a:gd name="connsiteX187" fmla="*/ 791902 w 2491821"/>
                <a:gd name="connsiteY187" fmla="*/ 325960 h 1197583"/>
                <a:gd name="connsiteX188" fmla="*/ 787863 w 2491821"/>
                <a:gd name="connsiteY188" fmla="*/ 243736 h 1197583"/>
                <a:gd name="connsiteX189" fmla="*/ 782723 w 2491821"/>
                <a:gd name="connsiteY189" fmla="*/ 230338 h 1197583"/>
                <a:gd name="connsiteX190" fmla="*/ 768777 w 2491821"/>
                <a:gd name="connsiteY190" fmla="*/ 220611 h 1197583"/>
                <a:gd name="connsiteX191" fmla="*/ 747851 w 2491821"/>
                <a:gd name="connsiteY191" fmla="*/ 192714 h 1197583"/>
                <a:gd name="connsiteX192" fmla="*/ 783825 w 2491821"/>
                <a:gd name="connsiteY192" fmla="*/ 161143 h 1197583"/>
                <a:gd name="connsiteX193" fmla="*/ 918541 w 2491821"/>
                <a:gd name="connsiteY193" fmla="*/ 144260 h 1197583"/>
                <a:gd name="connsiteX194" fmla="*/ 955617 w 2491821"/>
                <a:gd name="connsiteY194" fmla="*/ 183535 h 1197583"/>
                <a:gd name="connsiteX195" fmla="*/ 955249 w 2491821"/>
                <a:gd name="connsiteY195" fmla="*/ 200054 h 1197583"/>
                <a:gd name="connsiteX196" fmla="*/ 954147 w 2491821"/>
                <a:gd name="connsiteY196" fmla="*/ 243003 h 1197583"/>
                <a:gd name="connsiteX197" fmla="*/ 954147 w 2491821"/>
                <a:gd name="connsiteY197" fmla="*/ 404883 h 1197583"/>
                <a:gd name="connsiteX198" fmla="*/ 975437 w 2491821"/>
                <a:gd name="connsiteY198" fmla="*/ 427640 h 1197583"/>
                <a:gd name="connsiteX199" fmla="*/ 993426 w 2491821"/>
                <a:gd name="connsiteY199" fmla="*/ 453336 h 1197583"/>
                <a:gd name="connsiteX200" fmla="*/ 915240 w 2491821"/>
                <a:gd name="connsiteY200" fmla="*/ 504359 h 1197583"/>
                <a:gd name="connsiteX201" fmla="*/ 826406 w 2491821"/>
                <a:gd name="connsiteY201" fmla="*/ 515004 h 1197583"/>
                <a:gd name="connsiteX202" fmla="*/ 802363 w 2491821"/>
                <a:gd name="connsiteY202" fmla="*/ 510965 h 1197583"/>
                <a:gd name="connsiteX203" fmla="*/ 794839 w 2491821"/>
                <a:gd name="connsiteY203" fmla="*/ 495184 h 1197583"/>
                <a:gd name="connsiteX204" fmla="*/ 780888 w 2491821"/>
                <a:gd name="connsiteY204" fmla="*/ 472423 h 1197583"/>
                <a:gd name="connsiteX205" fmla="*/ 772815 w 2491821"/>
                <a:gd name="connsiteY205" fmla="*/ 474442 h 1197583"/>
                <a:gd name="connsiteX206" fmla="*/ 750423 w 2491821"/>
                <a:gd name="connsiteY206" fmla="*/ 489310 h 1197583"/>
                <a:gd name="connsiteX207" fmla="*/ 670767 w 2491821"/>
                <a:gd name="connsiteY207" fmla="*/ 514635 h 1197583"/>
                <a:gd name="connsiteX208" fmla="*/ 571291 w 2491821"/>
                <a:gd name="connsiteY208" fmla="*/ 473893 h 1197583"/>
                <a:gd name="connsiteX209" fmla="*/ 546696 w 2491821"/>
                <a:gd name="connsiteY209" fmla="*/ 358997 h 1197583"/>
                <a:gd name="connsiteX210" fmla="*/ 547064 w 2491821"/>
                <a:gd name="connsiteY210" fmla="*/ 307607 h 1197583"/>
                <a:gd name="connsiteX211" fmla="*/ 547064 w 2491821"/>
                <a:gd name="connsiteY211" fmla="*/ 290720 h 1197583"/>
                <a:gd name="connsiteX212" fmla="*/ 541375 w 2491821"/>
                <a:gd name="connsiteY212" fmla="*/ 244285 h 1197583"/>
                <a:gd name="connsiteX213" fmla="*/ 520634 w 2491821"/>
                <a:gd name="connsiteY213" fmla="*/ 220976 h 1197583"/>
                <a:gd name="connsiteX214" fmla="*/ 502465 w 2491821"/>
                <a:gd name="connsiteY214" fmla="*/ 209232 h 1197583"/>
                <a:gd name="connsiteX215" fmla="*/ 498610 w 2491821"/>
                <a:gd name="connsiteY215" fmla="*/ 197117 h 1197583"/>
                <a:gd name="connsiteX216" fmla="*/ 540822 w 2491821"/>
                <a:gd name="connsiteY216" fmla="*/ 160042 h 1197583"/>
                <a:gd name="connsiteX217" fmla="*/ 684717 w 2491821"/>
                <a:gd name="connsiteY217" fmla="*/ 144260 h 1197583"/>
                <a:gd name="connsiteX218" fmla="*/ 2331043 w 2491821"/>
                <a:gd name="connsiteY218" fmla="*/ 143891 h 1197583"/>
                <a:gd name="connsiteX219" fmla="*/ 2410330 w 2491821"/>
                <a:gd name="connsiteY219" fmla="*/ 168118 h 1197583"/>
                <a:gd name="connsiteX220" fmla="*/ 2442634 w 2491821"/>
                <a:gd name="connsiteY220" fmla="*/ 208680 h 1197583"/>
                <a:gd name="connsiteX221" fmla="*/ 2454012 w 2491821"/>
                <a:gd name="connsiteY221" fmla="*/ 277141 h 1197583"/>
                <a:gd name="connsiteX222" fmla="*/ 2459152 w 2491821"/>
                <a:gd name="connsiteY222" fmla="*/ 406349 h 1197583"/>
                <a:gd name="connsiteX223" fmla="*/ 2463740 w 2491821"/>
                <a:gd name="connsiteY223" fmla="*/ 428008 h 1197583"/>
                <a:gd name="connsiteX224" fmla="*/ 2486316 w 2491821"/>
                <a:gd name="connsiteY224" fmla="*/ 454803 h 1197583"/>
                <a:gd name="connsiteX225" fmla="*/ 2491821 w 2491821"/>
                <a:gd name="connsiteY225" fmla="*/ 471322 h 1197583"/>
                <a:gd name="connsiteX226" fmla="*/ 2462822 w 2491821"/>
                <a:gd name="connsiteY226" fmla="*/ 505092 h 1197583"/>
                <a:gd name="connsiteX227" fmla="*/ 2359308 w 2491821"/>
                <a:gd name="connsiteY227" fmla="*/ 514635 h 1197583"/>
                <a:gd name="connsiteX228" fmla="*/ 2287729 w 2491821"/>
                <a:gd name="connsiteY228" fmla="*/ 505829 h 1197583"/>
                <a:gd name="connsiteX229" fmla="*/ 2266070 w 2491821"/>
                <a:gd name="connsiteY229" fmla="*/ 476093 h 1197583"/>
                <a:gd name="connsiteX230" fmla="*/ 2268274 w 2491821"/>
                <a:gd name="connsiteY230" fmla="*/ 465264 h 1197583"/>
                <a:gd name="connsiteX231" fmla="*/ 2282957 w 2491821"/>
                <a:gd name="connsiteY231" fmla="*/ 448196 h 1197583"/>
                <a:gd name="connsiteX232" fmla="*/ 2297641 w 2491821"/>
                <a:gd name="connsiteY232" fmla="*/ 345415 h 1197583"/>
                <a:gd name="connsiteX233" fmla="*/ 2285894 w 2491821"/>
                <a:gd name="connsiteY233" fmla="*/ 270531 h 1197583"/>
                <a:gd name="connsiteX234" fmla="*/ 2250654 w 2491821"/>
                <a:gd name="connsiteY234" fmla="*/ 251076 h 1197583"/>
                <a:gd name="connsiteX235" fmla="*/ 2216883 w 2491821"/>
                <a:gd name="connsiteY235" fmla="*/ 266861 h 1197583"/>
                <a:gd name="connsiteX236" fmla="*/ 2207705 w 2491821"/>
                <a:gd name="connsiteY236" fmla="*/ 324125 h 1197583"/>
                <a:gd name="connsiteX237" fmla="*/ 2207705 w 2491821"/>
                <a:gd name="connsiteY237" fmla="*/ 396806 h 1197583"/>
                <a:gd name="connsiteX238" fmla="*/ 2210461 w 2491821"/>
                <a:gd name="connsiteY238" fmla="*/ 426538 h 1197583"/>
                <a:gd name="connsiteX239" fmla="*/ 2228630 w 2491821"/>
                <a:gd name="connsiteY239" fmla="*/ 457740 h 1197583"/>
                <a:gd name="connsiteX240" fmla="*/ 2232668 w 2491821"/>
                <a:gd name="connsiteY240" fmla="*/ 472792 h 1197583"/>
                <a:gd name="connsiteX241" fmla="*/ 2202568 w 2491821"/>
                <a:gd name="connsiteY241" fmla="*/ 504727 h 1197583"/>
                <a:gd name="connsiteX242" fmla="*/ 2108597 w 2491821"/>
                <a:gd name="connsiteY242" fmla="*/ 515004 h 1197583"/>
                <a:gd name="connsiteX243" fmla="*/ 2006549 w 2491821"/>
                <a:gd name="connsiteY243" fmla="*/ 472792 h 1197583"/>
                <a:gd name="connsiteX244" fmla="*/ 2009670 w 2491821"/>
                <a:gd name="connsiteY244" fmla="*/ 459394 h 1197583"/>
                <a:gd name="connsiteX245" fmla="*/ 2024538 w 2491821"/>
                <a:gd name="connsiteY245" fmla="*/ 446361 h 1197583"/>
                <a:gd name="connsiteX246" fmla="*/ 2036650 w 2491821"/>
                <a:gd name="connsiteY246" fmla="*/ 430392 h 1197583"/>
                <a:gd name="connsiteX247" fmla="*/ 2041421 w 2491821"/>
                <a:gd name="connsiteY247" fmla="*/ 386161 h 1197583"/>
                <a:gd name="connsiteX248" fmla="*/ 2043990 w 2491821"/>
                <a:gd name="connsiteY248" fmla="*/ 298432 h 1197583"/>
                <a:gd name="connsiteX249" fmla="*/ 2040136 w 2491821"/>
                <a:gd name="connsiteY249" fmla="*/ 265210 h 1197583"/>
                <a:gd name="connsiteX250" fmla="*/ 2017928 w 2491821"/>
                <a:gd name="connsiteY250" fmla="*/ 245939 h 1197583"/>
                <a:gd name="connsiteX251" fmla="*/ 2002146 w 2491821"/>
                <a:gd name="connsiteY251" fmla="*/ 221712 h 1197583"/>
                <a:gd name="connsiteX252" fmla="*/ 2014991 w 2491821"/>
                <a:gd name="connsiteY252" fmla="*/ 197670 h 1197583"/>
                <a:gd name="connsiteX253" fmla="*/ 2067852 w 2491821"/>
                <a:gd name="connsiteY253" fmla="*/ 173992 h 1197583"/>
                <a:gd name="connsiteX254" fmla="*/ 2135761 w 2491821"/>
                <a:gd name="connsiteY254" fmla="*/ 152886 h 1197583"/>
                <a:gd name="connsiteX255" fmla="*/ 2180541 w 2491821"/>
                <a:gd name="connsiteY255" fmla="*/ 144260 h 1197583"/>
                <a:gd name="connsiteX256" fmla="*/ 2199079 w 2491821"/>
                <a:gd name="connsiteY256" fmla="*/ 152333 h 1197583"/>
                <a:gd name="connsiteX257" fmla="*/ 2206606 w 2491821"/>
                <a:gd name="connsiteY257" fmla="*/ 171423 h 1197583"/>
                <a:gd name="connsiteX258" fmla="*/ 2206238 w 2491821"/>
                <a:gd name="connsiteY258" fmla="*/ 180598 h 1197583"/>
                <a:gd name="connsiteX259" fmla="*/ 2205870 w 2491821"/>
                <a:gd name="connsiteY259" fmla="*/ 185738 h 1197583"/>
                <a:gd name="connsiteX260" fmla="*/ 2220553 w 2491821"/>
                <a:gd name="connsiteY260" fmla="*/ 203359 h 1197583"/>
                <a:gd name="connsiteX261" fmla="*/ 2239275 w 2491821"/>
                <a:gd name="connsiteY261" fmla="*/ 189409 h 1197583"/>
                <a:gd name="connsiteX262" fmla="*/ 2331043 w 2491821"/>
                <a:gd name="connsiteY262" fmla="*/ 143891 h 1197583"/>
                <a:gd name="connsiteX263" fmla="*/ 1196906 w 2491821"/>
                <a:gd name="connsiteY263" fmla="*/ 143891 h 1197583"/>
                <a:gd name="connsiteX264" fmla="*/ 1214895 w 2491821"/>
                <a:gd name="connsiteY264" fmla="*/ 150498 h 1197583"/>
                <a:gd name="connsiteX265" fmla="*/ 1220031 w 2491821"/>
                <a:gd name="connsiteY265" fmla="*/ 173258 h 1197583"/>
                <a:gd name="connsiteX266" fmla="*/ 1220031 w 2491821"/>
                <a:gd name="connsiteY266" fmla="*/ 498485 h 1197583"/>
                <a:gd name="connsiteX267" fmla="*/ 1212323 w 2491821"/>
                <a:gd name="connsiteY267" fmla="*/ 574836 h 1197583"/>
                <a:gd name="connsiteX268" fmla="*/ 1185896 w 2491821"/>
                <a:gd name="connsiteY268" fmla="*/ 617416 h 1197583"/>
                <a:gd name="connsiteX269" fmla="*/ 1136156 w 2491821"/>
                <a:gd name="connsiteY269" fmla="*/ 642929 h 1197583"/>
                <a:gd name="connsiteX270" fmla="*/ 1073936 w 2491821"/>
                <a:gd name="connsiteY270" fmla="*/ 652657 h 1197583"/>
                <a:gd name="connsiteX271" fmla="*/ 1013920 w 2491821"/>
                <a:gd name="connsiteY271" fmla="*/ 638342 h 1197583"/>
                <a:gd name="connsiteX272" fmla="*/ 989877 w 2491821"/>
                <a:gd name="connsiteY272" fmla="*/ 602736 h 1197583"/>
                <a:gd name="connsiteX273" fmla="*/ 996668 w 2491821"/>
                <a:gd name="connsiteY273" fmla="*/ 586218 h 1197583"/>
                <a:gd name="connsiteX274" fmla="*/ 1013002 w 2491821"/>
                <a:gd name="connsiteY274" fmla="*/ 579243 h 1197583"/>
                <a:gd name="connsiteX275" fmla="*/ 1024749 w 2491821"/>
                <a:gd name="connsiteY275" fmla="*/ 580344 h 1197583"/>
                <a:gd name="connsiteX276" fmla="*/ 1033924 w 2491821"/>
                <a:gd name="connsiteY276" fmla="*/ 581446 h 1197583"/>
                <a:gd name="connsiteX277" fmla="*/ 1045855 w 2491821"/>
                <a:gd name="connsiteY277" fmla="*/ 575204 h 1197583"/>
                <a:gd name="connsiteX278" fmla="*/ 1051179 w 2491821"/>
                <a:gd name="connsiteY278" fmla="*/ 561254 h 1197583"/>
                <a:gd name="connsiteX279" fmla="*/ 1050078 w 2491821"/>
                <a:gd name="connsiteY279" fmla="*/ 550977 h 1197583"/>
                <a:gd name="connsiteX280" fmla="*/ 1047506 w 2491821"/>
                <a:gd name="connsiteY280" fmla="*/ 525649 h 1197583"/>
                <a:gd name="connsiteX281" fmla="*/ 1047506 w 2491821"/>
                <a:gd name="connsiteY281" fmla="*/ 292558 h 1197583"/>
                <a:gd name="connsiteX282" fmla="*/ 1041817 w 2491821"/>
                <a:gd name="connsiteY282" fmla="*/ 266861 h 1197583"/>
                <a:gd name="connsiteX283" fmla="*/ 1022181 w 2491821"/>
                <a:gd name="connsiteY283" fmla="*/ 252178 h 1197583"/>
                <a:gd name="connsiteX284" fmla="*/ 1001256 w 2491821"/>
                <a:gd name="connsiteY284" fmla="*/ 226849 h 1197583"/>
                <a:gd name="connsiteX285" fmla="*/ 1018142 w 2491821"/>
                <a:gd name="connsiteY285" fmla="*/ 193263 h 1197583"/>
                <a:gd name="connsiteX286" fmla="*/ 1073203 w 2491821"/>
                <a:gd name="connsiteY286" fmla="*/ 167017 h 1197583"/>
                <a:gd name="connsiteX287" fmla="*/ 1139277 w 2491821"/>
                <a:gd name="connsiteY287" fmla="*/ 151231 h 1197583"/>
                <a:gd name="connsiteX288" fmla="*/ 1196906 w 2491821"/>
                <a:gd name="connsiteY288" fmla="*/ 143891 h 1197583"/>
                <a:gd name="connsiteX289" fmla="*/ 1779819 w 2491821"/>
                <a:gd name="connsiteY289" fmla="*/ 141323 h 1197583"/>
                <a:gd name="connsiteX290" fmla="*/ 1888108 w 2491821"/>
                <a:gd name="connsiteY290" fmla="*/ 173623 h 1197583"/>
                <a:gd name="connsiteX291" fmla="*/ 1920961 w 2491821"/>
                <a:gd name="connsiteY291" fmla="*/ 213086 h 1197583"/>
                <a:gd name="connsiteX292" fmla="*/ 1930320 w 2491821"/>
                <a:gd name="connsiteY292" fmla="*/ 274205 h 1197583"/>
                <a:gd name="connsiteX293" fmla="*/ 1929587 w 2491821"/>
                <a:gd name="connsiteY293" fmla="*/ 328897 h 1197583"/>
                <a:gd name="connsiteX294" fmla="*/ 1937664 w 2491821"/>
                <a:gd name="connsiteY294" fmla="*/ 402679 h 1197583"/>
                <a:gd name="connsiteX295" fmla="*/ 1945372 w 2491821"/>
                <a:gd name="connsiteY295" fmla="*/ 412956 h 1197583"/>
                <a:gd name="connsiteX296" fmla="*/ 1960789 w 2491821"/>
                <a:gd name="connsiteY296" fmla="*/ 416994 h 1197583"/>
                <a:gd name="connsiteX297" fmla="*/ 1972536 w 2491821"/>
                <a:gd name="connsiteY297" fmla="*/ 432411 h 1197583"/>
                <a:gd name="connsiteX298" fmla="*/ 1958401 w 2491821"/>
                <a:gd name="connsiteY298" fmla="*/ 469118 h 1197583"/>
                <a:gd name="connsiteX299" fmla="*/ 1921879 w 2491821"/>
                <a:gd name="connsiteY299" fmla="*/ 501057 h 1197583"/>
                <a:gd name="connsiteX300" fmla="*/ 1864246 w 2491821"/>
                <a:gd name="connsiteY300" fmla="*/ 517207 h 1197583"/>
                <a:gd name="connsiteX301" fmla="*/ 1803312 w 2491821"/>
                <a:gd name="connsiteY301" fmla="*/ 490777 h 1197583"/>
                <a:gd name="connsiteX302" fmla="*/ 1788997 w 2491821"/>
                <a:gd name="connsiteY302" fmla="*/ 481233 h 1197583"/>
                <a:gd name="connsiteX303" fmla="*/ 1769542 w 2491821"/>
                <a:gd name="connsiteY303" fmla="*/ 490409 h 1197583"/>
                <a:gd name="connsiteX304" fmla="*/ 1686216 w 2491821"/>
                <a:gd name="connsiteY304" fmla="*/ 517207 h 1197583"/>
                <a:gd name="connsiteX305" fmla="*/ 1608395 w 2491821"/>
                <a:gd name="connsiteY305" fmla="*/ 496650 h 1197583"/>
                <a:gd name="connsiteX306" fmla="*/ 1577562 w 2491821"/>
                <a:gd name="connsiteY306" fmla="*/ 461229 h 1197583"/>
                <a:gd name="connsiteX307" fmla="*/ 1566183 w 2491821"/>
                <a:gd name="connsiteY307" fmla="*/ 415528 h 1197583"/>
                <a:gd name="connsiteX308" fmla="*/ 1597017 w 2491821"/>
                <a:gd name="connsiteY308" fmla="*/ 347987 h 1197583"/>
                <a:gd name="connsiteX309" fmla="*/ 1740912 w 2491821"/>
                <a:gd name="connsiteY309" fmla="*/ 301368 h 1197583"/>
                <a:gd name="connsiteX310" fmla="*/ 1767707 w 2491821"/>
                <a:gd name="connsiteY310" fmla="*/ 297146 h 1197583"/>
                <a:gd name="connsiteX311" fmla="*/ 1773212 w 2491821"/>
                <a:gd name="connsiteY311" fmla="*/ 277506 h 1197583"/>
                <a:gd name="connsiteX312" fmla="*/ 1765139 w 2491821"/>
                <a:gd name="connsiteY312" fmla="*/ 221160 h 1197583"/>
                <a:gd name="connsiteX313" fmla="*/ 1738708 w 2491821"/>
                <a:gd name="connsiteY313" fmla="*/ 203724 h 1197583"/>
                <a:gd name="connsiteX314" fmla="*/ 1719069 w 2491821"/>
                <a:gd name="connsiteY314" fmla="*/ 210331 h 1197583"/>
                <a:gd name="connsiteX315" fmla="*/ 1697595 w 2491821"/>
                <a:gd name="connsiteY315" fmla="*/ 234558 h 1197583"/>
                <a:gd name="connsiteX316" fmla="*/ 1629321 w 2491821"/>
                <a:gd name="connsiteY316" fmla="*/ 281176 h 1197583"/>
                <a:gd name="connsiteX317" fmla="*/ 1599954 w 2491821"/>
                <a:gd name="connsiteY317" fmla="*/ 270531 h 1197583"/>
                <a:gd name="connsiteX318" fmla="*/ 1588575 w 2491821"/>
                <a:gd name="connsiteY318" fmla="*/ 242634 h 1197583"/>
                <a:gd name="connsiteX319" fmla="*/ 1602706 w 2491821"/>
                <a:gd name="connsiteY319" fmla="*/ 207394 h 1197583"/>
                <a:gd name="connsiteX320" fmla="*/ 1641067 w 2491821"/>
                <a:gd name="connsiteY320" fmla="*/ 176560 h 1197583"/>
                <a:gd name="connsiteX321" fmla="*/ 1779819 w 2491821"/>
                <a:gd name="connsiteY321" fmla="*/ 141323 h 1197583"/>
                <a:gd name="connsiteX322" fmla="*/ 1419720 w 2491821"/>
                <a:gd name="connsiteY322" fmla="*/ 6238 h 1197583"/>
                <a:gd name="connsiteX323" fmla="*/ 1470377 w 2491821"/>
                <a:gd name="connsiteY323" fmla="*/ 18169 h 1197583"/>
                <a:gd name="connsiteX324" fmla="*/ 1489099 w 2491821"/>
                <a:gd name="connsiteY324" fmla="*/ 50289 h 1197583"/>
                <a:gd name="connsiteX325" fmla="*/ 1460834 w 2491821"/>
                <a:gd name="connsiteY325" fmla="*/ 95069 h 1197583"/>
                <a:gd name="connsiteX326" fmla="*/ 1352548 w 2491821"/>
                <a:gd name="connsiteY326" fmla="*/ 121134 h 1197583"/>
                <a:gd name="connsiteX327" fmla="*/ 1309964 w 2491821"/>
                <a:gd name="connsiteY327" fmla="*/ 110854 h 1197583"/>
                <a:gd name="connsiteX328" fmla="*/ 1288674 w 2491821"/>
                <a:gd name="connsiteY328" fmla="*/ 74147 h 1197583"/>
                <a:gd name="connsiteX329" fmla="*/ 1333826 w 2491821"/>
                <a:gd name="connsiteY329" fmla="*/ 24592 h 1197583"/>
                <a:gd name="connsiteX330" fmla="*/ 1419720 w 2491821"/>
                <a:gd name="connsiteY330" fmla="*/ 6238 h 1197583"/>
                <a:gd name="connsiteX331" fmla="*/ 1142214 w 2491821"/>
                <a:gd name="connsiteY331" fmla="*/ 6238 h 1197583"/>
                <a:gd name="connsiteX332" fmla="*/ 1192868 w 2491821"/>
                <a:gd name="connsiteY332" fmla="*/ 18169 h 1197583"/>
                <a:gd name="connsiteX333" fmla="*/ 1211589 w 2491821"/>
                <a:gd name="connsiteY333" fmla="*/ 50289 h 1197583"/>
                <a:gd name="connsiteX334" fmla="*/ 1183324 w 2491821"/>
                <a:gd name="connsiteY334" fmla="*/ 95069 h 1197583"/>
                <a:gd name="connsiteX335" fmla="*/ 1075038 w 2491821"/>
                <a:gd name="connsiteY335" fmla="*/ 121134 h 1197583"/>
                <a:gd name="connsiteX336" fmla="*/ 1032458 w 2491821"/>
                <a:gd name="connsiteY336" fmla="*/ 110854 h 1197583"/>
                <a:gd name="connsiteX337" fmla="*/ 1011167 w 2491821"/>
                <a:gd name="connsiteY337" fmla="*/ 74147 h 1197583"/>
                <a:gd name="connsiteX338" fmla="*/ 1056316 w 2491821"/>
                <a:gd name="connsiteY338" fmla="*/ 24592 h 1197583"/>
                <a:gd name="connsiteX339" fmla="*/ 1142214 w 2491821"/>
                <a:gd name="connsiteY339" fmla="*/ 6238 h 1197583"/>
                <a:gd name="connsiteX340" fmla="*/ 435351 w 2491821"/>
                <a:gd name="connsiteY340" fmla="*/ 0 h 1197583"/>
                <a:gd name="connsiteX341" fmla="*/ 459943 w 2491821"/>
                <a:gd name="connsiteY341" fmla="*/ 14680 h 1197583"/>
                <a:gd name="connsiteX342" fmla="*/ 492247 w 2491821"/>
                <a:gd name="connsiteY342" fmla="*/ 105714 h 1197583"/>
                <a:gd name="connsiteX343" fmla="*/ 481602 w 2491821"/>
                <a:gd name="connsiteY343" fmla="*/ 142056 h 1197583"/>
                <a:gd name="connsiteX344" fmla="*/ 453705 w 2491821"/>
                <a:gd name="connsiteY344" fmla="*/ 155638 h 1197583"/>
                <a:gd name="connsiteX345" fmla="*/ 434250 w 2491821"/>
                <a:gd name="connsiteY345" fmla="*/ 150498 h 1197583"/>
                <a:gd name="connsiteX346" fmla="*/ 400479 w 2491821"/>
                <a:gd name="connsiteY346" fmla="*/ 114524 h 1197583"/>
                <a:gd name="connsiteX347" fmla="*/ 360651 w 2491821"/>
                <a:gd name="connsiteY347" fmla="*/ 89564 h 1197583"/>
                <a:gd name="connsiteX348" fmla="*/ 273836 w 2491821"/>
                <a:gd name="connsiteY348" fmla="*/ 81856 h 1197583"/>
                <a:gd name="connsiteX349" fmla="*/ 242638 w 2491821"/>
                <a:gd name="connsiteY349" fmla="*/ 94704 h 1197583"/>
                <a:gd name="connsiteX350" fmla="*/ 234377 w 2491821"/>
                <a:gd name="connsiteY350" fmla="*/ 132145 h 1197583"/>
                <a:gd name="connsiteX351" fmla="*/ 230523 w 2491821"/>
                <a:gd name="connsiteY351" fmla="*/ 182802 h 1197583"/>
                <a:gd name="connsiteX352" fmla="*/ 239333 w 2491821"/>
                <a:gd name="connsiteY352" fmla="*/ 201524 h 1197583"/>
                <a:gd name="connsiteX353" fmla="*/ 272370 w 2491821"/>
                <a:gd name="connsiteY353" fmla="*/ 206661 h 1197583"/>
                <a:gd name="connsiteX354" fmla="*/ 296228 w 2491821"/>
                <a:gd name="connsiteY354" fmla="*/ 200787 h 1197583"/>
                <a:gd name="connsiteX355" fmla="*/ 306873 w 2491821"/>
                <a:gd name="connsiteY355" fmla="*/ 180967 h 1197583"/>
                <a:gd name="connsiteX356" fmla="*/ 341380 w 2491821"/>
                <a:gd name="connsiteY356" fmla="*/ 140955 h 1197583"/>
                <a:gd name="connsiteX357" fmla="*/ 386161 w 2491821"/>
                <a:gd name="connsiteY357" fmla="*/ 248139 h 1197583"/>
                <a:gd name="connsiteX358" fmla="*/ 366706 w 2491821"/>
                <a:gd name="connsiteY358" fmla="*/ 347987 h 1197583"/>
                <a:gd name="connsiteX359" fmla="*/ 334405 w 2491821"/>
                <a:gd name="connsiteY359" fmla="*/ 367439 h 1197583"/>
                <a:gd name="connsiteX360" fmla="*/ 309445 w 2491821"/>
                <a:gd name="connsiteY360" fmla="*/ 338440 h 1197583"/>
                <a:gd name="connsiteX361" fmla="*/ 304854 w 2491821"/>
                <a:gd name="connsiteY361" fmla="*/ 312013 h 1197583"/>
                <a:gd name="connsiteX362" fmla="*/ 294393 w 2491821"/>
                <a:gd name="connsiteY362" fmla="*/ 297330 h 1197583"/>
                <a:gd name="connsiteX363" fmla="*/ 259156 w 2491821"/>
                <a:gd name="connsiteY363" fmla="*/ 285948 h 1197583"/>
                <a:gd name="connsiteX364" fmla="*/ 236764 w 2491821"/>
                <a:gd name="connsiteY364" fmla="*/ 291821 h 1197583"/>
                <a:gd name="connsiteX365" fmla="*/ 231624 w 2491821"/>
                <a:gd name="connsiteY365" fmla="*/ 314213 h 1197583"/>
                <a:gd name="connsiteX366" fmla="*/ 231256 w 2491821"/>
                <a:gd name="connsiteY366" fmla="*/ 348352 h 1197583"/>
                <a:gd name="connsiteX367" fmla="*/ 244473 w 2491821"/>
                <a:gd name="connsiteY367" fmla="*/ 425805 h 1197583"/>
                <a:gd name="connsiteX368" fmla="*/ 253464 w 2491821"/>
                <a:gd name="connsiteY368" fmla="*/ 432964 h 1197583"/>
                <a:gd name="connsiteX369" fmla="*/ 277510 w 2491821"/>
                <a:gd name="connsiteY369" fmla="*/ 437551 h 1197583"/>
                <a:gd name="connsiteX370" fmla="*/ 293660 w 2491821"/>
                <a:gd name="connsiteY370" fmla="*/ 447463 h 1197583"/>
                <a:gd name="connsiteX371" fmla="*/ 300267 w 2491821"/>
                <a:gd name="connsiteY371" fmla="*/ 466918 h 1197583"/>
                <a:gd name="connsiteX372" fmla="*/ 267230 w 2491821"/>
                <a:gd name="connsiteY372" fmla="*/ 503257 h 1197583"/>
                <a:gd name="connsiteX373" fmla="*/ 133247 w 2491821"/>
                <a:gd name="connsiteY373" fmla="*/ 514635 h 1197583"/>
                <a:gd name="connsiteX374" fmla="*/ 28999 w 2491821"/>
                <a:gd name="connsiteY374" fmla="*/ 505829 h 1197583"/>
                <a:gd name="connsiteX375" fmla="*/ 8077 w 2491821"/>
                <a:gd name="connsiteY375" fmla="*/ 491145 h 1197583"/>
                <a:gd name="connsiteX376" fmla="*/ 0 w 2491821"/>
                <a:gd name="connsiteY376" fmla="*/ 467652 h 1197583"/>
                <a:gd name="connsiteX377" fmla="*/ 11747 w 2491821"/>
                <a:gd name="connsiteY377" fmla="*/ 441590 h 1197583"/>
                <a:gd name="connsiteX378" fmla="*/ 31935 w 2491821"/>
                <a:gd name="connsiteY378" fmla="*/ 432411 h 1197583"/>
                <a:gd name="connsiteX379" fmla="*/ 56530 w 2491821"/>
                <a:gd name="connsiteY379" fmla="*/ 394971 h 1197583"/>
                <a:gd name="connsiteX380" fmla="*/ 63137 w 2491821"/>
                <a:gd name="connsiteY380" fmla="*/ 189040 h 1197583"/>
                <a:gd name="connsiteX381" fmla="*/ 58365 w 2491821"/>
                <a:gd name="connsiteY381" fmla="*/ 99108 h 1197583"/>
                <a:gd name="connsiteX382" fmla="*/ 35240 w 2491821"/>
                <a:gd name="connsiteY382" fmla="*/ 70477 h 1197583"/>
                <a:gd name="connsiteX383" fmla="*/ 11194 w 2491821"/>
                <a:gd name="connsiteY383" fmla="*/ 56343 h 1197583"/>
                <a:gd name="connsiteX384" fmla="*/ 5505 w 2491821"/>
                <a:gd name="connsiteY384" fmla="*/ 38907 h 1197583"/>
                <a:gd name="connsiteX385" fmla="*/ 21290 w 2491821"/>
                <a:gd name="connsiteY385" fmla="*/ 11928 h 1197583"/>
                <a:gd name="connsiteX386" fmla="*/ 60200 w 2491821"/>
                <a:gd name="connsiteY386" fmla="*/ 1098 h 1197583"/>
                <a:gd name="connsiteX387" fmla="*/ 103149 w 2491821"/>
                <a:gd name="connsiteY387" fmla="*/ 3302 h 1197583"/>
                <a:gd name="connsiteX388" fmla="*/ 246308 w 2491821"/>
                <a:gd name="connsiteY388" fmla="*/ 8073 h 1197583"/>
                <a:gd name="connsiteX389" fmla="*/ 425805 w 2491821"/>
                <a:gd name="connsiteY389" fmla="*/ 733 h 1197583"/>
                <a:gd name="connsiteX390" fmla="*/ 435351 w 2491821"/>
                <a:gd name="connsiteY390" fmla="*/ 0 h 119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2491821" h="1197583">
                  <a:moveTo>
                    <a:pt x="257686" y="968162"/>
                  </a:moveTo>
                  <a:cubicBezTo>
                    <a:pt x="246919" y="968162"/>
                    <a:pt x="239454" y="970487"/>
                    <a:pt x="235294" y="975134"/>
                  </a:cubicBezTo>
                  <a:cubicBezTo>
                    <a:pt x="231134" y="979784"/>
                    <a:pt x="229056" y="988229"/>
                    <a:pt x="229056" y="1000463"/>
                  </a:cubicBezTo>
                  <a:lnTo>
                    <a:pt x="229056" y="1035335"/>
                  </a:lnTo>
                  <a:cubicBezTo>
                    <a:pt x="229056" y="1067395"/>
                    <a:pt x="231381" y="1088685"/>
                    <a:pt x="236028" y="1099206"/>
                  </a:cubicBezTo>
                  <a:cubicBezTo>
                    <a:pt x="240678" y="1109729"/>
                    <a:pt x="250099" y="1114991"/>
                    <a:pt x="264293" y="1114991"/>
                  </a:cubicBezTo>
                  <a:cubicBezTo>
                    <a:pt x="301490" y="1114991"/>
                    <a:pt x="320090" y="1093210"/>
                    <a:pt x="320090" y="1049653"/>
                  </a:cubicBezTo>
                  <a:cubicBezTo>
                    <a:pt x="320090" y="995326"/>
                    <a:pt x="299287" y="968162"/>
                    <a:pt x="257686" y="968162"/>
                  </a:cubicBezTo>
                  <a:close/>
                  <a:moveTo>
                    <a:pt x="1358664" y="888138"/>
                  </a:moveTo>
                  <a:cubicBezTo>
                    <a:pt x="1344961" y="888138"/>
                    <a:pt x="1334191" y="893522"/>
                    <a:pt x="1326361" y="904292"/>
                  </a:cubicBezTo>
                  <a:cubicBezTo>
                    <a:pt x="1319021" y="914325"/>
                    <a:pt x="1315351" y="924480"/>
                    <a:pt x="1315351" y="934757"/>
                  </a:cubicBezTo>
                  <a:cubicBezTo>
                    <a:pt x="1315351" y="942101"/>
                    <a:pt x="1317123" y="947237"/>
                    <a:pt x="1320671" y="950174"/>
                  </a:cubicBezTo>
                  <a:cubicBezTo>
                    <a:pt x="1324220" y="953111"/>
                    <a:pt x="1330399" y="954581"/>
                    <a:pt x="1339209" y="954581"/>
                  </a:cubicBezTo>
                  <a:lnTo>
                    <a:pt x="1376285" y="954581"/>
                  </a:lnTo>
                  <a:cubicBezTo>
                    <a:pt x="1391945" y="954581"/>
                    <a:pt x="1399775" y="947359"/>
                    <a:pt x="1399775" y="932922"/>
                  </a:cubicBezTo>
                  <a:cubicBezTo>
                    <a:pt x="1399775" y="919709"/>
                    <a:pt x="1395983" y="908939"/>
                    <a:pt x="1388396" y="900618"/>
                  </a:cubicBezTo>
                  <a:cubicBezTo>
                    <a:pt x="1380810" y="892298"/>
                    <a:pt x="1370901" y="888138"/>
                    <a:pt x="1358664" y="888138"/>
                  </a:cubicBezTo>
                  <a:close/>
                  <a:moveTo>
                    <a:pt x="720444" y="824636"/>
                  </a:moveTo>
                  <a:cubicBezTo>
                    <a:pt x="733905" y="824636"/>
                    <a:pt x="740633" y="832223"/>
                    <a:pt x="740633" y="847393"/>
                  </a:cubicBezTo>
                  <a:lnTo>
                    <a:pt x="740633" y="1060663"/>
                  </a:lnTo>
                  <a:cubicBezTo>
                    <a:pt x="740633" y="1077550"/>
                    <a:pt x="742162" y="1089909"/>
                    <a:pt x="745221" y="1097739"/>
                  </a:cubicBezTo>
                  <a:cubicBezTo>
                    <a:pt x="748282" y="1105569"/>
                    <a:pt x="754461" y="1112787"/>
                    <a:pt x="763758" y="1119397"/>
                  </a:cubicBezTo>
                  <a:cubicBezTo>
                    <a:pt x="771345" y="1124781"/>
                    <a:pt x="776422" y="1129368"/>
                    <a:pt x="778994" y="1133160"/>
                  </a:cubicBezTo>
                  <a:cubicBezTo>
                    <a:pt x="781563" y="1136955"/>
                    <a:pt x="782848" y="1141786"/>
                    <a:pt x="782848" y="1147659"/>
                  </a:cubicBezTo>
                  <a:cubicBezTo>
                    <a:pt x="782848" y="1179230"/>
                    <a:pt x="742836" y="1195015"/>
                    <a:pt x="662812" y="1195015"/>
                  </a:cubicBezTo>
                  <a:cubicBezTo>
                    <a:pt x="619745" y="1195015"/>
                    <a:pt x="585606" y="1191588"/>
                    <a:pt x="560399" y="1184735"/>
                  </a:cubicBezTo>
                  <a:cubicBezTo>
                    <a:pt x="551836" y="1182288"/>
                    <a:pt x="544923" y="1178006"/>
                    <a:pt x="539662" y="1171886"/>
                  </a:cubicBezTo>
                  <a:cubicBezTo>
                    <a:pt x="534400" y="1165770"/>
                    <a:pt x="531769" y="1158794"/>
                    <a:pt x="531769" y="1150964"/>
                  </a:cubicBezTo>
                  <a:cubicBezTo>
                    <a:pt x="531769" y="1144358"/>
                    <a:pt x="533114" y="1139218"/>
                    <a:pt x="535807" y="1135548"/>
                  </a:cubicBezTo>
                  <a:cubicBezTo>
                    <a:pt x="538497" y="1131878"/>
                    <a:pt x="545351" y="1126004"/>
                    <a:pt x="556361" y="1117927"/>
                  </a:cubicBezTo>
                  <a:cubicBezTo>
                    <a:pt x="563948" y="1112301"/>
                    <a:pt x="569331" y="1103122"/>
                    <a:pt x="572514" y="1090395"/>
                  </a:cubicBezTo>
                  <a:cubicBezTo>
                    <a:pt x="575694" y="1077672"/>
                    <a:pt x="577286" y="1058707"/>
                    <a:pt x="577286" y="1033500"/>
                  </a:cubicBezTo>
                  <a:cubicBezTo>
                    <a:pt x="577286" y="1025426"/>
                    <a:pt x="576734" y="1010312"/>
                    <a:pt x="575632" y="988167"/>
                  </a:cubicBezTo>
                  <a:cubicBezTo>
                    <a:pt x="574534" y="966022"/>
                    <a:pt x="573738" y="953111"/>
                    <a:pt x="573248" y="949441"/>
                  </a:cubicBezTo>
                  <a:cubicBezTo>
                    <a:pt x="571778" y="939407"/>
                    <a:pt x="564928" y="931699"/>
                    <a:pt x="552691" y="926315"/>
                  </a:cubicBezTo>
                  <a:cubicBezTo>
                    <a:pt x="537521" y="919709"/>
                    <a:pt x="529934" y="909919"/>
                    <a:pt x="529934" y="896948"/>
                  </a:cubicBezTo>
                  <a:cubicBezTo>
                    <a:pt x="529934" y="881532"/>
                    <a:pt x="539842" y="870031"/>
                    <a:pt x="559666" y="862445"/>
                  </a:cubicBezTo>
                  <a:cubicBezTo>
                    <a:pt x="587073" y="851921"/>
                    <a:pt x="616440" y="842990"/>
                    <a:pt x="647764" y="835646"/>
                  </a:cubicBezTo>
                  <a:cubicBezTo>
                    <a:pt x="679087" y="828306"/>
                    <a:pt x="703314" y="824636"/>
                    <a:pt x="720444" y="824636"/>
                  </a:cubicBezTo>
                  <a:close/>
                  <a:moveTo>
                    <a:pt x="1362334" y="822064"/>
                  </a:moveTo>
                  <a:cubicBezTo>
                    <a:pt x="1408832" y="822064"/>
                    <a:pt x="1448354" y="835281"/>
                    <a:pt x="1480901" y="861711"/>
                  </a:cubicBezTo>
                  <a:cubicBezTo>
                    <a:pt x="1497294" y="874925"/>
                    <a:pt x="1510511" y="890585"/>
                    <a:pt x="1520544" y="908695"/>
                  </a:cubicBezTo>
                  <a:cubicBezTo>
                    <a:pt x="1532045" y="929252"/>
                    <a:pt x="1537796" y="949319"/>
                    <a:pt x="1537796" y="968896"/>
                  </a:cubicBezTo>
                  <a:cubicBezTo>
                    <a:pt x="1537796" y="984803"/>
                    <a:pt x="1534491" y="997832"/>
                    <a:pt x="1527884" y="1007990"/>
                  </a:cubicBezTo>
                  <a:cubicBezTo>
                    <a:pt x="1521278" y="1018145"/>
                    <a:pt x="1512714" y="1023223"/>
                    <a:pt x="1502191" y="1023223"/>
                  </a:cubicBezTo>
                  <a:lnTo>
                    <a:pt x="1329666" y="1023223"/>
                  </a:lnTo>
                  <a:cubicBezTo>
                    <a:pt x="1322079" y="1023223"/>
                    <a:pt x="1318287" y="1026525"/>
                    <a:pt x="1318287" y="1033135"/>
                  </a:cubicBezTo>
                  <a:cubicBezTo>
                    <a:pt x="1318287" y="1049038"/>
                    <a:pt x="1326913" y="1064028"/>
                    <a:pt x="1344165" y="1078099"/>
                  </a:cubicBezTo>
                  <a:cubicBezTo>
                    <a:pt x="1361417" y="1092171"/>
                    <a:pt x="1379955" y="1099206"/>
                    <a:pt x="1399775" y="1099206"/>
                  </a:cubicBezTo>
                  <a:cubicBezTo>
                    <a:pt x="1411522" y="1099206"/>
                    <a:pt x="1424554" y="1096943"/>
                    <a:pt x="1438869" y="1092415"/>
                  </a:cubicBezTo>
                  <a:cubicBezTo>
                    <a:pt x="1453185" y="1087890"/>
                    <a:pt x="1464994" y="1082322"/>
                    <a:pt x="1474291" y="1075715"/>
                  </a:cubicBezTo>
                  <a:cubicBezTo>
                    <a:pt x="1482614" y="1069842"/>
                    <a:pt x="1489221" y="1066905"/>
                    <a:pt x="1494114" y="1066905"/>
                  </a:cubicBezTo>
                  <a:cubicBezTo>
                    <a:pt x="1500477" y="1066905"/>
                    <a:pt x="1506716" y="1070819"/>
                    <a:pt x="1512836" y="1078652"/>
                  </a:cubicBezTo>
                  <a:cubicBezTo>
                    <a:pt x="1518953" y="1086482"/>
                    <a:pt x="1522011" y="1094559"/>
                    <a:pt x="1522011" y="1102879"/>
                  </a:cubicBezTo>
                  <a:cubicBezTo>
                    <a:pt x="1522011" y="1120496"/>
                    <a:pt x="1511001" y="1137504"/>
                    <a:pt x="1488974" y="1153901"/>
                  </a:cubicBezTo>
                  <a:cubicBezTo>
                    <a:pt x="1450067" y="1183021"/>
                    <a:pt x="1405161" y="1197583"/>
                    <a:pt x="1354258" y="1197583"/>
                  </a:cubicBezTo>
                  <a:cubicBezTo>
                    <a:pt x="1302867" y="1197583"/>
                    <a:pt x="1259800" y="1182656"/>
                    <a:pt x="1225050" y="1152799"/>
                  </a:cubicBezTo>
                  <a:cubicBezTo>
                    <a:pt x="1208163" y="1138116"/>
                    <a:pt x="1194216" y="1120374"/>
                    <a:pt x="1183203" y="1099574"/>
                  </a:cubicBezTo>
                  <a:cubicBezTo>
                    <a:pt x="1168766" y="1071920"/>
                    <a:pt x="1161544" y="1042800"/>
                    <a:pt x="1161544" y="1012210"/>
                  </a:cubicBezTo>
                  <a:cubicBezTo>
                    <a:pt x="1161544" y="971099"/>
                    <a:pt x="1174024" y="934145"/>
                    <a:pt x="1198988" y="901355"/>
                  </a:cubicBezTo>
                  <a:cubicBezTo>
                    <a:pt x="1220521" y="872968"/>
                    <a:pt x="1247932" y="851800"/>
                    <a:pt x="1281212" y="837850"/>
                  </a:cubicBezTo>
                  <a:cubicBezTo>
                    <a:pt x="1306172" y="827326"/>
                    <a:pt x="1333214" y="822064"/>
                    <a:pt x="1362334" y="822064"/>
                  </a:cubicBezTo>
                  <a:close/>
                  <a:moveTo>
                    <a:pt x="251813" y="755994"/>
                  </a:moveTo>
                  <a:cubicBezTo>
                    <a:pt x="243249" y="755994"/>
                    <a:pt x="237313" y="758378"/>
                    <a:pt x="234008" y="763150"/>
                  </a:cubicBezTo>
                  <a:cubicBezTo>
                    <a:pt x="230707" y="767921"/>
                    <a:pt x="229056" y="776547"/>
                    <a:pt x="229056" y="789031"/>
                  </a:cubicBezTo>
                  <a:lnTo>
                    <a:pt x="229056" y="864648"/>
                  </a:lnTo>
                  <a:cubicBezTo>
                    <a:pt x="229056" y="876638"/>
                    <a:pt x="230585" y="885080"/>
                    <a:pt x="233643" y="889973"/>
                  </a:cubicBezTo>
                  <a:cubicBezTo>
                    <a:pt x="236702" y="894870"/>
                    <a:pt x="242026" y="897317"/>
                    <a:pt x="249609" y="897317"/>
                  </a:cubicBezTo>
                  <a:cubicBezTo>
                    <a:pt x="267720" y="897317"/>
                    <a:pt x="281058" y="891749"/>
                    <a:pt x="289621" y="880614"/>
                  </a:cubicBezTo>
                  <a:cubicBezTo>
                    <a:pt x="298188" y="869479"/>
                    <a:pt x="302470" y="852043"/>
                    <a:pt x="302470" y="828306"/>
                  </a:cubicBezTo>
                  <a:cubicBezTo>
                    <a:pt x="302470" y="805302"/>
                    <a:pt x="298063" y="787498"/>
                    <a:pt x="289253" y="774896"/>
                  </a:cubicBezTo>
                  <a:cubicBezTo>
                    <a:pt x="280446" y="762295"/>
                    <a:pt x="267963" y="755994"/>
                    <a:pt x="251813" y="755994"/>
                  </a:cubicBezTo>
                  <a:close/>
                  <a:moveTo>
                    <a:pt x="991344" y="733602"/>
                  </a:moveTo>
                  <a:lnTo>
                    <a:pt x="1021079" y="733602"/>
                  </a:lnTo>
                  <a:cubicBezTo>
                    <a:pt x="1027196" y="733602"/>
                    <a:pt x="1031293" y="735009"/>
                    <a:pt x="1033375" y="737821"/>
                  </a:cubicBezTo>
                  <a:cubicBezTo>
                    <a:pt x="1035454" y="740636"/>
                    <a:pt x="1036496" y="746204"/>
                    <a:pt x="1036496" y="754524"/>
                  </a:cubicBezTo>
                  <a:lnTo>
                    <a:pt x="1036496" y="804079"/>
                  </a:lnTo>
                  <a:cubicBezTo>
                    <a:pt x="1036496" y="811419"/>
                    <a:pt x="1037657" y="816194"/>
                    <a:pt x="1039982" y="818394"/>
                  </a:cubicBezTo>
                  <a:cubicBezTo>
                    <a:pt x="1042307" y="820598"/>
                    <a:pt x="1047263" y="821699"/>
                    <a:pt x="1054850" y="821699"/>
                  </a:cubicBezTo>
                  <a:lnTo>
                    <a:pt x="1122759" y="821699"/>
                  </a:lnTo>
                  <a:cubicBezTo>
                    <a:pt x="1131812" y="821699"/>
                    <a:pt x="1137685" y="823350"/>
                    <a:pt x="1140379" y="826655"/>
                  </a:cubicBezTo>
                  <a:cubicBezTo>
                    <a:pt x="1143069" y="829957"/>
                    <a:pt x="1144414" y="836994"/>
                    <a:pt x="1144414" y="847761"/>
                  </a:cubicBezTo>
                  <a:lnTo>
                    <a:pt x="1144414" y="869420"/>
                  </a:lnTo>
                  <a:cubicBezTo>
                    <a:pt x="1144414" y="881163"/>
                    <a:pt x="1142700" y="889303"/>
                    <a:pt x="1139277" y="893828"/>
                  </a:cubicBezTo>
                  <a:cubicBezTo>
                    <a:pt x="1135850" y="898356"/>
                    <a:pt x="1129609" y="900618"/>
                    <a:pt x="1120555" y="900618"/>
                  </a:cubicBezTo>
                  <a:lnTo>
                    <a:pt x="1054116" y="900618"/>
                  </a:lnTo>
                  <a:cubicBezTo>
                    <a:pt x="1047263" y="900618"/>
                    <a:pt x="1042613" y="901842"/>
                    <a:pt x="1040166" y="904292"/>
                  </a:cubicBezTo>
                  <a:cubicBezTo>
                    <a:pt x="1037719" y="906739"/>
                    <a:pt x="1036496" y="911389"/>
                    <a:pt x="1036496" y="918239"/>
                  </a:cubicBezTo>
                  <a:lnTo>
                    <a:pt x="1036496" y="1042310"/>
                  </a:lnTo>
                  <a:cubicBezTo>
                    <a:pt x="1036496" y="1056993"/>
                    <a:pt x="1040104" y="1068984"/>
                    <a:pt x="1047325" y="1078284"/>
                  </a:cubicBezTo>
                  <a:cubicBezTo>
                    <a:pt x="1054544" y="1087584"/>
                    <a:pt x="1063781" y="1092234"/>
                    <a:pt x="1075038" y="1092234"/>
                  </a:cubicBezTo>
                  <a:cubicBezTo>
                    <a:pt x="1084582" y="1092234"/>
                    <a:pt x="1097183" y="1087827"/>
                    <a:pt x="1112847" y="1079017"/>
                  </a:cubicBezTo>
                  <a:cubicBezTo>
                    <a:pt x="1116517" y="1076814"/>
                    <a:pt x="1120187" y="1075715"/>
                    <a:pt x="1123860" y="1075715"/>
                  </a:cubicBezTo>
                  <a:cubicBezTo>
                    <a:pt x="1129734" y="1075715"/>
                    <a:pt x="1135117" y="1079264"/>
                    <a:pt x="1140010" y="1086360"/>
                  </a:cubicBezTo>
                  <a:cubicBezTo>
                    <a:pt x="1144904" y="1093457"/>
                    <a:pt x="1147351" y="1101166"/>
                    <a:pt x="1147351" y="1109486"/>
                  </a:cubicBezTo>
                  <a:cubicBezTo>
                    <a:pt x="1147351" y="1124656"/>
                    <a:pt x="1139030" y="1139218"/>
                    <a:pt x="1122390" y="1153168"/>
                  </a:cubicBezTo>
                  <a:cubicBezTo>
                    <a:pt x="1087640" y="1182778"/>
                    <a:pt x="1045549" y="1197583"/>
                    <a:pt x="996116" y="1197583"/>
                  </a:cubicBezTo>
                  <a:cubicBezTo>
                    <a:pt x="956962" y="1197583"/>
                    <a:pt x="925517" y="1186511"/>
                    <a:pt x="901780" y="1164362"/>
                  </a:cubicBezTo>
                  <a:cubicBezTo>
                    <a:pt x="878043" y="1142217"/>
                    <a:pt x="866174" y="1113034"/>
                    <a:pt x="866174" y="1076814"/>
                  </a:cubicBezTo>
                  <a:lnTo>
                    <a:pt x="866174" y="907229"/>
                  </a:lnTo>
                  <a:cubicBezTo>
                    <a:pt x="866174" y="901598"/>
                    <a:pt x="865500" y="898113"/>
                    <a:pt x="864155" y="896764"/>
                  </a:cubicBezTo>
                  <a:cubicBezTo>
                    <a:pt x="862807" y="895419"/>
                    <a:pt x="859321" y="894745"/>
                    <a:pt x="853691" y="894745"/>
                  </a:cubicBezTo>
                  <a:lnTo>
                    <a:pt x="815882" y="894745"/>
                  </a:lnTo>
                  <a:cubicBezTo>
                    <a:pt x="808785" y="894745"/>
                    <a:pt x="804260" y="893584"/>
                    <a:pt x="802300" y="891259"/>
                  </a:cubicBezTo>
                  <a:cubicBezTo>
                    <a:pt x="800344" y="888934"/>
                    <a:pt x="799367" y="883488"/>
                    <a:pt x="799367" y="874925"/>
                  </a:cubicBezTo>
                  <a:lnTo>
                    <a:pt x="799367" y="858775"/>
                  </a:lnTo>
                  <a:cubicBezTo>
                    <a:pt x="799610" y="851431"/>
                    <a:pt x="802425" y="846048"/>
                    <a:pt x="807809" y="842621"/>
                  </a:cubicBezTo>
                  <a:lnTo>
                    <a:pt x="975927" y="736903"/>
                  </a:lnTo>
                  <a:cubicBezTo>
                    <a:pt x="980087" y="734703"/>
                    <a:pt x="985227" y="733602"/>
                    <a:pt x="991344" y="733602"/>
                  </a:cubicBezTo>
                  <a:close/>
                  <a:moveTo>
                    <a:pt x="667952" y="686615"/>
                  </a:moveTo>
                  <a:cubicBezTo>
                    <a:pt x="689242" y="686615"/>
                    <a:pt x="706129" y="690594"/>
                    <a:pt x="718609" y="698546"/>
                  </a:cubicBezTo>
                  <a:cubicBezTo>
                    <a:pt x="731090" y="706497"/>
                    <a:pt x="737331" y="717205"/>
                    <a:pt x="737331" y="730665"/>
                  </a:cubicBezTo>
                  <a:cubicBezTo>
                    <a:pt x="737331" y="749509"/>
                    <a:pt x="727909" y="764435"/>
                    <a:pt x="709066" y="775449"/>
                  </a:cubicBezTo>
                  <a:cubicBezTo>
                    <a:pt x="679209" y="792822"/>
                    <a:pt x="643114" y="801511"/>
                    <a:pt x="600780" y="801511"/>
                  </a:cubicBezTo>
                  <a:cubicBezTo>
                    <a:pt x="582913" y="801511"/>
                    <a:pt x="568719" y="798084"/>
                    <a:pt x="558196" y="791231"/>
                  </a:cubicBezTo>
                  <a:cubicBezTo>
                    <a:pt x="544003" y="782421"/>
                    <a:pt x="536906" y="770187"/>
                    <a:pt x="536906" y="754524"/>
                  </a:cubicBezTo>
                  <a:cubicBezTo>
                    <a:pt x="536906" y="733480"/>
                    <a:pt x="551958" y="716962"/>
                    <a:pt x="582058" y="704968"/>
                  </a:cubicBezTo>
                  <a:cubicBezTo>
                    <a:pt x="612648" y="692735"/>
                    <a:pt x="641279" y="686615"/>
                    <a:pt x="667952" y="686615"/>
                  </a:cubicBezTo>
                  <a:close/>
                  <a:moveTo>
                    <a:pt x="309445" y="684046"/>
                  </a:moveTo>
                  <a:cubicBezTo>
                    <a:pt x="341992" y="684046"/>
                    <a:pt x="368238" y="686677"/>
                    <a:pt x="388180" y="691939"/>
                  </a:cubicBezTo>
                  <a:cubicBezTo>
                    <a:pt x="408125" y="697201"/>
                    <a:pt x="425440" y="706070"/>
                    <a:pt x="440123" y="718550"/>
                  </a:cubicBezTo>
                  <a:cubicBezTo>
                    <a:pt x="464103" y="738863"/>
                    <a:pt x="476097" y="766027"/>
                    <a:pt x="476097" y="800041"/>
                  </a:cubicBezTo>
                  <a:cubicBezTo>
                    <a:pt x="476097" y="816928"/>
                    <a:pt x="472548" y="833384"/>
                    <a:pt x="465452" y="849412"/>
                  </a:cubicBezTo>
                  <a:cubicBezTo>
                    <a:pt x="458355" y="865441"/>
                    <a:pt x="448808" y="878227"/>
                    <a:pt x="436818" y="887773"/>
                  </a:cubicBezTo>
                  <a:cubicBezTo>
                    <a:pt x="428255" y="894623"/>
                    <a:pt x="423970" y="900865"/>
                    <a:pt x="423970" y="906492"/>
                  </a:cubicBezTo>
                  <a:cubicBezTo>
                    <a:pt x="423970" y="912612"/>
                    <a:pt x="429110" y="917749"/>
                    <a:pt x="439386" y="921909"/>
                  </a:cubicBezTo>
                  <a:cubicBezTo>
                    <a:pt x="459453" y="929985"/>
                    <a:pt x="477685" y="943567"/>
                    <a:pt x="494082" y="962654"/>
                  </a:cubicBezTo>
                  <a:cubicBezTo>
                    <a:pt x="510969" y="982478"/>
                    <a:pt x="519411" y="1007316"/>
                    <a:pt x="519411" y="1037170"/>
                  </a:cubicBezTo>
                  <a:cubicBezTo>
                    <a:pt x="519411" y="1072410"/>
                    <a:pt x="506562" y="1104589"/>
                    <a:pt x="480868" y="1133713"/>
                  </a:cubicBezTo>
                  <a:cubicBezTo>
                    <a:pt x="446851" y="1172133"/>
                    <a:pt x="396563" y="1191341"/>
                    <a:pt x="329999" y="1191341"/>
                  </a:cubicBezTo>
                  <a:cubicBezTo>
                    <a:pt x="320945" y="1191341"/>
                    <a:pt x="298675" y="1190730"/>
                    <a:pt x="263191" y="1189506"/>
                  </a:cubicBezTo>
                  <a:cubicBezTo>
                    <a:pt x="230891" y="1188283"/>
                    <a:pt x="211067" y="1187550"/>
                    <a:pt x="203727" y="1187306"/>
                  </a:cubicBezTo>
                  <a:lnTo>
                    <a:pt x="154540" y="1187671"/>
                  </a:lnTo>
                  <a:cubicBezTo>
                    <a:pt x="120033" y="1188161"/>
                    <a:pt x="94826" y="1188895"/>
                    <a:pt x="78922" y="1189875"/>
                  </a:cubicBezTo>
                  <a:cubicBezTo>
                    <a:pt x="64729" y="1191098"/>
                    <a:pt x="54570" y="1191710"/>
                    <a:pt x="48454" y="1191710"/>
                  </a:cubicBezTo>
                  <a:cubicBezTo>
                    <a:pt x="33527" y="1191710"/>
                    <a:pt x="21658" y="1187918"/>
                    <a:pt x="12848" y="1180331"/>
                  </a:cubicBezTo>
                  <a:cubicBezTo>
                    <a:pt x="4282" y="1172745"/>
                    <a:pt x="0" y="1163688"/>
                    <a:pt x="0" y="1153168"/>
                  </a:cubicBezTo>
                  <a:cubicBezTo>
                    <a:pt x="0" y="1146314"/>
                    <a:pt x="1592" y="1140931"/>
                    <a:pt x="4772" y="1137014"/>
                  </a:cubicBezTo>
                  <a:cubicBezTo>
                    <a:pt x="7952" y="1133101"/>
                    <a:pt x="15663" y="1126981"/>
                    <a:pt x="27897" y="1118661"/>
                  </a:cubicBezTo>
                  <a:cubicBezTo>
                    <a:pt x="34994" y="1113767"/>
                    <a:pt x="39890" y="1106121"/>
                    <a:pt x="42580" y="1095720"/>
                  </a:cubicBezTo>
                  <a:cubicBezTo>
                    <a:pt x="45274" y="1085318"/>
                    <a:pt x="48210" y="1062988"/>
                    <a:pt x="51390" y="1028728"/>
                  </a:cubicBezTo>
                  <a:cubicBezTo>
                    <a:pt x="56040" y="975381"/>
                    <a:pt x="58365" y="909675"/>
                    <a:pt x="58365" y="831611"/>
                  </a:cubicBezTo>
                  <a:cubicBezTo>
                    <a:pt x="58365" y="802977"/>
                    <a:pt x="56468" y="783950"/>
                    <a:pt x="52676" y="774531"/>
                  </a:cubicBezTo>
                  <a:cubicBezTo>
                    <a:pt x="48881" y="765110"/>
                    <a:pt x="40012" y="757339"/>
                    <a:pt x="26062" y="751222"/>
                  </a:cubicBezTo>
                  <a:cubicBezTo>
                    <a:pt x="9912" y="744369"/>
                    <a:pt x="1835" y="734335"/>
                    <a:pt x="1835" y="721122"/>
                  </a:cubicBezTo>
                  <a:cubicBezTo>
                    <a:pt x="1835" y="710352"/>
                    <a:pt x="6669" y="701545"/>
                    <a:pt x="16334" y="694691"/>
                  </a:cubicBezTo>
                  <a:cubicBezTo>
                    <a:pt x="26003" y="687838"/>
                    <a:pt x="38420" y="684415"/>
                    <a:pt x="53594" y="684415"/>
                  </a:cubicBezTo>
                  <a:cubicBezTo>
                    <a:pt x="61914" y="684415"/>
                    <a:pt x="72559" y="684780"/>
                    <a:pt x="85529" y="685513"/>
                  </a:cubicBezTo>
                  <a:cubicBezTo>
                    <a:pt x="107063" y="686493"/>
                    <a:pt x="130313" y="686983"/>
                    <a:pt x="155273" y="686983"/>
                  </a:cubicBezTo>
                  <a:cubicBezTo>
                    <a:pt x="173627" y="686983"/>
                    <a:pt x="209722" y="686250"/>
                    <a:pt x="263560" y="684780"/>
                  </a:cubicBezTo>
                  <a:cubicBezTo>
                    <a:pt x="280446" y="684290"/>
                    <a:pt x="295738" y="684046"/>
                    <a:pt x="309445" y="684046"/>
                  </a:cubicBezTo>
                  <a:close/>
                  <a:moveTo>
                    <a:pt x="1755227" y="353857"/>
                  </a:moveTo>
                  <a:cubicBezTo>
                    <a:pt x="1744460" y="353857"/>
                    <a:pt x="1735097" y="358264"/>
                    <a:pt x="1727146" y="367074"/>
                  </a:cubicBezTo>
                  <a:cubicBezTo>
                    <a:pt x="1719191" y="375884"/>
                    <a:pt x="1715215" y="386407"/>
                    <a:pt x="1715215" y="398641"/>
                  </a:cubicBezTo>
                  <a:cubicBezTo>
                    <a:pt x="1715215" y="410388"/>
                    <a:pt x="1718030" y="419872"/>
                    <a:pt x="1723657" y="427090"/>
                  </a:cubicBezTo>
                  <a:cubicBezTo>
                    <a:pt x="1729287" y="434309"/>
                    <a:pt x="1736752" y="437920"/>
                    <a:pt x="1746048" y="437920"/>
                  </a:cubicBezTo>
                  <a:cubicBezTo>
                    <a:pt x="1765625" y="437920"/>
                    <a:pt x="1775415" y="421401"/>
                    <a:pt x="1775415" y="388364"/>
                  </a:cubicBezTo>
                  <a:cubicBezTo>
                    <a:pt x="1775415" y="374904"/>
                    <a:pt x="1774008" y="365851"/>
                    <a:pt x="1771193" y="361200"/>
                  </a:cubicBezTo>
                  <a:cubicBezTo>
                    <a:pt x="1768381" y="356550"/>
                    <a:pt x="1763057" y="354104"/>
                    <a:pt x="1755227" y="353857"/>
                  </a:cubicBezTo>
                  <a:close/>
                  <a:moveTo>
                    <a:pt x="1472212" y="144260"/>
                  </a:moveTo>
                  <a:cubicBezTo>
                    <a:pt x="1485672" y="144260"/>
                    <a:pt x="1492401" y="151843"/>
                    <a:pt x="1492401" y="167017"/>
                  </a:cubicBezTo>
                  <a:lnTo>
                    <a:pt x="1492401" y="380287"/>
                  </a:lnTo>
                  <a:cubicBezTo>
                    <a:pt x="1492401" y="397174"/>
                    <a:pt x="1493930" y="409533"/>
                    <a:pt x="1496988" y="417363"/>
                  </a:cubicBezTo>
                  <a:cubicBezTo>
                    <a:pt x="1500050" y="425193"/>
                    <a:pt x="1506229" y="432411"/>
                    <a:pt x="1515526" y="439021"/>
                  </a:cubicBezTo>
                  <a:cubicBezTo>
                    <a:pt x="1523113" y="444405"/>
                    <a:pt x="1528190" y="448992"/>
                    <a:pt x="1530762" y="452784"/>
                  </a:cubicBezTo>
                  <a:cubicBezTo>
                    <a:pt x="1533330" y="456579"/>
                    <a:pt x="1534616" y="461410"/>
                    <a:pt x="1534616" y="467283"/>
                  </a:cubicBezTo>
                  <a:cubicBezTo>
                    <a:pt x="1534616" y="498854"/>
                    <a:pt x="1494604" y="514635"/>
                    <a:pt x="1414580" y="514635"/>
                  </a:cubicBezTo>
                  <a:cubicBezTo>
                    <a:pt x="1371513" y="514635"/>
                    <a:pt x="1337374" y="511212"/>
                    <a:pt x="1312167" y="504359"/>
                  </a:cubicBezTo>
                  <a:cubicBezTo>
                    <a:pt x="1303604" y="501912"/>
                    <a:pt x="1296691" y="497630"/>
                    <a:pt x="1291429" y="491510"/>
                  </a:cubicBezTo>
                  <a:cubicBezTo>
                    <a:pt x="1286168" y="485393"/>
                    <a:pt x="1283537" y="478418"/>
                    <a:pt x="1283537" y="470588"/>
                  </a:cubicBezTo>
                  <a:cubicBezTo>
                    <a:pt x="1283537" y="463982"/>
                    <a:pt x="1284882" y="458842"/>
                    <a:pt x="1287575" y="455171"/>
                  </a:cubicBezTo>
                  <a:cubicBezTo>
                    <a:pt x="1290265" y="451501"/>
                    <a:pt x="1297119" y="445628"/>
                    <a:pt x="1308129" y="437551"/>
                  </a:cubicBezTo>
                  <a:cubicBezTo>
                    <a:pt x="1315716" y="431925"/>
                    <a:pt x="1321099" y="422746"/>
                    <a:pt x="1324282" y="410019"/>
                  </a:cubicBezTo>
                  <a:cubicBezTo>
                    <a:pt x="1327462" y="397296"/>
                    <a:pt x="1329054" y="378331"/>
                    <a:pt x="1329054" y="353124"/>
                  </a:cubicBezTo>
                  <a:cubicBezTo>
                    <a:pt x="1329054" y="345050"/>
                    <a:pt x="1328502" y="329936"/>
                    <a:pt x="1327400" y="307791"/>
                  </a:cubicBezTo>
                  <a:cubicBezTo>
                    <a:pt x="1326302" y="285642"/>
                    <a:pt x="1325506" y="272735"/>
                    <a:pt x="1325016" y="269065"/>
                  </a:cubicBezTo>
                  <a:cubicBezTo>
                    <a:pt x="1323546" y="259031"/>
                    <a:pt x="1316696" y="251323"/>
                    <a:pt x="1304459" y="245939"/>
                  </a:cubicBezTo>
                  <a:cubicBezTo>
                    <a:pt x="1289285" y="239333"/>
                    <a:pt x="1281702" y="229542"/>
                    <a:pt x="1281702" y="216572"/>
                  </a:cubicBezTo>
                  <a:cubicBezTo>
                    <a:pt x="1281702" y="201156"/>
                    <a:pt x="1291610" y="189652"/>
                    <a:pt x="1311434" y="182068"/>
                  </a:cubicBezTo>
                  <a:cubicBezTo>
                    <a:pt x="1338841" y="171545"/>
                    <a:pt x="1368208" y="162613"/>
                    <a:pt x="1399531" y="155270"/>
                  </a:cubicBezTo>
                  <a:cubicBezTo>
                    <a:pt x="1430855" y="147930"/>
                    <a:pt x="1455082" y="144260"/>
                    <a:pt x="1472212" y="144260"/>
                  </a:cubicBezTo>
                  <a:close/>
                  <a:moveTo>
                    <a:pt x="684717" y="144260"/>
                  </a:moveTo>
                  <a:cubicBezTo>
                    <a:pt x="699154" y="144260"/>
                    <a:pt x="706373" y="150376"/>
                    <a:pt x="706373" y="162613"/>
                  </a:cubicBezTo>
                  <a:lnTo>
                    <a:pt x="706373" y="361566"/>
                  </a:lnTo>
                  <a:cubicBezTo>
                    <a:pt x="706373" y="404149"/>
                    <a:pt x="720444" y="425439"/>
                    <a:pt x="748588" y="425439"/>
                  </a:cubicBezTo>
                  <a:cubicBezTo>
                    <a:pt x="755685" y="425439"/>
                    <a:pt x="762657" y="423420"/>
                    <a:pt x="769510" y="419382"/>
                  </a:cubicBezTo>
                  <a:cubicBezTo>
                    <a:pt x="776363" y="415344"/>
                    <a:pt x="781135" y="410388"/>
                    <a:pt x="783825" y="404514"/>
                  </a:cubicBezTo>
                  <a:cubicBezTo>
                    <a:pt x="789208" y="392768"/>
                    <a:pt x="791902" y="366584"/>
                    <a:pt x="791902" y="325960"/>
                  </a:cubicBezTo>
                  <a:cubicBezTo>
                    <a:pt x="791902" y="285826"/>
                    <a:pt x="790557" y="258419"/>
                    <a:pt x="787863" y="243736"/>
                  </a:cubicBezTo>
                  <a:cubicBezTo>
                    <a:pt x="786883" y="237619"/>
                    <a:pt x="785173" y="233153"/>
                    <a:pt x="782723" y="230338"/>
                  </a:cubicBezTo>
                  <a:cubicBezTo>
                    <a:pt x="780277" y="227523"/>
                    <a:pt x="775627" y="224281"/>
                    <a:pt x="768777" y="220611"/>
                  </a:cubicBezTo>
                  <a:cubicBezTo>
                    <a:pt x="754826" y="213267"/>
                    <a:pt x="747851" y="203971"/>
                    <a:pt x="747851" y="192714"/>
                  </a:cubicBezTo>
                  <a:cubicBezTo>
                    <a:pt x="747851" y="177540"/>
                    <a:pt x="759845" y="167017"/>
                    <a:pt x="783825" y="161143"/>
                  </a:cubicBezTo>
                  <a:cubicBezTo>
                    <a:pt x="829342" y="149886"/>
                    <a:pt x="874248" y="144260"/>
                    <a:pt x="918541" y="144260"/>
                  </a:cubicBezTo>
                  <a:cubicBezTo>
                    <a:pt x="943258" y="144260"/>
                    <a:pt x="955617" y="157351"/>
                    <a:pt x="955617" y="183535"/>
                  </a:cubicBezTo>
                  <a:cubicBezTo>
                    <a:pt x="955617" y="186228"/>
                    <a:pt x="955495" y="191734"/>
                    <a:pt x="955249" y="200054"/>
                  </a:cubicBezTo>
                  <a:cubicBezTo>
                    <a:pt x="954759" y="211801"/>
                    <a:pt x="954394" y="226116"/>
                    <a:pt x="954147" y="243003"/>
                  </a:cubicBezTo>
                  <a:lnTo>
                    <a:pt x="954147" y="404883"/>
                  </a:lnTo>
                  <a:cubicBezTo>
                    <a:pt x="954147" y="413203"/>
                    <a:pt x="961244" y="420789"/>
                    <a:pt x="975437" y="427640"/>
                  </a:cubicBezTo>
                  <a:cubicBezTo>
                    <a:pt x="987431" y="433513"/>
                    <a:pt x="993426" y="442080"/>
                    <a:pt x="993426" y="453336"/>
                  </a:cubicBezTo>
                  <a:cubicBezTo>
                    <a:pt x="993426" y="475360"/>
                    <a:pt x="967364" y="492369"/>
                    <a:pt x="915240" y="504359"/>
                  </a:cubicBezTo>
                  <a:cubicBezTo>
                    <a:pt x="884649" y="511455"/>
                    <a:pt x="855039" y="515004"/>
                    <a:pt x="826406" y="515004"/>
                  </a:cubicBezTo>
                  <a:cubicBezTo>
                    <a:pt x="814659" y="515004"/>
                    <a:pt x="806644" y="513659"/>
                    <a:pt x="802363" y="510965"/>
                  </a:cubicBezTo>
                  <a:cubicBezTo>
                    <a:pt x="798081" y="508275"/>
                    <a:pt x="795572" y="503014"/>
                    <a:pt x="794839" y="495184"/>
                  </a:cubicBezTo>
                  <a:cubicBezTo>
                    <a:pt x="793615" y="480010"/>
                    <a:pt x="788965" y="472423"/>
                    <a:pt x="780888" y="472423"/>
                  </a:cubicBezTo>
                  <a:cubicBezTo>
                    <a:pt x="777952" y="472423"/>
                    <a:pt x="775262" y="473097"/>
                    <a:pt x="772815" y="474442"/>
                  </a:cubicBezTo>
                  <a:cubicBezTo>
                    <a:pt x="770365" y="475788"/>
                    <a:pt x="762903" y="480743"/>
                    <a:pt x="750423" y="489310"/>
                  </a:cubicBezTo>
                  <a:cubicBezTo>
                    <a:pt x="725706" y="506194"/>
                    <a:pt x="699154" y="514635"/>
                    <a:pt x="670767" y="514635"/>
                  </a:cubicBezTo>
                  <a:cubicBezTo>
                    <a:pt x="623780" y="514635"/>
                    <a:pt x="590621" y="501057"/>
                    <a:pt x="571291" y="473893"/>
                  </a:cubicBezTo>
                  <a:cubicBezTo>
                    <a:pt x="554894" y="451133"/>
                    <a:pt x="546696" y="412834"/>
                    <a:pt x="546696" y="358997"/>
                  </a:cubicBezTo>
                  <a:cubicBezTo>
                    <a:pt x="546696" y="338930"/>
                    <a:pt x="546818" y="321800"/>
                    <a:pt x="547064" y="307607"/>
                  </a:cubicBezTo>
                  <a:cubicBezTo>
                    <a:pt x="547064" y="299287"/>
                    <a:pt x="547064" y="293657"/>
                    <a:pt x="547064" y="290720"/>
                  </a:cubicBezTo>
                  <a:cubicBezTo>
                    <a:pt x="547064" y="269676"/>
                    <a:pt x="545167" y="254197"/>
                    <a:pt x="541375" y="244285"/>
                  </a:cubicBezTo>
                  <a:cubicBezTo>
                    <a:pt x="537580" y="234377"/>
                    <a:pt x="530667" y="226606"/>
                    <a:pt x="520634" y="220976"/>
                  </a:cubicBezTo>
                  <a:cubicBezTo>
                    <a:pt x="511090" y="216082"/>
                    <a:pt x="505033" y="212169"/>
                    <a:pt x="502465" y="209232"/>
                  </a:cubicBezTo>
                  <a:cubicBezTo>
                    <a:pt x="499893" y="206296"/>
                    <a:pt x="498610" y="202257"/>
                    <a:pt x="498610" y="197117"/>
                  </a:cubicBezTo>
                  <a:cubicBezTo>
                    <a:pt x="498610" y="178520"/>
                    <a:pt x="512679" y="166162"/>
                    <a:pt x="540822" y="160042"/>
                  </a:cubicBezTo>
                  <a:cubicBezTo>
                    <a:pt x="588786" y="149521"/>
                    <a:pt x="636750" y="144260"/>
                    <a:pt x="684717" y="144260"/>
                  </a:cubicBezTo>
                  <a:close/>
                  <a:moveTo>
                    <a:pt x="2331043" y="143891"/>
                  </a:moveTo>
                  <a:cubicBezTo>
                    <a:pt x="2361876" y="143891"/>
                    <a:pt x="2388307" y="151968"/>
                    <a:pt x="2410330" y="168118"/>
                  </a:cubicBezTo>
                  <a:cubicBezTo>
                    <a:pt x="2425747" y="179618"/>
                    <a:pt x="2436517" y="193141"/>
                    <a:pt x="2442634" y="208680"/>
                  </a:cubicBezTo>
                  <a:cubicBezTo>
                    <a:pt x="2448751" y="224218"/>
                    <a:pt x="2452546" y="247041"/>
                    <a:pt x="2454012" y="277141"/>
                  </a:cubicBezTo>
                  <a:lnTo>
                    <a:pt x="2459152" y="406349"/>
                  </a:lnTo>
                  <a:cubicBezTo>
                    <a:pt x="2459642" y="416139"/>
                    <a:pt x="2461172" y="423358"/>
                    <a:pt x="2463740" y="428008"/>
                  </a:cubicBezTo>
                  <a:cubicBezTo>
                    <a:pt x="2466308" y="432658"/>
                    <a:pt x="2473836" y="441590"/>
                    <a:pt x="2486316" y="454803"/>
                  </a:cubicBezTo>
                  <a:cubicBezTo>
                    <a:pt x="2489986" y="458720"/>
                    <a:pt x="2491821" y="464225"/>
                    <a:pt x="2491821" y="471322"/>
                  </a:cubicBezTo>
                  <a:cubicBezTo>
                    <a:pt x="2491821" y="487475"/>
                    <a:pt x="2482156" y="498732"/>
                    <a:pt x="2462822" y="505092"/>
                  </a:cubicBezTo>
                  <a:cubicBezTo>
                    <a:pt x="2443489" y="511455"/>
                    <a:pt x="2408985" y="514635"/>
                    <a:pt x="2359308" y="514635"/>
                  </a:cubicBezTo>
                  <a:cubicBezTo>
                    <a:pt x="2325538" y="514635"/>
                    <a:pt x="2301676" y="511702"/>
                    <a:pt x="2287729" y="505829"/>
                  </a:cubicBezTo>
                  <a:cubicBezTo>
                    <a:pt x="2273289" y="499709"/>
                    <a:pt x="2266070" y="489797"/>
                    <a:pt x="2266070" y="476093"/>
                  </a:cubicBezTo>
                  <a:cubicBezTo>
                    <a:pt x="2266070" y="471200"/>
                    <a:pt x="2266804" y="467589"/>
                    <a:pt x="2268274" y="465264"/>
                  </a:cubicBezTo>
                  <a:cubicBezTo>
                    <a:pt x="2269740" y="462942"/>
                    <a:pt x="2274637" y="457250"/>
                    <a:pt x="2282957" y="448196"/>
                  </a:cubicBezTo>
                  <a:cubicBezTo>
                    <a:pt x="2292744" y="437920"/>
                    <a:pt x="2297641" y="403659"/>
                    <a:pt x="2297641" y="345415"/>
                  </a:cubicBezTo>
                  <a:cubicBezTo>
                    <a:pt x="2297641" y="311645"/>
                    <a:pt x="2293724" y="286685"/>
                    <a:pt x="2285894" y="270531"/>
                  </a:cubicBezTo>
                  <a:cubicBezTo>
                    <a:pt x="2279531" y="257561"/>
                    <a:pt x="2267784" y="251076"/>
                    <a:pt x="2250654" y="251076"/>
                  </a:cubicBezTo>
                  <a:cubicBezTo>
                    <a:pt x="2234257" y="251076"/>
                    <a:pt x="2223000" y="256338"/>
                    <a:pt x="2216883" y="266861"/>
                  </a:cubicBezTo>
                  <a:cubicBezTo>
                    <a:pt x="2210767" y="277385"/>
                    <a:pt x="2207705" y="296472"/>
                    <a:pt x="2207705" y="324125"/>
                  </a:cubicBezTo>
                  <a:lnTo>
                    <a:pt x="2207705" y="396806"/>
                  </a:lnTo>
                  <a:cubicBezTo>
                    <a:pt x="2207705" y="411246"/>
                    <a:pt x="2208622" y="421154"/>
                    <a:pt x="2210461" y="426538"/>
                  </a:cubicBezTo>
                  <a:cubicBezTo>
                    <a:pt x="2212296" y="431925"/>
                    <a:pt x="2218350" y="442323"/>
                    <a:pt x="2228630" y="457740"/>
                  </a:cubicBezTo>
                  <a:cubicBezTo>
                    <a:pt x="2231320" y="462147"/>
                    <a:pt x="2232668" y="467162"/>
                    <a:pt x="2232668" y="472792"/>
                  </a:cubicBezTo>
                  <a:cubicBezTo>
                    <a:pt x="2232668" y="487228"/>
                    <a:pt x="2222635" y="497874"/>
                    <a:pt x="2202568" y="504727"/>
                  </a:cubicBezTo>
                  <a:cubicBezTo>
                    <a:pt x="2182501" y="511577"/>
                    <a:pt x="2151178" y="515004"/>
                    <a:pt x="2108597" y="515004"/>
                  </a:cubicBezTo>
                  <a:cubicBezTo>
                    <a:pt x="2040566" y="515004"/>
                    <a:pt x="2006549" y="500932"/>
                    <a:pt x="2006549" y="472792"/>
                  </a:cubicBezTo>
                  <a:cubicBezTo>
                    <a:pt x="2006549" y="466918"/>
                    <a:pt x="2007589" y="462452"/>
                    <a:pt x="2009670" y="459394"/>
                  </a:cubicBezTo>
                  <a:cubicBezTo>
                    <a:pt x="2011749" y="456332"/>
                    <a:pt x="2016705" y="451988"/>
                    <a:pt x="2024538" y="446361"/>
                  </a:cubicBezTo>
                  <a:cubicBezTo>
                    <a:pt x="2030898" y="441711"/>
                    <a:pt x="2034936" y="436390"/>
                    <a:pt x="2036650" y="430392"/>
                  </a:cubicBezTo>
                  <a:cubicBezTo>
                    <a:pt x="2038363" y="424397"/>
                    <a:pt x="2039955" y="409654"/>
                    <a:pt x="2041421" y="386161"/>
                  </a:cubicBezTo>
                  <a:cubicBezTo>
                    <a:pt x="2043135" y="358264"/>
                    <a:pt x="2043990" y="329019"/>
                    <a:pt x="2043990" y="298432"/>
                  </a:cubicBezTo>
                  <a:cubicBezTo>
                    <a:pt x="2043990" y="281545"/>
                    <a:pt x="2042707" y="270472"/>
                    <a:pt x="2040136" y="265210"/>
                  </a:cubicBezTo>
                  <a:cubicBezTo>
                    <a:pt x="2037567" y="259949"/>
                    <a:pt x="2030165" y="253526"/>
                    <a:pt x="2017928" y="245939"/>
                  </a:cubicBezTo>
                  <a:cubicBezTo>
                    <a:pt x="2007408" y="239333"/>
                    <a:pt x="2002146" y="231256"/>
                    <a:pt x="2002146" y="221712"/>
                  </a:cubicBezTo>
                  <a:cubicBezTo>
                    <a:pt x="2002146" y="211922"/>
                    <a:pt x="2006428" y="203908"/>
                    <a:pt x="2014991" y="197670"/>
                  </a:cubicBezTo>
                  <a:cubicBezTo>
                    <a:pt x="2023558" y="191428"/>
                    <a:pt x="2041178" y="183535"/>
                    <a:pt x="2067852" y="173992"/>
                  </a:cubicBezTo>
                  <a:cubicBezTo>
                    <a:pt x="2091345" y="165672"/>
                    <a:pt x="2113981" y="158634"/>
                    <a:pt x="2135761" y="152886"/>
                  </a:cubicBezTo>
                  <a:cubicBezTo>
                    <a:pt x="2157541" y="147134"/>
                    <a:pt x="2172468" y="144260"/>
                    <a:pt x="2180541" y="144260"/>
                  </a:cubicBezTo>
                  <a:cubicBezTo>
                    <a:pt x="2187885" y="144260"/>
                    <a:pt x="2194064" y="146950"/>
                    <a:pt x="2199079" y="152333"/>
                  </a:cubicBezTo>
                  <a:cubicBezTo>
                    <a:pt x="2204097" y="157717"/>
                    <a:pt x="2206606" y="164080"/>
                    <a:pt x="2206606" y="171423"/>
                  </a:cubicBezTo>
                  <a:cubicBezTo>
                    <a:pt x="2206606" y="172157"/>
                    <a:pt x="2206481" y="175215"/>
                    <a:pt x="2206238" y="180598"/>
                  </a:cubicBezTo>
                  <a:cubicBezTo>
                    <a:pt x="2205995" y="182555"/>
                    <a:pt x="2205870" y="184268"/>
                    <a:pt x="2205870" y="185738"/>
                  </a:cubicBezTo>
                  <a:cubicBezTo>
                    <a:pt x="2205870" y="197485"/>
                    <a:pt x="2210767" y="203359"/>
                    <a:pt x="2220553" y="203359"/>
                  </a:cubicBezTo>
                  <a:cubicBezTo>
                    <a:pt x="2226427" y="203359"/>
                    <a:pt x="2232668" y="198709"/>
                    <a:pt x="2239275" y="189409"/>
                  </a:cubicBezTo>
                  <a:cubicBezTo>
                    <a:pt x="2260319" y="159065"/>
                    <a:pt x="2290909" y="143891"/>
                    <a:pt x="2331043" y="143891"/>
                  </a:cubicBezTo>
                  <a:close/>
                  <a:moveTo>
                    <a:pt x="1196906" y="143891"/>
                  </a:moveTo>
                  <a:cubicBezTo>
                    <a:pt x="1205473" y="143891"/>
                    <a:pt x="1211468" y="146095"/>
                    <a:pt x="1214895" y="150498"/>
                  </a:cubicBezTo>
                  <a:cubicBezTo>
                    <a:pt x="1218318" y="154905"/>
                    <a:pt x="1220031" y="162492"/>
                    <a:pt x="1220031" y="173258"/>
                  </a:cubicBezTo>
                  <a:lnTo>
                    <a:pt x="1220031" y="498485"/>
                  </a:lnTo>
                  <a:cubicBezTo>
                    <a:pt x="1220031" y="531522"/>
                    <a:pt x="1217463" y="556973"/>
                    <a:pt x="1212323" y="574836"/>
                  </a:cubicBezTo>
                  <a:cubicBezTo>
                    <a:pt x="1207186" y="592703"/>
                    <a:pt x="1198376" y="606896"/>
                    <a:pt x="1185896" y="617416"/>
                  </a:cubicBezTo>
                  <a:cubicBezTo>
                    <a:pt x="1173169" y="627940"/>
                    <a:pt x="1156588" y="636444"/>
                    <a:pt x="1136156" y="642929"/>
                  </a:cubicBezTo>
                  <a:cubicBezTo>
                    <a:pt x="1115721" y="649414"/>
                    <a:pt x="1094983" y="652657"/>
                    <a:pt x="1073936" y="652657"/>
                  </a:cubicBezTo>
                  <a:cubicBezTo>
                    <a:pt x="1049956" y="652657"/>
                    <a:pt x="1029948" y="647885"/>
                    <a:pt x="1013920" y="638342"/>
                  </a:cubicBezTo>
                  <a:cubicBezTo>
                    <a:pt x="997891" y="628798"/>
                    <a:pt x="989877" y="616930"/>
                    <a:pt x="989877" y="602736"/>
                  </a:cubicBezTo>
                  <a:cubicBezTo>
                    <a:pt x="989877" y="596373"/>
                    <a:pt x="992140" y="590865"/>
                    <a:pt x="996668" y="586218"/>
                  </a:cubicBezTo>
                  <a:cubicBezTo>
                    <a:pt x="1001196" y="581568"/>
                    <a:pt x="1006639" y="579243"/>
                    <a:pt x="1013002" y="579243"/>
                  </a:cubicBezTo>
                  <a:cubicBezTo>
                    <a:pt x="1015939" y="579243"/>
                    <a:pt x="1019856" y="579608"/>
                    <a:pt x="1024749" y="580344"/>
                  </a:cubicBezTo>
                  <a:cubicBezTo>
                    <a:pt x="1029643" y="581078"/>
                    <a:pt x="1032701" y="581446"/>
                    <a:pt x="1033924" y="581446"/>
                  </a:cubicBezTo>
                  <a:cubicBezTo>
                    <a:pt x="1038331" y="581446"/>
                    <a:pt x="1042307" y="579364"/>
                    <a:pt x="1045855" y="575204"/>
                  </a:cubicBezTo>
                  <a:cubicBezTo>
                    <a:pt x="1049404" y="571044"/>
                    <a:pt x="1051179" y="566394"/>
                    <a:pt x="1051179" y="561254"/>
                  </a:cubicBezTo>
                  <a:cubicBezTo>
                    <a:pt x="1051179" y="558808"/>
                    <a:pt x="1050811" y="555381"/>
                    <a:pt x="1050078" y="550977"/>
                  </a:cubicBezTo>
                  <a:cubicBezTo>
                    <a:pt x="1048364" y="541924"/>
                    <a:pt x="1047506" y="533479"/>
                    <a:pt x="1047506" y="525649"/>
                  </a:cubicBezTo>
                  <a:lnTo>
                    <a:pt x="1047506" y="292558"/>
                  </a:lnTo>
                  <a:cubicBezTo>
                    <a:pt x="1047506" y="281545"/>
                    <a:pt x="1045612" y="272978"/>
                    <a:pt x="1041817" y="266861"/>
                  </a:cubicBezTo>
                  <a:cubicBezTo>
                    <a:pt x="1038025" y="260744"/>
                    <a:pt x="1031478" y="255848"/>
                    <a:pt x="1022181" y="252178"/>
                  </a:cubicBezTo>
                  <a:cubicBezTo>
                    <a:pt x="1008231" y="246551"/>
                    <a:pt x="1001256" y="238106"/>
                    <a:pt x="1001256" y="226849"/>
                  </a:cubicBezTo>
                  <a:cubicBezTo>
                    <a:pt x="1001256" y="213879"/>
                    <a:pt x="1006886" y="202685"/>
                    <a:pt x="1018142" y="193263"/>
                  </a:cubicBezTo>
                  <a:cubicBezTo>
                    <a:pt x="1029399" y="183841"/>
                    <a:pt x="1047753" y="175093"/>
                    <a:pt x="1073203" y="167017"/>
                  </a:cubicBezTo>
                  <a:cubicBezTo>
                    <a:pt x="1091313" y="161390"/>
                    <a:pt x="1113337" y="156128"/>
                    <a:pt x="1139277" y="151231"/>
                  </a:cubicBezTo>
                  <a:cubicBezTo>
                    <a:pt x="1165217" y="146338"/>
                    <a:pt x="1184426" y="143891"/>
                    <a:pt x="1196906" y="143891"/>
                  </a:cubicBezTo>
                  <a:close/>
                  <a:moveTo>
                    <a:pt x="1779819" y="141323"/>
                  </a:moveTo>
                  <a:cubicBezTo>
                    <a:pt x="1822399" y="141323"/>
                    <a:pt x="1858498" y="152090"/>
                    <a:pt x="1888108" y="173623"/>
                  </a:cubicBezTo>
                  <a:cubicBezTo>
                    <a:pt x="1903768" y="185127"/>
                    <a:pt x="1914719" y="198281"/>
                    <a:pt x="1920961" y="213086"/>
                  </a:cubicBezTo>
                  <a:cubicBezTo>
                    <a:pt x="1927199" y="227892"/>
                    <a:pt x="1930320" y="248264"/>
                    <a:pt x="1930320" y="274205"/>
                  </a:cubicBezTo>
                  <a:lnTo>
                    <a:pt x="1929587" y="328897"/>
                  </a:lnTo>
                  <a:cubicBezTo>
                    <a:pt x="1929587" y="366827"/>
                    <a:pt x="1932277" y="391422"/>
                    <a:pt x="1937664" y="402679"/>
                  </a:cubicBezTo>
                  <a:cubicBezTo>
                    <a:pt x="1940354" y="408063"/>
                    <a:pt x="1942922" y="411489"/>
                    <a:pt x="1945372" y="412956"/>
                  </a:cubicBezTo>
                  <a:cubicBezTo>
                    <a:pt x="1947819" y="414426"/>
                    <a:pt x="1952956" y="415771"/>
                    <a:pt x="1960789" y="416994"/>
                  </a:cubicBezTo>
                  <a:cubicBezTo>
                    <a:pt x="1968619" y="418218"/>
                    <a:pt x="1972536" y="423358"/>
                    <a:pt x="1972536" y="432411"/>
                  </a:cubicBezTo>
                  <a:cubicBezTo>
                    <a:pt x="1972536" y="444158"/>
                    <a:pt x="1967823" y="456395"/>
                    <a:pt x="1958401" y="469118"/>
                  </a:cubicBezTo>
                  <a:cubicBezTo>
                    <a:pt x="1948980" y="481845"/>
                    <a:pt x="1936805" y="492490"/>
                    <a:pt x="1921879" y="501057"/>
                  </a:cubicBezTo>
                  <a:cubicBezTo>
                    <a:pt x="1903525" y="511824"/>
                    <a:pt x="1884313" y="517207"/>
                    <a:pt x="1864246" y="517207"/>
                  </a:cubicBezTo>
                  <a:cubicBezTo>
                    <a:pt x="1838553" y="517207"/>
                    <a:pt x="1818239" y="508397"/>
                    <a:pt x="1803312" y="490777"/>
                  </a:cubicBezTo>
                  <a:cubicBezTo>
                    <a:pt x="1798176" y="484413"/>
                    <a:pt x="1793401" y="481233"/>
                    <a:pt x="1788997" y="481233"/>
                  </a:cubicBezTo>
                  <a:cubicBezTo>
                    <a:pt x="1784104" y="481233"/>
                    <a:pt x="1777619" y="484292"/>
                    <a:pt x="1769542" y="490409"/>
                  </a:cubicBezTo>
                  <a:cubicBezTo>
                    <a:pt x="1745072" y="508275"/>
                    <a:pt x="1717296" y="517207"/>
                    <a:pt x="1686216" y="517207"/>
                  </a:cubicBezTo>
                  <a:cubicBezTo>
                    <a:pt x="1654159" y="517207"/>
                    <a:pt x="1628219" y="510354"/>
                    <a:pt x="1608395" y="496650"/>
                  </a:cubicBezTo>
                  <a:cubicBezTo>
                    <a:pt x="1595425" y="487597"/>
                    <a:pt x="1585148" y="475788"/>
                    <a:pt x="1577562" y="461229"/>
                  </a:cubicBezTo>
                  <a:cubicBezTo>
                    <a:pt x="1569975" y="446667"/>
                    <a:pt x="1566183" y="431435"/>
                    <a:pt x="1566183" y="415528"/>
                  </a:cubicBezTo>
                  <a:cubicBezTo>
                    <a:pt x="1566183" y="390077"/>
                    <a:pt x="1576460" y="367564"/>
                    <a:pt x="1597017" y="347987"/>
                  </a:cubicBezTo>
                  <a:cubicBezTo>
                    <a:pt x="1629074" y="317150"/>
                    <a:pt x="1677041" y="301612"/>
                    <a:pt x="1740912" y="301368"/>
                  </a:cubicBezTo>
                  <a:cubicBezTo>
                    <a:pt x="1755105" y="301368"/>
                    <a:pt x="1764037" y="299961"/>
                    <a:pt x="1767707" y="297146"/>
                  </a:cubicBezTo>
                  <a:cubicBezTo>
                    <a:pt x="1771377" y="294331"/>
                    <a:pt x="1773212" y="287786"/>
                    <a:pt x="1773212" y="277506"/>
                  </a:cubicBezTo>
                  <a:cubicBezTo>
                    <a:pt x="1773212" y="251566"/>
                    <a:pt x="1770522" y="232785"/>
                    <a:pt x="1765139" y="221160"/>
                  </a:cubicBezTo>
                  <a:cubicBezTo>
                    <a:pt x="1759752" y="209538"/>
                    <a:pt x="1750945" y="203724"/>
                    <a:pt x="1738708" y="203724"/>
                  </a:cubicBezTo>
                  <a:cubicBezTo>
                    <a:pt x="1731365" y="203724"/>
                    <a:pt x="1724821" y="205927"/>
                    <a:pt x="1719069" y="210331"/>
                  </a:cubicBezTo>
                  <a:cubicBezTo>
                    <a:pt x="1713317" y="214737"/>
                    <a:pt x="1706161" y="222814"/>
                    <a:pt x="1697595" y="234558"/>
                  </a:cubicBezTo>
                  <a:cubicBezTo>
                    <a:pt x="1675814" y="265638"/>
                    <a:pt x="1653057" y="281176"/>
                    <a:pt x="1629321" y="281176"/>
                  </a:cubicBezTo>
                  <a:cubicBezTo>
                    <a:pt x="1617330" y="281176"/>
                    <a:pt x="1607540" y="277628"/>
                    <a:pt x="1599954" y="270531"/>
                  </a:cubicBezTo>
                  <a:cubicBezTo>
                    <a:pt x="1592367" y="263435"/>
                    <a:pt x="1588575" y="254138"/>
                    <a:pt x="1588575" y="242634"/>
                  </a:cubicBezTo>
                  <a:cubicBezTo>
                    <a:pt x="1588575" y="230888"/>
                    <a:pt x="1593284" y="219141"/>
                    <a:pt x="1602706" y="207394"/>
                  </a:cubicBezTo>
                  <a:cubicBezTo>
                    <a:pt x="1612128" y="195650"/>
                    <a:pt x="1624914" y="185370"/>
                    <a:pt x="1641067" y="176560"/>
                  </a:cubicBezTo>
                  <a:cubicBezTo>
                    <a:pt x="1685361" y="153070"/>
                    <a:pt x="1731612" y="141323"/>
                    <a:pt x="1779819" y="141323"/>
                  </a:cubicBezTo>
                  <a:close/>
                  <a:moveTo>
                    <a:pt x="1419720" y="6238"/>
                  </a:moveTo>
                  <a:cubicBezTo>
                    <a:pt x="1441010" y="6238"/>
                    <a:pt x="1457897" y="10214"/>
                    <a:pt x="1470377" y="18169"/>
                  </a:cubicBezTo>
                  <a:cubicBezTo>
                    <a:pt x="1482857" y="26121"/>
                    <a:pt x="1489099" y="36829"/>
                    <a:pt x="1489099" y="50289"/>
                  </a:cubicBezTo>
                  <a:cubicBezTo>
                    <a:pt x="1489099" y="69132"/>
                    <a:pt x="1479677" y="84059"/>
                    <a:pt x="1460834" y="95069"/>
                  </a:cubicBezTo>
                  <a:cubicBezTo>
                    <a:pt x="1430977" y="112446"/>
                    <a:pt x="1394881" y="121134"/>
                    <a:pt x="1352548" y="121134"/>
                  </a:cubicBezTo>
                  <a:cubicBezTo>
                    <a:pt x="1334681" y="121134"/>
                    <a:pt x="1320487" y="117708"/>
                    <a:pt x="1309964" y="110854"/>
                  </a:cubicBezTo>
                  <a:cubicBezTo>
                    <a:pt x="1295770" y="102044"/>
                    <a:pt x="1288674" y="89811"/>
                    <a:pt x="1288674" y="74147"/>
                  </a:cubicBezTo>
                  <a:cubicBezTo>
                    <a:pt x="1288674" y="53100"/>
                    <a:pt x="1303725" y="36582"/>
                    <a:pt x="1333826" y="24592"/>
                  </a:cubicBezTo>
                  <a:cubicBezTo>
                    <a:pt x="1364416" y="12355"/>
                    <a:pt x="1393046" y="6238"/>
                    <a:pt x="1419720" y="6238"/>
                  </a:cubicBezTo>
                  <a:close/>
                  <a:moveTo>
                    <a:pt x="1142214" y="6238"/>
                  </a:moveTo>
                  <a:cubicBezTo>
                    <a:pt x="1163504" y="6238"/>
                    <a:pt x="1180388" y="10214"/>
                    <a:pt x="1192868" y="18169"/>
                  </a:cubicBezTo>
                  <a:cubicBezTo>
                    <a:pt x="1205348" y="26121"/>
                    <a:pt x="1211589" y="36829"/>
                    <a:pt x="1211589" y="50289"/>
                  </a:cubicBezTo>
                  <a:cubicBezTo>
                    <a:pt x="1211589" y="69132"/>
                    <a:pt x="1202168" y="84059"/>
                    <a:pt x="1183324" y="95069"/>
                  </a:cubicBezTo>
                  <a:cubicBezTo>
                    <a:pt x="1153471" y="112446"/>
                    <a:pt x="1117375" y="121134"/>
                    <a:pt x="1075038" y="121134"/>
                  </a:cubicBezTo>
                  <a:cubicBezTo>
                    <a:pt x="1057418" y="121134"/>
                    <a:pt x="1043224" y="117708"/>
                    <a:pt x="1032458" y="110854"/>
                  </a:cubicBezTo>
                  <a:cubicBezTo>
                    <a:pt x="1018264" y="101801"/>
                    <a:pt x="1011167" y="89564"/>
                    <a:pt x="1011167" y="74147"/>
                  </a:cubicBezTo>
                  <a:cubicBezTo>
                    <a:pt x="1011167" y="53100"/>
                    <a:pt x="1026216" y="36582"/>
                    <a:pt x="1056316" y="24592"/>
                  </a:cubicBezTo>
                  <a:cubicBezTo>
                    <a:pt x="1086907" y="12355"/>
                    <a:pt x="1115537" y="6238"/>
                    <a:pt x="1142214" y="6238"/>
                  </a:cubicBezTo>
                  <a:close/>
                  <a:moveTo>
                    <a:pt x="435351" y="0"/>
                  </a:moveTo>
                  <a:cubicBezTo>
                    <a:pt x="443915" y="0"/>
                    <a:pt x="452113" y="4893"/>
                    <a:pt x="459943" y="14680"/>
                  </a:cubicBezTo>
                  <a:cubicBezTo>
                    <a:pt x="481480" y="42090"/>
                    <a:pt x="492247" y="72434"/>
                    <a:pt x="492247" y="105714"/>
                  </a:cubicBezTo>
                  <a:cubicBezTo>
                    <a:pt x="492247" y="120888"/>
                    <a:pt x="488699" y="133003"/>
                    <a:pt x="481602" y="142056"/>
                  </a:cubicBezTo>
                  <a:cubicBezTo>
                    <a:pt x="474505" y="151110"/>
                    <a:pt x="465205" y="155638"/>
                    <a:pt x="453705" y="155638"/>
                  </a:cubicBezTo>
                  <a:cubicBezTo>
                    <a:pt x="445138" y="155638"/>
                    <a:pt x="438653" y="153925"/>
                    <a:pt x="434250" y="150498"/>
                  </a:cubicBezTo>
                  <a:cubicBezTo>
                    <a:pt x="429843" y="147071"/>
                    <a:pt x="418586" y="135081"/>
                    <a:pt x="400479" y="114524"/>
                  </a:cubicBezTo>
                  <a:cubicBezTo>
                    <a:pt x="389466" y="101801"/>
                    <a:pt x="376190" y="93481"/>
                    <a:pt x="360651" y="89564"/>
                  </a:cubicBezTo>
                  <a:cubicBezTo>
                    <a:pt x="345110" y="85651"/>
                    <a:pt x="316173" y="83079"/>
                    <a:pt x="273836" y="81856"/>
                  </a:cubicBezTo>
                  <a:cubicBezTo>
                    <a:pt x="256953" y="81856"/>
                    <a:pt x="246551" y="86137"/>
                    <a:pt x="242638" y="94704"/>
                  </a:cubicBezTo>
                  <a:cubicBezTo>
                    <a:pt x="239701" y="101068"/>
                    <a:pt x="236945" y="113548"/>
                    <a:pt x="234377" y="132145"/>
                  </a:cubicBezTo>
                  <a:cubicBezTo>
                    <a:pt x="231808" y="150745"/>
                    <a:pt x="230523" y="167628"/>
                    <a:pt x="230523" y="182802"/>
                  </a:cubicBezTo>
                  <a:cubicBezTo>
                    <a:pt x="230523" y="191855"/>
                    <a:pt x="233459" y="198097"/>
                    <a:pt x="239333" y="201524"/>
                  </a:cubicBezTo>
                  <a:cubicBezTo>
                    <a:pt x="245206" y="204947"/>
                    <a:pt x="256219" y="206661"/>
                    <a:pt x="272370" y="206661"/>
                  </a:cubicBezTo>
                  <a:cubicBezTo>
                    <a:pt x="283136" y="206661"/>
                    <a:pt x="291091" y="204704"/>
                    <a:pt x="296228" y="200787"/>
                  </a:cubicBezTo>
                  <a:cubicBezTo>
                    <a:pt x="301368" y="196874"/>
                    <a:pt x="304917" y="190267"/>
                    <a:pt x="306873" y="180967"/>
                  </a:cubicBezTo>
                  <a:cubicBezTo>
                    <a:pt x="312503" y="154293"/>
                    <a:pt x="324004" y="140955"/>
                    <a:pt x="341380" y="140955"/>
                  </a:cubicBezTo>
                  <a:cubicBezTo>
                    <a:pt x="371234" y="140955"/>
                    <a:pt x="386161" y="176685"/>
                    <a:pt x="386161" y="248139"/>
                  </a:cubicBezTo>
                  <a:cubicBezTo>
                    <a:pt x="386161" y="293413"/>
                    <a:pt x="379676" y="326694"/>
                    <a:pt x="366706" y="347987"/>
                  </a:cubicBezTo>
                  <a:cubicBezTo>
                    <a:pt x="358876" y="360954"/>
                    <a:pt x="348109" y="367439"/>
                    <a:pt x="334405" y="367439"/>
                  </a:cubicBezTo>
                  <a:cubicBezTo>
                    <a:pt x="319965" y="367439"/>
                    <a:pt x="311645" y="357774"/>
                    <a:pt x="309445" y="338440"/>
                  </a:cubicBezTo>
                  <a:cubicBezTo>
                    <a:pt x="308222" y="325960"/>
                    <a:pt x="306689" y="317150"/>
                    <a:pt x="304854" y="312013"/>
                  </a:cubicBezTo>
                  <a:cubicBezTo>
                    <a:pt x="303019" y="306873"/>
                    <a:pt x="299533" y="301980"/>
                    <a:pt x="294393" y="297330"/>
                  </a:cubicBezTo>
                  <a:cubicBezTo>
                    <a:pt x="286316" y="289743"/>
                    <a:pt x="274573" y="285948"/>
                    <a:pt x="259156" y="285948"/>
                  </a:cubicBezTo>
                  <a:cubicBezTo>
                    <a:pt x="248143" y="285948"/>
                    <a:pt x="240678" y="287908"/>
                    <a:pt x="236764" y="291821"/>
                  </a:cubicBezTo>
                  <a:cubicBezTo>
                    <a:pt x="232848" y="295738"/>
                    <a:pt x="231134" y="303203"/>
                    <a:pt x="231624" y="314213"/>
                  </a:cubicBezTo>
                  <a:cubicBezTo>
                    <a:pt x="231624" y="316173"/>
                    <a:pt x="231503" y="327552"/>
                    <a:pt x="231256" y="348352"/>
                  </a:cubicBezTo>
                  <a:cubicBezTo>
                    <a:pt x="231256" y="390689"/>
                    <a:pt x="235663" y="416504"/>
                    <a:pt x="244473" y="425805"/>
                  </a:cubicBezTo>
                  <a:cubicBezTo>
                    <a:pt x="247409" y="429475"/>
                    <a:pt x="250405" y="431862"/>
                    <a:pt x="253464" y="432964"/>
                  </a:cubicBezTo>
                  <a:cubicBezTo>
                    <a:pt x="256525" y="434065"/>
                    <a:pt x="264540" y="435595"/>
                    <a:pt x="277510" y="437551"/>
                  </a:cubicBezTo>
                  <a:cubicBezTo>
                    <a:pt x="283870" y="438531"/>
                    <a:pt x="289253" y="441833"/>
                    <a:pt x="293660" y="447463"/>
                  </a:cubicBezTo>
                  <a:cubicBezTo>
                    <a:pt x="298063" y="453090"/>
                    <a:pt x="300267" y="459575"/>
                    <a:pt x="300267" y="466918"/>
                  </a:cubicBezTo>
                  <a:cubicBezTo>
                    <a:pt x="300267" y="485762"/>
                    <a:pt x="289253" y="497874"/>
                    <a:pt x="267230" y="503257"/>
                  </a:cubicBezTo>
                  <a:cubicBezTo>
                    <a:pt x="235416" y="510844"/>
                    <a:pt x="190757" y="514635"/>
                    <a:pt x="133247" y="514635"/>
                  </a:cubicBezTo>
                  <a:cubicBezTo>
                    <a:pt x="82836" y="514635"/>
                    <a:pt x="48085" y="511702"/>
                    <a:pt x="28999" y="505829"/>
                  </a:cubicBezTo>
                  <a:cubicBezTo>
                    <a:pt x="20435" y="503135"/>
                    <a:pt x="13460" y="498242"/>
                    <a:pt x="8077" y="491145"/>
                  </a:cubicBezTo>
                  <a:cubicBezTo>
                    <a:pt x="2693" y="484048"/>
                    <a:pt x="0" y="476215"/>
                    <a:pt x="0" y="467652"/>
                  </a:cubicBezTo>
                  <a:cubicBezTo>
                    <a:pt x="0" y="456885"/>
                    <a:pt x="3917" y="448196"/>
                    <a:pt x="11747" y="441590"/>
                  </a:cubicBezTo>
                  <a:cubicBezTo>
                    <a:pt x="13703" y="440120"/>
                    <a:pt x="20435" y="437061"/>
                    <a:pt x="31935" y="432411"/>
                  </a:cubicBezTo>
                  <a:cubicBezTo>
                    <a:pt x="45639" y="427028"/>
                    <a:pt x="53837" y="414548"/>
                    <a:pt x="56530" y="394971"/>
                  </a:cubicBezTo>
                  <a:cubicBezTo>
                    <a:pt x="60934" y="364871"/>
                    <a:pt x="63137" y="296228"/>
                    <a:pt x="63137" y="189040"/>
                  </a:cubicBezTo>
                  <a:cubicBezTo>
                    <a:pt x="63137" y="142790"/>
                    <a:pt x="61546" y="112811"/>
                    <a:pt x="58365" y="99108"/>
                  </a:cubicBezTo>
                  <a:cubicBezTo>
                    <a:pt x="55182" y="85404"/>
                    <a:pt x="47474" y="75861"/>
                    <a:pt x="35240" y="70477"/>
                  </a:cubicBezTo>
                  <a:cubicBezTo>
                    <a:pt x="23003" y="65094"/>
                    <a:pt x="14989" y="60381"/>
                    <a:pt x="11194" y="56343"/>
                  </a:cubicBezTo>
                  <a:cubicBezTo>
                    <a:pt x="7402" y="52308"/>
                    <a:pt x="5505" y="46494"/>
                    <a:pt x="5505" y="38907"/>
                  </a:cubicBezTo>
                  <a:cubicBezTo>
                    <a:pt x="5505" y="28140"/>
                    <a:pt x="10767" y="19146"/>
                    <a:pt x="21290" y="11928"/>
                  </a:cubicBezTo>
                  <a:cubicBezTo>
                    <a:pt x="31814" y="4709"/>
                    <a:pt x="44784" y="1098"/>
                    <a:pt x="60200" y="1098"/>
                  </a:cubicBezTo>
                  <a:cubicBezTo>
                    <a:pt x="69987" y="1098"/>
                    <a:pt x="84306" y="1835"/>
                    <a:pt x="103149" y="3302"/>
                  </a:cubicBezTo>
                  <a:cubicBezTo>
                    <a:pt x="143037" y="6485"/>
                    <a:pt x="190757" y="8073"/>
                    <a:pt x="246308" y="8073"/>
                  </a:cubicBezTo>
                  <a:cubicBezTo>
                    <a:pt x="335139" y="8073"/>
                    <a:pt x="394971" y="5627"/>
                    <a:pt x="425805" y="733"/>
                  </a:cubicBezTo>
                  <a:cubicBezTo>
                    <a:pt x="429968" y="243"/>
                    <a:pt x="433148" y="0"/>
                    <a:pt x="43535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latin typeface="Poppins" panose="00000500000000000000" pitchFamily="50" charset="0"/>
                <a:cs typeface="Poppins" panose="00000500000000000000" pitchFamily="50" charset="0"/>
              </a:endParaRPr>
            </a:p>
          </p:txBody>
        </p:sp>
      </p:grpSp>
    </p:spTree>
    <p:extLst>
      <p:ext uri="{BB962C8B-B14F-4D97-AF65-F5344CB8AC3E}">
        <p14:creationId xmlns:p14="http://schemas.microsoft.com/office/powerpoint/2010/main" val="2512138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0EA7D6-47ED-4228-90AD-5E29F3BB364F}"/>
              </a:ext>
            </a:extLst>
          </p:cNvPr>
          <p:cNvSpPr txBox="1"/>
          <p:nvPr/>
        </p:nvSpPr>
        <p:spPr>
          <a:xfrm>
            <a:off x="705410" y="1997028"/>
            <a:ext cx="4088657" cy="646331"/>
          </a:xfrm>
          <a:prstGeom prst="rect">
            <a:avLst/>
          </a:prstGeom>
          <a:noFill/>
        </p:spPr>
        <p:txBody>
          <a:bodyPr wrap="square" rtlCol="0">
            <a:spAutoFit/>
          </a:bodyPr>
          <a:lstStyle/>
          <a:p>
            <a:pPr algn="l"/>
            <a:r>
              <a:rPr lang="en-US" sz="3600" b="0" i="0" dirty="0">
                <a:solidFill>
                  <a:schemeClr val="accent1"/>
                </a:solidFill>
                <a:effectLst/>
                <a:latin typeface="Poppins" panose="00000500000000000000" pitchFamily="50" charset="0"/>
                <a:cs typeface="Poppins" panose="00000500000000000000" pitchFamily="50" charset="0"/>
              </a:rPr>
              <a:t>Hasty and tasty!</a:t>
            </a:r>
          </a:p>
        </p:txBody>
      </p:sp>
      <p:sp>
        <p:nvSpPr>
          <p:cNvPr id="7" name="TextBox 6">
            <a:extLst>
              <a:ext uri="{FF2B5EF4-FFF2-40B4-BE49-F238E27FC236}">
                <a16:creationId xmlns:a16="http://schemas.microsoft.com/office/drawing/2014/main" id="{3AA2273F-98A4-4A55-AB71-B9EBA468A038}"/>
              </a:ext>
            </a:extLst>
          </p:cNvPr>
          <p:cNvSpPr txBox="1"/>
          <p:nvPr/>
        </p:nvSpPr>
        <p:spPr>
          <a:xfrm>
            <a:off x="796524" y="3763775"/>
            <a:ext cx="3207440" cy="2096600"/>
          </a:xfrm>
          <a:prstGeom prst="rect">
            <a:avLst/>
          </a:prstGeom>
          <a:noFill/>
        </p:spPr>
        <p:txBody>
          <a:bodyPr wrap="square" rtlCol="0">
            <a:spAutoFit/>
          </a:bodyPr>
          <a:lstStyle/>
          <a:p>
            <a:pPr>
              <a:lnSpc>
                <a:spcPct val="150000"/>
              </a:lnSpc>
            </a:pPr>
            <a:r>
              <a:rPr lang="id-ID" sz="1100" dirty="0">
                <a:solidFill>
                  <a:schemeClr val="bg2">
                    <a:lumMod val="50000"/>
                  </a:schemeClr>
                </a:solidFill>
                <a:latin typeface="Poppins" panose="00000500000000000000" pitchFamily="50" charset="0"/>
                <a:cs typeface="Poppins" panose="00000500000000000000" pitchFamily="50" charset="0"/>
              </a:rPr>
              <a:t>Lorem ipsum dolor sit amet, consectetur adipiscing elit. Donec lectus turpis, consectetur ac porttitor vitae, fermentum eget turpis. Vivamus auctor eu dui pulvinar finibus. Quisque eget eros ullamcorper libero auctor fermentum. Integer pulvinar augue a arcu aliquet convallis. Mauris accumsan consequat posuere. Aenean ac</a:t>
            </a:r>
            <a:endParaRPr lang="en-US" sz="1100" dirty="0">
              <a:solidFill>
                <a:schemeClr val="bg2">
                  <a:lumMod val="50000"/>
                </a:schemeClr>
              </a:solidFill>
              <a:latin typeface="Poppins" panose="00000500000000000000" pitchFamily="50" charset="0"/>
              <a:cs typeface="Poppins" panose="00000500000000000000" pitchFamily="50" charset="0"/>
            </a:endParaRPr>
          </a:p>
        </p:txBody>
      </p:sp>
      <p:sp>
        <p:nvSpPr>
          <p:cNvPr id="8" name="Rectangle 7">
            <a:extLst>
              <a:ext uri="{FF2B5EF4-FFF2-40B4-BE49-F238E27FC236}">
                <a16:creationId xmlns:a16="http://schemas.microsoft.com/office/drawing/2014/main" id="{D8D29575-3E0E-453A-B7EF-D00300507B06}"/>
              </a:ext>
            </a:extLst>
          </p:cNvPr>
          <p:cNvSpPr/>
          <p:nvPr/>
        </p:nvSpPr>
        <p:spPr>
          <a:xfrm>
            <a:off x="443345" y="3292624"/>
            <a:ext cx="11416145" cy="303890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sp>
        <p:nvSpPr>
          <p:cNvPr id="9" name="Right Triangle 8">
            <a:extLst>
              <a:ext uri="{FF2B5EF4-FFF2-40B4-BE49-F238E27FC236}">
                <a16:creationId xmlns:a16="http://schemas.microsoft.com/office/drawing/2014/main" id="{15A21C09-F1A1-4F75-9025-A063DC83DE60}"/>
              </a:ext>
            </a:extLst>
          </p:cNvPr>
          <p:cNvSpPr/>
          <p:nvPr/>
        </p:nvSpPr>
        <p:spPr>
          <a:xfrm rot="10800000">
            <a:off x="11360726" y="3292622"/>
            <a:ext cx="498764" cy="498764"/>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pic>
        <p:nvPicPr>
          <p:cNvPr id="3" name="Picture Placeholder 2">
            <a:extLst>
              <a:ext uri="{FF2B5EF4-FFF2-40B4-BE49-F238E27FC236}">
                <a16:creationId xmlns:a16="http://schemas.microsoft.com/office/drawing/2014/main" id="{A6B29AA6-6CE8-4EB4-8A5E-0D5630370439}"/>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7398" b="27398"/>
          <a:stretch/>
        </p:blipFill>
        <p:spPr>
          <a:xfrm>
            <a:off x="4475019" y="1025236"/>
            <a:ext cx="7065819" cy="4791308"/>
          </a:xfrm>
        </p:spPr>
      </p:pic>
      <p:grpSp>
        <p:nvGrpSpPr>
          <p:cNvPr id="10" name="Group 9">
            <a:extLst>
              <a:ext uri="{FF2B5EF4-FFF2-40B4-BE49-F238E27FC236}">
                <a16:creationId xmlns:a16="http://schemas.microsoft.com/office/drawing/2014/main" id="{59174E74-59B1-48C4-BB31-71045C9F2464}"/>
              </a:ext>
            </a:extLst>
          </p:cNvPr>
          <p:cNvGrpSpPr/>
          <p:nvPr/>
        </p:nvGrpSpPr>
        <p:grpSpPr>
          <a:xfrm>
            <a:off x="796524" y="988585"/>
            <a:ext cx="1361667" cy="489014"/>
            <a:chOff x="1769063" y="2652035"/>
            <a:chExt cx="4326937" cy="1553930"/>
          </a:xfrm>
        </p:grpSpPr>
        <p:pic>
          <p:nvPicPr>
            <p:cNvPr id="11" name="Graphic 10">
              <a:extLst>
                <a:ext uri="{FF2B5EF4-FFF2-40B4-BE49-F238E27FC236}">
                  <a16:creationId xmlns:a16="http://schemas.microsoft.com/office/drawing/2014/main" id="{B345D9E9-25E3-4EB2-BF1A-06DDBE5E7D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69063" y="2652035"/>
              <a:ext cx="1553930" cy="1553930"/>
            </a:xfrm>
            <a:prstGeom prst="rect">
              <a:avLst/>
            </a:prstGeom>
          </p:spPr>
        </p:pic>
        <p:sp>
          <p:nvSpPr>
            <p:cNvPr id="12" name="Freeform: Shape 11">
              <a:extLst>
                <a:ext uri="{FF2B5EF4-FFF2-40B4-BE49-F238E27FC236}">
                  <a16:creationId xmlns:a16="http://schemas.microsoft.com/office/drawing/2014/main" id="{2378C835-99FC-4EB5-87E1-F244AEBAB88C}"/>
                </a:ext>
              </a:extLst>
            </p:cNvPr>
            <p:cNvSpPr/>
            <p:nvPr/>
          </p:nvSpPr>
          <p:spPr>
            <a:xfrm>
              <a:off x="3604179" y="2933205"/>
              <a:ext cx="2491821" cy="1197583"/>
            </a:xfrm>
            <a:custGeom>
              <a:avLst/>
              <a:gdLst>
                <a:gd name="connsiteX0" fmla="*/ 257686 w 2491821"/>
                <a:gd name="connsiteY0" fmla="*/ 968162 h 1197583"/>
                <a:gd name="connsiteX1" fmla="*/ 235294 w 2491821"/>
                <a:gd name="connsiteY1" fmla="*/ 975134 h 1197583"/>
                <a:gd name="connsiteX2" fmla="*/ 229056 w 2491821"/>
                <a:gd name="connsiteY2" fmla="*/ 1000463 h 1197583"/>
                <a:gd name="connsiteX3" fmla="*/ 229056 w 2491821"/>
                <a:gd name="connsiteY3" fmla="*/ 1035335 h 1197583"/>
                <a:gd name="connsiteX4" fmla="*/ 236028 w 2491821"/>
                <a:gd name="connsiteY4" fmla="*/ 1099206 h 1197583"/>
                <a:gd name="connsiteX5" fmla="*/ 264293 w 2491821"/>
                <a:gd name="connsiteY5" fmla="*/ 1114991 h 1197583"/>
                <a:gd name="connsiteX6" fmla="*/ 320090 w 2491821"/>
                <a:gd name="connsiteY6" fmla="*/ 1049653 h 1197583"/>
                <a:gd name="connsiteX7" fmla="*/ 257686 w 2491821"/>
                <a:gd name="connsiteY7" fmla="*/ 968162 h 1197583"/>
                <a:gd name="connsiteX8" fmla="*/ 1358664 w 2491821"/>
                <a:gd name="connsiteY8" fmla="*/ 888138 h 1197583"/>
                <a:gd name="connsiteX9" fmla="*/ 1326361 w 2491821"/>
                <a:gd name="connsiteY9" fmla="*/ 904292 h 1197583"/>
                <a:gd name="connsiteX10" fmla="*/ 1315351 w 2491821"/>
                <a:gd name="connsiteY10" fmla="*/ 934757 h 1197583"/>
                <a:gd name="connsiteX11" fmla="*/ 1320671 w 2491821"/>
                <a:gd name="connsiteY11" fmla="*/ 950174 h 1197583"/>
                <a:gd name="connsiteX12" fmla="*/ 1339209 w 2491821"/>
                <a:gd name="connsiteY12" fmla="*/ 954581 h 1197583"/>
                <a:gd name="connsiteX13" fmla="*/ 1376285 w 2491821"/>
                <a:gd name="connsiteY13" fmla="*/ 954581 h 1197583"/>
                <a:gd name="connsiteX14" fmla="*/ 1399775 w 2491821"/>
                <a:gd name="connsiteY14" fmla="*/ 932922 h 1197583"/>
                <a:gd name="connsiteX15" fmla="*/ 1388396 w 2491821"/>
                <a:gd name="connsiteY15" fmla="*/ 900618 h 1197583"/>
                <a:gd name="connsiteX16" fmla="*/ 1358664 w 2491821"/>
                <a:gd name="connsiteY16" fmla="*/ 888138 h 1197583"/>
                <a:gd name="connsiteX17" fmla="*/ 720444 w 2491821"/>
                <a:gd name="connsiteY17" fmla="*/ 824636 h 1197583"/>
                <a:gd name="connsiteX18" fmla="*/ 740633 w 2491821"/>
                <a:gd name="connsiteY18" fmla="*/ 847393 h 1197583"/>
                <a:gd name="connsiteX19" fmla="*/ 740633 w 2491821"/>
                <a:gd name="connsiteY19" fmla="*/ 1060663 h 1197583"/>
                <a:gd name="connsiteX20" fmla="*/ 745221 w 2491821"/>
                <a:gd name="connsiteY20" fmla="*/ 1097739 h 1197583"/>
                <a:gd name="connsiteX21" fmla="*/ 763758 w 2491821"/>
                <a:gd name="connsiteY21" fmla="*/ 1119397 h 1197583"/>
                <a:gd name="connsiteX22" fmla="*/ 778994 w 2491821"/>
                <a:gd name="connsiteY22" fmla="*/ 1133160 h 1197583"/>
                <a:gd name="connsiteX23" fmla="*/ 782848 w 2491821"/>
                <a:gd name="connsiteY23" fmla="*/ 1147659 h 1197583"/>
                <a:gd name="connsiteX24" fmla="*/ 662812 w 2491821"/>
                <a:gd name="connsiteY24" fmla="*/ 1195015 h 1197583"/>
                <a:gd name="connsiteX25" fmla="*/ 560399 w 2491821"/>
                <a:gd name="connsiteY25" fmla="*/ 1184735 h 1197583"/>
                <a:gd name="connsiteX26" fmla="*/ 539662 w 2491821"/>
                <a:gd name="connsiteY26" fmla="*/ 1171886 h 1197583"/>
                <a:gd name="connsiteX27" fmla="*/ 531769 w 2491821"/>
                <a:gd name="connsiteY27" fmla="*/ 1150964 h 1197583"/>
                <a:gd name="connsiteX28" fmla="*/ 535807 w 2491821"/>
                <a:gd name="connsiteY28" fmla="*/ 1135548 h 1197583"/>
                <a:gd name="connsiteX29" fmla="*/ 556361 w 2491821"/>
                <a:gd name="connsiteY29" fmla="*/ 1117927 h 1197583"/>
                <a:gd name="connsiteX30" fmla="*/ 572514 w 2491821"/>
                <a:gd name="connsiteY30" fmla="*/ 1090395 h 1197583"/>
                <a:gd name="connsiteX31" fmla="*/ 577286 w 2491821"/>
                <a:gd name="connsiteY31" fmla="*/ 1033500 h 1197583"/>
                <a:gd name="connsiteX32" fmla="*/ 575632 w 2491821"/>
                <a:gd name="connsiteY32" fmla="*/ 988167 h 1197583"/>
                <a:gd name="connsiteX33" fmla="*/ 573248 w 2491821"/>
                <a:gd name="connsiteY33" fmla="*/ 949441 h 1197583"/>
                <a:gd name="connsiteX34" fmla="*/ 552691 w 2491821"/>
                <a:gd name="connsiteY34" fmla="*/ 926315 h 1197583"/>
                <a:gd name="connsiteX35" fmla="*/ 529934 w 2491821"/>
                <a:gd name="connsiteY35" fmla="*/ 896948 h 1197583"/>
                <a:gd name="connsiteX36" fmla="*/ 559666 w 2491821"/>
                <a:gd name="connsiteY36" fmla="*/ 862445 h 1197583"/>
                <a:gd name="connsiteX37" fmla="*/ 647764 w 2491821"/>
                <a:gd name="connsiteY37" fmla="*/ 835646 h 1197583"/>
                <a:gd name="connsiteX38" fmla="*/ 720444 w 2491821"/>
                <a:gd name="connsiteY38" fmla="*/ 824636 h 1197583"/>
                <a:gd name="connsiteX39" fmla="*/ 1362334 w 2491821"/>
                <a:gd name="connsiteY39" fmla="*/ 822064 h 1197583"/>
                <a:gd name="connsiteX40" fmla="*/ 1480901 w 2491821"/>
                <a:gd name="connsiteY40" fmla="*/ 861711 h 1197583"/>
                <a:gd name="connsiteX41" fmla="*/ 1520544 w 2491821"/>
                <a:gd name="connsiteY41" fmla="*/ 908695 h 1197583"/>
                <a:gd name="connsiteX42" fmla="*/ 1537796 w 2491821"/>
                <a:gd name="connsiteY42" fmla="*/ 968896 h 1197583"/>
                <a:gd name="connsiteX43" fmla="*/ 1527884 w 2491821"/>
                <a:gd name="connsiteY43" fmla="*/ 1007990 h 1197583"/>
                <a:gd name="connsiteX44" fmla="*/ 1502191 w 2491821"/>
                <a:gd name="connsiteY44" fmla="*/ 1023223 h 1197583"/>
                <a:gd name="connsiteX45" fmla="*/ 1329666 w 2491821"/>
                <a:gd name="connsiteY45" fmla="*/ 1023223 h 1197583"/>
                <a:gd name="connsiteX46" fmla="*/ 1318287 w 2491821"/>
                <a:gd name="connsiteY46" fmla="*/ 1033135 h 1197583"/>
                <a:gd name="connsiteX47" fmla="*/ 1344165 w 2491821"/>
                <a:gd name="connsiteY47" fmla="*/ 1078099 h 1197583"/>
                <a:gd name="connsiteX48" fmla="*/ 1399775 w 2491821"/>
                <a:gd name="connsiteY48" fmla="*/ 1099206 h 1197583"/>
                <a:gd name="connsiteX49" fmla="*/ 1438869 w 2491821"/>
                <a:gd name="connsiteY49" fmla="*/ 1092415 h 1197583"/>
                <a:gd name="connsiteX50" fmla="*/ 1474291 w 2491821"/>
                <a:gd name="connsiteY50" fmla="*/ 1075715 h 1197583"/>
                <a:gd name="connsiteX51" fmla="*/ 1494114 w 2491821"/>
                <a:gd name="connsiteY51" fmla="*/ 1066905 h 1197583"/>
                <a:gd name="connsiteX52" fmla="*/ 1512836 w 2491821"/>
                <a:gd name="connsiteY52" fmla="*/ 1078652 h 1197583"/>
                <a:gd name="connsiteX53" fmla="*/ 1522011 w 2491821"/>
                <a:gd name="connsiteY53" fmla="*/ 1102879 h 1197583"/>
                <a:gd name="connsiteX54" fmla="*/ 1488974 w 2491821"/>
                <a:gd name="connsiteY54" fmla="*/ 1153901 h 1197583"/>
                <a:gd name="connsiteX55" fmla="*/ 1354258 w 2491821"/>
                <a:gd name="connsiteY55" fmla="*/ 1197583 h 1197583"/>
                <a:gd name="connsiteX56" fmla="*/ 1225050 w 2491821"/>
                <a:gd name="connsiteY56" fmla="*/ 1152799 h 1197583"/>
                <a:gd name="connsiteX57" fmla="*/ 1183203 w 2491821"/>
                <a:gd name="connsiteY57" fmla="*/ 1099574 h 1197583"/>
                <a:gd name="connsiteX58" fmla="*/ 1161544 w 2491821"/>
                <a:gd name="connsiteY58" fmla="*/ 1012210 h 1197583"/>
                <a:gd name="connsiteX59" fmla="*/ 1198988 w 2491821"/>
                <a:gd name="connsiteY59" fmla="*/ 901355 h 1197583"/>
                <a:gd name="connsiteX60" fmla="*/ 1281212 w 2491821"/>
                <a:gd name="connsiteY60" fmla="*/ 837850 h 1197583"/>
                <a:gd name="connsiteX61" fmla="*/ 1362334 w 2491821"/>
                <a:gd name="connsiteY61" fmla="*/ 822064 h 1197583"/>
                <a:gd name="connsiteX62" fmla="*/ 251813 w 2491821"/>
                <a:gd name="connsiteY62" fmla="*/ 755994 h 1197583"/>
                <a:gd name="connsiteX63" fmla="*/ 234008 w 2491821"/>
                <a:gd name="connsiteY63" fmla="*/ 763150 h 1197583"/>
                <a:gd name="connsiteX64" fmla="*/ 229056 w 2491821"/>
                <a:gd name="connsiteY64" fmla="*/ 789031 h 1197583"/>
                <a:gd name="connsiteX65" fmla="*/ 229056 w 2491821"/>
                <a:gd name="connsiteY65" fmla="*/ 864648 h 1197583"/>
                <a:gd name="connsiteX66" fmla="*/ 233643 w 2491821"/>
                <a:gd name="connsiteY66" fmla="*/ 889973 h 1197583"/>
                <a:gd name="connsiteX67" fmla="*/ 249609 w 2491821"/>
                <a:gd name="connsiteY67" fmla="*/ 897317 h 1197583"/>
                <a:gd name="connsiteX68" fmla="*/ 289621 w 2491821"/>
                <a:gd name="connsiteY68" fmla="*/ 880614 h 1197583"/>
                <a:gd name="connsiteX69" fmla="*/ 302470 w 2491821"/>
                <a:gd name="connsiteY69" fmla="*/ 828306 h 1197583"/>
                <a:gd name="connsiteX70" fmla="*/ 289253 w 2491821"/>
                <a:gd name="connsiteY70" fmla="*/ 774896 h 1197583"/>
                <a:gd name="connsiteX71" fmla="*/ 251813 w 2491821"/>
                <a:gd name="connsiteY71" fmla="*/ 755994 h 1197583"/>
                <a:gd name="connsiteX72" fmla="*/ 991344 w 2491821"/>
                <a:gd name="connsiteY72" fmla="*/ 733602 h 1197583"/>
                <a:gd name="connsiteX73" fmla="*/ 1021079 w 2491821"/>
                <a:gd name="connsiteY73" fmla="*/ 733602 h 1197583"/>
                <a:gd name="connsiteX74" fmla="*/ 1033375 w 2491821"/>
                <a:gd name="connsiteY74" fmla="*/ 737821 h 1197583"/>
                <a:gd name="connsiteX75" fmla="*/ 1036496 w 2491821"/>
                <a:gd name="connsiteY75" fmla="*/ 754524 h 1197583"/>
                <a:gd name="connsiteX76" fmla="*/ 1036496 w 2491821"/>
                <a:gd name="connsiteY76" fmla="*/ 804079 h 1197583"/>
                <a:gd name="connsiteX77" fmla="*/ 1039982 w 2491821"/>
                <a:gd name="connsiteY77" fmla="*/ 818394 h 1197583"/>
                <a:gd name="connsiteX78" fmla="*/ 1054850 w 2491821"/>
                <a:gd name="connsiteY78" fmla="*/ 821699 h 1197583"/>
                <a:gd name="connsiteX79" fmla="*/ 1122759 w 2491821"/>
                <a:gd name="connsiteY79" fmla="*/ 821699 h 1197583"/>
                <a:gd name="connsiteX80" fmla="*/ 1140379 w 2491821"/>
                <a:gd name="connsiteY80" fmla="*/ 826655 h 1197583"/>
                <a:gd name="connsiteX81" fmla="*/ 1144414 w 2491821"/>
                <a:gd name="connsiteY81" fmla="*/ 847761 h 1197583"/>
                <a:gd name="connsiteX82" fmla="*/ 1144414 w 2491821"/>
                <a:gd name="connsiteY82" fmla="*/ 869420 h 1197583"/>
                <a:gd name="connsiteX83" fmla="*/ 1139277 w 2491821"/>
                <a:gd name="connsiteY83" fmla="*/ 893828 h 1197583"/>
                <a:gd name="connsiteX84" fmla="*/ 1120555 w 2491821"/>
                <a:gd name="connsiteY84" fmla="*/ 900618 h 1197583"/>
                <a:gd name="connsiteX85" fmla="*/ 1054116 w 2491821"/>
                <a:gd name="connsiteY85" fmla="*/ 900618 h 1197583"/>
                <a:gd name="connsiteX86" fmla="*/ 1040166 w 2491821"/>
                <a:gd name="connsiteY86" fmla="*/ 904292 h 1197583"/>
                <a:gd name="connsiteX87" fmla="*/ 1036496 w 2491821"/>
                <a:gd name="connsiteY87" fmla="*/ 918239 h 1197583"/>
                <a:gd name="connsiteX88" fmla="*/ 1036496 w 2491821"/>
                <a:gd name="connsiteY88" fmla="*/ 1042310 h 1197583"/>
                <a:gd name="connsiteX89" fmla="*/ 1047325 w 2491821"/>
                <a:gd name="connsiteY89" fmla="*/ 1078284 h 1197583"/>
                <a:gd name="connsiteX90" fmla="*/ 1075038 w 2491821"/>
                <a:gd name="connsiteY90" fmla="*/ 1092234 h 1197583"/>
                <a:gd name="connsiteX91" fmla="*/ 1112847 w 2491821"/>
                <a:gd name="connsiteY91" fmla="*/ 1079017 h 1197583"/>
                <a:gd name="connsiteX92" fmla="*/ 1123860 w 2491821"/>
                <a:gd name="connsiteY92" fmla="*/ 1075715 h 1197583"/>
                <a:gd name="connsiteX93" fmla="*/ 1140010 w 2491821"/>
                <a:gd name="connsiteY93" fmla="*/ 1086360 h 1197583"/>
                <a:gd name="connsiteX94" fmla="*/ 1147351 w 2491821"/>
                <a:gd name="connsiteY94" fmla="*/ 1109486 h 1197583"/>
                <a:gd name="connsiteX95" fmla="*/ 1122390 w 2491821"/>
                <a:gd name="connsiteY95" fmla="*/ 1153168 h 1197583"/>
                <a:gd name="connsiteX96" fmla="*/ 996116 w 2491821"/>
                <a:gd name="connsiteY96" fmla="*/ 1197583 h 1197583"/>
                <a:gd name="connsiteX97" fmla="*/ 901780 w 2491821"/>
                <a:gd name="connsiteY97" fmla="*/ 1164362 h 1197583"/>
                <a:gd name="connsiteX98" fmla="*/ 866174 w 2491821"/>
                <a:gd name="connsiteY98" fmla="*/ 1076814 h 1197583"/>
                <a:gd name="connsiteX99" fmla="*/ 866174 w 2491821"/>
                <a:gd name="connsiteY99" fmla="*/ 907229 h 1197583"/>
                <a:gd name="connsiteX100" fmla="*/ 864155 w 2491821"/>
                <a:gd name="connsiteY100" fmla="*/ 896764 h 1197583"/>
                <a:gd name="connsiteX101" fmla="*/ 853691 w 2491821"/>
                <a:gd name="connsiteY101" fmla="*/ 894745 h 1197583"/>
                <a:gd name="connsiteX102" fmla="*/ 815882 w 2491821"/>
                <a:gd name="connsiteY102" fmla="*/ 894745 h 1197583"/>
                <a:gd name="connsiteX103" fmla="*/ 802300 w 2491821"/>
                <a:gd name="connsiteY103" fmla="*/ 891259 h 1197583"/>
                <a:gd name="connsiteX104" fmla="*/ 799367 w 2491821"/>
                <a:gd name="connsiteY104" fmla="*/ 874925 h 1197583"/>
                <a:gd name="connsiteX105" fmla="*/ 799367 w 2491821"/>
                <a:gd name="connsiteY105" fmla="*/ 858775 h 1197583"/>
                <a:gd name="connsiteX106" fmla="*/ 807809 w 2491821"/>
                <a:gd name="connsiteY106" fmla="*/ 842621 h 1197583"/>
                <a:gd name="connsiteX107" fmla="*/ 975927 w 2491821"/>
                <a:gd name="connsiteY107" fmla="*/ 736903 h 1197583"/>
                <a:gd name="connsiteX108" fmla="*/ 991344 w 2491821"/>
                <a:gd name="connsiteY108" fmla="*/ 733602 h 1197583"/>
                <a:gd name="connsiteX109" fmla="*/ 667952 w 2491821"/>
                <a:gd name="connsiteY109" fmla="*/ 686615 h 1197583"/>
                <a:gd name="connsiteX110" fmla="*/ 718609 w 2491821"/>
                <a:gd name="connsiteY110" fmla="*/ 698546 h 1197583"/>
                <a:gd name="connsiteX111" fmla="*/ 737331 w 2491821"/>
                <a:gd name="connsiteY111" fmla="*/ 730665 h 1197583"/>
                <a:gd name="connsiteX112" fmla="*/ 709066 w 2491821"/>
                <a:gd name="connsiteY112" fmla="*/ 775449 h 1197583"/>
                <a:gd name="connsiteX113" fmla="*/ 600780 w 2491821"/>
                <a:gd name="connsiteY113" fmla="*/ 801511 h 1197583"/>
                <a:gd name="connsiteX114" fmla="*/ 558196 w 2491821"/>
                <a:gd name="connsiteY114" fmla="*/ 791231 h 1197583"/>
                <a:gd name="connsiteX115" fmla="*/ 536906 w 2491821"/>
                <a:gd name="connsiteY115" fmla="*/ 754524 h 1197583"/>
                <a:gd name="connsiteX116" fmla="*/ 582058 w 2491821"/>
                <a:gd name="connsiteY116" fmla="*/ 704968 h 1197583"/>
                <a:gd name="connsiteX117" fmla="*/ 667952 w 2491821"/>
                <a:gd name="connsiteY117" fmla="*/ 686615 h 1197583"/>
                <a:gd name="connsiteX118" fmla="*/ 309445 w 2491821"/>
                <a:gd name="connsiteY118" fmla="*/ 684046 h 1197583"/>
                <a:gd name="connsiteX119" fmla="*/ 388180 w 2491821"/>
                <a:gd name="connsiteY119" fmla="*/ 691939 h 1197583"/>
                <a:gd name="connsiteX120" fmla="*/ 440123 w 2491821"/>
                <a:gd name="connsiteY120" fmla="*/ 718550 h 1197583"/>
                <a:gd name="connsiteX121" fmla="*/ 476097 w 2491821"/>
                <a:gd name="connsiteY121" fmla="*/ 800041 h 1197583"/>
                <a:gd name="connsiteX122" fmla="*/ 465452 w 2491821"/>
                <a:gd name="connsiteY122" fmla="*/ 849412 h 1197583"/>
                <a:gd name="connsiteX123" fmla="*/ 436818 w 2491821"/>
                <a:gd name="connsiteY123" fmla="*/ 887773 h 1197583"/>
                <a:gd name="connsiteX124" fmla="*/ 423970 w 2491821"/>
                <a:gd name="connsiteY124" fmla="*/ 906492 h 1197583"/>
                <a:gd name="connsiteX125" fmla="*/ 439386 w 2491821"/>
                <a:gd name="connsiteY125" fmla="*/ 921909 h 1197583"/>
                <a:gd name="connsiteX126" fmla="*/ 494082 w 2491821"/>
                <a:gd name="connsiteY126" fmla="*/ 962654 h 1197583"/>
                <a:gd name="connsiteX127" fmla="*/ 519411 w 2491821"/>
                <a:gd name="connsiteY127" fmla="*/ 1037170 h 1197583"/>
                <a:gd name="connsiteX128" fmla="*/ 480868 w 2491821"/>
                <a:gd name="connsiteY128" fmla="*/ 1133713 h 1197583"/>
                <a:gd name="connsiteX129" fmla="*/ 329999 w 2491821"/>
                <a:gd name="connsiteY129" fmla="*/ 1191341 h 1197583"/>
                <a:gd name="connsiteX130" fmla="*/ 263191 w 2491821"/>
                <a:gd name="connsiteY130" fmla="*/ 1189506 h 1197583"/>
                <a:gd name="connsiteX131" fmla="*/ 203727 w 2491821"/>
                <a:gd name="connsiteY131" fmla="*/ 1187306 h 1197583"/>
                <a:gd name="connsiteX132" fmla="*/ 154540 w 2491821"/>
                <a:gd name="connsiteY132" fmla="*/ 1187671 h 1197583"/>
                <a:gd name="connsiteX133" fmla="*/ 78922 w 2491821"/>
                <a:gd name="connsiteY133" fmla="*/ 1189875 h 1197583"/>
                <a:gd name="connsiteX134" fmla="*/ 48454 w 2491821"/>
                <a:gd name="connsiteY134" fmla="*/ 1191710 h 1197583"/>
                <a:gd name="connsiteX135" fmla="*/ 12848 w 2491821"/>
                <a:gd name="connsiteY135" fmla="*/ 1180331 h 1197583"/>
                <a:gd name="connsiteX136" fmla="*/ 0 w 2491821"/>
                <a:gd name="connsiteY136" fmla="*/ 1153168 h 1197583"/>
                <a:gd name="connsiteX137" fmla="*/ 4772 w 2491821"/>
                <a:gd name="connsiteY137" fmla="*/ 1137014 h 1197583"/>
                <a:gd name="connsiteX138" fmla="*/ 27897 w 2491821"/>
                <a:gd name="connsiteY138" fmla="*/ 1118661 h 1197583"/>
                <a:gd name="connsiteX139" fmla="*/ 42580 w 2491821"/>
                <a:gd name="connsiteY139" fmla="*/ 1095720 h 1197583"/>
                <a:gd name="connsiteX140" fmla="*/ 51390 w 2491821"/>
                <a:gd name="connsiteY140" fmla="*/ 1028728 h 1197583"/>
                <a:gd name="connsiteX141" fmla="*/ 58365 w 2491821"/>
                <a:gd name="connsiteY141" fmla="*/ 831611 h 1197583"/>
                <a:gd name="connsiteX142" fmla="*/ 52676 w 2491821"/>
                <a:gd name="connsiteY142" fmla="*/ 774531 h 1197583"/>
                <a:gd name="connsiteX143" fmla="*/ 26062 w 2491821"/>
                <a:gd name="connsiteY143" fmla="*/ 751222 h 1197583"/>
                <a:gd name="connsiteX144" fmla="*/ 1835 w 2491821"/>
                <a:gd name="connsiteY144" fmla="*/ 721122 h 1197583"/>
                <a:gd name="connsiteX145" fmla="*/ 16334 w 2491821"/>
                <a:gd name="connsiteY145" fmla="*/ 694691 h 1197583"/>
                <a:gd name="connsiteX146" fmla="*/ 53594 w 2491821"/>
                <a:gd name="connsiteY146" fmla="*/ 684415 h 1197583"/>
                <a:gd name="connsiteX147" fmla="*/ 85529 w 2491821"/>
                <a:gd name="connsiteY147" fmla="*/ 685513 h 1197583"/>
                <a:gd name="connsiteX148" fmla="*/ 155273 w 2491821"/>
                <a:gd name="connsiteY148" fmla="*/ 686983 h 1197583"/>
                <a:gd name="connsiteX149" fmla="*/ 263560 w 2491821"/>
                <a:gd name="connsiteY149" fmla="*/ 684780 h 1197583"/>
                <a:gd name="connsiteX150" fmla="*/ 309445 w 2491821"/>
                <a:gd name="connsiteY150" fmla="*/ 684046 h 1197583"/>
                <a:gd name="connsiteX151" fmla="*/ 1755227 w 2491821"/>
                <a:gd name="connsiteY151" fmla="*/ 353857 h 1197583"/>
                <a:gd name="connsiteX152" fmla="*/ 1727146 w 2491821"/>
                <a:gd name="connsiteY152" fmla="*/ 367074 h 1197583"/>
                <a:gd name="connsiteX153" fmla="*/ 1715215 w 2491821"/>
                <a:gd name="connsiteY153" fmla="*/ 398641 h 1197583"/>
                <a:gd name="connsiteX154" fmla="*/ 1723657 w 2491821"/>
                <a:gd name="connsiteY154" fmla="*/ 427090 h 1197583"/>
                <a:gd name="connsiteX155" fmla="*/ 1746048 w 2491821"/>
                <a:gd name="connsiteY155" fmla="*/ 437920 h 1197583"/>
                <a:gd name="connsiteX156" fmla="*/ 1775415 w 2491821"/>
                <a:gd name="connsiteY156" fmla="*/ 388364 h 1197583"/>
                <a:gd name="connsiteX157" fmla="*/ 1771193 w 2491821"/>
                <a:gd name="connsiteY157" fmla="*/ 361200 h 1197583"/>
                <a:gd name="connsiteX158" fmla="*/ 1755227 w 2491821"/>
                <a:gd name="connsiteY158" fmla="*/ 353857 h 1197583"/>
                <a:gd name="connsiteX159" fmla="*/ 1472212 w 2491821"/>
                <a:gd name="connsiteY159" fmla="*/ 144260 h 1197583"/>
                <a:gd name="connsiteX160" fmla="*/ 1492401 w 2491821"/>
                <a:gd name="connsiteY160" fmla="*/ 167017 h 1197583"/>
                <a:gd name="connsiteX161" fmla="*/ 1492401 w 2491821"/>
                <a:gd name="connsiteY161" fmla="*/ 380287 h 1197583"/>
                <a:gd name="connsiteX162" fmla="*/ 1496988 w 2491821"/>
                <a:gd name="connsiteY162" fmla="*/ 417363 h 1197583"/>
                <a:gd name="connsiteX163" fmla="*/ 1515526 w 2491821"/>
                <a:gd name="connsiteY163" fmla="*/ 439021 h 1197583"/>
                <a:gd name="connsiteX164" fmla="*/ 1530762 w 2491821"/>
                <a:gd name="connsiteY164" fmla="*/ 452784 h 1197583"/>
                <a:gd name="connsiteX165" fmla="*/ 1534616 w 2491821"/>
                <a:gd name="connsiteY165" fmla="*/ 467283 h 1197583"/>
                <a:gd name="connsiteX166" fmla="*/ 1414580 w 2491821"/>
                <a:gd name="connsiteY166" fmla="*/ 514635 h 1197583"/>
                <a:gd name="connsiteX167" fmla="*/ 1312167 w 2491821"/>
                <a:gd name="connsiteY167" fmla="*/ 504359 h 1197583"/>
                <a:gd name="connsiteX168" fmla="*/ 1291429 w 2491821"/>
                <a:gd name="connsiteY168" fmla="*/ 491510 h 1197583"/>
                <a:gd name="connsiteX169" fmla="*/ 1283537 w 2491821"/>
                <a:gd name="connsiteY169" fmla="*/ 470588 h 1197583"/>
                <a:gd name="connsiteX170" fmla="*/ 1287575 w 2491821"/>
                <a:gd name="connsiteY170" fmla="*/ 455171 h 1197583"/>
                <a:gd name="connsiteX171" fmla="*/ 1308129 w 2491821"/>
                <a:gd name="connsiteY171" fmla="*/ 437551 h 1197583"/>
                <a:gd name="connsiteX172" fmla="*/ 1324282 w 2491821"/>
                <a:gd name="connsiteY172" fmla="*/ 410019 h 1197583"/>
                <a:gd name="connsiteX173" fmla="*/ 1329054 w 2491821"/>
                <a:gd name="connsiteY173" fmla="*/ 353124 h 1197583"/>
                <a:gd name="connsiteX174" fmla="*/ 1327400 w 2491821"/>
                <a:gd name="connsiteY174" fmla="*/ 307791 h 1197583"/>
                <a:gd name="connsiteX175" fmla="*/ 1325016 w 2491821"/>
                <a:gd name="connsiteY175" fmla="*/ 269065 h 1197583"/>
                <a:gd name="connsiteX176" fmla="*/ 1304459 w 2491821"/>
                <a:gd name="connsiteY176" fmla="*/ 245939 h 1197583"/>
                <a:gd name="connsiteX177" fmla="*/ 1281702 w 2491821"/>
                <a:gd name="connsiteY177" fmla="*/ 216572 h 1197583"/>
                <a:gd name="connsiteX178" fmla="*/ 1311434 w 2491821"/>
                <a:gd name="connsiteY178" fmla="*/ 182068 h 1197583"/>
                <a:gd name="connsiteX179" fmla="*/ 1399531 w 2491821"/>
                <a:gd name="connsiteY179" fmla="*/ 155270 h 1197583"/>
                <a:gd name="connsiteX180" fmla="*/ 1472212 w 2491821"/>
                <a:gd name="connsiteY180" fmla="*/ 144260 h 1197583"/>
                <a:gd name="connsiteX181" fmla="*/ 684717 w 2491821"/>
                <a:gd name="connsiteY181" fmla="*/ 144260 h 1197583"/>
                <a:gd name="connsiteX182" fmla="*/ 706373 w 2491821"/>
                <a:gd name="connsiteY182" fmla="*/ 162613 h 1197583"/>
                <a:gd name="connsiteX183" fmla="*/ 706373 w 2491821"/>
                <a:gd name="connsiteY183" fmla="*/ 361566 h 1197583"/>
                <a:gd name="connsiteX184" fmla="*/ 748588 w 2491821"/>
                <a:gd name="connsiteY184" fmla="*/ 425439 h 1197583"/>
                <a:gd name="connsiteX185" fmla="*/ 769510 w 2491821"/>
                <a:gd name="connsiteY185" fmla="*/ 419382 h 1197583"/>
                <a:gd name="connsiteX186" fmla="*/ 783825 w 2491821"/>
                <a:gd name="connsiteY186" fmla="*/ 404514 h 1197583"/>
                <a:gd name="connsiteX187" fmla="*/ 791902 w 2491821"/>
                <a:gd name="connsiteY187" fmla="*/ 325960 h 1197583"/>
                <a:gd name="connsiteX188" fmla="*/ 787863 w 2491821"/>
                <a:gd name="connsiteY188" fmla="*/ 243736 h 1197583"/>
                <a:gd name="connsiteX189" fmla="*/ 782723 w 2491821"/>
                <a:gd name="connsiteY189" fmla="*/ 230338 h 1197583"/>
                <a:gd name="connsiteX190" fmla="*/ 768777 w 2491821"/>
                <a:gd name="connsiteY190" fmla="*/ 220611 h 1197583"/>
                <a:gd name="connsiteX191" fmla="*/ 747851 w 2491821"/>
                <a:gd name="connsiteY191" fmla="*/ 192714 h 1197583"/>
                <a:gd name="connsiteX192" fmla="*/ 783825 w 2491821"/>
                <a:gd name="connsiteY192" fmla="*/ 161143 h 1197583"/>
                <a:gd name="connsiteX193" fmla="*/ 918541 w 2491821"/>
                <a:gd name="connsiteY193" fmla="*/ 144260 h 1197583"/>
                <a:gd name="connsiteX194" fmla="*/ 955617 w 2491821"/>
                <a:gd name="connsiteY194" fmla="*/ 183535 h 1197583"/>
                <a:gd name="connsiteX195" fmla="*/ 955249 w 2491821"/>
                <a:gd name="connsiteY195" fmla="*/ 200054 h 1197583"/>
                <a:gd name="connsiteX196" fmla="*/ 954147 w 2491821"/>
                <a:gd name="connsiteY196" fmla="*/ 243003 h 1197583"/>
                <a:gd name="connsiteX197" fmla="*/ 954147 w 2491821"/>
                <a:gd name="connsiteY197" fmla="*/ 404883 h 1197583"/>
                <a:gd name="connsiteX198" fmla="*/ 975437 w 2491821"/>
                <a:gd name="connsiteY198" fmla="*/ 427640 h 1197583"/>
                <a:gd name="connsiteX199" fmla="*/ 993426 w 2491821"/>
                <a:gd name="connsiteY199" fmla="*/ 453336 h 1197583"/>
                <a:gd name="connsiteX200" fmla="*/ 915240 w 2491821"/>
                <a:gd name="connsiteY200" fmla="*/ 504359 h 1197583"/>
                <a:gd name="connsiteX201" fmla="*/ 826406 w 2491821"/>
                <a:gd name="connsiteY201" fmla="*/ 515004 h 1197583"/>
                <a:gd name="connsiteX202" fmla="*/ 802363 w 2491821"/>
                <a:gd name="connsiteY202" fmla="*/ 510965 h 1197583"/>
                <a:gd name="connsiteX203" fmla="*/ 794839 w 2491821"/>
                <a:gd name="connsiteY203" fmla="*/ 495184 h 1197583"/>
                <a:gd name="connsiteX204" fmla="*/ 780888 w 2491821"/>
                <a:gd name="connsiteY204" fmla="*/ 472423 h 1197583"/>
                <a:gd name="connsiteX205" fmla="*/ 772815 w 2491821"/>
                <a:gd name="connsiteY205" fmla="*/ 474442 h 1197583"/>
                <a:gd name="connsiteX206" fmla="*/ 750423 w 2491821"/>
                <a:gd name="connsiteY206" fmla="*/ 489310 h 1197583"/>
                <a:gd name="connsiteX207" fmla="*/ 670767 w 2491821"/>
                <a:gd name="connsiteY207" fmla="*/ 514635 h 1197583"/>
                <a:gd name="connsiteX208" fmla="*/ 571291 w 2491821"/>
                <a:gd name="connsiteY208" fmla="*/ 473893 h 1197583"/>
                <a:gd name="connsiteX209" fmla="*/ 546696 w 2491821"/>
                <a:gd name="connsiteY209" fmla="*/ 358997 h 1197583"/>
                <a:gd name="connsiteX210" fmla="*/ 547064 w 2491821"/>
                <a:gd name="connsiteY210" fmla="*/ 307607 h 1197583"/>
                <a:gd name="connsiteX211" fmla="*/ 547064 w 2491821"/>
                <a:gd name="connsiteY211" fmla="*/ 290720 h 1197583"/>
                <a:gd name="connsiteX212" fmla="*/ 541375 w 2491821"/>
                <a:gd name="connsiteY212" fmla="*/ 244285 h 1197583"/>
                <a:gd name="connsiteX213" fmla="*/ 520634 w 2491821"/>
                <a:gd name="connsiteY213" fmla="*/ 220976 h 1197583"/>
                <a:gd name="connsiteX214" fmla="*/ 502465 w 2491821"/>
                <a:gd name="connsiteY214" fmla="*/ 209232 h 1197583"/>
                <a:gd name="connsiteX215" fmla="*/ 498610 w 2491821"/>
                <a:gd name="connsiteY215" fmla="*/ 197117 h 1197583"/>
                <a:gd name="connsiteX216" fmla="*/ 540822 w 2491821"/>
                <a:gd name="connsiteY216" fmla="*/ 160042 h 1197583"/>
                <a:gd name="connsiteX217" fmla="*/ 684717 w 2491821"/>
                <a:gd name="connsiteY217" fmla="*/ 144260 h 1197583"/>
                <a:gd name="connsiteX218" fmla="*/ 2331043 w 2491821"/>
                <a:gd name="connsiteY218" fmla="*/ 143891 h 1197583"/>
                <a:gd name="connsiteX219" fmla="*/ 2410330 w 2491821"/>
                <a:gd name="connsiteY219" fmla="*/ 168118 h 1197583"/>
                <a:gd name="connsiteX220" fmla="*/ 2442634 w 2491821"/>
                <a:gd name="connsiteY220" fmla="*/ 208680 h 1197583"/>
                <a:gd name="connsiteX221" fmla="*/ 2454012 w 2491821"/>
                <a:gd name="connsiteY221" fmla="*/ 277141 h 1197583"/>
                <a:gd name="connsiteX222" fmla="*/ 2459152 w 2491821"/>
                <a:gd name="connsiteY222" fmla="*/ 406349 h 1197583"/>
                <a:gd name="connsiteX223" fmla="*/ 2463740 w 2491821"/>
                <a:gd name="connsiteY223" fmla="*/ 428008 h 1197583"/>
                <a:gd name="connsiteX224" fmla="*/ 2486316 w 2491821"/>
                <a:gd name="connsiteY224" fmla="*/ 454803 h 1197583"/>
                <a:gd name="connsiteX225" fmla="*/ 2491821 w 2491821"/>
                <a:gd name="connsiteY225" fmla="*/ 471322 h 1197583"/>
                <a:gd name="connsiteX226" fmla="*/ 2462822 w 2491821"/>
                <a:gd name="connsiteY226" fmla="*/ 505092 h 1197583"/>
                <a:gd name="connsiteX227" fmla="*/ 2359308 w 2491821"/>
                <a:gd name="connsiteY227" fmla="*/ 514635 h 1197583"/>
                <a:gd name="connsiteX228" fmla="*/ 2287729 w 2491821"/>
                <a:gd name="connsiteY228" fmla="*/ 505829 h 1197583"/>
                <a:gd name="connsiteX229" fmla="*/ 2266070 w 2491821"/>
                <a:gd name="connsiteY229" fmla="*/ 476093 h 1197583"/>
                <a:gd name="connsiteX230" fmla="*/ 2268274 w 2491821"/>
                <a:gd name="connsiteY230" fmla="*/ 465264 h 1197583"/>
                <a:gd name="connsiteX231" fmla="*/ 2282957 w 2491821"/>
                <a:gd name="connsiteY231" fmla="*/ 448196 h 1197583"/>
                <a:gd name="connsiteX232" fmla="*/ 2297641 w 2491821"/>
                <a:gd name="connsiteY232" fmla="*/ 345415 h 1197583"/>
                <a:gd name="connsiteX233" fmla="*/ 2285894 w 2491821"/>
                <a:gd name="connsiteY233" fmla="*/ 270531 h 1197583"/>
                <a:gd name="connsiteX234" fmla="*/ 2250654 w 2491821"/>
                <a:gd name="connsiteY234" fmla="*/ 251076 h 1197583"/>
                <a:gd name="connsiteX235" fmla="*/ 2216883 w 2491821"/>
                <a:gd name="connsiteY235" fmla="*/ 266861 h 1197583"/>
                <a:gd name="connsiteX236" fmla="*/ 2207705 w 2491821"/>
                <a:gd name="connsiteY236" fmla="*/ 324125 h 1197583"/>
                <a:gd name="connsiteX237" fmla="*/ 2207705 w 2491821"/>
                <a:gd name="connsiteY237" fmla="*/ 396806 h 1197583"/>
                <a:gd name="connsiteX238" fmla="*/ 2210461 w 2491821"/>
                <a:gd name="connsiteY238" fmla="*/ 426538 h 1197583"/>
                <a:gd name="connsiteX239" fmla="*/ 2228630 w 2491821"/>
                <a:gd name="connsiteY239" fmla="*/ 457740 h 1197583"/>
                <a:gd name="connsiteX240" fmla="*/ 2232668 w 2491821"/>
                <a:gd name="connsiteY240" fmla="*/ 472792 h 1197583"/>
                <a:gd name="connsiteX241" fmla="*/ 2202568 w 2491821"/>
                <a:gd name="connsiteY241" fmla="*/ 504727 h 1197583"/>
                <a:gd name="connsiteX242" fmla="*/ 2108597 w 2491821"/>
                <a:gd name="connsiteY242" fmla="*/ 515004 h 1197583"/>
                <a:gd name="connsiteX243" fmla="*/ 2006549 w 2491821"/>
                <a:gd name="connsiteY243" fmla="*/ 472792 h 1197583"/>
                <a:gd name="connsiteX244" fmla="*/ 2009670 w 2491821"/>
                <a:gd name="connsiteY244" fmla="*/ 459394 h 1197583"/>
                <a:gd name="connsiteX245" fmla="*/ 2024538 w 2491821"/>
                <a:gd name="connsiteY245" fmla="*/ 446361 h 1197583"/>
                <a:gd name="connsiteX246" fmla="*/ 2036650 w 2491821"/>
                <a:gd name="connsiteY246" fmla="*/ 430392 h 1197583"/>
                <a:gd name="connsiteX247" fmla="*/ 2041421 w 2491821"/>
                <a:gd name="connsiteY247" fmla="*/ 386161 h 1197583"/>
                <a:gd name="connsiteX248" fmla="*/ 2043990 w 2491821"/>
                <a:gd name="connsiteY248" fmla="*/ 298432 h 1197583"/>
                <a:gd name="connsiteX249" fmla="*/ 2040136 w 2491821"/>
                <a:gd name="connsiteY249" fmla="*/ 265210 h 1197583"/>
                <a:gd name="connsiteX250" fmla="*/ 2017928 w 2491821"/>
                <a:gd name="connsiteY250" fmla="*/ 245939 h 1197583"/>
                <a:gd name="connsiteX251" fmla="*/ 2002146 w 2491821"/>
                <a:gd name="connsiteY251" fmla="*/ 221712 h 1197583"/>
                <a:gd name="connsiteX252" fmla="*/ 2014991 w 2491821"/>
                <a:gd name="connsiteY252" fmla="*/ 197670 h 1197583"/>
                <a:gd name="connsiteX253" fmla="*/ 2067852 w 2491821"/>
                <a:gd name="connsiteY253" fmla="*/ 173992 h 1197583"/>
                <a:gd name="connsiteX254" fmla="*/ 2135761 w 2491821"/>
                <a:gd name="connsiteY254" fmla="*/ 152886 h 1197583"/>
                <a:gd name="connsiteX255" fmla="*/ 2180541 w 2491821"/>
                <a:gd name="connsiteY255" fmla="*/ 144260 h 1197583"/>
                <a:gd name="connsiteX256" fmla="*/ 2199079 w 2491821"/>
                <a:gd name="connsiteY256" fmla="*/ 152333 h 1197583"/>
                <a:gd name="connsiteX257" fmla="*/ 2206606 w 2491821"/>
                <a:gd name="connsiteY257" fmla="*/ 171423 h 1197583"/>
                <a:gd name="connsiteX258" fmla="*/ 2206238 w 2491821"/>
                <a:gd name="connsiteY258" fmla="*/ 180598 h 1197583"/>
                <a:gd name="connsiteX259" fmla="*/ 2205870 w 2491821"/>
                <a:gd name="connsiteY259" fmla="*/ 185738 h 1197583"/>
                <a:gd name="connsiteX260" fmla="*/ 2220553 w 2491821"/>
                <a:gd name="connsiteY260" fmla="*/ 203359 h 1197583"/>
                <a:gd name="connsiteX261" fmla="*/ 2239275 w 2491821"/>
                <a:gd name="connsiteY261" fmla="*/ 189409 h 1197583"/>
                <a:gd name="connsiteX262" fmla="*/ 2331043 w 2491821"/>
                <a:gd name="connsiteY262" fmla="*/ 143891 h 1197583"/>
                <a:gd name="connsiteX263" fmla="*/ 1196906 w 2491821"/>
                <a:gd name="connsiteY263" fmla="*/ 143891 h 1197583"/>
                <a:gd name="connsiteX264" fmla="*/ 1214895 w 2491821"/>
                <a:gd name="connsiteY264" fmla="*/ 150498 h 1197583"/>
                <a:gd name="connsiteX265" fmla="*/ 1220031 w 2491821"/>
                <a:gd name="connsiteY265" fmla="*/ 173258 h 1197583"/>
                <a:gd name="connsiteX266" fmla="*/ 1220031 w 2491821"/>
                <a:gd name="connsiteY266" fmla="*/ 498485 h 1197583"/>
                <a:gd name="connsiteX267" fmla="*/ 1212323 w 2491821"/>
                <a:gd name="connsiteY267" fmla="*/ 574836 h 1197583"/>
                <a:gd name="connsiteX268" fmla="*/ 1185896 w 2491821"/>
                <a:gd name="connsiteY268" fmla="*/ 617416 h 1197583"/>
                <a:gd name="connsiteX269" fmla="*/ 1136156 w 2491821"/>
                <a:gd name="connsiteY269" fmla="*/ 642929 h 1197583"/>
                <a:gd name="connsiteX270" fmla="*/ 1073936 w 2491821"/>
                <a:gd name="connsiteY270" fmla="*/ 652657 h 1197583"/>
                <a:gd name="connsiteX271" fmla="*/ 1013920 w 2491821"/>
                <a:gd name="connsiteY271" fmla="*/ 638342 h 1197583"/>
                <a:gd name="connsiteX272" fmla="*/ 989877 w 2491821"/>
                <a:gd name="connsiteY272" fmla="*/ 602736 h 1197583"/>
                <a:gd name="connsiteX273" fmla="*/ 996668 w 2491821"/>
                <a:gd name="connsiteY273" fmla="*/ 586218 h 1197583"/>
                <a:gd name="connsiteX274" fmla="*/ 1013002 w 2491821"/>
                <a:gd name="connsiteY274" fmla="*/ 579243 h 1197583"/>
                <a:gd name="connsiteX275" fmla="*/ 1024749 w 2491821"/>
                <a:gd name="connsiteY275" fmla="*/ 580344 h 1197583"/>
                <a:gd name="connsiteX276" fmla="*/ 1033924 w 2491821"/>
                <a:gd name="connsiteY276" fmla="*/ 581446 h 1197583"/>
                <a:gd name="connsiteX277" fmla="*/ 1045855 w 2491821"/>
                <a:gd name="connsiteY277" fmla="*/ 575204 h 1197583"/>
                <a:gd name="connsiteX278" fmla="*/ 1051179 w 2491821"/>
                <a:gd name="connsiteY278" fmla="*/ 561254 h 1197583"/>
                <a:gd name="connsiteX279" fmla="*/ 1050078 w 2491821"/>
                <a:gd name="connsiteY279" fmla="*/ 550977 h 1197583"/>
                <a:gd name="connsiteX280" fmla="*/ 1047506 w 2491821"/>
                <a:gd name="connsiteY280" fmla="*/ 525649 h 1197583"/>
                <a:gd name="connsiteX281" fmla="*/ 1047506 w 2491821"/>
                <a:gd name="connsiteY281" fmla="*/ 292558 h 1197583"/>
                <a:gd name="connsiteX282" fmla="*/ 1041817 w 2491821"/>
                <a:gd name="connsiteY282" fmla="*/ 266861 h 1197583"/>
                <a:gd name="connsiteX283" fmla="*/ 1022181 w 2491821"/>
                <a:gd name="connsiteY283" fmla="*/ 252178 h 1197583"/>
                <a:gd name="connsiteX284" fmla="*/ 1001256 w 2491821"/>
                <a:gd name="connsiteY284" fmla="*/ 226849 h 1197583"/>
                <a:gd name="connsiteX285" fmla="*/ 1018142 w 2491821"/>
                <a:gd name="connsiteY285" fmla="*/ 193263 h 1197583"/>
                <a:gd name="connsiteX286" fmla="*/ 1073203 w 2491821"/>
                <a:gd name="connsiteY286" fmla="*/ 167017 h 1197583"/>
                <a:gd name="connsiteX287" fmla="*/ 1139277 w 2491821"/>
                <a:gd name="connsiteY287" fmla="*/ 151231 h 1197583"/>
                <a:gd name="connsiteX288" fmla="*/ 1196906 w 2491821"/>
                <a:gd name="connsiteY288" fmla="*/ 143891 h 1197583"/>
                <a:gd name="connsiteX289" fmla="*/ 1779819 w 2491821"/>
                <a:gd name="connsiteY289" fmla="*/ 141323 h 1197583"/>
                <a:gd name="connsiteX290" fmla="*/ 1888108 w 2491821"/>
                <a:gd name="connsiteY290" fmla="*/ 173623 h 1197583"/>
                <a:gd name="connsiteX291" fmla="*/ 1920961 w 2491821"/>
                <a:gd name="connsiteY291" fmla="*/ 213086 h 1197583"/>
                <a:gd name="connsiteX292" fmla="*/ 1930320 w 2491821"/>
                <a:gd name="connsiteY292" fmla="*/ 274205 h 1197583"/>
                <a:gd name="connsiteX293" fmla="*/ 1929587 w 2491821"/>
                <a:gd name="connsiteY293" fmla="*/ 328897 h 1197583"/>
                <a:gd name="connsiteX294" fmla="*/ 1937664 w 2491821"/>
                <a:gd name="connsiteY294" fmla="*/ 402679 h 1197583"/>
                <a:gd name="connsiteX295" fmla="*/ 1945372 w 2491821"/>
                <a:gd name="connsiteY295" fmla="*/ 412956 h 1197583"/>
                <a:gd name="connsiteX296" fmla="*/ 1960789 w 2491821"/>
                <a:gd name="connsiteY296" fmla="*/ 416994 h 1197583"/>
                <a:gd name="connsiteX297" fmla="*/ 1972536 w 2491821"/>
                <a:gd name="connsiteY297" fmla="*/ 432411 h 1197583"/>
                <a:gd name="connsiteX298" fmla="*/ 1958401 w 2491821"/>
                <a:gd name="connsiteY298" fmla="*/ 469118 h 1197583"/>
                <a:gd name="connsiteX299" fmla="*/ 1921879 w 2491821"/>
                <a:gd name="connsiteY299" fmla="*/ 501057 h 1197583"/>
                <a:gd name="connsiteX300" fmla="*/ 1864246 w 2491821"/>
                <a:gd name="connsiteY300" fmla="*/ 517207 h 1197583"/>
                <a:gd name="connsiteX301" fmla="*/ 1803312 w 2491821"/>
                <a:gd name="connsiteY301" fmla="*/ 490777 h 1197583"/>
                <a:gd name="connsiteX302" fmla="*/ 1788997 w 2491821"/>
                <a:gd name="connsiteY302" fmla="*/ 481233 h 1197583"/>
                <a:gd name="connsiteX303" fmla="*/ 1769542 w 2491821"/>
                <a:gd name="connsiteY303" fmla="*/ 490409 h 1197583"/>
                <a:gd name="connsiteX304" fmla="*/ 1686216 w 2491821"/>
                <a:gd name="connsiteY304" fmla="*/ 517207 h 1197583"/>
                <a:gd name="connsiteX305" fmla="*/ 1608395 w 2491821"/>
                <a:gd name="connsiteY305" fmla="*/ 496650 h 1197583"/>
                <a:gd name="connsiteX306" fmla="*/ 1577562 w 2491821"/>
                <a:gd name="connsiteY306" fmla="*/ 461229 h 1197583"/>
                <a:gd name="connsiteX307" fmla="*/ 1566183 w 2491821"/>
                <a:gd name="connsiteY307" fmla="*/ 415528 h 1197583"/>
                <a:gd name="connsiteX308" fmla="*/ 1597017 w 2491821"/>
                <a:gd name="connsiteY308" fmla="*/ 347987 h 1197583"/>
                <a:gd name="connsiteX309" fmla="*/ 1740912 w 2491821"/>
                <a:gd name="connsiteY309" fmla="*/ 301368 h 1197583"/>
                <a:gd name="connsiteX310" fmla="*/ 1767707 w 2491821"/>
                <a:gd name="connsiteY310" fmla="*/ 297146 h 1197583"/>
                <a:gd name="connsiteX311" fmla="*/ 1773212 w 2491821"/>
                <a:gd name="connsiteY311" fmla="*/ 277506 h 1197583"/>
                <a:gd name="connsiteX312" fmla="*/ 1765139 w 2491821"/>
                <a:gd name="connsiteY312" fmla="*/ 221160 h 1197583"/>
                <a:gd name="connsiteX313" fmla="*/ 1738708 w 2491821"/>
                <a:gd name="connsiteY313" fmla="*/ 203724 h 1197583"/>
                <a:gd name="connsiteX314" fmla="*/ 1719069 w 2491821"/>
                <a:gd name="connsiteY314" fmla="*/ 210331 h 1197583"/>
                <a:gd name="connsiteX315" fmla="*/ 1697595 w 2491821"/>
                <a:gd name="connsiteY315" fmla="*/ 234558 h 1197583"/>
                <a:gd name="connsiteX316" fmla="*/ 1629321 w 2491821"/>
                <a:gd name="connsiteY316" fmla="*/ 281176 h 1197583"/>
                <a:gd name="connsiteX317" fmla="*/ 1599954 w 2491821"/>
                <a:gd name="connsiteY317" fmla="*/ 270531 h 1197583"/>
                <a:gd name="connsiteX318" fmla="*/ 1588575 w 2491821"/>
                <a:gd name="connsiteY318" fmla="*/ 242634 h 1197583"/>
                <a:gd name="connsiteX319" fmla="*/ 1602706 w 2491821"/>
                <a:gd name="connsiteY319" fmla="*/ 207394 h 1197583"/>
                <a:gd name="connsiteX320" fmla="*/ 1641067 w 2491821"/>
                <a:gd name="connsiteY320" fmla="*/ 176560 h 1197583"/>
                <a:gd name="connsiteX321" fmla="*/ 1779819 w 2491821"/>
                <a:gd name="connsiteY321" fmla="*/ 141323 h 1197583"/>
                <a:gd name="connsiteX322" fmla="*/ 1419720 w 2491821"/>
                <a:gd name="connsiteY322" fmla="*/ 6238 h 1197583"/>
                <a:gd name="connsiteX323" fmla="*/ 1470377 w 2491821"/>
                <a:gd name="connsiteY323" fmla="*/ 18169 h 1197583"/>
                <a:gd name="connsiteX324" fmla="*/ 1489099 w 2491821"/>
                <a:gd name="connsiteY324" fmla="*/ 50289 h 1197583"/>
                <a:gd name="connsiteX325" fmla="*/ 1460834 w 2491821"/>
                <a:gd name="connsiteY325" fmla="*/ 95069 h 1197583"/>
                <a:gd name="connsiteX326" fmla="*/ 1352548 w 2491821"/>
                <a:gd name="connsiteY326" fmla="*/ 121134 h 1197583"/>
                <a:gd name="connsiteX327" fmla="*/ 1309964 w 2491821"/>
                <a:gd name="connsiteY327" fmla="*/ 110854 h 1197583"/>
                <a:gd name="connsiteX328" fmla="*/ 1288674 w 2491821"/>
                <a:gd name="connsiteY328" fmla="*/ 74147 h 1197583"/>
                <a:gd name="connsiteX329" fmla="*/ 1333826 w 2491821"/>
                <a:gd name="connsiteY329" fmla="*/ 24592 h 1197583"/>
                <a:gd name="connsiteX330" fmla="*/ 1419720 w 2491821"/>
                <a:gd name="connsiteY330" fmla="*/ 6238 h 1197583"/>
                <a:gd name="connsiteX331" fmla="*/ 1142214 w 2491821"/>
                <a:gd name="connsiteY331" fmla="*/ 6238 h 1197583"/>
                <a:gd name="connsiteX332" fmla="*/ 1192868 w 2491821"/>
                <a:gd name="connsiteY332" fmla="*/ 18169 h 1197583"/>
                <a:gd name="connsiteX333" fmla="*/ 1211589 w 2491821"/>
                <a:gd name="connsiteY333" fmla="*/ 50289 h 1197583"/>
                <a:gd name="connsiteX334" fmla="*/ 1183324 w 2491821"/>
                <a:gd name="connsiteY334" fmla="*/ 95069 h 1197583"/>
                <a:gd name="connsiteX335" fmla="*/ 1075038 w 2491821"/>
                <a:gd name="connsiteY335" fmla="*/ 121134 h 1197583"/>
                <a:gd name="connsiteX336" fmla="*/ 1032458 w 2491821"/>
                <a:gd name="connsiteY336" fmla="*/ 110854 h 1197583"/>
                <a:gd name="connsiteX337" fmla="*/ 1011167 w 2491821"/>
                <a:gd name="connsiteY337" fmla="*/ 74147 h 1197583"/>
                <a:gd name="connsiteX338" fmla="*/ 1056316 w 2491821"/>
                <a:gd name="connsiteY338" fmla="*/ 24592 h 1197583"/>
                <a:gd name="connsiteX339" fmla="*/ 1142214 w 2491821"/>
                <a:gd name="connsiteY339" fmla="*/ 6238 h 1197583"/>
                <a:gd name="connsiteX340" fmla="*/ 435351 w 2491821"/>
                <a:gd name="connsiteY340" fmla="*/ 0 h 1197583"/>
                <a:gd name="connsiteX341" fmla="*/ 459943 w 2491821"/>
                <a:gd name="connsiteY341" fmla="*/ 14680 h 1197583"/>
                <a:gd name="connsiteX342" fmla="*/ 492247 w 2491821"/>
                <a:gd name="connsiteY342" fmla="*/ 105714 h 1197583"/>
                <a:gd name="connsiteX343" fmla="*/ 481602 w 2491821"/>
                <a:gd name="connsiteY343" fmla="*/ 142056 h 1197583"/>
                <a:gd name="connsiteX344" fmla="*/ 453705 w 2491821"/>
                <a:gd name="connsiteY344" fmla="*/ 155638 h 1197583"/>
                <a:gd name="connsiteX345" fmla="*/ 434250 w 2491821"/>
                <a:gd name="connsiteY345" fmla="*/ 150498 h 1197583"/>
                <a:gd name="connsiteX346" fmla="*/ 400479 w 2491821"/>
                <a:gd name="connsiteY346" fmla="*/ 114524 h 1197583"/>
                <a:gd name="connsiteX347" fmla="*/ 360651 w 2491821"/>
                <a:gd name="connsiteY347" fmla="*/ 89564 h 1197583"/>
                <a:gd name="connsiteX348" fmla="*/ 273836 w 2491821"/>
                <a:gd name="connsiteY348" fmla="*/ 81856 h 1197583"/>
                <a:gd name="connsiteX349" fmla="*/ 242638 w 2491821"/>
                <a:gd name="connsiteY349" fmla="*/ 94704 h 1197583"/>
                <a:gd name="connsiteX350" fmla="*/ 234377 w 2491821"/>
                <a:gd name="connsiteY350" fmla="*/ 132145 h 1197583"/>
                <a:gd name="connsiteX351" fmla="*/ 230523 w 2491821"/>
                <a:gd name="connsiteY351" fmla="*/ 182802 h 1197583"/>
                <a:gd name="connsiteX352" fmla="*/ 239333 w 2491821"/>
                <a:gd name="connsiteY352" fmla="*/ 201524 h 1197583"/>
                <a:gd name="connsiteX353" fmla="*/ 272370 w 2491821"/>
                <a:gd name="connsiteY353" fmla="*/ 206661 h 1197583"/>
                <a:gd name="connsiteX354" fmla="*/ 296228 w 2491821"/>
                <a:gd name="connsiteY354" fmla="*/ 200787 h 1197583"/>
                <a:gd name="connsiteX355" fmla="*/ 306873 w 2491821"/>
                <a:gd name="connsiteY355" fmla="*/ 180967 h 1197583"/>
                <a:gd name="connsiteX356" fmla="*/ 341380 w 2491821"/>
                <a:gd name="connsiteY356" fmla="*/ 140955 h 1197583"/>
                <a:gd name="connsiteX357" fmla="*/ 386161 w 2491821"/>
                <a:gd name="connsiteY357" fmla="*/ 248139 h 1197583"/>
                <a:gd name="connsiteX358" fmla="*/ 366706 w 2491821"/>
                <a:gd name="connsiteY358" fmla="*/ 347987 h 1197583"/>
                <a:gd name="connsiteX359" fmla="*/ 334405 w 2491821"/>
                <a:gd name="connsiteY359" fmla="*/ 367439 h 1197583"/>
                <a:gd name="connsiteX360" fmla="*/ 309445 w 2491821"/>
                <a:gd name="connsiteY360" fmla="*/ 338440 h 1197583"/>
                <a:gd name="connsiteX361" fmla="*/ 304854 w 2491821"/>
                <a:gd name="connsiteY361" fmla="*/ 312013 h 1197583"/>
                <a:gd name="connsiteX362" fmla="*/ 294393 w 2491821"/>
                <a:gd name="connsiteY362" fmla="*/ 297330 h 1197583"/>
                <a:gd name="connsiteX363" fmla="*/ 259156 w 2491821"/>
                <a:gd name="connsiteY363" fmla="*/ 285948 h 1197583"/>
                <a:gd name="connsiteX364" fmla="*/ 236764 w 2491821"/>
                <a:gd name="connsiteY364" fmla="*/ 291821 h 1197583"/>
                <a:gd name="connsiteX365" fmla="*/ 231624 w 2491821"/>
                <a:gd name="connsiteY365" fmla="*/ 314213 h 1197583"/>
                <a:gd name="connsiteX366" fmla="*/ 231256 w 2491821"/>
                <a:gd name="connsiteY366" fmla="*/ 348352 h 1197583"/>
                <a:gd name="connsiteX367" fmla="*/ 244473 w 2491821"/>
                <a:gd name="connsiteY367" fmla="*/ 425805 h 1197583"/>
                <a:gd name="connsiteX368" fmla="*/ 253464 w 2491821"/>
                <a:gd name="connsiteY368" fmla="*/ 432964 h 1197583"/>
                <a:gd name="connsiteX369" fmla="*/ 277510 w 2491821"/>
                <a:gd name="connsiteY369" fmla="*/ 437551 h 1197583"/>
                <a:gd name="connsiteX370" fmla="*/ 293660 w 2491821"/>
                <a:gd name="connsiteY370" fmla="*/ 447463 h 1197583"/>
                <a:gd name="connsiteX371" fmla="*/ 300267 w 2491821"/>
                <a:gd name="connsiteY371" fmla="*/ 466918 h 1197583"/>
                <a:gd name="connsiteX372" fmla="*/ 267230 w 2491821"/>
                <a:gd name="connsiteY372" fmla="*/ 503257 h 1197583"/>
                <a:gd name="connsiteX373" fmla="*/ 133247 w 2491821"/>
                <a:gd name="connsiteY373" fmla="*/ 514635 h 1197583"/>
                <a:gd name="connsiteX374" fmla="*/ 28999 w 2491821"/>
                <a:gd name="connsiteY374" fmla="*/ 505829 h 1197583"/>
                <a:gd name="connsiteX375" fmla="*/ 8077 w 2491821"/>
                <a:gd name="connsiteY375" fmla="*/ 491145 h 1197583"/>
                <a:gd name="connsiteX376" fmla="*/ 0 w 2491821"/>
                <a:gd name="connsiteY376" fmla="*/ 467652 h 1197583"/>
                <a:gd name="connsiteX377" fmla="*/ 11747 w 2491821"/>
                <a:gd name="connsiteY377" fmla="*/ 441590 h 1197583"/>
                <a:gd name="connsiteX378" fmla="*/ 31935 w 2491821"/>
                <a:gd name="connsiteY378" fmla="*/ 432411 h 1197583"/>
                <a:gd name="connsiteX379" fmla="*/ 56530 w 2491821"/>
                <a:gd name="connsiteY379" fmla="*/ 394971 h 1197583"/>
                <a:gd name="connsiteX380" fmla="*/ 63137 w 2491821"/>
                <a:gd name="connsiteY380" fmla="*/ 189040 h 1197583"/>
                <a:gd name="connsiteX381" fmla="*/ 58365 w 2491821"/>
                <a:gd name="connsiteY381" fmla="*/ 99108 h 1197583"/>
                <a:gd name="connsiteX382" fmla="*/ 35240 w 2491821"/>
                <a:gd name="connsiteY382" fmla="*/ 70477 h 1197583"/>
                <a:gd name="connsiteX383" fmla="*/ 11194 w 2491821"/>
                <a:gd name="connsiteY383" fmla="*/ 56343 h 1197583"/>
                <a:gd name="connsiteX384" fmla="*/ 5505 w 2491821"/>
                <a:gd name="connsiteY384" fmla="*/ 38907 h 1197583"/>
                <a:gd name="connsiteX385" fmla="*/ 21290 w 2491821"/>
                <a:gd name="connsiteY385" fmla="*/ 11928 h 1197583"/>
                <a:gd name="connsiteX386" fmla="*/ 60200 w 2491821"/>
                <a:gd name="connsiteY386" fmla="*/ 1098 h 1197583"/>
                <a:gd name="connsiteX387" fmla="*/ 103149 w 2491821"/>
                <a:gd name="connsiteY387" fmla="*/ 3302 h 1197583"/>
                <a:gd name="connsiteX388" fmla="*/ 246308 w 2491821"/>
                <a:gd name="connsiteY388" fmla="*/ 8073 h 1197583"/>
                <a:gd name="connsiteX389" fmla="*/ 425805 w 2491821"/>
                <a:gd name="connsiteY389" fmla="*/ 733 h 1197583"/>
                <a:gd name="connsiteX390" fmla="*/ 435351 w 2491821"/>
                <a:gd name="connsiteY390" fmla="*/ 0 h 119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2491821" h="1197583">
                  <a:moveTo>
                    <a:pt x="257686" y="968162"/>
                  </a:moveTo>
                  <a:cubicBezTo>
                    <a:pt x="246919" y="968162"/>
                    <a:pt x="239454" y="970487"/>
                    <a:pt x="235294" y="975134"/>
                  </a:cubicBezTo>
                  <a:cubicBezTo>
                    <a:pt x="231134" y="979784"/>
                    <a:pt x="229056" y="988229"/>
                    <a:pt x="229056" y="1000463"/>
                  </a:cubicBezTo>
                  <a:lnTo>
                    <a:pt x="229056" y="1035335"/>
                  </a:lnTo>
                  <a:cubicBezTo>
                    <a:pt x="229056" y="1067395"/>
                    <a:pt x="231381" y="1088685"/>
                    <a:pt x="236028" y="1099206"/>
                  </a:cubicBezTo>
                  <a:cubicBezTo>
                    <a:pt x="240678" y="1109729"/>
                    <a:pt x="250099" y="1114991"/>
                    <a:pt x="264293" y="1114991"/>
                  </a:cubicBezTo>
                  <a:cubicBezTo>
                    <a:pt x="301490" y="1114991"/>
                    <a:pt x="320090" y="1093210"/>
                    <a:pt x="320090" y="1049653"/>
                  </a:cubicBezTo>
                  <a:cubicBezTo>
                    <a:pt x="320090" y="995326"/>
                    <a:pt x="299287" y="968162"/>
                    <a:pt x="257686" y="968162"/>
                  </a:cubicBezTo>
                  <a:close/>
                  <a:moveTo>
                    <a:pt x="1358664" y="888138"/>
                  </a:moveTo>
                  <a:cubicBezTo>
                    <a:pt x="1344961" y="888138"/>
                    <a:pt x="1334191" y="893522"/>
                    <a:pt x="1326361" y="904292"/>
                  </a:cubicBezTo>
                  <a:cubicBezTo>
                    <a:pt x="1319021" y="914325"/>
                    <a:pt x="1315351" y="924480"/>
                    <a:pt x="1315351" y="934757"/>
                  </a:cubicBezTo>
                  <a:cubicBezTo>
                    <a:pt x="1315351" y="942101"/>
                    <a:pt x="1317123" y="947237"/>
                    <a:pt x="1320671" y="950174"/>
                  </a:cubicBezTo>
                  <a:cubicBezTo>
                    <a:pt x="1324220" y="953111"/>
                    <a:pt x="1330399" y="954581"/>
                    <a:pt x="1339209" y="954581"/>
                  </a:cubicBezTo>
                  <a:lnTo>
                    <a:pt x="1376285" y="954581"/>
                  </a:lnTo>
                  <a:cubicBezTo>
                    <a:pt x="1391945" y="954581"/>
                    <a:pt x="1399775" y="947359"/>
                    <a:pt x="1399775" y="932922"/>
                  </a:cubicBezTo>
                  <a:cubicBezTo>
                    <a:pt x="1399775" y="919709"/>
                    <a:pt x="1395983" y="908939"/>
                    <a:pt x="1388396" y="900618"/>
                  </a:cubicBezTo>
                  <a:cubicBezTo>
                    <a:pt x="1380810" y="892298"/>
                    <a:pt x="1370901" y="888138"/>
                    <a:pt x="1358664" y="888138"/>
                  </a:cubicBezTo>
                  <a:close/>
                  <a:moveTo>
                    <a:pt x="720444" y="824636"/>
                  </a:moveTo>
                  <a:cubicBezTo>
                    <a:pt x="733905" y="824636"/>
                    <a:pt x="740633" y="832223"/>
                    <a:pt x="740633" y="847393"/>
                  </a:cubicBezTo>
                  <a:lnTo>
                    <a:pt x="740633" y="1060663"/>
                  </a:lnTo>
                  <a:cubicBezTo>
                    <a:pt x="740633" y="1077550"/>
                    <a:pt x="742162" y="1089909"/>
                    <a:pt x="745221" y="1097739"/>
                  </a:cubicBezTo>
                  <a:cubicBezTo>
                    <a:pt x="748282" y="1105569"/>
                    <a:pt x="754461" y="1112787"/>
                    <a:pt x="763758" y="1119397"/>
                  </a:cubicBezTo>
                  <a:cubicBezTo>
                    <a:pt x="771345" y="1124781"/>
                    <a:pt x="776422" y="1129368"/>
                    <a:pt x="778994" y="1133160"/>
                  </a:cubicBezTo>
                  <a:cubicBezTo>
                    <a:pt x="781563" y="1136955"/>
                    <a:pt x="782848" y="1141786"/>
                    <a:pt x="782848" y="1147659"/>
                  </a:cubicBezTo>
                  <a:cubicBezTo>
                    <a:pt x="782848" y="1179230"/>
                    <a:pt x="742836" y="1195015"/>
                    <a:pt x="662812" y="1195015"/>
                  </a:cubicBezTo>
                  <a:cubicBezTo>
                    <a:pt x="619745" y="1195015"/>
                    <a:pt x="585606" y="1191588"/>
                    <a:pt x="560399" y="1184735"/>
                  </a:cubicBezTo>
                  <a:cubicBezTo>
                    <a:pt x="551836" y="1182288"/>
                    <a:pt x="544923" y="1178006"/>
                    <a:pt x="539662" y="1171886"/>
                  </a:cubicBezTo>
                  <a:cubicBezTo>
                    <a:pt x="534400" y="1165770"/>
                    <a:pt x="531769" y="1158794"/>
                    <a:pt x="531769" y="1150964"/>
                  </a:cubicBezTo>
                  <a:cubicBezTo>
                    <a:pt x="531769" y="1144358"/>
                    <a:pt x="533114" y="1139218"/>
                    <a:pt x="535807" y="1135548"/>
                  </a:cubicBezTo>
                  <a:cubicBezTo>
                    <a:pt x="538497" y="1131878"/>
                    <a:pt x="545351" y="1126004"/>
                    <a:pt x="556361" y="1117927"/>
                  </a:cubicBezTo>
                  <a:cubicBezTo>
                    <a:pt x="563948" y="1112301"/>
                    <a:pt x="569331" y="1103122"/>
                    <a:pt x="572514" y="1090395"/>
                  </a:cubicBezTo>
                  <a:cubicBezTo>
                    <a:pt x="575694" y="1077672"/>
                    <a:pt x="577286" y="1058707"/>
                    <a:pt x="577286" y="1033500"/>
                  </a:cubicBezTo>
                  <a:cubicBezTo>
                    <a:pt x="577286" y="1025426"/>
                    <a:pt x="576734" y="1010312"/>
                    <a:pt x="575632" y="988167"/>
                  </a:cubicBezTo>
                  <a:cubicBezTo>
                    <a:pt x="574534" y="966022"/>
                    <a:pt x="573738" y="953111"/>
                    <a:pt x="573248" y="949441"/>
                  </a:cubicBezTo>
                  <a:cubicBezTo>
                    <a:pt x="571778" y="939407"/>
                    <a:pt x="564928" y="931699"/>
                    <a:pt x="552691" y="926315"/>
                  </a:cubicBezTo>
                  <a:cubicBezTo>
                    <a:pt x="537521" y="919709"/>
                    <a:pt x="529934" y="909919"/>
                    <a:pt x="529934" y="896948"/>
                  </a:cubicBezTo>
                  <a:cubicBezTo>
                    <a:pt x="529934" y="881532"/>
                    <a:pt x="539842" y="870031"/>
                    <a:pt x="559666" y="862445"/>
                  </a:cubicBezTo>
                  <a:cubicBezTo>
                    <a:pt x="587073" y="851921"/>
                    <a:pt x="616440" y="842990"/>
                    <a:pt x="647764" y="835646"/>
                  </a:cubicBezTo>
                  <a:cubicBezTo>
                    <a:pt x="679087" y="828306"/>
                    <a:pt x="703314" y="824636"/>
                    <a:pt x="720444" y="824636"/>
                  </a:cubicBezTo>
                  <a:close/>
                  <a:moveTo>
                    <a:pt x="1362334" y="822064"/>
                  </a:moveTo>
                  <a:cubicBezTo>
                    <a:pt x="1408832" y="822064"/>
                    <a:pt x="1448354" y="835281"/>
                    <a:pt x="1480901" y="861711"/>
                  </a:cubicBezTo>
                  <a:cubicBezTo>
                    <a:pt x="1497294" y="874925"/>
                    <a:pt x="1510511" y="890585"/>
                    <a:pt x="1520544" y="908695"/>
                  </a:cubicBezTo>
                  <a:cubicBezTo>
                    <a:pt x="1532045" y="929252"/>
                    <a:pt x="1537796" y="949319"/>
                    <a:pt x="1537796" y="968896"/>
                  </a:cubicBezTo>
                  <a:cubicBezTo>
                    <a:pt x="1537796" y="984803"/>
                    <a:pt x="1534491" y="997832"/>
                    <a:pt x="1527884" y="1007990"/>
                  </a:cubicBezTo>
                  <a:cubicBezTo>
                    <a:pt x="1521278" y="1018145"/>
                    <a:pt x="1512714" y="1023223"/>
                    <a:pt x="1502191" y="1023223"/>
                  </a:cubicBezTo>
                  <a:lnTo>
                    <a:pt x="1329666" y="1023223"/>
                  </a:lnTo>
                  <a:cubicBezTo>
                    <a:pt x="1322079" y="1023223"/>
                    <a:pt x="1318287" y="1026525"/>
                    <a:pt x="1318287" y="1033135"/>
                  </a:cubicBezTo>
                  <a:cubicBezTo>
                    <a:pt x="1318287" y="1049038"/>
                    <a:pt x="1326913" y="1064028"/>
                    <a:pt x="1344165" y="1078099"/>
                  </a:cubicBezTo>
                  <a:cubicBezTo>
                    <a:pt x="1361417" y="1092171"/>
                    <a:pt x="1379955" y="1099206"/>
                    <a:pt x="1399775" y="1099206"/>
                  </a:cubicBezTo>
                  <a:cubicBezTo>
                    <a:pt x="1411522" y="1099206"/>
                    <a:pt x="1424554" y="1096943"/>
                    <a:pt x="1438869" y="1092415"/>
                  </a:cubicBezTo>
                  <a:cubicBezTo>
                    <a:pt x="1453185" y="1087890"/>
                    <a:pt x="1464994" y="1082322"/>
                    <a:pt x="1474291" y="1075715"/>
                  </a:cubicBezTo>
                  <a:cubicBezTo>
                    <a:pt x="1482614" y="1069842"/>
                    <a:pt x="1489221" y="1066905"/>
                    <a:pt x="1494114" y="1066905"/>
                  </a:cubicBezTo>
                  <a:cubicBezTo>
                    <a:pt x="1500477" y="1066905"/>
                    <a:pt x="1506716" y="1070819"/>
                    <a:pt x="1512836" y="1078652"/>
                  </a:cubicBezTo>
                  <a:cubicBezTo>
                    <a:pt x="1518953" y="1086482"/>
                    <a:pt x="1522011" y="1094559"/>
                    <a:pt x="1522011" y="1102879"/>
                  </a:cubicBezTo>
                  <a:cubicBezTo>
                    <a:pt x="1522011" y="1120496"/>
                    <a:pt x="1511001" y="1137504"/>
                    <a:pt x="1488974" y="1153901"/>
                  </a:cubicBezTo>
                  <a:cubicBezTo>
                    <a:pt x="1450067" y="1183021"/>
                    <a:pt x="1405161" y="1197583"/>
                    <a:pt x="1354258" y="1197583"/>
                  </a:cubicBezTo>
                  <a:cubicBezTo>
                    <a:pt x="1302867" y="1197583"/>
                    <a:pt x="1259800" y="1182656"/>
                    <a:pt x="1225050" y="1152799"/>
                  </a:cubicBezTo>
                  <a:cubicBezTo>
                    <a:pt x="1208163" y="1138116"/>
                    <a:pt x="1194216" y="1120374"/>
                    <a:pt x="1183203" y="1099574"/>
                  </a:cubicBezTo>
                  <a:cubicBezTo>
                    <a:pt x="1168766" y="1071920"/>
                    <a:pt x="1161544" y="1042800"/>
                    <a:pt x="1161544" y="1012210"/>
                  </a:cubicBezTo>
                  <a:cubicBezTo>
                    <a:pt x="1161544" y="971099"/>
                    <a:pt x="1174024" y="934145"/>
                    <a:pt x="1198988" y="901355"/>
                  </a:cubicBezTo>
                  <a:cubicBezTo>
                    <a:pt x="1220521" y="872968"/>
                    <a:pt x="1247932" y="851800"/>
                    <a:pt x="1281212" y="837850"/>
                  </a:cubicBezTo>
                  <a:cubicBezTo>
                    <a:pt x="1306172" y="827326"/>
                    <a:pt x="1333214" y="822064"/>
                    <a:pt x="1362334" y="822064"/>
                  </a:cubicBezTo>
                  <a:close/>
                  <a:moveTo>
                    <a:pt x="251813" y="755994"/>
                  </a:moveTo>
                  <a:cubicBezTo>
                    <a:pt x="243249" y="755994"/>
                    <a:pt x="237313" y="758378"/>
                    <a:pt x="234008" y="763150"/>
                  </a:cubicBezTo>
                  <a:cubicBezTo>
                    <a:pt x="230707" y="767921"/>
                    <a:pt x="229056" y="776547"/>
                    <a:pt x="229056" y="789031"/>
                  </a:cubicBezTo>
                  <a:lnTo>
                    <a:pt x="229056" y="864648"/>
                  </a:lnTo>
                  <a:cubicBezTo>
                    <a:pt x="229056" y="876638"/>
                    <a:pt x="230585" y="885080"/>
                    <a:pt x="233643" y="889973"/>
                  </a:cubicBezTo>
                  <a:cubicBezTo>
                    <a:pt x="236702" y="894870"/>
                    <a:pt x="242026" y="897317"/>
                    <a:pt x="249609" y="897317"/>
                  </a:cubicBezTo>
                  <a:cubicBezTo>
                    <a:pt x="267720" y="897317"/>
                    <a:pt x="281058" y="891749"/>
                    <a:pt x="289621" y="880614"/>
                  </a:cubicBezTo>
                  <a:cubicBezTo>
                    <a:pt x="298188" y="869479"/>
                    <a:pt x="302470" y="852043"/>
                    <a:pt x="302470" y="828306"/>
                  </a:cubicBezTo>
                  <a:cubicBezTo>
                    <a:pt x="302470" y="805302"/>
                    <a:pt x="298063" y="787498"/>
                    <a:pt x="289253" y="774896"/>
                  </a:cubicBezTo>
                  <a:cubicBezTo>
                    <a:pt x="280446" y="762295"/>
                    <a:pt x="267963" y="755994"/>
                    <a:pt x="251813" y="755994"/>
                  </a:cubicBezTo>
                  <a:close/>
                  <a:moveTo>
                    <a:pt x="991344" y="733602"/>
                  </a:moveTo>
                  <a:lnTo>
                    <a:pt x="1021079" y="733602"/>
                  </a:lnTo>
                  <a:cubicBezTo>
                    <a:pt x="1027196" y="733602"/>
                    <a:pt x="1031293" y="735009"/>
                    <a:pt x="1033375" y="737821"/>
                  </a:cubicBezTo>
                  <a:cubicBezTo>
                    <a:pt x="1035454" y="740636"/>
                    <a:pt x="1036496" y="746204"/>
                    <a:pt x="1036496" y="754524"/>
                  </a:cubicBezTo>
                  <a:lnTo>
                    <a:pt x="1036496" y="804079"/>
                  </a:lnTo>
                  <a:cubicBezTo>
                    <a:pt x="1036496" y="811419"/>
                    <a:pt x="1037657" y="816194"/>
                    <a:pt x="1039982" y="818394"/>
                  </a:cubicBezTo>
                  <a:cubicBezTo>
                    <a:pt x="1042307" y="820598"/>
                    <a:pt x="1047263" y="821699"/>
                    <a:pt x="1054850" y="821699"/>
                  </a:cubicBezTo>
                  <a:lnTo>
                    <a:pt x="1122759" y="821699"/>
                  </a:lnTo>
                  <a:cubicBezTo>
                    <a:pt x="1131812" y="821699"/>
                    <a:pt x="1137685" y="823350"/>
                    <a:pt x="1140379" y="826655"/>
                  </a:cubicBezTo>
                  <a:cubicBezTo>
                    <a:pt x="1143069" y="829957"/>
                    <a:pt x="1144414" y="836994"/>
                    <a:pt x="1144414" y="847761"/>
                  </a:cubicBezTo>
                  <a:lnTo>
                    <a:pt x="1144414" y="869420"/>
                  </a:lnTo>
                  <a:cubicBezTo>
                    <a:pt x="1144414" y="881163"/>
                    <a:pt x="1142700" y="889303"/>
                    <a:pt x="1139277" y="893828"/>
                  </a:cubicBezTo>
                  <a:cubicBezTo>
                    <a:pt x="1135850" y="898356"/>
                    <a:pt x="1129609" y="900618"/>
                    <a:pt x="1120555" y="900618"/>
                  </a:cubicBezTo>
                  <a:lnTo>
                    <a:pt x="1054116" y="900618"/>
                  </a:lnTo>
                  <a:cubicBezTo>
                    <a:pt x="1047263" y="900618"/>
                    <a:pt x="1042613" y="901842"/>
                    <a:pt x="1040166" y="904292"/>
                  </a:cubicBezTo>
                  <a:cubicBezTo>
                    <a:pt x="1037719" y="906739"/>
                    <a:pt x="1036496" y="911389"/>
                    <a:pt x="1036496" y="918239"/>
                  </a:cubicBezTo>
                  <a:lnTo>
                    <a:pt x="1036496" y="1042310"/>
                  </a:lnTo>
                  <a:cubicBezTo>
                    <a:pt x="1036496" y="1056993"/>
                    <a:pt x="1040104" y="1068984"/>
                    <a:pt x="1047325" y="1078284"/>
                  </a:cubicBezTo>
                  <a:cubicBezTo>
                    <a:pt x="1054544" y="1087584"/>
                    <a:pt x="1063781" y="1092234"/>
                    <a:pt x="1075038" y="1092234"/>
                  </a:cubicBezTo>
                  <a:cubicBezTo>
                    <a:pt x="1084582" y="1092234"/>
                    <a:pt x="1097183" y="1087827"/>
                    <a:pt x="1112847" y="1079017"/>
                  </a:cubicBezTo>
                  <a:cubicBezTo>
                    <a:pt x="1116517" y="1076814"/>
                    <a:pt x="1120187" y="1075715"/>
                    <a:pt x="1123860" y="1075715"/>
                  </a:cubicBezTo>
                  <a:cubicBezTo>
                    <a:pt x="1129734" y="1075715"/>
                    <a:pt x="1135117" y="1079264"/>
                    <a:pt x="1140010" y="1086360"/>
                  </a:cubicBezTo>
                  <a:cubicBezTo>
                    <a:pt x="1144904" y="1093457"/>
                    <a:pt x="1147351" y="1101166"/>
                    <a:pt x="1147351" y="1109486"/>
                  </a:cubicBezTo>
                  <a:cubicBezTo>
                    <a:pt x="1147351" y="1124656"/>
                    <a:pt x="1139030" y="1139218"/>
                    <a:pt x="1122390" y="1153168"/>
                  </a:cubicBezTo>
                  <a:cubicBezTo>
                    <a:pt x="1087640" y="1182778"/>
                    <a:pt x="1045549" y="1197583"/>
                    <a:pt x="996116" y="1197583"/>
                  </a:cubicBezTo>
                  <a:cubicBezTo>
                    <a:pt x="956962" y="1197583"/>
                    <a:pt x="925517" y="1186511"/>
                    <a:pt x="901780" y="1164362"/>
                  </a:cubicBezTo>
                  <a:cubicBezTo>
                    <a:pt x="878043" y="1142217"/>
                    <a:pt x="866174" y="1113034"/>
                    <a:pt x="866174" y="1076814"/>
                  </a:cubicBezTo>
                  <a:lnTo>
                    <a:pt x="866174" y="907229"/>
                  </a:lnTo>
                  <a:cubicBezTo>
                    <a:pt x="866174" y="901598"/>
                    <a:pt x="865500" y="898113"/>
                    <a:pt x="864155" y="896764"/>
                  </a:cubicBezTo>
                  <a:cubicBezTo>
                    <a:pt x="862807" y="895419"/>
                    <a:pt x="859321" y="894745"/>
                    <a:pt x="853691" y="894745"/>
                  </a:cubicBezTo>
                  <a:lnTo>
                    <a:pt x="815882" y="894745"/>
                  </a:lnTo>
                  <a:cubicBezTo>
                    <a:pt x="808785" y="894745"/>
                    <a:pt x="804260" y="893584"/>
                    <a:pt x="802300" y="891259"/>
                  </a:cubicBezTo>
                  <a:cubicBezTo>
                    <a:pt x="800344" y="888934"/>
                    <a:pt x="799367" y="883488"/>
                    <a:pt x="799367" y="874925"/>
                  </a:cubicBezTo>
                  <a:lnTo>
                    <a:pt x="799367" y="858775"/>
                  </a:lnTo>
                  <a:cubicBezTo>
                    <a:pt x="799610" y="851431"/>
                    <a:pt x="802425" y="846048"/>
                    <a:pt x="807809" y="842621"/>
                  </a:cubicBezTo>
                  <a:lnTo>
                    <a:pt x="975927" y="736903"/>
                  </a:lnTo>
                  <a:cubicBezTo>
                    <a:pt x="980087" y="734703"/>
                    <a:pt x="985227" y="733602"/>
                    <a:pt x="991344" y="733602"/>
                  </a:cubicBezTo>
                  <a:close/>
                  <a:moveTo>
                    <a:pt x="667952" y="686615"/>
                  </a:moveTo>
                  <a:cubicBezTo>
                    <a:pt x="689242" y="686615"/>
                    <a:pt x="706129" y="690594"/>
                    <a:pt x="718609" y="698546"/>
                  </a:cubicBezTo>
                  <a:cubicBezTo>
                    <a:pt x="731090" y="706497"/>
                    <a:pt x="737331" y="717205"/>
                    <a:pt x="737331" y="730665"/>
                  </a:cubicBezTo>
                  <a:cubicBezTo>
                    <a:pt x="737331" y="749509"/>
                    <a:pt x="727909" y="764435"/>
                    <a:pt x="709066" y="775449"/>
                  </a:cubicBezTo>
                  <a:cubicBezTo>
                    <a:pt x="679209" y="792822"/>
                    <a:pt x="643114" y="801511"/>
                    <a:pt x="600780" y="801511"/>
                  </a:cubicBezTo>
                  <a:cubicBezTo>
                    <a:pt x="582913" y="801511"/>
                    <a:pt x="568719" y="798084"/>
                    <a:pt x="558196" y="791231"/>
                  </a:cubicBezTo>
                  <a:cubicBezTo>
                    <a:pt x="544003" y="782421"/>
                    <a:pt x="536906" y="770187"/>
                    <a:pt x="536906" y="754524"/>
                  </a:cubicBezTo>
                  <a:cubicBezTo>
                    <a:pt x="536906" y="733480"/>
                    <a:pt x="551958" y="716962"/>
                    <a:pt x="582058" y="704968"/>
                  </a:cubicBezTo>
                  <a:cubicBezTo>
                    <a:pt x="612648" y="692735"/>
                    <a:pt x="641279" y="686615"/>
                    <a:pt x="667952" y="686615"/>
                  </a:cubicBezTo>
                  <a:close/>
                  <a:moveTo>
                    <a:pt x="309445" y="684046"/>
                  </a:moveTo>
                  <a:cubicBezTo>
                    <a:pt x="341992" y="684046"/>
                    <a:pt x="368238" y="686677"/>
                    <a:pt x="388180" y="691939"/>
                  </a:cubicBezTo>
                  <a:cubicBezTo>
                    <a:pt x="408125" y="697201"/>
                    <a:pt x="425440" y="706070"/>
                    <a:pt x="440123" y="718550"/>
                  </a:cubicBezTo>
                  <a:cubicBezTo>
                    <a:pt x="464103" y="738863"/>
                    <a:pt x="476097" y="766027"/>
                    <a:pt x="476097" y="800041"/>
                  </a:cubicBezTo>
                  <a:cubicBezTo>
                    <a:pt x="476097" y="816928"/>
                    <a:pt x="472548" y="833384"/>
                    <a:pt x="465452" y="849412"/>
                  </a:cubicBezTo>
                  <a:cubicBezTo>
                    <a:pt x="458355" y="865441"/>
                    <a:pt x="448808" y="878227"/>
                    <a:pt x="436818" y="887773"/>
                  </a:cubicBezTo>
                  <a:cubicBezTo>
                    <a:pt x="428255" y="894623"/>
                    <a:pt x="423970" y="900865"/>
                    <a:pt x="423970" y="906492"/>
                  </a:cubicBezTo>
                  <a:cubicBezTo>
                    <a:pt x="423970" y="912612"/>
                    <a:pt x="429110" y="917749"/>
                    <a:pt x="439386" y="921909"/>
                  </a:cubicBezTo>
                  <a:cubicBezTo>
                    <a:pt x="459453" y="929985"/>
                    <a:pt x="477685" y="943567"/>
                    <a:pt x="494082" y="962654"/>
                  </a:cubicBezTo>
                  <a:cubicBezTo>
                    <a:pt x="510969" y="982478"/>
                    <a:pt x="519411" y="1007316"/>
                    <a:pt x="519411" y="1037170"/>
                  </a:cubicBezTo>
                  <a:cubicBezTo>
                    <a:pt x="519411" y="1072410"/>
                    <a:pt x="506562" y="1104589"/>
                    <a:pt x="480868" y="1133713"/>
                  </a:cubicBezTo>
                  <a:cubicBezTo>
                    <a:pt x="446851" y="1172133"/>
                    <a:pt x="396563" y="1191341"/>
                    <a:pt x="329999" y="1191341"/>
                  </a:cubicBezTo>
                  <a:cubicBezTo>
                    <a:pt x="320945" y="1191341"/>
                    <a:pt x="298675" y="1190730"/>
                    <a:pt x="263191" y="1189506"/>
                  </a:cubicBezTo>
                  <a:cubicBezTo>
                    <a:pt x="230891" y="1188283"/>
                    <a:pt x="211067" y="1187550"/>
                    <a:pt x="203727" y="1187306"/>
                  </a:cubicBezTo>
                  <a:lnTo>
                    <a:pt x="154540" y="1187671"/>
                  </a:lnTo>
                  <a:cubicBezTo>
                    <a:pt x="120033" y="1188161"/>
                    <a:pt x="94826" y="1188895"/>
                    <a:pt x="78922" y="1189875"/>
                  </a:cubicBezTo>
                  <a:cubicBezTo>
                    <a:pt x="64729" y="1191098"/>
                    <a:pt x="54570" y="1191710"/>
                    <a:pt x="48454" y="1191710"/>
                  </a:cubicBezTo>
                  <a:cubicBezTo>
                    <a:pt x="33527" y="1191710"/>
                    <a:pt x="21658" y="1187918"/>
                    <a:pt x="12848" y="1180331"/>
                  </a:cubicBezTo>
                  <a:cubicBezTo>
                    <a:pt x="4282" y="1172745"/>
                    <a:pt x="0" y="1163688"/>
                    <a:pt x="0" y="1153168"/>
                  </a:cubicBezTo>
                  <a:cubicBezTo>
                    <a:pt x="0" y="1146314"/>
                    <a:pt x="1592" y="1140931"/>
                    <a:pt x="4772" y="1137014"/>
                  </a:cubicBezTo>
                  <a:cubicBezTo>
                    <a:pt x="7952" y="1133101"/>
                    <a:pt x="15663" y="1126981"/>
                    <a:pt x="27897" y="1118661"/>
                  </a:cubicBezTo>
                  <a:cubicBezTo>
                    <a:pt x="34994" y="1113767"/>
                    <a:pt x="39890" y="1106121"/>
                    <a:pt x="42580" y="1095720"/>
                  </a:cubicBezTo>
                  <a:cubicBezTo>
                    <a:pt x="45274" y="1085318"/>
                    <a:pt x="48210" y="1062988"/>
                    <a:pt x="51390" y="1028728"/>
                  </a:cubicBezTo>
                  <a:cubicBezTo>
                    <a:pt x="56040" y="975381"/>
                    <a:pt x="58365" y="909675"/>
                    <a:pt x="58365" y="831611"/>
                  </a:cubicBezTo>
                  <a:cubicBezTo>
                    <a:pt x="58365" y="802977"/>
                    <a:pt x="56468" y="783950"/>
                    <a:pt x="52676" y="774531"/>
                  </a:cubicBezTo>
                  <a:cubicBezTo>
                    <a:pt x="48881" y="765110"/>
                    <a:pt x="40012" y="757339"/>
                    <a:pt x="26062" y="751222"/>
                  </a:cubicBezTo>
                  <a:cubicBezTo>
                    <a:pt x="9912" y="744369"/>
                    <a:pt x="1835" y="734335"/>
                    <a:pt x="1835" y="721122"/>
                  </a:cubicBezTo>
                  <a:cubicBezTo>
                    <a:pt x="1835" y="710352"/>
                    <a:pt x="6669" y="701545"/>
                    <a:pt x="16334" y="694691"/>
                  </a:cubicBezTo>
                  <a:cubicBezTo>
                    <a:pt x="26003" y="687838"/>
                    <a:pt x="38420" y="684415"/>
                    <a:pt x="53594" y="684415"/>
                  </a:cubicBezTo>
                  <a:cubicBezTo>
                    <a:pt x="61914" y="684415"/>
                    <a:pt x="72559" y="684780"/>
                    <a:pt x="85529" y="685513"/>
                  </a:cubicBezTo>
                  <a:cubicBezTo>
                    <a:pt x="107063" y="686493"/>
                    <a:pt x="130313" y="686983"/>
                    <a:pt x="155273" y="686983"/>
                  </a:cubicBezTo>
                  <a:cubicBezTo>
                    <a:pt x="173627" y="686983"/>
                    <a:pt x="209722" y="686250"/>
                    <a:pt x="263560" y="684780"/>
                  </a:cubicBezTo>
                  <a:cubicBezTo>
                    <a:pt x="280446" y="684290"/>
                    <a:pt x="295738" y="684046"/>
                    <a:pt x="309445" y="684046"/>
                  </a:cubicBezTo>
                  <a:close/>
                  <a:moveTo>
                    <a:pt x="1755227" y="353857"/>
                  </a:moveTo>
                  <a:cubicBezTo>
                    <a:pt x="1744460" y="353857"/>
                    <a:pt x="1735097" y="358264"/>
                    <a:pt x="1727146" y="367074"/>
                  </a:cubicBezTo>
                  <a:cubicBezTo>
                    <a:pt x="1719191" y="375884"/>
                    <a:pt x="1715215" y="386407"/>
                    <a:pt x="1715215" y="398641"/>
                  </a:cubicBezTo>
                  <a:cubicBezTo>
                    <a:pt x="1715215" y="410388"/>
                    <a:pt x="1718030" y="419872"/>
                    <a:pt x="1723657" y="427090"/>
                  </a:cubicBezTo>
                  <a:cubicBezTo>
                    <a:pt x="1729287" y="434309"/>
                    <a:pt x="1736752" y="437920"/>
                    <a:pt x="1746048" y="437920"/>
                  </a:cubicBezTo>
                  <a:cubicBezTo>
                    <a:pt x="1765625" y="437920"/>
                    <a:pt x="1775415" y="421401"/>
                    <a:pt x="1775415" y="388364"/>
                  </a:cubicBezTo>
                  <a:cubicBezTo>
                    <a:pt x="1775415" y="374904"/>
                    <a:pt x="1774008" y="365851"/>
                    <a:pt x="1771193" y="361200"/>
                  </a:cubicBezTo>
                  <a:cubicBezTo>
                    <a:pt x="1768381" y="356550"/>
                    <a:pt x="1763057" y="354104"/>
                    <a:pt x="1755227" y="353857"/>
                  </a:cubicBezTo>
                  <a:close/>
                  <a:moveTo>
                    <a:pt x="1472212" y="144260"/>
                  </a:moveTo>
                  <a:cubicBezTo>
                    <a:pt x="1485672" y="144260"/>
                    <a:pt x="1492401" y="151843"/>
                    <a:pt x="1492401" y="167017"/>
                  </a:cubicBezTo>
                  <a:lnTo>
                    <a:pt x="1492401" y="380287"/>
                  </a:lnTo>
                  <a:cubicBezTo>
                    <a:pt x="1492401" y="397174"/>
                    <a:pt x="1493930" y="409533"/>
                    <a:pt x="1496988" y="417363"/>
                  </a:cubicBezTo>
                  <a:cubicBezTo>
                    <a:pt x="1500050" y="425193"/>
                    <a:pt x="1506229" y="432411"/>
                    <a:pt x="1515526" y="439021"/>
                  </a:cubicBezTo>
                  <a:cubicBezTo>
                    <a:pt x="1523113" y="444405"/>
                    <a:pt x="1528190" y="448992"/>
                    <a:pt x="1530762" y="452784"/>
                  </a:cubicBezTo>
                  <a:cubicBezTo>
                    <a:pt x="1533330" y="456579"/>
                    <a:pt x="1534616" y="461410"/>
                    <a:pt x="1534616" y="467283"/>
                  </a:cubicBezTo>
                  <a:cubicBezTo>
                    <a:pt x="1534616" y="498854"/>
                    <a:pt x="1494604" y="514635"/>
                    <a:pt x="1414580" y="514635"/>
                  </a:cubicBezTo>
                  <a:cubicBezTo>
                    <a:pt x="1371513" y="514635"/>
                    <a:pt x="1337374" y="511212"/>
                    <a:pt x="1312167" y="504359"/>
                  </a:cubicBezTo>
                  <a:cubicBezTo>
                    <a:pt x="1303604" y="501912"/>
                    <a:pt x="1296691" y="497630"/>
                    <a:pt x="1291429" y="491510"/>
                  </a:cubicBezTo>
                  <a:cubicBezTo>
                    <a:pt x="1286168" y="485393"/>
                    <a:pt x="1283537" y="478418"/>
                    <a:pt x="1283537" y="470588"/>
                  </a:cubicBezTo>
                  <a:cubicBezTo>
                    <a:pt x="1283537" y="463982"/>
                    <a:pt x="1284882" y="458842"/>
                    <a:pt x="1287575" y="455171"/>
                  </a:cubicBezTo>
                  <a:cubicBezTo>
                    <a:pt x="1290265" y="451501"/>
                    <a:pt x="1297119" y="445628"/>
                    <a:pt x="1308129" y="437551"/>
                  </a:cubicBezTo>
                  <a:cubicBezTo>
                    <a:pt x="1315716" y="431925"/>
                    <a:pt x="1321099" y="422746"/>
                    <a:pt x="1324282" y="410019"/>
                  </a:cubicBezTo>
                  <a:cubicBezTo>
                    <a:pt x="1327462" y="397296"/>
                    <a:pt x="1329054" y="378331"/>
                    <a:pt x="1329054" y="353124"/>
                  </a:cubicBezTo>
                  <a:cubicBezTo>
                    <a:pt x="1329054" y="345050"/>
                    <a:pt x="1328502" y="329936"/>
                    <a:pt x="1327400" y="307791"/>
                  </a:cubicBezTo>
                  <a:cubicBezTo>
                    <a:pt x="1326302" y="285642"/>
                    <a:pt x="1325506" y="272735"/>
                    <a:pt x="1325016" y="269065"/>
                  </a:cubicBezTo>
                  <a:cubicBezTo>
                    <a:pt x="1323546" y="259031"/>
                    <a:pt x="1316696" y="251323"/>
                    <a:pt x="1304459" y="245939"/>
                  </a:cubicBezTo>
                  <a:cubicBezTo>
                    <a:pt x="1289285" y="239333"/>
                    <a:pt x="1281702" y="229542"/>
                    <a:pt x="1281702" y="216572"/>
                  </a:cubicBezTo>
                  <a:cubicBezTo>
                    <a:pt x="1281702" y="201156"/>
                    <a:pt x="1291610" y="189652"/>
                    <a:pt x="1311434" y="182068"/>
                  </a:cubicBezTo>
                  <a:cubicBezTo>
                    <a:pt x="1338841" y="171545"/>
                    <a:pt x="1368208" y="162613"/>
                    <a:pt x="1399531" y="155270"/>
                  </a:cubicBezTo>
                  <a:cubicBezTo>
                    <a:pt x="1430855" y="147930"/>
                    <a:pt x="1455082" y="144260"/>
                    <a:pt x="1472212" y="144260"/>
                  </a:cubicBezTo>
                  <a:close/>
                  <a:moveTo>
                    <a:pt x="684717" y="144260"/>
                  </a:moveTo>
                  <a:cubicBezTo>
                    <a:pt x="699154" y="144260"/>
                    <a:pt x="706373" y="150376"/>
                    <a:pt x="706373" y="162613"/>
                  </a:cubicBezTo>
                  <a:lnTo>
                    <a:pt x="706373" y="361566"/>
                  </a:lnTo>
                  <a:cubicBezTo>
                    <a:pt x="706373" y="404149"/>
                    <a:pt x="720444" y="425439"/>
                    <a:pt x="748588" y="425439"/>
                  </a:cubicBezTo>
                  <a:cubicBezTo>
                    <a:pt x="755685" y="425439"/>
                    <a:pt x="762657" y="423420"/>
                    <a:pt x="769510" y="419382"/>
                  </a:cubicBezTo>
                  <a:cubicBezTo>
                    <a:pt x="776363" y="415344"/>
                    <a:pt x="781135" y="410388"/>
                    <a:pt x="783825" y="404514"/>
                  </a:cubicBezTo>
                  <a:cubicBezTo>
                    <a:pt x="789208" y="392768"/>
                    <a:pt x="791902" y="366584"/>
                    <a:pt x="791902" y="325960"/>
                  </a:cubicBezTo>
                  <a:cubicBezTo>
                    <a:pt x="791902" y="285826"/>
                    <a:pt x="790557" y="258419"/>
                    <a:pt x="787863" y="243736"/>
                  </a:cubicBezTo>
                  <a:cubicBezTo>
                    <a:pt x="786883" y="237619"/>
                    <a:pt x="785173" y="233153"/>
                    <a:pt x="782723" y="230338"/>
                  </a:cubicBezTo>
                  <a:cubicBezTo>
                    <a:pt x="780277" y="227523"/>
                    <a:pt x="775627" y="224281"/>
                    <a:pt x="768777" y="220611"/>
                  </a:cubicBezTo>
                  <a:cubicBezTo>
                    <a:pt x="754826" y="213267"/>
                    <a:pt x="747851" y="203971"/>
                    <a:pt x="747851" y="192714"/>
                  </a:cubicBezTo>
                  <a:cubicBezTo>
                    <a:pt x="747851" y="177540"/>
                    <a:pt x="759845" y="167017"/>
                    <a:pt x="783825" y="161143"/>
                  </a:cubicBezTo>
                  <a:cubicBezTo>
                    <a:pt x="829342" y="149886"/>
                    <a:pt x="874248" y="144260"/>
                    <a:pt x="918541" y="144260"/>
                  </a:cubicBezTo>
                  <a:cubicBezTo>
                    <a:pt x="943258" y="144260"/>
                    <a:pt x="955617" y="157351"/>
                    <a:pt x="955617" y="183535"/>
                  </a:cubicBezTo>
                  <a:cubicBezTo>
                    <a:pt x="955617" y="186228"/>
                    <a:pt x="955495" y="191734"/>
                    <a:pt x="955249" y="200054"/>
                  </a:cubicBezTo>
                  <a:cubicBezTo>
                    <a:pt x="954759" y="211801"/>
                    <a:pt x="954394" y="226116"/>
                    <a:pt x="954147" y="243003"/>
                  </a:cubicBezTo>
                  <a:lnTo>
                    <a:pt x="954147" y="404883"/>
                  </a:lnTo>
                  <a:cubicBezTo>
                    <a:pt x="954147" y="413203"/>
                    <a:pt x="961244" y="420789"/>
                    <a:pt x="975437" y="427640"/>
                  </a:cubicBezTo>
                  <a:cubicBezTo>
                    <a:pt x="987431" y="433513"/>
                    <a:pt x="993426" y="442080"/>
                    <a:pt x="993426" y="453336"/>
                  </a:cubicBezTo>
                  <a:cubicBezTo>
                    <a:pt x="993426" y="475360"/>
                    <a:pt x="967364" y="492369"/>
                    <a:pt x="915240" y="504359"/>
                  </a:cubicBezTo>
                  <a:cubicBezTo>
                    <a:pt x="884649" y="511455"/>
                    <a:pt x="855039" y="515004"/>
                    <a:pt x="826406" y="515004"/>
                  </a:cubicBezTo>
                  <a:cubicBezTo>
                    <a:pt x="814659" y="515004"/>
                    <a:pt x="806644" y="513659"/>
                    <a:pt x="802363" y="510965"/>
                  </a:cubicBezTo>
                  <a:cubicBezTo>
                    <a:pt x="798081" y="508275"/>
                    <a:pt x="795572" y="503014"/>
                    <a:pt x="794839" y="495184"/>
                  </a:cubicBezTo>
                  <a:cubicBezTo>
                    <a:pt x="793615" y="480010"/>
                    <a:pt x="788965" y="472423"/>
                    <a:pt x="780888" y="472423"/>
                  </a:cubicBezTo>
                  <a:cubicBezTo>
                    <a:pt x="777952" y="472423"/>
                    <a:pt x="775262" y="473097"/>
                    <a:pt x="772815" y="474442"/>
                  </a:cubicBezTo>
                  <a:cubicBezTo>
                    <a:pt x="770365" y="475788"/>
                    <a:pt x="762903" y="480743"/>
                    <a:pt x="750423" y="489310"/>
                  </a:cubicBezTo>
                  <a:cubicBezTo>
                    <a:pt x="725706" y="506194"/>
                    <a:pt x="699154" y="514635"/>
                    <a:pt x="670767" y="514635"/>
                  </a:cubicBezTo>
                  <a:cubicBezTo>
                    <a:pt x="623780" y="514635"/>
                    <a:pt x="590621" y="501057"/>
                    <a:pt x="571291" y="473893"/>
                  </a:cubicBezTo>
                  <a:cubicBezTo>
                    <a:pt x="554894" y="451133"/>
                    <a:pt x="546696" y="412834"/>
                    <a:pt x="546696" y="358997"/>
                  </a:cubicBezTo>
                  <a:cubicBezTo>
                    <a:pt x="546696" y="338930"/>
                    <a:pt x="546818" y="321800"/>
                    <a:pt x="547064" y="307607"/>
                  </a:cubicBezTo>
                  <a:cubicBezTo>
                    <a:pt x="547064" y="299287"/>
                    <a:pt x="547064" y="293657"/>
                    <a:pt x="547064" y="290720"/>
                  </a:cubicBezTo>
                  <a:cubicBezTo>
                    <a:pt x="547064" y="269676"/>
                    <a:pt x="545167" y="254197"/>
                    <a:pt x="541375" y="244285"/>
                  </a:cubicBezTo>
                  <a:cubicBezTo>
                    <a:pt x="537580" y="234377"/>
                    <a:pt x="530667" y="226606"/>
                    <a:pt x="520634" y="220976"/>
                  </a:cubicBezTo>
                  <a:cubicBezTo>
                    <a:pt x="511090" y="216082"/>
                    <a:pt x="505033" y="212169"/>
                    <a:pt x="502465" y="209232"/>
                  </a:cubicBezTo>
                  <a:cubicBezTo>
                    <a:pt x="499893" y="206296"/>
                    <a:pt x="498610" y="202257"/>
                    <a:pt x="498610" y="197117"/>
                  </a:cubicBezTo>
                  <a:cubicBezTo>
                    <a:pt x="498610" y="178520"/>
                    <a:pt x="512679" y="166162"/>
                    <a:pt x="540822" y="160042"/>
                  </a:cubicBezTo>
                  <a:cubicBezTo>
                    <a:pt x="588786" y="149521"/>
                    <a:pt x="636750" y="144260"/>
                    <a:pt x="684717" y="144260"/>
                  </a:cubicBezTo>
                  <a:close/>
                  <a:moveTo>
                    <a:pt x="2331043" y="143891"/>
                  </a:moveTo>
                  <a:cubicBezTo>
                    <a:pt x="2361876" y="143891"/>
                    <a:pt x="2388307" y="151968"/>
                    <a:pt x="2410330" y="168118"/>
                  </a:cubicBezTo>
                  <a:cubicBezTo>
                    <a:pt x="2425747" y="179618"/>
                    <a:pt x="2436517" y="193141"/>
                    <a:pt x="2442634" y="208680"/>
                  </a:cubicBezTo>
                  <a:cubicBezTo>
                    <a:pt x="2448751" y="224218"/>
                    <a:pt x="2452546" y="247041"/>
                    <a:pt x="2454012" y="277141"/>
                  </a:cubicBezTo>
                  <a:lnTo>
                    <a:pt x="2459152" y="406349"/>
                  </a:lnTo>
                  <a:cubicBezTo>
                    <a:pt x="2459642" y="416139"/>
                    <a:pt x="2461172" y="423358"/>
                    <a:pt x="2463740" y="428008"/>
                  </a:cubicBezTo>
                  <a:cubicBezTo>
                    <a:pt x="2466308" y="432658"/>
                    <a:pt x="2473836" y="441590"/>
                    <a:pt x="2486316" y="454803"/>
                  </a:cubicBezTo>
                  <a:cubicBezTo>
                    <a:pt x="2489986" y="458720"/>
                    <a:pt x="2491821" y="464225"/>
                    <a:pt x="2491821" y="471322"/>
                  </a:cubicBezTo>
                  <a:cubicBezTo>
                    <a:pt x="2491821" y="487475"/>
                    <a:pt x="2482156" y="498732"/>
                    <a:pt x="2462822" y="505092"/>
                  </a:cubicBezTo>
                  <a:cubicBezTo>
                    <a:pt x="2443489" y="511455"/>
                    <a:pt x="2408985" y="514635"/>
                    <a:pt x="2359308" y="514635"/>
                  </a:cubicBezTo>
                  <a:cubicBezTo>
                    <a:pt x="2325538" y="514635"/>
                    <a:pt x="2301676" y="511702"/>
                    <a:pt x="2287729" y="505829"/>
                  </a:cubicBezTo>
                  <a:cubicBezTo>
                    <a:pt x="2273289" y="499709"/>
                    <a:pt x="2266070" y="489797"/>
                    <a:pt x="2266070" y="476093"/>
                  </a:cubicBezTo>
                  <a:cubicBezTo>
                    <a:pt x="2266070" y="471200"/>
                    <a:pt x="2266804" y="467589"/>
                    <a:pt x="2268274" y="465264"/>
                  </a:cubicBezTo>
                  <a:cubicBezTo>
                    <a:pt x="2269740" y="462942"/>
                    <a:pt x="2274637" y="457250"/>
                    <a:pt x="2282957" y="448196"/>
                  </a:cubicBezTo>
                  <a:cubicBezTo>
                    <a:pt x="2292744" y="437920"/>
                    <a:pt x="2297641" y="403659"/>
                    <a:pt x="2297641" y="345415"/>
                  </a:cubicBezTo>
                  <a:cubicBezTo>
                    <a:pt x="2297641" y="311645"/>
                    <a:pt x="2293724" y="286685"/>
                    <a:pt x="2285894" y="270531"/>
                  </a:cubicBezTo>
                  <a:cubicBezTo>
                    <a:pt x="2279531" y="257561"/>
                    <a:pt x="2267784" y="251076"/>
                    <a:pt x="2250654" y="251076"/>
                  </a:cubicBezTo>
                  <a:cubicBezTo>
                    <a:pt x="2234257" y="251076"/>
                    <a:pt x="2223000" y="256338"/>
                    <a:pt x="2216883" y="266861"/>
                  </a:cubicBezTo>
                  <a:cubicBezTo>
                    <a:pt x="2210767" y="277385"/>
                    <a:pt x="2207705" y="296472"/>
                    <a:pt x="2207705" y="324125"/>
                  </a:cubicBezTo>
                  <a:lnTo>
                    <a:pt x="2207705" y="396806"/>
                  </a:lnTo>
                  <a:cubicBezTo>
                    <a:pt x="2207705" y="411246"/>
                    <a:pt x="2208622" y="421154"/>
                    <a:pt x="2210461" y="426538"/>
                  </a:cubicBezTo>
                  <a:cubicBezTo>
                    <a:pt x="2212296" y="431925"/>
                    <a:pt x="2218350" y="442323"/>
                    <a:pt x="2228630" y="457740"/>
                  </a:cubicBezTo>
                  <a:cubicBezTo>
                    <a:pt x="2231320" y="462147"/>
                    <a:pt x="2232668" y="467162"/>
                    <a:pt x="2232668" y="472792"/>
                  </a:cubicBezTo>
                  <a:cubicBezTo>
                    <a:pt x="2232668" y="487228"/>
                    <a:pt x="2222635" y="497874"/>
                    <a:pt x="2202568" y="504727"/>
                  </a:cubicBezTo>
                  <a:cubicBezTo>
                    <a:pt x="2182501" y="511577"/>
                    <a:pt x="2151178" y="515004"/>
                    <a:pt x="2108597" y="515004"/>
                  </a:cubicBezTo>
                  <a:cubicBezTo>
                    <a:pt x="2040566" y="515004"/>
                    <a:pt x="2006549" y="500932"/>
                    <a:pt x="2006549" y="472792"/>
                  </a:cubicBezTo>
                  <a:cubicBezTo>
                    <a:pt x="2006549" y="466918"/>
                    <a:pt x="2007589" y="462452"/>
                    <a:pt x="2009670" y="459394"/>
                  </a:cubicBezTo>
                  <a:cubicBezTo>
                    <a:pt x="2011749" y="456332"/>
                    <a:pt x="2016705" y="451988"/>
                    <a:pt x="2024538" y="446361"/>
                  </a:cubicBezTo>
                  <a:cubicBezTo>
                    <a:pt x="2030898" y="441711"/>
                    <a:pt x="2034936" y="436390"/>
                    <a:pt x="2036650" y="430392"/>
                  </a:cubicBezTo>
                  <a:cubicBezTo>
                    <a:pt x="2038363" y="424397"/>
                    <a:pt x="2039955" y="409654"/>
                    <a:pt x="2041421" y="386161"/>
                  </a:cubicBezTo>
                  <a:cubicBezTo>
                    <a:pt x="2043135" y="358264"/>
                    <a:pt x="2043990" y="329019"/>
                    <a:pt x="2043990" y="298432"/>
                  </a:cubicBezTo>
                  <a:cubicBezTo>
                    <a:pt x="2043990" y="281545"/>
                    <a:pt x="2042707" y="270472"/>
                    <a:pt x="2040136" y="265210"/>
                  </a:cubicBezTo>
                  <a:cubicBezTo>
                    <a:pt x="2037567" y="259949"/>
                    <a:pt x="2030165" y="253526"/>
                    <a:pt x="2017928" y="245939"/>
                  </a:cubicBezTo>
                  <a:cubicBezTo>
                    <a:pt x="2007408" y="239333"/>
                    <a:pt x="2002146" y="231256"/>
                    <a:pt x="2002146" y="221712"/>
                  </a:cubicBezTo>
                  <a:cubicBezTo>
                    <a:pt x="2002146" y="211922"/>
                    <a:pt x="2006428" y="203908"/>
                    <a:pt x="2014991" y="197670"/>
                  </a:cubicBezTo>
                  <a:cubicBezTo>
                    <a:pt x="2023558" y="191428"/>
                    <a:pt x="2041178" y="183535"/>
                    <a:pt x="2067852" y="173992"/>
                  </a:cubicBezTo>
                  <a:cubicBezTo>
                    <a:pt x="2091345" y="165672"/>
                    <a:pt x="2113981" y="158634"/>
                    <a:pt x="2135761" y="152886"/>
                  </a:cubicBezTo>
                  <a:cubicBezTo>
                    <a:pt x="2157541" y="147134"/>
                    <a:pt x="2172468" y="144260"/>
                    <a:pt x="2180541" y="144260"/>
                  </a:cubicBezTo>
                  <a:cubicBezTo>
                    <a:pt x="2187885" y="144260"/>
                    <a:pt x="2194064" y="146950"/>
                    <a:pt x="2199079" y="152333"/>
                  </a:cubicBezTo>
                  <a:cubicBezTo>
                    <a:pt x="2204097" y="157717"/>
                    <a:pt x="2206606" y="164080"/>
                    <a:pt x="2206606" y="171423"/>
                  </a:cubicBezTo>
                  <a:cubicBezTo>
                    <a:pt x="2206606" y="172157"/>
                    <a:pt x="2206481" y="175215"/>
                    <a:pt x="2206238" y="180598"/>
                  </a:cubicBezTo>
                  <a:cubicBezTo>
                    <a:pt x="2205995" y="182555"/>
                    <a:pt x="2205870" y="184268"/>
                    <a:pt x="2205870" y="185738"/>
                  </a:cubicBezTo>
                  <a:cubicBezTo>
                    <a:pt x="2205870" y="197485"/>
                    <a:pt x="2210767" y="203359"/>
                    <a:pt x="2220553" y="203359"/>
                  </a:cubicBezTo>
                  <a:cubicBezTo>
                    <a:pt x="2226427" y="203359"/>
                    <a:pt x="2232668" y="198709"/>
                    <a:pt x="2239275" y="189409"/>
                  </a:cubicBezTo>
                  <a:cubicBezTo>
                    <a:pt x="2260319" y="159065"/>
                    <a:pt x="2290909" y="143891"/>
                    <a:pt x="2331043" y="143891"/>
                  </a:cubicBezTo>
                  <a:close/>
                  <a:moveTo>
                    <a:pt x="1196906" y="143891"/>
                  </a:moveTo>
                  <a:cubicBezTo>
                    <a:pt x="1205473" y="143891"/>
                    <a:pt x="1211468" y="146095"/>
                    <a:pt x="1214895" y="150498"/>
                  </a:cubicBezTo>
                  <a:cubicBezTo>
                    <a:pt x="1218318" y="154905"/>
                    <a:pt x="1220031" y="162492"/>
                    <a:pt x="1220031" y="173258"/>
                  </a:cubicBezTo>
                  <a:lnTo>
                    <a:pt x="1220031" y="498485"/>
                  </a:lnTo>
                  <a:cubicBezTo>
                    <a:pt x="1220031" y="531522"/>
                    <a:pt x="1217463" y="556973"/>
                    <a:pt x="1212323" y="574836"/>
                  </a:cubicBezTo>
                  <a:cubicBezTo>
                    <a:pt x="1207186" y="592703"/>
                    <a:pt x="1198376" y="606896"/>
                    <a:pt x="1185896" y="617416"/>
                  </a:cubicBezTo>
                  <a:cubicBezTo>
                    <a:pt x="1173169" y="627940"/>
                    <a:pt x="1156588" y="636444"/>
                    <a:pt x="1136156" y="642929"/>
                  </a:cubicBezTo>
                  <a:cubicBezTo>
                    <a:pt x="1115721" y="649414"/>
                    <a:pt x="1094983" y="652657"/>
                    <a:pt x="1073936" y="652657"/>
                  </a:cubicBezTo>
                  <a:cubicBezTo>
                    <a:pt x="1049956" y="652657"/>
                    <a:pt x="1029948" y="647885"/>
                    <a:pt x="1013920" y="638342"/>
                  </a:cubicBezTo>
                  <a:cubicBezTo>
                    <a:pt x="997891" y="628798"/>
                    <a:pt x="989877" y="616930"/>
                    <a:pt x="989877" y="602736"/>
                  </a:cubicBezTo>
                  <a:cubicBezTo>
                    <a:pt x="989877" y="596373"/>
                    <a:pt x="992140" y="590865"/>
                    <a:pt x="996668" y="586218"/>
                  </a:cubicBezTo>
                  <a:cubicBezTo>
                    <a:pt x="1001196" y="581568"/>
                    <a:pt x="1006639" y="579243"/>
                    <a:pt x="1013002" y="579243"/>
                  </a:cubicBezTo>
                  <a:cubicBezTo>
                    <a:pt x="1015939" y="579243"/>
                    <a:pt x="1019856" y="579608"/>
                    <a:pt x="1024749" y="580344"/>
                  </a:cubicBezTo>
                  <a:cubicBezTo>
                    <a:pt x="1029643" y="581078"/>
                    <a:pt x="1032701" y="581446"/>
                    <a:pt x="1033924" y="581446"/>
                  </a:cubicBezTo>
                  <a:cubicBezTo>
                    <a:pt x="1038331" y="581446"/>
                    <a:pt x="1042307" y="579364"/>
                    <a:pt x="1045855" y="575204"/>
                  </a:cubicBezTo>
                  <a:cubicBezTo>
                    <a:pt x="1049404" y="571044"/>
                    <a:pt x="1051179" y="566394"/>
                    <a:pt x="1051179" y="561254"/>
                  </a:cubicBezTo>
                  <a:cubicBezTo>
                    <a:pt x="1051179" y="558808"/>
                    <a:pt x="1050811" y="555381"/>
                    <a:pt x="1050078" y="550977"/>
                  </a:cubicBezTo>
                  <a:cubicBezTo>
                    <a:pt x="1048364" y="541924"/>
                    <a:pt x="1047506" y="533479"/>
                    <a:pt x="1047506" y="525649"/>
                  </a:cubicBezTo>
                  <a:lnTo>
                    <a:pt x="1047506" y="292558"/>
                  </a:lnTo>
                  <a:cubicBezTo>
                    <a:pt x="1047506" y="281545"/>
                    <a:pt x="1045612" y="272978"/>
                    <a:pt x="1041817" y="266861"/>
                  </a:cubicBezTo>
                  <a:cubicBezTo>
                    <a:pt x="1038025" y="260744"/>
                    <a:pt x="1031478" y="255848"/>
                    <a:pt x="1022181" y="252178"/>
                  </a:cubicBezTo>
                  <a:cubicBezTo>
                    <a:pt x="1008231" y="246551"/>
                    <a:pt x="1001256" y="238106"/>
                    <a:pt x="1001256" y="226849"/>
                  </a:cubicBezTo>
                  <a:cubicBezTo>
                    <a:pt x="1001256" y="213879"/>
                    <a:pt x="1006886" y="202685"/>
                    <a:pt x="1018142" y="193263"/>
                  </a:cubicBezTo>
                  <a:cubicBezTo>
                    <a:pt x="1029399" y="183841"/>
                    <a:pt x="1047753" y="175093"/>
                    <a:pt x="1073203" y="167017"/>
                  </a:cubicBezTo>
                  <a:cubicBezTo>
                    <a:pt x="1091313" y="161390"/>
                    <a:pt x="1113337" y="156128"/>
                    <a:pt x="1139277" y="151231"/>
                  </a:cubicBezTo>
                  <a:cubicBezTo>
                    <a:pt x="1165217" y="146338"/>
                    <a:pt x="1184426" y="143891"/>
                    <a:pt x="1196906" y="143891"/>
                  </a:cubicBezTo>
                  <a:close/>
                  <a:moveTo>
                    <a:pt x="1779819" y="141323"/>
                  </a:moveTo>
                  <a:cubicBezTo>
                    <a:pt x="1822399" y="141323"/>
                    <a:pt x="1858498" y="152090"/>
                    <a:pt x="1888108" y="173623"/>
                  </a:cubicBezTo>
                  <a:cubicBezTo>
                    <a:pt x="1903768" y="185127"/>
                    <a:pt x="1914719" y="198281"/>
                    <a:pt x="1920961" y="213086"/>
                  </a:cubicBezTo>
                  <a:cubicBezTo>
                    <a:pt x="1927199" y="227892"/>
                    <a:pt x="1930320" y="248264"/>
                    <a:pt x="1930320" y="274205"/>
                  </a:cubicBezTo>
                  <a:lnTo>
                    <a:pt x="1929587" y="328897"/>
                  </a:lnTo>
                  <a:cubicBezTo>
                    <a:pt x="1929587" y="366827"/>
                    <a:pt x="1932277" y="391422"/>
                    <a:pt x="1937664" y="402679"/>
                  </a:cubicBezTo>
                  <a:cubicBezTo>
                    <a:pt x="1940354" y="408063"/>
                    <a:pt x="1942922" y="411489"/>
                    <a:pt x="1945372" y="412956"/>
                  </a:cubicBezTo>
                  <a:cubicBezTo>
                    <a:pt x="1947819" y="414426"/>
                    <a:pt x="1952956" y="415771"/>
                    <a:pt x="1960789" y="416994"/>
                  </a:cubicBezTo>
                  <a:cubicBezTo>
                    <a:pt x="1968619" y="418218"/>
                    <a:pt x="1972536" y="423358"/>
                    <a:pt x="1972536" y="432411"/>
                  </a:cubicBezTo>
                  <a:cubicBezTo>
                    <a:pt x="1972536" y="444158"/>
                    <a:pt x="1967823" y="456395"/>
                    <a:pt x="1958401" y="469118"/>
                  </a:cubicBezTo>
                  <a:cubicBezTo>
                    <a:pt x="1948980" y="481845"/>
                    <a:pt x="1936805" y="492490"/>
                    <a:pt x="1921879" y="501057"/>
                  </a:cubicBezTo>
                  <a:cubicBezTo>
                    <a:pt x="1903525" y="511824"/>
                    <a:pt x="1884313" y="517207"/>
                    <a:pt x="1864246" y="517207"/>
                  </a:cubicBezTo>
                  <a:cubicBezTo>
                    <a:pt x="1838553" y="517207"/>
                    <a:pt x="1818239" y="508397"/>
                    <a:pt x="1803312" y="490777"/>
                  </a:cubicBezTo>
                  <a:cubicBezTo>
                    <a:pt x="1798176" y="484413"/>
                    <a:pt x="1793401" y="481233"/>
                    <a:pt x="1788997" y="481233"/>
                  </a:cubicBezTo>
                  <a:cubicBezTo>
                    <a:pt x="1784104" y="481233"/>
                    <a:pt x="1777619" y="484292"/>
                    <a:pt x="1769542" y="490409"/>
                  </a:cubicBezTo>
                  <a:cubicBezTo>
                    <a:pt x="1745072" y="508275"/>
                    <a:pt x="1717296" y="517207"/>
                    <a:pt x="1686216" y="517207"/>
                  </a:cubicBezTo>
                  <a:cubicBezTo>
                    <a:pt x="1654159" y="517207"/>
                    <a:pt x="1628219" y="510354"/>
                    <a:pt x="1608395" y="496650"/>
                  </a:cubicBezTo>
                  <a:cubicBezTo>
                    <a:pt x="1595425" y="487597"/>
                    <a:pt x="1585148" y="475788"/>
                    <a:pt x="1577562" y="461229"/>
                  </a:cubicBezTo>
                  <a:cubicBezTo>
                    <a:pt x="1569975" y="446667"/>
                    <a:pt x="1566183" y="431435"/>
                    <a:pt x="1566183" y="415528"/>
                  </a:cubicBezTo>
                  <a:cubicBezTo>
                    <a:pt x="1566183" y="390077"/>
                    <a:pt x="1576460" y="367564"/>
                    <a:pt x="1597017" y="347987"/>
                  </a:cubicBezTo>
                  <a:cubicBezTo>
                    <a:pt x="1629074" y="317150"/>
                    <a:pt x="1677041" y="301612"/>
                    <a:pt x="1740912" y="301368"/>
                  </a:cubicBezTo>
                  <a:cubicBezTo>
                    <a:pt x="1755105" y="301368"/>
                    <a:pt x="1764037" y="299961"/>
                    <a:pt x="1767707" y="297146"/>
                  </a:cubicBezTo>
                  <a:cubicBezTo>
                    <a:pt x="1771377" y="294331"/>
                    <a:pt x="1773212" y="287786"/>
                    <a:pt x="1773212" y="277506"/>
                  </a:cubicBezTo>
                  <a:cubicBezTo>
                    <a:pt x="1773212" y="251566"/>
                    <a:pt x="1770522" y="232785"/>
                    <a:pt x="1765139" y="221160"/>
                  </a:cubicBezTo>
                  <a:cubicBezTo>
                    <a:pt x="1759752" y="209538"/>
                    <a:pt x="1750945" y="203724"/>
                    <a:pt x="1738708" y="203724"/>
                  </a:cubicBezTo>
                  <a:cubicBezTo>
                    <a:pt x="1731365" y="203724"/>
                    <a:pt x="1724821" y="205927"/>
                    <a:pt x="1719069" y="210331"/>
                  </a:cubicBezTo>
                  <a:cubicBezTo>
                    <a:pt x="1713317" y="214737"/>
                    <a:pt x="1706161" y="222814"/>
                    <a:pt x="1697595" y="234558"/>
                  </a:cubicBezTo>
                  <a:cubicBezTo>
                    <a:pt x="1675814" y="265638"/>
                    <a:pt x="1653057" y="281176"/>
                    <a:pt x="1629321" y="281176"/>
                  </a:cubicBezTo>
                  <a:cubicBezTo>
                    <a:pt x="1617330" y="281176"/>
                    <a:pt x="1607540" y="277628"/>
                    <a:pt x="1599954" y="270531"/>
                  </a:cubicBezTo>
                  <a:cubicBezTo>
                    <a:pt x="1592367" y="263435"/>
                    <a:pt x="1588575" y="254138"/>
                    <a:pt x="1588575" y="242634"/>
                  </a:cubicBezTo>
                  <a:cubicBezTo>
                    <a:pt x="1588575" y="230888"/>
                    <a:pt x="1593284" y="219141"/>
                    <a:pt x="1602706" y="207394"/>
                  </a:cubicBezTo>
                  <a:cubicBezTo>
                    <a:pt x="1612128" y="195650"/>
                    <a:pt x="1624914" y="185370"/>
                    <a:pt x="1641067" y="176560"/>
                  </a:cubicBezTo>
                  <a:cubicBezTo>
                    <a:pt x="1685361" y="153070"/>
                    <a:pt x="1731612" y="141323"/>
                    <a:pt x="1779819" y="141323"/>
                  </a:cubicBezTo>
                  <a:close/>
                  <a:moveTo>
                    <a:pt x="1419720" y="6238"/>
                  </a:moveTo>
                  <a:cubicBezTo>
                    <a:pt x="1441010" y="6238"/>
                    <a:pt x="1457897" y="10214"/>
                    <a:pt x="1470377" y="18169"/>
                  </a:cubicBezTo>
                  <a:cubicBezTo>
                    <a:pt x="1482857" y="26121"/>
                    <a:pt x="1489099" y="36829"/>
                    <a:pt x="1489099" y="50289"/>
                  </a:cubicBezTo>
                  <a:cubicBezTo>
                    <a:pt x="1489099" y="69132"/>
                    <a:pt x="1479677" y="84059"/>
                    <a:pt x="1460834" y="95069"/>
                  </a:cubicBezTo>
                  <a:cubicBezTo>
                    <a:pt x="1430977" y="112446"/>
                    <a:pt x="1394881" y="121134"/>
                    <a:pt x="1352548" y="121134"/>
                  </a:cubicBezTo>
                  <a:cubicBezTo>
                    <a:pt x="1334681" y="121134"/>
                    <a:pt x="1320487" y="117708"/>
                    <a:pt x="1309964" y="110854"/>
                  </a:cubicBezTo>
                  <a:cubicBezTo>
                    <a:pt x="1295770" y="102044"/>
                    <a:pt x="1288674" y="89811"/>
                    <a:pt x="1288674" y="74147"/>
                  </a:cubicBezTo>
                  <a:cubicBezTo>
                    <a:pt x="1288674" y="53100"/>
                    <a:pt x="1303725" y="36582"/>
                    <a:pt x="1333826" y="24592"/>
                  </a:cubicBezTo>
                  <a:cubicBezTo>
                    <a:pt x="1364416" y="12355"/>
                    <a:pt x="1393046" y="6238"/>
                    <a:pt x="1419720" y="6238"/>
                  </a:cubicBezTo>
                  <a:close/>
                  <a:moveTo>
                    <a:pt x="1142214" y="6238"/>
                  </a:moveTo>
                  <a:cubicBezTo>
                    <a:pt x="1163504" y="6238"/>
                    <a:pt x="1180388" y="10214"/>
                    <a:pt x="1192868" y="18169"/>
                  </a:cubicBezTo>
                  <a:cubicBezTo>
                    <a:pt x="1205348" y="26121"/>
                    <a:pt x="1211589" y="36829"/>
                    <a:pt x="1211589" y="50289"/>
                  </a:cubicBezTo>
                  <a:cubicBezTo>
                    <a:pt x="1211589" y="69132"/>
                    <a:pt x="1202168" y="84059"/>
                    <a:pt x="1183324" y="95069"/>
                  </a:cubicBezTo>
                  <a:cubicBezTo>
                    <a:pt x="1153471" y="112446"/>
                    <a:pt x="1117375" y="121134"/>
                    <a:pt x="1075038" y="121134"/>
                  </a:cubicBezTo>
                  <a:cubicBezTo>
                    <a:pt x="1057418" y="121134"/>
                    <a:pt x="1043224" y="117708"/>
                    <a:pt x="1032458" y="110854"/>
                  </a:cubicBezTo>
                  <a:cubicBezTo>
                    <a:pt x="1018264" y="101801"/>
                    <a:pt x="1011167" y="89564"/>
                    <a:pt x="1011167" y="74147"/>
                  </a:cubicBezTo>
                  <a:cubicBezTo>
                    <a:pt x="1011167" y="53100"/>
                    <a:pt x="1026216" y="36582"/>
                    <a:pt x="1056316" y="24592"/>
                  </a:cubicBezTo>
                  <a:cubicBezTo>
                    <a:pt x="1086907" y="12355"/>
                    <a:pt x="1115537" y="6238"/>
                    <a:pt x="1142214" y="6238"/>
                  </a:cubicBezTo>
                  <a:close/>
                  <a:moveTo>
                    <a:pt x="435351" y="0"/>
                  </a:moveTo>
                  <a:cubicBezTo>
                    <a:pt x="443915" y="0"/>
                    <a:pt x="452113" y="4893"/>
                    <a:pt x="459943" y="14680"/>
                  </a:cubicBezTo>
                  <a:cubicBezTo>
                    <a:pt x="481480" y="42090"/>
                    <a:pt x="492247" y="72434"/>
                    <a:pt x="492247" y="105714"/>
                  </a:cubicBezTo>
                  <a:cubicBezTo>
                    <a:pt x="492247" y="120888"/>
                    <a:pt x="488699" y="133003"/>
                    <a:pt x="481602" y="142056"/>
                  </a:cubicBezTo>
                  <a:cubicBezTo>
                    <a:pt x="474505" y="151110"/>
                    <a:pt x="465205" y="155638"/>
                    <a:pt x="453705" y="155638"/>
                  </a:cubicBezTo>
                  <a:cubicBezTo>
                    <a:pt x="445138" y="155638"/>
                    <a:pt x="438653" y="153925"/>
                    <a:pt x="434250" y="150498"/>
                  </a:cubicBezTo>
                  <a:cubicBezTo>
                    <a:pt x="429843" y="147071"/>
                    <a:pt x="418586" y="135081"/>
                    <a:pt x="400479" y="114524"/>
                  </a:cubicBezTo>
                  <a:cubicBezTo>
                    <a:pt x="389466" y="101801"/>
                    <a:pt x="376190" y="93481"/>
                    <a:pt x="360651" y="89564"/>
                  </a:cubicBezTo>
                  <a:cubicBezTo>
                    <a:pt x="345110" y="85651"/>
                    <a:pt x="316173" y="83079"/>
                    <a:pt x="273836" y="81856"/>
                  </a:cubicBezTo>
                  <a:cubicBezTo>
                    <a:pt x="256953" y="81856"/>
                    <a:pt x="246551" y="86137"/>
                    <a:pt x="242638" y="94704"/>
                  </a:cubicBezTo>
                  <a:cubicBezTo>
                    <a:pt x="239701" y="101068"/>
                    <a:pt x="236945" y="113548"/>
                    <a:pt x="234377" y="132145"/>
                  </a:cubicBezTo>
                  <a:cubicBezTo>
                    <a:pt x="231808" y="150745"/>
                    <a:pt x="230523" y="167628"/>
                    <a:pt x="230523" y="182802"/>
                  </a:cubicBezTo>
                  <a:cubicBezTo>
                    <a:pt x="230523" y="191855"/>
                    <a:pt x="233459" y="198097"/>
                    <a:pt x="239333" y="201524"/>
                  </a:cubicBezTo>
                  <a:cubicBezTo>
                    <a:pt x="245206" y="204947"/>
                    <a:pt x="256219" y="206661"/>
                    <a:pt x="272370" y="206661"/>
                  </a:cubicBezTo>
                  <a:cubicBezTo>
                    <a:pt x="283136" y="206661"/>
                    <a:pt x="291091" y="204704"/>
                    <a:pt x="296228" y="200787"/>
                  </a:cubicBezTo>
                  <a:cubicBezTo>
                    <a:pt x="301368" y="196874"/>
                    <a:pt x="304917" y="190267"/>
                    <a:pt x="306873" y="180967"/>
                  </a:cubicBezTo>
                  <a:cubicBezTo>
                    <a:pt x="312503" y="154293"/>
                    <a:pt x="324004" y="140955"/>
                    <a:pt x="341380" y="140955"/>
                  </a:cubicBezTo>
                  <a:cubicBezTo>
                    <a:pt x="371234" y="140955"/>
                    <a:pt x="386161" y="176685"/>
                    <a:pt x="386161" y="248139"/>
                  </a:cubicBezTo>
                  <a:cubicBezTo>
                    <a:pt x="386161" y="293413"/>
                    <a:pt x="379676" y="326694"/>
                    <a:pt x="366706" y="347987"/>
                  </a:cubicBezTo>
                  <a:cubicBezTo>
                    <a:pt x="358876" y="360954"/>
                    <a:pt x="348109" y="367439"/>
                    <a:pt x="334405" y="367439"/>
                  </a:cubicBezTo>
                  <a:cubicBezTo>
                    <a:pt x="319965" y="367439"/>
                    <a:pt x="311645" y="357774"/>
                    <a:pt x="309445" y="338440"/>
                  </a:cubicBezTo>
                  <a:cubicBezTo>
                    <a:pt x="308222" y="325960"/>
                    <a:pt x="306689" y="317150"/>
                    <a:pt x="304854" y="312013"/>
                  </a:cubicBezTo>
                  <a:cubicBezTo>
                    <a:pt x="303019" y="306873"/>
                    <a:pt x="299533" y="301980"/>
                    <a:pt x="294393" y="297330"/>
                  </a:cubicBezTo>
                  <a:cubicBezTo>
                    <a:pt x="286316" y="289743"/>
                    <a:pt x="274573" y="285948"/>
                    <a:pt x="259156" y="285948"/>
                  </a:cubicBezTo>
                  <a:cubicBezTo>
                    <a:pt x="248143" y="285948"/>
                    <a:pt x="240678" y="287908"/>
                    <a:pt x="236764" y="291821"/>
                  </a:cubicBezTo>
                  <a:cubicBezTo>
                    <a:pt x="232848" y="295738"/>
                    <a:pt x="231134" y="303203"/>
                    <a:pt x="231624" y="314213"/>
                  </a:cubicBezTo>
                  <a:cubicBezTo>
                    <a:pt x="231624" y="316173"/>
                    <a:pt x="231503" y="327552"/>
                    <a:pt x="231256" y="348352"/>
                  </a:cubicBezTo>
                  <a:cubicBezTo>
                    <a:pt x="231256" y="390689"/>
                    <a:pt x="235663" y="416504"/>
                    <a:pt x="244473" y="425805"/>
                  </a:cubicBezTo>
                  <a:cubicBezTo>
                    <a:pt x="247409" y="429475"/>
                    <a:pt x="250405" y="431862"/>
                    <a:pt x="253464" y="432964"/>
                  </a:cubicBezTo>
                  <a:cubicBezTo>
                    <a:pt x="256525" y="434065"/>
                    <a:pt x="264540" y="435595"/>
                    <a:pt x="277510" y="437551"/>
                  </a:cubicBezTo>
                  <a:cubicBezTo>
                    <a:pt x="283870" y="438531"/>
                    <a:pt x="289253" y="441833"/>
                    <a:pt x="293660" y="447463"/>
                  </a:cubicBezTo>
                  <a:cubicBezTo>
                    <a:pt x="298063" y="453090"/>
                    <a:pt x="300267" y="459575"/>
                    <a:pt x="300267" y="466918"/>
                  </a:cubicBezTo>
                  <a:cubicBezTo>
                    <a:pt x="300267" y="485762"/>
                    <a:pt x="289253" y="497874"/>
                    <a:pt x="267230" y="503257"/>
                  </a:cubicBezTo>
                  <a:cubicBezTo>
                    <a:pt x="235416" y="510844"/>
                    <a:pt x="190757" y="514635"/>
                    <a:pt x="133247" y="514635"/>
                  </a:cubicBezTo>
                  <a:cubicBezTo>
                    <a:pt x="82836" y="514635"/>
                    <a:pt x="48085" y="511702"/>
                    <a:pt x="28999" y="505829"/>
                  </a:cubicBezTo>
                  <a:cubicBezTo>
                    <a:pt x="20435" y="503135"/>
                    <a:pt x="13460" y="498242"/>
                    <a:pt x="8077" y="491145"/>
                  </a:cubicBezTo>
                  <a:cubicBezTo>
                    <a:pt x="2693" y="484048"/>
                    <a:pt x="0" y="476215"/>
                    <a:pt x="0" y="467652"/>
                  </a:cubicBezTo>
                  <a:cubicBezTo>
                    <a:pt x="0" y="456885"/>
                    <a:pt x="3917" y="448196"/>
                    <a:pt x="11747" y="441590"/>
                  </a:cubicBezTo>
                  <a:cubicBezTo>
                    <a:pt x="13703" y="440120"/>
                    <a:pt x="20435" y="437061"/>
                    <a:pt x="31935" y="432411"/>
                  </a:cubicBezTo>
                  <a:cubicBezTo>
                    <a:pt x="45639" y="427028"/>
                    <a:pt x="53837" y="414548"/>
                    <a:pt x="56530" y="394971"/>
                  </a:cubicBezTo>
                  <a:cubicBezTo>
                    <a:pt x="60934" y="364871"/>
                    <a:pt x="63137" y="296228"/>
                    <a:pt x="63137" y="189040"/>
                  </a:cubicBezTo>
                  <a:cubicBezTo>
                    <a:pt x="63137" y="142790"/>
                    <a:pt x="61546" y="112811"/>
                    <a:pt x="58365" y="99108"/>
                  </a:cubicBezTo>
                  <a:cubicBezTo>
                    <a:pt x="55182" y="85404"/>
                    <a:pt x="47474" y="75861"/>
                    <a:pt x="35240" y="70477"/>
                  </a:cubicBezTo>
                  <a:cubicBezTo>
                    <a:pt x="23003" y="65094"/>
                    <a:pt x="14989" y="60381"/>
                    <a:pt x="11194" y="56343"/>
                  </a:cubicBezTo>
                  <a:cubicBezTo>
                    <a:pt x="7402" y="52308"/>
                    <a:pt x="5505" y="46494"/>
                    <a:pt x="5505" y="38907"/>
                  </a:cubicBezTo>
                  <a:cubicBezTo>
                    <a:pt x="5505" y="28140"/>
                    <a:pt x="10767" y="19146"/>
                    <a:pt x="21290" y="11928"/>
                  </a:cubicBezTo>
                  <a:cubicBezTo>
                    <a:pt x="31814" y="4709"/>
                    <a:pt x="44784" y="1098"/>
                    <a:pt x="60200" y="1098"/>
                  </a:cubicBezTo>
                  <a:cubicBezTo>
                    <a:pt x="69987" y="1098"/>
                    <a:pt x="84306" y="1835"/>
                    <a:pt x="103149" y="3302"/>
                  </a:cubicBezTo>
                  <a:cubicBezTo>
                    <a:pt x="143037" y="6485"/>
                    <a:pt x="190757" y="8073"/>
                    <a:pt x="246308" y="8073"/>
                  </a:cubicBezTo>
                  <a:cubicBezTo>
                    <a:pt x="335139" y="8073"/>
                    <a:pt x="394971" y="5627"/>
                    <a:pt x="425805" y="733"/>
                  </a:cubicBezTo>
                  <a:cubicBezTo>
                    <a:pt x="429968" y="243"/>
                    <a:pt x="433148" y="0"/>
                    <a:pt x="435351"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60113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C48431-18CC-4A83-A9C7-317F1B35B6C0}"/>
              </a:ext>
            </a:extLst>
          </p:cNvPr>
          <p:cNvSpPr txBox="1"/>
          <p:nvPr/>
        </p:nvSpPr>
        <p:spPr>
          <a:xfrm>
            <a:off x="700660" y="1965434"/>
            <a:ext cx="3703965" cy="1200329"/>
          </a:xfrm>
          <a:prstGeom prst="rect">
            <a:avLst/>
          </a:prstGeom>
          <a:noFill/>
        </p:spPr>
        <p:txBody>
          <a:bodyPr wrap="square" rtlCol="0">
            <a:spAutoFit/>
          </a:bodyPr>
          <a:lstStyle/>
          <a:p>
            <a:r>
              <a:rPr lang="en-US" sz="3600" b="1" i="0" dirty="0">
                <a:solidFill>
                  <a:schemeClr val="accent1"/>
                </a:solidFill>
                <a:effectLst/>
                <a:latin typeface="Poppins" panose="00000500000000000000" pitchFamily="50" charset="0"/>
                <a:cs typeface="Poppins" panose="00000500000000000000" pitchFamily="50" charset="0"/>
              </a:rPr>
              <a:t>Wake up your taste buds</a:t>
            </a:r>
            <a:endParaRPr lang="id-ID" sz="16600" b="1" i="1" dirty="0">
              <a:solidFill>
                <a:schemeClr val="accent1"/>
              </a:solidFill>
              <a:latin typeface="Poppins" panose="00000500000000000000" pitchFamily="50" charset="0"/>
              <a:cs typeface="Poppins" panose="00000500000000000000" pitchFamily="50" charset="0"/>
            </a:endParaRPr>
          </a:p>
        </p:txBody>
      </p:sp>
      <p:sp>
        <p:nvSpPr>
          <p:cNvPr id="6" name="TextBox 5">
            <a:extLst>
              <a:ext uri="{FF2B5EF4-FFF2-40B4-BE49-F238E27FC236}">
                <a16:creationId xmlns:a16="http://schemas.microsoft.com/office/drawing/2014/main" id="{90B8EEF8-A291-407B-A153-56E659BBEC29}"/>
              </a:ext>
            </a:extLst>
          </p:cNvPr>
          <p:cNvSpPr txBox="1"/>
          <p:nvPr/>
        </p:nvSpPr>
        <p:spPr>
          <a:xfrm>
            <a:off x="713396" y="3692237"/>
            <a:ext cx="3691229" cy="1842684"/>
          </a:xfrm>
          <a:prstGeom prst="rect">
            <a:avLst/>
          </a:prstGeom>
          <a:noFill/>
        </p:spPr>
        <p:txBody>
          <a:bodyPr wrap="square" rtlCol="0">
            <a:spAutoFit/>
          </a:bodyPr>
          <a:lstStyle/>
          <a:p>
            <a:pPr>
              <a:lnSpc>
                <a:spcPct val="150000"/>
              </a:lnSpc>
            </a:pPr>
            <a:r>
              <a:rPr lang="id-ID" sz="1100">
                <a:solidFill>
                  <a:schemeClr val="bg2">
                    <a:lumMod val="50000"/>
                  </a:schemeClr>
                </a:solidFill>
              </a:rPr>
              <a:t>Lorem ipsum dolor sit amet, consectetur adipiscing elit. Donec lectus turpis, consectetur ac porttitor vitae, fermentum eget turpis. Vivamus auctor eu dui pulvinar finibus. Quisque eget eros ullamcorper libero auctor fermentum. Integer pulvinar augue a arcu aliquet convallis. Mauris accumsan consequat posuere. Aenean ac</a:t>
            </a:r>
            <a:endParaRPr lang="en-US" sz="1100">
              <a:solidFill>
                <a:schemeClr val="bg2">
                  <a:lumMod val="50000"/>
                </a:schemeClr>
              </a:solidFill>
            </a:endParaRPr>
          </a:p>
        </p:txBody>
      </p:sp>
      <p:sp>
        <p:nvSpPr>
          <p:cNvPr id="7" name="Rectangle 6">
            <a:extLst>
              <a:ext uri="{FF2B5EF4-FFF2-40B4-BE49-F238E27FC236}">
                <a16:creationId xmlns:a16="http://schemas.microsoft.com/office/drawing/2014/main" id="{FE6D07CB-DD03-468B-BA02-22EEB5F6ABB5}"/>
              </a:ext>
            </a:extLst>
          </p:cNvPr>
          <p:cNvSpPr/>
          <p:nvPr/>
        </p:nvSpPr>
        <p:spPr>
          <a:xfrm>
            <a:off x="4765965" y="304801"/>
            <a:ext cx="5611090" cy="624839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ight Triangle 7">
            <a:extLst>
              <a:ext uri="{FF2B5EF4-FFF2-40B4-BE49-F238E27FC236}">
                <a16:creationId xmlns:a16="http://schemas.microsoft.com/office/drawing/2014/main" id="{041D390E-225A-4893-B330-0073B9F5ADF3}"/>
              </a:ext>
            </a:extLst>
          </p:cNvPr>
          <p:cNvSpPr/>
          <p:nvPr/>
        </p:nvSpPr>
        <p:spPr>
          <a:xfrm rot="10800000">
            <a:off x="9878290" y="318686"/>
            <a:ext cx="498764" cy="498764"/>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Placeholder 2">
            <a:extLst>
              <a:ext uri="{FF2B5EF4-FFF2-40B4-BE49-F238E27FC236}">
                <a16:creationId xmlns:a16="http://schemas.microsoft.com/office/drawing/2014/main" id="{32F7E19F-2F00-4B23-AE7B-4F8C1D38CE80}"/>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4702" b="24702"/>
          <a:stretch/>
        </p:blipFill>
        <p:spPr>
          <a:xfrm>
            <a:off x="5198555" y="443345"/>
            <a:ext cx="7870110" cy="5971310"/>
          </a:xfrm>
        </p:spPr>
      </p:pic>
      <p:grpSp>
        <p:nvGrpSpPr>
          <p:cNvPr id="9" name="Group 8">
            <a:extLst>
              <a:ext uri="{FF2B5EF4-FFF2-40B4-BE49-F238E27FC236}">
                <a16:creationId xmlns:a16="http://schemas.microsoft.com/office/drawing/2014/main" id="{75DC1ECC-3F8C-464E-A7A5-EF86ADE1DBBA}"/>
              </a:ext>
            </a:extLst>
          </p:cNvPr>
          <p:cNvGrpSpPr/>
          <p:nvPr/>
        </p:nvGrpSpPr>
        <p:grpSpPr>
          <a:xfrm>
            <a:off x="796524" y="988585"/>
            <a:ext cx="1361667" cy="489014"/>
            <a:chOff x="1769063" y="2652035"/>
            <a:chExt cx="4326937" cy="1553930"/>
          </a:xfrm>
        </p:grpSpPr>
        <p:pic>
          <p:nvPicPr>
            <p:cNvPr id="10" name="Graphic 9">
              <a:extLst>
                <a:ext uri="{FF2B5EF4-FFF2-40B4-BE49-F238E27FC236}">
                  <a16:creationId xmlns:a16="http://schemas.microsoft.com/office/drawing/2014/main" id="{D0F95533-2F9E-4ADA-ABDF-7BD4B41C82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69063" y="2652035"/>
              <a:ext cx="1553930" cy="1553930"/>
            </a:xfrm>
            <a:prstGeom prst="rect">
              <a:avLst/>
            </a:prstGeom>
          </p:spPr>
        </p:pic>
        <p:sp>
          <p:nvSpPr>
            <p:cNvPr id="11" name="Freeform: Shape 10">
              <a:extLst>
                <a:ext uri="{FF2B5EF4-FFF2-40B4-BE49-F238E27FC236}">
                  <a16:creationId xmlns:a16="http://schemas.microsoft.com/office/drawing/2014/main" id="{5C914B1D-DF9F-4D9C-97AA-C1207DB905B0}"/>
                </a:ext>
              </a:extLst>
            </p:cNvPr>
            <p:cNvSpPr/>
            <p:nvPr/>
          </p:nvSpPr>
          <p:spPr>
            <a:xfrm>
              <a:off x="3604179" y="2933205"/>
              <a:ext cx="2491821" cy="1197583"/>
            </a:xfrm>
            <a:custGeom>
              <a:avLst/>
              <a:gdLst>
                <a:gd name="connsiteX0" fmla="*/ 257686 w 2491821"/>
                <a:gd name="connsiteY0" fmla="*/ 968162 h 1197583"/>
                <a:gd name="connsiteX1" fmla="*/ 235294 w 2491821"/>
                <a:gd name="connsiteY1" fmla="*/ 975134 h 1197583"/>
                <a:gd name="connsiteX2" fmla="*/ 229056 w 2491821"/>
                <a:gd name="connsiteY2" fmla="*/ 1000463 h 1197583"/>
                <a:gd name="connsiteX3" fmla="*/ 229056 w 2491821"/>
                <a:gd name="connsiteY3" fmla="*/ 1035335 h 1197583"/>
                <a:gd name="connsiteX4" fmla="*/ 236028 w 2491821"/>
                <a:gd name="connsiteY4" fmla="*/ 1099206 h 1197583"/>
                <a:gd name="connsiteX5" fmla="*/ 264293 w 2491821"/>
                <a:gd name="connsiteY5" fmla="*/ 1114991 h 1197583"/>
                <a:gd name="connsiteX6" fmla="*/ 320090 w 2491821"/>
                <a:gd name="connsiteY6" fmla="*/ 1049653 h 1197583"/>
                <a:gd name="connsiteX7" fmla="*/ 257686 w 2491821"/>
                <a:gd name="connsiteY7" fmla="*/ 968162 h 1197583"/>
                <a:gd name="connsiteX8" fmla="*/ 1358664 w 2491821"/>
                <a:gd name="connsiteY8" fmla="*/ 888138 h 1197583"/>
                <a:gd name="connsiteX9" fmla="*/ 1326361 w 2491821"/>
                <a:gd name="connsiteY9" fmla="*/ 904292 h 1197583"/>
                <a:gd name="connsiteX10" fmla="*/ 1315351 w 2491821"/>
                <a:gd name="connsiteY10" fmla="*/ 934757 h 1197583"/>
                <a:gd name="connsiteX11" fmla="*/ 1320671 w 2491821"/>
                <a:gd name="connsiteY11" fmla="*/ 950174 h 1197583"/>
                <a:gd name="connsiteX12" fmla="*/ 1339209 w 2491821"/>
                <a:gd name="connsiteY12" fmla="*/ 954581 h 1197583"/>
                <a:gd name="connsiteX13" fmla="*/ 1376285 w 2491821"/>
                <a:gd name="connsiteY13" fmla="*/ 954581 h 1197583"/>
                <a:gd name="connsiteX14" fmla="*/ 1399775 w 2491821"/>
                <a:gd name="connsiteY14" fmla="*/ 932922 h 1197583"/>
                <a:gd name="connsiteX15" fmla="*/ 1388396 w 2491821"/>
                <a:gd name="connsiteY15" fmla="*/ 900618 h 1197583"/>
                <a:gd name="connsiteX16" fmla="*/ 1358664 w 2491821"/>
                <a:gd name="connsiteY16" fmla="*/ 888138 h 1197583"/>
                <a:gd name="connsiteX17" fmla="*/ 720444 w 2491821"/>
                <a:gd name="connsiteY17" fmla="*/ 824636 h 1197583"/>
                <a:gd name="connsiteX18" fmla="*/ 740633 w 2491821"/>
                <a:gd name="connsiteY18" fmla="*/ 847393 h 1197583"/>
                <a:gd name="connsiteX19" fmla="*/ 740633 w 2491821"/>
                <a:gd name="connsiteY19" fmla="*/ 1060663 h 1197583"/>
                <a:gd name="connsiteX20" fmla="*/ 745221 w 2491821"/>
                <a:gd name="connsiteY20" fmla="*/ 1097739 h 1197583"/>
                <a:gd name="connsiteX21" fmla="*/ 763758 w 2491821"/>
                <a:gd name="connsiteY21" fmla="*/ 1119397 h 1197583"/>
                <a:gd name="connsiteX22" fmla="*/ 778994 w 2491821"/>
                <a:gd name="connsiteY22" fmla="*/ 1133160 h 1197583"/>
                <a:gd name="connsiteX23" fmla="*/ 782848 w 2491821"/>
                <a:gd name="connsiteY23" fmla="*/ 1147659 h 1197583"/>
                <a:gd name="connsiteX24" fmla="*/ 662812 w 2491821"/>
                <a:gd name="connsiteY24" fmla="*/ 1195015 h 1197583"/>
                <a:gd name="connsiteX25" fmla="*/ 560399 w 2491821"/>
                <a:gd name="connsiteY25" fmla="*/ 1184735 h 1197583"/>
                <a:gd name="connsiteX26" fmla="*/ 539662 w 2491821"/>
                <a:gd name="connsiteY26" fmla="*/ 1171886 h 1197583"/>
                <a:gd name="connsiteX27" fmla="*/ 531769 w 2491821"/>
                <a:gd name="connsiteY27" fmla="*/ 1150964 h 1197583"/>
                <a:gd name="connsiteX28" fmla="*/ 535807 w 2491821"/>
                <a:gd name="connsiteY28" fmla="*/ 1135548 h 1197583"/>
                <a:gd name="connsiteX29" fmla="*/ 556361 w 2491821"/>
                <a:gd name="connsiteY29" fmla="*/ 1117927 h 1197583"/>
                <a:gd name="connsiteX30" fmla="*/ 572514 w 2491821"/>
                <a:gd name="connsiteY30" fmla="*/ 1090395 h 1197583"/>
                <a:gd name="connsiteX31" fmla="*/ 577286 w 2491821"/>
                <a:gd name="connsiteY31" fmla="*/ 1033500 h 1197583"/>
                <a:gd name="connsiteX32" fmla="*/ 575632 w 2491821"/>
                <a:gd name="connsiteY32" fmla="*/ 988167 h 1197583"/>
                <a:gd name="connsiteX33" fmla="*/ 573248 w 2491821"/>
                <a:gd name="connsiteY33" fmla="*/ 949441 h 1197583"/>
                <a:gd name="connsiteX34" fmla="*/ 552691 w 2491821"/>
                <a:gd name="connsiteY34" fmla="*/ 926315 h 1197583"/>
                <a:gd name="connsiteX35" fmla="*/ 529934 w 2491821"/>
                <a:gd name="connsiteY35" fmla="*/ 896948 h 1197583"/>
                <a:gd name="connsiteX36" fmla="*/ 559666 w 2491821"/>
                <a:gd name="connsiteY36" fmla="*/ 862445 h 1197583"/>
                <a:gd name="connsiteX37" fmla="*/ 647764 w 2491821"/>
                <a:gd name="connsiteY37" fmla="*/ 835646 h 1197583"/>
                <a:gd name="connsiteX38" fmla="*/ 720444 w 2491821"/>
                <a:gd name="connsiteY38" fmla="*/ 824636 h 1197583"/>
                <a:gd name="connsiteX39" fmla="*/ 1362334 w 2491821"/>
                <a:gd name="connsiteY39" fmla="*/ 822064 h 1197583"/>
                <a:gd name="connsiteX40" fmla="*/ 1480901 w 2491821"/>
                <a:gd name="connsiteY40" fmla="*/ 861711 h 1197583"/>
                <a:gd name="connsiteX41" fmla="*/ 1520544 w 2491821"/>
                <a:gd name="connsiteY41" fmla="*/ 908695 h 1197583"/>
                <a:gd name="connsiteX42" fmla="*/ 1537796 w 2491821"/>
                <a:gd name="connsiteY42" fmla="*/ 968896 h 1197583"/>
                <a:gd name="connsiteX43" fmla="*/ 1527884 w 2491821"/>
                <a:gd name="connsiteY43" fmla="*/ 1007990 h 1197583"/>
                <a:gd name="connsiteX44" fmla="*/ 1502191 w 2491821"/>
                <a:gd name="connsiteY44" fmla="*/ 1023223 h 1197583"/>
                <a:gd name="connsiteX45" fmla="*/ 1329666 w 2491821"/>
                <a:gd name="connsiteY45" fmla="*/ 1023223 h 1197583"/>
                <a:gd name="connsiteX46" fmla="*/ 1318287 w 2491821"/>
                <a:gd name="connsiteY46" fmla="*/ 1033135 h 1197583"/>
                <a:gd name="connsiteX47" fmla="*/ 1344165 w 2491821"/>
                <a:gd name="connsiteY47" fmla="*/ 1078099 h 1197583"/>
                <a:gd name="connsiteX48" fmla="*/ 1399775 w 2491821"/>
                <a:gd name="connsiteY48" fmla="*/ 1099206 h 1197583"/>
                <a:gd name="connsiteX49" fmla="*/ 1438869 w 2491821"/>
                <a:gd name="connsiteY49" fmla="*/ 1092415 h 1197583"/>
                <a:gd name="connsiteX50" fmla="*/ 1474291 w 2491821"/>
                <a:gd name="connsiteY50" fmla="*/ 1075715 h 1197583"/>
                <a:gd name="connsiteX51" fmla="*/ 1494114 w 2491821"/>
                <a:gd name="connsiteY51" fmla="*/ 1066905 h 1197583"/>
                <a:gd name="connsiteX52" fmla="*/ 1512836 w 2491821"/>
                <a:gd name="connsiteY52" fmla="*/ 1078652 h 1197583"/>
                <a:gd name="connsiteX53" fmla="*/ 1522011 w 2491821"/>
                <a:gd name="connsiteY53" fmla="*/ 1102879 h 1197583"/>
                <a:gd name="connsiteX54" fmla="*/ 1488974 w 2491821"/>
                <a:gd name="connsiteY54" fmla="*/ 1153901 h 1197583"/>
                <a:gd name="connsiteX55" fmla="*/ 1354258 w 2491821"/>
                <a:gd name="connsiteY55" fmla="*/ 1197583 h 1197583"/>
                <a:gd name="connsiteX56" fmla="*/ 1225050 w 2491821"/>
                <a:gd name="connsiteY56" fmla="*/ 1152799 h 1197583"/>
                <a:gd name="connsiteX57" fmla="*/ 1183203 w 2491821"/>
                <a:gd name="connsiteY57" fmla="*/ 1099574 h 1197583"/>
                <a:gd name="connsiteX58" fmla="*/ 1161544 w 2491821"/>
                <a:gd name="connsiteY58" fmla="*/ 1012210 h 1197583"/>
                <a:gd name="connsiteX59" fmla="*/ 1198988 w 2491821"/>
                <a:gd name="connsiteY59" fmla="*/ 901355 h 1197583"/>
                <a:gd name="connsiteX60" fmla="*/ 1281212 w 2491821"/>
                <a:gd name="connsiteY60" fmla="*/ 837850 h 1197583"/>
                <a:gd name="connsiteX61" fmla="*/ 1362334 w 2491821"/>
                <a:gd name="connsiteY61" fmla="*/ 822064 h 1197583"/>
                <a:gd name="connsiteX62" fmla="*/ 251813 w 2491821"/>
                <a:gd name="connsiteY62" fmla="*/ 755994 h 1197583"/>
                <a:gd name="connsiteX63" fmla="*/ 234008 w 2491821"/>
                <a:gd name="connsiteY63" fmla="*/ 763150 h 1197583"/>
                <a:gd name="connsiteX64" fmla="*/ 229056 w 2491821"/>
                <a:gd name="connsiteY64" fmla="*/ 789031 h 1197583"/>
                <a:gd name="connsiteX65" fmla="*/ 229056 w 2491821"/>
                <a:gd name="connsiteY65" fmla="*/ 864648 h 1197583"/>
                <a:gd name="connsiteX66" fmla="*/ 233643 w 2491821"/>
                <a:gd name="connsiteY66" fmla="*/ 889973 h 1197583"/>
                <a:gd name="connsiteX67" fmla="*/ 249609 w 2491821"/>
                <a:gd name="connsiteY67" fmla="*/ 897317 h 1197583"/>
                <a:gd name="connsiteX68" fmla="*/ 289621 w 2491821"/>
                <a:gd name="connsiteY68" fmla="*/ 880614 h 1197583"/>
                <a:gd name="connsiteX69" fmla="*/ 302470 w 2491821"/>
                <a:gd name="connsiteY69" fmla="*/ 828306 h 1197583"/>
                <a:gd name="connsiteX70" fmla="*/ 289253 w 2491821"/>
                <a:gd name="connsiteY70" fmla="*/ 774896 h 1197583"/>
                <a:gd name="connsiteX71" fmla="*/ 251813 w 2491821"/>
                <a:gd name="connsiteY71" fmla="*/ 755994 h 1197583"/>
                <a:gd name="connsiteX72" fmla="*/ 991344 w 2491821"/>
                <a:gd name="connsiteY72" fmla="*/ 733602 h 1197583"/>
                <a:gd name="connsiteX73" fmla="*/ 1021079 w 2491821"/>
                <a:gd name="connsiteY73" fmla="*/ 733602 h 1197583"/>
                <a:gd name="connsiteX74" fmla="*/ 1033375 w 2491821"/>
                <a:gd name="connsiteY74" fmla="*/ 737821 h 1197583"/>
                <a:gd name="connsiteX75" fmla="*/ 1036496 w 2491821"/>
                <a:gd name="connsiteY75" fmla="*/ 754524 h 1197583"/>
                <a:gd name="connsiteX76" fmla="*/ 1036496 w 2491821"/>
                <a:gd name="connsiteY76" fmla="*/ 804079 h 1197583"/>
                <a:gd name="connsiteX77" fmla="*/ 1039982 w 2491821"/>
                <a:gd name="connsiteY77" fmla="*/ 818394 h 1197583"/>
                <a:gd name="connsiteX78" fmla="*/ 1054850 w 2491821"/>
                <a:gd name="connsiteY78" fmla="*/ 821699 h 1197583"/>
                <a:gd name="connsiteX79" fmla="*/ 1122759 w 2491821"/>
                <a:gd name="connsiteY79" fmla="*/ 821699 h 1197583"/>
                <a:gd name="connsiteX80" fmla="*/ 1140379 w 2491821"/>
                <a:gd name="connsiteY80" fmla="*/ 826655 h 1197583"/>
                <a:gd name="connsiteX81" fmla="*/ 1144414 w 2491821"/>
                <a:gd name="connsiteY81" fmla="*/ 847761 h 1197583"/>
                <a:gd name="connsiteX82" fmla="*/ 1144414 w 2491821"/>
                <a:gd name="connsiteY82" fmla="*/ 869420 h 1197583"/>
                <a:gd name="connsiteX83" fmla="*/ 1139277 w 2491821"/>
                <a:gd name="connsiteY83" fmla="*/ 893828 h 1197583"/>
                <a:gd name="connsiteX84" fmla="*/ 1120555 w 2491821"/>
                <a:gd name="connsiteY84" fmla="*/ 900618 h 1197583"/>
                <a:gd name="connsiteX85" fmla="*/ 1054116 w 2491821"/>
                <a:gd name="connsiteY85" fmla="*/ 900618 h 1197583"/>
                <a:gd name="connsiteX86" fmla="*/ 1040166 w 2491821"/>
                <a:gd name="connsiteY86" fmla="*/ 904292 h 1197583"/>
                <a:gd name="connsiteX87" fmla="*/ 1036496 w 2491821"/>
                <a:gd name="connsiteY87" fmla="*/ 918239 h 1197583"/>
                <a:gd name="connsiteX88" fmla="*/ 1036496 w 2491821"/>
                <a:gd name="connsiteY88" fmla="*/ 1042310 h 1197583"/>
                <a:gd name="connsiteX89" fmla="*/ 1047325 w 2491821"/>
                <a:gd name="connsiteY89" fmla="*/ 1078284 h 1197583"/>
                <a:gd name="connsiteX90" fmla="*/ 1075038 w 2491821"/>
                <a:gd name="connsiteY90" fmla="*/ 1092234 h 1197583"/>
                <a:gd name="connsiteX91" fmla="*/ 1112847 w 2491821"/>
                <a:gd name="connsiteY91" fmla="*/ 1079017 h 1197583"/>
                <a:gd name="connsiteX92" fmla="*/ 1123860 w 2491821"/>
                <a:gd name="connsiteY92" fmla="*/ 1075715 h 1197583"/>
                <a:gd name="connsiteX93" fmla="*/ 1140010 w 2491821"/>
                <a:gd name="connsiteY93" fmla="*/ 1086360 h 1197583"/>
                <a:gd name="connsiteX94" fmla="*/ 1147351 w 2491821"/>
                <a:gd name="connsiteY94" fmla="*/ 1109486 h 1197583"/>
                <a:gd name="connsiteX95" fmla="*/ 1122390 w 2491821"/>
                <a:gd name="connsiteY95" fmla="*/ 1153168 h 1197583"/>
                <a:gd name="connsiteX96" fmla="*/ 996116 w 2491821"/>
                <a:gd name="connsiteY96" fmla="*/ 1197583 h 1197583"/>
                <a:gd name="connsiteX97" fmla="*/ 901780 w 2491821"/>
                <a:gd name="connsiteY97" fmla="*/ 1164362 h 1197583"/>
                <a:gd name="connsiteX98" fmla="*/ 866174 w 2491821"/>
                <a:gd name="connsiteY98" fmla="*/ 1076814 h 1197583"/>
                <a:gd name="connsiteX99" fmla="*/ 866174 w 2491821"/>
                <a:gd name="connsiteY99" fmla="*/ 907229 h 1197583"/>
                <a:gd name="connsiteX100" fmla="*/ 864155 w 2491821"/>
                <a:gd name="connsiteY100" fmla="*/ 896764 h 1197583"/>
                <a:gd name="connsiteX101" fmla="*/ 853691 w 2491821"/>
                <a:gd name="connsiteY101" fmla="*/ 894745 h 1197583"/>
                <a:gd name="connsiteX102" fmla="*/ 815882 w 2491821"/>
                <a:gd name="connsiteY102" fmla="*/ 894745 h 1197583"/>
                <a:gd name="connsiteX103" fmla="*/ 802300 w 2491821"/>
                <a:gd name="connsiteY103" fmla="*/ 891259 h 1197583"/>
                <a:gd name="connsiteX104" fmla="*/ 799367 w 2491821"/>
                <a:gd name="connsiteY104" fmla="*/ 874925 h 1197583"/>
                <a:gd name="connsiteX105" fmla="*/ 799367 w 2491821"/>
                <a:gd name="connsiteY105" fmla="*/ 858775 h 1197583"/>
                <a:gd name="connsiteX106" fmla="*/ 807809 w 2491821"/>
                <a:gd name="connsiteY106" fmla="*/ 842621 h 1197583"/>
                <a:gd name="connsiteX107" fmla="*/ 975927 w 2491821"/>
                <a:gd name="connsiteY107" fmla="*/ 736903 h 1197583"/>
                <a:gd name="connsiteX108" fmla="*/ 991344 w 2491821"/>
                <a:gd name="connsiteY108" fmla="*/ 733602 h 1197583"/>
                <a:gd name="connsiteX109" fmla="*/ 667952 w 2491821"/>
                <a:gd name="connsiteY109" fmla="*/ 686615 h 1197583"/>
                <a:gd name="connsiteX110" fmla="*/ 718609 w 2491821"/>
                <a:gd name="connsiteY110" fmla="*/ 698546 h 1197583"/>
                <a:gd name="connsiteX111" fmla="*/ 737331 w 2491821"/>
                <a:gd name="connsiteY111" fmla="*/ 730665 h 1197583"/>
                <a:gd name="connsiteX112" fmla="*/ 709066 w 2491821"/>
                <a:gd name="connsiteY112" fmla="*/ 775449 h 1197583"/>
                <a:gd name="connsiteX113" fmla="*/ 600780 w 2491821"/>
                <a:gd name="connsiteY113" fmla="*/ 801511 h 1197583"/>
                <a:gd name="connsiteX114" fmla="*/ 558196 w 2491821"/>
                <a:gd name="connsiteY114" fmla="*/ 791231 h 1197583"/>
                <a:gd name="connsiteX115" fmla="*/ 536906 w 2491821"/>
                <a:gd name="connsiteY115" fmla="*/ 754524 h 1197583"/>
                <a:gd name="connsiteX116" fmla="*/ 582058 w 2491821"/>
                <a:gd name="connsiteY116" fmla="*/ 704968 h 1197583"/>
                <a:gd name="connsiteX117" fmla="*/ 667952 w 2491821"/>
                <a:gd name="connsiteY117" fmla="*/ 686615 h 1197583"/>
                <a:gd name="connsiteX118" fmla="*/ 309445 w 2491821"/>
                <a:gd name="connsiteY118" fmla="*/ 684046 h 1197583"/>
                <a:gd name="connsiteX119" fmla="*/ 388180 w 2491821"/>
                <a:gd name="connsiteY119" fmla="*/ 691939 h 1197583"/>
                <a:gd name="connsiteX120" fmla="*/ 440123 w 2491821"/>
                <a:gd name="connsiteY120" fmla="*/ 718550 h 1197583"/>
                <a:gd name="connsiteX121" fmla="*/ 476097 w 2491821"/>
                <a:gd name="connsiteY121" fmla="*/ 800041 h 1197583"/>
                <a:gd name="connsiteX122" fmla="*/ 465452 w 2491821"/>
                <a:gd name="connsiteY122" fmla="*/ 849412 h 1197583"/>
                <a:gd name="connsiteX123" fmla="*/ 436818 w 2491821"/>
                <a:gd name="connsiteY123" fmla="*/ 887773 h 1197583"/>
                <a:gd name="connsiteX124" fmla="*/ 423970 w 2491821"/>
                <a:gd name="connsiteY124" fmla="*/ 906492 h 1197583"/>
                <a:gd name="connsiteX125" fmla="*/ 439386 w 2491821"/>
                <a:gd name="connsiteY125" fmla="*/ 921909 h 1197583"/>
                <a:gd name="connsiteX126" fmla="*/ 494082 w 2491821"/>
                <a:gd name="connsiteY126" fmla="*/ 962654 h 1197583"/>
                <a:gd name="connsiteX127" fmla="*/ 519411 w 2491821"/>
                <a:gd name="connsiteY127" fmla="*/ 1037170 h 1197583"/>
                <a:gd name="connsiteX128" fmla="*/ 480868 w 2491821"/>
                <a:gd name="connsiteY128" fmla="*/ 1133713 h 1197583"/>
                <a:gd name="connsiteX129" fmla="*/ 329999 w 2491821"/>
                <a:gd name="connsiteY129" fmla="*/ 1191341 h 1197583"/>
                <a:gd name="connsiteX130" fmla="*/ 263191 w 2491821"/>
                <a:gd name="connsiteY130" fmla="*/ 1189506 h 1197583"/>
                <a:gd name="connsiteX131" fmla="*/ 203727 w 2491821"/>
                <a:gd name="connsiteY131" fmla="*/ 1187306 h 1197583"/>
                <a:gd name="connsiteX132" fmla="*/ 154540 w 2491821"/>
                <a:gd name="connsiteY132" fmla="*/ 1187671 h 1197583"/>
                <a:gd name="connsiteX133" fmla="*/ 78922 w 2491821"/>
                <a:gd name="connsiteY133" fmla="*/ 1189875 h 1197583"/>
                <a:gd name="connsiteX134" fmla="*/ 48454 w 2491821"/>
                <a:gd name="connsiteY134" fmla="*/ 1191710 h 1197583"/>
                <a:gd name="connsiteX135" fmla="*/ 12848 w 2491821"/>
                <a:gd name="connsiteY135" fmla="*/ 1180331 h 1197583"/>
                <a:gd name="connsiteX136" fmla="*/ 0 w 2491821"/>
                <a:gd name="connsiteY136" fmla="*/ 1153168 h 1197583"/>
                <a:gd name="connsiteX137" fmla="*/ 4772 w 2491821"/>
                <a:gd name="connsiteY137" fmla="*/ 1137014 h 1197583"/>
                <a:gd name="connsiteX138" fmla="*/ 27897 w 2491821"/>
                <a:gd name="connsiteY138" fmla="*/ 1118661 h 1197583"/>
                <a:gd name="connsiteX139" fmla="*/ 42580 w 2491821"/>
                <a:gd name="connsiteY139" fmla="*/ 1095720 h 1197583"/>
                <a:gd name="connsiteX140" fmla="*/ 51390 w 2491821"/>
                <a:gd name="connsiteY140" fmla="*/ 1028728 h 1197583"/>
                <a:gd name="connsiteX141" fmla="*/ 58365 w 2491821"/>
                <a:gd name="connsiteY141" fmla="*/ 831611 h 1197583"/>
                <a:gd name="connsiteX142" fmla="*/ 52676 w 2491821"/>
                <a:gd name="connsiteY142" fmla="*/ 774531 h 1197583"/>
                <a:gd name="connsiteX143" fmla="*/ 26062 w 2491821"/>
                <a:gd name="connsiteY143" fmla="*/ 751222 h 1197583"/>
                <a:gd name="connsiteX144" fmla="*/ 1835 w 2491821"/>
                <a:gd name="connsiteY144" fmla="*/ 721122 h 1197583"/>
                <a:gd name="connsiteX145" fmla="*/ 16334 w 2491821"/>
                <a:gd name="connsiteY145" fmla="*/ 694691 h 1197583"/>
                <a:gd name="connsiteX146" fmla="*/ 53594 w 2491821"/>
                <a:gd name="connsiteY146" fmla="*/ 684415 h 1197583"/>
                <a:gd name="connsiteX147" fmla="*/ 85529 w 2491821"/>
                <a:gd name="connsiteY147" fmla="*/ 685513 h 1197583"/>
                <a:gd name="connsiteX148" fmla="*/ 155273 w 2491821"/>
                <a:gd name="connsiteY148" fmla="*/ 686983 h 1197583"/>
                <a:gd name="connsiteX149" fmla="*/ 263560 w 2491821"/>
                <a:gd name="connsiteY149" fmla="*/ 684780 h 1197583"/>
                <a:gd name="connsiteX150" fmla="*/ 309445 w 2491821"/>
                <a:gd name="connsiteY150" fmla="*/ 684046 h 1197583"/>
                <a:gd name="connsiteX151" fmla="*/ 1755227 w 2491821"/>
                <a:gd name="connsiteY151" fmla="*/ 353857 h 1197583"/>
                <a:gd name="connsiteX152" fmla="*/ 1727146 w 2491821"/>
                <a:gd name="connsiteY152" fmla="*/ 367074 h 1197583"/>
                <a:gd name="connsiteX153" fmla="*/ 1715215 w 2491821"/>
                <a:gd name="connsiteY153" fmla="*/ 398641 h 1197583"/>
                <a:gd name="connsiteX154" fmla="*/ 1723657 w 2491821"/>
                <a:gd name="connsiteY154" fmla="*/ 427090 h 1197583"/>
                <a:gd name="connsiteX155" fmla="*/ 1746048 w 2491821"/>
                <a:gd name="connsiteY155" fmla="*/ 437920 h 1197583"/>
                <a:gd name="connsiteX156" fmla="*/ 1775415 w 2491821"/>
                <a:gd name="connsiteY156" fmla="*/ 388364 h 1197583"/>
                <a:gd name="connsiteX157" fmla="*/ 1771193 w 2491821"/>
                <a:gd name="connsiteY157" fmla="*/ 361200 h 1197583"/>
                <a:gd name="connsiteX158" fmla="*/ 1755227 w 2491821"/>
                <a:gd name="connsiteY158" fmla="*/ 353857 h 1197583"/>
                <a:gd name="connsiteX159" fmla="*/ 1472212 w 2491821"/>
                <a:gd name="connsiteY159" fmla="*/ 144260 h 1197583"/>
                <a:gd name="connsiteX160" fmla="*/ 1492401 w 2491821"/>
                <a:gd name="connsiteY160" fmla="*/ 167017 h 1197583"/>
                <a:gd name="connsiteX161" fmla="*/ 1492401 w 2491821"/>
                <a:gd name="connsiteY161" fmla="*/ 380287 h 1197583"/>
                <a:gd name="connsiteX162" fmla="*/ 1496988 w 2491821"/>
                <a:gd name="connsiteY162" fmla="*/ 417363 h 1197583"/>
                <a:gd name="connsiteX163" fmla="*/ 1515526 w 2491821"/>
                <a:gd name="connsiteY163" fmla="*/ 439021 h 1197583"/>
                <a:gd name="connsiteX164" fmla="*/ 1530762 w 2491821"/>
                <a:gd name="connsiteY164" fmla="*/ 452784 h 1197583"/>
                <a:gd name="connsiteX165" fmla="*/ 1534616 w 2491821"/>
                <a:gd name="connsiteY165" fmla="*/ 467283 h 1197583"/>
                <a:gd name="connsiteX166" fmla="*/ 1414580 w 2491821"/>
                <a:gd name="connsiteY166" fmla="*/ 514635 h 1197583"/>
                <a:gd name="connsiteX167" fmla="*/ 1312167 w 2491821"/>
                <a:gd name="connsiteY167" fmla="*/ 504359 h 1197583"/>
                <a:gd name="connsiteX168" fmla="*/ 1291429 w 2491821"/>
                <a:gd name="connsiteY168" fmla="*/ 491510 h 1197583"/>
                <a:gd name="connsiteX169" fmla="*/ 1283537 w 2491821"/>
                <a:gd name="connsiteY169" fmla="*/ 470588 h 1197583"/>
                <a:gd name="connsiteX170" fmla="*/ 1287575 w 2491821"/>
                <a:gd name="connsiteY170" fmla="*/ 455171 h 1197583"/>
                <a:gd name="connsiteX171" fmla="*/ 1308129 w 2491821"/>
                <a:gd name="connsiteY171" fmla="*/ 437551 h 1197583"/>
                <a:gd name="connsiteX172" fmla="*/ 1324282 w 2491821"/>
                <a:gd name="connsiteY172" fmla="*/ 410019 h 1197583"/>
                <a:gd name="connsiteX173" fmla="*/ 1329054 w 2491821"/>
                <a:gd name="connsiteY173" fmla="*/ 353124 h 1197583"/>
                <a:gd name="connsiteX174" fmla="*/ 1327400 w 2491821"/>
                <a:gd name="connsiteY174" fmla="*/ 307791 h 1197583"/>
                <a:gd name="connsiteX175" fmla="*/ 1325016 w 2491821"/>
                <a:gd name="connsiteY175" fmla="*/ 269065 h 1197583"/>
                <a:gd name="connsiteX176" fmla="*/ 1304459 w 2491821"/>
                <a:gd name="connsiteY176" fmla="*/ 245939 h 1197583"/>
                <a:gd name="connsiteX177" fmla="*/ 1281702 w 2491821"/>
                <a:gd name="connsiteY177" fmla="*/ 216572 h 1197583"/>
                <a:gd name="connsiteX178" fmla="*/ 1311434 w 2491821"/>
                <a:gd name="connsiteY178" fmla="*/ 182068 h 1197583"/>
                <a:gd name="connsiteX179" fmla="*/ 1399531 w 2491821"/>
                <a:gd name="connsiteY179" fmla="*/ 155270 h 1197583"/>
                <a:gd name="connsiteX180" fmla="*/ 1472212 w 2491821"/>
                <a:gd name="connsiteY180" fmla="*/ 144260 h 1197583"/>
                <a:gd name="connsiteX181" fmla="*/ 684717 w 2491821"/>
                <a:gd name="connsiteY181" fmla="*/ 144260 h 1197583"/>
                <a:gd name="connsiteX182" fmla="*/ 706373 w 2491821"/>
                <a:gd name="connsiteY182" fmla="*/ 162613 h 1197583"/>
                <a:gd name="connsiteX183" fmla="*/ 706373 w 2491821"/>
                <a:gd name="connsiteY183" fmla="*/ 361566 h 1197583"/>
                <a:gd name="connsiteX184" fmla="*/ 748588 w 2491821"/>
                <a:gd name="connsiteY184" fmla="*/ 425439 h 1197583"/>
                <a:gd name="connsiteX185" fmla="*/ 769510 w 2491821"/>
                <a:gd name="connsiteY185" fmla="*/ 419382 h 1197583"/>
                <a:gd name="connsiteX186" fmla="*/ 783825 w 2491821"/>
                <a:gd name="connsiteY186" fmla="*/ 404514 h 1197583"/>
                <a:gd name="connsiteX187" fmla="*/ 791902 w 2491821"/>
                <a:gd name="connsiteY187" fmla="*/ 325960 h 1197583"/>
                <a:gd name="connsiteX188" fmla="*/ 787863 w 2491821"/>
                <a:gd name="connsiteY188" fmla="*/ 243736 h 1197583"/>
                <a:gd name="connsiteX189" fmla="*/ 782723 w 2491821"/>
                <a:gd name="connsiteY189" fmla="*/ 230338 h 1197583"/>
                <a:gd name="connsiteX190" fmla="*/ 768777 w 2491821"/>
                <a:gd name="connsiteY190" fmla="*/ 220611 h 1197583"/>
                <a:gd name="connsiteX191" fmla="*/ 747851 w 2491821"/>
                <a:gd name="connsiteY191" fmla="*/ 192714 h 1197583"/>
                <a:gd name="connsiteX192" fmla="*/ 783825 w 2491821"/>
                <a:gd name="connsiteY192" fmla="*/ 161143 h 1197583"/>
                <a:gd name="connsiteX193" fmla="*/ 918541 w 2491821"/>
                <a:gd name="connsiteY193" fmla="*/ 144260 h 1197583"/>
                <a:gd name="connsiteX194" fmla="*/ 955617 w 2491821"/>
                <a:gd name="connsiteY194" fmla="*/ 183535 h 1197583"/>
                <a:gd name="connsiteX195" fmla="*/ 955249 w 2491821"/>
                <a:gd name="connsiteY195" fmla="*/ 200054 h 1197583"/>
                <a:gd name="connsiteX196" fmla="*/ 954147 w 2491821"/>
                <a:gd name="connsiteY196" fmla="*/ 243003 h 1197583"/>
                <a:gd name="connsiteX197" fmla="*/ 954147 w 2491821"/>
                <a:gd name="connsiteY197" fmla="*/ 404883 h 1197583"/>
                <a:gd name="connsiteX198" fmla="*/ 975437 w 2491821"/>
                <a:gd name="connsiteY198" fmla="*/ 427640 h 1197583"/>
                <a:gd name="connsiteX199" fmla="*/ 993426 w 2491821"/>
                <a:gd name="connsiteY199" fmla="*/ 453336 h 1197583"/>
                <a:gd name="connsiteX200" fmla="*/ 915240 w 2491821"/>
                <a:gd name="connsiteY200" fmla="*/ 504359 h 1197583"/>
                <a:gd name="connsiteX201" fmla="*/ 826406 w 2491821"/>
                <a:gd name="connsiteY201" fmla="*/ 515004 h 1197583"/>
                <a:gd name="connsiteX202" fmla="*/ 802363 w 2491821"/>
                <a:gd name="connsiteY202" fmla="*/ 510965 h 1197583"/>
                <a:gd name="connsiteX203" fmla="*/ 794839 w 2491821"/>
                <a:gd name="connsiteY203" fmla="*/ 495184 h 1197583"/>
                <a:gd name="connsiteX204" fmla="*/ 780888 w 2491821"/>
                <a:gd name="connsiteY204" fmla="*/ 472423 h 1197583"/>
                <a:gd name="connsiteX205" fmla="*/ 772815 w 2491821"/>
                <a:gd name="connsiteY205" fmla="*/ 474442 h 1197583"/>
                <a:gd name="connsiteX206" fmla="*/ 750423 w 2491821"/>
                <a:gd name="connsiteY206" fmla="*/ 489310 h 1197583"/>
                <a:gd name="connsiteX207" fmla="*/ 670767 w 2491821"/>
                <a:gd name="connsiteY207" fmla="*/ 514635 h 1197583"/>
                <a:gd name="connsiteX208" fmla="*/ 571291 w 2491821"/>
                <a:gd name="connsiteY208" fmla="*/ 473893 h 1197583"/>
                <a:gd name="connsiteX209" fmla="*/ 546696 w 2491821"/>
                <a:gd name="connsiteY209" fmla="*/ 358997 h 1197583"/>
                <a:gd name="connsiteX210" fmla="*/ 547064 w 2491821"/>
                <a:gd name="connsiteY210" fmla="*/ 307607 h 1197583"/>
                <a:gd name="connsiteX211" fmla="*/ 547064 w 2491821"/>
                <a:gd name="connsiteY211" fmla="*/ 290720 h 1197583"/>
                <a:gd name="connsiteX212" fmla="*/ 541375 w 2491821"/>
                <a:gd name="connsiteY212" fmla="*/ 244285 h 1197583"/>
                <a:gd name="connsiteX213" fmla="*/ 520634 w 2491821"/>
                <a:gd name="connsiteY213" fmla="*/ 220976 h 1197583"/>
                <a:gd name="connsiteX214" fmla="*/ 502465 w 2491821"/>
                <a:gd name="connsiteY214" fmla="*/ 209232 h 1197583"/>
                <a:gd name="connsiteX215" fmla="*/ 498610 w 2491821"/>
                <a:gd name="connsiteY215" fmla="*/ 197117 h 1197583"/>
                <a:gd name="connsiteX216" fmla="*/ 540822 w 2491821"/>
                <a:gd name="connsiteY216" fmla="*/ 160042 h 1197583"/>
                <a:gd name="connsiteX217" fmla="*/ 684717 w 2491821"/>
                <a:gd name="connsiteY217" fmla="*/ 144260 h 1197583"/>
                <a:gd name="connsiteX218" fmla="*/ 2331043 w 2491821"/>
                <a:gd name="connsiteY218" fmla="*/ 143891 h 1197583"/>
                <a:gd name="connsiteX219" fmla="*/ 2410330 w 2491821"/>
                <a:gd name="connsiteY219" fmla="*/ 168118 h 1197583"/>
                <a:gd name="connsiteX220" fmla="*/ 2442634 w 2491821"/>
                <a:gd name="connsiteY220" fmla="*/ 208680 h 1197583"/>
                <a:gd name="connsiteX221" fmla="*/ 2454012 w 2491821"/>
                <a:gd name="connsiteY221" fmla="*/ 277141 h 1197583"/>
                <a:gd name="connsiteX222" fmla="*/ 2459152 w 2491821"/>
                <a:gd name="connsiteY222" fmla="*/ 406349 h 1197583"/>
                <a:gd name="connsiteX223" fmla="*/ 2463740 w 2491821"/>
                <a:gd name="connsiteY223" fmla="*/ 428008 h 1197583"/>
                <a:gd name="connsiteX224" fmla="*/ 2486316 w 2491821"/>
                <a:gd name="connsiteY224" fmla="*/ 454803 h 1197583"/>
                <a:gd name="connsiteX225" fmla="*/ 2491821 w 2491821"/>
                <a:gd name="connsiteY225" fmla="*/ 471322 h 1197583"/>
                <a:gd name="connsiteX226" fmla="*/ 2462822 w 2491821"/>
                <a:gd name="connsiteY226" fmla="*/ 505092 h 1197583"/>
                <a:gd name="connsiteX227" fmla="*/ 2359308 w 2491821"/>
                <a:gd name="connsiteY227" fmla="*/ 514635 h 1197583"/>
                <a:gd name="connsiteX228" fmla="*/ 2287729 w 2491821"/>
                <a:gd name="connsiteY228" fmla="*/ 505829 h 1197583"/>
                <a:gd name="connsiteX229" fmla="*/ 2266070 w 2491821"/>
                <a:gd name="connsiteY229" fmla="*/ 476093 h 1197583"/>
                <a:gd name="connsiteX230" fmla="*/ 2268274 w 2491821"/>
                <a:gd name="connsiteY230" fmla="*/ 465264 h 1197583"/>
                <a:gd name="connsiteX231" fmla="*/ 2282957 w 2491821"/>
                <a:gd name="connsiteY231" fmla="*/ 448196 h 1197583"/>
                <a:gd name="connsiteX232" fmla="*/ 2297641 w 2491821"/>
                <a:gd name="connsiteY232" fmla="*/ 345415 h 1197583"/>
                <a:gd name="connsiteX233" fmla="*/ 2285894 w 2491821"/>
                <a:gd name="connsiteY233" fmla="*/ 270531 h 1197583"/>
                <a:gd name="connsiteX234" fmla="*/ 2250654 w 2491821"/>
                <a:gd name="connsiteY234" fmla="*/ 251076 h 1197583"/>
                <a:gd name="connsiteX235" fmla="*/ 2216883 w 2491821"/>
                <a:gd name="connsiteY235" fmla="*/ 266861 h 1197583"/>
                <a:gd name="connsiteX236" fmla="*/ 2207705 w 2491821"/>
                <a:gd name="connsiteY236" fmla="*/ 324125 h 1197583"/>
                <a:gd name="connsiteX237" fmla="*/ 2207705 w 2491821"/>
                <a:gd name="connsiteY237" fmla="*/ 396806 h 1197583"/>
                <a:gd name="connsiteX238" fmla="*/ 2210461 w 2491821"/>
                <a:gd name="connsiteY238" fmla="*/ 426538 h 1197583"/>
                <a:gd name="connsiteX239" fmla="*/ 2228630 w 2491821"/>
                <a:gd name="connsiteY239" fmla="*/ 457740 h 1197583"/>
                <a:gd name="connsiteX240" fmla="*/ 2232668 w 2491821"/>
                <a:gd name="connsiteY240" fmla="*/ 472792 h 1197583"/>
                <a:gd name="connsiteX241" fmla="*/ 2202568 w 2491821"/>
                <a:gd name="connsiteY241" fmla="*/ 504727 h 1197583"/>
                <a:gd name="connsiteX242" fmla="*/ 2108597 w 2491821"/>
                <a:gd name="connsiteY242" fmla="*/ 515004 h 1197583"/>
                <a:gd name="connsiteX243" fmla="*/ 2006549 w 2491821"/>
                <a:gd name="connsiteY243" fmla="*/ 472792 h 1197583"/>
                <a:gd name="connsiteX244" fmla="*/ 2009670 w 2491821"/>
                <a:gd name="connsiteY244" fmla="*/ 459394 h 1197583"/>
                <a:gd name="connsiteX245" fmla="*/ 2024538 w 2491821"/>
                <a:gd name="connsiteY245" fmla="*/ 446361 h 1197583"/>
                <a:gd name="connsiteX246" fmla="*/ 2036650 w 2491821"/>
                <a:gd name="connsiteY246" fmla="*/ 430392 h 1197583"/>
                <a:gd name="connsiteX247" fmla="*/ 2041421 w 2491821"/>
                <a:gd name="connsiteY247" fmla="*/ 386161 h 1197583"/>
                <a:gd name="connsiteX248" fmla="*/ 2043990 w 2491821"/>
                <a:gd name="connsiteY248" fmla="*/ 298432 h 1197583"/>
                <a:gd name="connsiteX249" fmla="*/ 2040136 w 2491821"/>
                <a:gd name="connsiteY249" fmla="*/ 265210 h 1197583"/>
                <a:gd name="connsiteX250" fmla="*/ 2017928 w 2491821"/>
                <a:gd name="connsiteY250" fmla="*/ 245939 h 1197583"/>
                <a:gd name="connsiteX251" fmla="*/ 2002146 w 2491821"/>
                <a:gd name="connsiteY251" fmla="*/ 221712 h 1197583"/>
                <a:gd name="connsiteX252" fmla="*/ 2014991 w 2491821"/>
                <a:gd name="connsiteY252" fmla="*/ 197670 h 1197583"/>
                <a:gd name="connsiteX253" fmla="*/ 2067852 w 2491821"/>
                <a:gd name="connsiteY253" fmla="*/ 173992 h 1197583"/>
                <a:gd name="connsiteX254" fmla="*/ 2135761 w 2491821"/>
                <a:gd name="connsiteY254" fmla="*/ 152886 h 1197583"/>
                <a:gd name="connsiteX255" fmla="*/ 2180541 w 2491821"/>
                <a:gd name="connsiteY255" fmla="*/ 144260 h 1197583"/>
                <a:gd name="connsiteX256" fmla="*/ 2199079 w 2491821"/>
                <a:gd name="connsiteY256" fmla="*/ 152333 h 1197583"/>
                <a:gd name="connsiteX257" fmla="*/ 2206606 w 2491821"/>
                <a:gd name="connsiteY257" fmla="*/ 171423 h 1197583"/>
                <a:gd name="connsiteX258" fmla="*/ 2206238 w 2491821"/>
                <a:gd name="connsiteY258" fmla="*/ 180598 h 1197583"/>
                <a:gd name="connsiteX259" fmla="*/ 2205870 w 2491821"/>
                <a:gd name="connsiteY259" fmla="*/ 185738 h 1197583"/>
                <a:gd name="connsiteX260" fmla="*/ 2220553 w 2491821"/>
                <a:gd name="connsiteY260" fmla="*/ 203359 h 1197583"/>
                <a:gd name="connsiteX261" fmla="*/ 2239275 w 2491821"/>
                <a:gd name="connsiteY261" fmla="*/ 189409 h 1197583"/>
                <a:gd name="connsiteX262" fmla="*/ 2331043 w 2491821"/>
                <a:gd name="connsiteY262" fmla="*/ 143891 h 1197583"/>
                <a:gd name="connsiteX263" fmla="*/ 1196906 w 2491821"/>
                <a:gd name="connsiteY263" fmla="*/ 143891 h 1197583"/>
                <a:gd name="connsiteX264" fmla="*/ 1214895 w 2491821"/>
                <a:gd name="connsiteY264" fmla="*/ 150498 h 1197583"/>
                <a:gd name="connsiteX265" fmla="*/ 1220031 w 2491821"/>
                <a:gd name="connsiteY265" fmla="*/ 173258 h 1197583"/>
                <a:gd name="connsiteX266" fmla="*/ 1220031 w 2491821"/>
                <a:gd name="connsiteY266" fmla="*/ 498485 h 1197583"/>
                <a:gd name="connsiteX267" fmla="*/ 1212323 w 2491821"/>
                <a:gd name="connsiteY267" fmla="*/ 574836 h 1197583"/>
                <a:gd name="connsiteX268" fmla="*/ 1185896 w 2491821"/>
                <a:gd name="connsiteY268" fmla="*/ 617416 h 1197583"/>
                <a:gd name="connsiteX269" fmla="*/ 1136156 w 2491821"/>
                <a:gd name="connsiteY269" fmla="*/ 642929 h 1197583"/>
                <a:gd name="connsiteX270" fmla="*/ 1073936 w 2491821"/>
                <a:gd name="connsiteY270" fmla="*/ 652657 h 1197583"/>
                <a:gd name="connsiteX271" fmla="*/ 1013920 w 2491821"/>
                <a:gd name="connsiteY271" fmla="*/ 638342 h 1197583"/>
                <a:gd name="connsiteX272" fmla="*/ 989877 w 2491821"/>
                <a:gd name="connsiteY272" fmla="*/ 602736 h 1197583"/>
                <a:gd name="connsiteX273" fmla="*/ 996668 w 2491821"/>
                <a:gd name="connsiteY273" fmla="*/ 586218 h 1197583"/>
                <a:gd name="connsiteX274" fmla="*/ 1013002 w 2491821"/>
                <a:gd name="connsiteY274" fmla="*/ 579243 h 1197583"/>
                <a:gd name="connsiteX275" fmla="*/ 1024749 w 2491821"/>
                <a:gd name="connsiteY275" fmla="*/ 580344 h 1197583"/>
                <a:gd name="connsiteX276" fmla="*/ 1033924 w 2491821"/>
                <a:gd name="connsiteY276" fmla="*/ 581446 h 1197583"/>
                <a:gd name="connsiteX277" fmla="*/ 1045855 w 2491821"/>
                <a:gd name="connsiteY277" fmla="*/ 575204 h 1197583"/>
                <a:gd name="connsiteX278" fmla="*/ 1051179 w 2491821"/>
                <a:gd name="connsiteY278" fmla="*/ 561254 h 1197583"/>
                <a:gd name="connsiteX279" fmla="*/ 1050078 w 2491821"/>
                <a:gd name="connsiteY279" fmla="*/ 550977 h 1197583"/>
                <a:gd name="connsiteX280" fmla="*/ 1047506 w 2491821"/>
                <a:gd name="connsiteY280" fmla="*/ 525649 h 1197583"/>
                <a:gd name="connsiteX281" fmla="*/ 1047506 w 2491821"/>
                <a:gd name="connsiteY281" fmla="*/ 292558 h 1197583"/>
                <a:gd name="connsiteX282" fmla="*/ 1041817 w 2491821"/>
                <a:gd name="connsiteY282" fmla="*/ 266861 h 1197583"/>
                <a:gd name="connsiteX283" fmla="*/ 1022181 w 2491821"/>
                <a:gd name="connsiteY283" fmla="*/ 252178 h 1197583"/>
                <a:gd name="connsiteX284" fmla="*/ 1001256 w 2491821"/>
                <a:gd name="connsiteY284" fmla="*/ 226849 h 1197583"/>
                <a:gd name="connsiteX285" fmla="*/ 1018142 w 2491821"/>
                <a:gd name="connsiteY285" fmla="*/ 193263 h 1197583"/>
                <a:gd name="connsiteX286" fmla="*/ 1073203 w 2491821"/>
                <a:gd name="connsiteY286" fmla="*/ 167017 h 1197583"/>
                <a:gd name="connsiteX287" fmla="*/ 1139277 w 2491821"/>
                <a:gd name="connsiteY287" fmla="*/ 151231 h 1197583"/>
                <a:gd name="connsiteX288" fmla="*/ 1196906 w 2491821"/>
                <a:gd name="connsiteY288" fmla="*/ 143891 h 1197583"/>
                <a:gd name="connsiteX289" fmla="*/ 1779819 w 2491821"/>
                <a:gd name="connsiteY289" fmla="*/ 141323 h 1197583"/>
                <a:gd name="connsiteX290" fmla="*/ 1888108 w 2491821"/>
                <a:gd name="connsiteY290" fmla="*/ 173623 h 1197583"/>
                <a:gd name="connsiteX291" fmla="*/ 1920961 w 2491821"/>
                <a:gd name="connsiteY291" fmla="*/ 213086 h 1197583"/>
                <a:gd name="connsiteX292" fmla="*/ 1930320 w 2491821"/>
                <a:gd name="connsiteY292" fmla="*/ 274205 h 1197583"/>
                <a:gd name="connsiteX293" fmla="*/ 1929587 w 2491821"/>
                <a:gd name="connsiteY293" fmla="*/ 328897 h 1197583"/>
                <a:gd name="connsiteX294" fmla="*/ 1937664 w 2491821"/>
                <a:gd name="connsiteY294" fmla="*/ 402679 h 1197583"/>
                <a:gd name="connsiteX295" fmla="*/ 1945372 w 2491821"/>
                <a:gd name="connsiteY295" fmla="*/ 412956 h 1197583"/>
                <a:gd name="connsiteX296" fmla="*/ 1960789 w 2491821"/>
                <a:gd name="connsiteY296" fmla="*/ 416994 h 1197583"/>
                <a:gd name="connsiteX297" fmla="*/ 1972536 w 2491821"/>
                <a:gd name="connsiteY297" fmla="*/ 432411 h 1197583"/>
                <a:gd name="connsiteX298" fmla="*/ 1958401 w 2491821"/>
                <a:gd name="connsiteY298" fmla="*/ 469118 h 1197583"/>
                <a:gd name="connsiteX299" fmla="*/ 1921879 w 2491821"/>
                <a:gd name="connsiteY299" fmla="*/ 501057 h 1197583"/>
                <a:gd name="connsiteX300" fmla="*/ 1864246 w 2491821"/>
                <a:gd name="connsiteY300" fmla="*/ 517207 h 1197583"/>
                <a:gd name="connsiteX301" fmla="*/ 1803312 w 2491821"/>
                <a:gd name="connsiteY301" fmla="*/ 490777 h 1197583"/>
                <a:gd name="connsiteX302" fmla="*/ 1788997 w 2491821"/>
                <a:gd name="connsiteY302" fmla="*/ 481233 h 1197583"/>
                <a:gd name="connsiteX303" fmla="*/ 1769542 w 2491821"/>
                <a:gd name="connsiteY303" fmla="*/ 490409 h 1197583"/>
                <a:gd name="connsiteX304" fmla="*/ 1686216 w 2491821"/>
                <a:gd name="connsiteY304" fmla="*/ 517207 h 1197583"/>
                <a:gd name="connsiteX305" fmla="*/ 1608395 w 2491821"/>
                <a:gd name="connsiteY305" fmla="*/ 496650 h 1197583"/>
                <a:gd name="connsiteX306" fmla="*/ 1577562 w 2491821"/>
                <a:gd name="connsiteY306" fmla="*/ 461229 h 1197583"/>
                <a:gd name="connsiteX307" fmla="*/ 1566183 w 2491821"/>
                <a:gd name="connsiteY307" fmla="*/ 415528 h 1197583"/>
                <a:gd name="connsiteX308" fmla="*/ 1597017 w 2491821"/>
                <a:gd name="connsiteY308" fmla="*/ 347987 h 1197583"/>
                <a:gd name="connsiteX309" fmla="*/ 1740912 w 2491821"/>
                <a:gd name="connsiteY309" fmla="*/ 301368 h 1197583"/>
                <a:gd name="connsiteX310" fmla="*/ 1767707 w 2491821"/>
                <a:gd name="connsiteY310" fmla="*/ 297146 h 1197583"/>
                <a:gd name="connsiteX311" fmla="*/ 1773212 w 2491821"/>
                <a:gd name="connsiteY311" fmla="*/ 277506 h 1197583"/>
                <a:gd name="connsiteX312" fmla="*/ 1765139 w 2491821"/>
                <a:gd name="connsiteY312" fmla="*/ 221160 h 1197583"/>
                <a:gd name="connsiteX313" fmla="*/ 1738708 w 2491821"/>
                <a:gd name="connsiteY313" fmla="*/ 203724 h 1197583"/>
                <a:gd name="connsiteX314" fmla="*/ 1719069 w 2491821"/>
                <a:gd name="connsiteY314" fmla="*/ 210331 h 1197583"/>
                <a:gd name="connsiteX315" fmla="*/ 1697595 w 2491821"/>
                <a:gd name="connsiteY315" fmla="*/ 234558 h 1197583"/>
                <a:gd name="connsiteX316" fmla="*/ 1629321 w 2491821"/>
                <a:gd name="connsiteY316" fmla="*/ 281176 h 1197583"/>
                <a:gd name="connsiteX317" fmla="*/ 1599954 w 2491821"/>
                <a:gd name="connsiteY317" fmla="*/ 270531 h 1197583"/>
                <a:gd name="connsiteX318" fmla="*/ 1588575 w 2491821"/>
                <a:gd name="connsiteY318" fmla="*/ 242634 h 1197583"/>
                <a:gd name="connsiteX319" fmla="*/ 1602706 w 2491821"/>
                <a:gd name="connsiteY319" fmla="*/ 207394 h 1197583"/>
                <a:gd name="connsiteX320" fmla="*/ 1641067 w 2491821"/>
                <a:gd name="connsiteY320" fmla="*/ 176560 h 1197583"/>
                <a:gd name="connsiteX321" fmla="*/ 1779819 w 2491821"/>
                <a:gd name="connsiteY321" fmla="*/ 141323 h 1197583"/>
                <a:gd name="connsiteX322" fmla="*/ 1419720 w 2491821"/>
                <a:gd name="connsiteY322" fmla="*/ 6238 h 1197583"/>
                <a:gd name="connsiteX323" fmla="*/ 1470377 w 2491821"/>
                <a:gd name="connsiteY323" fmla="*/ 18169 h 1197583"/>
                <a:gd name="connsiteX324" fmla="*/ 1489099 w 2491821"/>
                <a:gd name="connsiteY324" fmla="*/ 50289 h 1197583"/>
                <a:gd name="connsiteX325" fmla="*/ 1460834 w 2491821"/>
                <a:gd name="connsiteY325" fmla="*/ 95069 h 1197583"/>
                <a:gd name="connsiteX326" fmla="*/ 1352548 w 2491821"/>
                <a:gd name="connsiteY326" fmla="*/ 121134 h 1197583"/>
                <a:gd name="connsiteX327" fmla="*/ 1309964 w 2491821"/>
                <a:gd name="connsiteY327" fmla="*/ 110854 h 1197583"/>
                <a:gd name="connsiteX328" fmla="*/ 1288674 w 2491821"/>
                <a:gd name="connsiteY328" fmla="*/ 74147 h 1197583"/>
                <a:gd name="connsiteX329" fmla="*/ 1333826 w 2491821"/>
                <a:gd name="connsiteY329" fmla="*/ 24592 h 1197583"/>
                <a:gd name="connsiteX330" fmla="*/ 1419720 w 2491821"/>
                <a:gd name="connsiteY330" fmla="*/ 6238 h 1197583"/>
                <a:gd name="connsiteX331" fmla="*/ 1142214 w 2491821"/>
                <a:gd name="connsiteY331" fmla="*/ 6238 h 1197583"/>
                <a:gd name="connsiteX332" fmla="*/ 1192868 w 2491821"/>
                <a:gd name="connsiteY332" fmla="*/ 18169 h 1197583"/>
                <a:gd name="connsiteX333" fmla="*/ 1211589 w 2491821"/>
                <a:gd name="connsiteY333" fmla="*/ 50289 h 1197583"/>
                <a:gd name="connsiteX334" fmla="*/ 1183324 w 2491821"/>
                <a:gd name="connsiteY334" fmla="*/ 95069 h 1197583"/>
                <a:gd name="connsiteX335" fmla="*/ 1075038 w 2491821"/>
                <a:gd name="connsiteY335" fmla="*/ 121134 h 1197583"/>
                <a:gd name="connsiteX336" fmla="*/ 1032458 w 2491821"/>
                <a:gd name="connsiteY336" fmla="*/ 110854 h 1197583"/>
                <a:gd name="connsiteX337" fmla="*/ 1011167 w 2491821"/>
                <a:gd name="connsiteY337" fmla="*/ 74147 h 1197583"/>
                <a:gd name="connsiteX338" fmla="*/ 1056316 w 2491821"/>
                <a:gd name="connsiteY338" fmla="*/ 24592 h 1197583"/>
                <a:gd name="connsiteX339" fmla="*/ 1142214 w 2491821"/>
                <a:gd name="connsiteY339" fmla="*/ 6238 h 1197583"/>
                <a:gd name="connsiteX340" fmla="*/ 435351 w 2491821"/>
                <a:gd name="connsiteY340" fmla="*/ 0 h 1197583"/>
                <a:gd name="connsiteX341" fmla="*/ 459943 w 2491821"/>
                <a:gd name="connsiteY341" fmla="*/ 14680 h 1197583"/>
                <a:gd name="connsiteX342" fmla="*/ 492247 w 2491821"/>
                <a:gd name="connsiteY342" fmla="*/ 105714 h 1197583"/>
                <a:gd name="connsiteX343" fmla="*/ 481602 w 2491821"/>
                <a:gd name="connsiteY343" fmla="*/ 142056 h 1197583"/>
                <a:gd name="connsiteX344" fmla="*/ 453705 w 2491821"/>
                <a:gd name="connsiteY344" fmla="*/ 155638 h 1197583"/>
                <a:gd name="connsiteX345" fmla="*/ 434250 w 2491821"/>
                <a:gd name="connsiteY345" fmla="*/ 150498 h 1197583"/>
                <a:gd name="connsiteX346" fmla="*/ 400479 w 2491821"/>
                <a:gd name="connsiteY346" fmla="*/ 114524 h 1197583"/>
                <a:gd name="connsiteX347" fmla="*/ 360651 w 2491821"/>
                <a:gd name="connsiteY347" fmla="*/ 89564 h 1197583"/>
                <a:gd name="connsiteX348" fmla="*/ 273836 w 2491821"/>
                <a:gd name="connsiteY348" fmla="*/ 81856 h 1197583"/>
                <a:gd name="connsiteX349" fmla="*/ 242638 w 2491821"/>
                <a:gd name="connsiteY349" fmla="*/ 94704 h 1197583"/>
                <a:gd name="connsiteX350" fmla="*/ 234377 w 2491821"/>
                <a:gd name="connsiteY350" fmla="*/ 132145 h 1197583"/>
                <a:gd name="connsiteX351" fmla="*/ 230523 w 2491821"/>
                <a:gd name="connsiteY351" fmla="*/ 182802 h 1197583"/>
                <a:gd name="connsiteX352" fmla="*/ 239333 w 2491821"/>
                <a:gd name="connsiteY352" fmla="*/ 201524 h 1197583"/>
                <a:gd name="connsiteX353" fmla="*/ 272370 w 2491821"/>
                <a:gd name="connsiteY353" fmla="*/ 206661 h 1197583"/>
                <a:gd name="connsiteX354" fmla="*/ 296228 w 2491821"/>
                <a:gd name="connsiteY354" fmla="*/ 200787 h 1197583"/>
                <a:gd name="connsiteX355" fmla="*/ 306873 w 2491821"/>
                <a:gd name="connsiteY355" fmla="*/ 180967 h 1197583"/>
                <a:gd name="connsiteX356" fmla="*/ 341380 w 2491821"/>
                <a:gd name="connsiteY356" fmla="*/ 140955 h 1197583"/>
                <a:gd name="connsiteX357" fmla="*/ 386161 w 2491821"/>
                <a:gd name="connsiteY357" fmla="*/ 248139 h 1197583"/>
                <a:gd name="connsiteX358" fmla="*/ 366706 w 2491821"/>
                <a:gd name="connsiteY358" fmla="*/ 347987 h 1197583"/>
                <a:gd name="connsiteX359" fmla="*/ 334405 w 2491821"/>
                <a:gd name="connsiteY359" fmla="*/ 367439 h 1197583"/>
                <a:gd name="connsiteX360" fmla="*/ 309445 w 2491821"/>
                <a:gd name="connsiteY360" fmla="*/ 338440 h 1197583"/>
                <a:gd name="connsiteX361" fmla="*/ 304854 w 2491821"/>
                <a:gd name="connsiteY361" fmla="*/ 312013 h 1197583"/>
                <a:gd name="connsiteX362" fmla="*/ 294393 w 2491821"/>
                <a:gd name="connsiteY362" fmla="*/ 297330 h 1197583"/>
                <a:gd name="connsiteX363" fmla="*/ 259156 w 2491821"/>
                <a:gd name="connsiteY363" fmla="*/ 285948 h 1197583"/>
                <a:gd name="connsiteX364" fmla="*/ 236764 w 2491821"/>
                <a:gd name="connsiteY364" fmla="*/ 291821 h 1197583"/>
                <a:gd name="connsiteX365" fmla="*/ 231624 w 2491821"/>
                <a:gd name="connsiteY365" fmla="*/ 314213 h 1197583"/>
                <a:gd name="connsiteX366" fmla="*/ 231256 w 2491821"/>
                <a:gd name="connsiteY366" fmla="*/ 348352 h 1197583"/>
                <a:gd name="connsiteX367" fmla="*/ 244473 w 2491821"/>
                <a:gd name="connsiteY367" fmla="*/ 425805 h 1197583"/>
                <a:gd name="connsiteX368" fmla="*/ 253464 w 2491821"/>
                <a:gd name="connsiteY368" fmla="*/ 432964 h 1197583"/>
                <a:gd name="connsiteX369" fmla="*/ 277510 w 2491821"/>
                <a:gd name="connsiteY369" fmla="*/ 437551 h 1197583"/>
                <a:gd name="connsiteX370" fmla="*/ 293660 w 2491821"/>
                <a:gd name="connsiteY370" fmla="*/ 447463 h 1197583"/>
                <a:gd name="connsiteX371" fmla="*/ 300267 w 2491821"/>
                <a:gd name="connsiteY371" fmla="*/ 466918 h 1197583"/>
                <a:gd name="connsiteX372" fmla="*/ 267230 w 2491821"/>
                <a:gd name="connsiteY372" fmla="*/ 503257 h 1197583"/>
                <a:gd name="connsiteX373" fmla="*/ 133247 w 2491821"/>
                <a:gd name="connsiteY373" fmla="*/ 514635 h 1197583"/>
                <a:gd name="connsiteX374" fmla="*/ 28999 w 2491821"/>
                <a:gd name="connsiteY374" fmla="*/ 505829 h 1197583"/>
                <a:gd name="connsiteX375" fmla="*/ 8077 w 2491821"/>
                <a:gd name="connsiteY375" fmla="*/ 491145 h 1197583"/>
                <a:gd name="connsiteX376" fmla="*/ 0 w 2491821"/>
                <a:gd name="connsiteY376" fmla="*/ 467652 h 1197583"/>
                <a:gd name="connsiteX377" fmla="*/ 11747 w 2491821"/>
                <a:gd name="connsiteY377" fmla="*/ 441590 h 1197583"/>
                <a:gd name="connsiteX378" fmla="*/ 31935 w 2491821"/>
                <a:gd name="connsiteY378" fmla="*/ 432411 h 1197583"/>
                <a:gd name="connsiteX379" fmla="*/ 56530 w 2491821"/>
                <a:gd name="connsiteY379" fmla="*/ 394971 h 1197583"/>
                <a:gd name="connsiteX380" fmla="*/ 63137 w 2491821"/>
                <a:gd name="connsiteY380" fmla="*/ 189040 h 1197583"/>
                <a:gd name="connsiteX381" fmla="*/ 58365 w 2491821"/>
                <a:gd name="connsiteY381" fmla="*/ 99108 h 1197583"/>
                <a:gd name="connsiteX382" fmla="*/ 35240 w 2491821"/>
                <a:gd name="connsiteY382" fmla="*/ 70477 h 1197583"/>
                <a:gd name="connsiteX383" fmla="*/ 11194 w 2491821"/>
                <a:gd name="connsiteY383" fmla="*/ 56343 h 1197583"/>
                <a:gd name="connsiteX384" fmla="*/ 5505 w 2491821"/>
                <a:gd name="connsiteY384" fmla="*/ 38907 h 1197583"/>
                <a:gd name="connsiteX385" fmla="*/ 21290 w 2491821"/>
                <a:gd name="connsiteY385" fmla="*/ 11928 h 1197583"/>
                <a:gd name="connsiteX386" fmla="*/ 60200 w 2491821"/>
                <a:gd name="connsiteY386" fmla="*/ 1098 h 1197583"/>
                <a:gd name="connsiteX387" fmla="*/ 103149 w 2491821"/>
                <a:gd name="connsiteY387" fmla="*/ 3302 h 1197583"/>
                <a:gd name="connsiteX388" fmla="*/ 246308 w 2491821"/>
                <a:gd name="connsiteY388" fmla="*/ 8073 h 1197583"/>
                <a:gd name="connsiteX389" fmla="*/ 425805 w 2491821"/>
                <a:gd name="connsiteY389" fmla="*/ 733 h 1197583"/>
                <a:gd name="connsiteX390" fmla="*/ 435351 w 2491821"/>
                <a:gd name="connsiteY390" fmla="*/ 0 h 119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2491821" h="1197583">
                  <a:moveTo>
                    <a:pt x="257686" y="968162"/>
                  </a:moveTo>
                  <a:cubicBezTo>
                    <a:pt x="246919" y="968162"/>
                    <a:pt x="239454" y="970487"/>
                    <a:pt x="235294" y="975134"/>
                  </a:cubicBezTo>
                  <a:cubicBezTo>
                    <a:pt x="231134" y="979784"/>
                    <a:pt x="229056" y="988229"/>
                    <a:pt x="229056" y="1000463"/>
                  </a:cubicBezTo>
                  <a:lnTo>
                    <a:pt x="229056" y="1035335"/>
                  </a:lnTo>
                  <a:cubicBezTo>
                    <a:pt x="229056" y="1067395"/>
                    <a:pt x="231381" y="1088685"/>
                    <a:pt x="236028" y="1099206"/>
                  </a:cubicBezTo>
                  <a:cubicBezTo>
                    <a:pt x="240678" y="1109729"/>
                    <a:pt x="250099" y="1114991"/>
                    <a:pt x="264293" y="1114991"/>
                  </a:cubicBezTo>
                  <a:cubicBezTo>
                    <a:pt x="301490" y="1114991"/>
                    <a:pt x="320090" y="1093210"/>
                    <a:pt x="320090" y="1049653"/>
                  </a:cubicBezTo>
                  <a:cubicBezTo>
                    <a:pt x="320090" y="995326"/>
                    <a:pt x="299287" y="968162"/>
                    <a:pt x="257686" y="968162"/>
                  </a:cubicBezTo>
                  <a:close/>
                  <a:moveTo>
                    <a:pt x="1358664" y="888138"/>
                  </a:moveTo>
                  <a:cubicBezTo>
                    <a:pt x="1344961" y="888138"/>
                    <a:pt x="1334191" y="893522"/>
                    <a:pt x="1326361" y="904292"/>
                  </a:cubicBezTo>
                  <a:cubicBezTo>
                    <a:pt x="1319021" y="914325"/>
                    <a:pt x="1315351" y="924480"/>
                    <a:pt x="1315351" y="934757"/>
                  </a:cubicBezTo>
                  <a:cubicBezTo>
                    <a:pt x="1315351" y="942101"/>
                    <a:pt x="1317123" y="947237"/>
                    <a:pt x="1320671" y="950174"/>
                  </a:cubicBezTo>
                  <a:cubicBezTo>
                    <a:pt x="1324220" y="953111"/>
                    <a:pt x="1330399" y="954581"/>
                    <a:pt x="1339209" y="954581"/>
                  </a:cubicBezTo>
                  <a:lnTo>
                    <a:pt x="1376285" y="954581"/>
                  </a:lnTo>
                  <a:cubicBezTo>
                    <a:pt x="1391945" y="954581"/>
                    <a:pt x="1399775" y="947359"/>
                    <a:pt x="1399775" y="932922"/>
                  </a:cubicBezTo>
                  <a:cubicBezTo>
                    <a:pt x="1399775" y="919709"/>
                    <a:pt x="1395983" y="908939"/>
                    <a:pt x="1388396" y="900618"/>
                  </a:cubicBezTo>
                  <a:cubicBezTo>
                    <a:pt x="1380810" y="892298"/>
                    <a:pt x="1370901" y="888138"/>
                    <a:pt x="1358664" y="888138"/>
                  </a:cubicBezTo>
                  <a:close/>
                  <a:moveTo>
                    <a:pt x="720444" y="824636"/>
                  </a:moveTo>
                  <a:cubicBezTo>
                    <a:pt x="733905" y="824636"/>
                    <a:pt x="740633" y="832223"/>
                    <a:pt x="740633" y="847393"/>
                  </a:cubicBezTo>
                  <a:lnTo>
                    <a:pt x="740633" y="1060663"/>
                  </a:lnTo>
                  <a:cubicBezTo>
                    <a:pt x="740633" y="1077550"/>
                    <a:pt x="742162" y="1089909"/>
                    <a:pt x="745221" y="1097739"/>
                  </a:cubicBezTo>
                  <a:cubicBezTo>
                    <a:pt x="748282" y="1105569"/>
                    <a:pt x="754461" y="1112787"/>
                    <a:pt x="763758" y="1119397"/>
                  </a:cubicBezTo>
                  <a:cubicBezTo>
                    <a:pt x="771345" y="1124781"/>
                    <a:pt x="776422" y="1129368"/>
                    <a:pt x="778994" y="1133160"/>
                  </a:cubicBezTo>
                  <a:cubicBezTo>
                    <a:pt x="781563" y="1136955"/>
                    <a:pt x="782848" y="1141786"/>
                    <a:pt x="782848" y="1147659"/>
                  </a:cubicBezTo>
                  <a:cubicBezTo>
                    <a:pt x="782848" y="1179230"/>
                    <a:pt x="742836" y="1195015"/>
                    <a:pt x="662812" y="1195015"/>
                  </a:cubicBezTo>
                  <a:cubicBezTo>
                    <a:pt x="619745" y="1195015"/>
                    <a:pt x="585606" y="1191588"/>
                    <a:pt x="560399" y="1184735"/>
                  </a:cubicBezTo>
                  <a:cubicBezTo>
                    <a:pt x="551836" y="1182288"/>
                    <a:pt x="544923" y="1178006"/>
                    <a:pt x="539662" y="1171886"/>
                  </a:cubicBezTo>
                  <a:cubicBezTo>
                    <a:pt x="534400" y="1165770"/>
                    <a:pt x="531769" y="1158794"/>
                    <a:pt x="531769" y="1150964"/>
                  </a:cubicBezTo>
                  <a:cubicBezTo>
                    <a:pt x="531769" y="1144358"/>
                    <a:pt x="533114" y="1139218"/>
                    <a:pt x="535807" y="1135548"/>
                  </a:cubicBezTo>
                  <a:cubicBezTo>
                    <a:pt x="538497" y="1131878"/>
                    <a:pt x="545351" y="1126004"/>
                    <a:pt x="556361" y="1117927"/>
                  </a:cubicBezTo>
                  <a:cubicBezTo>
                    <a:pt x="563948" y="1112301"/>
                    <a:pt x="569331" y="1103122"/>
                    <a:pt x="572514" y="1090395"/>
                  </a:cubicBezTo>
                  <a:cubicBezTo>
                    <a:pt x="575694" y="1077672"/>
                    <a:pt x="577286" y="1058707"/>
                    <a:pt x="577286" y="1033500"/>
                  </a:cubicBezTo>
                  <a:cubicBezTo>
                    <a:pt x="577286" y="1025426"/>
                    <a:pt x="576734" y="1010312"/>
                    <a:pt x="575632" y="988167"/>
                  </a:cubicBezTo>
                  <a:cubicBezTo>
                    <a:pt x="574534" y="966022"/>
                    <a:pt x="573738" y="953111"/>
                    <a:pt x="573248" y="949441"/>
                  </a:cubicBezTo>
                  <a:cubicBezTo>
                    <a:pt x="571778" y="939407"/>
                    <a:pt x="564928" y="931699"/>
                    <a:pt x="552691" y="926315"/>
                  </a:cubicBezTo>
                  <a:cubicBezTo>
                    <a:pt x="537521" y="919709"/>
                    <a:pt x="529934" y="909919"/>
                    <a:pt x="529934" y="896948"/>
                  </a:cubicBezTo>
                  <a:cubicBezTo>
                    <a:pt x="529934" y="881532"/>
                    <a:pt x="539842" y="870031"/>
                    <a:pt x="559666" y="862445"/>
                  </a:cubicBezTo>
                  <a:cubicBezTo>
                    <a:pt x="587073" y="851921"/>
                    <a:pt x="616440" y="842990"/>
                    <a:pt x="647764" y="835646"/>
                  </a:cubicBezTo>
                  <a:cubicBezTo>
                    <a:pt x="679087" y="828306"/>
                    <a:pt x="703314" y="824636"/>
                    <a:pt x="720444" y="824636"/>
                  </a:cubicBezTo>
                  <a:close/>
                  <a:moveTo>
                    <a:pt x="1362334" y="822064"/>
                  </a:moveTo>
                  <a:cubicBezTo>
                    <a:pt x="1408832" y="822064"/>
                    <a:pt x="1448354" y="835281"/>
                    <a:pt x="1480901" y="861711"/>
                  </a:cubicBezTo>
                  <a:cubicBezTo>
                    <a:pt x="1497294" y="874925"/>
                    <a:pt x="1510511" y="890585"/>
                    <a:pt x="1520544" y="908695"/>
                  </a:cubicBezTo>
                  <a:cubicBezTo>
                    <a:pt x="1532045" y="929252"/>
                    <a:pt x="1537796" y="949319"/>
                    <a:pt x="1537796" y="968896"/>
                  </a:cubicBezTo>
                  <a:cubicBezTo>
                    <a:pt x="1537796" y="984803"/>
                    <a:pt x="1534491" y="997832"/>
                    <a:pt x="1527884" y="1007990"/>
                  </a:cubicBezTo>
                  <a:cubicBezTo>
                    <a:pt x="1521278" y="1018145"/>
                    <a:pt x="1512714" y="1023223"/>
                    <a:pt x="1502191" y="1023223"/>
                  </a:cubicBezTo>
                  <a:lnTo>
                    <a:pt x="1329666" y="1023223"/>
                  </a:lnTo>
                  <a:cubicBezTo>
                    <a:pt x="1322079" y="1023223"/>
                    <a:pt x="1318287" y="1026525"/>
                    <a:pt x="1318287" y="1033135"/>
                  </a:cubicBezTo>
                  <a:cubicBezTo>
                    <a:pt x="1318287" y="1049038"/>
                    <a:pt x="1326913" y="1064028"/>
                    <a:pt x="1344165" y="1078099"/>
                  </a:cubicBezTo>
                  <a:cubicBezTo>
                    <a:pt x="1361417" y="1092171"/>
                    <a:pt x="1379955" y="1099206"/>
                    <a:pt x="1399775" y="1099206"/>
                  </a:cubicBezTo>
                  <a:cubicBezTo>
                    <a:pt x="1411522" y="1099206"/>
                    <a:pt x="1424554" y="1096943"/>
                    <a:pt x="1438869" y="1092415"/>
                  </a:cubicBezTo>
                  <a:cubicBezTo>
                    <a:pt x="1453185" y="1087890"/>
                    <a:pt x="1464994" y="1082322"/>
                    <a:pt x="1474291" y="1075715"/>
                  </a:cubicBezTo>
                  <a:cubicBezTo>
                    <a:pt x="1482614" y="1069842"/>
                    <a:pt x="1489221" y="1066905"/>
                    <a:pt x="1494114" y="1066905"/>
                  </a:cubicBezTo>
                  <a:cubicBezTo>
                    <a:pt x="1500477" y="1066905"/>
                    <a:pt x="1506716" y="1070819"/>
                    <a:pt x="1512836" y="1078652"/>
                  </a:cubicBezTo>
                  <a:cubicBezTo>
                    <a:pt x="1518953" y="1086482"/>
                    <a:pt x="1522011" y="1094559"/>
                    <a:pt x="1522011" y="1102879"/>
                  </a:cubicBezTo>
                  <a:cubicBezTo>
                    <a:pt x="1522011" y="1120496"/>
                    <a:pt x="1511001" y="1137504"/>
                    <a:pt x="1488974" y="1153901"/>
                  </a:cubicBezTo>
                  <a:cubicBezTo>
                    <a:pt x="1450067" y="1183021"/>
                    <a:pt x="1405161" y="1197583"/>
                    <a:pt x="1354258" y="1197583"/>
                  </a:cubicBezTo>
                  <a:cubicBezTo>
                    <a:pt x="1302867" y="1197583"/>
                    <a:pt x="1259800" y="1182656"/>
                    <a:pt x="1225050" y="1152799"/>
                  </a:cubicBezTo>
                  <a:cubicBezTo>
                    <a:pt x="1208163" y="1138116"/>
                    <a:pt x="1194216" y="1120374"/>
                    <a:pt x="1183203" y="1099574"/>
                  </a:cubicBezTo>
                  <a:cubicBezTo>
                    <a:pt x="1168766" y="1071920"/>
                    <a:pt x="1161544" y="1042800"/>
                    <a:pt x="1161544" y="1012210"/>
                  </a:cubicBezTo>
                  <a:cubicBezTo>
                    <a:pt x="1161544" y="971099"/>
                    <a:pt x="1174024" y="934145"/>
                    <a:pt x="1198988" y="901355"/>
                  </a:cubicBezTo>
                  <a:cubicBezTo>
                    <a:pt x="1220521" y="872968"/>
                    <a:pt x="1247932" y="851800"/>
                    <a:pt x="1281212" y="837850"/>
                  </a:cubicBezTo>
                  <a:cubicBezTo>
                    <a:pt x="1306172" y="827326"/>
                    <a:pt x="1333214" y="822064"/>
                    <a:pt x="1362334" y="822064"/>
                  </a:cubicBezTo>
                  <a:close/>
                  <a:moveTo>
                    <a:pt x="251813" y="755994"/>
                  </a:moveTo>
                  <a:cubicBezTo>
                    <a:pt x="243249" y="755994"/>
                    <a:pt x="237313" y="758378"/>
                    <a:pt x="234008" y="763150"/>
                  </a:cubicBezTo>
                  <a:cubicBezTo>
                    <a:pt x="230707" y="767921"/>
                    <a:pt x="229056" y="776547"/>
                    <a:pt x="229056" y="789031"/>
                  </a:cubicBezTo>
                  <a:lnTo>
                    <a:pt x="229056" y="864648"/>
                  </a:lnTo>
                  <a:cubicBezTo>
                    <a:pt x="229056" y="876638"/>
                    <a:pt x="230585" y="885080"/>
                    <a:pt x="233643" y="889973"/>
                  </a:cubicBezTo>
                  <a:cubicBezTo>
                    <a:pt x="236702" y="894870"/>
                    <a:pt x="242026" y="897317"/>
                    <a:pt x="249609" y="897317"/>
                  </a:cubicBezTo>
                  <a:cubicBezTo>
                    <a:pt x="267720" y="897317"/>
                    <a:pt x="281058" y="891749"/>
                    <a:pt x="289621" y="880614"/>
                  </a:cubicBezTo>
                  <a:cubicBezTo>
                    <a:pt x="298188" y="869479"/>
                    <a:pt x="302470" y="852043"/>
                    <a:pt x="302470" y="828306"/>
                  </a:cubicBezTo>
                  <a:cubicBezTo>
                    <a:pt x="302470" y="805302"/>
                    <a:pt x="298063" y="787498"/>
                    <a:pt x="289253" y="774896"/>
                  </a:cubicBezTo>
                  <a:cubicBezTo>
                    <a:pt x="280446" y="762295"/>
                    <a:pt x="267963" y="755994"/>
                    <a:pt x="251813" y="755994"/>
                  </a:cubicBezTo>
                  <a:close/>
                  <a:moveTo>
                    <a:pt x="991344" y="733602"/>
                  </a:moveTo>
                  <a:lnTo>
                    <a:pt x="1021079" y="733602"/>
                  </a:lnTo>
                  <a:cubicBezTo>
                    <a:pt x="1027196" y="733602"/>
                    <a:pt x="1031293" y="735009"/>
                    <a:pt x="1033375" y="737821"/>
                  </a:cubicBezTo>
                  <a:cubicBezTo>
                    <a:pt x="1035454" y="740636"/>
                    <a:pt x="1036496" y="746204"/>
                    <a:pt x="1036496" y="754524"/>
                  </a:cubicBezTo>
                  <a:lnTo>
                    <a:pt x="1036496" y="804079"/>
                  </a:lnTo>
                  <a:cubicBezTo>
                    <a:pt x="1036496" y="811419"/>
                    <a:pt x="1037657" y="816194"/>
                    <a:pt x="1039982" y="818394"/>
                  </a:cubicBezTo>
                  <a:cubicBezTo>
                    <a:pt x="1042307" y="820598"/>
                    <a:pt x="1047263" y="821699"/>
                    <a:pt x="1054850" y="821699"/>
                  </a:cubicBezTo>
                  <a:lnTo>
                    <a:pt x="1122759" y="821699"/>
                  </a:lnTo>
                  <a:cubicBezTo>
                    <a:pt x="1131812" y="821699"/>
                    <a:pt x="1137685" y="823350"/>
                    <a:pt x="1140379" y="826655"/>
                  </a:cubicBezTo>
                  <a:cubicBezTo>
                    <a:pt x="1143069" y="829957"/>
                    <a:pt x="1144414" y="836994"/>
                    <a:pt x="1144414" y="847761"/>
                  </a:cubicBezTo>
                  <a:lnTo>
                    <a:pt x="1144414" y="869420"/>
                  </a:lnTo>
                  <a:cubicBezTo>
                    <a:pt x="1144414" y="881163"/>
                    <a:pt x="1142700" y="889303"/>
                    <a:pt x="1139277" y="893828"/>
                  </a:cubicBezTo>
                  <a:cubicBezTo>
                    <a:pt x="1135850" y="898356"/>
                    <a:pt x="1129609" y="900618"/>
                    <a:pt x="1120555" y="900618"/>
                  </a:cubicBezTo>
                  <a:lnTo>
                    <a:pt x="1054116" y="900618"/>
                  </a:lnTo>
                  <a:cubicBezTo>
                    <a:pt x="1047263" y="900618"/>
                    <a:pt x="1042613" y="901842"/>
                    <a:pt x="1040166" y="904292"/>
                  </a:cubicBezTo>
                  <a:cubicBezTo>
                    <a:pt x="1037719" y="906739"/>
                    <a:pt x="1036496" y="911389"/>
                    <a:pt x="1036496" y="918239"/>
                  </a:cubicBezTo>
                  <a:lnTo>
                    <a:pt x="1036496" y="1042310"/>
                  </a:lnTo>
                  <a:cubicBezTo>
                    <a:pt x="1036496" y="1056993"/>
                    <a:pt x="1040104" y="1068984"/>
                    <a:pt x="1047325" y="1078284"/>
                  </a:cubicBezTo>
                  <a:cubicBezTo>
                    <a:pt x="1054544" y="1087584"/>
                    <a:pt x="1063781" y="1092234"/>
                    <a:pt x="1075038" y="1092234"/>
                  </a:cubicBezTo>
                  <a:cubicBezTo>
                    <a:pt x="1084582" y="1092234"/>
                    <a:pt x="1097183" y="1087827"/>
                    <a:pt x="1112847" y="1079017"/>
                  </a:cubicBezTo>
                  <a:cubicBezTo>
                    <a:pt x="1116517" y="1076814"/>
                    <a:pt x="1120187" y="1075715"/>
                    <a:pt x="1123860" y="1075715"/>
                  </a:cubicBezTo>
                  <a:cubicBezTo>
                    <a:pt x="1129734" y="1075715"/>
                    <a:pt x="1135117" y="1079264"/>
                    <a:pt x="1140010" y="1086360"/>
                  </a:cubicBezTo>
                  <a:cubicBezTo>
                    <a:pt x="1144904" y="1093457"/>
                    <a:pt x="1147351" y="1101166"/>
                    <a:pt x="1147351" y="1109486"/>
                  </a:cubicBezTo>
                  <a:cubicBezTo>
                    <a:pt x="1147351" y="1124656"/>
                    <a:pt x="1139030" y="1139218"/>
                    <a:pt x="1122390" y="1153168"/>
                  </a:cubicBezTo>
                  <a:cubicBezTo>
                    <a:pt x="1087640" y="1182778"/>
                    <a:pt x="1045549" y="1197583"/>
                    <a:pt x="996116" y="1197583"/>
                  </a:cubicBezTo>
                  <a:cubicBezTo>
                    <a:pt x="956962" y="1197583"/>
                    <a:pt x="925517" y="1186511"/>
                    <a:pt x="901780" y="1164362"/>
                  </a:cubicBezTo>
                  <a:cubicBezTo>
                    <a:pt x="878043" y="1142217"/>
                    <a:pt x="866174" y="1113034"/>
                    <a:pt x="866174" y="1076814"/>
                  </a:cubicBezTo>
                  <a:lnTo>
                    <a:pt x="866174" y="907229"/>
                  </a:lnTo>
                  <a:cubicBezTo>
                    <a:pt x="866174" y="901598"/>
                    <a:pt x="865500" y="898113"/>
                    <a:pt x="864155" y="896764"/>
                  </a:cubicBezTo>
                  <a:cubicBezTo>
                    <a:pt x="862807" y="895419"/>
                    <a:pt x="859321" y="894745"/>
                    <a:pt x="853691" y="894745"/>
                  </a:cubicBezTo>
                  <a:lnTo>
                    <a:pt x="815882" y="894745"/>
                  </a:lnTo>
                  <a:cubicBezTo>
                    <a:pt x="808785" y="894745"/>
                    <a:pt x="804260" y="893584"/>
                    <a:pt x="802300" y="891259"/>
                  </a:cubicBezTo>
                  <a:cubicBezTo>
                    <a:pt x="800344" y="888934"/>
                    <a:pt x="799367" y="883488"/>
                    <a:pt x="799367" y="874925"/>
                  </a:cubicBezTo>
                  <a:lnTo>
                    <a:pt x="799367" y="858775"/>
                  </a:lnTo>
                  <a:cubicBezTo>
                    <a:pt x="799610" y="851431"/>
                    <a:pt x="802425" y="846048"/>
                    <a:pt x="807809" y="842621"/>
                  </a:cubicBezTo>
                  <a:lnTo>
                    <a:pt x="975927" y="736903"/>
                  </a:lnTo>
                  <a:cubicBezTo>
                    <a:pt x="980087" y="734703"/>
                    <a:pt x="985227" y="733602"/>
                    <a:pt x="991344" y="733602"/>
                  </a:cubicBezTo>
                  <a:close/>
                  <a:moveTo>
                    <a:pt x="667952" y="686615"/>
                  </a:moveTo>
                  <a:cubicBezTo>
                    <a:pt x="689242" y="686615"/>
                    <a:pt x="706129" y="690594"/>
                    <a:pt x="718609" y="698546"/>
                  </a:cubicBezTo>
                  <a:cubicBezTo>
                    <a:pt x="731090" y="706497"/>
                    <a:pt x="737331" y="717205"/>
                    <a:pt x="737331" y="730665"/>
                  </a:cubicBezTo>
                  <a:cubicBezTo>
                    <a:pt x="737331" y="749509"/>
                    <a:pt x="727909" y="764435"/>
                    <a:pt x="709066" y="775449"/>
                  </a:cubicBezTo>
                  <a:cubicBezTo>
                    <a:pt x="679209" y="792822"/>
                    <a:pt x="643114" y="801511"/>
                    <a:pt x="600780" y="801511"/>
                  </a:cubicBezTo>
                  <a:cubicBezTo>
                    <a:pt x="582913" y="801511"/>
                    <a:pt x="568719" y="798084"/>
                    <a:pt x="558196" y="791231"/>
                  </a:cubicBezTo>
                  <a:cubicBezTo>
                    <a:pt x="544003" y="782421"/>
                    <a:pt x="536906" y="770187"/>
                    <a:pt x="536906" y="754524"/>
                  </a:cubicBezTo>
                  <a:cubicBezTo>
                    <a:pt x="536906" y="733480"/>
                    <a:pt x="551958" y="716962"/>
                    <a:pt x="582058" y="704968"/>
                  </a:cubicBezTo>
                  <a:cubicBezTo>
                    <a:pt x="612648" y="692735"/>
                    <a:pt x="641279" y="686615"/>
                    <a:pt x="667952" y="686615"/>
                  </a:cubicBezTo>
                  <a:close/>
                  <a:moveTo>
                    <a:pt x="309445" y="684046"/>
                  </a:moveTo>
                  <a:cubicBezTo>
                    <a:pt x="341992" y="684046"/>
                    <a:pt x="368238" y="686677"/>
                    <a:pt x="388180" y="691939"/>
                  </a:cubicBezTo>
                  <a:cubicBezTo>
                    <a:pt x="408125" y="697201"/>
                    <a:pt x="425440" y="706070"/>
                    <a:pt x="440123" y="718550"/>
                  </a:cubicBezTo>
                  <a:cubicBezTo>
                    <a:pt x="464103" y="738863"/>
                    <a:pt x="476097" y="766027"/>
                    <a:pt x="476097" y="800041"/>
                  </a:cubicBezTo>
                  <a:cubicBezTo>
                    <a:pt x="476097" y="816928"/>
                    <a:pt x="472548" y="833384"/>
                    <a:pt x="465452" y="849412"/>
                  </a:cubicBezTo>
                  <a:cubicBezTo>
                    <a:pt x="458355" y="865441"/>
                    <a:pt x="448808" y="878227"/>
                    <a:pt x="436818" y="887773"/>
                  </a:cubicBezTo>
                  <a:cubicBezTo>
                    <a:pt x="428255" y="894623"/>
                    <a:pt x="423970" y="900865"/>
                    <a:pt x="423970" y="906492"/>
                  </a:cubicBezTo>
                  <a:cubicBezTo>
                    <a:pt x="423970" y="912612"/>
                    <a:pt x="429110" y="917749"/>
                    <a:pt x="439386" y="921909"/>
                  </a:cubicBezTo>
                  <a:cubicBezTo>
                    <a:pt x="459453" y="929985"/>
                    <a:pt x="477685" y="943567"/>
                    <a:pt x="494082" y="962654"/>
                  </a:cubicBezTo>
                  <a:cubicBezTo>
                    <a:pt x="510969" y="982478"/>
                    <a:pt x="519411" y="1007316"/>
                    <a:pt x="519411" y="1037170"/>
                  </a:cubicBezTo>
                  <a:cubicBezTo>
                    <a:pt x="519411" y="1072410"/>
                    <a:pt x="506562" y="1104589"/>
                    <a:pt x="480868" y="1133713"/>
                  </a:cubicBezTo>
                  <a:cubicBezTo>
                    <a:pt x="446851" y="1172133"/>
                    <a:pt x="396563" y="1191341"/>
                    <a:pt x="329999" y="1191341"/>
                  </a:cubicBezTo>
                  <a:cubicBezTo>
                    <a:pt x="320945" y="1191341"/>
                    <a:pt x="298675" y="1190730"/>
                    <a:pt x="263191" y="1189506"/>
                  </a:cubicBezTo>
                  <a:cubicBezTo>
                    <a:pt x="230891" y="1188283"/>
                    <a:pt x="211067" y="1187550"/>
                    <a:pt x="203727" y="1187306"/>
                  </a:cubicBezTo>
                  <a:lnTo>
                    <a:pt x="154540" y="1187671"/>
                  </a:lnTo>
                  <a:cubicBezTo>
                    <a:pt x="120033" y="1188161"/>
                    <a:pt x="94826" y="1188895"/>
                    <a:pt x="78922" y="1189875"/>
                  </a:cubicBezTo>
                  <a:cubicBezTo>
                    <a:pt x="64729" y="1191098"/>
                    <a:pt x="54570" y="1191710"/>
                    <a:pt x="48454" y="1191710"/>
                  </a:cubicBezTo>
                  <a:cubicBezTo>
                    <a:pt x="33527" y="1191710"/>
                    <a:pt x="21658" y="1187918"/>
                    <a:pt x="12848" y="1180331"/>
                  </a:cubicBezTo>
                  <a:cubicBezTo>
                    <a:pt x="4282" y="1172745"/>
                    <a:pt x="0" y="1163688"/>
                    <a:pt x="0" y="1153168"/>
                  </a:cubicBezTo>
                  <a:cubicBezTo>
                    <a:pt x="0" y="1146314"/>
                    <a:pt x="1592" y="1140931"/>
                    <a:pt x="4772" y="1137014"/>
                  </a:cubicBezTo>
                  <a:cubicBezTo>
                    <a:pt x="7952" y="1133101"/>
                    <a:pt x="15663" y="1126981"/>
                    <a:pt x="27897" y="1118661"/>
                  </a:cubicBezTo>
                  <a:cubicBezTo>
                    <a:pt x="34994" y="1113767"/>
                    <a:pt x="39890" y="1106121"/>
                    <a:pt x="42580" y="1095720"/>
                  </a:cubicBezTo>
                  <a:cubicBezTo>
                    <a:pt x="45274" y="1085318"/>
                    <a:pt x="48210" y="1062988"/>
                    <a:pt x="51390" y="1028728"/>
                  </a:cubicBezTo>
                  <a:cubicBezTo>
                    <a:pt x="56040" y="975381"/>
                    <a:pt x="58365" y="909675"/>
                    <a:pt x="58365" y="831611"/>
                  </a:cubicBezTo>
                  <a:cubicBezTo>
                    <a:pt x="58365" y="802977"/>
                    <a:pt x="56468" y="783950"/>
                    <a:pt x="52676" y="774531"/>
                  </a:cubicBezTo>
                  <a:cubicBezTo>
                    <a:pt x="48881" y="765110"/>
                    <a:pt x="40012" y="757339"/>
                    <a:pt x="26062" y="751222"/>
                  </a:cubicBezTo>
                  <a:cubicBezTo>
                    <a:pt x="9912" y="744369"/>
                    <a:pt x="1835" y="734335"/>
                    <a:pt x="1835" y="721122"/>
                  </a:cubicBezTo>
                  <a:cubicBezTo>
                    <a:pt x="1835" y="710352"/>
                    <a:pt x="6669" y="701545"/>
                    <a:pt x="16334" y="694691"/>
                  </a:cubicBezTo>
                  <a:cubicBezTo>
                    <a:pt x="26003" y="687838"/>
                    <a:pt x="38420" y="684415"/>
                    <a:pt x="53594" y="684415"/>
                  </a:cubicBezTo>
                  <a:cubicBezTo>
                    <a:pt x="61914" y="684415"/>
                    <a:pt x="72559" y="684780"/>
                    <a:pt x="85529" y="685513"/>
                  </a:cubicBezTo>
                  <a:cubicBezTo>
                    <a:pt x="107063" y="686493"/>
                    <a:pt x="130313" y="686983"/>
                    <a:pt x="155273" y="686983"/>
                  </a:cubicBezTo>
                  <a:cubicBezTo>
                    <a:pt x="173627" y="686983"/>
                    <a:pt x="209722" y="686250"/>
                    <a:pt x="263560" y="684780"/>
                  </a:cubicBezTo>
                  <a:cubicBezTo>
                    <a:pt x="280446" y="684290"/>
                    <a:pt x="295738" y="684046"/>
                    <a:pt x="309445" y="684046"/>
                  </a:cubicBezTo>
                  <a:close/>
                  <a:moveTo>
                    <a:pt x="1755227" y="353857"/>
                  </a:moveTo>
                  <a:cubicBezTo>
                    <a:pt x="1744460" y="353857"/>
                    <a:pt x="1735097" y="358264"/>
                    <a:pt x="1727146" y="367074"/>
                  </a:cubicBezTo>
                  <a:cubicBezTo>
                    <a:pt x="1719191" y="375884"/>
                    <a:pt x="1715215" y="386407"/>
                    <a:pt x="1715215" y="398641"/>
                  </a:cubicBezTo>
                  <a:cubicBezTo>
                    <a:pt x="1715215" y="410388"/>
                    <a:pt x="1718030" y="419872"/>
                    <a:pt x="1723657" y="427090"/>
                  </a:cubicBezTo>
                  <a:cubicBezTo>
                    <a:pt x="1729287" y="434309"/>
                    <a:pt x="1736752" y="437920"/>
                    <a:pt x="1746048" y="437920"/>
                  </a:cubicBezTo>
                  <a:cubicBezTo>
                    <a:pt x="1765625" y="437920"/>
                    <a:pt x="1775415" y="421401"/>
                    <a:pt x="1775415" y="388364"/>
                  </a:cubicBezTo>
                  <a:cubicBezTo>
                    <a:pt x="1775415" y="374904"/>
                    <a:pt x="1774008" y="365851"/>
                    <a:pt x="1771193" y="361200"/>
                  </a:cubicBezTo>
                  <a:cubicBezTo>
                    <a:pt x="1768381" y="356550"/>
                    <a:pt x="1763057" y="354104"/>
                    <a:pt x="1755227" y="353857"/>
                  </a:cubicBezTo>
                  <a:close/>
                  <a:moveTo>
                    <a:pt x="1472212" y="144260"/>
                  </a:moveTo>
                  <a:cubicBezTo>
                    <a:pt x="1485672" y="144260"/>
                    <a:pt x="1492401" y="151843"/>
                    <a:pt x="1492401" y="167017"/>
                  </a:cubicBezTo>
                  <a:lnTo>
                    <a:pt x="1492401" y="380287"/>
                  </a:lnTo>
                  <a:cubicBezTo>
                    <a:pt x="1492401" y="397174"/>
                    <a:pt x="1493930" y="409533"/>
                    <a:pt x="1496988" y="417363"/>
                  </a:cubicBezTo>
                  <a:cubicBezTo>
                    <a:pt x="1500050" y="425193"/>
                    <a:pt x="1506229" y="432411"/>
                    <a:pt x="1515526" y="439021"/>
                  </a:cubicBezTo>
                  <a:cubicBezTo>
                    <a:pt x="1523113" y="444405"/>
                    <a:pt x="1528190" y="448992"/>
                    <a:pt x="1530762" y="452784"/>
                  </a:cubicBezTo>
                  <a:cubicBezTo>
                    <a:pt x="1533330" y="456579"/>
                    <a:pt x="1534616" y="461410"/>
                    <a:pt x="1534616" y="467283"/>
                  </a:cubicBezTo>
                  <a:cubicBezTo>
                    <a:pt x="1534616" y="498854"/>
                    <a:pt x="1494604" y="514635"/>
                    <a:pt x="1414580" y="514635"/>
                  </a:cubicBezTo>
                  <a:cubicBezTo>
                    <a:pt x="1371513" y="514635"/>
                    <a:pt x="1337374" y="511212"/>
                    <a:pt x="1312167" y="504359"/>
                  </a:cubicBezTo>
                  <a:cubicBezTo>
                    <a:pt x="1303604" y="501912"/>
                    <a:pt x="1296691" y="497630"/>
                    <a:pt x="1291429" y="491510"/>
                  </a:cubicBezTo>
                  <a:cubicBezTo>
                    <a:pt x="1286168" y="485393"/>
                    <a:pt x="1283537" y="478418"/>
                    <a:pt x="1283537" y="470588"/>
                  </a:cubicBezTo>
                  <a:cubicBezTo>
                    <a:pt x="1283537" y="463982"/>
                    <a:pt x="1284882" y="458842"/>
                    <a:pt x="1287575" y="455171"/>
                  </a:cubicBezTo>
                  <a:cubicBezTo>
                    <a:pt x="1290265" y="451501"/>
                    <a:pt x="1297119" y="445628"/>
                    <a:pt x="1308129" y="437551"/>
                  </a:cubicBezTo>
                  <a:cubicBezTo>
                    <a:pt x="1315716" y="431925"/>
                    <a:pt x="1321099" y="422746"/>
                    <a:pt x="1324282" y="410019"/>
                  </a:cubicBezTo>
                  <a:cubicBezTo>
                    <a:pt x="1327462" y="397296"/>
                    <a:pt x="1329054" y="378331"/>
                    <a:pt x="1329054" y="353124"/>
                  </a:cubicBezTo>
                  <a:cubicBezTo>
                    <a:pt x="1329054" y="345050"/>
                    <a:pt x="1328502" y="329936"/>
                    <a:pt x="1327400" y="307791"/>
                  </a:cubicBezTo>
                  <a:cubicBezTo>
                    <a:pt x="1326302" y="285642"/>
                    <a:pt x="1325506" y="272735"/>
                    <a:pt x="1325016" y="269065"/>
                  </a:cubicBezTo>
                  <a:cubicBezTo>
                    <a:pt x="1323546" y="259031"/>
                    <a:pt x="1316696" y="251323"/>
                    <a:pt x="1304459" y="245939"/>
                  </a:cubicBezTo>
                  <a:cubicBezTo>
                    <a:pt x="1289285" y="239333"/>
                    <a:pt x="1281702" y="229542"/>
                    <a:pt x="1281702" y="216572"/>
                  </a:cubicBezTo>
                  <a:cubicBezTo>
                    <a:pt x="1281702" y="201156"/>
                    <a:pt x="1291610" y="189652"/>
                    <a:pt x="1311434" y="182068"/>
                  </a:cubicBezTo>
                  <a:cubicBezTo>
                    <a:pt x="1338841" y="171545"/>
                    <a:pt x="1368208" y="162613"/>
                    <a:pt x="1399531" y="155270"/>
                  </a:cubicBezTo>
                  <a:cubicBezTo>
                    <a:pt x="1430855" y="147930"/>
                    <a:pt x="1455082" y="144260"/>
                    <a:pt x="1472212" y="144260"/>
                  </a:cubicBezTo>
                  <a:close/>
                  <a:moveTo>
                    <a:pt x="684717" y="144260"/>
                  </a:moveTo>
                  <a:cubicBezTo>
                    <a:pt x="699154" y="144260"/>
                    <a:pt x="706373" y="150376"/>
                    <a:pt x="706373" y="162613"/>
                  </a:cubicBezTo>
                  <a:lnTo>
                    <a:pt x="706373" y="361566"/>
                  </a:lnTo>
                  <a:cubicBezTo>
                    <a:pt x="706373" y="404149"/>
                    <a:pt x="720444" y="425439"/>
                    <a:pt x="748588" y="425439"/>
                  </a:cubicBezTo>
                  <a:cubicBezTo>
                    <a:pt x="755685" y="425439"/>
                    <a:pt x="762657" y="423420"/>
                    <a:pt x="769510" y="419382"/>
                  </a:cubicBezTo>
                  <a:cubicBezTo>
                    <a:pt x="776363" y="415344"/>
                    <a:pt x="781135" y="410388"/>
                    <a:pt x="783825" y="404514"/>
                  </a:cubicBezTo>
                  <a:cubicBezTo>
                    <a:pt x="789208" y="392768"/>
                    <a:pt x="791902" y="366584"/>
                    <a:pt x="791902" y="325960"/>
                  </a:cubicBezTo>
                  <a:cubicBezTo>
                    <a:pt x="791902" y="285826"/>
                    <a:pt x="790557" y="258419"/>
                    <a:pt x="787863" y="243736"/>
                  </a:cubicBezTo>
                  <a:cubicBezTo>
                    <a:pt x="786883" y="237619"/>
                    <a:pt x="785173" y="233153"/>
                    <a:pt x="782723" y="230338"/>
                  </a:cubicBezTo>
                  <a:cubicBezTo>
                    <a:pt x="780277" y="227523"/>
                    <a:pt x="775627" y="224281"/>
                    <a:pt x="768777" y="220611"/>
                  </a:cubicBezTo>
                  <a:cubicBezTo>
                    <a:pt x="754826" y="213267"/>
                    <a:pt x="747851" y="203971"/>
                    <a:pt x="747851" y="192714"/>
                  </a:cubicBezTo>
                  <a:cubicBezTo>
                    <a:pt x="747851" y="177540"/>
                    <a:pt x="759845" y="167017"/>
                    <a:pt x="783825" y="161143"/>
                  </a:cubicBezTo>
                  <a:cubicBezTo>
                    <a:pt x="829342" y="149886"/>
                    <a:pt x="874248" y="144260"/>
                    <a:pt x="918541" y="144260"/>
                  </a:cubicBezTo>
                  <a:cubicBezTo>
                    <a:pt x="943258" y="144260"/>
                    <a:pt x="955617" y="157351"/>
                    <a:pt x="955617" y="183535"/>
                  </a:cubicBezTo>
                  <a:cubicBezTo>
                    <a:pt x="955617" y="186228"/>
                    <a:pt x="955495" y="191734"/>
                    <a:pt x="955249" y="200054"/>
                  </a:cubicBezTo>
                  <a:cubicBezTo>
                    <a:pt x="954759" y="211801"/>
                    <a:pt x="954394" y="226116"/>
                    <a:pt x="954147" y="243003"/>
                  </a:cubicBezTo>
                  <a:lnTo>
                    <a:pt x="954147" y="404883"/>
                  </a:lnTo>
                  <a:cubicBezTo>
                    <a:pt x="954147" y="413203"/>
                    <a:pt x="961244" y="420789"/>
                    <a:pt x="975437" y="427640"/>
                  </a:cubicBezTo>
                  <a:cubicBezTo>
                    <a:pt x="987431" y="433513"/>
                    <a:pt x="993426" y="442080"/>
                    <a:pt x="993426" y="453336"/>
                  </a:cubicBezTo>
                  <a:cubicBezTo>
                    <a:pt x="993426" y="475360"/>
                    <a:pt x="967364" y="492369"/>
                    <a:pt x="915240" y="504359"/>
                  </a:cubicBezTo>
                  <a:cubicBezTo>
                    <a:pt x="884649" y="511455"/>
                    <a:pt x="855039" y="515004"/>
                    <a:pt x="826406" y="515004"/>
                  </a:cubicBezTo>
                  <a:cubicBezTo>
                    <a:pt x="814659" y="515004"/>
                    <a:pt x="806644" y="513659"/>
                    <a:pt x="802363" y="510965"/>
                  </a:cubicBezTo>
                  <a:cubicBezTo>
                    <a:pt x="798081" y="508275"/>
                    <a:pt x="795572" y="503014"/>
                    <a:pt x="794839" y="495184"/>
                  </a:cubicBezTo>
                  <a:cubicBezTo>
                    <a:pt x="793615" y="480010"/>
                    <a:pt x="788965" y="472423"/>
                    <a:pt x="780888" y="472423"/>
                  </a:cubicBezTo>
                  <a:cubicBezTo>
                    <a:pt x="777952" y="472423"/>
                    <a:pt x="775262" y="473097"/>
                    <a:pt x="772815" y="474442"/>
                  </a:cubicBezTo>
                  <a:cubicBezTo>
                    <a:pt x="770365" y="475788"/>
                    <a:pt x="762903" y="480743"/>
                    <a:pt x="750423" y="489310"/>
                  </a:cubicBezTo>
                  <a:cubicBezTo>
                    <a:pt x="725706" y="506194"/>
                    <a:pt x="699154" y="514635"/>
                    <a:pt x="670767" y="514635"/>
                  </a:cubicBezTo>
                  <a:cubicBezTo>
                    <a:pt x="623780" y="514635"/>
                    <a:pt x="590621" y="501057"/>
                    <a:pt x="571291" y="473893"/>
                  </a:cubicBezTo>
                  <a:cubicBezTo>
                    <a:pt x="554894" y="451133"/>
                    <a:pt x="546696" y="412834"/>
                    <a:pt x="546696" y="358997"/>
                  </a:cubicBezTo>
                  <a:cubicBezTo>
                    <a:pt x="546696" y="338930"/>
                    <a:pt x="546818" y="321800"/>
                    <a:pt x="547064" y="307607"/>
                  </a:cubicBezTo>
                  <a:cubicBezTo>
                    <a:pt x="547064" y="299287"/>
                    <a:pt x="547064" y="293657"/>
                    <a:pt x="547064" y="290720"/>
                  </a:cubicBezTo>
                  <a:cubicBezTo>
                    <a:pt x="547064" y="269676"/>
                    <a:pt x="545167" y="254197"/>
                    <a:pt x="541375" y="244285"/>
                  </a:cubicBezTo>
                  <a:cubicBezTo>
                    <a:pt x="537580" y="234377"/>
                    <a:pt x="530667" y="226606"/>
                    <a:pt x="520634" y="220976"/>
                  </a:cubicBezTo>
                  <a:cubicBezTo>
                    <a:pt x="511090" y="216082"/>
                    <a:pt x="505033" y="212169"/>
                    <a:pt x="502465" y="209232"/>
                  </a:cubicBezTo>
                  <a:cubicBezTo>
                    <a:pt x="499893" y="206296"/>
                    <a:pt x="498610" y="202257"/>
                    <a:pt x="498610" y="197117"/>
                  </a:cubicBezTo>
                  <a:cubicBezTo>
                    <a:pt x="498610" y="178520"/>
                    <a:pt x="512679" y="166162"/>
                    <a:pt x="540822" y="160042"/>
                  </a:cubicBezTo>
                  <a:cubicBezTo>
                    <a:pt x="588786" y="149521"/>
                    <a:pt x="636750" y="144260"/>
                    <a:pt x="684717" y="144260"/>
                  </a:cubicBezTo>
                  <a:close/>
                  <a:moveTo>
                    <a:pt x="2331043" y="143891"/>
                  </a:moveTo>
                  <a:cubicBezTo>
                    <a:pt x="2361876" y="143891"/>
                    <a:pt x="2388307" y="151968"/>
                    <a:pt x="2410330" y="168118"/>
                  </a:cubicBezTo>
                  <a:cubicBezTo>
                    <a:pt x="2425747" y="179618"/>
                    <a:pt x="2436517" y="193141"/>
                    <a:pt x="2442634" y="208680"/>
                  </a:cubicBezTo>
                  <a:cubicBezTo>
                    <a:pt x="2448751" y="224218"/>
                    <a:pt x="2452546" y="247041"/>
                    <a:pt x="2454012" y="277141"/>
                  </a:cubicBezTo>
                  <a:lnTo>
                    <a:pt x="2459152" y="406349"/>
                  </a:lnTo>
                  <a:cubicBezTo>
                    <a:pt x="2459642" y="416139"/>
                    <a:pt x="2461172" y="423358"/>
                    <a:pt x="2463740" y="428008"/>
                  </a:cubicBezTo>
                  <a:cubicBezTo>
                    <a:pt x="2466308" y="432658"/>
                    <a:pt x="2473836" y="441590"/>
                    <a:pt x="2486316" y="454803"/>
                  </a:cubicBezTo>
                  <a:cubicBezTo>
                    <a:pt x="2489986" y="458720"/>
                    <a:pt x="2491821" y="464225"/>
                    <a:pt x="2491821" y="471322"/>
                  </a:cubicBezTo>
                  <a:cubicBezTo>
                    <a:pt x="2491821" y="487475"/>
                    <a:pt x="2482156" y="498732"/>
                    <a:pt x="2462822" y="505092"/>
                  </a:cubicBezTo>
                  <a:cubicBezTo>
                    <a:pt x="2443489" y="511455"/>
                    <a:pt x="2408985" y="514635"/>
                    <a:pt x="2359308" y="514635"/>
                  </a:cubicBezTo>
                  <a:cubicBezTo>
                    <a:pt x="2325538" y="514635"/>
                    <a:pt x="2301676" y="511702"/>
                    <a:pt x="2287729" y="505829"/>
                  </a:cubicBezTo>
                  <a:cubicBezTo>
                    <a:pt x="2273289" y="499709"/>
                    <a:pt x="2266070" y="489797"/>
                    <a:pt x="2266070" y="476093"/>
                  </a:cubicBezTo>
                  <a:cubicBezTo>
                    <a:pt x="2266070" y="471200"/>
                    <a:pt x="2266804" y="467589"/>
                    <a:pt x="2268274" y="465264"/>
                  </a:cubicBezTo>
                  <a:cubicBezTo>
                    <a:pt x="2269740" y="462942"/>
                    <a:pt x="2274637" y="457250"/>
                    <a:pt x="2282957" y="448196"/>
                  </a:cubicBezTo>
                  <a:cubicBezTo>
                    <a:pt x="2292744" y="437920"/>
                    <a:pt x="2297641" y="403659"/>
                    <a:pt x="2297641" y="345415"/>
                  </a:cubicBezTo>
                  <a:cubicBezTo>
                    <a:pt x="2297641" y="311645"/>
                    <a:pt x="2293724" y="286685"/>
                    <a:pt x="2285894" y="270531"/>
                  </a:cubicBezTo>
                  <a:cubicBezTo>
                    <a:pt x="2279531" y="257561"/>
                    <a:pt x="2267784" y="251076"/>
                    <a:pt x="2250654" y="251076"/>
                  </a:cubicBezTo>
                  <a:cubicBezTo>
                    <a:pt x="2234257" y="251076"/>
                    <a:pt x="2223000" y="256338"/>
                    <a:pt x="2216883" y="266861"/>
                  </a:cubicBezTo>
                  <a:cubicBezTo>
                    <a:pt x="2210767" y="277385"/>
                    <a:pt x="2207705" y="296472"/>
                    <a:pt x="2207705" y="324125"/>
                  </a:cubicBezTo>
                  <a:lnTo>
                    <a:pt x="2207705" y="396806"/>
                  </a:lnTo>
                  <a:cubicBezTo>
                    <a:pt x="2207705" y="411246"/>
                    <a:pt x="2208622" y="421154"/>
                    <a:pt x="2210461" y="426538"/>
                  </a:cubicBezTo>
                  <a:cubicBezTo>
                    <a:pt x="2212296" y="431925"/>
                    <a:pt x="2218350" y="442323"/>
                    <a:pt x="2228630" y="457740"/>
                  </a:cubicBezTo>
                  <a:cubicBezTo>
                    <a:pt x="2231320" y="462147"/>
                    <a:pt x="2232668" y="467162"/>
                    <a:pt x="2232668" y="472792"/>
                  </a:cubicBezTo>
                  <a:cubicBezTo>
                    <a:pt x="2232668" y="487228"/>
                    <a:pt x="2222635" y="497874"/>
                    <a:pt x="2202568" y="504727"/>
                  </a:cubicBezTo>
                  <a:cubicBezTo>
                    <a:pt x="2182501" y="511577"/>
                    <a:pt x="2151178" y="515004"/>
                    <a:pt x="2108597" y="515004"/>
                  </a:cubicBezTo>
                  <a:cubicBezTo>
                    <a:pt x="2040566" y="515004"/>
                    <a:pt x="2006549" y="500932"/>
                    <a:pt x="2006549" y="472792"/>
                  </a:cubicBezTo>
                  <a:cubicBezTo>
                    <a:pt x="2006549" y="466918"/>
                    <a:pt x="2007589" y="462452"/>
                    <a:pt x="2009670" y="459394"/>
                  </a:cubicBezTo>
                  <a:cubicBezTo>
                    <a:pt x="2011749" y="456332"/>
                    <a:pt x="2016705" y="451988"/>
                    <a:pt x="2024538" y="446361"/>
                  </a:cubicBezTo>
                  <a:cubicBezTo>
                    <a:pt x="2030898" y="441711"/>
                    <a:pt x="2034936" y="436390"/>
                    <a:pt x="2036650" y="430392"/>
                  </a:cubicBezTo>
                  <a:cubicBezTo>
                    <a:pt x="2038363" y="424397"/>
                    <a:pt x="2039955" y="409654"/>
                    <a:pt x="2041421" y="386161"/>
                  </a:cubicBezTo>
                  <a:cubicBezTo>
                    <a:pt x="2043135" y="358264"/>
                    <a:pt x="2043990" y="329019"/>
                    <a:pt x="2043990" y="298432"/>
                  </a:cubicBezTo>
                  <a:cubicBezTo>
                    <a:pt x="2043990" y="281545"/>
                    <a:pt x="2042707" y="270472"/>
                    <a:pt x="2040136" y="265210"/>
                  </a:cubicBezTo>
                  <a:cubicBezTo>
                    <a:pt x="2037567" y="259949"/>
                    <a:pt x="2030165" y="253526"/>
                    <a:pt x="2017928" y="245939"/>
                  </a:cubicBezTo>
                  <a:cubicBezTo>
                    <a:pt x="2007408" y="239333"/>
                    <a:pt x="2002146" y="231256"/>
                    <a:pt x="2002146" y="221712"/>
                  </a:cubicBezTo>
                  <a:cubicBezTo>
                    <a:pt x="2002146" y="211922"/>
                    <a:pt x="2006428" y="203908"/>
                    <a:pt x="2014991" y="197670"/>
                  </a:cubicBezTo>
                  <a:cubicBezTo>
                    <a:pt x="2023558" y="191428"/>
                    <a:pt x="2041178" y="183535"/>
                    <a:pt x="2067852" y="173992"/>
                  </a:cubicBezTo>
                  <a:cubicBezTo>
                    <a:pt x="2091345" y="165672"/>
                    <a:pt x="2113981" y="158634"/>
                    <a:pt x="2135761" y="152886"/>
                  </a:cubicBezTo>
                  <a:cubicBezTo>
                    <a:pt x="2157541" y="147134"/>
                    <a:pt x="2172468" y="144260"/>
                    <a:pt x="2180541" y="144260"/>
                  </a:cubicBezTo>
                  <a:cubicBezTo>
                    <a:pt x="2187885" y="144260"/>
                    <a:pt x="2194064" y="146950"/>
                    <a:pt x="2199079" y="152333"/>
                  </a:cubicBezTo>
                  <a:cubicBezTo>
                    <a:pt x="2204097" y="157717"/>
                    <a:pt x="2206606" y="164080"/>
                    <a:pt x="2206606" y="171423"/>
                  </a:cubicBezTo>
                  <a:cubicBezTo>
                    <a:pt x="2206606" y="172157"/>
                    <a:pt x="2206481" y="175215"/>
                    <a:pt x="2206238" y="180598"/>
                  </a:cubicBezTo>
                  <a:cubicBezTo>
                    <a:pt x="2205995" y="182555"/>
                    <a:pt x="2205870" y="184268"/>
                    <a:pt x="2205870" y="185738"/>
                  </a:cubicBezTo>
                  <a:cubicBezTo>
                    <a:pt x="2205870" y="197485"/>
                    <a:pt x="2210767" y="203359"/>
                    <a:pt x="2220553" y="203359"/>
                  </a:cubicBezTo>
                  <a:cubicBezTo>
                    <a:pt x="2226427" y="203359"/>
                    <a:pt x="2232668" y="198709"/>
                    <a:pt x="2239275" y="189409"/>
                  </a:cubicBezTo>
                  <a:cubicBezTo>
                    <a:pt x="2260319" y="159065"/>
                    <a:pt x="2290909" y="143891"/>
                    <a:pt x="2331043" y="143891"/>
                  </a:cubicBezTo>
                  <a:close/>
                  <a:moveTo>
                    <a:pt x="1196906" y="143891"/>
                  </a:moveTo>
                  <a:cubicBezTo>
                    <a:pt x="1205473" y="143891"/>
                    <a:pt x="1211468" y="146095"/>
                    <a:pt x="1214895" y="150498"/>
                  </a:cubicBezTo>
                  <a:cubicBezTo>
                    <a:pt x="1218318" y="154905"/>
                    <a:pt x="1220031" y="162492"/>
                    <a:pt x="1220031" y="173258"/>
                  </a:cubicBezTo>
                  <a:lnTo>
                    <a:pt x="1220031" y="498485"/>
                  </a:lnTo>
                  <a:cubicBezTo>
                    <a:pt x="1220031" y="531522"/>
                    <a:pt x="1217463" y="556973"/>
                    <a:pt x="1212323" y="574836"/>
                  </a:cubicBezTo>
                  <a:cubicBezTo>
                    <a:pt x="1207186" y="592703"/>
                    <a:pt x="1198376" y="606896"/>
                    <a:pt x="1185896" y="617416"/>
                  </a:cubicBezTo>
                  <a:cubicBezTo>
                    <a:pt x="1173169" y="627940"/>
                    <a:pt x="1156588" y="636444"/>
                    <a:pt x="1136156" y="642929"/>
                  </a:cubicBezTo>
                  <a:cubicBezTo>
                    <a:pt x="1115721" y="649414"/>
                    <a:pt x="1094983" y="652657"/>
                    <a:pt x="1073936" y="652657"/>
                  </a:cubicBezTo>
                  <a:cubicBezTo>
                    <a:pt x="1049956" y="652657"/>
                    <a:pt x="1029948" y="647885"/>
                    <a:pt x="1013920" y="638342"/>
                  </a:cubicBezTo>
                  <a:cubicBezTo>
                    <a:pt x="997891" y="628798"/>
                    <a:pt x="989877" y="616930"/>
                    <a:pt x="989877" y="602736"/>
                  </a:cubicBezTo>
                  <a:cubicBezTo>
                    <a:pt x="989877" y="596373"/>
                    <a:pt x="992140" y="590865"/>
                    <a:pt x="996668" y="586218"/>
                  </a:cubicBezTo>
                  <a:cubicBezTo>
                    <a:pt x="1001196" y="581568"/>
                    <a:pt x="1006639" y="579243"/>
                    <a:pt x="1013002" y="579243"/>
                  </a:cubicBezTo>
                  <a:cubicBezTo>
                    <a:pt x="1015939" y="579243"/>
                    <a:pt x="1019856" y="579608"/>
                    <a:pt x="1024749" y="580344"/>
                  </a:cubicBezTo>
                  <a:cubicBezTo>
                    <a:pt x="1029643" y="581078"/>
                    <a:pt x="1032701" y="581446"/>
                    <a:pt x="1033924" y="581446"/>
                  </a:cubicBezTo>
                  <a:cubicBezTo>
                    <a:pt x="1038331" y="581446"/>
                    <a:pt x="1042307" y="579364"/>
                    <a:pt x="1045855" y="575204"/>
                  </a:cubicBezTo>
                  <a:cubicBezTo>
                    <a:pt x="1049404" y="571044"/>
                    <a:pt x="1051179" y="566394"/>
                    <a:pt x="1051179" y="561254"/>
                  </a:cubicBezTo>
                  <a:cubicBezTo>
                    <a:pt x="1051179" y="558808"/>
                    <a:pt x="1050811" y="555381"/>
                    <a:pt x="1050078" y="550977"/>
                  </a:cubicBezTo>
                  <a:cubicBezTo>
                    <a:pt x="1048364" y="541924"/>
                    <a:pt x="1047506" y="533479"/>
                    <a:pt x="1047506" y="525649"/>
                  </a:cubicBezTo>
                  <a:lnTo>
                    <a:pt x="1047506" y="292558"/>
                  </a:lnTo>
                  <a:cubicBezTo>
                    <a:pt x="1047506" y="281545"/>
                    <a:pt x="1045612" y="272978"/>
                    <a:pt x="1041817" y="266861"/>
                  </a:cubicBezTo>
                  <a:cubicBezTo>
                    <a:pt x="1038025" y="260744"/>
                    <a:pt x="1031478" y="255848"/>
                    <a:pt x="1022181" y="252178"/>
                  </a:cubicBezTo>
                  <a:cubicBezTo>
                    <a:pt x="1008231" y="246551"/>
                    <a:pt x="1001256" y="238106"/>
                    <a:pt x="1001256" y="226849"/>
                  </a:cubicBezTo>
                  <a:cubicBezTo>
                    <a:pt x="1001256" y="213879"/>
                    <a:pt x="1006886" y="202685"/>
                    <a:pt x="1018142" y="193263"/>
                  </a:cubicBezTo>
                  <a:cubicBezTo>
                    <a:pt x="1029399" y="183841"/>
                    <a:pt x="1047753" y="175093"/>
                    <a:pt x="1073203" y="167017"/>
                  </a:cubicBezTo>
                  <a:cubicBezTo>
                    <a:pt x="1091313" y="161390"/>
                    <a:pt x="1113337" y="156128"/>
                    <a:pt x="1139277" y="151231"/>
                  </a:cubicBezTo>
                  <a:cubicBezTo>
                    <a:pt x="1165217" y="146338"/>
                    <a:pt x="1184426" y="143891"/>
                    <a:pt x="1196906" y="143891"/>
                  </a:cubicBezTo>
                  <a:close/>
                  <a:moveTo>
                    <a:pt x="1779819" y="141323"/>
                  </a:moveTo>
                  <a:cubicBezTo>
                    <a:pt x="1822399" y="141323"/>
                    <a:pt x="1858498" y="152090"/>
                    <a:pt x="1888108" y="173623"/>
                  </a:cubicBezTo>
                  <a:cubicBezTo>
                    <a:pt x="1903768" y="185127"/>
                    <a:pt x="1914719" y="198281"/>
                    <a:pt x="1920961" y="213086"/>
                  </a:cubicBezTo>
                  <a:cubicBezTo>
                    <a:pt x="1927199" y="227892"/>
                    <a:pt x="1930320" y="248264"/>
                    <a:pt x="1930320" y="274205"/>
                  </a:cubicBezTo>
                  <a:lnTo>
                    <a:pt x="1929587" y="328897"/>
                  </a:lnTo>
                  <a:cubicBezTo>
                    <a:pt x="1929587" y="366827"/>
                    <a:pt x="1932277" y="391422"/>
                    <a:pt x="1937664" y="402679"/>
                  </a:cubicBezTo>
                  <a:cubicBezTo>
                    <a:pt x="1940354" y="408063"/>
                    <a:pt x="1942922" y="411489"/>
                    <a:pt x="1945372" y="412956"/>
                  </a:cubicBezTo>
                  <a:cubicBezTo>
                    <a:pt x="1947819" y="414426"/>
                    <a:pt x="1952956" y="415771"/>
                    <a:pt x="1960789" y="416994"/>
                  </a:cubicBezTo>
                  <a:cubicBezTo>
                    <a:pt x="1968619" y="418218"/>
                    <a:pt x="1972536" y="423358"/>
                    <a:pt x="1972536" y="432411"/>
                  </a:cubicBezTo>
                  <a:cubicBezTo>
                    <a:pt x="1972536" y="444158"/>
                    <a:pt x="1967823" y="456395"/>
                    <a:pt x="1958401" y="469118"/>
                  </a:cubicBezTo>
                  <a:cubicBezTo>
                    <a:pt x="1948980" y="481845"/>
                    <a:pt x="1936805" y="492490"/>
                    <a:pt x="1921879" y="501057"/>
                  </a:cubicBezTo>
                  <a:cubicBezTo>
                    <a:pt x="1903525" y="511824"/>
                    <a:pt x="1884313" y="517207"/>
                    <a:pt x="1864246" y="517207"/>
                  </a:cubicBezTo>
                  <a:cubicBezTo>
                    <a:pt x="1838553" y="517207"/>
                    <a:pt x="1818239" y="508397"/>
                    <a:pt x="1803312" y="490777"/>
                  </a:cubicBezTo>
                  <a:cubicBezTo>
                    <a:pt x="1798176" y="484413"/>
                    <a:pt x="1793401" y="481233"/>
                    <a:pt x="1788997" y="481233"/>
                  </a:cubicBezTo>
                  <a:cubicBezTo>
                    <a:pt x="1784104" y="481233"/>
                    <a:pt x="1777619" y="484292"/>
                    <a:pt x="1769542" y="490409"/>
                  </a:cubicBezTo>
                  <a:cubicBezTo>
                    <a:pt x="1745072" y="508275"/>
                    <a:pt x="1717296" y="517207"/>
                    <a:pt x="1686216" y="517207"/>
                  </a:cubicBezTo>
                  <a:cubicBezTo>
                    <a:pt x="1654159" y="517207"/>
                    <a:pt x="1628219" y="510354"/>
                    <a:pt x="1608395" y="496650"/>
                  </a:cubicBezTo>
                  <a:cubicBezTo>
                    <a:pt x="1595425" y="487597"/>
                    <a:pt x="1585148" y="475788"/>
                    <a:pt x="1577562" y="461229"/>
                  </a:cubicBezTo>
                  <a:cubicBezTo>
                    <a:pt x="1569975" y="446667"/>
                    <a:pt x="1566183" y="431435"/>
                    <a:pt x="1566183" y="415528"/>
                  </a:cubicBezTo>
                  <a:cubicBezTo>
                    <a:pt x="1566183" y="390077"/>
                    <a:pt x="1576460" y="367564"/>
                    <a:pt x="1597017" y="347987"/>
                  </a:cubicBezTo>
                  <a:cubicBezTo>
                    <a:pt x="1629074" y="317150"/>
                    <a:pt x="1677041" y="301612"/>
                    <a:pt x="1740912" y="301368"/>
                  </a:cubicBezTo>
                  <a:cubicBezTo>
                    <a:pt x="1755105" y="301368"/>
                    <a:pt x="1764037" y="299961"/>
                    <a:pt x="1767707" y="297146"/>
                  </a:cubicBezTo>
                  <a:cubicBezTo>
                    <a:pt x="1771377" y="294331"/>
                    <a:pt x="1773212" y="287786"/>
                    <a:pt x="1773212" y="277506"/>
                  </a:cubicBezTo>
                  <a:cubicBezTo>
                    <a:pt x="1773212" y="251566"/>
                    <a:pt x="1770522" y="232785"/>
                    <a:pt x="1765139" y="221160"/>
                  </a:cubicBezTo>
                  <a:cubicBezTo>
                    <a:pt x="1759752" y="209538"/>
                    <a:pt x="1750945" y="203724"/>
                    <a:pt x="1738708" y="203724"/>
                  </a:cubicBezTo>
                  <a:cubicBezTo>
                    <a:pt x="1731365" y="203724"/>
                    <a:pt x="1724821" y="205927"/>
                    <a:pt x="1719069" y="210331"/>
                  </a:cubicBezTo>
                  <a:cubicBezTo>
                    <a:pt x="1713317" y="214737"/>
                    <a:pt x="1706161" y="222814"/>
                    <a:pt x="1697595" y="234558"/>
                  </a:cubicBezTo>
                  <a:cubicBezTo>
                    <a:pt x="1675814" y="265638"/>
                    <a:pt x="1653057" y="281176"/>
                    <a:pt x="1629321" y="281176"/>
                  </a:cubicBezTo>
                  <a:cubicBezTo>
                    <a:pt x="1617330" y="281176"/>
                    <a:pt x="1607540" y="277628"/>
                    <a:pt x="1599954" y="270531"/>
                  </a:cubicBezTo>
                  <a:cubicBezTo>
                    <a:pt x="1592367" y="263435"/>
                    <a:pt x="1588575" y="254138"/>
                    <a:pt x="1588575" y="242634"/>
                  </a:cubicBezTo>
                  <a:cubicBezTo>
                    <a:pt x="1588575" y="230888"/>
                    <a:pt x="1593284" y="219141"/>
                    <a:pt x="1602706" y="207394"/>
                  </a:cubicBezTo>
                  <a:cubicBezTo>
                    <a:pt x="1612128" y="195650"/>
                    <a:pt x="1624914" y="185370"/>
                    <a:pt x="1641067" y="176560"/>
                  </a:cubicBezTo>
                  <a:cubicBezTo>
                    <a:pt x="1685361" y="153070"/>
                    <a:pt x="1731612" y="141323"/>
                    <a:pt x="1779819" y="141323"/>
                  </a:cubicBezTo>
                  <a:close/>
                  <a:moveTo>
                    <a:pt x="1419720" y="6238"/>
                  </a:moveTo>
                  <a:cubicBezTo>
                    <a:pt x="1441010" y="6238"/>
                    <a:pt x="1457897" y="10214"/>
                    <a:pt x="1470377" y="18169"/>
                  </a:cubicBezTo>
                  <a:cubicBezTo>
                    <a:pt x="1482857" y="26121"/>
                    <a:pt x="1489099" y="36829"/>
                    <a:pt x="1489099" y="50289"/>
                  </a:cubicBezTo>
                  <a:cubicBezTo>
                    <a:pt x="1489099" y="69132"/>
                    <a:pt x="1479677" y="84059"/>
                    <a:pt x="1460834" y="95069"/>
                  </a:cubicBezTo>
                  <a:cubicBezTo>
                    <a:pt x="1430977" y="112446"/>
                    <a:pt x="1394881" y="121134"/>
                    <a:pt x="1352548" y="121134"/>
                  </a:cubicBezTo>
                  <a:cubicBezTo>
                    <a:pt x="1334681" y="121134"/>
                    <a:pt x="1320487" y="117708"/>
                    <a:pt x="1309964" y="110854"/>
                  </a:cubicBezTo>
                  <a:cubicBezTo>
                    <a:pt x="1295770" y="102044"/>
                    <a:pt x="1288674" y="89811"/>
                    <a:pt x="1288674" y="74147"/>
                  </a:cubicBezTo>
                  <a:cubicBezTo>
                    <a:pt x="1288674" y="53100"/>
                    <a:pt x="1303725" y="36582"/>
                    <a:pt x="1333826" y="24592"/>
                  </a:cubicBezTo>
                  <a:cubicBezTo>
                    <a:pt x="1364416" y="12355"/>
                    <a:pt x="1393046" y="6238"/>
                    <a:pt x="1419720" y="6238"/>
                  </a:cubicBezTo>
                  <a:close/>
                  <a:moveTo>
                    <a:pt x="1142214" y="6238"/>
                  </a:moveTo>
                  <a:cubicBezTo>
                    <a:pt x="1163504" y="6238"/>
                    <a:pt x="1180388" y="10214"/>
                    <a:pt x="1192868" y="18169"/>
                  </a:cubicBezTo>
                  <a:cubicBezTo>
                    <a:pt x="1205348" y="26121"/>
                    <a:pt x="1211589" y="36829"/>
                    <a:pt x="1211589" y="50289"/>
                  </a:cubicBezTo>
                  <a:cubicBezTo>
                    <a:pt x="1211589" y="69132"/>
                    <a:pt x="1202168" y="84059"/>
                    <a:pt x="1183324" y="95069"/>
                  </a:cubicBezTo>
                  <a:cubicBezTo>
                    <a:pt x="1153471" y="112446"/>
                    <a:pt x="1117375" y="121134"/>
                    <a:pt x="1075038" y="121134"/>
                  </a:cubicBezTo>
                  <a:cubicBezTo>
                    <a:pt x="1057418" y="121134"/>
                    <a:pt x="1043224" y="117708"/>
                    <a:pt x="1032458" y="110854"/>
                  </a:cubicBezTo>
                  <a:cubicBezTo>
                    <a:pt x="1018264" y="101801"/>
                    <a:pt x="1011167" y="89564"/>
                    <a:pt x="1011167" y="74147"/>
                  </a:cubicBezTo>
                  <a:cubicBezTo>
                    <a:pt x="1011167" y="53100"/>
                    <a:pt x="1026216" y="36582"/>
                    <a:pt x="1056316" y="24592"/>
                  </a:cubicBezTo>
                  <a:cubicBezTo>
                    <a:pt x="1086907" y="12355"/>
                    <a:pt x="1115537" y="6238"/>
                    <a:pt x="1142214" y="6238"/>
                  </a:cubicBezTo>
                  <a:close/>
                  <a:moveTo>
                    <a:pt x="435351" y="0"/>
                  </a:moveTo>
                  <a:cubicBezTo>
                    <a:pt x="443915" y="0"/>
                    <a:pt x="452113" y="4893"/>
                    <a:pt x="459943" y="14680"/>
                  </a:cubicBezTo>
                  <a:cubicBezTo>
                    <a:pt x="481480" y="42090"/>
                    <a:pt x="492247" y="72434"/>
                    <a:pt x="492247" y="105714"/>
                  </a:cubicBezTo>
                  <a:cubicBezTo>
                    <a:pt x="492247" y="120888"/>
                    <a:pt x="488699" y="133003"/>
                    <a:pt x="481602" y="142056"/>
                  </a:cubicBezTo>
                  <a:cubicBezTo>
                    <a:pt x="474505" y="151110"/>
                    <a:pt x="465205" y="155638"/>
                    <a:pt x="453705" y="155638"/>
                  </a:cubicBezTo>
                  <a:cubicBezTo>
                    <a:pt x="445138" y="155638"/>
                    <a:pt x="438653" y="153925"/>
                    <a:pt x="434250" y="150498"/>
                  </a:cubicBezTo>
                  <a:cubicBezTo>
                    <a:pt x="429843" y="147071"/>
                    <a:pt x="418586" y="135081"/>
                    <a:pt x="400479" y="114524"/>
                  </a:cubicBezTo>
                  <a:cubicBezTo>
                    <a:pt x="389466" y="101801"/>
                    <a:pt x="376190" y="93481"/>
                    <a:pt x="360651" y="89564"/>
                  </a:cubicBezTo>
                  <a:cubicBezTo>
                    <a:pt x="345110" y="85651"/>
                    <a:pt x="316173" y="83079"/>
                    <a:pt x="273836" y="81856"/>
                  </a:cubicBezTo>
                  <a:cubicBezTo>
                    <a:pt x="256953" y="81856"/>
                    <a:pt x="246551" y="86137"/>
                    <a:pt x="242638" y="94704"/>
                  </a:cubicBezTo>
                  <a:cubicBezTo>
                    <a:pt x="239701" y="101068"/>
                    <a:pt x="236945" y="113548"/>
                    <a:pt x="234377" y="132145"/>
                  </a:cubicBezTo>
                  <a:cubicBezTo>
                    <a:pt x="231808" y="150745"/>
                    <a:pt x="230523" y="167628"/>
                    <a:pt x="230523" y="182802"/>
                  </a:cubicBezTo>
                  <a:cubicBezTo>
                    <a:pt x="230523" y="191855"/>
                    <a:pt x="233459" y="198097"/>
                    <a:pt x="239333" y="201524"/>
                  </a:cubicBezTo>
                  <a:cubicBezTo>
                    <a:pt x="245206" y="204947"/>
                    <a:pt x="256219" y="206661"/>
                    <a:pt x="272370" y="206661"/>
                  </a:cubicBezTo>
                  <a:cubicBezTo>
                    <a:pt x="283136" y="206661"/>
                    <a:pt x="291091" y="204704"/>
                    <a:pt x="296228" y="200787"/>
                  </a:cubicBezTo>
                  <a:cubicBezTo>
                    <a:pt x="301368" y="196874"/>
                    <a:pt x="304917" y="190267"/>
                    <a:pt x="306873" y="180967"/>
                  </a:cubicBezTo>
                  <a:cubicBezTo>
                    <a:pt x="312503" y="154293"/>
                    <a:pt x="324004" y="140955"/>
                    <a:pt x="341380" y="140955"/>
                  </a:cubicBezTo>
                  <a:cubicBezTo>
                    <a:pt x="371234" y="140955"/>
                    <a:pt x="386161" y="176685"/>
                    <a:pt x="386161" y="248139"/>
                  </a:cubicBezTo>
                  <a:cubicBezTo>
                    <a:pt x="386161" y="293413"/>
                    <a:pt x="379676" y="326694"/>
                    <a:pt x="366706" y="347987"/>
                  </a:cubicBezTo>
                  <a:cubicBezTo>
                    <a:pt x="358876" y="360954"/>
                    <a:pt x="348109" y="367439"/>
                    <a:pt x="334405" y="367439"/>
                  </a:cubicBezTo>
                  <a:cubicBezTo>
                    <a:pt x="319965" y="367439"/>
                    <a:pt x="311645" y="357774"/>
                    <a:pt x="309445" y="338440"/>
                  </a:cubicBezTo>
                  <a:cubicBezTo>
                    <a:pt x="308222" y="325960"/>
                    <a:pt x="306689" y="317150"/>
                    <a:pt x="304854" y="312013"/>
                  </a:cubicBezTo>
                  <a:cubicBezTo>
                    <a:pt x="303019" y="306873"/>
                    <a:pt x="299533" y="301980"/>
                    <a:pt x="294393" y="297330"/>
                  </a:cubicBezTo>
                  <a:cubicBezTo>
                    <a:pt x="286316" y="289743"/>
                    <a:pt x="274573" y="285948"/>
                    <a:pt x="259156" y="285948"/>
                  </a:cubicBezTo>
                  <a:cubicBezTo>
                    <a:pt x="248143" y="285948"/>
                    <a:pt x="240678" y="287908"/>
                    <a:pt x="236764" y="291821"/>
                  </a:cubicBezTo>
                  <a:cubicBezTo>
                    <a:pt x="232848" y="295738"/>
                    <a:pt x="231134" y="303203"/>
                    <a:pt x="231624" y="314213"/>
                  </a:cubicBezTo>
                  <a:cubicBezTo>
                    <a:pt x="231624" y="316173"/>
                    <a:pt x="231503" y="327552"/>
                    <a:pt x="231256" y="348352"/>
                  </a:cubicBezTo>
                  <a:cubicBezTo>
                    <a:pt x="231256" y="390689"/>
                    <a:pt x="235663" y="416504"/>
                    <a:pt x="244473" y="425805"/>
                  </a:cubicBezTo>
                  <a:cubicBezTo>
                    <a:pt x="247409" y="429475"/>
                    <a:pt x="250405" y="431862"/>
                    <a:pt x="253464" y="432964"/>
                  </a:cubicBezTo>
                  <a:cubicBezTo>
                    <a:pt x="256525" y="434065"/>
                    <a:pt x="264540" y="435595"/>
                    <a:pt x="277510" y="437551"/>
                  </a:cubicBezTo>
                  <a:cubicBezTo>
                    <a:pt x="283870" y="438531"/>
                    <a:pt x="289253" y="441833"/>
                    <a:pt x="293660" y="447463"/>
                  </a:cubicBezTo>
                  <a:cubicBezTo>
                    <a:pt x="298063" y="453090"/>
                    <a:pt x="300267" y="459575"/>
                    <a:pt x="300267" y="466918"/>
                  </a:cubicBezTo>
                  <a:cubicBezTo>
                    <a:pt x="300267" y="485762"/>
                    <a:pt x="289253" y="497874"/>
                    <a:pt x="267230" y="503257"/>
                  </a:cubicBezTo>
                  <a:cubicBezTo>
                    <a:pt x="235416" y="510844"/>
                    <a:pt x="190757" y="514635"/>
                    <a:pt x="133247" y="514635"/>
                  </a:cubicBezTo>
                  <a:cubicBezTo>
                    <a:pt x="82836" y="514635"/>
                    <a:pt x="48085" y="511702"/>
                    <a:pt x="28999" y="505829"/>
                  </a:cubicBezTo>
                  <a:cubicBezTo>
                    <a:pt x="20435" y="503135"/>
                    <a:pt x="13460" y="498242"/>
                    <a:pt x="8077" y="491145"/>
                  </a:cubicBezTo>
                  <a:cubicBezTo>
                    <a:pt x="2693" y="484048"/>
                    <a:pt x="0" y="476215"/>
                    <a:pt x="0" y="467652"/>
                  </a:cubicBezTo>
                  <a:cubicBezTo>
                    <a:pt x="0" y="456885"/>
                    <a:pt x="3917" y="448196"/>
                    <a:pt x="11747" y="441590"/>
                  </a:cubicBezTo>
                  <a:cubicBezTo>
                    <a:pt x="13703" y="440120"/>
                    <a:pt x="20435" y="437061"/>
                    <a:pt x="31935" y="432411"/>
                  </a:cubicBezTo>
                  <a:cubicBezTo>
                    <a:pt x="45639" y="427028"/>
                    <a:pt x="53837" y="414548"/>
                    <a:pt x="56530" y="394971"/>
                  </a:cubicBezTo>
                  <a:cubicBezTo>
                    <a:pt x="60934" y="364871"/>
                    <a:pt x="63137" y="296228"/>
                    <a:pt x="63137" y="189040"/>
                  </a:cubicBezTo>
                  <a:cubicBezTo>
                    <a:pt x="63137" y="142790"/>
                    <a:pt x="61546" y="112811"/>
                    <a:pt x="58365" y="99108"/>
                  </a:cubicBezTo>
                  <a:cubicBezTo>
                    <a:pt x="55182" y="85404"/>
                    <a:pt x="47474" y="75861"/>
                    <a:pt x="35240" y="70477"/>
                  </a:cubicBezTo>
                  <a:cubicBezTo>
                    <a:pt x="23003" y="65094"/>
                    <a:pt x="14989" y="60381"/>
                    <a:pt x="11194" y="56343"/>
                  </a:cubicBezTo>
                  <a:cubicBezTo>
                    <a:pt x="7402" y="52308"/>
                    <a:pt x="5505" y="46494"/>
                    <a:pt x="5505" y="38907"/>
                  </a:cubicBezTo>
                  <a:cubicBezTo>
                    <a:pt x="5505" y="28140"/>
                    <a:pt x="10767" y="19146"/>
                    <a:pt x="21290" y="11928"/>
                  </a:cubicBezTo>
                  <a:cubicBezTo>
                    <a:pt x="31814" y="4709"/>
                    <a:pt x="44784" y="1098"/>
                    <a:pt x="60200" y="1098"/>
                  </a:cubicBezTo>
                  <a:cubicBezTo>
                    <a:pt x="69987" y="1098"/>
                    <a:pt x="84306" y="1835"/>
                    <a:pt x="103149" y="3302"/>
                  </a:cubicBezTo>
                  <a:cubicBezTo>
                    <a:pt x="143037" y="6485"/>
                    <a:pt x="190757" y="8073"/>
                    <a:pt x="246308" y="8073"/>
                  </a:cubicBezTo>
                  <a:cubicBezTo>
                    <a:pt x="335139" y="8073"/>
                    <a:pt x="394971" y="5627"/>
                    <a:pt x="425805" y="733"/>
                  </a:cubicBezTo>
                  <a:cubicBezTo>
                    <a:pt x="429968" y="243"/>
                    <a:pt x="433148" y="0"/>
                    <a:pt x="435351"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438245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4CB5F-000E-4141-954B-FDAB19C7A8D1}"/>
              </a:ext>
            </a:extLst>
          </p:cNvPr>
          <p:cNvSpPr/>
          <p:nvPr/>
        </p:nvSpPr>
        <p:spPr>
          <a:xfrm>
            <a:off x="-1" y="3255818"/>
            <a:ext cx="3740727" cy="36021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sp>
        <p:nvSpPr>
          <p:cNvPr id="4" name="TextBox 3">
            <a:extLst>
              <a:ext uri="{FF2B5EF4-FFF2-40B4-BE49-F238E27FC236}">
                <a16:creationId xmlns:a16="http://schemas.microsoft.com/office/drawing/2014/main" id="{563E9345-2465-47B2-9AFD-4C618D7A5CF8}"/>
              </a:ext>
            </a:extLst>
          </p:cNvPr>
          <p:cNvSpPr txBox="1"/>
          <p:nvPr/>
        </p:nvSpPr>
        <p:spPr>
          <a:xfrm>
            <a:off x="705055" y="4341539"/>
            <a:ext cx="2984650" cy="1384995"/>
          </a:xfrm>
          <a:prstGeom prst="rect">
            <a:avLst/>
          </a:prstGeom>
          <a:noFill/>
        </p:spPr>
        <p:txBody>
          <a:bodyPr wrap="square" rtlCol="0">
            <a:spAutoFit/>
          </a:bodyPr>
          <a:lstStyle/>
          <a:p>
            <a:r>
              <a:rPr lang="en-US" sz="2800" b="1" dirty="0">
                <a:solidFill>
                  <a:schemeClr val="bg1"/>
                </a:solidFill>
                <a:latin typeface="Poppins" panose="00000500000000000000" pitchFamily="50" charset="0"/>
                <a:cs typeface="Poppins" panose="00000500000000000000" pitchFamily="50" charset="0"/>
              </a:rPr>
              <a:t>The only thing we’re serious about is food</a:t>
            </a:r>
            <a:endParaRPr lang="id-ID" sz="11500" b="1" i="1" dirty="0">
              <a:solidFill>
                <a:schemeClr val="bg1"/>
              </a:solidFill>
              <a:latin typeface="Poppins" panose="00000500000000000000" pitchFamily="50" charset="0"/>
              <a:cs typeface="Poppins" panose="00000500000000000000" pitchFamily="50" charset="0"/>
            </a:endParaRPr>
          </a:p>
        </p:txBody>
      </p:sp>
      <p:sp>
        <p:nvSpPr>
          <p:cNvPr id="5" name="TextBox 4">
            <a:extLst>
              <a:ext uri="{FF2B5EF4-FFF2-40B4-BE49-F238E27FC236}">
                <a16:creationId xmlns:a16="http://schemas.microsoft.com/office/drawing/2014/main" id="{808A7022-C2BD-401B-B1C3-93CD49950ACE}"/>
              </a:ext>
            </a:extLst>
          </p:cNvPr>
          <p:cNvSpPr txBox="1"/>
          <p:nvPr/>
        </p:nvSpPr>
        <p:spPr>
          <a:xfrm>
            <a:off x="5579212" y="4234814"/>
            <a:ext cx="5652855" cy="1848583"/>
          </a:xfrm>
          <a:prstGeom prst="rect">
            <a:avLst/>
          </a:prstGeom>
          <a:noFill/>
        </p:spPr>
        <p:txBody>
          <a:bodyPr wrap="square" rtlCol="0">
            <a:spAutoFit/>
          </a:bodyPr>
          <a:lstStyle/>
          <a:p>
            <a:pPr>
              <a:lnSpc>
                <a:spcPct val="150000"/>
              </a:lnSpc>
            </a:pPr>
            <a:r>
              <a:rPr lang="id-ID" sz="1100">
                <a:solidFill>
                  <a:schemeClr val="bg2">
                    <a:lumMod val="50000"/>
                  </a:schemeClr>
                </a:solidFill>
                <a:latin typeface="Poppins" panose="00000500000000000000" pitchFamily="50" charset="0"/>
                <a:cs typeface="Poppins" panose="00000500000000000000" pitchFamily="50" charset="0"/>
              </a:rPr>
              <a:t>Lorem ipsum dolor sit amet, consectetur adipiscing elit. Donec lectus turpis, consectetur ac porttitor vitae, fermentum eget turpis. Vivamus auctor eu dui pulvinar finibus. Quisque eget eros ullamcorper libero auctor fermentum. Integer pulvinar augue a arcu aliquet convallis. Mauris accumsan consequat posuere. Aenean ac laoreet felis. Nullam fringilla velit sapien. Aliquam commodo sit amet lorem mollis tincidunt. Nunc eleifend scelerisque leo, eget vestibulum</a:t>
            </a:r>
            <a:endParaRPr lang="en-US" sz="1100">
              <a:solidFill>
                <a:schemeClr val="bg2">
                  <a:lumMod val="50000"/>
                </a:schemeClr>
              </a:solidFill>
              <a:latin typeface="Poppins" panose="00000500000000000000" pitchFamily="50" charset="0"/>
              <a:cs typeface="Poppins" panose="00000500000000000000" pitchFamily="50" charset="0"/>
            </a:endParaRPr>
          </a:p>
        </p:txBody>
      </p:sp>
      <p:sp>
        <p:nvSpPr>
          <p:cNvPr id="6" name="Rectangle 5">
            <a:extLst>
              <a:ext uri="{FF2B5EF4-FFF2-40B4-BE49-F238E27FC236}">
                <a16:creationId xmlns:a16="http://schemas.microsoft.com/office/drawing/2014/main" id="{9F5D28FD-60BA-404F-B5A5-C4316CD80A73}"/>
              </a:ext>
            </a:extLst>
          </p:cNvPr>
          <p:cNvSpPr/>
          <p:nvPr/>
        </p:nvSpPr>
        <p:spPr>
          <a:xfrm>
            <a:off x="4946073" y="2355273"/>
            <a:ext cx="6867888" cy="404552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sp>
        <p:nvSpPr>
          <p:cNvPr id="7" name="Right Triangle 6">
            <a:extLst>
              <a:ext uri="{FF2B5EF4-FFF2-40B4-BE49-F238E27FC236}">
                <a16:creationId xmlns:a16="http://schemas.microsoft.com/office/drawing/2014/main" id="{CB35CE75-A4F1-4291-BF9A-381F4F9AF5E7}"/>
              </a:ext>
            </a:extLst>
          </p:cNvPr>
          <p:cNvSpPr/>
          <p:nvPr/>
        </p:nvSpPr>
        <p:spPr>
          <a:xfrm rot="10800000">
            <a:off x="11315197" y="2355273"/>
            <a:ext cx="498764" cy="498764"/>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pic>
        <p:nvPicPr>
          <p:cNvPr id="11" name="Picture Placeholder 10">
            <a:extLst>
              <a:ext uri="{FF2B5EF4-FFF2-40B4-BE49-F238E27FC236}">
                <a16:creationId xmlns:a16="http://schemas.microsoft.com/office/drawing/2014/main" id="{E0885EF5-B794-4456-8498-52B53D80AE7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2859" b="32859"/>
          <a:stretch>
            <a:fillRect/>
          </a:stretch>
        </p:blipFill>
        <p:spPr/>
      </p:pic>
      <p:grpSp>
        <p:nvGrpSpPr>
          <p:cNvPr id="8" name="Group 7">
            <a:extLst>
              <a:ext uri="{FF2B5EF4-FFF2-40B4-BE49-F238E27FC236}">
                <a16:creationId xmlns:a16="http://schemas.microsoft.com/office/drawing/2014/main" id="{2CB91B32-DEDF-4820-AC9F-E162EEC01496}"/>
              </a:ext>
            </a:extLst>
          </p:cNvPr>
          <p:cNvGrpSpPr/>
          <p:nvPr/>
        </p:nvGrpSpPr>
        <p:grpSpPr>
          <a:xfrm>
            <a:off x="796524" y="988585"/>
            <a:ext cx="1361667" cy="489014"/>
            <a:chOff x="1769063" y="2652035"/>
            <a:chExt cx="4326937" cy="1553930"/>
          </a:xfrm>
        </p:grpSpPr>
        <p:pic>
          <p:nvPicPr>
            <p:cNvPr id="9" name="Graphic 8">
              <a:extLst>
                <a:ext uri="{FF2B5EF4-FFF2-40B4-BE49-F238E27FC236}">
                  <a16:creationId xmlns:a16="http://schemas.microsoft.com/office/drawing/2014/main" id="{7CEF54C6-C4F1-47A4-BD9E-F797CAC6C0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69063" y="2652035"/>
              <a:ext cx="1553930" cy="1553930"/>
            </a:xfrm>
            <a:prstGeom prst="rect">
              <a:avLst/>
            </a:prstGeom>
          </p:spPr>
        </p:pic>
        <p:sp>
          <p:nvSpPr>
            <p:cNvPr id="10" name="Freeform: Shape 9">
              <a:extLst>
                <a:ext uri="{FF2B5EF4-FFF2-40B4-BE49-F238E27FC236}">
                  <a16:creationId xmlns:a16="http://schemas.microsoft.com/office/drawing/2014/main" id="{7A3A476F-DAAD-4E81-81AC-48301B83DDF8}"/>
                </a:ext>
              </a:extLst>
            </p:cNvPr>
            <p:cNvSpPr/>
            <p:nvPr/>
          </p:nvSpPr>
          <p:spPr>
            <a:xfrm>
              <a:off x="3604179" y="2933205"/>
              <a:ext cx="2491821" cy="1197583"/>
            </a:xfrm>
            <a:custGeom>
              <a:avLst/>
              <a:gdLst>
                <a:gd name="connsiteX0" fmla="*/ 257686 w 2491821"/>
                <a:gd name="connsiteY0" fmla="*/ 968162 h 1197583"/>
                <a:gd name="connsiteX1" fmla="*/ 235294 w 2491821"/>
                <a:gd name="connsiteY1" fmla="*/ 975134 h 1197583"/>
                <a:gd name="connsiteX2" fmla="*/ 229056 w 2491821"/>
                <a:gd name="connsiteY2" fmla="*/ 1000463 h 1197583"/>
                <a:gd name="connsiteX3" fmla="*/ 229056 w 2491821"/>
                <a:gd name="connsiteY3" fmla="*/ 1035335 h 1197583"/>
                <a:gd name="connsiteX4" fmla="*/ 236028 w 2491821"/>
                <a:gd name="connsiteY4" fmla="*/ 1099206 h 1197583"/>
                <a:gd name="connsiteX5" fmla="*/ 264293 w 2491821"/>
                <a:gd name="connsiteY5" fmla="*/ 1114991 h 1197583"/>
                <a:gd name="connsiteX6" fmla="*/ 320090 w 2491821"/>
                <a:gd name="connsiteY6" fmla="*/ 1049653 h 1197583"/>
                <a:gd name="connsiteX7" fmla="*/ 257686 w 2491821"/>
                <a:gd name="connsiteY7" fmla="*/ 968162 h 1197583"/>
                <a:gd name="connsiteX8" fmla="*/ 1358664 w 2491821"/>
                <a:gd name="connsiteY8" fmla="*/ 888138 h 1197583"/>
                <a:gd name="connsiteX9" fmla="*/ 1326361 w 2491821"/>
                <a:gd name="connsiteY9" fmla="*/ 904292 h 1197583"/>
                <a:gd name="connsiteX10" fmla="*/ 1315351 w 2491821"/>
                <a:gd name="connsiteY10" fmla="*/ 934757 h 1197583"/>
                <a:gd name="connsiteX11" fmla="*/ 1320671 w 2491821"/>
                <a:gd name="connsiteY11" fmla="*/ 950174 h 1197583"/>
                <a:gd name="connsiteX12" fmla="*/ 1339209 w 2491821"/>
                <a:gd name="connsiteY12" fmla="*/ 954581 h 1197583"/>
                <a:gd name="connsiteX13" fmla="*/ 1376285 w 2491821"/>
                <a:gd name="connsiteY13" fmla="*/ 954581 h 1197583"/>
                <a:gd name="connsiteX14" fmla="*/ 1399775 w 2491821"/>
                <a:gd name="connsiteY14" fmla="*/ 932922 h 1197583"/>
                <a:gd name="connsiteX15" fmla="*/ 1388396 w 2491821"/>
                <a:gd name="connsiteY15" fmla="*/ 900618 h 1197583"/>
                <a:gd name="connsiteX16" fmla="*/ 1358664 w 2491821"/>
                <a:gd name="connsiteY16" fmla="*/ 888138 h 1197583"/>
                <a:gd name="connsiteX17" fmla="*/ 720444 w 2491821"/>
                <a:gd name="connsiteY17" fmla="*/ 824636 h 1197583"/>
                <a:gd name="connsiteX18" fmla="*/ 740633 w 2491821"/>
                <a:gd name="connsiteY18" fmla="*/ 847393 h 1197583"/>
                <a:gd name="connsiteX19" fmla="*/ 740633 w 2491821"/>
                <a:gd name="connsiteY19" fmla="*/ 1060663 h 1197583"/>
                <a:gd name="connsiteX20" fmla="*/ 745221 w 2491821"/>
                <a:gd name="connsiteY20" fmla="*/ 1097739 h 1197583"/>
                <a:gd name="connsiteX21" fmla="*/ 763758 w 2491821"/>
                <a:gd name="connsiteY21" fmla="*/ 1119397 h 1197583"/>
                <a:gd name="connsiteX22" fmla="*/ 778994 w 2491821"/>
                <a:gd name="connsiteY22" fmla="*/ 1133160 h 1197583"/>
                <a:gd name="connsiteX23" fmla="*/ 782848 w 2491821"/>
                <a:gd name="connsiteY23" fmla="*/ 1147659 h 1197583"/>
                <a:gd name="connsiteX24" fmla="*/ 662812 w 2491821"/>
                <a:gd name="connsiteY24" fmla="*/ 1195015 h 1197583"/>
                <a:gd name="connsiteX25" fmla="*/ 560399 w 2491821"/>
                <a:gd name="connsiteY25" fmla="*/ 1184735 h 1197583"/>
                <a:gd name="connsiteX26" fmla="*/ 539662 w 2491821"/>
                <a:gd name="connsiteY26" fmla="*/ 1171886 h 1197583"/>
                <a:gd name="connsiteX27" fmla="*/ 531769 w 2491821"/>
                <a:gd name="connsiteY27" fmla="*/ 1150964 h 1197583"/>
                <a:gd name="connsiteX28" fmla="*/ 535807 w 2491821"/>
                <a:gd name="connsiteY28" fmla="*/ 1135548 h 1197583"/>
                <a:gd name="connsiteX29" fmla="*/ 556361 w 2491821"/>
                <a:gd name="connsiteY29" fmla="*/ 1117927 h 1197583"/>
                <a:gd name="connsiteX30" fmla="*/ 572514 w 2491821"/>
                <a:gd name="connsiteY30" fmla="*/ 1090395 h 1197583"/>
                <a:gd name="connsiteX31" fmla="*/ 577286 w 2491821"/>
                <a:gd name="connsiteY31" fmla="*/ 1033500 h 1197583"/>
                <a:gd name="connsiteX32" fmla="*/ 575632 w 2491821"/>
                <a:gd name="connsiteY32" fmla="*/ 988167 h 1197583"/>
                <a:gd name="connsiteX33" fmla="*/ 573248 w 2491821"/>
                <a:gd name="connsiteY33" fmla="*/ 949441 h 1197583"/>
                <a:gd name="connsiteX34" fmla="*/ 552691 w 2491821"/>
                <a:gd name="connsiteY34" fmla="*/ 926315 h 1197583"/>
                <a:gd name="connsiteX35" fmla="*/ 529934 w 2491821"/>
                <a:gd name="connsiteY35" fmla="*/ 896948 h 1197583"/>
                <a:gd name="connsiteX36" fmla="*/ 559666 w 2491821"/>
                <a:gd name="connsiteY36" fmla="*/ 862445 h 1197583"/>
                <a:gd name="connsiteX37" fmla="*/ 647764 w 2491821"/>
                <a:gd name="connsiteY37" fmla="*/ 835646 h 1197583"/>
                <a:gd name="connsiteX38" fmla="*/ 720444 w 2491821"/>
                <a:gd name="connsiteY38" fmla="*/ 824636 h 1197583"/>
                <a:gd name="connsiteX39" fmla="*/ 1362334 w 2491821"/>
                <a:gd name="connsiteY39" fmla="*/ 822064 h 1197583"/>
                <a:gd name="connsiteX40" fmla="*/ 1480901 w 2491821"/>
                <a:gd name="connsiteY40" fmla="*/ 861711 h 1197583"/>
                <a:gd name="connsiteX41" fmla="*/ 1520544 w 2491821"/>
                <a:gd name="connsiteY41" fmla="*/ 908695 h 1197583"/>
                <a:gd name="connsiteX42" fmla="*/ 1537796 w 2491821"/>
                <a:gd name="connsiteY42" fmla="*/ 968896 h 1197583"/>
                <a:gd name="connsiteX43" fmla="*/ 1527884 w 2491821"/>
                <a:gd name="connsiteY43" fmla="*/ 1007990 h 1197583"/>
                <a:gd name="connsiteX44" fmla="*/ 1502191 w 2491821"/>
                <a:gd name="connsiteY44" fmla="*/ 1023223 h 1197583"/>
                <a:gd name="connsiteX45" fmla="*/ 1329666 w 2491821"/>
                <a:gd name="connsiteY45" fmla="*/ 1023223 h 1197583"/>
                <a:gd name="connsiteX46" fmla="*/ 1318287 w 2491821"/>
                <a:gd name="connsiteY46" fmla="*/ 1033135 h 1197583"/>
                <a:gd name="connsiteX47" fmla="*/ 1344165 w 2491821"/>
                <a:gd name="connsiteY47" fmla="*/ 1078099 h 1197583"/>
                <a:gd name="connsiteX48" fmla="*/ 1399775 w 2491821"/>
                <a:gd name="connsiteY48" fmla="*/ 1099206 h 1197583"/>
                <a:gd name="connsiteX49" fmla="*/ 1438869 w 2491821"/>
                <a:gd name="connsiteY49" fmla="*/ 1092415 h 1197583"/>
                <a:gd name="connsiteX50" fmla="*/ 1474291 w 2491821"/>
                <a:gd name="connsiteY50" fmla="*/ 1075715 h 1197583"/>
                <a:gd name="connsiteX51" fmla="*/ 1494114 w 2491821"/>
                <a:gd name="connsiteY51" fmla="*/ 1066905 h 1197583"/>
                <a:gd name="connsiteX52" fmla="*/ 1512836 w 2491821"/>
                <a:gd name="connsiteY52" fmla="*/ 1078652 h 1197583"/>
                <a:gd name="connsiteX53" fmla="*/ 1522011 w 2491821"/>
                <a:gd name="connsiteY53" fmla="*/ 1102879 h 1197583"/>
                <a:gd name="connsiteX54" fmla="*/ 1488974 w 2491821"/>
                <a:gd name="connsiteY54" fmla="*/ 1153901 h 1197583"/>
                <a:gd name="connsiteX55" fmla="*/ 1354258 w 2491821"/>
                <a:gd name="connsiteY55" fmla="*/ 1197583 h 1197583"/>
                <a:gd name="connsiteX56" fmla="*/ 1225050 w 2491821"/>
                <a:gd name="connsiteY56" fmla="*/ 1152799 h 1197583"/>
                <a:gd name="connsiteX57" fmla="*/ 1183203 w 2491821"/>
                <a:gd name="connsiteY57" fmla="*/ 1099574 h 1197583"/>
                <a:gd name="connsiteX58" fmla="*/ 1161544 w 2491821"/>
                <a:gd name="connsiteY58" fmla="*/ 1012210 h 1197583"/>
                <a:gd name="connsiteX59" fmla="*/ 1198988 w 2491821"/>
                <a:gd name="connsiteY59" fmla="*/ 901355 h 1197583"/>
                <a:gd name="connsiteX60" fmla="*/ 1281212 w 2491821"/>
                <a:gd name="connsiteY60" fmla="*/ 837850 h 1197583"/>
                <a:gd name="connsiteX61" fmla="*/ 1362334 w 2491821"/>
                <a:gd name="connsiteY61" fmla="*/ 822064 h 1197583"/>
                <a:gd name="connsiteX62" fmla="*/ 251813 w 2491821"/>
                <a:gd name="connsiteY62" fmla="*/ 755994 h 1197583"/>
                <a:gd name="connsiteX63" fmla="*/ 234008 w 2491821"/>
                <a:gd name="connsiteY63" fmla="*/ 763150 h 1197583"/>
                <a:gd name="connsiteX64" fmla="*/ 229056 w 2491821"/>
                <a:gd name="connsiteY64" fmla="*/ 789031 h 1197583"/>
                <a:gd name="connsiteX65" fmla="*/ 229056 w 2491821"/>
                <a:gd name="connsiteY65" fmla="*/ 864648 h 1197583"/>
                <a:gd name="connsiteX66" fmla="*/ 233643 w 2491821"/>
                <a:gd name="connsiteY66" fmla="*/ 889973 h 1197583"/>
                <a:gd name="connsiteX67" fmla="*/ 249609 w 2491821"/>
                <a:gd name="connsiteY67" fmla="*/ 897317 h 1197583"/>
                <a:gd name="connsiteX68" fmla="*/ 289621 w 2491821"/>
                <a:gd name="connsiteY68" fmla="*/ 880614 h 1197583"/>
                <a:gd name="connsiteX69" fmla="*/ 302470 w 2491821"/>
                <a:gd name="connsiteY69" fmla="*/ 828306 h 1197583"/>
                <a:gd name="connsiteX70" fmla="*/ 289253 w 2491821"/>
                <a:gd name="connsiteY70" fmla="*/ 774896 h 1197583"/>
                <a:gd name="connsiteX71" fmla="*/ 251813 w 2491821"/>
                <a:gd name="connsiteY71" fmla="*/ 755994 h 1197583"/>
                <a:gd name="connsiteX72" fmla="*/ 991344 w 2491821"/>
                <a:gd name="connsiteY72" fmla="*/ 733602 h 1197583"/>
                <a:gd name="connsiteX73" fmla="*/ 1021079 w 2491821"/>
                <a:gd name="connsiteY73" fmla="*/ 733602 h 1197583"/>
                <a:gd name="connsiteX74" fmla="*/ 1033375 w 2491821"/>
                <a:gd name="connsiteY74" fmla="*/ 737821 h 1197583"/>
                <a:gd name="connsiteX75" fmla="*/ 1036496 w 2491821"/>
                <a:gd name="connsiteY75" fmla="*/ 754524 h 1197583"/>
                <a:gd name="connsiteX76" fmla="*/ 1036496 w 2491821"/>
                <a:gd name="connsiteY76" fmla="*/ 804079 h 1197583"/>
                <a:gd name="connsiteX77" fmla="*/ 1039982 w 2491821"/>
                <a:gd name="connsiteY77" fmla="*/ 818394 h 1197583"/>
                <a:gd name="connsiteX78" fmla="*/ 1054850 w 2491821"/>
                <a:gd name="connsiteY78" fmla="*/ 821699 h 1197583"/>
                <a:gd name="connsiteX79" fmla="*/ 1122759 w 2491821"/>
                <a:gd name="connsiteY79" fmla="*/ 821699 h 1197583"/>
                <a:gd name="connsiteX80" fmla="*/ 1140379 w 2491821"/>
                <a:gd name="connsiteY80" fmla="*/ 826655 h 1197583"/>
                <a:gd name="connsiteX81" fmla="*/ 1144414 w 2491821"/>
                <a:gd name="connsiteY81" fmla="*/ 847761 h 1197583"/>
                <a:gd name="connsiteX82" fmla="*/ 1144414 w 2491821"/>
                <a:gd name="connsiteY82" fmla="*/ 869420 h 1197583"/>
                <a:gd name="connsiteX83" fmla="*/ 1139277 w 2491821"/>
                <a:gd name="connsiteY83" fmla="*/ 893828 h 1197583"/>
                <a:gd name="connsiteX84" fmla="*/ 1120555 w 2491821"/>
                <a:gd name="connsiteY84" fmla="*/ 900618 h 1197583"/>
                <a:gd name="connsiteX85" fmla="*/ 1054116 w 2491821"/>
                <a:gd name="connsiteY85" fmla="*/ 900618 h 1197583"/>
                <a:gd name="connsiteX86" fmla="*/ 1040166 w 2491821"/>
                <a:gd name="connsiteY86" fmla="*/ 904292 h 1197583"/>
                <a:gd name="connsiteX87" fmla="*/ 1036496 w 2491821"/>
                <a:gd name="connsiteY87" fmla="*/ 918239 h 1197583"/>
                <a:gd name="connsiteX88" fmla="*/ 1036496 w 2491821"/>
                <a:gd name="connsiteY88" fmla="*/ 1042310 h 1197583"/>
                <a:gd name="connsiteX89" fmla="*/ 1047325 w 2491821"/>
                <a:gd name="connsiteY89" fmla="*/ 1078284 h 1197583"/>
                <a:gd name="connsiteX90" fmla="*/ 1075038 w 2491821"/>
                <a:gd name="connsiteY90" fmla="*/ 1092234 h 1197583"/>
                <a:gd name="connsiteX91" fmla="*/ 1112847 w 2491821"/>
                <a:gd name="connsiteY91" fmla="*/ 1079017 h 1197583"/>
                <a:gd name="connsiteX92" fmla="*/ 1123860 w 2491821"/>
                <a:gd name="connsiteY92" fmla="*/ 1075715 h 1197583"/>
                <a:gd name="connsiteX93" fmla="*/ 1140010 w 2491821"/>
                <a:gd name="connsiteY93" fmla="*/ 1086360 h 1197583"/>
                <a:gd name="connsiteX94" fmla="*/ 1147351 w 2491821"/>
                <a:gd name="connsiteY94" fmla="*/ 1109486 h 1197583"/>
                <a:gd name="connsiteX95" fmla="*/ 1122390 w 2491821"/>
                <a:gd name="connsiteY95" fmla="*/ 1153168 h 1197583"/>
                <a:gd name="connsiteX96" fmla="*/ 996116 w 2491821"/>
                <a:gd name="connsiteY96" fmla="*/ 1197583 h 1197583"/>
                <a:gd name="connsiteX97" fmla="*/ 901780 w 2491821"/>
                <a:gd name="connsiteY97" fmla="*/ 1164362 h 1197583"/>
                <a:gd name="connsiteX98" fmla="*/ 866174 w 2491821"/>
                <a:gd name="connsiteY98" fmla="*/ 1076814 h 1197583"/>
                <a:gd name="connsiteX99" fmla="*/ 866174 w 2491821"/>
                <a:gd name="connsiteY99" fmla="*/ 907229 h 1197583"/>
                <a:gd name="connsiteX100" fmla="*/ 864155 w 2491821"/>
                <a:gd name="connsiteY100" fmla="*/ 896764 h 1197583"/>
                <a:gd name="connsiteX101" fmla="*/ 853691 w 2491821"/>
                <a:gd name="connsiteY101" fmla="*/ 894745 h 1197583"/>
                <a:gd name="connsiteX102" fmla="*/ 815882 w 2491821"/>
                <a:gd name="connsiteY102" fmla="*/ 894745 h 1197583"/>
                <a:gd name="connsiteX103" fmla="*/ 802300 w 2491821"/>
                <a:gd name="connsiteY103" fmla="*/ 891259 h 1197583"/>
                <a:gd name="connsiteX104" fmla="*/ 799367 w 2491821"/>
                <a:gd name="connsiteY104" fmla="*/ 874925 h 1197583"/>
                <a:gd name="connsiteX105" fmla="*/ 799367 w 2491821"/>
                <a:gd name="connsiteY105" fmla="*/ 858775 h 1197583"/>
                <a:gd name="connsiteX106" fmla="*/ 807809 w 2491821"/>
                <a:gd name="connsiteY106" fmla="*/ 842621 h 1197583"/>
                <a:gd name="connsiteX107" fmla="*/ 975927 w 2491821"/>
                <a:gd name="connsiteY107" fmla="*/ 736903 h 1197583"/>
                <a:gd name="connsiteX108" fmla="*/ 991344 w 2491821"/>
                <a:gd name="connsiteY108" fmla="*/ 733602 h 1197583"/>
                <a:gd name="connsiteX109" fmla="*/ 667952 w 2491821"/>
                <a:gd name="connsiteY109" fmla="*/ 686615 h 1197583"/>
                <a:gd name="connsiteX110" fmla="*/ 718609 w 2491821"/>
                <a:gd name="connsiteY110" fmla="*/ 698546 h 1197583"/>
                <a:gd name="connsiteX111" fmla="*/ 737331 w 2491821"/>
                <a:gd name="connsiteY111" fmla="*/ 730665 h 1197583"/>
                <a:gd name="connsiteX112" fmla="*/ 709066 w 2491821"/>
                <a:gd name="connsiteY112" fmla="*/ 775449 h 1197583"/>
                <a:gd name="connsiteX113" fmla="*/ 600780 w 2491821"/>
                <a:gd name="connsiteY113" fmla="*/ 801511 h 1197583"/>
                <a:gd name="connsiteX114" fmla="*/ 558196 w 2491821"/>
                <a:gd name="connsiteY114" fmla="*/ 791231 h 1197583"/>
                <a:gd name="connsiteX115" fmla="*/ 536906 w 2491821"/>
                <a:gd name="connsiteY115" fmla="*/ 754524 h 1197583"/>
                <a:gd name="connsiteX116" fmla="*/ 582058 w 2491821"/>
                <a:gd name="connsiteY116" fmla="*/ 704968 h 1197583"/>
                <a:gd name="connsiteX117" fmla="*/ 667952 w 2491821"/>
                <a:gd name="connsiteY117" fmla="*/ 686615 h 1197583"/>
                <a:gd name="connsiteX118" fmla="*/ 309445 w 2491821"/>
                <a:gd name="connsiteY118" fmla="*/ 684046 h 1197583"/>
                <a:gd name="connsiteX119" fmla="*/ 388180 w 2491821"/>
                <a:gd name="connsiteY119" fmla="*/ 691939 h 1197583"/>
                <a:gd name="connsiteX120" fmla="*/ 440123 w 2491821"/>
                <a:gd name="connsiteY120" fmla="*/ 718550 h 1197583"/>
                <a:gd name="connsiteX121" fmla="*/ 476097 w 2491821"/>
                <a:gd name="connsiteY121" fmla="*/ 800041 h 1197583"/>
                <a:gd name="connsiteX122" fmla="*/ 465452 w 2491821"/>
                <a:gd name="connsiteY122" fmla="*/ 849412 h 1197583"/>
                <a:gd name="connsiteX123" fmla="*/ 436818 w 2491821"/>
                <a:gd name="connsiteY123" fmla="*/ 887773 h 1197583"/>
                <a:gd name="connsiteX124" fmla="*/ 423970 w 2491821"/>
                <a:gd name="connsiteY124" fmla="*/ 906492 h 1197583"/>
                <a:gd name="connsiteX125" fmla="*/ 439386 w 2491821"/>
                <a:gd name="connsiteY125" fmla="*/ 921909 h 1197583"/>
                <a:gd name="connsiteX126" fmla="*/ 494082 w 2491821"/>
                <a:gd name="connsiteY126" fmla="*/ 962654 h 1197583"/>
                <a:gd name="connsiteX127" fmla="*/ 519411 w 2491821"/>
                <a:gd name="connsiteY127" fmla="*/ 1037170 h 1197583"/>
                <a:gd name="connsiteX128" fmla="*/ 480868 w 2491821"/>
                <a:gd name="connsiteY128" fmla="*/ 1133713 h 1197583"/>
                <a:gd name="connsiteX129" fmla="*/ 329999 w 2491821"/>
                <a:gd name="connsiteY129" fmla="*/ 1191341 h 1197583"/>
                <a:gd name="connsiteX130" fmla="*/ 263191 w 2491821"/>
                <a:gd name="connsiteY130" fmla="*/ 1189506 h 1197583"/>
                <a:gd name="connsiteX131" fmla="*/ 203727 w 2491821"/>
                <a:gd name="connsiteY131" fmla="*/ 1187306 h 1197583"/>
                <a:gd name="connsiteX132" fmla="*/ 154540 w 2491821"/>
                <a:gd name="connsiteY132" fmla="*/ 1187671 h 1197583"/>
                <a:gd name="connsiteX133" fmla="*/ 78922 w 2491821"/>
                <a:gd name="connsiteY133" fmla="*/ 1189875 h 1197583"/>
                <a:gd name="connsiteX134" fmla="*/ 48454 w 2491821"/>
                <a:gd name="connsiteY134" fmla="*/ 1191710 h 1197583"/>
                <a:gd name="connsiteX135" fmla="*/ 12848 w 2491821"/>
                <a:gd name="connsiteY135" fmla="*/ 1180331 h 1197583"/>
                <a:gd name="connsiteX136" fmla="*/ 0 w 2491821"/>
                <a:gd name="connsiteY136" fmla="*/ 1153168 h 1197583"/>
                <a:gd name="connsiteX137" fmla="*/ 4772 w 2491821"/>
                <a:gd name="connsiteY137" fmla="*/ 1137014 h 1197583"/>
                <a:gd name="connsiteX138" fmla="*/ 27897 w 2491821"/>
                <a:gd name="connsiteY138" fmla="*/ 1118661 h 1197583"/>
                <a:gd name="connsiteX139" fmla="*/ 42580 w 2491821"/>
                <a:gd name="connsiteY139" fmla="*/ 1095720 h 1197583"/>
                <a:gd name="connsiteX140" fmla="*/ 51390 w 2491821"/>
                <a:gd name="connsiteY140" fmla="*/ 1028728 h 1197583"/>
                <a:gd name="connsiteX141" fmla="*/ 58365 w 2491821"/>
                <a:gd name="connsiteY141" fmla="*/ 831611 h 1197583"/>
                <a:gd name="connsiteX142" fmla="*/ 52676 w 2491821"/>
                <a:gd name="connsiteY142" fmla="*/ 774531 h 1197583"/>
                <a:gd name="connsiteX143" fmla="*/ 26062 w 2491821"/>
                <a:gd name="connsiteY143" fmla="*/ 751222 h 1197583"/>
                <a:gd name="connsiteX144" fmla="*/ 1835 w 2491821"/>
                <a:gd name="connsiteY144" fmla="*/ 721122 h 1197583"/>
                <a:gd name="connsiteX145" fmla="*/ 16334 w 2491821"/>
                <a:gd name="connsiteY145" fmla="*/ 694691 h 1197583"/>
                <a:gd name="connsiteX146" fmla="*/ 53594 w 2491821"/>
                <a:gd name="connsiteY146" fmla="*/ 684415 h 1197583"/>
                <a:gd name="connsiteX147" fmla="*/ 85529 w 2491821"/>
                <a:gd name="connsiteY147" fmla="*/ 685513 h 1197583"/>
                <a:gd name="connsiteX148" fmla="*/ 155273 w 2491821"/>
                <a:gd name="connsiteY148" fmla="*/ 686983 h 1197583"/>
                <a:gd name="connsiteX149" fmla="*/ 263560 w 2491821"/>
                <a:gd name="connsiteY149" fmla="*/ 684780 h 1197583"/>
                <a:gd name="connsiteX150" fmla="*/ 309445 w 2491821"/>
                <a:gd name="connsiteY150" fmla="*/ 684046 h 1197583"/>
                <a:gd name="connsiteX151" fmla="*/ 1755227 w 2491821"/>
                <a:gd name="connsiteY151" fmla="*/ 353857 h 1197583"/>
                <a:gd name="connsiteX152" fmla="*/ 1727146 w 2491821"/>
                <a:gd name="connsiteY152" fmla="*/ 367074 h 1197583"/>
                <a:gd name="connsiteX153" fmla="*/ 1715215 w 2491821"/>
                <a:gd name="connsiteY153" fmla="*/ 398641 h 1197583"/>
                <a:gd name="connsiteX154" fmla="*/ 1723657 w 2491821"/>
                <a:gd name="connsiteY154" fmla="*/ 427090 h 1197583"/>
                <a:gd name="connsiteX155" fmla="*/ 1746048 w 2491821"/>
                <a:gd name="connsiteY155" fmla="*/ 437920 h 1197583"/>
                <a:gd name="connsiteX156" fmla="*/ 1775415 w 2491821"/>
                <a:gd name="connsiteY156" fmla="*/ 388364 h 1197583"/>
                <a:gd name="connsiteX157" fmla="*/ 1771193 w 2491821"/>
                <a:gd name="connsiteY157" fmla="*/ 361200 h 1197583"/>
                <a:gd name="connsiteX158" fmla="*/ 1755227 w 2491821"/>
                <a:gd name="connsiteY158" fmla="*/ 353857 h 1197583"/>
                <a:gd name="connsiteX159" fmla="*/ 1472212 w 2491821"/>
                <a:gd name="connsiteY159" fmla="*/ 144260 h 1197583"/>
                <a:gd name="connsiteX160" fmla="*/ 1492401 w 2491821"/>
                <a:gd name="connsiteY160" fmla="*/ 167017 h 1197583"/>
                <a:gd name="connsiteX161" fmla="*/ 1492401 w 2491821"/>
                <a:gd name="connsiteY161" fmla="*/ 380287 h 1197583"/>
                <a:gd name="connsiteX162" fmla="*/ 1496988 w 2491821"/>
                <a:gd name="connsiteY162" fmla="*/ 417363 h 1197583"/>
                <a:gd name="connsiteX163" fmla="*/ 1515526 w 2491821"/>
                <a:gd name="connsiteY163" fmla="*/ 439021 h 1197583"/>
                <a:gd name="connsiteX164" fmla="*/ 1530762 w 2491821"/>
                <a:gd name="connsiteY164" fmla="*/ 452784 h 1197583"/>
                <a:gd name="connsiteX165" fmla="*/ 1534616 w 2491821"/>
                <a:gd name="connsiteY165" fmla="*/ 467283 h 1197583"/>
                <a:gd name="connsiteX166" fmla="*/ 1414580 w 2491821"/>
                <a:gd name="connsiteY166" fmla="*/ 514635 h 1197583"/>
                <a:gd name="connsiteX167" fmla="*/ 1312167 w 2491821"/>
                <a:gd name="connsiteY167" fmla="*/ 504359 h 1197583"/>
                <a:gd name="connsiteX168" fmla="*/ 1291429 w 2491821"/>
                <a:gd name="connsiteY168" fmla="*/ 491510 h 1197583"/>
                <a:gd name="connsiteX169" fmla="*/ 1283537 w 2491821"/>
                <a:gd name="connsiteY169" fmla="*/ 470588 h 1197583"/>
                <a:gd name="connsiteX170" fmla="*/ 1287575 w 2491821"/>
                <a:gd name="connsiteY170" fmla="*/ 455171 h 1197583"/>
                <a:gd name="connsiteX171" fmla="*/ 1308129 w 2491821"/>
                <a:gd name="connsiteY171" fmla="*/ 437551 h 1197583"/>
                <a:gd name="connsiteX172" fmla="*/ 1324282 w 2491821"/>
                <a:gd name="connsiteY172" fmla="*/ 410019 h 1197583"/>
                <a:gd name="connsiteX173" fmla="*/ 1329054 w 2491821"/>
                <a:gd name="connsiteY173" fmla="*/ 353124 h 1197583"/>
                <a:gd name="connsiteX174" fmla="*/ 1327400 w 2491821"/>
                <a:gd name="connsiteY174" fmla="*/ 307791 h 1197583"/>
                <a:gd name="connsiteX175" fmla="*/ 1325016 w 2491821"/>
                <a:gd name="connsiteY175" fmla="*/ 269065 h 1197583"/>
                <a:gd name="connsiteX176" fmla="*/ 1304459 w 2491821"/>
                <a:gd name="connsiteY176" fmla="*/ 245939 h 1197583"/>
                <a:gd name="connsiteX177" fmla="*/ 1281702 w 2491821"/>
                <a:gd name="connsiteY177" fmla="*/ 216572 h 1197583"/>
                <a:gd name="connsiteX178" fmla="*/ 1311434 w 2491821"/>
                <a:gd name="connsiteY178" fmla="*/ 182068 h 1197583"/>
                <a:gd name="connsiteX179" fmla="*/ 1399531 w 2491821"/>
                <a:gd name="connsiteY179" fmla="*/ 155270 h 1197583"/>
                <a:gd name="connsiteX180" fmla="*/ 1472212 w 2491821"/>
                <a:gd name="connsiteY180" fmla="*/ 144260 h 1197583"/>
                <a:gd name="connsiteX181" fmla="*/ 684717 w 2491821"/>
                <a:gd name="connsiteY181" fmla="*/ 144260 h 1197583"/>
                <a:gd name="connsiteX182" fmla="*/ 706373 w 2491821"/>
                <a:gd name="connsiteY182" fmla="*/ 162613 h 1197583"/>
                <a:gd name="connsiteX183" fmla="*/ 706373 w 2491821"/>
                <a:gd name="connsiteY183" fmla="*/ 361566 h 1197583"/>
                <a:gd name="connsiteX184" fmla="*/ 748588 w 2491821"/>
                <a:gd name="connsiteY184" fmla="*/ 425439 h 1197583"/>
                <a:gd name="connsiteX185" fmla="*/ 769510 w 2491821"/>
                <a:gd name="connsiteY185" fmla="*/ 419382 h 1197583"/>
                <a:gd name="connsiteX186" fmla="*/ 783825 w 2491821"/>
                <a:gd name="connsiteY186" fmla="*/ 404514 h 1197583"/>
                <a:gd name="connsiteX187" fmla="*/ 791902 w 2491821"/>
                <a:gd name="connsiteY187" fmla="*/ 325960 h 1197583"/>
                <a:gd name="connsiteX188" fmla="*/ 787863 w 2491821"/>
                <a:gd name="connsiteY188" fmla="*/ 243736 h 1197583"/>
                <a:gd name="connsiteX189" fmla="*/ 782723 w 2491821"/>
                <a:gd name="connsiteY189" fmla="*/ 230338 h 1197583"/>
                <a:gd name="connsiteX190" fmla="*/ 768777 w 2491821"/>
                <a:gd name="connsiteY190" fmla="*/ 220611 h 1197583"/>
                <a:gd name="connsiteX191" fmla="*/ 747851 w 2491821"/>
                <a:gd name="connsiteY191" fmla="*/ 192714 h 1197583"/>
                <a:gd name="connsiteX192" fmla="*/ 783825 w 2491821"/>
                <a:gd name="connsiteY192" fmla="*/ 161143 h 1197583"/>
                <a:gd name="connsiteX193" fmla="*/ 918541 w 2491821"/>
                <a:gd name="connsiteY193" fmla="*/ 144260 h 1197583"/>
                <a:gd name="connsiteX194" fmla="*/ 955617 w 2491821"/>
                <a:gd name="connsiteY194" fmla="*/ 183535 h 1197583"/>
                <a:gd name="connsiteX195" fmla="*/ 955249 w 2491821"/>
                <a:gd name="connsiteY195" fmla="*/ 200054 h 1197583"/>
                <a:gd name="connsiteX196" fmla="*/ 954147 w 2491821"/>
                <a:gd name="connsiteY196" fmla="*/ 243003 h 1197583"/>
                <a:gd name="connsiteX197" fmla="*/ 954147 w 2491821"/>
                <a:gd name="connsiteY197" fmla="*/ 404883 h 1197583"/>
                <a:gd name="connsiteX198" fmla="*/ 975437 w 2491821"/>
                <a:gd name="connsiteY198" fmla="*/ 427640 h 1197583"/>
                <a:gd name="connsiteX199" fmla="*/ 993426 w 2491821"/>
                <a:gd name="connsiteY199" fmla="*/ 453336 h 1197583"/>
                <a:gd name="connsiteX200" fmla="*/ 915240 w 2491821"/>
                <a:gd name="connsiteY200" fmla="*/ 504359 h 1197583"/>
                <a:gd name="connsiteX201" fmla="*/ 826406 w 2491821"/>
                <a:gd name="connsiteY201" fmla="*/ 515004 h 1197583"/>
                <a:gd name="connsiteX202" fmla="*/ 802363 w 2491821"/>
                <a:gd name="connsiteY202" fmla="*/ 510965 h 1197583"/>
                <a:gd name="connsiteX203" fmla="*/ 794839 w 2491821"/>
                <a:gd name="connsiteY203" fmla="*/ 495184 h 1197583"/>
                <a:gd name="connsiteX204" fmla="*/ 780888 w 2491821"/>
                <a:gd name="connsiteY204" fmla="*/ 472423 h 1197583"/>
                <a:gd name="connsiteX205" fmla="*/ 772815 w 2491821"/>
                <a:gd name="connsiteY205" fmla="*/ 474442 h 1197583"/>
                <a:gd name="connsiteX206" fmla="*/ 750423 w 2491821"/>
                <a:gd name="connsiteY206" fmla="*/ 489310 h 1197583"/>
                <a:gd name="connsiteX207" fmla="*/ 670767 w 2491821"/>
                <a:gd name="connsiteY207" fmla="*/ 514635 h 1197583"/>
                <a:gd name="connsiteX208" fmla="*/ 571291 w 2491821"/>
                <a:gd name="connsiteY208" fmla="*/ 473893 h 1197583"/>
                <a:gd name="connsiteX209" fmla="*/ 546696 w 2491821"/>
                <a:gd name="connsiteY209" fmla="*/ 358997 h 1197583"/>
                <a:gd name="connsiteX210" fmla="*/ 547064 w 2491821"/>
                <a:gd name="connsiteY210" fmla="*/ 307607 h 1197583"/>
                <a:gd name="connsiteX211" fmla="*/ 547064 w 2491821"/>
                <a:gd name="connsiteY211" fmla="*/ 290720 h 1197583"/>
                <a:gd name="connsiteX212" fmla="*/ 541375 w 2491821"/>
                <a:gd name="connsiteY212" fmla="*/ 244285 h 1197583"/>
                <a:gd name="connsiteX213" fmla="*/ 520634 w 2491821"/>
                <a:gd name="connsiteY213" fmla="*/ 220976 h 1197583"/>
                <a:gd name="connsiteX214" fmla="*/ 502465 w 2491821"/>
                <a:gd name="connsiteY214" fmla="*/ 209232 h 1197583"/>
                <a:gd name="connsiteX215" fmla="*/ 498610 w 2491821"/>
                <a:gd name="connsiteY215" fmla="*/ 197117 h 1197583"/>
                <a:gd name="connsiteX216" fmla="*/ 540822 w 2491821"/>
                <a:gd name="connsiteY216" fmla="*/ 160042 h 1197583"/>
                <a:gd name="connsiteX217" fmla="*/ 684717 w 2491821"/>
                <a:gd name="connsiteY217" fmla="*/ 144260 h 1197583"/>
                <a:gd name="connsiteX218" fmla="*/ 2331043 w 2491821"/>
                <a:gd name="connsiteY218" fmla="*/ 143891 h 1197583"/>
                <a:gd name="connsiteX219" fmla="*/ 2410330 w 2491821"/>
                <a:gd name="connsiteY219" fmla="*/ 168118 h 1197583"/>
                <a:gd name="connsiteX220" fmla="*/ 2442634 w 2491821"/>
                <a:gd name="connsiteY220" fmla="*/ 208680 h 1197583"/>
                <a:gd name="connsiteX221" fmla="*/ 2454012 w 2491821"/>
                <a:gd name="connsiteY221" fmla="*/ 277141 h 1197583"/>
                <a:gd name="connsiteX222" fmla="*/ 2459152 w 2491821"/>
                <a:gd name="connsiteY222" fmla="*/ 406349 h 1197583"/>
                <a:gd name="connsiteX223" fmla="*/ 2463740 w 2491821"/>
                <a:gd name="connsiteY223" fmla="*/ 428008 h 1197583"/>
                <a:gd name="connsiteX224" fmla="*/ 2486316 w 2491821"/>
                <a:gd name="connsiteY224" fmla="*/ 454803 h 1197583"/>
                <a:gd name="connsiteX225" fmla="*/ 2491821 w 2491821"/>
                <a:gd name="connsiteY225" fmla="*/ 471322 h 1197583"/>
                <a:gd name="connsiteX226" fmla="*/ 2462822 w 2491821"/>
                <a:gd name="connsiteY226" fmla="*/ 505092 h 1197583"/>
                <a:gd name="connsiteX227" fmla="*/ 2359308 w 2491821"/>
                <a:gd name="connsiteY227" fmla="*/ 514635 h 1197583"/>
                <a:gd name="connsiteX228" fmla="*/ 2287729 w 2491821"/>
                <a:gd name="connsiteY228" fmla="*/ 505829 h 1197583"/>
                <a:gd name="connsiteX229" fmla="*/ 2266070 w 2491821"/>
                <a:gd name="connsiteY229" fmla="*/ 476093 h 1197583"/>
                <a:gd name="connsiteX230" fmla="*/ 2268274 w 2491821"/>
                <a:gd name="connsiteY230" fmla="*/ 465264 h 1197583"/>
                <a:gd name="connsiteX231" fmla="*/ 2282957 w 2491821"/>
                <a:gd name="connsiteY231" fmla="*/ 448196 h 1197583"/>
                <a:gd name="connsiteX232" fmla="*/ 2297641 w 2491821"/>
                <a:gd name="connsiteY232" fmla="*/ 345415 h 1197583"/>
                <a:gd name="connsiteX233" fmla="*/ 2285894 w 2491821"/>
                <a:gd name="connsiteY233" fmla="*/ 270531 h 1197583"/>
                <a:gd name="connsiteX234" fmla="*/ 2250654 w 2491821"/>
                <a:gd name="connsiteY234" fmla="*/ 251076 h 1197583"/>
                <a:gd name="connsiteX235" fmla="*/ 2216883 w 2491821"/>
                <a:gd name="connsiteY235" fmla="*/ 266861 h 1197583"/>
                <a:gd name="connsiteX236" fmla="*/ 2207705 w 2491821"/>
                <a:gd name="connsiteY236" fmla="*/ 324125 h 1197583"/>
                <a:gd name="connsiteX237" fmla="*/ 2207705 w 2491821"/>
                <a:gd name="connsiteY237" fmla="*/ 396806 h 1197583"/>
                <a:gd name="connsiteX238" fmla="*/ 2210461 w 2491821"/>
                <a:gd name="connsiteY238" fmla="*/ 426538 h 1197583"/>
                <a:gd name="connsiteX239" fmla="*/ 2228630 w 2491821"/>
                <a:gd name="connsiteY239" fmla="*/ 457740 h 1197583"/>
                <a:gd name="connsiteX240" fmla="*/ 2232668 w 2491821"/>
                <a:gd name="connsiteY240" fmla="*/ 472792 h 1197583"/>
                <a:gd name="connsiteX241" fmla="*/ 2202568 w 2491821"/>
                <a:gd name="connsiteY241" fmla="*/ 504727 h 1197583"/>
                <a:gd name="connsiteX242" fmla="*/ 2108597 w 2491821"/>
                <a:gd name="connsiteY242" fmla="*/ 515004 h 1197583"/>
                <a:gd name="connsiteX243" fmla="*/ 2006549 w 2491821"/>
                <a:gd name="connsiteY243" fmla="*/ 472792 h 1197583"/>
                <a:gd name="connsiteX244" fmla="*/ 2009670 w 2491821"/>
                <a:gd name="connsiteY244" fmla="*/ 459394 h 1197583"/>
                <a:gd name="connsiteX245" fmla="*/ 2024538 w 2491821"/>
                <a:gd name="connsiteY245" fmla="*/ 446361 h 1197583"/>
                <a:gd name="connsiteX246" fmla="*/ 2036650 w 2491821"/>
                <a:gd name="connsiteY246" fmla="*/ 430392 h 1197583"/>
                <a:gd name="connsiteX247" fmla="*/ 2041421 w 2491821"/>
                <a:gd name="connsiteY247" fmla="*/ 386161 h 1197583"/>
                <a:gd name="connsiteX248" fmla="*/ 2043990 w 2491821"/>
                <a:gd name="connsiteY248" fmla="*/ 298432 h 1197583"/>
                <a:gd name="connsiteX249" fmla="*/ 2040136 w 2491821"/>
                <a:gd name="connsiteY249" fmla="*/ 265210 h 1197583"/>
                <a:gd name="connsiteX250" fmla="*/ 2017928 w 2491821"/>
                <a:gd name="connsiteY250" fmla="*/ 245939 h 1197583"/>
                <a:gd name="connsiteX251" fmla="*/ 2002146 w 2491821"/>
                <a:gd name="connsiteY251" fmla="*/ 221712 h 1197583"/>
                <a:gd name="connsiteX252" fmla="*/ 2014991 w 2491821"/>
                <a:gd name="connsiteY252" fmla="*/ 197670 h 1197583"/>
                <a:gd name="connsiteX253" fmla="*/ 2067852 w 2491821"/>
                <a:gd name="connsiteY253" fmla="*/ 173992 h 1197583"/>
                <a:gd name="connsiteX254" fmla="*/ 2135761 w 2491821"/>
                <a:gd name="connsiteY254" fmla="*/ 152886 h 1197583"/>
                <a:gd name="connsiteX255" fmla="*/ 2180541 w 2491821"/>
                <a:gd name="connsiteY255" fmla="*/ 144260 h 1197583"/>
                <a:gd name="connsiteX256" fmla="*/ 2199079 w 2491821"/>
                <a:gd name="connsiteY256" fmla="*/ 152333 h 1197583"/>
                <a:gd name="connsiteX257" fmla="*/ 2206606 w 2491821"/>
                <a:gd name="connsiteY257" fmla="*/ 171423 h 1197583"/>
                <a:gd name="connsiteX258" fmla="*/ 2206238 w 2491821"/>
                <a:gd name="connsiteY258" fmla="*/ 180598 h 1197583"/>
                <a:gd name="connsiteX259" fmla="*/ 2205870 w 2491821"/>
                <a:gd name="connsiteY259" fmla="*/ 185738 h 1197583"/>
                <a:gd name="connsiteX260" fmla="*/ 2220553 w 2491821"/>
                <a:gd name="connsiteY260" fmla="*/ 203359 h 1197583"/>
                <a:gd name="connsiteX261" fmla="*/ 2239275 w 2491821"/>
                <a:gd name="connsiteY261" fmla="*/ 189409 h 1197583"/>
                <a:gd name="connsiteX262" fmla="*/ 2331043 w 2491821"/>
                <a:gd name="connsiteY262" fmla="*/ 143891 h 1197583"/>
                <a:gd name="connsiteX263" fmla="*/ 1196906 w 2491821"/>
                <a:gd name="connsiteY263" fmla="*/ 143891 h 1197583"/>
                <a:gd name="connsiteX264" fmla="*/ 1214895 w 2491821"/>
                <a:gd name="connsiteY264" fmla="*/ 150498 h 1197583"/>
                <a:gd name="connsiteX265" fmla="*/ 1220031 w 2491821"/>
                <a:gd name="connsiteY265" fmla="*/ 173258 h 1197583"/>
                <a:gd name="connsiteX266" fmla="*/ 1220031 w 2491821"/>
                <a:gd name="connsiteY266" fmla="*/ 498485 h 1197583"/>
                <a:gd name="connsiteX267" fmla="*/ 1212323 w 2491821"/>
                <a:gd name="connsiteY267" fmla="*/ 574836 h 1197583"/>
                <a:gd name="connsiteX268" fmla="*/ 1185896 w 2491821"/>
                <a:gd name="connsiteY268" fmla="*/ 617416 h 1197583"/>
                <a:gd name="connsiteX269" fmla="*/ 1136156 w 2491821"/>
                <a:gd name="connsiteY269" fmla="*/ 642929 h 1197583"/>
                <a:gd name="connsiteX270" fmla="*/ 1073936 w 2491821"/>
                <a:gd name="connsiteY270" fmla="*/ 652657 h 1197583"/>
                <a:gd name="connsiteX271" fmla="*/ 1013920 w 2491821"/>
                <a:gd name="connsiteY271" fmla="*/ 638342 h 1197583"/>
                <a:gd name="connsiteX272" fmla="*/ 989877 w 2491821"/>
                <a:gd name="connsiteY272" fmla="*/ 602736 h 1197583"/>
                <a:gd name="connsiteX273" fmla="*/ 996668 w 2491821"/>
                <a:gd name="connsiteY273" fmla="*/ 586218 h 1197583"/>
                <a:gd name="connsiteX274" fmla="*/ 1013002 w 2491821"/>
                <a:gd name="connsiteY274" fmla="*/ 579243 h 1197583"/>
                <a:gd name="connsiteX275" fmla="*/ 1024749 w 2491821"/>
                <a:gd name="connsiteY275" fmla="*/ 580344 h 1197583"/>
                <a:gd name="connsiteX276" fmla="*/ 1033924 w 2491821"/>
                <a:gd name="connsiteY276" fmla="*/ 581446 h 1197583"/>
                <a:gd name="connsiteX277" fmla="*/ 1045855 w 2491821"/>
                <a:gd name="connsiteY277" fmla="*/ 575204 h 1197583"/>
                <a:gd name="connsiteX278" fmla="*/ 1051179 w 2491821"/>
                <a:gd name="connsiteY278" fmla="*/ 561254 h 1197583"/>
                <a:gd name="connsiteX279" fmla="*/ 1050078 w 2491821"/>
                <a:gd name="connsiteY279" fmla="*/ 550977 h 1197583"/>
                <a:gd name="connsiteX280" fmla="*/ 1047506 w 2491821"/>
                <a:gd name="connsiteY280" fmla="*/ 525649 h 1197583"/>
                <a:gd name="connsiteX281" fmla="*/ 1047506 w 2491821"/>
                <a:gd name="connsiteY281" fmla="*/ 292558 h 1197583"/>
                <a:gd name="connsiteX282" fmla="*/ 1041817 w 2491821"/>
                <a:gd name="connsiteY282" fmla="*/ 266861 h 1197583"/>
                <a:gd name="connsiteX283" fmla="*/ 1022181 w 2491821"/>
                <a:gd name="connsiteY283" fmla="*/ 252178 h 1197583"/>
                <a:gd name="connsiteX284" fmla="*/ 1001256 w 2491821"/>
                <a:gd name="connsiteY284" fmla="*/ 226849 h 1197583"/>
                <a:gd name="connsiteX285" fmla="*/ 1018142 w 2491821"/>
                <a:gd name="connsiteY285" fmla="*/ 193263 h 1197583"/>
                <a:gd name="connsiteX286" fmla="*/ 1073203 w 2491821"/>
                <a:gd name="connsiteY286" fmla="*/ 167017 h 1197583"/>
                <a:gd name="connsiteX287" fmla="*/ 1139277 w 2491821"/>
                <a:gd name="connsiteY287" fmla="*/ 151231 h 1197583"/>
                <a:gd name="connsiteX288" fmla="*/ 1196906 w 2491821"/>
                <a:gd name="connsiteY288" fmla="*/ 143891 h 1197583"/>
                <a:gd name="connsiteX289" fmla="*/ 1779819 w 2491821"/>
                <a:gd name="connsiteY289" fmla="*/ 141323 h 1197583"/>
                <a:gd name="connsiteX290" fmla="*/ 1888108 w 2491821"/>
                <a:gd name="connsiteY290" fmla="*/ 173623 h 1197583"/>
                <a:gd name="connsiteX291" fmla="*/ 1920961 w 2491821"/>
                <a:gd name="connsiteY291" fmla="*/ 213086 h 1197583"/>
                <a:gd name="connsiteX292" fmla="*/ 1930320 w 2491821"/>
                <a:gd name="connsiteY292" fmla="*/ 274205 h 1197583"/>
                <a:gd name="connsiteX293" fmla="*/ 1929587 w 2491821"/>
                <a:gd name="connsiteY293" fmla="*/ 328897 h 1197583"/>
                <a:gd name="connsiteX294" fmla="*/ 1937664 w 2491821"/>
                <a:gd name="connsiteY294" fmla="*/ 402679 h 1197583"/>
                <a:gd name="connsiteX295" fmla="*/ 1945372 w 2491821"/>
                <a:gd name="connsiteY295" fmla="*/ 412956 h 1197583"/>
                <a:gd name="connsiteX296" fmla="*/ 1960789 w 2491821"/>
                <a:gd name="connsiteY296" fmla="*/ 416994 h 1197583"/>
                <a:gd name="connsiteX297" fmla="*/ 1972536 w 2491821"/>
                <a:gd name="connsiteY297" fmla="*/ 432411 h 1197583"/>
                <a:gd name="connsiteX298" fmla="*/ 1958401 w 2491821"/>
                <a:gd name="connsiteY298" fmla="*/ 469118 h 1197583"/>
                <a:gd name="connsiteX299" fmla="*/ 1921879 w 2491821"/>
                <a:gd name="connsiteY299" fmla="*/ 501057 h 1197583"/>
                <a:gd name="connsiteX300" fmla="*/ 1864246 w 2491821"/>
                <a:gd name="connsiteY300" fmla="*/ 517207 h 1197583"/>
                <a:gd name="connsiteX301" fmla="*/ 1803312 w 2491821"/>
                <a:gd name="connsiteY301" fmla="*/ 490777 h 1197583"/>
                <a:gd name="connsiteX302" fmla="*/ 1788997 w 2491821"/>
                <a:gd name="connsiteY302" fmla="*/ 481233 h 1197583"/>
                <a:gd name="connsiteX303" fmla="*/ 1769542 w 2491821"/>
                <a:gd name="connsiteY303" fmla="*/ 490409 h 1197583"/>
                <a:gd name="connsiteX304" fmla="*/ 1686216 w 2491821"/>
                <a:gd name="connsiteY304" fmla="*/ 517207 h 1197583"/>
                <a:gd name="connsiteX305" fmla="*/ 1608395 w 2491821"/>
                <a:gd name="connsiteY305" fmla="*/ 496650 h 1197583"/>
                <a:gd name="connsiteX306" fmla="*/ 1577562 w 2491821"/>
                <a:gd name="connsiteY306" fmla="*/ 461229 h 1197583"/>
                <a:gd name="connsiteX307" fmla="*/ 1566183 w 2491821"/>
                <a:gd name="connsiteY307" fmla="*/ 415528 h 1197583"/>
                <a:gd name="connsiteX308" fmla="*/ 1597017 w 2491821"/>
                <a:gd name="connsiteY308" fmla="*/ 347987 h 1197583"/>
                <a:gd name="connsiteX309" fmla="*/ 1740912 w 2491821"/>
                <a:gd name="connsiteY309" fmla="*/ 301368 h 1197583"/>
                <a:gd name="connsiteX310" fmla="*/ 1767707 w 2491821"/>
                <a:gd name="connsiteY310" fmla="*/ 297146 h 1197583"/>
                <a:gd name="connsiteX311" fmla="*/ 1773212 w 2491821"/>
                <a:gd name="connsiteY311" fmla="*/ 277506 h 1197583"/>
                <a:gd name="connsiteX312" fmla="*/ 1765139 w 2491821"/>
                <a:gd name="connsiteY312" fmla="*/ 221160 h 1197583"/>
                <a:gd name="connsiteX313" fmla="*/ 1738708 w 2491821"/>
                <a:gd name="connsiteY313" fmla="*/ 203724 h 1197583"/>
                <a:gd name="connsiteX314" fmla="*/ 1719069 w 2491821"/>
                <a:gd name="connsiteY314" fmla="*/ 210331 h 1197583"/>
                <a:gd name="connsiteX315" fmla="*/ 1697595 w 2491821"/>
                <a:gd name="connsiteY315" fmla="*/ 234558 h 1197583"/>
                <a:gd name="connsiteX316" fmla="*/ 1629321 w 2491821"/>
                <a:gd name="connsiteY316" fmla="*/ 281176 h 1197583"/>
                <a:gd name="connsiteX317" fmla="*/ 1599954 w 2491821"/>
                <a:gd name="connsiteY317" fmla="*/ 270531 h 1197583"/>
                <a:gd name="connsiteX318" fmla="*/ 1588575 w 2491821"/>
                <a:gd name="connsiteY318" fmla="*/ 242634 h 1197583"/>
                <a:gd name="connsiteX319" fmla="*/ 1602706 w 2491821"/>
                <a:gd name="connsiteY319" fmla="*/ 207394 h 1197583"/>
                <a:gd name="connsiteX320" fmla="*/ 1641067 w 2491821"/>
                <a:gd name="connsiteY320" fmla="*/ 176560 h 1197583"/>
                <a:gd name="connsiteX321" fmla="*/ 1779819 w 2491821"/>
                <a:gd name="connsiteY321" fmla="*/ 141323 h 1197583"/>
                <a:gd name="connsiteX322" fmla="*/ 1419720 w 2491821"/>
                <a:gd name="connsiteY322" fmla="*/ 6238 h 1197583"/>
                <a:gd name="connsiteX323" fmla="*/ 1470377 w 2491821"/>
                <a:gd name="connsiteY323" fmla="*/ 18169 h 1197583"/>
                <a:gd name="connsiteX324" fmla="*/ 1489099 w 2491821"/>
                <a:gd name="connsiteY324" fmla="*/ 50289 h 1197583"/>
                <a:gd name="connsiteX325" fmla="*/ 1460834 w 2491821"/>
                <a:gd name="connsiteY325" fmla="*/ 95069 h 1197583"/>
                <a:gd name="connsiteX326" fmla="*/ 1352548 w 2491821"/>
                <a:gd name="connsiteY326" fmla="*/ 121134 h 1197583"/>
                <a:gd name="connsiteX327" fmla="*/ 1309964 w 2491821"/>
                <a:gd name="connsiteY327" fmla="*/ 110854 h 1197583"/>
                <a:gd name="connsiteX328" fmla="*/ 1288674 w 2491821"/>
                <a:gd name="connsiteY328" fmla="*/ 74147 h 1197583"/>
                <a:gd name="connsiteX329" fmla="*/ 1333826 w 2491821"/>
                <a:gd name="connsiteY329" fmla="*/ 24592 h 1197583"/>
                <a:gd name="connsiteX330" fmla="*/ 1419720 w 2491821"/>
                <a:gd name="connsiteY330" fmla="*/ 6238 h 1197583"/>
                <a:gd name="connsiteX331" fmla="*/ 1142214 w 2491821"/>
                <a:gd name="connsiteY331" fmla="*/ 6238 h 1197583"/>
                <a:gd name="connsiteX332" fmla="*/ 1192868 w 2491821"/>
                <a:gd name="connsiteY332" fmla="*/ 18169 h 1197583"/>
                <a:gd name="connsiteX333" fmla="*/ 1211589 w 2491821"/>
                <a:gd name="connsiteY333" fmla="*/ 50289 h 1197583"/>
                <a:gd name="connsiteX334" fmla="*/ 1183324 w 2491821"/>
                <a:gd name="connsiteY334" fmla="*/ 95069 h 1197583"/>
                <a:gd name="connsiteX335" fmla="*/ 1075038 w 2491821"/>
                <a:gd name="connsiteY335" fmla="*/ 121134 h 1197583"/>
                <a:gd name="connsiteX336" fmla="*/ 1032458 w 2491821"/>
                <a:gd name="connsiteY336" fmla="*/ 110854 h 1197583"/>
                <a:gd name="connsiteX337" fmla="*/ 1011167 w 2491821"/>
                <a:gd name="connsiteY337" fmla="*/ 74147 h 1197583"/>
                <a:gd name="connsiteX338" fmla="*/ 1056316 w 2491821"/>
                <a:gd name="connsiteY338" fmla="*/ 24592 h 1197583"/>
                <a:gd name="connsiteX339" fmla="*/ 1142214 w 2491821"/>
                <a:gd name="connsiteY339" fmla="*/ 6238 h 1197583"/>
                <a:gd name="connsiteX340" fmla="*/ 435351 w 2491821"/>
                <a:gd name="connsiteY340" fmla="*/ 0 h 1197583"/>
                <a:gd name="connsiteX341" fmla="*/ 459943 w 2491821"/>
                <a:gd name="connsiteY341" fmla="*/ 14680 h 1197583"/>
                <a:gd name="connsiteX342" fmla="*/ 492247 w 2491821"/>
                <a:gd name="connsiteY342" fmla="*/ 105714 h 1197583"/>
                <a:gd name="connsiteX343" fmla="*/ 481602 w 2491821"/>
                <a:gd name="connsiteY343" fmla="*/ 142056 h 1197583"/>
                <a:gd name="connsiteX344" fmla="*/ 453705 w 2491821"/>
                <a:gd name="connsiteY344" fmla="*/ 155638 h 1197583"/>
                <a:gd name="connsiteX345" fmla="*/ 434250 w 2491821"/>
                <a:gd name="connsiteY345" fmla="*/ 150498 h 1197583"/>
                <a:gd name="connsiteX346" fmla="*/ 400479 w 2491821"/>
                <a:gd name="connsiteY346" fmla="*/ 114524 h 1197583"/>
                <a:gd name="connsiteX347" fmla="*/ 360651 w 2491821"/>
                <a:gd name="connsiteY347" fmla="*/ 89564 h 1197583"/>
                <a:gd name="connsiteX348" fmla="*/ 273836 w 2491821"/>
                <a:gd name="connsiteY348" fmla="*/ 81856 h 1197583"/>
                <a:gd name="connsiteX349" fmla="*/ 242638 w 2491821"/>
                <a:gd name="connsiteY349" fmla="*/ 94704 h 1197583"/>
                <a:gd name="connsiteX350" fmla="*/ 234377 w 2491821"/>
                <a:gd name="connsiteY350" fmla="*/ 132145 h 1197583"/>
                <a:gd name="connsiteX351" fmla="*/ 230523 w 2491821"/>
                <a:gd name="connsiteY351" fmla="*/ 182802 h 1197583"/>
                <a:gd name="connsiteX352" fmla="*/ 239333 w 2491821"/>
                <a:gd name="connsiteY352" fmla="*/ 201524 h 1197583"/>
                <a:gd name="connsiteX353" fmla="*/ 272370 w 2491821"/>
                <a:gd name="connsiteY353" fmla="*/ 206661 h 1197583"/>
                <a:gd name="connsiteX354" fmla="*/ 296228 w 2491821"/>
                <a:gd name="connsiteY354" fmla="*/ 200787 h 1197583"/>
                <a:gd name="connsiteX355" fmla="*/ 306873 w 2491821"/>
                <a:gd name="connsiteY355" fmla="*/ 180967 h 1197583"/>
                <a:gd name="connsiteX356" fmla="*/ 341380 w 2491821"/>
                <a:gd name="connsiteY356" fmla="*/ 140955 h 1197583"/>
                <a:gd name="connsiteX357" fmla="*/ 386161 w 2491821"/>
                <a:gd name="connsiteY357" fmla="*/ 248139 h 1197583"/>
                <a:gd name="connsiteX358" fmla="*/ 366706 w 2491821"/>
                <a:gd name="connsiteY358" fmla="*/ 347987 h 1197583"/>
                <a:gd name="connsiteX359" fmla="*/ 334405 w 2491821"/>
                <a:gd name="connsiteY359" fmla="*/ 367439 h 1197583"/>
                <a:gd name="connsiteX360" fmla="*/ 309445 w 2491821"/>
                <a:gd name="connsiteY360" fmla="*/ 338440 h 1197583"/>
                <a:gd name="connsiteX361" fmla="*/ 304854 w 2491821"/>
                <a:gd name="connsiteY361" fmla="*/ 312013 h 1197583"/>
                <a:gd name="connsiteX362" fmla="*/ 294393 w 2491821"/>
                <a:gd name="connsiteY362" fmla="*/ 297330 h 1197583"/>
                <a:gd name="connsiteX363" fmla="*/ 259156 w 2491821"/>
                <a:gd name="connsiteY363" fmla="*/ 285948 h 1197583"/>
                <a:gd name="connsiteX364" fmla="*/ 236764 w 2491821"/>
                <a:gd name="connsiteY364" fmla="*/ 291821 h 1197583"/>
                <a:gd name="connsiteX365" fmla="*/ 231624 w 2491821"/>
                <a:gd name="connsiteY365" fmla="*/ 314213 h 1197583"/>
                <a:gd name="connsiteX366" fmla="*/ 231256 w 2491821"/>
                <a:gd name="connsiteY366" fmla="*/ 348352 h 1197583"/>
                <a:gd name="connsiteX367" fmla="*/ 244473 w 2491821"/>
                <a:gd name="connsiteY367" fmla="*/ 425805 h 1197583"/>
                <a:gd name="connsiteX368" fmla="*/ 253464 w 2491821"/>
                <a:gd name="connsiteY368" fmla="*/ 432964 h 1197583"/>
                <a:gd name="connsiteX369" fmla="*/ 277510 w 2491821"/>
                <a:gd name="connsiteY369" fmla="*/ 437551 h 1197583"/>
                <a:gd name="connsiteX370" fmla="*/ 293660 w 2491821"/>
                <a:gd name="connsiteY370" fmla="*/ 447463 h 1197583"/>
                <a:gd name="connsiteX371" fmla="*/ 300267 w 2491821"/>
                <a:gd name="connsiteY371" fmla="*/ 466918 h 1197583"/>
                <a:gd name="connsiteX372" fmla="*/ 267230 w 2491821"/>
                <a:gd name="connsiteY372" fmla="*/ 503257 h 1197583"/>
                <a:gd name="connsiteX373" fmla="*/ 133247 w 2491821"/>
                <a:gd name="connsiteY373" fmla="*/ 514635 h 1197583"/>
                <a:gd name="connsiteX374" fmla="*/ 28999 w 2491821"/>
                <a:gd name="connsiteY374" fmla="*/ 505829 h 1197583"/>
                <a:gd name="connsiteX375" fmla="*/ 8077 w 2491821"/>
                <a:gd name="connsiteY375" fmla="*/ 491145 h 1197583"/>
                <a:gd name="connsiteX376" fmla="*/ 0 w 2491821"/>
                <a:gd name="connsiteY376" fmla="*/ 467652 h 1197583"/>
                <a:gd name="connsiteX377" fmla="*/ 11747 w 2491821"/>
                <a:gd name="connsiteY377" fmla="*/ 441590 h 1197583"/>
                <a:gd name="connsiteX378" fmla="*/ 31935 w 2491821"/>
                <a:gd name="connsiteY378" fmla="*/ 432411 h 1197583"/>
                <a:gd name="connsiteX379" fmla="*/ 56530 w 2491821"/>
                <a:gd name="connsiteY379" fmla="*/ 394971 h 1197583"/>
                <a:gd name="connsiteX380" fmla="*/ 63137 w 2491821"/>
                <a:gd name="connsiteY380" fmla="*/ 189040 h 1197583"/>
                <a:gd name="connsiteX381" fmla="*/ 58365 w 2491821"/>
                <a:gd name="connsiteY381" fmla="*/ 99108 h 1197583"/>
                <a:gd name="connsiteX382" fmla="*/ 35240 w 2491821"/>
                <a:gd name="connsiteY382" fmla="*/ 70477 h 1197583"/>
                <a:gd name="connsiteX383" fmla="*/ 11194 w 2491821"/>
                <a:gd name="connsiteY383" fmla="*/ 56343 h 1197583"/>
                <a:gd name="connsiteX384" fmla="*/ 5505 w 2491821"/>
                <a:gd name="connsiteY384" fmla="*/ 38907 h 1197583"/>
                <a:gd name="connsiteX385" fmla="*/ 21290 w 2491821"/>
                <a:gd name="connsiteY385" fmla="*/ 11928 h 1197583"/>
                <a:gd name="connsiteX386" fmla="*/ 60200 w 2491821"/>
                <a:gd name="connsiteY386" fmla="*/ 1098 h 1197583"/>
                <a:gd name="connsiteX387" fmla="*/ 103149 w 2491821"/>
                <a:gd name="connsiteY387" fmla="*/ 3302 h 1197583"/>
                <a:gd name="connsiteX388" fmla="*/ 246308 w 2491821"/>
                <a:gd name="connsiteY388" fmla="*/ 8073 h 1197583"/>
                <a:gd name="connsiteX389" fmla="*/ 425805 w 2491821"/>
                <a:gd name="connsiteY389" fmla="*/ 733 h 1197583"/>
                <a:gd name="connsiteX390" fmla="*/ 435351 w 2491821"/>
                <a:gd name="connsiteY390" fmla="*/ 0 h 119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2491821" h="1197583">
                  <a:moveTo>
                    <a:pt x="257686" y="968162"/>
                  </a:moveTo>
                  <a:cubicBezTo>
                    <a:pt x="246919" y="968162"/>
                    <a:pt x="239454" y="970487"/>
                    <a:pt x="235294" y="975134"/>
                  </a:cubicBezTo>
                  <a:cubicBezTo>
                    <a:pt x="231134" y="979784"/>
                    <a:pt x="229056" y="988229"/>
                    <a:pt x="229056" y="1000463"/>
                  </a:cubicBezTo>
                  <a:lnTo>
                    <a:pt x="229056" y="1035335"/>
                  </a:lnTo>
                  <a:cubicBezTo>
                    <a:pt x="229056" y="1067395"/>
                    <a:pt x="231381" y="1088685"/>
                    <a:pt x="236028" y="1099206"/>
                  </a:cubicBezTo>
                  <a:cubicBezTo>
                    <a:pt x="240678" y="1109729"/>
                    <a:pt x="250099" y="1114991"/>
                    <a:pt x="264293" y="1114991"/>
                  </a:cubicBezTo>
                  <a:cubicBezTo>
                    <a:pt x="301490" y="1114991"/>
                    <a:pt x="320090" y="1093210"/>
                    <a:pt x="320090" y="1049653"/>
                  </a:cubicBezTo>
                  <a:cubicBezTo>
                    <a:pt x="320090" y="995326"/>
                    <a:pt x="299287" y="968162"/>
                    <a:pt x="257686" y="968162"/>
                  </a:cubicBezTo>
                  <a:close/>
                  <a:moveTo>
                    <a:pt x="1358664" y="888138"/>
                  </a:moveTo>
                  <a:cubicBezTo>
                    <a:pt x="1344961" y="888138"/>
                    <a:pt x="1334191" y="893522"/>
                    <a:pt x="1326361" y="904292"/>
                  </a:cubicBezTo>
                  <a:cubicBezTo>
                    <a:pt x="1319021" y="914325"/>
                    <a:pt x="1315351" y="924480"/>
                    <a:pt x="1315351" y="934757"/>
                  </a:cubicBezTo>
                  <a:cubicBezTo>
                    <a:pt x="1315351" y="942101"/>
                    <a:pt x="1317123" y="947237"/>
                    <a:pt x="1320671" y="950174"/>
                  </a:cubicBezTo>
                  <a:cubicBezTo>
                    <a:pt x="1324220" y="953111"/>
                    <a:pt x="1330399" y="954581"/>
                    <a:pt x="1339209" y="954581"/>
                  </a:cubicBezTo>
                  <a:lnTo>
                    <a:pt x="1376285" y="954581"/>
                  </a:lnTo>
                  <a:cubicBezTo>
                    <a:pt x="1391945" y="954581"/>
                    <a:pt x="1399775" y="947359"/>
                    <a:pt x="1399775" y="932922"/>
                  </a:cubicBezTo>
                  <a:cubicBezTo>
                    <a:pt x="1399775" y="919709"/>
                    <a:pt x="1395983" y="908939"/>
                    <a:pt x="1388396" y="900618"/>
                  </a:cubicBezTo>
                  <a:cubicBezTo>
                    <a:pt x="1380810" y="892298"/>
                    <a:pt x="1370901" y="888138"/>
                    <a:pt x="1358664" y="888138"/>
                  </a:cubicBezTo>
                  <a:close/>
                  <a:moveTo>
                    <a:pt x="720444" y="824636"/>
                  </a:moveTo>
                  <a:cubicBezTo>
                    <a:pt x="733905" y="824636"/>
                    <a:pt x="740633" y="832223"/>
                    <a:pt x="740633" y="847393"/>
                  </a:cubicBezTo>
                  <a:lnTo>
                    <a:pt x="740633" y="1060663"/>
                  </a:lnTo>
                  <a:cubicBezTo>
                    <a:pt x="740633" y="1077550"/>
                    <a:pt x="742162" y="1089909"/>
                    <a:pt x="745221" y="1097739"/>
                  </a:cubicBezTo>
                  <a:cubicBezTo>
                    <a:pt x="748282" y="1105569"/>
                    <a:pt x="754461" y="1112787"/>
                    <a:pt x="763758" y="1119397"/>
                  </a:cubicBezTo>
                  <a:cubicBezTo>
                    <a:pt x="771345" y="1124781"/>
                    <a:pt x="776422" y="1129368"/>
                    <a:pt x="778994" y="1133160"/>
                  </a:cubicBezTo>
                  <a:cubicBezTo>
                    <a:pt x="781563" y="1136955"/>
                    <a:pt x="782848" y="1141786"/>
                    <a:pt x="782848" y="1147659"/>
                  </a:cubicBezTo>
                  <a:cubicBezTo>
                    <a:pt x="782848" y="1179230"/>
                    <a:pt x="742836" y="1195015"/>
                    <a:pt x="662812" y="1195015"/>
                  </a:cubicBezTo>
                  <a:cubicBezTo>
                    <a:pt x="619745" y="1195015"/>
                    <a:pt x="585606" y="1191588"/>
                    <a:pt x="560399" y="1184735"/>
                  </a:cubicBezTo>
                  <a:cubicBezTo>
                    <a:pt x="551836" y="1182288"/>
                    <a:pt x="544923" y="1178006"/>
                    <a:pt x="539662" y="1171886"/>
                  </a:cubicBezTo>
                  <a:cubicBezTo>
                    <a:pt x="534400" y="1165770"/>
                    <a:pt x="531769" y="1158794"/>
                    <a:pt x="531769" y="1150964"/>
                  </a:cubicBezTo>
                  <a:cubicBezTo>
                    <a:pt x="531769" y="1144358"/>
                    <a:pt x="533114" y="1139218"/>
                    <a:pt x="535807" y="1135548"/>
                  </a:cubicBezTo>
                  <a:cubicBezTo>
                    <a:pt x="538497" y="1131878"/>
                    <a:pt x="545351" y="1126004"/>
                    <a:pt x="556361" y="1117927"/>
                  </a:cubicBezTo>
                  <a:cubicBezTo>
                    <a:pt x="563948" y="1112301"/>
                    <a:pt x="569331" y="1103122"/>
                    <a:pt x="572514" y="1090395"/>
                  </a:cubicBezTo>
                  <a:cubicBezTo>
                    <a:pt x="575694" y="1077672"/>
                    <a:pt x="577286" y="1058707"/>
                    <a:pt x="577286" y="1033500"/>
                  </a:cubicBezTo>
                  <a:cubicBezTo>
                    <a:pt x="577286" y="1025426"/>
                    <a:pt x="576734" y="1010312"/>
                    <a:pt x="575632" y="988167"/>
                  </a:cubicBezTo>
                  <a:cubicBezTo>
                    <a:pt x="574534" y="966022"/>
                    <a:pt x="573738" y="953111"/>
                    <a:pt x="573248" y="949441"/>
                  </a:cubicBezTo>
                  <a:cubicBezTo>
                    <a:pt x="571778" y="939407"/>
                    <a:pt x="564928" y="931699"/>
                    <a:pt x="552691" y="926315"/>
                  </a:cubicBezTo>
                  <a:cubicBezTo>
                    <a:pt x="537521" y="919709"/>
                    <a:pt x="529934" y="909919"/>
                    <a:pt x="529934" y="896948"/>
                  </a:cubicBezTo>
                  <a:cubicBezTo>
                    <a:pt x="529934" y="881532"/>
                    <a:pt x="539842" y="870031"/>
                    <a:pt x="559666" y="862445"/>
                  </a:cubicBezTo>
                  <a:cubicBezTo>
                    <a:pt x="587073" y="851921"/>
                    <a:pt x="616440" y="842990"/>
                    <a:pt x="647764" y="835646"/>
                  </a:cubicBezTo>
                  <a:cubicBezTo>
                    <a:pt x="679087" y="828306"/>
                    <a:pt x="703314" y="824636"/>
                    <a:pt x="720444" y="824636"/>
                  </a:cubicBezTo>
                  <a:close/>
                  <a:moveTo>
                    <a:pt x="1362334" y="822064"/>
                  </a:moveTo>
                  <a:cubicBezTo>
                    <a:pt x="1408832" y="822064"/>
                    <a:pt x="1448354" y="835281"/>
                    <a:pt x="1480901" y="861711"/>
                  </a:cubicBezTo>
                  <a:cubicBezTo>
                    <a:pt x="1497294" y="874925"/>
                    <a:pt x="1510511" y="890585"/>
                    <a:pt x="1520544" y="908695"/>
                  </a:cubicBezTo>
                  <a:cubicBezTo>
                    <a:pt x="1532045" y="929252"/>
                    <a:pt x="1537796" y="949319"/>
                    <a:pt x="1537796" y="968896"/>
                  </a:cubicBezTo>
                  <a:cubicBezTo>
                    <a:pt x="1537796" y="984803"/>
                    <a:pt x="1534491" y="997832"/>
                    <a:pt x="1527884" y="1007990"/>
                  </a:cubicBezTo>
                  <a:cubicBezTo>
                    <a:pt x="1521278" y="1018145"/>
                    <a:pt x="1512714" y="1023223"/>
                    <a:pt x="1502191" y="1023223"/>
                  </a:cubicBezTo>
                  <a:lnTo>
                    <a:pt x="1329666" y="1023223"/>
                  </a:lnTo>
                  <a:cubicBezTo>
                    <a:pt x="1322079" y="1023223"/>
                    <a:pt x="1318287" y="1026525"/>
                    <a:pt x="1318287" y="1033135"/>
                  </a:cubicBezTo>
                  <a:cubicBezTo>
                    <a:pt x="1318287" y="1049038"/>
                    <a:pt x="1326913" y="1064028"/>
                    <a:pt x="1344165" y="1078099"/>
                  </a:cubicBezTo>
                  <a:cubicBezTo>
                    <a:pt x="1361417" y="1092171"/>
                    <a:pt x="1379955" y="1099206"/>
                    <a:pt x="1399775" y="1099206"/>
                  </a:cubicBezTo>
                  <a:cubicBezTo>
                    <a:pt x="1411522" y="1099206"/>
                    <a:pt x="1424554" y="1096943"/>
                    <a:pt x="1438869" y="1092415"/>
                  </a:cubicBezTo>
                  <a:cubicBezTo>
                    <a:pt x="1453185" y="1087890"/>
                    <a:pt x="1464994" y="1082322"/>
                    <a:pt x="1474291" y="1075715"/>
                  </a:cubicBezTo>
                  <a:cubicBezTo>
                    <a:pt x="1482614" y="1069842"/>
                    <a:pt x="1489221" y="1066905"/>
                    <a:pt x="1494114" y="1066905"/>
                  </a:cubicBezTo>
                  <a:cubicBezTo>
                    <a:pt x="1500477" y="1066905"/>
                    <a:pt x="1506716" y="1070819"/>
                    <a:pt x="1512836" y="1078652"/>
                  </a:cubicBezTo>
                  <a:cubicBezTo>
                    <a:pt x="1518953" y="1086482"/>
                    <a:pt x="1522011" y="1094559"/>
                    <a:pt x="1522011" y="1102879"/>
                  </a:cubicBezTo>
                  <a:cubicBezTo>
                    <a:pt x="1522011" y="1120496"/>
                    <a:pt x="1511001" y="1137504"/>
                    <a:pt x="1488974" y="1153901"/>
                  </a:cubicBezTo>
                  <a:cubicBezTo>
                    <a:pt x="1450067" y="1183021"/>
                    <a:pt x="1405161" y="1197583"/>
                    <a:pt x="1354258" y="1197583"/>
                  </a:cubicBezTo>
                  <a:cubicBezTo>
                    <a:pt x="1302867" y="1197583"/>
                    <a:pt x="1259800" y="1182656"/>
                    <a:pt x="1225050" y="1152799"/>
                  </a:cubicBezTo>
                  <a:cubicBezTo>
                    <a:pt x="1208163" y="1138116"/>
                    <a:pt x="1194216" y="1120374"/>
                    <a:pt x="1183203" y="1099574"/>
                  </a:cubicBezTo>
                  <a:cubicBezTo>
                    <a:pt x="1168766" y="1071920"/>
                    <a:pt x="1161544" y="1042800"/>
                    <a:pt x="1161544" y="1012210"/>
                  </a:cubicBezTo>
                  <a:cubicBezTo>
                    <a:pt x="1161544" y="971099"/>
                    <a:pt x="1174024" y="934145"/>
                    <a:pt x="1198988" y="901355"/>
                  </a:cubicBezTo>
                  <a:cubicBezTo>
                    <a:pt x="1220521" y="872968"/>
                    <a:pt x="1247932" y="851800"/>
                    <a:pt x="1281212" y="837850"/>
                  </a:cubicBezTo>
                  <a:cubicBezTo>
                    <a:pt x="1306172" y="827326"/>
                    <a:pt x="1333214" y="822064"/>
                    <a:pt x="1362334" y="822064"/>
                  </a:cubicBezTo>
                  <a:close/>
                  <a:moveTo>
                    <a:pt x="251813" y="755994"/>
                  </a:moveTo>
                  <a:cubicBezTo>
                    <a:pt x="243249" y="755994"/>
                    <a:pt x="237313" y="758378"/>
                    <a:pt x="234008" y="763150"/>
                  </a:cubicBezTo>
                  <a:cubicBezTo>
                    <a:pt x="230707" y="767921"/>
                    <a:pt x="229056" y="776547"/>
                    <a:pt x="229056" y="789031"/>
                  </a:cubicBezTo>
                  <a:lnTo>
                    <a:pt x="229056" y="864648"/>
                  </a:lnTo>
                  <a:cubicBezTo>
                    <a:pt x="229056" y="876638"/>
                    <a:pt x="230585" y="885080"/>
                    <a:pt x="233643" y="889973"/>
                  </a:cubicBezTo>
                  <a:cubicBezTo>
                    <a:pt x="236702" y="894870"/>
                    <a:pt x="242026" y="897317"/>
                    <a:pt x="249609" y="897317"/>
                  </a:cubicBezTo>
                  <a:cubicBezTo>
                    <a:pt x="267720" y="897317"/>
                    <a:pt x="281058" y="891749"/>
                    <a:pt x="289621" y="880614"/>
                  </a:cubicBezTo>
                  <a:cubicBezTo>
                    <a:pt x="298188" y="869479"/>
                    <a:pt x="302470" y="852043"/>
                    <a:pt x="302470" y="828306"/>
                  </a:cubicBezTo>
                  <a:cubicBezTo>
                    <a:pt x="302470" y="805302"/>
                    <a:pt x="298063" y="787498"/>
                    <a:pt x="289253" y="774896"/>
                  </a:cubicBezTo>
                  <a:cubicBezTo>
                    <a:pt x="280446" y="762295"/>
                    <a:pt x="267963" y="755994"/>
                    <a:pt x="251813" y="755994"/>
                  </a:cubicBezTo>
                  <a:close/>
                  <a:moveTo>
                    <a:pt x="991344" y="733602"/>
                  </a:moveTo>
                  <a:lnTo>
                    <a:pt x="1021079" y="733602"/>
                  </a:lnTo>
                  <a:cubicBezTo>
                    <a:pt x="1027196" y="733602"/>
                    <a:pt x="1031293" y="735009"/>
                    <a:pt x="1033375" y="737821"/>
                  </a:cubicBezTo>
                  <a:cubicBezTo>
                    <a:pt x="1035454" y="740636"/>
                    <a:pt x="1036496" y="746204"/>
                    <a:pt x="1036496" y="754524"/>
                  </a:cubicBezTo>
                  <a:lnTo>
                    <a:pt x="1036496" y="804079"/>
                  </a:lnTo>
                  <a:cubicBezTo>
                    <a:pt x="1036496" y="811419"/>
                    <a:pt x="1037657" y="816194"/>
                    <a:pt x="1039982" y="818394"/>
                  </a:cubicBezTo>
                  <a:cubicBezTo>
                    <a:pt x="1042307" y="820598"/>
                    <a:pt x="1047263" y="821699"/>
                    <a:pt x="1054850" y="821699"/>
                  </a:cubicBezTo>
                  <a:lnTo>
                    <a:pt x="1122759" y="821699"/>
                  </a:lnTo>
                  <a:cubicBezTo>
                    <a:pt x="1131812" y="821699"/>
                    <a:pt x="1137685" y="823350"/>
                    <a:pt x="1140379" y="826655"/>
                  </a:cubicBezTo>
                  <a:cubicBezTo>
                    <a:pt x="1143069" y="829957"/>
                    <a:pt x="1144414" y="836994"/>
                    <a:pt x="1144414" y="847761"/>
                  </a:cubicBezTo>
                  <a:lnTo>
                    <a:pt x="1144414" y="869420"/>
                  </a:lnTo>
                  <a:cubicBezTo>
                    <a:pt x="1144414" y="881163"/>
                    <a:pt x="1142700" y="889303"/>
                    <a:pt x="1139277" y="893828"/>
                  </a:cubicBezTo>
                  <a:cubicBezTo>
                    <a:pt x="1135850" y="898356"/>
                    <a:pt x="1129609" y="900618"/>
                    <a:pt x="1120555" y="900618"/>
                  </a:cubicBezTo>
                  <a:lnTo>
                    <a:pt x="1054116" y="900618"/>
                  </a:lnTo>
                  <a:cubicBezTo>
                    <a:pt x="1047263" y="900618"/>
                    <a:pt x="1042613" y="901842"/>
                    <a:pt x="1040166" y="904292"/>
                  </a:cubicBezTo>
                  <a:cubicBezTo>
                    <a:pt x="1037719" y="906739"/>
                    <a:pt x="1036496" y="911389"/>
                    <a:pt x="1036496" y="918239"/>
                  </a:cubicBezTo>
                  <a:lnTo>
                    <a:pt x="1036496" y="1042310"/>
                  </a:lnTo>
                  <a:cubicBezTo>
                    <a:pt x="1036496" y="1056993"/>
                    <a:pt x="1040104" y="1068984"/>
                    <a:pt x="1047325" y="1078284"/>
                  </a:cubicBezTo>
                  <a:cubicBezTo>
                    <a:pt x="1054544" y="1087584"/>
                    <a:pt x="1063781" y="1092234"/>
                    <a:pt x="1075038" y="1092234"/>
                  </a:cubicBezTo>
                  <a:cubicBezTo>
                    <a:pt x="1084582" y="1092234"/>
                    <a:pt x="1097183" y="1087827"/>
                    <a:pt x="1112847" y="1079017"/>
                  </a:cubicBezTo>
                  <a:cubicBezTo>
                    <a:pt x="1116517" y="1076814"/>
                    <a:pt x="1120187" y="1075715"/>
                    <a:pt x="1123860" y="1075715"/>
                  </a:cubicBezTo>
                  <a:cubicBezTo>
                    <a:pt x="1129734" y="1075715"/>
                    <a:pt x="1135117" y="1079264"/>
                    <a:pt x="1140010" y="1086360"/>
                  </a:cubicBezTo>
                  <a:cubicBezTo>
                    <a:pt x="1144904" y="1093457"/>
                    <a:pt x="1147351" y="1101166"/>
                    <a:pt x="1147351" y="1109486"/>
                  </a:cubicBezTo>
                  <a:cubicBezTo>
                    <a:pt x="1147351" y="1124656"/>
                    <a:pt x="1139030" y="1139218"/>
                    <a:pt x="1122390" y="1153168"/>
                  </a:cubicBezTo>
                  <a:cubicBezTo>
                    <a:pt x="1087640" y="1182778"/>
                    <a:pt x="1045549" y="1197583"/>
                    <a:pt x="996116" y="1197583"/>
                  </a:cubicBezTo>
                  <a:cubicBezTo>
                    <a:pt x="956962" y="1197583"/>
                    <a:pt x="925517" y="1186511"/>
                    <a:pt x="901780" y="1164362"/>
                  </a:cubicBezTo>
                  <a:cubicBezTo>
                    <a:pt x="878043" y="1142217"/>
                    <a:pt x="866174" y="1113034"/>
                    <a:pt x="866174" y="1076814"/>
                  </a:cubicBezTo>
                  <a:lnTo>
                    <a:pt x="866174" y="907229"/>
                  </a:lnTo>
                  <a:cubicBezTo>
                    <a:pt x="866174" y="901598"/>
                    <a:pt x="865500" y="898113"/>
                    <a:pt x="864155" y="896764"/>
                  </a:cubicBezTo>
                  <a:cubicBezTo>
                    <a:pt x="862807" y="895419"/>
                    <a:pt x="859321" y="894745"/>
                    <a:pt x="853691" y="894745"/>
                  </a:cubicBezTo>
                  <a:lnTo>
                    <a:pt x="815882" y="894745"/>
                  </a:lnTo>
                  <a:cubicBezTo>
                    <a:pt x="808785" y="894745"/>
                    <a:pt x="804260" y="893584"/>
                    <a:pt x="802300" y="891259"/>
                  </a:cubicBezTo>
                  <a:cubicBezTo>
                    <a:pt x="800344" y="888934"/>
                    <a:pt x="799367" y="883488"/>
                    <a:pt x="799367" y="874925"/>
                  </a:cubicBezTo>
                  <a:lnTo>
                    <a:pt x="799367" y="858775"/>
                  </a:lnTo>
                  <a:cubicBezTo>
                    <a:pt x="799610" y="851431"/>
                    <a:pt x="802425" y="846048"/>
                    <a:pt x="807809" y="842621"/>
                  </a:cubicBezTo>
                  <a:lnTo>
                    <a:pt x="975927" y="736903"/>
                  </a:lnTo>
                  <a:cubicBezTo>
                    <a:pt x="980087" y="734703"/>
                    <a:pt x="985227" y="733602"/>
                    <a:pt x="991344" y="733602"/>
                  </a:cubicBezTo>
                  <a:close/>
                  <a:moveTo>
                    <a:pt x="667952" y="686615"/>
                  </a:moveTo>
                  <a:cubicBezTo>
                    <a:pt x="689242" y="686615"/>
                    <a:pt x="706129" y="690594"/>
                    <a:pt x="718609" y="698546"/>
                  </a:cubicBezTo>
                  <a:cubicBezTo>
                    <a:pt x="731090" y="706497"/>
                    <a:pt x="737331" y="717205"/>
                    <a:pt x="737331" y="730665"/>
                  </a:cubicBezTo>
                  <a:cubicBezTo>
                    <a:pt x="737331" y="749509"/>
                    <a:pt x="727909" y="764435"/>
                    <a:pt x="709066" y="775449"/>
                  </a:cubicBezTo>
                  <a:cubicBezTo>
                    <a:pt x="679209" y="792822"/>
                    <a:pt x="643114" y="801511"/>
                    <a:pt x="600780" y="801511"/>
                  </a:cubicBezTo>
                  <a:cubicBezTo>
                    <a:pt x="582913" y="801511"/>
                    <a:pt x="568719" y="798084"/>
                    <a:pt x="558196" y="791231"/>
                  </a:cubicBezTo>
                  <a:cubicBezTo>
                    <a:pt x="544003" y="782421"/>
                    <a:pt x="536906" y="770187"/>
                    <a:pt x="536906" y="754524"/>
                  </a:cubicBezTo>
                  <a:cubicBezTo>
                    <a:pt x="536906" y="733480"/>
                    <a:pt x="551958" y="716962"/>
                    <a:pt x="582058" y="704968"/>
                  </a:cubicBezTo>
                  <a:cubicBezTo>
                    <a:pt x="612648" y="692735"/>
                    <a:pt x="641279" y="686615"/>
                    <a:pt x="667952" y="686615"/>
                  </a:cubicBezTo>
                  <a:close/>
                  <a:moveTo>
                    <a:pt x="309445" y="684046"/>
                  </a:moveTo>
                  <a:cubicBezTo>
                    <a:pt x="341992" y="684046"/>
                    <a:pt x="368238" y="686677"/>
                    <a:pt x="388180" y="691939"/>
                  </a:cubicBezTo>
                  <a:cubicBezTo>
                    <a:pt x="408125" y="697201"/>
                    <a:pt x="425440" y="706070"/>
                    <a:pt x="440123" y="718550"/>
                  </a:cubicBezTo>
                  <a:cubicBezTo>
                    <a:pt x="464103" y="738863"/>
                    <a:pt x="476097" y="766027"/>
                    <a:pt x="476097" y="800041"/>
                  </a:cubicBezTo>
                  <a:cubicBezTo>
                    <a:pt x="476097" y="816928"/>
                    <a:pt x="472548" y="833384"/>
                    <a:pt x="465452" y="849412"/>
                  </a:cubicBezTo>
                  <a:cubicBezTo>
                    <a:pt x="458355" y="865441"/>
                    <a:pt x="448808" y="878227"/>
                    <a:pt x="436818" y="887773"/>
                  </a:cubicBezTo>
                  <a:cubicBezTo>
                    <a:pt x="428255" y="894623"/>
                    <a:pt x="423970" y="900865"/>
                    <a:pt x="423970" y="906492"/>
                  </a:cubicBezTo>
                  <a:cubicBezTo>
                    <a:pt x="423970" y="912612"/>
                    <a:pt x="429110" y="917749"/>
                    <a:pt x="439386" y="921909"/>
                  </a:cubicBezTo>
                  <a:cubicBezTo>
                    <a:pt x="459453" y="929985"/>
                    <a:pt x="477685" y="943567"/>
                    <a:pt x="494082" y="962654"/>
                  </a:cubicBezTo>
                  <a:cubicBezTo>
                    <a:pt x="510969" y="982478"/>
                    <a:pt x="519411" y="1007316"/>
                    <a:pt x="519411" y="1037170"/>
                  </a:cubicBezTo>
                  <a:cubicBezTo>
                    <a:pt x="519411" y="1072410"/>
                    <a:pt x="506562" y="1104589"/>
                    <a:pt x="480868" y="1133713"/>
                  </a:cubicBezTo>
                  <a:cubicBezTo>
                    <a:pt x="446851" y="1172133"/>
                    <a:pt x="396563" y="1191341"/>
                    <a:pt x="329999" y="1191341"/>
                  </a:cubicBezTo>
                  <a:cubicBezTo>
                    <a:pt x="320945" y="1191341"/>
                    <a:pt x="298675" y="1190730"/>
                    <a:pt x="263191" y="1189506"/>
                  </a:cubicBezTo>
                  <a:cubicBezTo>
                    <a:pt x="230891" y="1188283"/>
                    <a:pt x="211067" y="1187550"/>
                    <a:pt x="203727" y="1187306"/>
                  </a:cubicBezTo>
                  <a:lnTo>
                    <a:pt x="154540" y="1187671"/>
                  </a:lnTo>
                  <a:cubicBezTo>
                    <a:pt x="120033" y="1188161"/>
                    <a:pt x="94826" y="1188895"/>
                    <a:pt x="78922" y="1189875"/>
                  </a:cubicBezTo>
                  <a:cubicBezTo>
                    <a:pt x="64729" y="1191098"/>
                    <a:pt x="54570" y="1191710"/>
                    <a:pt x="48454" y="1191710"/>
                  </a:cubicBezTo>
                  <a:cubicBezTo>
                    <a:pt x="33527" y="1191710"/>
                    <a:pt x="21658" y="1187918"/>
                    <a:pt x="12848" y="1180331"/>
                  </a:cubicBezTo>
                  <a:cubicBezTo>
                    <a:pt x="4282" y="1172745"/>
                    <a:pt x="0" y="1163688"/>
                    <a:pt x="0" y="1153168"/>
                  </a:cubicBezTo>
                  <a:cubicBezTo>
                    <a:pt x="0" y="1146314"/>
                    <a:pt x="1592" y="1140931"/>
                    <a:pt x="4772" y="1137014"/>
                  </a:cubicBezTo>
                  <a:cubicBezTo>
                    <a:pt x="7952" y="1133101"/>
                    <a:pt x="15663" y="1126981"/>
                    <a:pt x="27897" y="1118661"/>
                  </a:cubicBezTo>
                  <a:cubicBezTo>
                    <a:pt x="34994" y="1113767"/>
                    <a:pt x="39890" y="1106121"/>
                    <a:pt x="42580" y="1095720"/>
                  </a:cubicBezTo>
                  <a:cubicBezTo>
                    <a:pt x="45274" y="1085318"/>
                    <a:pt x="48210" y="1062988"/>
                    <a:pt x="51390" y="1028728"/>
                  </a:cubicBezTo>
                  <a:cubicBezTo>
                    <a:pt x="56040" y="975381"/>
                    <a:pt x="58365" y="909675"/>
                    <a:pt x="58365" y="831611"/>
                  </a:cubicBezTo>
                  <a:cubicBezTo>
                    <a:pt x="58365" y="802977"/>
                    <a:pt x="56468" y="783950"/>
                    <a:pt x="52676" y="774531"/>
                  </a:cubicBezTo>
                  <a:cubicBezTo>
                    <a:pt x="48881" y="765110"/>
                    <a:pt x="40012" y="757339"/>
                    <a:pt x="26062" y="751222"/>
                  </a:cubicBezTo>
                  <a:cubicBezTo>
                    <a:pt x="9912" y="744369"/>
                    <a:pt x="1835" y="734335"/>
                    <a:pt x="1835" y="721122"/>
                  </a:cubicBezTo>
                  <a:cubicBezTo>
                    <a:pt x="1835" y="710352"/>
                    <a:pt x="6669" y="701545"/>
                    <a:pt x="16334" y="694691"/>
                  </a:cubicBezTo>
                  <a:cubicBezTo>
                    <a:pt x="26003" y="687838"/>
                    <a:pt x="38420" y="684415"/>
                    <a:pt x="53594" y="684415"/>
                  </a:cubicBezTo>
                  <a:cubicBezTo>
                    <a:pt x="61914" y="684415"/>
                    <a:pt x="72559" y="684780"/>
                    <a:pt x="85529" y="685513"/>
                  </a:cubicBezTo>
                  <a:cubicBezTo>
                    <a:pt x="107063" y="686493"/>
                    <a:pt x="130313" y="686983"/>
                    <a:pt x="155273" y="686983"/>
                  </a:cubicBezTo>
                  <a:cubicBezTo>
                    <a:pt x="173627" y="686983"/>
                    <a:pt x="209722" y="686250"/>
                    <a:pt x="263560" y="684780"/>
                  </a:cubicBezTo>
                  <a:cubicBezTo>
                    <a:pt x="280446" y="684290"/>
                    <a:pt x="295738" y="684046"/>
                    <a:pt x="309445" y="684046"/>
                  </a:cubicBezTo>
                  <a:close/>
                  <a:moveTo>
                    <a:pt x="1755227" y="353857"/>
                  </a:moveTo>
                  <a:cubicBezTo>
                    <a:pt x="1744460" y="353857"/>
                    <a:pt x="1735097" y="358264"/>
                    <a:pt x="1727146" y="367074"/>
                  </a:cubicBezTo>
                  <a:cubicBezTo>
                    <a:pt x="1719191" y="375884"/>
                    <a:pt x="1715215" y="386407"/>
                    <a:pt x="1715215" y="398641"/>
                  </a:cubicBezTo>
                  <a:cubicBezTo>
                    <a:pt x="1715215" y="410388"/>
                    <a:pt x="1718030" y="419872"/>
                    <a:pt x="1723657" y="427090"/>
                  </a:cubicBezTo>
                  <a:cubicBezTo>
                    <a:pt x="1729287" y="434309"/>
                    <a:pt x="1736752" y="437920"/>
                    <a:pt x="1746048" y="437920"/>
                  </a:cubicBezTo>
                  <a:cubicBezTo>
                    <a:pt x="1765625" y="437920"/>
                    <a:pt x="1775415" y="421401"/>
                    <a:pt x="1775415" y="388364"/>
                  </a:cubicBezTo>
                  <a:cubicBezTo>
                    <a:pt x="1775415" y="374904"/>
                    <a:pt x="1774008" y="365851"/>
                    <a:pt x="1771193" y="361200"/>
                  </a:cubicBezTo>
                  <a:cubicBezTo>
                    <a:pt x="1768381" y="356550"/>
                    <a:pt x="1763057" y="354104"/>
                    <a:pt x="1755227" y="353857"/>
                  </a:cubicBezTo>
                  <a:close/>
                  <a:moveTo>
                    <a:pt x="1472212" y="144260"/>
                  </a:moveTo>
                  <a:cubicBezTo>
                    <a:pt x="1485672" y="144260"/>
                    <a:pt x="1492401" y="151843"/>
                    <a:pt x="1492401" y="167017"/>
                  </a:cubicBezTo>
                  <a:lnTo>
                    <a:pt x="1492401" y="380287"/>
                  </a:lnTo>
                  <a:cubicBezTo>
                    <a:pt x="1492401" y="397174"/>
                    <a:pt x="1493930" y="409533"/>
                    <a:pt x="1496988" y="417363"/>
                  </a:cubicBezTo>
                  <a:cubicBezTo>
                    <a:pt x="1500050" y="425193"/>
                    <a:pt x="1506229" y="432411"/>
                    <a:pt x="1515526" y="439021"/>
                  </a:cubicBezTo>
                  <a:cubicBezTo>
                    <a:pt x="1523113" y="444405"/>
                    <a:pt x="1528190" y="448992"/>
                    <a:pt x="1530762" y="452784"/>
                  </a:cubicBezTo>
                  <a:cubicBezTo>
                    <a:pt x="1533330" y="456579"/>
                    <a:pt x="1534616" y="461410"/>
                    <a:pt x="1534616" y="467283"/>
                  </a:cubicBezTo>
                  <a:cubicBezTo>
                    <a:pt x="1534616" y="498854"/>
                    <a:pt x="1494604" y="514635"/>
                    <a:pt x="1414580" y="514635"/>
                  </a:cubicBezTo>
                  <a:cubicBezTo>
                    <a:pt x="1371513" y="514635"/>
                    <a:pt x="1337374" y="511212"/>
                    <a:pt x="1312167" y="504359"/>
                  </a:cubicBezTo>
                  <a:cubicBezTo>
                    <a:pt x="1303604" y="501912"/>
                    <a:pt x="1296691" y="497630"/>
                    <a:pt x="1291429" y="491510"/>
                  </a:cubicBezTo>
                  <a:cubicBezTo>
                    <a:pt x="1286168" y="485393"/>
                    <a:pt x="1283537" y="478418"/>
                    <a:pt x="1283537" y="470588"/>
                  </a:cubicBezTo>
                  <a:cubicBezTo>
                    <a:pt x="1283537" y="463982"/>
                    <a:pt x="1284882" y="458842"/>
                    <a:pt x="1287575" y="455171"/>
                  </a:cubicBezTo>
                  <a:cubicBezTo>
                    <a:pt x="1290265" y="451501"/>
                    <a:pt x="1297119" y="445628"/>
                    <a:pt x="1308129" y="437551"/>
                  </a:cubicBezTo>
                  <a:cubicBezTo>
                    <a:pt x="1315716" y="431925"/>
                    <a:pt x="1321099" y="422746"/>
                    <a:pt x="1324282" y="410019"/>
                  </a:cubicBezTo>
                  <a:cubicBezTo>
                    <a:pt x="1327462" y="397296"/>
                    <a:pt x="1329054" y="378331"/>
                    <a:pt x="1329054" y="353124"/>
                  </a:cubicBezTo>
                  <a:cubicBezTo>
                    <a:pt x="1329054" y="345050"/>
                    <a:pt x="1328502" y="329936"/>
                    <a:pt x="1327400" y="307791"/>
                  </a:cubicBezTo>
                  <a:cubicBezTo>
                    <a:pt x="1326302" y="285642"/>
                    <a:pt x="1325506" y="272735"/>
                    <a:pt x="1325016" y="269065"/>
                  </a:cubicBezTo>
                  <a:cubicBezTo>
                    <a:pt x="1323546" y="259031"/>
                    <a:pt x="1316696" y="251323"/>
                    <a:pt x="1304459" y="245939"/>
                  </a:cubicBezTo>
                  <a:cubicBezTo>
                    <a:pt x="1289285" y="239333"/>
                    <a:pt x="1281702" y="229542"/>
                    <a:pt x="1281702" y="216572"/>
                  </a:cubicBezTo>
                  <a:cubicBezTo>
                    <a:pt x="1281702" y="201156"/>
                    <a:pt x="1291610" y="189652"/>
                    <a:pt x="1311434" y="182068"/>
                  </a:cubicBezTo>
                  <a:cubicBezTo>
                    <a:pt x="1338841" y="171545"/>
                    <a:pt x="1368208" y="162613"/>
                    <a:pt x="1399531" y="155270"/>
                  </a:cubicBezTo>
                  <a:cubicBezTo>
                    <a:pt x="1430855" y="147930"/>
                    <a:pt x="1455082" y="144260"/>
                    <a:pt x="1472212" y="144260"/>
                  </a:cubicBezTo>
                  <a:close/>
                  <a:moveTo>
                    <a:pt x="684717" y="144260"/>
                  </a:moveTo>
                  <a:cubicBezTo>
                    <a:pt x="699154" y="144260"/>
                    <a:pt x="706373" y="150376"/>
                    <a:pt x="706373" y="162613"/>
                  </a:cubicBezTo>
                  <a:lnTo>
                    <a:pt x="706373" y="361566"/>
                  </a:lnTo>
                  <a:cubicBezTo>
                    <a:pt x="706373" y="404149"/>
                    <a:pt x="720444" y="425439"/>
                    <a:pt x="748588" y="425439"/>
                  </a:cubicBezTo>
                  <a:cubicBezTo>
                    <a:pt x="755685" y="425439"/>
                    <a:pt x="762657" y="423420"/>
                    <a:pt x="769510" y="419382"/>
                  </a:cubicBezTo>
                  <a:cubicBezTo>
                    <a:pt x="776363" y="415344"/>
                    <a:pt x="781135" y="410388"/>
                    <a:pt x="783825" y="404514"/>
                  </a:cubicBezTo>
                  <a:cubicBezTo>
                    <a:pt x="789208" y="392768"/>
                    <a:pt x="791902" y="366584"/>
                    <a:pt x="791902" y="325960"/>
                  </a:cubicBezTo>
                  <a:cubicBezTo>
                    <a:pt x="791902" y="285826"/>
                    <a:pt x="790557" y="258419"/>
                    <a:pt x="787863" y="243736"/>
                  </a:cubicBezTo>
                  <a:cubicBezTo>
                    <a:pt x="786883" y="237619"/>
                    <a:pt x="785173" y="233153"/>
                    <a:pt x="782723" y="230338"/>
                  </a:cubicBezTo>
                  <a:cubicBezTo>
                    <a:pt x="780277" y="227523"/>
                    <a:pt x="775627" y="224281"/>
                    <a:pt x="768777" y="220611"/>
                  </a:cubicBezTo>
                  <a:cubicBezTo>
                    <a:pt x="754826" y="213267"/>
                    <a:pt x="747851" y="203971"/>
                    <a:pt x="747851" y="192714"/>
                  </a:cubicBezTo>
                  <a:cubicBezTo>
                    <a:pt x="747851" y="177540"/>
                    <a:pt x="759845" y="167017"/>
                    <a:pt x="783825" y="161143"/>
                  </a:cubicBezTo>
                  <a:cubicBezTo>
                    <a:pt x="829342" y="149886"/>
                    <a:pt x="874248" y="144260"/>
                    <a:pt x="918541" y="144260"/>
                  </a:cubicBezTo>
                  <a:cubicBezTo>
                    <a:pt x="943258" y="144260"/>
                    <a:pt x="955617" y="157351"/>
                    <a:pt x="955617" y="183535"/>
                  </a:cubicBezTo>
                  <a:cubicBezTo>
                    <a:pt x="955617" y="186228"/>
                    <a:pt x="955495" y="191734"/>
                    <a:pt x="955249" y="200054"/>
                  </a:cubicBezTo>
                  <a:cubicBezTo>
                    <a:pt x="954759" y="211801"/>
                    <a:pt x="954394" y="226116"/>
                    <a:pt x="954147" y="243003"/>
                  </a:cubicBezTo>
                  <a:lnTo>
                    <a:pt x="954147" y="404883"/>
                  </a:lnTo>
                  <a:cubicBezTo>
                    <a:pt x="954147" y="413203"/>
                    <a:pt x="961244" y="420789"/>
                    <a:pt x="975437" y="427640"/>
                  </a:cubicBezTo>
                  <a:cubicBezTo>
                    <a:pt x="987431" y="433513"/>
                    <a:pt x="993426" y="442080"/>
                    <a:pt x="993426" y="453336"/>
                  </a:cubicBezTo>
                  <a:cubicBezTo>
                    <a:pt x="993426" y="475360"/>
                    <a:pt x="967364" y="492369"/>
                    <a:pt x="915240" y="504359"/>
                  </a:cubicBezTo>
                  <a:cubicBezTo>
                    <a:pt x="884649" y="511455"/>
                    <a:pt x="855039" y="515004"/>
                    <a:pt x="826406" y="515004"/>
                  </a:cubicBezTo>
                  <a:cubicBezTo>
                    <a:pt x="814659" y="515004"/>
                    <a:pt x="806644" y="513659"/>
                    <a:pt x="802363" y="510965"/>
                  </a:cubicBezTo>
                  <a:cubicBezTo>
                    <a:pt x="798081" y="508275"/>
                    <a:pt x="795572" y="503014"/>
                    <a:pt x="794839" y="495184"/>
                  </a:cubicBezTo>
                  <a:cubicBezTo>
                    <a:pt x="793615" y="480010"/>
                    <a:pt x="788965" y="472423"/>
                    <a:pt x="780888" y="472423"/>
                  </a:cubicBezTo>
                  <a:cubicBezTo>
                    <a:pt x="777952" y="472423"/>
                    <a:pt x="775262" y="473097"/>
                    <a:pt x="772815" y="474442"/>
                  </a:cubicBezTo>
                  <a:cubicBezTo>
                    <a:pt x="770365" y="475788"/>
                    <a:pt x="762903" y="480743"/>
                    <a:pt x="750423" y="489310"/>
                  </a:cubicBezTo>
                  <a:cubicBezTo>
                    <a:pt x="725706" y="506194"/>
                    <a:pt x="699154" y="514635"/>
                    <a:pt x="670767" y="514635"/>
                  </a:cubicBezTo>
                  <a:cubicBezTo>
                    <a:pt x="623780" y="514635"/>
                    <a:pt x="590621" y="501057"/>
                    <a:pt x="571291" y="473893"/>
                  </a:cubicBezTo>
                  <a:cubicBezTo>
                    <a:pt x="554894" y="451133"/>
                    <a:pt x="546696" y="412834"/>
                    <a:pt x="546696" y="358997"/>
                  </a:cubicBezTo>
                  <a:cubicBezTo>
                    <a:pt x="546696" y="338930"/>
                    <a:pt x="546818" y="321800"/>
                    <a:pt x="547064" y="307607"/>
                  </a:cubicBezTo>
                  <a:cubicBezTo>
                    <a:pt x="547064" y="299287"/>
                    <a:pt x="547064" y="293657"/>
                    <a:pt x="547064" y="290720"/>
                  </a:cubicBezTo>
                  <a:cubicBezTo>
                    <a:pt x="547064" y="269676"/>
                    <a:pt x="545167" y="254197"/>
                    <a:pt x="541375" y="244285"/>
                  </a:cubicBezTo>
                  <a:cubicBezTo>
                    <a:pt x="537580" y="234377"/>
                    <a:pt x="530667" y="226606"/>
                    <a:pt x="520634" y="220976"/>
                  </a:cubicBezTo>
                  <a:cubicBezTo>
                    <a:pt x="511090" y="216082"/>
                    <a:pt x="505033" y="212169"/>
                    <a:pt x="502465" y="209232"/>
                  </a:cubicBezTo>
                  <a:cubicBezTo>
                    <a:pt x="499893" y="206296"/>
                    <a:pt x="498610" y="202257"/>
                    <a:pt x="498610" y="197117"/>
                  </a:cubicBezTo>
                  <a:cubicBezTo>
                    <a:pt x="498610" y="178520"/>
                    <a:pt x="512679" y="166162"/>
                    <a:pt x="540822" y="160042"/>
                  </a:cubicBezTo>
                  <a:cubicBezTo>
                    <a:pt x="588786" y="149521"/>
                    <a:pt x="636750" y="144260"/>
                    <a:pt x="684717" y="144260"/>
                  </a:cubicBezTo>
                  <a:close/>
                  <a:moveTo>
                    <a:pt x="2331043" y="143891"/>
                  </a:moveTo>
                  <a:cubicBezTo>
                    <a:pt x="2361876" y="143891"/>
                    <a:pt x="2388307" y="151968"/>
                    <a:pt x="2410330" y="168118"/>
                  </a:cubicBezTo>
                  <a:cubicBezTo>
                    <a:pt x="2425747" y="179618"/>
                    <a:pt x="2436517" y="193141"/>
                    <a:pt x="2442634" y="208680"/>
                  </a:cubicBezTo>
                  <a:cubicBezTo>
                    <a:pt x="2448751" y="224218"/>
                    <a:pt x="2452546" y="247041"/>
                    <a:pt x="2454012" y="277141"/>
                  </a:cubicBezTo>
                  <a:lnTo>
                    <a:pt x="2459152" y="406349"/>
                  </a:lnTo>
                  <a:cubicBezTo>
                    <a:pt x="2459642" y="416139"/>
                    <a:pt x="2461172" y="423358"/>
                    <a:pt x="2463740" y="428008"/>
                  </a:cubicBezTo>
                  <a:cubicBezTo>
                    <a:pt x="2466308" y="432658"/>
                    <a:pt x="2473836" y="441590"/>
                    <a:pt x="2486316" y="454803"/>
                  </a:cubicBezTo>
                  <a:cubicBezTo>
                    <a:pt x="2489986" y="458720"/>
                    <a:pt x="2491821" y="464225"/>
                    <a:pt x="2491821" y="471322"/>
                  </a:cubicBezTo>
                  <a:cubicBezTo>
                    <a:pt x="2491821" y="487475"/>
                    <a:pt x="2482156" y="498732"/>
                    <a:pt x="2462822" y="505092"/>
                  </a:cubicBezTo>
                  <a:cubicBezTo>
                    <a:pt x="2443489" y="511455"/>
                    <a:pt x="2408985" y="514635"/>
                    <a:pt x="2359308" y="514635"/>
                  </a:cubicBezTo>
                  <a:cubicBezTo>
                    <a:pt x="2325538" y="514635"/>
                    <a:pt x="2301676" y="511702"/>
                    <a:pt x="2287729" y="505829"/>
                  </a:cubicBezTo>
                  <a:cubicBezTo>
                    <a:pt x="2273289" y="499709"/>
                    <a:pt x="2266070" y="489797"/>
                    <a:pt x="2266070" y="476093"/>
                  </a:cubicBezTo>
                  <a:cubicBezTo>
                    <a:pt x="2266070" y="471200"/>
                    <a:pt x="2266804" y="467589"/>
                    <a:pt x="2268274" y="465264"/>
                  </a:cubicBezTo>
                  <a:cubicBezTo>
                    <a:pt x="2269740" y="462942"/>
                    <a:pt x="2274637" y="457250"/>
                    <a:pt x="2282957" y="448196"/>
                  </a:cubicBezTo>
                  <a:cubicBezTo>
                    <a:pt x="2292744" y="437920"/>
                    <a:pt x="2297641" y="403659"/>
                    <a:pt x="2297641" y="345415"/>
                  </a:cubicBezTo>
                  <a:cubicBezTo>
                    <a:pt x="2297641" y="311645"/>
                    <a:pt x="2293724" y="286685"/>
                    <a:pt x="2285894" y="270531"/>
                  </a:cubicBezTo>
                  <a:cubicBezTo>
                    <a:pt x="2279531" y="257561"/>
                    <a:pt x="2267784" y="251076"/>
                    <a:pt x="2250654" y="251076"/>
                  </a:cubicBezTo>
                  <a:cubicBezTo>
                    <a:pt x="2234257" y="251076"/>
                    <a:pt x="2223000" y="256338"/>
                    <a:pt x="2216883" y="266861"/>
                  </a:cubicBezTo>
                  <a:cubicBezTo>
                    <a:pt x="2210767" y="277385"/>
                    <a:pt x="2207705" y="296472"/>
                    <a:pt x="2207705" y="324125"/>
                  </a:cubicBezTo>
                  <a:lnTo>
                    <a:pt x="2207705" y="396806"/>
                  </a:lnTo>
                  <a:cubicBezTo>
                    <a:pt x="2207705" y="411246"/>
                    <a:pt x="2208622" y="421154"/>
                    <a:pt x="2210461" y="426538"/>
                  </a:cubicBezTo>
                  <a:cubicBezTo>
                    <a:pt x="2212296" y="431925"/>
                    <a:pt x="2218350" y="442323"/>
                    <a:pt x="2228630" y="457740"/>
                  </a:cubicBezTo>
                  <a:cubicBezTo>
                    <a:pt x="2231320" y="462147"/>
                    <a:pt x="2232668" y="467162"/>
                    <a:pt x="2232668" y="472792"/>
                  </a:cubicBezTo>
                  <a:cubicBezTo>
                    <a:pt x="2232668" y="487228"/>
                    <a:pt x="2222635" y="497874"/>
                    <a:pt x="2202568" y="504727"/>
                  </a:cubicBezTo>
                  <a:cubicBezTo>
                    <a:pt x="2182501" y="511577"/>
                    <a:pt x="2151178" y="515004"/>
                    <a:pt x="2108597" y="515004"/>
                  </a:cubicBezTo>
                  <a:cubicBezTo>
                    <a:pt x="2040566" y="515004"/>
                    <a:pt x="2006549" y="500932"/>
                    <a:pt x="2006549" y="472792"/>
                  </a:cubicBezTo>
                  <a:cubicBezTo>
                    <a:pt x="2006549" y="466918"/>
                    <a:pt x="2007589" y="462452"/>
                    <a:pt x="2009670" y="459394"/>
                  </a:cubicBezTo>
                  <a:cubicBezTo>
                    <a:pt x="2011749" y="456332"/>
                    <a:pt x="2016705" y="451988"/>
                    <a:pt x="2024538" y="446361"/>
                  </a:cubicBezTo>
                  <a:cubicBezTo>
                    <a:pt x="2030898" y="441711"/>
                    <a:pt x="2034936" y="436390"/>
                    <a:pt x="2036650" y="430392"/>
                  </a:cubicBezTo>
                  <a:cubicBezTo>
                    <a:pt x="2038363" y="424397"/>
                    <a:pt x="2039955" y="409654"/>
                    <a:pt x="2041421" y="386161"/>
                  </a:cubicBezTo>
                  <a:cubicBezTo>
                    <a:pt x="2043135" y="358264"/>
                    <a:pt x="2043990" y="329019"/>
                    <a:pt x="2043990" y="298432"/>
                  </a:cubicBezTo>
                  <a:cubicBezTo>
                    <a:pt x="2043990" y="281545"/>
                    <a:pt x="2042707" y="270472"/>
                    <a:pt x="2040136" y="265210"/>
                  </a:cubicBezTo>
                  <a:cubicBezTo>
                    <a:pt x="2037567" y="259949"/>
                    <a:pt x="2030165" y="253526"/>
                    <a:pt x="2017928" y="245939"/>
                  </a:cubicBezTo>
                  <a:cubicBezTo>
                    <a:pt x="2007408" y="239333"/>
                    <a:pt x="2002146" y="231256"/>
                    <a:pt x="2002146" y="221712"/>
                  </a:cubicBezTo>
                  <a:cubicBezTo>
                    <a:pt x="2002146" y="211922"/>
                    <a:pt x="2006428" y="203908"/>
                    <a:pt x="2014991" y="197670"/>
                  </a:cubicBezTo>
                  <a:cubicBezTo>
                    <a:pt x="2023558" y="191428"/>
                    <a:pt x="2041178" y="183535"/>
                    <a:pt x="2067852" y="173992"/>
                  </a:cubicBezTo>
                  <a:cubicBezTo>
                    <a:pt x="2091345" y="165672"/>
                    <a:pt x="2113981" y="158634"/>
                    <a:pt x="2135761" y="152886"/>
                  </a:cubicBezTo>
                  <a:cubicBezTo>
                    <a:pt x="2157541" y="147134"/>
                    <a:pt x="2172468" y="144260"/>
                    <a:pt x="2180541" y="144260"/>
                  </a:cubicBezTo>
                  <a:cubicBezTo>
                    <a:pt x="2187885" y="144260"/>
                    <a:pt x="2194064" y="146950"/>
                    <a:pt x="2199079" y="152333"/>
                  </a:cubicBezTo>
                  <a:cubicBezTo>
                    <a:pt x="2204097" y="157717"/>
                    <a:pt x="2206606" y="164080"/>
                    <a:pt x="2206606" y="171423"/>
                  </a:cubicBezTo>
                  <a:cubicBezTo>
                    <a:pt x="2206606" y="172157"/>
                    <a:pt x="2206481" y="175215"/>
                    <a:pt x="2206238" y="180598"/>
                  </a:cubicBezTo>
                  <a:cubicBezTo>
                    <a:pt x="2205995" y="182555"/>
                    <a:pt x="2205870" y="184268"/>
                    <a:pt x="2205870" y="185738"/>
                  </a:cubicBezTo>
                  <a:cubicBezTo>
                    <a:pt x="2205870" y="197485"/>
                    <a:pt x="2210767" y="203359"/>
                    <a:pt x="2220553" y="203359"/>
                  </a:cubicBezTo>
                  <a:cubicBezTo>
                    <a:pt x="2226427" y="203359"/>
                    <a:pt x="2232668" y="198709"/>
                    <a:pt x="2239275" y="189409"/>
                  </a:cubicBezTo>
                  <a:cubicBezTo>
                    <a:pt x="2260319" y="159065"/>
                    <a:pt x="2290909" y="143891"/>
                    <a:pt x="2331043" y="143891"/>
                  </a:cubicBezTo>
                  <a:close/>
                  <a:moveTo>
                    <a:pt x="1196906" y="143891"/>
                  </a:moveTo>
                  <a:cubicBezTo>
                    <a:pt x="1205473" y="143891"/>
                    <a:pt x="1211468" y="146095"/>
                    <a:pt x="1214895" y="150498"/>
                  </a:cubicBezTo>
                  <a:cubicBezTo>
                    <a:pt x="1218318" y="154905"/>
                    <a:pt x="1220031" y="162492"/>
                    <a:pt x="1220031" y="173258"/>
                  </a:cubicBezTo>
                  <a:lnTo>
                    <a:pt x="1220031" y="498485"/>
                  </a:lnTo>
                  <a:cubicBezTo>
                    <a:pt x="1220031" y="531522"/>
                    <a:pt x="1217463" y="556973"/>
                    <a:pt x="1212323" y="574836"/>
                  </a:cubicBezTo>
                  <a:cubicBezTo>
                    <a:pt x="1207186" y="592703"/>
                    <a:pt x="1198376" y="606896"/>
                    <a:pt x="1185896" y="617416"/>
                  </a:cubicBezTo>
                  <a:cubicBezTo>
                    <a:pt x="1173169" y="627940"/>
                    <a:pt x="1156588" y="636444"/>
                    <a:pt x="1136156" y="642929"/>
                  </a:cubicBezTo>
                  <a:cubicBezTo>
                    <a:pt x="1115721" y="649414"/>
                    <a:pt x="1094983" y="652657"/>
                    <a:pt x="1073936" y="652657"/>
                  </a:cubicBezTo>
                  <a:cubicBezTo>
                    <a:pt x="1049956" y="652657"/>
                    <a:pt x="1029948" y="647885"/>
                    <a:pt x="1013920" y="638342"/>
                  </a:cubicBezTo>
                  <a:cubicBezTo>
                    <a:pt x="997891" y="628798"/>
                    <a:pt x="989877" y="616930"/>
                    <a:pt x="989877" y="602736"/>
                  </a:cubicBezTo>
                  <a:cubicBezTo>
                    <a:pt x="989877" y="596373"/>
                    <a:pt x="992140" y="590865"/>
                    <a:pt x="996668" y="586218"/>
                  </a:cubicBezTo>
                  <a:cubicBezTo>
                    <a:pt x="1001196" y="581568"/>
                    <a:pt x="1006639" y="579243"/>
                    <a:pt x="1013002" y="579243"/>
                  </a:cubicBezTo>
                  <a:cubicBezTo>
                    <a:pt x="1015939" y="579243"/>
                    <a:pt x="1019856" y="579608"/>
                    <a:pt x="1024749" y="580344"/>
                  </a:cubicBezTo>
                  <a:cubicBezTo>
                    <a:pt x="1029643" y="581078"/>
                    <a:pt x="1032701" y="581446"/>
                    <a:pt x="1033924" y="581446"/>
                  </a:cubicBezTo>
                  <a:cubicBezTo>
                    <a:pt x="1038331" y="581446"/>
                    <a:pt x="1042307" y="579364"/>
                    <a:pt x="1045855" y="575204"/>
                  </a:cubicBezTo>
                  <a:cubicBezTo>
                    <a:pt x="1049404" y="571044"/>
                    <a:pt x="1051179" y="566394"/>
                    <a:pt x="1051179" y="561254"/>
                  </a:cubicBezTo>
                  <a:cubicBezTo>
                    <a:pt x="1051179" y="558808"/>
                    <a:pt x="1050811" y="555381"/>
                    <a:pt x="1050078" y="550977"/>
                  </a:cubicBezTo>
                  <a:cubicBezTo>
                    <a:pt x="1048364" y="541924"/>
                    <a:pt x="1047506" y="533479"/>
                    <a:pt x="1047506" y="525649"/>
                  </a:cubicBezTo>
                  <a:lnTo>
                    <a:pt x="1047506" y="292558"/>
                  </a:lnTo>
                  <a:cubicBezTo>
                    <a:pt x="1047506" y="281545"/>
                    <a:pt x="1045612" y="272978"/>
                    <a:pt x="1041817" y="266861"/>
                  </a:cubicBezTo>
                  <a:cubicBezTo>
                    <a:pt x="1038025" y="260744"/>
                    <a:pt x="1031478" y="255848"/>
                    <a:pt x="1022181" y="252178"/>
                  </a:cubicBezTo>
                  <a:cubicBezTo>
                    <a:pt x="1008231" y="246551"/>
                    <a:pt x="1001256" y="238106"/>
                    <a:pt x="1001256" y="226849"/>
                  </a:cubicBezTo>
                  <a:cubicBezTo>
                    <a:pt x="1001256" y="213879"/>
                    <a:pt x="1006886" y="202685"/>
                    <a:pt x="1018142" y="193263"/>
                  </a:cubicBezTo>
                  <a:cubicBezTo>
                    <a:pt x="1029399" y="183841"/>
                    <a:pt x="1047753" y="175093"/>
                    <a:pt x="1073203" y="167017"/>
                  </a:cubicBezTo>
                  <a:cubicBezTo>
                    <a:pt x="1091313" y="161390"/>
                    <a:pt x="1113337" y="156128"/>
                    <a:pt x="1139277" y="151231"/>
                  </a:cubicBezTo>
                  <a:cubicBezTo>
                    <a:pt x="1165217" y="146338"/>
                    <a:pt x="1184426" y="143891"/>
                    <a:pt x="1196906" y="143891"/>
                  </a:cubicBezTo>
                  <a:close/>
                  <a:moveTo>
                    <a:pt x="1779819" y="141323"/>
                  </a:moveTo>
                  <a:cubicBezTo>
                    <a:pt x="1822399" y="141323"/>
                    <a:pt x="1858498" y="152090"/>
                    <a:pt x="1888108" y="173623"/>
                  </a:cubicBezTo>
                  <a:cubicBezTo>
                    <a:pt x="1903768" y="185127"/>
                    <a:pt x="1914719" y="198281"/>
                    <a:pt x="1920961" y="213086"/>
                  </a:cubicBezTo>
                  <a:cubicBezTo>
                    <a:pt x="1927199" y="227892"/>
                    <a:pt x="1930320" y="248264"/>
                    <a:pt x="1930320" y="274205"/>
                  </a:cubicBezTo>
                  <a:lnTo>
                    <a:pt x="1929587" y="328897"/>
                  </a:lnTo>
                  <a:cubicBezTo>
                    <a:pt x="1929587" y="366827"/>
                    <a:pt x="1932277" y="391422"/>
                    <a:pt x="1937664" y="402679"/>
                  </a:cubicBezTo>
                  <a:cubicBezTo>
                    <a:pt x="1940354" y="408063"/>
                    <a:pt x="1942922" y="411489"/>
                    <a:pt x="1945372" y="412956"/>
                  </a:cubicBezTo>
                  <a:cubicBezTo>
                    <a:pt x="1947819" y="414426"/>
                    <a:pt x="1952956" y="415771"/>
                    <a:pt x="1960789" y="416994"/>
                  </a:cubicBezTo>
                  <a:cubicBezTo>
                    <a:pt x="1968619" y="418218"/>
                    <a:pt x="1972536" y="423358"/>
                    <a:pt x="1972536" y="432411"/>
                  </a:cubicBezTo>
                  <a:cubicBezTo>
                    <a:pt x="1972536" y="444158"/>
                    <a:pt x="1967823" y="456395"/>
                    <a:pt x="1958401" y="469118"/>
                  </a:cubicBezTo>
                  <a:cubicBezTo>
                    <a:pt x="1948980" y="481845"/>
                    <a:pt x="1936805" y="492490"/>
                    <a:pt x="1921879" y="501057"/>
                  </a:cubicBezTo>
                  <a:cubicBezTo>
                    <a:pt x="1903525" y="511824"/>
                    <a:pt x="1884313" y="517207"/>
                    <a:pt x="1864246" y="517207"/>
                  </a:cubicBezTo>
                  <a:cubicBezTo>
                    <a:pt x="1838553" y="517207"/>
                    <a:pt x="1818239" y="508397"/>
                    <a:pt x="1803312" y="490777"/>
                  </a:cubicBezTo>
                  <a:cubicBezTo>
                    <a:pt x="1798176" y="484413"/>
                    <a:pt x="1793401" y="481233"/>
                    <a:pt x="1788997" y="481233"/>
                  </a:cubicBezTo>
                  <a:cubicBezTo>
                    <a:pt x="1784104" y="481233"/>
                    <a:pt x="1777619" y="484292"/>
                    <a:pt x="1769542" y="490409"/>
                  </a:cubicBezTo>
                  <a:cubicBezTo>
                    <a:pt x="1745072" y="508275"/>
                    <a:pt x="1717296" y="517207"/>
                    <a:pt x="1686216" y="517207"/>
                  </a:cubicBezTo>
                  <a:cubicBezTo>
                    <a:pt x="1654159" y="517207"/>
                    <a:pt x="1628219" y="510354"/>
                    <a:pt x="1608395" y="496650"/>
                  </a:cubicBezTo>
                  <a:cubicBezTo>
                    <a:pt x="1595425" y="487597"/>
                    <a:pt x="1585148" y="475788"/>
                    <a:pt x="1577562" y="461229"/>
                  </a:cubicBezTo>
                  <a:cubicBezTo>
                    <a:pt x="1569975" y="446667"/>
                    <a:pt x="1566183" y="431435"/>
                    <a:pt x="1566183" y="415528"/>
                  </a:cubicBezTo>
                  <a:cubicBezTo>
                    <a:pt x="1566183" y="390077"/>
                    <a:pt x="1576460" y="367564"/>
                    <a:pt x="1597017" y="347987"/>
                  </a:cubicBezTo>
                  <a:cubicBezTo>
                    <a:pt x="1629074" y="317150"/>
                    <a:pt x="1677041" y="301612"/>
                    <a:pt x="1740912" y="301368"/>
                  </a:cubicBezTo>
                  <a:cubicBezTo>
                    <a:pt x="1755105" y="301368"/>
                    <a:pt x="1764037" y="299961"/>
                    <a:pt x="1767707" y="297146"/>
                  </a:cubicBezTo>
                  <a:cubicBezTo>
                    <a:pt x="1771377" y="294331"/>
                    <a:pt x="1773212" y="287786"/>
                    <a:pt x="1773212" y="277506"/>
                  </a:cubicBezTo>
                  <a:cubicBezTo>
                    <a:pt x="1773212" y="251566"/>
                    <a:pt x="1770522" y="232785"/>
                    <a:pt x="1765139" y="221160"/>
                  </a:cubicBezTo>
                  <a:cubicBezTo>
                    <a:pt x="1759752" y="209538"/>
                    <a:pt x="1750945" y="203724"/>
                    <a:pt x="1738708" y="203724"/>
                  </a:cubicBezTo>
                  <a:cubicBezTo>
                    <a:pt x="1731365" y="203724"/>
                    <a:pt x="1724821" y="205927"/>
                    <a:pt x="1719069" y="210331"/>
                  </a:cubicBezTo>
                  <a:cubicBezTo>
                    <a:pt x="1713317" y="214737"/>
                    <a:pt x="1706161" y="222814"/>
                    <a:pt x="1697595" y="234558"/>
                  </a:cubicBezTo>
                  <a:cubicBezTo>
                    <a:pt x="1675814" y="265638"/>
                    <a:pt x="1653057" y="281176"/>
                    <a:pt x="1629321" y="281176"/>
                  </a:cubicBezTo>
                  <a:cubicBezTo>
                    <a:pt x="1617330" y="281176"/>
                    <a:pt x="1607540" y="277628"/>
                    <a:pt x="1599954" y="270531"/>
                  </a:cubicBezTo>
                  <a:cubicBezTo>
                    <a:pt x="1592367" y="263435"/>
                    <a:pt x="1588575" y="254138"/>
                    <a:pt x="1588575" y="242634"/>
                  </a:cubicBezTo>
                  <a:cubicBezTo>
                    <a:pt x="1588575" y="230888"/>
                    <a:pt x="1593284" y="219141"/>
                    <a:pt x="1602706" y="207394"/>
                  </a:cubicBezTo>
                  <a:cubicBezTo>
                    <a:pt x="1612128" y="195650"/>
                    <a:pt x="1624914" y="185370"/>
                    <a:pt x="1641067" y="176560"/>
                  </a:cubicBezTo>
                  <a:cubicBezTo>
                    <a:pt x="1685361" y="153070"/>
                    <a:pt x="1731612" y="141323"/>
                    <a:pt x="1779819" y="141323"/>
                  </a:cubicBezTo>
                  <a:close/>
                  <a:moveTo>
                    <a:pt x="1419720" y="6238"/>
                  </a:moveTo>
                  <a:cubicBezTo>
                    <a:pt x="1441010" y="6238"/>
                    <a:pt x="1457897" y="10214"/>
                    <a:pt x="1470377" y="18169"/>
                  </a:cubicBezTo>
                  <a:cubicBezTo>
                    <a:pt x="1482857" y="26121"/>
                    <a:pt x="1489099" y="36829"/>
                    <a:pt x="1489099" y="50289"/>
                  </a:cubicBezTo>
                  <a:cubicBezTo>
                    <a:pt x="1489099" y="69132"/>
                    <a:pt x="1479677" y="84059"/>
                    <a:pt x="1460834" y="95069"/>
                  </a:cubicBezTo>
                  <a:cubicBezTo>
                    <a:pt x="1430977" y="112446"/>
                    <a:pt x="1394881" y="121134"/>
                    <a:pt x="1352548" y="121134"/>
                  </a:cubicBezTo>
                  <a:cubicBezTo>
                    <a:pt x="1334681" y="121134"/>
                    <a:pt x="1320487" y="117708"/>
                    <a:pt x="1309964" y="110854"/>
                  </a:cubicBezTo>
                  <a:cubicBezTo>
                    <a:pt x="1295770" y="102044"/>
                    <a:pt x="1288674" y="89811"/>
                    <a:pt x="1288674" y="74147"/>
                  </a:cubicBezTo>
                  <a:cubicBezTo>
                    <a:pt x="1288674" y="53100"/>
                    <a:pt x="1303725" y="36582"/>
                    <a:pt x="1333826" y="24592"/>
                  </a:cubicBezTo>
                  <a:cubicBezTo>
                    <a:pt x="1364416" y="12355"/>
                    <a:pt x="1393046" y="6238"/>
                    <a:pt x="1419720" y="6238"/>
                  </a:cubicBezTo>
                  <a:close/>
                  <a:moveTo>
                    <a:pt x="1142214" y="6238"/>
                  </a:moveTo>
                  <a:cubicBezTo>
                    <a:pt x="1163504" y="6238"/>
                    <a:pt x="1180388" y="10214"/>
                    <a:pt x="1192868" y="18169"/>
                  </a:cubicBezTo>
                  <a:cubicBezTo>
                    <a:pt x="1205348" y="26121"/>
                    <a:pt x="1211589" y="36829"/>
                    <a:pt x="1211589" y="50289"/>
                  </a:cubicBezTo>
                  <a:cubicBezTo>
                    <a:pt x="1211589" y="69132"/>
                    <a:pt x="1202168" y="84059"/>
                    <a:pt x="1183324" y="95069"/>
                  </a:cubicBezTo>
                  <a:cubicBezTo>
                    <a:pt x="1153471" y="112446"/>
                    <a:pt x="1117375" y="121134"/>
                    <a:pt x="1075038" y="121134"/>
                  </a:cubicBezTo>
                  <a:cubicBezTo>
                    <a:pt x="1057418" y="121134"/>
                    <a:pt x="1043224" y="117708"/>
                    <a:pt x="1032458" y="110854"/>
                  </a:cubicBezTo>
                  <a:cubicBezTo>
                    <a:pt x="1018264" y="101801"/>
                    <a:pt x="1011167" y="89564"/>
                    <a:pt x="1011167" y="74147"/>
                  </a:cubicBezTo>
                  <a:cubicBezTo>
                    <a:pt x="1011167" y="53100"/>
                    <a:pt x="1026216" y="36582"/>
                    <a:pt x="1056316" y="24592"/>
                  </a:cubicBezTo>
                  <a:cubicBezTo>
                    <a:pt x="1086907" y="12355"/>
                    <a:pt x="1115537" y="6238"/>
                    <a:pt x="1142214" y="6238"/>
                  </a:cubicBezTo>
                  <a:close/>
                  <a:moveTo>
                    <a:pt x="435351" y="0"/>
                  </a:moveTo>
                  <a:cubicBezTo>
                    <a:pt x="443915" y="0"/>
                    <a:pt x="452113" y="4893"/>
                    <a:pt x="459943" y="14680"/>
                  </a:cubicBezTo>
                  <a:cubicBezTo>
                    <a:pt x="481480" y="42090"/>
                    <a:pt x="492247" y="72434"/>
                    <a:pt x="492247" y="105714"/>
                  </a:cubicBezTo>
                  <a:cubicBezTo>
                    <a:pt x="492247" y="120888"/>
                    <a:pt x="488699" y="133003"/>
                    <a:pt x="481602" y="142056"/>
                  </a:cubicBezTo>
                  <a:cubicBezTo>
                    <a:pt x="474505" y="151110"/>
                    <a:pt x="465205" y="155638"/>
                    <a:pt x="453705" y="155638"/>
                  </a:cubicBezTo>
                  <a:cubicBezTo>
                    <a:pt x="445138" y="155638"/>
                    <a:pt x="438653" y="153925"/>
                    <a:pt x="434250" y="150498"/>
                  </a:cubicBezTo>
                  <a:cubicBezTo>
                    <a:pt x="429843" y="147071"/>
                    <a:pt x="418586" y="135081"/>
                    <a:pt x="400479" y="114524"/>
                  </a:cubicBezTo>
                  <a:cubicBezTo>
                    <a:pt x="389466" y="101801"/>
                    <a:pt x="376190" y="93481"/>
                    <a:pt x="360651" y="89564"/>
                  </a:cubicBezTo>
                  <a:cubicBezTo>
                    <a:pt x="345110" y="85651"/>
                    <a:pt x="316173" y="83079"/>
                    <a:pt x="273836" y="81856"/>
                  </a:cubicBezTo>
                  <a:cubicBezTo>
                    <a:pt x="256953" y="81856"/>
                    <a:pt x="246551" y="86137"/>
                    <a:pt x="242638" y="94704"/>
                  </a:cubicBezTo>
                  <a:cubicBezTo>
                    <a:pt x="239701" y="101068"/>
                    <a:pt x="236945" y="113548"/>
                    <a:pt x="234377" y="132145"/>
                  </a:cubicBezTo>
                  <a:cubicBezTo>
                    <a:pt x="231808" y="150745"/>
                    <a:pt x="230523" y="167628"/>
                    <a:pt x="230523" y="182802"/>
                  </a:cubicBezTo>
                  <a:cubicBezTo>
                    <a:pt x="230523" y="191855"/>
                    <a:pt x="233459" y="198097"/>
                    <a:pt x="239333" y="201524"/>
                  </a:cubicBezTo>
                  <a:cubicBezTo>
                    <a:pt x="245206" y="204947"/>
                    <a:pt x="256219" y="206661"/>
                    <a:pt x="272370" y="206661"/>
                  </a:cubicBezTo>
                  <a:cubicBezTo>
                    <a:pt x="283136" y="206661"/>
                    <a:pt x="291091" y="204704"/>
                    <a:pt x="296228" y="200787"/>
                  </a:cubicBezTo>
                  <a:cubicBezTo>
                    <a:pt x="301368" y="196874"/>
                    <a:pt x="304917" y="190267"/>
                    <a:pt x="306873" y="180967"/>
                  </a:cubicBezTo>
                  <a:cubicBezTo>
                    <a:pt x="312503" y="154293"/>
                    <a:pt x="324004" y="140955"/>
                    <a:pt x="341380" y="140955"/>
                  </a:cubicBezTo>
                  <a:cubicBezTo>
                    <a:pt x="371234" y="140955"/>
                    <a:pt x="386161" y="176685"/>
                    <a:pt x="386161" y="248139"/>
                  </a:cubicBezTo>
                  <a:cubicBezTo>
                    <a:pt x="386161" y="293413"/>
                    <a:pt x="379676" y="326694"/>
                    <a:pt x="366706" y="347987"/>
                  </a:cubicBezTo>
                  <a:cubicBezTo>
                    <a:pt x="358876" y="360954"/>
                    <a:pt x="348109" y="367439"/>
                    <a:pt x="334405" y="367439"/>
                  </a:cubicBezTo>
                  <a:cubicBezTo>
                    <a:pt x="319965" y="367439"/>
                    <a:pt x="311645" y="357774"/>
                    <a:pt x="309445" y="338440"/>
                  </a:cubicBezTo>
                  <a:cubicBezTo>
                    <a:pt x="308222" y="325960"/>
                    <a:pt x="306689" y="317150"/>
                    <a:pt x="304854" y="312013"/>
                  </a:cubicBezTo>
                  <a:cubicBezTo>
                    <a:pt x="303019" y="306873"/>
                    <a:pt x="299533" y="301980"/>
                    <a:pt x="294393" y="297330"/>
                  </a:cubicBezTo>
                  <a:cubicBezTo>
                    <a:pt x="286316" y="289743"/>
                    <a:pt x="274573" y="285948"/>
                    <a:pt x="259156" y="285948"/>
                  </a:cubicBezTo>
                  <a:cubicBezTo>
                    <a:pt x="248143" y="285948"/>
                    <a:pt x="240678" y="287908"/>
                    <a:pt x="236764" y="291821"/>
                  </a:cubicBezTo>
                  <a:cubicBezTo>
                    <a:pt x="232848" y="295738"/>
                    <a:pt x="231134" y="303203"/>
                    <a:pt x="231624" y="314213"/>
                  </a:cubicBezTo>
                  <a:cubicBezTo>
                    <a:pt x="231624" y="316173"/>
                    <a:pt x="231503" y="327552"/>
                    <a:pt x="231256" y="348352"/>
                  </a:cubicBezTo>
                  <a:cubicBezTo>
                    <a:pt x="231256" y="390689"/>
                    <a:pt x="235663" y="416504"/>
                    <a:pt x="244473" y="425805"/>
                  </a:cubicBezTo>
                  <a:cubicBezTo>
                    <a:pt x="247409" y="429475"/>
                    <a:pt x="250405" y="431862"/>
                    <a:pt x="253464" y="432964"/>
                  </a:cubicBezTo>
                  <a:cubicBezTo>
                    <a:pt x="256525" y="434065"/>
                    <a:pt x="264540" y="435595"/>
                    <a:pt x="277510" y="437551"/>
                  </a:cubicBezTo>
                  <a:cubicBezTo>
                    <a:pt x="283870" y="438531"/>
                    <a:pt x="289253" y="441833"/>
                    <a:pt x="293660" y="447463"/>
                  </a:cubicBezTo>
                  <a:cubicBezTo>
                    <a:pt x="298063" y="453090"/>
                    <a:pt x="300267" y="459575"/>
                    <a:pt x="300267" y="466918"/>
                  </a:cubicBezTo>
                  <a:cubicBezTo>
                    <a:pt x="300267" y="485762"/>
                    <a:pt x="289253" y="497874"/>
                    <a:pt x="267230" y="503257"/>
                  </a:cubicBezTo>
                  <a:cubicBezTo>
                    <a:pt x="235416" y="510844"/>
                    <a:pt x="190757" y="514635"/>
                    <a:pt x="133247" y="514635"/>
                  </a:cubicBezTo>
                  <a:cubicBezTo>
                    <a:pt x="82836" y="514635"/>
                    <a:pt x="48085" y="511702"/>
                    <a:pt x="28999" y="505829"/>
                  </a:cubicBezTo>
                  <a:cubicBezTo>
                    <a:pt x="20435" y="503135"/>
                    <a:pt x="13460" y="498242"/>
                    <a:pt x="8077" y="491145"/>
                  </a:cubicBezTo>
                  <a:cubicBezTo>
                    <a:pt x="2693" y="484048"/>
                    <a:pt x="0" y="476215"/>
                    <a:pt x="0" y="467652"/>
                  </a:cubicBezTo>
                  <a:cubicBezTo>
                    <a:pt x="0" y="456885"/>
                    <a:pt x="3917" y="448196"/>
                    <a:pt x="11747" y="441590"/>
                  </a:cubicBezTo>
                  <a:cubicBezTo>
                    <a:pt x="13703" y="440120"/>
                    <a:pt x="20435" y="437061"/>
                    <a:pt x="31935" y="432411"/>
                  </a:cubicBezTo>
                  <a:cubicBezTo>
                    <a:pt x="45639" y="427028"/>
                    <a:pt x="53837" y="414548"/>
                    <a:pt x="56530" y="394971"/>
                  </a:cubicBezTo>
                  <a:cubicBezTo>
                    <a:pt x="60934" y="364871"/>
                    <a:pt x="63137" y="296228"/>
                    <a:pt x="63137" y="189040"/>
                  </a:cubicBezTo>
                  <a:cubicBezTo>
                    <a:pt x="63137" y="142790"/>
                    <a:pt x="61546" y="112811"/>
                    <a:pt x="58365" y="99108"/>
                  </a:cubicBezTo>
                  <a:cubicBezTo>
                    <a:pt x="55182" y="85404"/>
                    <a:pt x="47474" y="75861"/>
                    <a:pt x="35240" y="70477"/>
                  </a:cubicBezTo>
                  <a:cubicBezTo>
                    <a:pt x="23003" y="65094"/>
                    <a:pt x="14989" y="60381"/>
                    <a:pt x="11194" y="56343"/>
                  </a:cubicBezTo>
                  <a:cubicBezTo>
                    <a:pt x="7402" y="52308"/>
                    <a:pt x="5505" y="46494"/>
                    <a:pt x="5505" y="38907"/>
                  </a:cubicBezTo>
                  <a:cubicBezTo>
                    <a:pt x="5505" y="28140"/>
                    <a:pt x="10767" y="19146"/>
                    <a:pt x="21290" y="11928"/>
                  </a:cubicBezTo>
                  <a:cubicBezTo>
                    <a:pt x="31814" y="4709"/>
                    <a:pt x="44784" y="1098"/>
                    <a:pt x="60200" y="1098"/>
                  </a:cubicBezTo>
                  <a:cubicBezTo>
                    <a:pt x="69987" y="1098"/>
                    <a:pt x="84306" y="1835"/>
                    <a:pt x="103149" y="3302"/>
                  </a:cubicBezTo>
                  <a:cubicBezTo>
                    <a:pt x="143037" y="6485"/>
                    <a:pt x="190757" y="8073"/>
                    <a:pt x="246308" y="8073"/>
                  </a:cubicBezTo>
                  <a:cubicBezTo>
                    <a:pt x="335139" y="8073"/>
                    <a:pt x="394971" y="5627"/>
                    <a:pt x="425805" y="733"/>
                  </a:cubicBezTo>
                  <a:cubicBezTo>
                    <a:pt x="429968" y="243"/>
                    <a:pt x="433148" y="0"/>
                    <a:pt x="435351"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Poppins" panose="00000500000000000000" pitchFamily="50" charset="0"/>
                <a:cs typeface="Poppins" panose="00000500000000000000" pitchFamily="50" charset="0"/>
              </a:endParaRPr>
            </a:p>
          </p:txBody>
        </p:sp>
      </p:grpSp>
    </p:spTree>
    <p:extLst>
      <p:ext uri="{BB962C8B-B14F-4D97-AF65-F5344CB8AC3E}">
        <p14:creationId xmlns:p14="http://schemas.microsoft.com/office/powerpoint/2010/main" val="3879764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2A8D47C9-3B15-4B1E-B76D-F3EE8A61635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1199" r="11199"/>
          <a:stretch>
            <a:fillRect/>
          </a:stretch>
        </p:blipFill>
        <p:spPr/>
      </p:pic>
      <p:sp>
        <p:nvSpPr>
          <p:cNvPr id="7" name="TextBox 6">
            <a:extLst>
              <a:ext uri="{FF2B5EF4-FFF2-40B4-BE49-F238E27FC236}">
                <a16:creationId xmlns:a16="http://schemas.microsoft.com/office/drawing/2014/main" id="{9682A1DA-FF34-4CCD-AB69-AA7B91DB7125}"/>
              </a:ext>
            </a:extLst>
          </p:cNvPr>
          <p:cNvSpPr txBox="1"/>
          <p:nvPr/>
        </p:nvSpPr>
        <p:spPr>
          <a:xfrm>
            <a:off x="7539465" y="2228670"/>
            <a:ext cx="3703965" cy="1200329"/>
          </a:xfrm>
          <a:prstGeom prst="rect">
            <a:avLst/>
          </a:prstGeom>
          <a:noFill/>
        </p:spPr>
        <p:txBody>
          <a:bodyPr wrap="square" rtlCol="0">
            <a:spAutoFit/>
          </a:bodyPr>
          <a:lstStyle/>
          <a:p>
            <a:r>
              <a:rPr lang="en-US" sz="3600" b="1" dirty="0">
                <a:solidFill>
                  <a:schemeClr val="accent1"/>
                </a:solidFill>
                <a:latin typeface="Poppins" panose="00000500000000000000" pitchFamily="50" charset="0"/>
                <a:cs typeface="Poppins" panose="00000500000000000000" pitchFamily="50" charset="0"/>
              </a:rPr>
              <a:t>Every meal is a happy meal</a:t>
            </a:r>
            <a:endParaRPr lang="id-ID" sz="16600" b="1" i="1" dirty="0">
              <a:solidFill>
                <a:schemeClr val="accent1"/>
              </a:solidFill>
              <a:latin typeface="Poppins" panose="00000500000000000000" pitchFamily="50" charset="0"/>
              <a:cs typeface="Poppins" panose="00000500000000000000" pitchFamily="50" charset="0"/>
            </a:endParaRPr>
          </a:p>
        </p:txBody>
      </p:sp>
      <p:sp>
        <p:nvSpPr>
          <p:cNvPr id="8" name="TextBox 7">
            <a:extLst>
              <a:ext uri="{FF2B5EF4-FFF2-40B4-BE49-F238E27FC236}">
                <a16:creationId xmlns:a16="http://schemas.microsoft.com/office/drawing/2014/main" id="{AB3F237B-192F-4218-BD8C-E7ADD543C264}"/>
              </a:ext>
            </a:extLst>
          </p:cNvPr>
          <p:cNvSpPr txBox="1"/>
          <p:nvPr/>
        </p:nvSpPr>
        <p:spPr>
          <a:xfrm>
            <a:off x="7539465" y="3692237"/>
            <a:ext cx="3691229" cy="1842684"/>
          </a:xfrm>
          <a:prstGeom prst="rect">
            <a:avLst/>
          </a:prstGeom>
          <a:noFill/>
        </p:spPr>
        <p:txBody>
          <a:bodyPr wrap="square" rtlCol="0">
            <a:spAutoFit/>
          </a:bodyPr>
          <a:lstStyle/>
          <a:p>
            <a:pPr>
              <a:lnSpc>
                <a:spcPct val="150000"/>
              </a:lnSpc>
            </a:pPr>
            <a:r>
              <a:rPr lang="id-ID" sz="1100">
                <a:solidFill>
                  <a:schemeClr val="bg2">
                    <a:lumMod val="50000"/>
                  </a:schemeClr>
                </a:solidFill>
                <a:latin typeface="Poppins" panose="00000500000000000000" pitchFamily="50" charset="0"/>
                <a:cs typeface="Poppins" panose="00000500000000000000" pitchFamily="50" charset="0"/>
              </a:rPr>
              <a:t>Lorem ipsum dolor sit amet, consectetur adipiscing elit. Donec lectus turpis, consectetur ac porttitor vitae, fermentum eget turpis. Vivamus auctor eu dui pulvinar finibus. Quisque eget eros ullamcorper libero auctor fermentum. Integer pulvinar augue a arcu aliquet convallis. Mauris accumsan consequat posuere. Aenean ac</a:t>
            </a:r>
            <a:endParaRPr lang="en-US" sz="1100">
              <a:solidFill>
                <a:schemeClr val="bg2">
                  <a:lumMod val="50000"/>
                </a:schemeClr>
              </a:solidFill>
              <a:latin typeface="Poppins" panose="00000500000000000000" pitchFamily="50" charset="0"/>
              <a:cs typeface="Poppins" panose="00000500000000000000" pitchFamily="50" charset="0"/>
            </a:endParaRPr>
          </a:p>
        </p:txBody>
      </p:sp>
      <p:sp>
        <p:nvSpPr>
          <p:cNvPr id="9" name="Rectangle 8">
            <a:extLst>
              <a:ext uri="{FF2B5EF4-FFF2-40B4-BE49-F238E27FC236}">
                <a16:creationId xmlns:a16="http://schemas.microsoft.com/office/drawing/2014/main" id="{EA564607-6070-4C6D-BA09-1C7A31E430CE}"/>
              </a:ext>
            </a:extLst>
          </p:cNvPr>
          <p:cNvSpPr/>
          <p:nvPr/>
        </p:nvSpPr>
        <p:spPr>
          <a:xfrm>
            <a:off x="1972931" y="1679879"/>
            <a:ext cx="3604865" cy="349824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sp>
        <p:nvSpPr>
          <p:cNvPr id="10" name="Right Triangle 9">
            <a:extLst>
              <a:ext uri="{FF2B5EF4-FFF2-40B4-BE49-F238E27FC236}">
                <a16:creationId xmlns:a16="http://schemas.microsoft.com/office/drawing/2014/main" id="{94A85719-95F1-4D40-BE33-32479B6BC510}"/>
              </a:ext>
            </a:extLst>
          </p:cNvPr>
          <p:cNvSpPr/>
          <p:nvPr/>
        </p:nvSpPr>
        <p:spPr>
          <a:xfrm rot="10800000">
            <a:off x="5079032" y="1679879"/>
            <a:ext cx="498764" cy="498764"/>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grpSp>
        <p:nvGrpSpPr>
          <p:cNvPr id="11" name="Group 10">
            <a:extLst>
              <a:ext uri="{FF2B5EF4-FFF2-40B4-BE49-F238E27FC236}">
                <a16:creationId xmlns:a16="http://schemas.microsoft.com/office/drawing/2014/main" id="{659F3ABA-0759-4403-B5F7-014A97E5B712}"/>
              </a:ext>
            </a:extLst>
          </p:cNvPr>
          <p:cNvGrpSpPr/>
          <p:nvPr/>
        </p:nvGrpSpPr>
        <p:grpSpPr>
          <a:xfrm>
            <a:off x="7627171" y="1119215"/>
            <a:ext cx="1361667" cy="489014"/>
            <a:chOff x="1769063" y="2652035"/>
            <a:chExt cx="4326937" cy="1553930"/>
          </a:xfrm>
        </p:grpSpPr>
        <p:pic>
          <p:nvPicPr>
            <p:cNvPr id="12" name="Graphic 11">
              <a:extLst>
                <a:ext uri="{FF2B5EF4-FFF2-40B4-BE49-F238E27FC236}">
                  <a16:creationId xmlns:a16="http://schemas.microsoft.com/office/drawing/2014/main" id="{04ACDF6C-7AD3-4576-8D25-0313F291C1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69063" y="2652035"/>
              <a:ext cx="1553930" cy="1553930"/>
            </a:xfrm>
            <a:prstGeom prst="rect">
              <a:avLst/>
            </a:prstGeom>
          </p:spPr>
        </p:pic>
        <p:sp>
          <p:nvSpPr>
            <p:cNvPr id="13" name="Freeform: Shape 12">
              <a:extLst>
                <a:ext uri="{FF2B5EF4-FFF2-40B4-BE49-F238E27FC236}">
                  <a16:creationId xmlns:a16="http://schemas.microsoft.com/office/drawing/2014/main" id="{CF814357-36EA-4A7F-A2D3-256EED2B965A}"/>
                </a:ext>
              </a:extLst>
            </p:cNvPr>
            <p:cNvSpPr/>
            <p:nvPr/>
          </p:nvSpPr>
          <p:spPr>
            <a:xfrm>
              <a:off x="3604179" y="2933205"/>
              <a:ext cx="2491821" cy="1197583"/>
            </a:xfrm>
            <a:custGeom>
              <a:avLst/>
              <a:gdLst>
                <a:gd name="connsiteX0" fmla="*/ 257686 w 2491821"/>
                <a:gd name="connsiteY0" fmla="*/ 968162 h 1197583"/>
                <a:gd name="connsiteX1" fmla="*/ 235294 w 2491821"/>
                <a:gd name="connsiteY1" fmla="*/ 975134 h 1197583"/>
                <a:gd name="connsiteX2" fmla="*/ 229056 w 2491821"/>
                <a:gd name="connsiteY2" fmla="*/ 1000463 h 1197583"/>
                <a:gd name="connsiteX3" fmla="*/ 229056 w 2491821"/>
                <a:gd name="connsiteY3" fmla="*/ 1035335 h 1197583"/>
                <a:gd name="connsiteX4" fmla="*/ 236028 w 2491821"/>
                <a:gd name="connsiteY4" fmla="*/ 1099206 h 1197583"/>
                <a:gd name="connsiteX5" fmla="*/ 264293 w 2491821"/>
                <a:gd name="connsiteY5" fmla="*/ 1114991 h 1197583"/>
                <a:gd name="connsiteX6" fmla="*/ 320090 w 2491821"/>
                <a:gd name="connsiteY6" fmla="*/ 1049653 h 1197583"/>
                <a:gd name="connsiteX7" fmla="*/ 257686 w 2491821"/>
                <a:gd name="connsiteY7" fmla="*/ 968162 h 1197583"/>
                <a:gd name="connsiteX8" fmla="*/ 1358664 w 2491821"/>
                <a:gd name="connsiteY8" fmla="*/ 888138 h 1197583"/>
                <a:gd name="connsiteX9" fmla="*/ 1326361 w 2491821"/>
                <a:gd name="connsiteY9" fmla="*/ 904292 h 1197583"/>
                <a:gd name="connsiteX10" fmla="*/ 1315351 w 2491821"/>
                <a:gd name="connsiteY10" fmla="*/ 934757 h 1197583"/>
                <a:gd name="connsiteX11" fmla="*/ 1320671 w 2491821"/>
                <a:gd name="connsiteY11" fmla="*/ 950174 h 1197583"/>
                <a:gd name="connsiteX12" fmla="*/ 1339209 w 2491821"/>
                <a:gd name="connsiteY12" fmla="*/ 954581 h 1197583"/>
                <a:gd name="connsiteX13" fmla="*/ 1376285 w 2491821"/>
                <a:gd name="connsiteY13" fmla="*/ 954581 h 1197583"/>
                <a:gd name="connsiteX14" fmla="*/ 1399775 w 2491821"/>
                <a:gd name="connsiteY14" fmla="*/ 932922 h 1197583"/>
                <a:gd name="connsiteX15" fmla="*/ 1388396 w 2491821"/>
                <a:gd name="connsiteY15" fmla="*/ 900618 h 1197583"/>
                <a:gd name="connsiteX16" fmla="*/ 1358664 w 2491821"/>
                <a:gd name="connsiteY16" fmla="*/ 888138 h 1197583"/>
                <a:gd name="connsiteX17" fmla="*/ 720444 w 2491821"/>
                <a:gd name="connsiteY17" fmla="*/ 824636 h 1197583"/>
                <a:gd name="connsiteX18" fmla="*/ 740633 w 2491821"/>
                <a:gd name="connsiteY18" fmla="*/ 847393 h 1197583"/>
                <a:gd name="connsiteX19" fmla="*/ 740633 w 2491821"/>
                <a:gd name="connsiteY19" fmla="*/ 1060663 h 1197583"/>
                <a:gd name="connsiteX20" fmla="*/ 745221 w 2491821"/>
                <a:gd name="connsiteY20" fmla="*/ 1097739 h 1197583"/>
                <a:gd name="connsiteX21" fmla="*/ 763758 w 2491821"/>
                <a:gd name="connsiteY21" fmla="*/ 1119397 h 1197583"/>
                <a:gd name="connsiteX22" fmla="*/ 778994 w 2491821"/>
                <a:gd name="connsiteY22" fmla="*/ 1133160 h 1197583"/>
                <a:gd name="connsiteX23" fmla="*/ 782848 w 2491821"/>
                <a:gd name="connsiteY23" fmla="*/ 1147659 h 1197583"/>
                <a:gd name="connsiteX24" fmla="*/ 662812 w 2491821"/>
                <a:gd name="connsiteY24" fmla="*/ 1195015 h 1197583"/>
                <a:gd name="connsiteX25" fmla="*/ 560399 w 2491821"/>
                <a:gd name="connsiteY25" fmla="*/ 1184735 h 1197583"/>
                <a:gd name="connsiteX26" fmla="*/ 539662 w 2491821"/>
                <a:gd name="connsiteY26" fmla="*/ 1171886 h 1197583"/>
                <a:gd name="connsiteX27" fmla="*/ 531769 w 2491821"/>
                <a:gd name="connsiteY27" fmla="*/ 1150964 h 1197583"/>
                <a:gd name="connsiteX28" fmla="*/ 535807 w 2491821"/>
                <a:gd name="connsiteY28" fmla="*/ 1135548 h 1197583"/>
                <a:gd name="connsiteX29" fmla="*/ 556361 w 2491821"/>
                <a:gd name="connsiteY29" fmla="*/ 1117927 h 1197583"/>
                <a:gd name="connsiteX30" fmla="*/ 572514 w 2491821"/>
                <a:gd name="connsiteY30" fmla="*/ 1090395 h 1197583"/>
                <a:gd name="connsiteX31" fmla="*/ 577286 w 2491821"/>
                <a:gd name="connsiteY31" fmla="*/ 1033500 h 1197583"/>
                <a:gd name="connsiteX32" fmla="*/ 575632 w 2491821"/>
                <a:gd name="connsiteY32" fmla="*/ 988167 h 1197583"/>
                <a:gd name="connsiteX33" fmla="*/ 573248 w 2491821"/>
                <a:gd name="connsiteY33" fmla="*/ 949441 h 1197583"/>
                <a:gd name="connsiteX34" fmla="*/ 552691 w 2491821"/>
                <a:gd name="connsiteY34" fmla="*/ 926315 h 1197583"/>
                <a:gd name="connsiteX35" fmla="*/ 529934 w 2491821"/>
                <a:gd name="connsiteY35" fmla="*/ 896948 h 1197583"/>
                <a:gd name="connsiteX36" fmla="*/ 559666 w 2491821"/>
                <a:gd name="connsiteY36" fmla="*/ 862445 h 1197583"/>
                <a:gd name="connsiteX37" fmla="*/ 647764 w 2491821"/>
                <a:gd name="connsiteY37" fmla="*/ 835646 h 1197583"/>
                <a:gd name="connsiteX38" fmla="*/ 720444 w 2491821"/>
                <a:gd name="connsiteY38" fmla="*/ 824636 h 1197583"/>
                <a:gd name="connsiteX39" fmla="*/ 1362334 w 2491821"/>
                <a:gd name="connsiteY39" fmla="*/ 822064 h 1197583"/>
                <a:gd name="connsiteX40" fmla="*/ 1480901 w 2491821"/>
                <a:gd name="connsiteY40" fmla="*/ 861711 h 1197583"/>
                <a:gd name="connsiteX41" fmla="*/ 1520544 w 2491821"/>
                <a:gd name="connsiteY41" fmla="*/ 908695 h 1197583"/>
                <a:gd name="connsiteX42" fmla="*/ 1537796 w 2491821"/>
                <a:gd name="connsiteY42" fmla="*/ 968896 h 1197583"/>
                <a:gd name="connsiteX43" fmla="*/ 1527884 w 2491821"/>
                <a:gd name="connsiteY43" fmla="*/ 1007990 h 1197583"/>
                <a:gd name="connsiteX44" fmla="*/ 1502191 w 2491821"/>
                <a:gd name="connsiteY44" fmla="*/ 1023223 h 1197583"/>
                <a:gd name="connsiteX45" fmla="*/ 1329666 w 2491821"/>
                <a:gd name="connsiteY45" fmla="*/ 1023223 h 1197583"/>
                <a:gd name="connsiteX46" fmla="*/ 1318287 w 2491821"/>
                <a:gd name="connsiteY46" fmla="*/ 1033135 h 1197583"/>
                <a:gd name="connsiteX47" fmla="*/ 1344165 w 2491821"/>
                <a:gd name="connsiteY47" fmla="*/ 1078099 h 1197583"/>
                <a:gd name="connsiteX48" fmla="*/ 1399775 w 2491821"/>
                <a:gd name="connsiteY48" fmla="*/ 1099206 h 1197583"/>
                <a:gd name="connsiteX49" fmla="*/ 1438869 w 2491821"/>
                <a:gd name="connsiteY49" fmla="*/ 1092415 h 1197583"/>
                <a:gd name="connsiteX50" fmla="*/ 1474291 w 2491821"/>
                <a:gd name="connsiteY50" fmla="*/ 1075715 h 1197583"/>
                <a:gd name="connsiteX51" fmla="*/ 1494114 w 2491821"/>
                <a:gd name="connsiteY51" fmla="*/ 1066905 h 1197583"/>
                <a:gd name="connsiteX52" fmla="*/ 1512836 w 2491821"/>
                <a:gd name="connsiteY52" fmla="*/ 1078652 h 1197583"/>
                <a:gd name="connsiteX53" fmla="*/ 1522011 w 2491821"/>
                <a:gd name="connsiteY53" fmla="*/ 1102879 h 1197583"/>
                <a:gd name="connsiteX54" fmla="*/ 1488974 w 2491821"/>
                <a:gd name="connsiteY54" fmla="*/ 1153901 h 1197583"/>
                <a:gd name="connsiteX55" fmla="*/ 1354258 w 2491821"/>
                <a:gd name="connsiteY55" fmla="*/ 1197583 h 1197583"/>
                <a:gd name="connsiteX56" fmla="*/ 1225050 w 2491821"/>
                <a:gd name="connsiteY56" fmla="*/ 1152799 h 1197583"/>
                <a:gd name="connsiteX57" fmla="*/ 1183203 w 2491821"/>
                <a:gd name="connsiteY57" fmla="*/ 1099574 h 1197583"/>
                <a:gd name="connsiteX58" fmla="*/ 1161544 w 2491821"/>
                <a:gd name="connsiteY58" fmla="*/ 1012210 h 1197583"/>
                <a:gd name="connsiteX59" fmla="*/ 1198988 w 2491821"/>
                <a:gd name="connsiteY59" fmla="*/ 901355 h 1197583"/>
                <a:gd name="connsiteX60" fmla="*/ 1281212 w 2491821"/>
                <a:gd name="connsiteY60" fmla="*/ 837850 h 1197583"/>
                <a:gd name="connsiteX61" fmla="*/ 1362334 w 2491821"/>
                <a:gd name="connsiteY61" fmla="*/ 822064 h 1197583"/>
                <a:gd name="connsiteX62" fmla="*/ 251813 w 2491821"/>
                <a:gd name="connsiteY62" fmla="*/ 755994 h 1197583"/>
                <a:gd name="connsiteX63" fmla="*/ 234008 w 2491821"/>
                <a:gd name="connsiteY63" fmla="*/ 763150 h 1197583"/>
                <a:gd name="connsiteX64" fmla="*/ 229056 w 2491821"/>
                <a:gd name="connsiteY64" fmla="*/ 789031 h 1197583"/>
                <a:gd name="connsiteX65" fmla="*/ 229056 w 2491821"/>
                <a:gd name="connsiteY65" fmla="*/ 864648 h 1197583"/>
                <a:gd name="connsiteX66" fmla="*/ 233643 w 2491821"/>
                <a:gd name="connsiteY66" fmla="*/ 889973 h 1197583"/>
                <a:gd name="connsiteX67" fmla="*/ 249609 w 2491821"/>
                <a:gd name="connsiteY67" fmla="*/ 897317 h 1197583"/>
                <a:gd name="connsiteX68" fmla="*/ 289621 w 2491821"/>
                <a:gd name="connsiteY68" fmla="*/ 880614 h 1197583"/>
                <a:gd name="connsiteX69" fmla="*/ 302470 w 2491821"/>
                <a:gd name="connsiteY69" fmla="*/ 828306 h 1197583"/>
                <a:gd name="connsiteX70" fmla="*/ 289253 w 2491821"/>
                <a:gd name="connsiteY70" fmla="*/ 774896 h 1197583"/>
                <a:gd name="connsiteX71" fmla="*/ 251813 w 2491821"/>
                <a:gd name="connsiteY71" fmla="*/ 755994 h 1197583"/>
                <a:gd name="connsiteX72" fmla="*/ 991344 w 2491821"/>
                <a:gd name="connsiteY72" fmla="*/ 733602 h 1197583"/>
                <a:gd name="connsiteX73" fmla="*/ 1021079 w 2491821"/>
                <a:gd name="connsiteY73" fmla="*/ 733602 h 1197583"/>
                <a:gd name="connsiteX74" fmla="*/ 1033375 w 2491821"/>
                <a:gd name="connsiteY74" fmla="*/ 737821 h 1197583"/>
                <a:gd name="connsiteX75" fmla="*/ 1036496 w 2491821"/>
                <a:gd name="connsiteY75" fmla="*/ 754524 h 1197583"/>
                <a:gd name="connsiteX76" fmla="*/ 1036496 w 2491821"/>
                <a:gd name="connsiteY76" fmla="*/ 804079 h 1197583"/>
                <a:gd name="connsiteX77" fmla="*/ 1039982 w 2491821"/>
                <a:gd name="connsiteY77" fmla="*/ 818394 h 1197583"/>
                <a:gd name="connsiteX78" fmla="*/ 1054850 w 2491821"/>
                <a:gd name="connsiteY78" fmla="*/ 821699 h 1197583"/>
                <a:gd name="connsiteX79" fmla="*/ 1122759 w 2491821"/>
                <a:gd name="connsiteY79" fmla="*/ 821699 h 1197583"/>
                <a:gd name="connsiteX80" fmla="*/ 1140379 w 2491821"/>
                <a:gd name="connsiteY80" fmla="*/ 826655 h 1197583"/>
                <a:gd name="connsiteX81" fmla="*/ 1144414 w 2491821"/>
                <a:gd name="connsiteY81" fmla="*/ 847761 h 1197583"/>
                <a:gd name="connsiteX82" fmla="*/ 1144414 w 2491821"/>
                <a:gd name="connsiteY82" fmla="*/ 869420 h 1197583"/>
                <a:gd name="connsiteX83" fmla="*/ 1139277 w 2491821"/>
                <a:gd name="connsiteY83" fmla="*/ 893828 h 1197583"/>
                <a:gd name="connsiteX84" fmla="*/ 1120555 w 2491821"/>
                <a:gd name="connsiteY84" fmla="*/ 900618 h 1197583"/>
                <a:gd name="connsiteX85" fmla="*/ 1054116 w 2491821"/>
                <a:gd name="connsiteY85" fmla="*/ 900618 h 1197583"/>
                <a:gd name="connsiteX86" fmla="*/ 1040166 w 2491821"/>
                <a:gd name="connsiteY86" fmla="*/ 904292 h 1197583"/>
                <a:gd name="connsiteX87" fmla="*/ 1036496 w 2491821"/>
                <a:gd name="connsiteY87" fmla="*/ 918239 h 1197583"/>
                <a:gd name="connsiteX88" fmla="*/ 1036496 w 2491821"/>
                <a:gd name="connsiteY88" fmla="*/ 1042310 h 1197583"/>
                <a:gd name="connsiteX89" fmla="*/ 1047325 w 2491821"/>
                <a:gd name="connsiteY89" fmla="*/ 1078284 h 1197583"/>
                <a:gd name="connsiteX90" fmla="*/ 1075038 w 2491821"/>
                <a:gd name="connsiteY90" fmla="*/ 1092234 h 1197583"/>
                <a:gd name="connsiteX91" fmla="*/ 1112847 w 2491821"/>
                <a:gd name="connsiteY91" fmla="*/ 1079017 h 1197583"/>
                <a:gd name="connsiteX92" fmla="*/ 1123860 w 2491821"/>
                <a:gd name="connsiteY92" fmla="*/ 1075715 h 1197583"/>
                <a:gd name="connsiteX93" fmla="*/ 1140010 w 2491821"/>
                <a:gd name="connsiteY93" fmla="*/ 1086360 h 1197583"/>
                <a:gd name="connsiteX94" fmla="*/ 1147351 w 2491821"/>
                <a:gd name="connsiteY94" fmla="*/ 1109486 h 1197583"/>
                <a:gd name="connsiteX95" fmla="*/ 1122390 w 2491821"/>
                <a:gd name="connsiteY95" fmla="*/ 1153168 h 1197583"/>
                <a:gd name="connsiteX96" fmla="*/ 996116 w 2491821"/>
                <a:gd name="connsiteY96" fmla="*/ 1197583 h 1197583"/>
                <a:gd name="connsiteX97" fmla="*/ 901780 w 2491821"/>
                <a:gd name="connsiteY97" fmla="*/ 1164362 h 1197583"/>
                <a:gd name="connsiteX98" fmla="*/ 866174 w 2491821"/>
                <a:gd name="connsiteY98" fmla="*/ 1076814 h 1197583"/>
                <a:gd name="connsiteX99" fmla="*/ 866174 w 2491821"/>
                <a:gd name="connsiteY99" fmla="*/ 907229 h 1197583"/>
                <a:gd name="connsiteX100" fmla="*/ 864155 w 2491821"/>
                <a:gd name="connsiteY100" fmla="*/ 896764 h 1197583"/>
                <a:gd name="connsiteX101" fmla="*/ 853691 w 2491821"/>
                <a:gd name="connsiteY101" fmla="*/ 894745 h 1197583"/>
                <a:gd name="connsiteX102" fmla="*/ 815882 w 2491821"/>
                <a:gd name="connsiteY102" fmla="*/ 894745 h 1197583"/>
                <a:gd name="connsiteX103" fmla="*/ 802300 w 2491821"/>
                <a:gd name="connsiteY103" fmla="*/ 891259 h 1197583"/>
                <a:gd name="connsiteX104" fmla="*/ 799367 w 2491821"/>
                <a:gd name="connsiteY104" fmla="*/ 874925 h 1197583"/>
                <a:gd name="connsiteX105" fmla="*/ 799367 w 2491821"/>
                <a:gd name="connsiteY105" fmla="*/ 858775 h 1197583"/>
                <a:gd name="connsiteX106" fmla="*/ 807809 w 2491821"/>
                <a:gd name="connsiteY106" fmla="*/ 842621 h 1197583"/>
                <a:gd name="connsiteX107" fmla="*/ 975927 w 2491821"/>
                <a:gd name="connsiteY107" fmla="*/ 736903 h 1197583"/>
                <a:gd name="connsiteX108" fmla="*/ 991344 w 2491821"/>
                <a:gd name="connsiteY108" fmla="*/ 733602 h 1197583"/>
                <a:gd name="connsiteX109" fmla="*/ 667952 w 2491821"/>
                <a:gd name="connsiteY109" fmla="*/ 686615 h 1197583"/>
                <a:gd name="connsiteX110" fmla="*/ 718609 w 2491821"/>
                <a:gd name="connsiteY110" fmla="*/ 698546 h 1197583"/>
                <a:gd name="connsiteX111" fmla="*/ 737331 w 2491821"/>
                <a:gd name="connsiteY111" fmla="*/ 730665 h 1197583"/>
                <a:gd name="connsiteX112" fmla="*/ 709066 w 2491821"/>
                <a:gd name="connsiteY112" fmla="*/ 775449 h 1197583"/>
                <a:gd name="connsiteX113" fmla="*/ 600780 w 2491821"/>
                <a:gd name="connsiteY113" fmla="*/ 801511 h 1197583"/>
                <a:gd name="connsiteX114" fmla="*/ 558196 w 2491821"/>
                <a:gd name="connsiteY114" fmla="*/ 791231 h 1197583"/>
                <a:gd name="connsiteX115" fmla="*/ 536906 w 2491821"/>
                <a:gd name="connsiteY115" fmla="*/ 754524 h 1197583"/>
                <a:gd name="connsiteX116" fmla="*/ 582058 w 2491821"/>
                <a:gd name="connsiteY116" fmla="*/ 704968 h 1197583"/>
                <a:gd name="connsiteX117" fmla="*/ 667952 w 2491821"/>
                <a:gd name="connsiteY117" fmla="*/ 686615 h 1197583"/>
                <a:gd name="connsiteX118" fmla="*/ 309445 w 2491821"/>
                <a:gd name="connsiteY118" fmla="*/ 684046 h 1197583"/>
                <a:gd name="connsiteX119" fmla="*/ 388180 w 2491821"/>
                <a:gd name="connsiteY119" fmla="*/ 691939 h 1197583"/>
                <a:gd name="connsiteX120" fmla="*/ 440123 w 2491821"/>
                <a:gd name="connsiteY120" fmla="*/ 718550 h 1197583"/>
                <a:gd name="connsiteX121" fmla="*/ 476097 w 2491821"/>
                <a:gd name="connsiteY121" fmla="*/ 800041 h 1197583"/>
                <a:gd name="connsiteX122" fmla="*/ 465452 w 2491821"/>
                <a:gd name="connsiteY122" fmla="*/ 849412 h 1197583"/>
                <a:gd name="connsiteX123" fmla="*/ 436818 w 2491821"/>
                <a:gd name="connsiteY123" fmla="*/ 887773 h 1197583"/>
                <a:gd name="connsiteX124" fmla="*/ 423970 w 2491821"/>
                <a:gd name="connsiteY124" fmla="*/ 906492 h 1197583"/>
                <a:gd name="connsiteX125" fmla="*/ 439386 w 2491821"/>
                <a:gd name="connsiteY125" fmla="*/ 921909 h 1197583"/>
                <a:gd name="connsiteX126" fmla="*/ 494082 w 2491821"/>
                <a:gd name="connsiteY126" fmla="*/ 962654 h 1197583"/>
                <a:gd name="connsiteX127" fmla="*/ 519411 w 2491821"/>
                <a:gd name="connsiteY127" fmla="*/ 1037170 h 1197583"/>
                <a:gd name="connsiteX128" fmla="*/ 480868 w 2491821"/>
                <a:gd name="connsiteY128" fmla="*/ 1133713 h 1197583"/>
                <a:gd name="connsiteX129" fmla="*/ 329999 w 2491821"/>
                <a:gd name="connsiteY129" fmla="*/ 1191341 h 1197583"/>
                <a:gd name="connsiteX130" fmla="*/ 263191 w 2491821"/>
                <a:gd name="connsiteY130" fmla="*/ 1189506 h 1197583"/>
                <a:gd name="connsiteX131" fmla="*/ 203727 w 2491821"/>
                <a:gd name="connsiteY131" fmla="*/ 1187306 h 1197583"/>
                <a:gd name="connsiteX132" fmla="*/ 154540 w 2491821"/>
                <a:gd name="connsiteY132" fmla="*/ 1187671 h 1197583"/>
                <a:gd name="connsiteX133" fmla="*/ 78922 w 2491821"/>
                <a:gd name="connsiteY133" fmla="*/ 1189875 h 1197583"/>
                <a:gd name="connsiteX134" fmla="*/ 48454 w 2491821"/>
                <a:gd name="connsiteY134" fmla="*/ 1191710 h 1197583"/>
                <a:gd name="connsiteX135" fmla="*/ 12848 w 2491821"/>
                <a:gd name="connsiteY135" fmla="*/ 1180331 h 1197583"/>
                <a:gd name="connsiteX136" fmla="*/ 0 w 2491821"/>
                <a:gd name="connsiteY136" fmla="*/ 1153168 h 1197583"/>
                <a:gd name="connsiteX137" fmla="*/ 4772 w 2491821"/>
                <a:gd name="connsiteY137" fmla="*/ 1137014 h 1197583"/>
                <a:gd name="connsiteX138" fmla="*/ 27897 w 2491821"/>
                <a:gd name="connsiteY138" fmla="*/ 1118661 h 1197583"/>
                <a:gd name="connsiteX139" fmla="*/ 42580 w 2491821"/>
                <a:gd name="connsiteY139" fmla="*/ 1095720 h 1197583"/>
                <a:gd name="connsiteX140" fmla="*/ 51390 w 2491821"/>
                <a:gd name="connsiteY140" fmla="*/ 1028728 h 1197583"/>
                <a:gd name="connsiteX141" fmla="*/ 58365 w 2491821"/>
                <a:gd name="connsiteY141" fmla="*/ 831611 h 1197583"/>
                <a:gd name="connsiteX142" fmla="*/ 52676 w 2491821"/>
                <a:gd name="connsiteY142" fmla="*/ 774531 h 1197583"/>
                <a:gd name="connsiteX143" fmla="*/ 26062 w 2491821"/>
                <a:gd name="connsiteY143" fmla="*/ 751222 h 1197583"/>
                <a:gd name="connsiteX144" fmla="*/ 1835 w 2491821"/>
                <a:gd name="connsiteY144" fmla="*/ 721122 h 1197583"/>
                <a:gd name="connsiteX145" fmla="*/ 16334 w 2491821"/>
                <a:gd name="connsiteY145" fmla="*/ 694691 h 1197583"/>
                <a:gd name="connsiteX146" fmla="*/ 53594 w 2491821"/>
                <a:gd name="connsiteY146" fmla="*/ 684415 h 1197583"/>
                <a:gd name="connsiteX147" fmla="*/ 85529 w 2491821"/>
                <a:gd name="connsiteY147" fmla="*/ 685513 h 1197583"/>
                <a:gd name="connsiteX148" fmla="*/ 155273 w 2491821"/>
                <a:gd name="connsiteY148" fmla="*/ 686983 h 1197583"/>
                <a:gd name="connsiteX149" fmla="*/ 263560 w 2491821"/>
                <a:gd name="connsiteY149" fmla="*/ 684780 h 1197583"/>
                <a:gd name="connsiteX150" fmla="*/ 309445 w 2491821"/>
                <a:gd name="connsiteY150" fmla="*/ 684046 h 1197583"/>
                <a:gd name="connsiteX151" fmla="*/ 1755227 w 2491821"/>
                <a:gd name="connsiteY151" fmla="*/ 353857 h 1197583"/>
                <a:gd name="connsiteX152" fmla="*/ 1727146 w 2491821"/>
                <a:gd name="connsiteY152" fmla="*/ 367074 h 1197583"/>
                <a:gd name="connsiteX153" fmla="*/ 1715215 w 2491821"/>
                <a:gd name="connsiteY153" fmla="*/ 398641 h 1197583"/>
                <a:gd name="connsiteX154" fmla="*/ 1723657 w 2491821"/>
                <a:gd name="connsiteY154" fmla="*/ 427090 h 1197583"/>
                <a:gd name="connsiteX155" fmla="*/ 1746048 w 2491821"/>
                <a:gd name="connsiteY155" fmla="*/ 437920 h 1197583"/>
                <a:gd name="connsiteX156" fmla="*/ 1775415 w 2491821"/>
                <a:gd name="connsiteY156" fmla="*/ 388364 h 1197583"/>
                <a:gd name="connsiteX157" fmla="*/ 1771193 w 2491821"/>
                <a:gd name="connsiteY157" fmla="*/ 361200 h 1197583"/>
                <a:gd name="connsiteX158" fmla="*/ 1755227 w 2491821"/>
                <a:gd name="connsiteY158" fmla="*/ 353857 h 1197583"/>
                <a:gd name="connsiteX159" fmla="*/ 1472212 w 2491821"/>
                <a:gd name="connsiteY159" fmla="*/ 144260 h 1197583"/>
                <a:gd name="connsiteX160" fmla="*/ 1492401 w 2491821"/>
                <a:gd name="connsiteY160" fmla="*/ 167017 h 1197583"/>
                <a:gd name="connsiteX161" fmla="*/ 1492401 w 2491821"/>
                <a:gd name="connsiteY161" fmla="*/ 380287 h 1197583"/>
                <a:gd name="connsiteX162" fmla="*/ 1496988 w 2491821"/>
                <a:gd name="connsiteY162" fmla="*/ 417363 h 1197583"/>
                <a:gd name="connsiteX163" fmla="*/ 1515526 w 2491821"/>
                <a:gd name="connsiteY163" fmla="*/ 439021 h 1197583"/>
                <a:gd name="connsiteX164" fmla="*/ 1530762 w 2491821"/>
                <a:gd name="connsiteY164" fmla="*/ 452784 h 1197583"/>
                <a:gd name="connsiteX165" fmla="*/ 1534616 w 2491821"/>
                <a:gd name="connsiteY165" fmla="*/ 467283 h 1197583"/>
                <a:gd name="connsiteX166" fmla="*/ 1414580 w 2491821"/>
                <a:gd name="connsiteY166" fmla="*/ 514635 h 1197583"/>
                <a:gd name="connsiteX167" fmla="*/ 1312167 w 2491821"/>
                <a:gd name="connsiteY167" fmla="*/ 504359 h 1197583"/>
                <a:gd name="connsiteX168" fmla="*/ 1291429 w 2491821"/>
                <a:gd name="connsiteY168" fmla="*/ 491510 h 1197583"/>
                <a:gd name="connsiteX169" fmla="*/ 1283537 w 2491821"/>
                <a:gd name="connsiteY169" fmla="*/ 470588 h 1197583"/>
                <a:gd name="connsiteX170" fmla="*/ 1287575 w 2491821"/>
                <a:gd name="connsiteY170" fmla="*/ 455171 h 1197583"/>
                <a:gd name="connsiteX171" fmla="*/ 1308129 w 2491821"/>
                <a:gd name="connsiteY171" fmla="*/ 437551 h 1197583"/>
                <a:gd name="connsiteX172" fmla="*/ 1324282 w 2491821"/>
                <a:gd name="connsiteY172" fmla="*/ 410019 h 1197583"/>
                <a:gd name="connsiteX173" fmla="*/ 1329054 w 2491821"/>
                <a:gd name="connsiteY173" fmla="*/ 353124 h 1197583"/>
                <a:gd name="connsiteX174" fmla="*/ 1327400 w 2491821"/>
                <a:gd name="connsiteY174" fmla="*/ 307791 h 1197583"/>
                <a:gd name="connsiteX175" fmla="*/ 1325016 w 2491821"/>
                <a:gd name="connsiteY175" fmla="*/ 269065 h 1197583"/>
                <a:gd name="connsiteX176" fmla="*/ 1304459 w 2491821"/>
                <a:gd name="connsiteY176" fmla="*/ 245939 h 1197583"/>
                <a:gd name="connsiteX177" fmla="*/ 1281702 w 2491821"/>
                <a:gd name="connsiteY177" fmla="*/ 216572 h 1197583"/>
                <a:gd name="connsiteX178" fmla="*/ 1311434 w 2491821"/>
                <a:gd name="connsiteY178" fmla="*/ 182068 h 1197583"/>
                <a:gd name="connsiteX179" fmla="*/ 1399531 w 2491821"/>
                <a:gd name="connsiteY179" fmla="*/ 155270 h 1197583"/>
                <a:gd name="connsiteX180" fmla="*/ 1472212 w 2491821"/>
                <a:gd name="connsiteY180" fmla="*/ 144260 h 1197583"/>
                <a:gd name="connsiteX181" fmla="*/ 684717 w 2491821"/>
                <a:gd name="connsiteY181" fmla="*/ 144260 h 1197583"/>
                <a:gd name="connsiteX182" fmla="*/ 706373 w 2491821"/>
                <a:gd name="connsiteY182" fmla="*/ 162613 h 1197583"/>
                <a:gd name="connsiteX183" fmla="*/ 706373 w 2491821"/>
                <a:gd name="connsiteY183" fmla="*/ 361566 h 1197583"/>
                <a:gd name="connsiteX184" fmla="*/ 748588 w 2491821"/>
                <a:gd name="connsiteY184" fmla="*/ 425439 h 1197583"/>
                <a:gd name="connsiteX185" fmla="*/ 769510 w 2491821"/>
                <a:gd name="connsiteY185" fmla="*/ 419382 h 1197583"/>
                <a:gd name="connsiteX186" fmla="*/ 783825 w 2491821"/>
                <a:gd name="connsiteY186" fmla="*/ 404514 h 1197583"/>
                <a:gd name="connsiteX187" fmla="*/ 791902 w 2491821"/>
                <a:gd name="connsiteY187" fmla="*/ 325960 h 1197583"/>
                <a:gd name="connsiteX188" fmla="*/ 787863 w 2491821"/>
                <a:gd name="connsiteY188" fmla="*/ 243736 h 1197583"/>
                <a:gd name="connsiteX189" fmla="*/ 782723 w 2491821"/>
                <a:gd name="connsiteY189" fmla="*/ 230338 h 1197583"/>
                <a:gd name="connsiteX190" fmla="*/ 768777 w 2491821"/>
                <a:gd name="connsiteY190" fmla="*/ 220611 h 1197583"/>
                <a:gd name="connsiteX191" fmla="*/ 747851 w 2491821"/>
                <a:gd name="connsiteY191" fmla="*/ 192714 h 1197583"/>
                <a:gd name="connsiteX192" fmla="*/ 783825 w 2491821"/>
                <a:gd name="connsiteY192" fmla="*/ 161143 h 1197583"/>
                <a:gd name="connsiteX193" fmla="*/ 918541 w 2491821"/>
                <a:gd name="connsiteY193" fmla="*/ 144260 h 1197583"/>
                <a:gd name="connsiteX194" fmla="*/ 955617 w 2491821"/>
                <a:gd name="connsiteY194" fmla="*/ 183535 h 1197583"/>
                <a:gd name="connsiteX195" fmla="*/ 955249 w 2491821"/>
                <a:gd name="connsiteY195" fmla="*/ 200054 h 1197583"/>
                <a:gd name="connsiteX196" fmla="*/ 954147 w 2491821"/>
                <a:gd name="connsiteY196" fmla="*/ 243003 h 1197583"/>
                <a:gd name="connsiteX197" fmla="*/ 954147 w 2491821"/>
                <a:gd name="connsiteY197" fmla="*/ 404883 h 1197583"/>
                <a:gd name="connsiteX198" fmla="*/ 975437 w 2491821"/>
                <a:gd name="connsiteY198" fmla="*/ 427640 h 1197583"/>
                <a:gd name="connsiteX199" fmla="*/ 993426 w 2491821"/>
                <a:gd name="connsiteY199" fmla="*/ 453336 h 1197583"/>
                <a:gd name="connsiteX200" fmla="*/ 915240 w 2491821"/>
                <a:gd name="connsiteY200" fmla="*/ 504359 h 1197583"/>
                <a:gd name="connsiteX201" fmla="*/ 826406 w 2491821"/>
                <a:gd name="connsiteY201" fmla="*/ 515004 h 1197583"/>
                <a:gd name="connsiteX202" fmla="*/ 802363 w 2491821"/>
                <a:gd name="connsiteY202" fmla="*/ 510965 h 1197583"/>
                <a:gd name="connsiteX203" fmla="*/ 794839 w 2491821"/>
                <a:gd name="connsiteY203" fmla="*/ 495184 h 1197583"/>
                <a:gd name="connsiteX204" fmla="*/ 780888 w 2491821"/>
                <a:gd name="connsiteY204" fmla="*/ 472423 h 1197583"/>
                <a:gd name="connsiteX205" fmla="*/ 772815 w 2491821"/>
                <a:gd name="connsiteY205" fmla="*/ 474442 h 1197583"/>
                <a:gd name="connsiteX206" fmla="*/ 750423 w 2491821"/>
                <a:gd name="connsiteY206" fmla="*/ 489310 h 1197583"/>
                <a:gd name="connsiteX207" fmla="*/ 670767 w 2491821"/>
                <a:gd name="connsiteY207" fmla="*/ 514635 h 1197583"/>
                <a:gd name="connsiteX208" fmla="*/ 571291 w 2491821"/>
                <a:gd name="connsiteY208" fmla="*/ 473893 h 1197583"/>
                <a:gd name="connsiteX209" fmla="*/ 546696 w 2491821"/>
                <a:gd name="connsiteY209" fmla="*/ 358997 h 1197583"/>
                <a:gd name="connsiteX210" fmla="*/ 547064 w 2491821"/>
                <a:gd name="connsiteY210" fmla="*/ 307607 h 1197583"/>
                <a:gd name="connsiteX211" fmla="*/ 547064 w 2491821"/>
                <a:gd name="connsiteY211" fmla="*/ 290720 h 1197583"/>
                <a:gd name="connsiteX212" fmla="*/ 541375 w 2491821"/>
                <a:gd name="connsiteY212" fmla="*/ 244285 h 1197583"/>
                <a:gd name="connsiteX213" fmla="*/ 520634 w 2491821"/>
                <a:gd name="connsiteY213" fmla="*/ 220976 h 1197583"/>
                <a:gd name="connsiteX214" fmla="*/ 502465 w 2491821"/>
                <a:gd name="connsiteY214" fmla="*/ 209232 h 1197583"/>
                <a:gd name="connsiteX215" fmla="*/ 498610 w 2491821"/>
                <a:gd name="connsiteY215" fmla="*/ 197117 h 1197583"/>
                <a:gd name="connsiteX216" fmla="*/ 540822 w 2491821"/>
                <a:gd name="connsiteY216" fmla="*/ 160042 h 1197583"/>
                <a:gd name="connsiteX217" fmla="*/ 684717 w 2491821"/>
                <a:gd name="connsiteY217" fmla="*/ 144260 h 1197583"/>
                <a:gd name="connsiteX218" fmla="*/ 2331043 w 2491821"/>
                <a:gd name="connsiteY218" fmla="*/ 143891 h 1197583"/>
                <a:gd name="connsiteX219" fmla="*/ 2410330 w 2491821"/>
                <a:gd name="connsiteY219" fmla="*/ 168118 h 1197583"/>
                <a:gd name="connsiteX220" fmla="*/ 2442634 w 2491821"/>
                <a:gd name="connsiteY220" fmla="*/ 208680 h 1197583"/>
                <a:gd name="connsiteX221" fmla="*/ 2454012 w 2491821"/>
                <a:gd name="connsiteY221" fmla="*/ 277141 h 1197583"/>
                <a:gd name="connsiteX222" fmla="*/ 2459152 w 2491821"/>
                <a:gd name="connsiteY222" fmla="*/ 406349 h 1197583"/>
                <a:gd name="connsiteX223" fmla="*/ 2463740 w 2491821"/>
                <a:gd name="connsiteY223" fmla="*/ 428008 h 1197583"/>
                <a:gd name="connsiteX224" fmla="*/ 2486316 w 2491821"/>
                <a:gd name="connsiteY224" fmla="*/ 454803 h 1197583"/>
                <a:gd name="connsiteX225" fmla="*/ 2491821 w 2491821"/>
                <a:gd name="connsiteY225" fmla="*/ 471322 h 1197583"/>
                <a:gd name="connsiteX226" fmla="*/ 2462822 w 2491821"/>
                <a:gd name="connsiteY226" fmla="*/ 505092 h 1197583"/>
                <a:gd name="connsiteX227" fmla="*/ 2359308 w 2491821"/>
                <a:gd name="connsiteY227" fmla="*/ 514635 h 1197583"/>
                <a:gd name="connsiteX228" fmla="*/ 2287729 w 2491821"/>
                <a:gd name="connsiteY228" fmla="*/ 505829 h 1197583"/>
                <a:gd name="connsiteX229" fmla="*/ 2266070 w 2491821"/>
                <a:gd name="connsiteY229" fmla="*/ 476093 h 1197583"/>
                <a:gd name="connsiteX230" fmla="*/ 2268274 w 2491821"/>
                <a:gd name="connsiteY230" fmla="*/ 465264 h 1197583"/>
                <a:gd name="connsiteX231" fmla="*/ 2282957 w 2491821"/>
                <a:gd name="connsiteY231" fmla="*/ 448196 h 1197583"/>
                <a:gd name="connsiteX232" fmla="*/ 2297641 w 2491821"/>
                <a:gd name="connsiteY232" fmla="*/ 345415 h 1197583"/>
                <a:gd name="connsiteX233" fmla="*/ 2285894 w 2491821"/>
                <a:gd name="connsiteY233" fmla="*/ 270531 h 1197583"/>
                <a:gd name="connsiteX234" fmla="*/ 2250654 w 2491821"/>
                <a:gd name="connsiteY234" fmla="*/ 251076 h 1197583"/>
                <a:gd name="connsiteX235" fmla="*/ 2216883 w 2491821"/>
                <a:gd name="connsiteY235" fmla="*/ 266861 h 1197583"/>
                <a:gd name="connsiteX236" fmla="*/ 2207705 w 2491821"/>
                <a:gd name="connsiteY236" fmla="*/ 324125 h 1197583"/>
                <a:gd name="connsiteX237" fmla="*/ 2207705 w 2491821"/>
                <a:gd name="connsiteY237" fmla="*/ 396806 h 1197583"/>
                <a:gd name="connsiteX238" fmla="*/ 2210461 w 2491821"/>
                <a:gd name="connsiteY238" fmla="*/ 426538 h 1197583"/>
                <a:gd name="connsiteX239" fmla="*/ 2228630 w 2491821"/>
                <a:gd name="connsiteY239" fmla="*/ 457740 h 1197583"/>
                <a:gd name="connsiteX240" fmla="*/ 2232668 w 2491821"/>
                <a:gd name="connsiteY240" fmla="*/ 472792 h 1197583"/>
                <a:gd name="connsiteX241" fmla="*/ 2202568 w 2491821"/>
                <a:gd name="connsiteY241" fmla="*/ 504727 h 1197583"/>
                <a:gd name="connsiteX242" fmla="*/ 2108597 w 2491821"/>
                <a:gd name="connsiteY242" fmla="*/ 515004 h 1197583"/>
                <a:gd name="connsiteX243" fmla="*/ 2006549 w 2491821"/>
                <a:gd name="connsiteY243" fmla="*/ 472792 h 1197583"/>
                <a:gd name="connsiteX244" fmla="*/ 2009670 w 2491821"/>
                <a:gd name="connsiteY244" fmla="*/ 459394 h 1197583"/>
                <a:gd name="connsiteX245" fmla="*/ 2024538 w 2491821"/>
                <a:gd name="connsiteY245" fmla="*/ 446361 h 1197583"/>
                <a:gd name="connsiteX246" fmla="*/ 2036650 w 2491821"/>
                <a:gd name="connsiteY246" fmla="*/ 430392 h 1197583"/>
                <a:gd name="connsiteX247" fmla="*/ 2041421 w 2491821"/>
                <a:gd name="connsiteY247" fmla="*/ 386161 h 1197583"/>
                <a:gd name="connsiteX248" fmla="*/ 2043990 w 2491821"/>
                <a:gd name="connsiteY248" fmla="*/ 298432 h 1197583"/>
                <a:gd name="connsiteX249" fmla="*/ 2040136 w 2491821"/>
                <a:gd name="connsiteY249" fmla="*/ 265210 h 1197583"/>
                <a:gd name="connsiteX250" fmla="*/ 2017928 w 2491821"/>
                <a:gd name="connsiteY250" fmla="*/ 245939 h 1197583"/>
                <a:gd name="connsiteX251" fmla="*/ 2002146 w 2491821"/>
                <a:gd name="connsiteY251" fmla="*/ 221712 h 1197583"/>
                <a:gd name="connsiteX252" fmla="*/ 2014991 w 2491821"/>
                <a:gd name="connsiteY252" fmla="*/ 197670 h 1197583"/>
                <a:gd name="connsiteX253" fmla="*/ 2067852 w 2491821"/>
                <a:gd name="connsiteY253" fmla="*/ 173992 h 1197583"/>
                <a:gd name="connsiteX254" fmla="*/ 2135761 w 2491821"/>
                <a:gd name="connsiteY254" fmla="*/ 152886 h 1197583"/>
                <a:gd name="connsiteX255" fmla="*/ 2180541 w 2491821"/>
                <a:gd name="connsiteY255" fmla="*/ 144260 h 1197583"/>
                <a:gd name="connsiteX256" fmla="*/ 2199079 w 2491821"/>
                <a:gd name="connsiteY256" fmla="*/ 152333 h 1197583"/>
                <a:gd name="connsiteX257" fmla="*/ 2206606 w 2491821"/>
                <a:gd name="connsiteY257" fmla="*/ 171423 h 1197583"/>
                <a:gd name="connsiteX258" fmla="*/ 2206238 w 2491821"/>
                <a:gd name="connsiteY258" fmla="*/ 180598 h 1197583"/>
                <a:gd name="connsiteX259" fmla="*/ 2205870 w 2491821"/>
                <a:gd name="connsiteY259" fmla="*/ 185738 h 1197583"/>
                <a:gd name="connsiteX260" fmla="*/ 2220553 w 2491821"/>
                <a:gd name="connsiteY260" fmla="*/ 203359 h 1197583"/>
                <a:gd name="connsiteX261" fmla="*/ 2239275 w 2491821"/>
                <a:gd name="connsiteY261" fmla="*/ 189409 h 1197583"/>
                <a:gd name="connsiteX262" fmla="*/ 2331043 w 2491821"/>
                <a:gd name="connsiteY262" fmla="*/ 143891 h 1197583"/>
                <a:gd name="connsiteX263" fmla="*/ 1196906 w 2491821"/>
                <a:gd name="connsiteY263" fmla="*/ 143891 h 1197583"/>
                <a:gd name="connsiteX264" fmla="*/ 1214895 w 2491821"/>
                <a:gd name="connsiteY264" fmla="*/ 150498 h 1197583"/>
                <a:gd name="connsiteX265" fmla="*/ 1220031 w 2491821"/>
                <a:gd name="connsiteY265" fmla="*/ 173258 h 1197583"/>
                <a:gd name="connsiteX266" fmla="*/ 1220031 w 2491821"/>
                <a:gd name="connsiteY266" fmla="*/ 498485 h 1197583"/>
                <a:gd name="connsiteX267" fmla="*/ 1212323 w 2491821"/>
                <a:gd name="connsiteY267" fmla="*/ 574836 h 1197583"/>
                <a:gd name="connsiteX268" fmla="*/ 1185896 w 2491821"/>
                <a:gd name="connsiteY268" fmla="*/ 617416 h 1197583"/>
                <a:gd name="connsiteX269" fmla="*/ 1136156 w 2491821"/>
                <a:gd name="connsiteY269" fmla="*/ 642929 h 1197583"/>
                <a:gd name="connsiteX270" fmla="*/ 1073936 w 2491821"/>
                <a:gd name="connsiteY270" fmla="*/ 652657 h 1197583"/>
                <a:gd name="connsiteX271" fmla="*/ 1013920 w 2491821"/>
                <a:gd name="connsiteY271" fmla="*/ 638342 h 1197583"/>
                <a:gd name="connsiteX272" fmla="*/ 989877 w 2491821"/>
                <a:gd name="connsiteY272" fmla="*/ 602736 h 1197583"/>
                <a:gd name="connsiteX273" fmla="*/ 996668 w 2491821"/>
                <a:gd name="connsiteY273" fmla="*/ 586218 h 1197583"/>
                <a:gd name="connsiteX274" fmla="*/ 1013002 w 2491821"/>
                <a:gd name="connsiteY274" fmla="*/ 579243 h 1197583"/>
                <a:gd name="connsiteX275" fmla="*/ 1024749 w 2491821"/>
                <a:gd name="connsiteY275" fmla="*/ 580344 h 1197583"/>
                <a:gd name="connsiteX276" fmla="*/ 1033924 w 2491821"/>
                <a:gd name="connsiteY276" fmla="*/ 581446 h 1197583"/>
                <a:gd name="connsiteX277" fmla="*/ 1045855 w 2491821"/>
                <a:gd name="connsiteY277" fmla="*/ 575204 h 1197583"/>
                <a:gd name="connsiteX278" fmla="*/ 1051179 w 2491821"/>
                <a:gd name="connsiteY278" fmla="*/ 561254 h 1197583"/>
                <a:gd name="connsiteX279" fmla="*/ 1050078 w 2491821"/>
                <a:gd name="connsiteY279" fmla="*/ 550977 h 1197583"/>
                <a:gd name="connsiteX280" fmla="*/ 1047506 w 2491821"/>
                <a:gd name="connsiteY280" fmla="*/ 525649 h 1197583"/>
                <a:gd name="connsiteX281" fmla="*/ 1047506 w 2491821"/>
                <a:gd name="connsiteY281" fmla="*/ 292558 h 1197583"/>
                <a:gd name="connsiteX282" fmla="*/ 1041817 w 2491821"/>
                <a:gd name="connsiteY282" fmla="*/ 266861 h 1197583"/>
                <a:gd name="connsiteX283" fmla="*/ 1022181 w 2491821"/>
                <a:gd name="connsiteY283" fmla="*/ 252178 h 1197583"/>
                <a:gd name="connsiteX284" fmla="*/ 1001256 w 2491821"/>
                <a:gd name="connsiteY284" fmla="*/ 226849 h 1197583"/>
                <a:gd name="connsiteX285" fmla="*/ 1018142 w 2491821"/>
                <a:gd name="connsiteY285" fmla="*/ 193263 h 1197583"/>
                <a:gd name="connsiteX286" fmla="*/ 1073203 w 2491821"/>
                <a:gd name="connsiteY286" fmla="*/ 167017 h 1197583"/>
                <a:gd name="connsiteX287" fmla="*/ 1139277 w 2491821"/>
                <a:gd name="connsiteY287" fmla="*/ 151231 h 1197583"/>
                <a:gd name="connsiteX288" fmla="*/ 1196906 w 2491821"/>
                <a:gd name="connsiteY288" fmla="*/ 143891 h 1197583"/>
                <a:gd name="connsiteX289" fmla="*/ 1779819 w 2491821"/>
                <a:gd name="connsiteY289" fmla="*/ 141323 h 1197583"/>
                <a:gd name="connsiteX290" fmla="*/ 1888108 w 2491821"/>
                <a:gd name="connsiteY290" fmla="*/ 173623 h 1197583"/>
                <a:gd name="connsiteX291" fmla="*/ 1920961 w 2491821"/>
                <a:gd name="connsiteY291" fmla="*/ 213086 h 1197583"/>
                <a:gd name="connsiteX292" fmla="*/ 1930320 w 2491821"/>
                <a:gd name="connsiteY292" fmla="*/ 274205 h 1197583"/>
                <a:gd name="connsiteX293" fmla="*/ 1929587 w 2491821"/>
                <a:gd name="connsiteY293" fmla="*/ 328897 h 1197583"/>
                <a:gd name="connsiteX294" fmla="*/ 1937664 w 2491821"/>
                <a:gd name="connsiteY294" fmla="*/ 402679 h 1197583"/>
                <a:gd name="connsiteX295" fmla="*/ 1945372 w 2491821"/>
                <a:gd name="connsiteY295" fmla="*/ 412956 h 1197583"/>
                <a:gd name="connsiteX296" fmla="*/ 1960789 w 2491821"/>
                <a:gd name="connsiteY296" fmla="*/ 416994 h 1197583"/>
                <a:gd name="connsiteX297" fmla="*/ 1972536 w 2491821"/>
                <a:gd name="connsiteY297" fmla="*/ 432411 h 1197583"/>
                <a:gd name="connsiteX298" fmla="*/ 1958401 w 2491821"/>
                <a:gd name="connsiteY298" fmla="*/ 469118 h 1197583"/>
                <a:gd name="connsiteX299" fmla="*/ 1921879 w 2491821"/>
                <a:gd name="connsiteY299" fmla="*/ 501057 h 1197583"/>
                <a:gd name="connsiteX300" fmla="*/ 1864246 w 2491821"/>
                <a:gd name="connsiteY300" fmla="*/ 517207 h 1197583"/>
                <a:gd name="connsiteX301" fmla="*/ 1803312 w 2491821"/>
                <a:gd name="connsiteY301" fmla="*/ 490777 h 1197583"/>
                <a:gd name="connsiteX302" fmla="*/ 1788997 w 2491821"/>
                <a:gd name="connsiteY302" fmla="*/ 481233 h 1197583"/>
                <a:gd name="connsiteX303" fmla="*/ 1769542 w 2491821"/>
                <a:gd name="connsiteY303" fmla="*/ 490409 h 1197583"/>
                <a:gd name="connsiteX304" fmla="*/ 1686216 w 2491821"/>
                <a:gd name="connsiteY304" fmla="*/ 517207 h 1197583"/>
                <a:gd name="connsiteX305" fmla="*/ 1608395 w 2491821"/>
                <a:gd name="connsiteY305" fmla="*/ 496650 h 1197583"/>
                <a:gd name="connsiteX306" fmla="*/ 1577562 w 2491821"/>
                <a:gd name="connsiteY306" fmla="*/ 461229 h 1197583"/>
                <a:gd name="connsiteX307" fmla="*/ 1566183 w 2491821"/>
                <a:gd name="connsiteY307" fmla="*/ 415528 h 1197583"/>
                <a:gd name="connsiteX308" fmla="*/ 1597017 w 2491821"/>
                <a:gd name="connsiteY308" fmla="*/ 347987 h 1197583"/>
                <a:gd name="connsiteX309" fmla="*/ 1740912 w 2491821"/>
                <a:gd name="connsiteY309" fmla="*/ 301368 h 1197583"/>
                <a:gd name="connsiteX310" fmla="*/ 1767707 w 2491821"/>
                <a:gd name="connsiteY310" fmla="*/ 297146 h 1197583"/>
                <a:gd name="connsiteX311" fmla="*/ 1773212 w 2491821"/>
                <a:gd name="connsiteY311" fmla="*/ 277506 h 1197583"/>
                <a:gd name="connsiteX312" fmla="*/ 1765139 w 2491821"/>
                <a:gd name="connsiteY312" fmla="*/ 221160 h 1197583"/>
                <a:gd name="connsiteX313" fmla="*/ 1738708 w 2491821"/>
                <a:gd name="connsiteY313" fmla="*/ 203724 h 1197583"/>
                <a:gd name="connsiteX314" fmla="*/ 1719069 w 2491821"/>
                <a:gd name="connsiteY314" fmla="*/ 210331 h 1197583"/>
                <a:gd name="connsiteX315" fmla="*/ 1697595 w 2491821"/>
                <a:gd name="connsiteY315" fmla="*/ 234558 h 1197583"/>
                <a:gd name="connsiteX316" fmla="*/ 1629321 w 2491821"/>
                <a:gd name="connsiteY316" fmla="*/ 281176 h 1197583"/>
                <a:gd name="connsiteX317" fmla="*/ 1599954 w 2491821"/>
                <a:gd name="connsiteY317" fmla="*/ 270531 h 1197583"/>
                <a:gd name="connsiteX318" fmla="*/ 1588575 w 2491821"/>
                <a:gd name="connsiteY318" fmla="*/ 242634 h 1197583"/>
                <a:gd name="connsiteX319" fmla="*/ 1602706 w 2491821"/>
                <a:gd name="connsiteY319" fmla="*/ 207394 h 1197583"/>
                <a:gd name="connsiteX320" fmla="*/ 1641067 w 2491821"/>
                <a:gd name="connsiteY320" fmla="*/ 176560 h 1197583"/>
                <a:gd name="connsiteX321" fmla="*/ 1779819 w 2491821"/>
                <a:gd name="connsiteY321" fmla="*/ 141323 h 1197583"/>
                <a:gd name="connsiteX322" fmla="*/ 1419720 w 2491821"/>
                <a:gd name="connsiteY322" fmla="*/ 6238 h 1197583"/>
                <a:gd name="connsiteX323" fmla="*/ 1470377 w 2491821"/>
                <a:gd name="connsiteY323" fmla="*/ 18169 h 1197583"/>
                <a:gd name="connsiteX324" fmla="*/ 1489099 w 2491821"/>
                <a:gd name="connsiteY324" fmla="*/ 50289 h 1197583"/>
                <a:gd name="connsiteX325" fmla="*/ 1460834 w 2491821"/>
                <a:gd name="connsiteY325" fmla="*/ 95069 h 1197583"/>
                <a:gd name="connsiteX326" fmla="*/ 1352548 w 2491821"/>
                <a:gd name="connsiteY326" fmla="*/ 121134 h 1197583"/>
                <a:gd name="connsiteX327" fmla="*/ 1309964 w 2491821"/>
                <a:gd name="connsiteY327" fmla="*/ 110854 h 1197583"/>
                <a:gd name="connsiteX328" fmla="*/ 1288674 w 2491821"/>
                <a:gd name="connsiteY328" fmla="*/ 74147 h 1197583"/>
                <a:gd name="connsiteX329" fmla="*/ 1333826 w 2491821"/>
                <a:gd name="connsiteY329" fmla="*/ 24592 h 1197583"/>
                <a:gd name="connsiteX330" fmla="*/ 1419720 w 2491821"/>
                <a:gd name="connsiteY330" fmla="*/ 6238 h 1197583"/>
                <a:gd name="connsiteX331" fmla="*/ 1142214 w 2491821"/>
                <a:gd name="connsiteY331" fmla="*/ 6238 h 1197583"/>
                <a:gd name="connsiteX332" fmla="*/ 1192868 w 2491821"/>
                <a:gd name="connsiteY332" fmla="*/ 18169 h 1197583"/>
                <a:gd name="connsiteX333" fmla="*/ 1211589 w 2491821"/>
                <a:gd name="connsiteY333" fmla="*/ 50289 h 1197583"/>
                <a:gd name="connsiteX334" fmla="*/ 1183324 w 2491821"/>
                <a:gd name="connsiteY334" fmla="*/ 95069 h 1197583"/>
                <a:gd name="connsiteX335" fmla="*/ 1075038 w 2491821"/>
                <a:gd name="connsiteY335" fmla="*/ 121134 h 1197583"/>
                <a:gd name="connsiteX336" fmla="*/ 1032458 w 2491821"/>
                <a:gd name="connsiteY336" fmla="*/ 110854 h 1197583"/>
                <a:gd name="connsiteX337" fmla="*/ 1011167 w 2491821"/>
                <a:gd name="connsiteY337" fmla="*/ 74147 h 1197583"/>
                <a:gd name="connsiteX338" fmla="*/ 1056316 w 2491821"/>
                <a:gd name="connsiteY338" fmla="*/ 24592 h 1197583"/>
                <a:gd name="connsiteX339" fmla="*/ 1142214 w 2491821"/>
                <a:gd name="connsiteY339" fmla="*/ 6238 h 1197583"/>
                <a:gd name="connsiteX340" fmla="*/ 435351 w 2491821"/>
                <a:gd name="connsiteY340" fmla="*/ 0 h 1197583"/>
                <a:gd name="connsiteX341" fmla="*/ 459943 w 2491821"/>
                <a:gd name="connsiteY341" fmla="*/ 14680 h 1197583"/>
                <a:gd name="connsiteX342" fmla="*/ 492247 w 2491821"/>
                <a:gd name="connsiteY342" fmla="*/ 105714 h 1197583"/>
                <a:gd name="connsiteX343" fmla="*/ 481602 w 2491821"/>
                <a:gd name="connsiteY343" fmla="*/ 142056 h 1197583"/>
                <a:gd name="connsiteX344" fmla="*/ 453705 w 2491821"/>
                <a:gd name="connsiteY344" fmla="*/ 155638 h 1197583"/>
                <a:gd name="connsiteX345" fmla="*/ 434250 w 2491821"/>
                <a:gd name="connsiteY345" fmla="*/ 150498 h 1197583"/>
                <a:gd name="connsiteX346" fmla="*/ 400479 w 2491821"/>
                <a:gd name="connsiteY346" fmla="*/ 114524 h 1197583"/>
                <a:gd name="connsiteX347" fmla="*/ 360651 w 2491821"/>
                <a:gd name="connsiteY347" fmla="*/ 89564 h 1197583"/>
                <a:gd name="connsiteX348" fmla="*/ 273836 w 2491821"/>
                <a:gd name="connsiteY348" fmla="*/ 81856 h 1197583"/>
                <a:gd name="connsiteX349" fmla="*/ 242638 w 2491821"/>
                <a:gd name="connsiteY349" fmla="*/ 94704 h 1197583"/>
                <a:gd name="connsiteX350" fmla="*/ 234377 w 2491821"/>
                <a:gd name="connsiteY350" fmla="*/ 132145 h 1197583"/>
                <a:gd name="connsiteX351" fmla="*/ 230523 w 2491821"/>
                <a:gd name="connsiteY351" fmla="*/ 182802 h 1197583"/>
                <a:gd name="connsiteX352" fmla="*/ 239333 w 2491821"/>
                <a:gd name="connsiteY352" fmla="*/ 201524 h 1197583"/>
                <a:gd name="connsiteX353" fmla="*/ 272370 w 2491821"/>
                <a:gd name="connsiteY353" fmla="*/ 206661 h 1197583"/>
                <a:gd name="connsiteX354" fmla="*/ 296228 w 2491821"/>
                <a:gd name="connsiteY354" fmla="*/ 200787 h 1197583"/>
                <a:gd name="connsiteX355" fmla="*/ 306873 w 2491821"/>
                <a:gd name="connsiteY355" fmla="*/ 180967 h 1197583"/>
                <a:gd name="connsiteX356" fmla="*/ 341380 w 2491821"/>
                <a:gd name="connsiteY356" fmla="*/ 140955 h 1197583"/>
                <a:gd name="connsiteX357" fmla="*/ 386161 w 2491821"/>
                <a:gd name="connsiteY357" fmla="*/ 248139 h 1197583"/>
                <a:gd name="connsiteX358" fmla="*/ 366706 w 2491821"/>
                <a:gd name="connsiteY358" fmla="*/ 347987 h 1197583"/>
                <a:gd name="connsiteX359" fmla="*/ 334405 w 2491821"/>
                <a:gd name="connsiteY359" fmla="*/ 367439 h 1197583"/>
                <a:gd name="connsiteX360" fmla="*/ 309445 w 2491821"/>
                <a:gd name="connsiteY360" fmla="*/ 338440 h 1197583"/>
                <a:gd name="connsiteX361" fmla="*/ 304854 w 2491821"/>
                <a:gd name="connsiteY361" fmla="*/ 312013 h 1197583"/>
                <a:gd name="connsiteX362" fmla="*/ 294393 w 2491821"/>
                <a:gd name="connsiteY362" fmla="*/ 297330 h 1197583"/>
                <a:gd name="connsiteX363" fmla="*/ 259156 w 2491821"/>
                <a:gd name="connsiteY363" fmla="*/ 285948 h 1197583"/>
                <a:gd name="connsiteX364" fmla="*/ 236764 w 2491821"/>
                <a:gd name="connsiteY364" fmla="*/ 291821 h 1197583"/>
                <a:gd name="connsiteX365" fmla="*/ 231624 w 2491821"/>
                <a:gd name="connsiteY365" fmla="*/ 314213 h 1197583"/>
                <a:gd name="connsiteX366" fmla="*/ 231256 w 2491821"/>
                <a:gd name="connsiteY366" fmla="*/ 348352 h 1197583"/>
                <a:gd name="connsiteX367" fmla="*/ 244473 w 2491821"/>
                <a:gd name="connsiteY367" fmla="*/ 425805 h 1197583"/>
                <a:gd name="connsiteX368" fmla="*/ 253464 w 2491821"/>
                <a:gd name="connsiteY368" fmla="*/ 432964 h 1197583"/>
                <a:gd name="connsiteX369" fmla="*/ 277510 w 2491821"/>
                <a:gd name="connsiteY369" fmla="*/ 437551 h 1197583"/>
                <a:gd name="connsiteX370" fmla="*/ 293660 w 2491821"/>
                <a:gd name="connsiteY370" fmla="*/ 447463 h 1197583"/>
                <a:gd name="connsiteX371" fmla="*/ 300267 w 2491821"/>
                <a:gd name="connsiteY371" fmla="*/ 466918 h 1197583"/>
                <a:gd name="connsiteX372" fmla="*/ 267230 w 2491821"/>
                <a:gd name="connsiteY372" fmla="*/ 503257 h 1197583"/>
                <a:gd name="connsiteX373" fmla="*/ 133247 w 2491821"/>
                <a:gd name="connsiteY373" fmla="*/ 514635 h 1197583"/>
                <a:gd name="connsiteX374" fmla="*/ 28999 w 2491821"/>
                <a:gd name="connsiteY374" fmla="*/ 505829 h 1197583"/>
                <a:gd name="connsiteX375" fmla="*/ 8077 w 2491821"/>
                <a:gd name="connsiteY375" fmla="*/ 491145 h 1197583"/>
                <a:gd name="connsiteX376" fmla="*/ 0 w 2491821"/>
                <a:gd name="connsiteY376" fmla="*/ 467652 h 1197583"/>
                <a:gd name="connsiteX377" fmla="*/ 11747 w 2491821"/>
                <a:gd name="connsiteY377" fmla="*/ 441590 h 1197583"/>
                <a:gd name="connsiteX378" fmla="*/ 31935 w 2491821"/>
                <a:gd name="connsiteY378" fmla="*/ 432411 h 1197583"/>
                <a:gd name="connsiteX379" fmla="*/ 56530 w 2491821"/>
                <a:gd name="connsiteY379" fmla="*/ 394971 h 1197583"/>
                <a:gd name="connsiteX380" fmla="*/ 63137 w 2491821"/>
                <a:gd name="connsiteY380" fmla="*/ 189040 h 1197583"/>
                <a:gd name="connsiteX381" fmla="*/ 58365 w 2491821"/>
                <a:gd name="connsiteY381" fmla="*/ 99108 h 1197583"/>
                <a:gd name="connsiteX382" fmla="*/ 35240 w 2491821"/>
                <a:gd name="connsiteY382" fmla="*/ 70477 h 1197583"/>
                <a:gd name="connsiteX383" fmla="*/ 11194 w 2491821"/>
                <a:gd name="connsiteY383" fmla="*/ 56343 h 1197583"/>
                <a:gd name="connsiteX384" fmla="*/ 5505 w 2491821"/>
                <a:gd name="connsiteY384" fmla="*/ 38907 h 1197583"/>
                <a:gd name="connsiteX385" fmla="*/ 21290 w 2491821"/>
                <a:gd name="connsiteY385" fmla="*/ 11928 h 1197583"/>
                <a:gd name="connsiteX386" fmla="*/ 60200 w 2491821"/>
                <a:gd name="connsiteY386" fmla="*/ 1098 h 1197583"/>
                <a:gd name="connsiteX387" fmla="*/ 103149 w 2491821"/>
                <a:gd name="connsiteY387" fmla="*/ 3302 h 1197583"/>
                <a:gd name="connsiteX388" fmla="*/ 246308 w 2491821"/>
                <a:gd name="connsiteY388" fmla="*/ 8073 h 1197583"/>
                <a:gd name="connsiteX389" fmla="*/ 425805 w 2491821"/>
                <a:gd name="connsiteY389" fmla="*/ 733 h 1197583"/>
                <a:gd name="connsiteX390" fmla="*/ 435351 w 2491821"/>
                <a:gd name="connsiteY390" fmla="*/ 0 h 119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2491821" h="1197583">
                  <a:moveTo>
                    <a:pt x="257686" y="968162"/>
                  </a:moveTo>
                  <a:cubicBezTo>
                    <a:pt x="246919" y="968162"/>
                    <a:pt x="239454" y="970487"/>
                    <a:pt x="235294" y="975134"/>
                  </a:cubicBezTo>
                  <a:cubicBezTo>
                    <a:pt x="231134" y="979784"/>
                    <a:pt x="229056" y="988229"/>
                    <a:pt x="229056" y="1000463"/>
                  </a:cubicBezTo>
                  <a:lnTo>
                    <a:pt x="229056" y="1035335"/>
                  </a:lnTo>
                  <a:cubicBezTo>
                    <a:pt x="229056" y="1067395"/>
                    <a:pt x="231381" y="1088685"/>
                    <a:pt x="236028" y="1099206"/>
                  </a:cubicBezTo>
                  <a:cubicBezTo>
                    <a:pt x="240678" y="1109729"/>
                    <a:pt x="250099" y="1114991"/>
                    <a:pt x="264293" y="1114991"/>
                  </a:cubicBezTo>
                  <a:cubicBezTo>
                    <a:pt x="301490" y="1114991"/>
                    <a:pt x="320090" y="1093210"/>
                    <a:pt x="320090" y="1049653"/>
                  </a:cubicBezTo>
                  <a:cubicBezTo>
                    <a:pt x="320090" y="995326"/>
                    <a:pt x="299287" y="968162"/>
                    <a:pt x="257686" y="968162"/>
                  </a:cubicBezTo>
                  <a:close/>
                  <a:moveTo>
                    <a:pt x="1358664" y="888138"/>
                  </a:moveTo>
                  <a:cubicBezTo>
                    <a:pt x="1344961" y="888138"/>
                    <a:pt x="1334191" y="893522"/>
                    <a:pt x="1326361" y="904292"/>
                  </a:cubicBezTo>
                  <a:cubicBezTo>
                    <a:pt x="1319021" y="914325"/>
                    <a:pt x="1315351" y="924480"/>
                    <a:pt x="1315351" y="934757"/>
                  </a:cubicBezTo>
                  <a:cubicBezTo>
                    <a:pt x="1315351" y="942101"/>
                    <a:pt x="1317123" y="947237"/>
                    <a:pt x="1320671" y="950174"/>
                  </a:cubicBezTo>
                  <a:cubicBezTo>
                    <a:pt x="1324220" y="953111"/>
                    <a:pt x="1330399" y="954581"/>
                    <a:pt x="1339209" y="954581"/>
                  </a:cubicBezTo>
                  <a:lnTo>
                    <a:pt x="1376285" y="954581"/>
                  </a:lnTo>
                  <a:cubicBezTo>
                    <a:pt x="1391945" y="954581"/>
                    <a:pt x="1399775" y="947359"/>
                    <a:pt x="1399775" y="932922"/>
                  </a:cubicBezTo>
                  <a:cubicBezTo>
                    <a:pt x="1399775" y="919709"/>
                    <a:pt x="1395983" y="908939"/>
                    <a:pt x="1388396" y="900618"/>
                  </a:cubicBezTo>
                  <a:cubicBezTo>
                    <a:pt x="1380810" y="892298"/>
                    <a:pt x="1370901" y="888138"/>
                    <a:pt x="1358664" y="888138"/>
                  </a:cubicBezTo>
                  <a:close/>
                  <a:moveTo>
                    <a:pt x="720444" y="824636"/>
                  </a:moveTo>
                  <a:cubicBezTo>
                    <a:pt x="733905" y="824636"/>
                    <a:pt x="740633" y="832223"/>
                    <a:pt x="740633" y="847393"/>
                  </a:cubicBezTo>
                  <a:lnTo>
                    <a:pt x="740633" y="1060663"/>
                  </a:lnTo>
                  <a:cubicBezTo>
                    <a:pt x="740633" y="1077550"/>
                    <a:pt x="742162" y="1089909"/>
                    <a:pt x="745221" y="1097739"/>
                  </a:cubicBezTo>
                  <a:cubicBezTo>
                    <a:pt x="748282" y="1105569"/>
                    <a:pt x="754461" y="1112787"/>
                    <a:pt x="763758" y="1119397"/>
                  </a:cubicBezTo>
                  <a:cubicBezTo>
                    <a:pt x="771345" y="1124781"/>
                    <a:pt x="776422" y="1129368"/>
                    <a:pt x="778994" y="1133160"/>
                  </a:cubicBezTo>
                  <a:cubicBezTo>
                    <a:pt x="781563" y="1136955"/>
                    <a:pt x="782848" y="1141786"/>
                    <a:pt x="782848" y="1147659"/>
                  </a:cubicBezTo>
                  <a:cubicBezTo>
                    <a:pt x="782848" y="1179230"/>
                    <a:pt x="742836" y="1195015"/>
                    <a:pt x="662812" y="1195015"/>
                  </a:cubicBezTo>
                  <a:cubicBezTo>
                    <a:pt x="619745" y="1195015"/>
                    <a:pt x="585606" y="1191588"/>
                    <a:pt x="560399" y="1184735"/>
                  </a:cubicBezTo>
                  <a:cubicBezTo>
                    <a:pt x="551836" y="1182288"/>
                    <a:pt x="544923" y="1178006"/>
                    <a:pt x="539662" y="1171886"/>
                  </a:cubicBezTo>
                  <a:cubicBezTo>
                    <a:pt x="534400" y="1165770"/>
                    <a:pt x="531769" y="1158794"/>
                    <a:pt x="531769" y="1150964"/>
                  </a:cubicBezTo>
                  <a:cubicBezTo>
                    <a:pt x="531769" y="1144358"/>
                    <a:pt x="533114" y="1139218"/>
                    <a:pt x="535807" y="1135548"/>
                  </a:cubicBezTo>
                  <a:cubicBezTo>
                    <a:pt x="538497" y="1131878"/>
                    <a:pt x="545351" y="1126004"/>
                    <a:pt x="556361" y="1117927"/>
                  </a:cubicBezTo>
                  <a:cubicBezTo>
                    <a:pt x="563948" y="1112301"/>
                    <a:pt x="569331" y="1103122"/>
                    <a:pt x="572514" y="1090395"/>
                  </a:cubicBezTo>
                  <a:cubicBezTo>
                    <a:pt x="575694" y="1077672"/>
                    <a:pt x="577286" y="1058707"/>
                    <a:pt x="577286" y="1033500"/>
                  </a:cubicBezTo>
                  <a:cubicBezTo>
                    <a:pt x="577286" y="1025426"/>
                    <a:pt x="576734" y="1010312"/>
                    <a:pt x="575632" y="988167"/>
                  </a:cubicBezTo>
                  <a:cubicBezTo>
                    <a:pt x="574534" y="966022"/>
                    <a:pt x="573738" y="953111"/>
                    <a:pt x="573248" y="949441"/>
                  </a:cubicBezTo>
                  <a:cubicBezTo>
                    <a:pt x="571778" y="939407"/>
                    <a:pt x="564928" y="931699"/>
                    <a:pt x="552691" y="926315"/>
                  </a:cubicBezTo>
                  <a:cubicBezTo>
                    <a:pt x="537521" y="919709"/>
                    <a:pt x="529934" y="909919"/>
                    <a:pt x="529934" y="896948"/>
                  </a:cubicBezTo>
                  <a:cubicBezTo>
                    <a:pt x="529934" y="881532"/>
                    <a:pt x="539842" y="870031"/>
                    <a:pt x="559666" y="862445"/>
                  </a:cubicBezTo>
                  <a:cubicBezTo>
                    <a:pt x="587073" y="851921"/>
                    <a:pt x="616440" y="842990"/>
                    <a:pt x="647764" y="835646"/>
                  </a:cubicBezTo>
                  <a:cubicBezTo>
                    <a:pt x="679087" y="828306"/>
                    <a:pt x="703314" y="824636"/>
                    <a:pt x="720444" y="824636"/>
                  </a:cubicBezTo>
                  <a:close/>
                  <a:moveTo>
                    <a:pt x="1362334" y="822064"/>
                  </a:moveTo>
                  <a:cubicBezTo>
                    <a:pt x="1408832" y="822064"/>
                    <a:pt x="1448354" y="835281"/>
                    <a:pt x="1480901" y="861711"/>
                  </a:cubicBezTo>
                  <a:cubicBezTo>
                    <a:pt x="1497294" y="874925"/>
                    <a:pt x="1510511" y="890585"/>
                    <a:pt x="1520544" y="908695"/>
                  </a:cubicBezTo>
                  <a:cubicBezTo>
                    <a:pt x="1532045" y="929252"/>
                    <a:pt x="1537796" y="949319"/>
                    <a:pt x="1537796" y="968896"/>
                  </a:cubicBezTo>
                  <a:cubicBezTo>
                    <a:pt x="1537796" y="984803"/>
                    <a:pt x="1534491" y="997832"/>
                    <a:pt x="1527884" y="1007990"/>
                  </a:cubicBezTo>
                  <a:cubicBezTo>
                    <a:pt x="1521278" y="1018145"/>
                    <a:pt x="1512714" y="1023223"/>
                    <a:pt x="1502191" y="1023223"/>
                  </a:cubicBezTo>
                  <a:lnTo>
                    <a:pt x="1329666" y="1023223"/>
                  </a:lnTo>
                  <a:cubicBezTo>
                    <a:pt x="1322079" y="1023223"/>
                    <a:pt x="1318287" y="1026525"/>
                    <a:pt x="1318287" y="1033135"/>
                  </a:cubicBezTo>
                  <a:cubicBezTo>
                    <a:pt x="1318287" y="1049038"/>
                    <a:pt x="1326913" y="1064028"/>
                    <a:pt x="1344165" y="1078099"/>
                  </a:cubicBezTo>
                  <a:cubicBezTo>
                    <a:pt x="1361417" y="1092171"/>
                    <a:pt x="1379955" y="1099206"/>
                    <a:pt x="1399775" y="1099206"/>
                  </a:cubicBezTo>
                  <a:cubicBezTo>
                    <a:pt x="1411522" y="1099206"/>
                    <a:pt x="1424554" y="1096943"/>
                    <a:pt x="1438869" y="1092415"/>
                  </a:cubicBezTo>
                  <a:cubicBezTo>
                    <a:pt x="1453185" y="1087890"/>
                    <a:pt x="1464994" y="1082322"/>
                    <a:pt x="1474291" y="1075715"/>
                  </a:cubicBezTo>
                  <a:cubicBezTo>
                    <a:pt x="1482614" y="1069842"/>
                    <a:pt x="1489221" y="1066905"/>
                    <a:pt x="1494114" y="1066905"/>
                  </a:cubicBezTo>
                  <a:cubicBezTo>
                    <a:pt x="1500477" y="1066905"/>
                    <a:pt x="1506716" y="1070819"/>
                    <a:pt x="1512836" y="1078652"/>
                  </a:cubicBezTo>
                  <a:cubicBezTo>
                    <a:pt x="1518953" y="1086482"/>
                    <a:pt x="1522011" y="1094559"/>
                    <a:pt x="1522011" y="1102879"/>
                  </a:cubicBezTo>
                  <a:cubicBezTo>
                    <a:pt x="1522011" y="1120496"/>
                    <a:pt x="1511001" y="1137504"/>
                    <a:pt x="1488974" y="1153901"/>
                  </a:cubicBezTo>
                  <a:cubicBezTo>
                    <a:pt x="1450067" y="1183021"/>
                    <a:pt x="1405161" y="1197583"/>
                    <a:pt x="1354258" y="1197583"/>
                  </a:cubicBezTo>
                  <a:cubicBezTo>
                    <a:pt x="1302867" y="1197583"/>
                    <a:pt x="1259800" y="1182656"/>
                    <a:pt x="1225050" y="1152799"/>
                  </a:cubicBezTo>
                  <a:cubicBezTo>
                    <a:pt x="1208163" y="1138116"/>
                    <a:pt x="1194216" y="1120374"/>
                    <a:pt x="1183203" y="1099574"/>
                  </a:cubicBezTo>
                  <a:cubicBezTo>
                    <a:pt x="1168766" y="1071920"/>
                    <a:pt x="1161544" y="1042800"/>
                    <a:pt x="1161544" y="1012210"/>
                  </a:cubicBezTo>
                  <a:cubicBezTo>
                    <a:pt x="1161544" y="971099"/>
                    <a:pt x="1174024" y="934145"/>
                    <a:pt x="1198988" y="901355"/>
                  </a:cubicBezTo>
                  <a:cubicBezTo>
                    <a:pt x="1220521" y="872968"/>
                    <a:pt x="1247932" y="851800"/>
                    <a:pt x="1281212" y="837850"/>
                  </a:cubicBezTo>
                  <a:cubicBezTo>
                    <a:pt x="1306172" y="827326"/>
                    <a:pt x="1333214" y="822064"/>
                    <a:pt x="1362334" y="822064"/>
                  </a:cubicBezTo>
                  <a:close/>
                  <a:moveTo>
                    <a:pt x="251813" y="755994"/>
                  </a:moveTo>
                  <a:cubicBezTo>
                    <a:pt x="243249" y="755994"/>
                    <a:pt x="237313" y="758378"/>
                    <a:pt x="234008" y="763150"/>
                  </a:cubicBezTo>
                  <a:cubicBezTo>
                    <a:pt x="230707" y="767921"/>
                    <a:pt x="229056" y="776547"/>
                    <a:pt x="229056" y="789031"/>
                  </a:cubicBezTo>
                  <a:lnTo>
                    <a:pt x="229056" y="864648"/>
                  </a:lnTo>
                  <a:cubicBezTo>
                    <a:pt x="229056" y="876638"/>
                    <a:pt x="230585" y="885080"/>
                    <a:pt x="233643" y="889973"/>
                  </a:cubicBezTo>
                  <a:cubicBezTo>
                    <a:pt x="236702" y="894870"/>
                    <a:pt x="242026" y="897317"/>
                    <a:pt x="249609" y="897317"/>
                  </a:cubicBezTo>
                  <a:cubicBezTo>
                    <a:pt x="267720" y="897317"/>
                    <a:pt x="281058" y="891749"/>
                    <a:pt x="289621" y="880614"/>
                  </a:cubicBezTo>
                  <a:cubicBezTo>
                    <a:pt x="298188" y="869479"/>
                    <a:pt x="302470" y="852043"/>
                    <a:pt x="302470" y="828306"/>
                  </a:cubicBezTo>
                  <a:cubicBezTo>
                    <a:pt x="302470" y="805302"/>
                    <a:pt x="298063" y="787498"/>
                    <a:pt x="289253" y="774896"/>
                  </a:cubicBezTo>
                  <a:cubicBezTo>
                    <a:pt x="280446" y="762295"/>
                    <a:pt x="267963" y="755994"/>
                    <a:pt x="251813" y="755994"/>
                  </a:cubicBezTo>
                  <a:close/>
                  <a:moveTo>
                    <a:pt x="991344" y="733602"/>
                  </a:moveTo>
                  <a:lnTo>
                    <a:pt x="1021079" y="733602"/>
                  </a:lnTo>
                  <a:cubicBezTo>
                    <a:pt x="1027196" y="733602"/>
                    <a:pt x="1031293" y="735009"/>
                    <a:pt x="1033375" y="737821"/>
                  </a:cubicBezTo>
                  <a:cubicBezTo>
                    <a:pt x="1035454" y="740636"/>
                    <a:pt x="1036496" y="746204"/>
                    <a:pt x="1036496" y="754524"/>
                  </a:cubicBezTo>
                  <a:lnTo>
                    <a:pt x="1036496" y="804079"/>
                  </a:lnTo>
                  <a:cubicBezTo>
                    <a:pt x="1036496" y="811419"/>
                    <a:pt x="1037657" y="816194"/>
                    <a:pt x="1039982" y="818394"/>
                  </a:cubicBezTo>
                  <a:cubicBezTo>
                    <a:pt x="1042307" y="820598"/>
                    <a:pt x="1047263" y="821699"/>
                    <a:pt x="1054850" y="821699"/>
                  </a:cubicBezTo>
                  <a:lnTo>
                    <a:pt x="1122759" y="821699"/>
                  </a:lnTo>
                  <a:cubicBezTo>
                    <a:pt x="1131812" y="821699"/>
                    <a:pt x="1137685" y="823350"/>
                    <a:pt x="1140379" y="826655"/>
                  </a:cubicBezTo>
                  <a:cubicBezTo>
                    <a:pt x="1143069" y="829957"/>
                    <a:pt x="1144414" y="836994"/>
                    <a:pt x="1144414" y="847761"/>
                  </a:cubicBezTo>
                  <a:lnTo>
                    <a:pt x="1144414" y="869420"/>
                  </a:lnTo>
                  <a:cubicBezTo>
                    <a:pt x="1144414" y="881163"/>
                    <a:pt x="1142700" y="889303"/>
                    <a:pt x="1139277" y="893828"/>
                  </a:cubicBezTo>
                  <a:cubicBezTo>
                    <a:pt x="1135850" y="898356"/>
                    <a:pt x="1129609" y="900618"/>
                    <a:pt x="1120555" y="900618"/>
                  </a:cubicBezTo>
                  <a:lnTo>
                    <a:pt x="1054116" y="900618"/>
                  </a:lnTo>
                  <a:cubicBezTo>
                    <a:pt x="1047263" y="900618"/>
                    <a:pt x="1042613" y="901842"/>
                    <a:pt x="1040166" y="904292"/>
                  </a:cubicBezTo>
                  <a:cubicBezTo>
                    <a:pt x="1037719" y="906739"/>
                    <a:pt x="1036496" y="911389"/>
                    <a:pt x="1036496" y="918239"/>
                  </a:cubicBezTo>
                  <a:lnTo>
                    <a:pt x="1036496" y="1042310"/>
                  </a:lnTo>
                  <a:cubicBezTo>
                    <a:pt x="1036496" y="1056993"/>
                    <a:pt x="1040104" y="1068984"/>
                    <a:pt x="1047325" y="1078284"/>
                  </a:cubicBezTo>
                  <a:cubicBezTo>
                    <a:pt x="1054544" y="1087584"/>
                    <a:pt x="1063781" y="1092234"/>
                    <a:pt x="1075038" y="1092234"/>
                  </a:cubicBezTo>
                  <a:cubicBezTo>
                    <a:pt x="1084582" y="1092234"/>
                    <a:pt x="1097183" y="1087827"/>
                    <a:pt x="1112847" y="1079017"/>
                  </a:cubicBezTo>
                  <a:cubicBezTo>
                    <a:pt x="1116517" y="1076814"/>
                    <a:pt x="1120187" y="1075715"/>
                    <a:pt x="1123860" y="1075715"/>
                  </a:cubicBezTo>
                  <a:cubicBezTo>
                    <a:pt x="1129734" y="1075715"/>
                    <a:pt x="1135117" y="1079264"/>
                    <a:pt x="1140010" y="1086360"/>
                  </a:cubicBezTo>
                  <a:cubicBezTo>
                    <a:pt x="1144904" y="1093457"/>
                    <a:pt x="1147351" y="1101166"/>
                    <a:pt x="1147351" y="1109486"/>
                  </a:cubicBezTo>
                  <a:cubicBezTo>
                    <a:pt x="1147351" y="1124656"/>
                    <a:pt x="1139030" y="1139218"/>
                    <a:pt x="1122390" y="1153168"/>
                  </a:cubicBezTo>
                  <a:cubicBezTo>
                    <a:pt x="1087640" y="1182778"/>
                    <a:pt x="1045549" y="1197583"/>
                    <a:pt x="996116" y="1197583"/>
                  </a:cubicBezTo>
                  <a:cubicBezTo>
                    <a:pt x="956962" y="1197583"/>
                    <a:pt x="925517" y="1186511"/>
                    <a:pt x="901780" y="1164362"/>
                  </a:cubicBezTo>
                  <a:cubicBezTo>
                    <a:pt x="878043" y="1142217"/>
                    <a:pt x="866174" y="1113034"/>
                    <a:pt x="866174" y="1076814"/>
                  </a:cubicBezTo>
                  <a:lnTo>
                    <a:pt x="866174" y="907229"/>
                  </a:lnTo>
                  <a:cubicBezTo>
                    <a:pt x="866174" y="901598"/>
                    <a:pt x="865500" y="898113"/>
                    <a:pt x="864155" y="896764"/>
                  </a:cubicBezTo>
                  <a:cubicBezTo>
                    <a:pt x="862807" y="895419"/>
                    <a:pt x="859321" y="894745"/>
                    <a:pt x="853691" y="894745"/>
                  </a:cubicBezTo>
                  <a:lnTo>
                    <a:pt x="815882" y="894745"/>
                  </a:lnTo>
                  <a:cubicBezTo>
                    <a:pt x="808785" y="894745"/>
                    <a:pt x="804260" y="893584"/>
                    <a:pt x="802300" y="891259"/>
                  </a:cubicBezTo>
                  <a:cubicBezTo>
                    <a:pt x="800344" y="888934"/>
                    <a:pt x="799367" y="883488"/>
                    <a:pt x="799367" y="874925"/>
                  </a:cubicBezTo>
                  <a:lnTo>
                    <a:pt x="799367" y="858775"/>
                  </a:lnTo>
                  <a:cubicBezTo>
                    <a:pt x="799610" y="851431"/>
                    <a:pt x="802425" y="846048"/>
                    <a:pt x="807809" y="842621"/>
                  </a:cubicBezTo>
                  <a:lnTo>
                    <a:pt x="975927" y="736903"/>
                  </a:lnTo>
                  <a:cubicBezTo>
                    <a:pt x="980087" y="734703"/>
                    <a:pt x="985227" y="733602"/>
                    <a:pt x="991344" y="733602"/>
                  </a:cubicBezTo>
                  <a:close/>
                  <a:moveTo>
                    <a:pt x="667952" y="686615"/>
                  </a:moveTo>
                  <a:cubicBezTo>
                    <a:pt x="689242" y="686615"/>
                    <a:pt x="706129" y="690594"/>
                    <a:pt x="718609" y="698546"/>
                  </a:cubicBezTo>
                  <a:cubicBezTo>
                    <a:pt x="731090" y="706497"/>
                    <a:pt x="737331" y="717205"/>
                    <a:pt x="737331" y="730665"/>
                  </a:cubicBezTo>
                  <a:cubicBezTo>
                    <a:pt x="737331" y="749509"/>
                    <a:pt x="727909" y="764435"/>
                    <a:pt x="709066" y="775449"/>
                  </a:cubicBezTo>
                  <a:cubicBezTo>
                    <a:pt x="679209" y="792822"/>
                    <a:pt x="643114" y="801511"/>
                    <a:pt x="600780" y="801511"/>
                  </a:cubicBezTo>
                  <a:cubicBezTo>
                    <a:pt x="582913" y="801511"/>
                    <a:pt x="568719" y="798084"/>
                    <a:pt x="558196" y="791231"/>
                  </a:cubicBezTo>
                  <a:cubicBezTo>
                    <a:pt x="544003" y="782421"/>
                    <a:pt x="536906" y="770187"/>
                    <a:pt x="536906" y="754524"/>
                  </a:cubicBezTo>
                  <a:cubicBezTo>
                    <a:pt x="536906" y="733480"/>
                    <a:pt x="551958" y="716962"/>
                    <a:pt x="582058" y="704968"/>
                  </a:cubicBezTo>
                  <a:cubicBezTo>
                    <a:pt x="612648" y="692735"/>
                    <a:pt x="641279" y="686615"/>
                    <a:pt x="667952" y="686615"/>
                  </a:cubicBezTo>
                  <a:close/>
                  <a:moveTo>
                    <a:pt x="309445" y="684046"/>
                  </a:moveTo>
                  <a:cubicBezTo>
                    <a:pt x="341992" y="684046"/>
                    <a:pt x="368238" y="686677"/>
                    <a:pt x="388180" y="691939"/>
                  </a:cubicBezTo>
                  <a:cubicBezTo>
                    <a:pt x="408125" y="697201"/>
                    <a:pt x="425440" y="706070"/>
                    <a:pt x="440123" y="718550"/>
                  </a:cubicBezTo>
                  <a:cubicBezTo>
                    <a:pt x="464103" y="738863"/>
                    <a:pt x="476097" y="766027"/>
                    <a:pt x="476097" y="800041"/>
                  </a:cubicBezTo>
                  <a:cubicBezTo>
                    <a:pt x="476097" y="816928"/>
                    <a:pt x="472548" y="833384"/>
                    <a:pt x="465452" y="849412"/>
                  </a:cubicBezTo>
                  <a:cubicBezTo>
                    <a:pt x="458355" y="865441"/>
                    <a:pt x="448808" y="878227"/>
                    <a:pt x="436818" y="887773"/>
                  </a:cubicBezTo>
                  <a:cubicBezTo>
                    <a:pt x="428255" y="894623"/>
                    <a:pt x="423970" y="900865"/>
                    <a:pt x="423970" y="906492"/>
                  </a:cubicBezTo>
                  <a:cubicBezTo>
                    <a:pt x="423970" y="912612"/>
                    <a:pt x="429110" y="917749"/>
                    <a:pt x="439386" y="921909"/>
                  </a:cubicBezTo>
                  <a:cubicBezTo>
                    <a:pt x="459453" y="929985"/>
                    <a:pt x="477685" y="943567"/>
                    <a:pt x="494082" y="962654"/>
                  </a:cubicBezTo>
                  <a:cubicBezTo>
                    <a:pt x="510969" y="982478"/>
                    <a:pt x="519411" y="1007316"/>
                    <a:pt x="519411" y="1037170"/>
                  </a:cubicBezTo>
                  <a:cubicBezTo>
                    <a:pt x="519411" y="1072410"/>
                    <a:pt x="506562" y="1104589"/>
                    <a:pt x="480868" y="1133713"/>
                  </a:cubicBezTo>
                  <a:cubicBezTo>
                    <a:pt x="446851" y="1172133"/>
                    <a:pt x="396563" y="1191341"/>
                    <a:pt x="329999" y="1191341"/>
                  </a:cubicBezTo>
                  <a:cubicBezTo>
                    <a:pt x="320945" y="1191341"/>
                    <a:pt x="298675" y="1190730"/>
                    <a:pt x="263191" y="1189506"/>
                  </a:cubicBezTo>
                  <a:cubicBezTo>
                    <a:pt x="230891" y="1188283"/>
                    <a:pt x="211067" y="1187550"/>
                    <a:pt x="203727" y="1187306"/>
                  </a:cubicBezTo>
                  <a:lnTo>
                    <a:pt x="154540" y="1187671"/>
                  </a:lnTo>
                  <a:cubicBezTo>
                    <a:pt x="120033" y="1188161"/>
                    <a:pt x="94826" y="1188895"/>
                    <a:pt x="78922" y="1189875"/>
                  </a:cubicBezTo>
                  <a:cubicBezTo>
                    <a:pt x="64729" y="1191098"/>
                    <a:pt x="54570" y="1191710"/>
                    <a:pt x="48454" y="1191710"/>
                  </a:cubicBezTo>
                  <a:cubicBezTo>
                    <a:pt x="33527" y="1191710"/>
                    <a:pt x="21658" y="1187918"/>
                    <a:pt x="12848" y="1180331"/>
                  </a:cubicBezTo>
                  <a:cubicBezTo>
                    <a:pt x="4282" y="1172745"/>
                    <a:pt x="0" y="1163688"/>
                    <a:pt x="0" y="1153168"/>
                  </a:cubicBezTo>
                  <a:cubicBezTo>
                    <a:pt x="0" y="1146314"/>
                    <a:pt x="1592" y="1140931"/>
                    <a:pt x="4772" y="1137014"/>
                  </a:cubicBezTo>
                  <a:cubicBezTo>
                    <a:pt x="7952" y="1133101"/>
                    <a:pt x="15663" y="1126981"/>
                    <a:pt x="27897" y="1118661"/>
                  </a:cubicBezTo>
                  <a:cubicBezTo>
                    <a:pt x="34994" y="1113767"/>
                    <a:pt x="39890" y="1106121"/>
                    <a:pt x="42580" y="1095720"/>
                  </a:cubicBezTo>
                  <a:cubicBezTo>
                    <a:pt x="45274" y="1085318"/>
                    <a:pt x="48210" y="1062988"/>
                    <a:pt x="51390" y="1028728"/>
                  </a:cubicBezTo>
                  <a:cubicBezTo>
                    <a:pt x="56040" y="975381"/>
                    <a:pt x="58365" y="909675"/>
                    <a:pt x="58365" y="831611"/>
                  </a:cubicBezTo>
                  <a:cubicBezTo>
                    <a:pt x="58365" y="802977"/>
                    <a:pt x="56468" y="783950"/>
                    <a:pt x="52676" y="774531"/>
                  </a:cubicBezTo>
                  <a:cubicBezTo>
                    <a:pt x="48881" y="765110"/>
                    <a:pt x="40012" y="757339"/>
                    <a:pt x="26062" y="751222"/>
                  </a:cubicBezTo>
                  <a:cubicBezTo>
                    <a:pt x="9912" y="744369"/>
                    <a:pt x="1835" y="734335"/>
                    <a:pt x="1835" y="721122"/>
                  </a:cubicBezTo>
                  <a:cubicBezTo>
                    <a:pt x="1835" y="710352"/>
                    <a:pt x="6669" y="701545"/>
                    <a:pt x="16334" y="694691"/>
                  </a:cubicBezTo>
                  <a:cubicBezTo>
                    <a:pt x="26003" y="687838"/>
                    <a:pt x="38420" y="684415"/>
                    <a:pt x="53594" y="684415"/>
                  </a:cubicBezTo>
                  <a:cubicBezTo>
                    <a:pt x="61914" y="684415"/>
                    <a:pt x="72559" y="684780"/>
                    <a:pt x="85529" y="685513"/>
                  </a:cubicBezTo>
                  <a:cubicBezTo>
                    <a:pt x="107063" y="686493"/>
                    <a:pt x="130313" y="686983"/>
                    <a:pt x="155273" y="686983"/>
                  </a:cubicBezTo>
                  <a:cubicBezTo>
                    <a:pt x="173627" y="686983"/>
                    <a:pt x="209722" y="686250"/>
                    <a:pt x="263560" y="684780"/>
                  </a:cubicBezTo>
                  <a:cubicBezTo>
                    <a:pt x="280446" y="684290"/>
                    <a:pt x="295738" y="684046"/>
                    <a:pt x="309445" y="684046"/>
                  </a:cubicBezTo>
                  <a:close/>
                  <a:moveTo>
                    <a:pt x="1755227" y="353857"/>
                  </a:moveTo>
                  <a:cubicBezTo>
                    <a:pt x="1744460" y="353857"/>
                    <a:pt x="1735097" y="358264"/>
                    <a:pt x="1727146" y="367074"/>
                  </a:cubicBezTo>
                  <a:cubicBezTo>
                    <a:pt x="1719191" y="375884"/>
                    <a:pt x="1715215" y="386407"/>
                    <a:pt x="1715215" y="398641"/>
                  </a:cubicBezTo>
                  <a:cubicBezTo>
                    <a:pt x="1715215" y="410388"/>
                    <a:pt x="1718030" y="419872"/>
                    <a:pt x="1723657" y="427090"/>
                  </a:cubicBezTo>
                  <a:cubicBezTo>
                    <a:pt x="1729287" y="434309"/>
                    <a:pt x="1736752" y="437920"/>
                    <a:pt x="1746048" y="437920"/>
                  </a:cubicBezTo>
                  <a:cubicBezTo>
                    <a:pt x="1765625" y="437920"/>
                    <a:pt x="1775415" y="421401"/>
                    <a:pt x="1775415" y="388364"/>
                  </a:cubicBezTo>
                  <a:cubicBezTo>
                    <a:pt x="1775415" y="374904"/>
                    <a:pt x="1774008" y="365851"/>
                    <a:pt x="1771193" y="361200"/>
                  </a:cubicBezTo>
                  <a:cubicBezTo>
                    <a:pt x="1768381" y="356550"/>
                    <a:pt x="1763057" y="354104"/>
                    <a:pt x="1755227" y="353857"/>
                  </a:cubicBezTo>
                  <a:close/>
                  <a:moveTo>
                    <a:pt x="1472212" y="144260"/>
                  </a:moveTo>
                  <a:cubicBezTo>
                    <a:pt x="1485672" y="144260"/>
                    <a:pt x="1492401" y="151843"/>
                    <a:pt x="1492401" y="167017"/>
                  </a:cubicBezTo>
                  <a:lnTo>
                    <a:pt x="1492401" y="380287"/>
                  </a:lnTo>
                  <a:cubicBezTo>
                    <a:pt x="1492401" y="397174"/>
                    <a:pt x="1493930" y="409533"/>
                    <a:pt x="1496988" y="417363"/>
                  </a:cubicBezTo>
                  <a:cubicBezTo>
                    <a:pt x="1500050" y="425193"/>
                    <a:pt x="1506229" y="432411"/>
                    <a:pt x="1515526" y="439021"/>
                  </a:cubicBezTo>
                  <a:cubicBezTo>
                    <a:pt x="1523113" y="444405"/>
                    <a:pt x="1528190" y="448992"/>
                    <a:pt x="1530762" y="452784"/>
                  </a:cubicBezTo>
                  <a:cubicBezTo>
                    <a:pt x="1533330" y="456579"/>
                    <a:pt x="1534616" y="461410"/>
                    <a:pt x="1534616" y="467283"/>
                  </a:cubicBezTo>
                  <a:cubicBezTo>
                    <a:pt x="1534616" y="498854"/>
                    <a:pt x="1494604" y="514635"/>
                    <a:pt x="1414580" y="514635"/>
                  </a:cubicBezTo>
                  <a:cubicBezTo>
                    <a:pt x="1371513" y="514635"/>
                    <a:pt x="1337374" y="511212"/>
                    <a:pt x="1312167" y="504359"/>
                  </a:cubicBezTo>
                  <a:cubicBezTo>
                    <a:pt x="1303604" y="501912"/>
                    <a:pt x="1296691" y="497630"/>
                    <a:pt x="1291429" y="491510"/>
                  </a:cubicBezTo>
                  <a:cubicBezTo>
                    <a:pt x="1286168" y="485393"/>
                    <a:pt x="1283537" y="478418"/>
                    <a:pt x="1283537" y="470588"/>
                  </a:cubicBezTo>
                  <a:cubicBezTo>
                    <a:pt x="1283537" y="463982"/>
                    <a:pt x="1284882" y="458842"/>
                    <a:pt x="1287575" y="455171"/>
                  </a:cubicBezTo>
                  <a:cubicBezTo>
                    <a:pt x="1290265" y="451501"/>
                    <a:pt x="1297119" y="445628"/>
                    <a:pt x="1308129" y="437551"/>
                  </a:cubicBezTo>
                  <a:cubicBezTo>
                    <a:pt x="1315716" y="431925"/>
                    <a:pt x="1321099" y="422746"/>
                    <a:pt x="1324282" y="410019"/>
                  </a:cubicBezTo>
                  <a:cubicBezTo>
                    <a:pt x="1327462" y="397296"/>
                    <a:pt x="1329054" y="378331"/>
                    <a:pt x="1329054" y="353124"/>
                  </a:cubicBezTo>
                  <a:cubicBezTo>
                    <a:pt x="1329054" y="345050"/>
                    <a:pt x="1328502" y="329936"/>
                    <a:pt x="1327400" y="307791"/>
                  </a:cubicBezTo>
                  <a:cubicBezTo>
                    <a:pt x="1326302" y="285642"/>
                    <a:pt x="1325506" y="272735"/>
                    <a:pt x="1325016" y="269065"/>
                  </a:cubicBezTo>
                  <a:cubicBezTo>
                    <a:pt x="1323546" y="259031"/>
                    <a:pt x="1316696" y="251323"/>
                    <a:pt x="1304459" y="245939"/>
                  </a:cubicBezTo>
                  <a:cubicBezTo>
                    <a:pt x="1289285" y="239333"/>
                    <a:pt x="1281702" y="229542"/>
                    <a:pt x="1281702" y="216572"/>
                  </a:cubicBezTo>
                  <a:cubicBezTo>
                    <a:pt x="1281702" y="201156"/>
                    <a:pt x="1291610" y="189652"/>
                    <a:pt x="1311434" y="182068"/>
                  </a:cubicBezTo>
                  <a:cubicBezTo>
                    <a:pt x="1338841" y="171545"/>
                    <a:pt x="1368208" y="162613"/>
                    <a:pt x="1399531" y="155270"/>
                  </a:cubicBezTo>
                  <a:cubicBezTo>
                    <a:pt x="1430855" y="147930"/>
                    <a:pt x="1455082" y="144260"/>
                    <a:pt x="1472212" y="144260"/>
                  </a:cubicBezTo>
                  <a:close/>
                  <a:moveTo>
                    <a:pt x="684717" y="144260"/>
                  </a:moveTo>
                  <a:cubicBezTo>
                    <a:pt x="699154" y="144260"/>
                    <a:pt x="706373" y="150376"/>
                    <a:pt x="706373" y="162613"/>
                  </a:cubicBezTo>
                  <a:lnTo>
                    <a:pt x="706373" y="361566"/>
                  </a:lnTo>
                  <a:cubicBezTo>
                    <a:pt x="706373" y="404149"/>
                    <a:pt x="720444" y="425439"/>
                    <a:pt x="748588" y="425439"/>
                  </a:cubicBezTo>
                  <a:cubicBezTo>
                    <a:pt x="755685" y="425439"/>
                    <a:pt x="762657" y="423420"/>
                    <a:pt x="769510" y="419382"/>
                  </a:cubicBezTo>
                  <a:cubicBezTo>
                    <a:pt x="776363" y="415344"/>
                    <a:pt x="781135" y="410388"/>
                    <a:pt x="783825" y="404514"/>
                  </a:cubicBezTo>
                  <a:cubicBezTo>
                    <a:pt x="789208" y="392768"/>
                    <a:pt x="791902" y="366584"/>
                    <a:pt x="791902" y="325960"/>
                  </a:cubicBezTo>
                  <a:cubicBezTo>
                    <a:pt x="791902" y="285826"/>
                    <a:pt x="790557" y="258419"/>
                    <a:pt x="787863" y="243736"/>
                  </a:cubicBezTo>
                  <a:cubicBezTo>
                    <a:pt x="786883" y="237619"/>
                    <a:pt x="785173" y="233153"/>
                    <a:pt x="782723" y="230338"/>
                  </a:cubicBezTo>
                  <a:cubicBezTo>
                    <a:pt x="780277" y="227523"/>
                    <a:pt x="775627" y="224281"/>
                    <a:pt x="768777" y="220611"/>
                  </a:cubicBezTo>
                  <a:cubicBezTo>
                    <a:pt x="754826" y="213267"/>
                    <a:pt x="747851" y="203971"/>
                    <a:pt x="747851" y="192714"/>
                  </a:cubicBezTo>
                  <a:cubicBezTo>
                    <a:pt x="747851" y="177540"/>
                    <a:pt x="759845" y="167017"/>
                    <a:pt x="783825" y="161143"/>
                  </a:cubicBezTo>
                  <a:cubicBezTo>
                    <a:pt x="829342" y="149886"/>
                    <a:pt x="874248" y="144260"/>
                    <a:pt x="918541" y="144260"/>
                  </a:cubicBezTo>
                  <a:cubicBezTo>
                    <a:pt x="943258" y="144260"/>
                    <a:pt x="955617" y="157351"/>
                    <a:pt x="955617" y="183535"/>
                  </a:cubicBezTo>
                  <a:cubicBezTo>
                    <a:pt x="955617" y="186228"/>
                    <a:pt x="955495" y="191734"/>
                    <a:pt x="955249" y="200054"/>
                  </a:cubicBezTo>
                  <a:cubicBezTo>
                    <a:pt x="954759" y="211801"/>
                    <a:pt x="954394" y="226116"/>
                    <a:pt x="954147" y="243003"/>
                  </a:cubicBezTo>
                  <a:lnTo>
                    <a:pt x="954147" y="404883"/>
                  </a:lnTo>
                  <a:cubicBezTo>
                    <a:pt x="954147" y="413203"/>
                    <a:pt x="961244" y="420789"/>
                    <a:pt x="975437" y="427640"/>
                  </a:cubicBezTo>
                  <a:cubicBezTo>
                    <a:pt x="987431" y="433513"/>
                    <a:pt x="993426" y="442080"/>
                    <a:pt x="993426" y="453336"/>
                  </a:cubicBezTo>
                  <a:cubicBezTo>
                    <a:pt x="993426" y="475360"/>
                    <a:pt x="967364" y="492369"/>
                    <a:pt x="915240" y="504359"/>
                  </a:cubicBezTo>
                  <a:cubicBezTo>
                    <a:pt x="884649" y="511455"/>
                    <a:pt x="855039" y="515004"/>
                    <a:pt x="826406" y="515004"/>
                  </a:cubicBezTo>
                  <a:cubicBezTo>
                    <a:pt x="814659" y="515004"/>
                    <a:pt x="806644" y="513659"/>
                    <a:pt x="802363" y="510965"/>
                  </a:cubicBezTo>
                  <a:cubicBezTo>
                    <a:pt x="798081" y="508275"/>
                    <a:pt x="795572" y="503014"/>
                    <a:pt x="794839" y="495184"/>
                  </a:cubicBezTo>
                  <a:cubicBezTo>
                    <a:pt x="793615" y="480010"/>
                    <a:pt x="788965" y="472423"/>
                    <a:pt x="780888" y="472423"/>
                  </a:cubicBezTo>
                  <a:cubicBezTo>
                    <a:pt x="777952" y="472423"/>
                    <a:pt x="775262" y="473097"/>
                    <a:pt x="772815" y="474442"/>
                  </a:cubicBezTo>
                  <a:cubicBezTo>
                    <a:pt x="770365" y="475788"/>
                    <a:pt x="762903" y="480743"/>
                    <a:pt x="750423" y="489310"/>
                  </a:cubicBezTo>
                  <a:cubicBezTo>
                    <a:pt x="725706" y="506194"/>
                    <a:pt x="699154" y="514635"/>
                    <a:pt x="670767" y="514635"/>
                  </a:cubicBezTo>
                  <a:cubicBezTo>
                    <a:pt x="623780" y="514635"/>
                    <a:pt x="590621" y="501057"/>
                    <a:pt x="571291" y="473893"/>
                  </a:cubicBezTo>
                  <a:cubicBezTo>
                    <a:pt x="554894" y="451133"/>
                    <a:pt x="546696" y="412834"/>
                    <a:pt x="546696" y="358997"/>
                  </a:cubicBezTo>
                  <a:cubicBezTo>
                    <a:pt x="546696" y="338930"/>
                    <a:pt x="546818" y="321800"/>
                    <a:pt x="547064" y="307607"/>
                  </a:cubicBezTo>
                  <a:cubicBezTo>
                    <a:pt x="547064" y="299287"/>
                    <a:pt x="547064" y="293657"/>
                    <a:pt x="547064" y="290720"/>
                  </a:cubicBezTo>
                  <a:cubicBezTo>
                    <a:pt x="547064" y="269676"/>
                    <a:pt x="545167" y="254197"/>
                    <a:pt x="541375" y="244285"/>
                  </a:cubicBezTo>
                  <a:cubicBezTo>
                    <a:pt x="537580" y="234377"/>
                    <a:pt x="530667" y="226606"/>
                    <a:pt x="520634" y="220976"/>
                  </a:cubicBezTo>
                  <a:cubicBezTo>
                    <a:pt x="511090" y="216082"/>
                    <a:pt x="505033" y="212169"/>
                    <a:pt x="502465" y="209232"/>
                  </a:cubicBezTo>
                  <a:cubicBezTo>
                    <a:pt x="499893" y="206296"/>
                    <a:pt x="498610" y="202257"/>
                    <a:pt x="498610" y="197117"/>
                  </a:cubicBezTo>
                  <a:cubicBezTo>
                    <a:pt x="498610" y="178520"/>
                    <a:pt x="512679" y="166162"/>
                    <a:pt x="540822" y="160042"/>
                  </a:cubicBezTo>
                  <a:cubicBezTo>
                    <a:pt x="588786" y="149521"/>
                    <a:pt x="636750" y="144260"/>
                    <a:pt x="684717" y="144260"/>
                  </a:cubicBezTo>
                  <a:close/>
                  <a:moveTo>
                    <a:pt x="2331043" y="143891"/>
                  </a:moveTo>
                  <a:cubicBezTo>
                    <a:pt x="2361876" y="143891"/>
                    <a:pt x="2388307" y="151968"/>
                    <a:pt x="2410330" y="168118"/>
                  </a:cubicBezTo>
                  <a:cubicBezTo>
                    <a:pt x="2425747" y="179618"/>
                    <a:pt x="2436517" y="193141"/>
                    <a:pt x="2442634" y="208680"/>
                  </a:cubicBezTo>
                  <a:cubicBezTo>
                    <a:pt x="2448751" y="224218"/>
                    <a:pt x="2452546" y="247041"/>
                    <a:pt x="2454012" y="277141"/>
                  </a:cubicBezTo>
                  <a:lnTo>
                    <a:pt x="2459152" y="406349"/>
                  </a:lnTo>
                  <a:cubicBezTo>
                    <a:pt x="2459642" y="416139"/>
                    <a:pt x="2461172" y="423358"/>
                    <a:pt x="2463740" y="428008"/>
                  </a:cubicBezTo>
                  <a:cubicBezTo>
                    <a:pt x="2466308" y="432658"/>
                    <a:pt x="2473836" y="441590"/>
                    <a:pt x="2486316" y="454803"/>
                  </a:cubicBezTo>
                  <a:cubicBezTo>
                    <a:pt x="2489986" y="458720"/>
                    <a:pt x="2491821" y="464225"/>
                    <a:pt x="2491821" y="471322"/>
                  </a:cubicBezTo>
                  <a:cubicBezTo>
                    <a:pt x="2491821" y="487475"/>
                    <a:pt x="2482156" y="498732"/>
                    <a:pt x="2462822" y="505092"/>
                  </a:cubicBezTo>
                  <a:cubicBezTo>
                    <a:pt x="2443489" y="511455"/>
                    <a:pt x="2408985" y="514635"/>
                    <a:pt x="2359308" y="514635"/>
                  </a:cubicBezTo>
                  <a:cubicBezTo>
                    <a:pt x="2325538" y="514635"/>
                    <a:pt x="2301676" y="511702"/>
                    <a:pt x="2287729" y="505829"/>
                  </a:cubicBezTo>
                  <a:cubicBezTo>
                    <a:pt x="2273289" y="499709"/>
                    <a:pt x="2266070" y="489797"/>
                    <a:pt x="2266070" y="476093"/>
                  </a:cubicBezTo>
                  <a:cubicBezTo>
                    <a:pt x="2266070" y="471200"/>
                    <a:pt x="2266804" y="467589"/>
                    <a:pt x="2268274" y="465264"/>
                  </a:cubicBezTo>
                  <a:cubicBezTo>
                    <a:pt x="2269740" y="462942"/>
                    <a:pt x="2274637" y="457250"/>
                    <a:pt x="2282957" y="448196"/>
                  </a:cubicBezTo>
                  <a:cubicBezTo>
                    <a:pt x="2292744" y="437920"/>
                    <a:pt x="2297641" y="403659"/>
                    <a:pt x="2297641" y="345415"/>
                  </a:cubicBezTo>
                  <a:cubicBezTo>
                    <a:pt x="2297641" y="311645"/>
                    <a:pt x="2293724" y="286685"/>
                    <a:pt x="2285894" y="270531"/>
                  </a:cubicBezTo>
                  <a:cubicBezTo>
                    <a:pt x="2279531" y="257561"/>
                    <a:pt x="2267784" y="251076"/>
                    <a:pt x="2250654" y="251076"/>
                  </a:cubicBezTo>
                  <a:cubicBezTo>
                    <a:pt x="2234257" y="251076"/>
                    <a:pt x="2223000" y="256338"/>
                    <a:pt x="2216883" y="266861"/>
                  </a:cubicBezTo>
                  <a:cubicBezTo>
                    <a:pt x="2210767" y="277385"/>
                    <a:pt x="2207705" y="296472"/>
                    <a:pt x="2207705" y="324125"/>
                  </a:cubicBezTo>
                  <a:lnTo>
                    <a:pt x="2207705" y="396806"/>
                  </a:lnTo>
                  <a:cubicBezTo>
                    <a:pt x="2207705" y="411246"/>
                    <a:pt x="2208622" y="421154"/>
                    <a:pt x="2210461" y="426538"/>
                  </a:cubicBezTo>
                  <a:cubicBezTo>
                    <a:pt x="2212296" y="431925"/>
                    <a:pt x="2218350" y="442323"/>
                    <a:pt x="2228630" y="457740"/>
                  </a:cubicBezTo>
                  <a:cubicBezTo>
                    <a:pt x="2231320" y="462147"/>
                    <a:pt x="2232668" y="467162"/>
                    <a:pt x="2232668" y="472792"/>
                  </a:cubicBezTo>
                  <a:cubicBezTo>
                    <a:pt x="2232668" y="487228"/>
                    <a:pt x="2222635" y="497874"/>
                    <a:pt x="2202568" y="504727"/>
                  </a:cubicBezTo>
                  <a:cubicBezTo>
                    <a:pt x="2182501" y="511577"/>
                    <a:pt x="2151178" y="515004"/>
                    <a:pt x="2108597" y="515004"/>
                  </a:cubicBezTo>
                  <a:cubicBezTo>
                    <a:pt x="2040566" y="515004"/>
                    <a:pt x="2006549" y="500932"/>
                    <a:pt x="2006549" y="472792"/>
                  </a:cubicBezTo>
                  <a:cubicBezTo>
                    <a:pt x="2006549" y="466918"/>
                    <a:pt x="2007589" y="462452"/>
                    <a:pt x="2009670" y="459394"/>
                  </a:cubicBezTo>
                  <a:cubicBezTo>
                    <a:pt x="2011749" y="456332"/>
                    <a:pt x="2016705" y="451988"/>
                    <a:pt x="2024538" y="446361"/>
                  </a:cubicBezTo>
                  <a:cubicBezTo>
                    <a:pt x="2030898" y="441711"/>
                    <a:pt x="2034936" y="436390"/>
                    <a:pt x="2036650" y="430392"/>
                  </a:cubicBezTo>
                  <a:cubicBezTo>
                    <a:pt x="2038363" y="424397"/>
                    <a:pt x="2039955" y="409654"/>
                    <a:pt x="2041421" y="386161"/>
                  </a:cubicBezTo>
                  <a:cubicBezTo>
                    <a:pt x="2043135" y="358264"/>
                    <a:pt x="2043990" y="329019"/>
                    <a:pt x="2043990" y="298432"/>
                  </a:cubicBezTo>
                  <a:cubicBezTo>
                    <a:pt x="2043990" y="281545"/>
                    <a:pt x="2042707" y="270472"/>
                    <a:pt x="2040136" y="265210"/>
                  </a:cubicBezTo>
                  <a:cubicBezTo>
                    <a:pt x="2037567" y="259949"/>
                    <a:pt x="2030165" y="253526"/>
                    <a:pt x="2017928" y="245939"/>
                  </a:cubicBezTo>
                  <a:cubicBezTo>
                    <a:pt x="2007408" y="239333"/>
                    <a:pt x="2002146" y="231256"/>
                    <a:pt x="2002146" y="221712"/>
                  </a:cubicBezTo>
                  <a:cubicBezTo>
                    <a:pt x="2002146" y="211922"/>
                    <a:pt x="2006428" y="203908"/>
                    <a:pt x="2014991" y="197670"/>
                  </a:cubicBezTo>
                  <a:cubicBezTo>
                    <a:pt x="2023558" y="191428"/>
                    <a:pt x="2041178" y="183535"/>
                    <a:pt x="2067852" y="173992"/>
                  </a:cubicBezTo>
                  <a:cubicBezTo>
                    <a:pt x="2091345" y="165672"/>
                    <a:pt x="2113981" y="158634"/>
                    <a:pt x="2135761" y="152886"/>
                  </a:cubicBezTo>
                  <a:cubicBezTo>
                    <a:pt x="2157541" y="147134"/>
                    <a:pt x="2172468" y="144260"/>
                    <a:pt x="2180541" y="144260"/>
                  </a:cubicBezTo>
                  <a:cubicBezTo>
                    <a:pt x="2187885" y="144260"/>
                    <a:pt x="2194064" y="146950"/>
                    <a:pt x="2199079" y="152333"/>
                  </a:cubicBezTo>
                  <a:cubicBezTo>
                    <a:pt x="2204097" y="157717"/>
                    <a:pt x="2206606" y="164080"/>
                    <a:pt x="2206606" y="171423"/>
                  </a:cubicBezTo>
                  <a:cubicBezTo>
                    <a:pt x="2206606" y="172157"/>
                    <a:pt x="2206481" y="175215"/>
                    <a:pt x="2206238" y="180598"/>
                  </a:cubicBezTo>
                  <a:cubicBezTo>
                    <a:pt x="2205995" y="182555"/>
                    <a:pt x="2205870" y="184268"/>
                    <a:pt x="2205870" y="185738"/>
                  </a:cubicBezTo>
                  <a:cubicBezTo>
                    <a:pt x="2205870" y="197485"/>
                    <a:pt x="2210767" y="203359"/>
                    <a:pt x="2220553" y="203359"/>
                  </a:cubicBezTo>
                  <a:cubicBezTo>
                    <a:pt x="2226427" y="203359"/>
                    <a:pt x="2232668" y="198709"/>
                    <a:pt x="2239275" y="189409"/>
                  </a:cubicBezTo>
                  <a:cubicBezTo>
                    <a:pt x="2260319" y="159065"/>
                    <a:pt x="2290909" y="143891"/>
                    <a:pt x="2331043" y="143891"/>
                  </a:cubicBezTo>
                  <a:close/>
                  <a:moveTo>
                    <a:pt x="1196906" y="143891"/>
                  </a:moveTo>
                  <a:cubicBezTo>
                    <a:pt x="1205473" y="143891"/>
                    <a:pt x="1211468" y="146095"/>
                    <a:pt x="1214895" y="150498"/>
                  </a:cubicBezTo>
                  <a:cubicBezTo>
                    <a:pt x="1218318" y="154905"/>
                    <a:pt x="1220031" y="162492"/>
                    <a:pt x="1220031" y="173258"/>
                  </a:cubicBezTo>
                  <a:lnTo>
                    <a:pt x="1220031" y="498485"/>
                  </a:lnTo>
                  <a:cubicBezTo>
                    <a:pt x="1220031" y="531522"/>
                    <a:pt x="1217463" y="556973"/>
                    <a:pt x="1212323" y="574836"/>
                  </a:cubicBezTo>
                  <a:cubicBezTo>
                    <a:pt x="1207186" y="592703"/>
                    <a:pt x="1198376" y="606896"/>
                    <a:pt x="1185896" y="617416"/>
                  </a:cubicBezTo>
                  <a:cubicBezTo>
                    <a:pt x="1173169" y="627940"/>
                    <a:pt x="1156588" y="636444"/>
                    <a:pt x="1136156" y="642929"/>
                  </a:cubicBezTo>
                  <a:cubicBezTo>
                    <a:pt x="1115721" y="649414"/>
                    <a:pt x="1094983" y="652657"/>
                    <a:pt x="1073936" y="652657"/>
                  </a:cubicBezTo>
                  <a:cubicBezTo>
                    <a:pt x="1049956" y="652657"/>
                    <a:pt x="1029948" y="647885"/>
                    <a:pt x="1013920" y="638342"/>
                  </a:cubicBezTo>
                  <a:cubicBezTo>
                    <a:pt x="997891" y="628798"/>
                    <a:pt x="989877" y="616930"/>
                    <a:pt x="989877" y="602736"/>
                  </a:cubicBezTo>
                  <a:cubicBezTo>
                    <a:pt x="989877" y="596373"/>
                    <a:pt x="992140" y="590865"/>
                    <a:pt x="996668" y="586218"/>
                  </a:cubicBezTo>
                  <a:cubicBezTo>
                    <a:pt x="1001196" y="581568"/>
                    <a:pt x="1006639" y="579243"/>
                    <a:pt x="1013002" y="579243"/>
                  </a:cubicBezTo>
                  <a:cubicBezTo>
                    <a:pt x="1015939" y="579243"/>
                    <a:pt x="1019856" y="579608"/>
                    <a:pt x="1024749" y="580344"/>
                  </a:cubicBezTo>
                  <a:cubicBezTo>
                    <a:pt x="1029643" y="581078"/>
                    <a:pt x="1032701" y="581446"/>
                    <a:pt x="1033924" y="581446"/>
                  </a:cubicBezTo>
                  <a:cubicBezTo>
                    <a:pt x="1038331" y="581446"/>
                    <a:pt x="1042307" y="579364"/>
                    <a:pt x="1045855" y="575204"/>
                  </a:cubicBezTo>
                  <a:cubicBezTo>
                    <a:pt x="1049404" y="571044"/>
                    <a:pt x="1051179" y="566394"/>
                    <a:pt x="1051179" y="561254"/>
                  </a:cubicBezTo>
                  <a:cubicBezTo>
                    <a:pt x="1051179" y="558808"/>
                    <a:pt x="1050811" y="555381"/>
                    <a:pt x="1050078" y="550977"/>
                  </a:cubicBezTo>
                  <a:cubicBezTo>
                    <a:pt x="1048364" y="541924"/>
                    <a:pt x="1047506" y="533479"/>
                    <a:pt x="1047506" y="525649"/>
                  </a:cubicBezTo>
                  <a:lnTo>
                    <a:pt x="1047506" y="292558"/>
                  </a:lnTo>
                  <a:cubicBezTo>
                    <a:pt x="1047506" y="281545"/>
                    <a:pt x="1045612" y="272978"/>
                    <a:pt x="1041817" y="266861"/>
                  </a:cubicBezTo>
                  <a:cubicBezTo>
                    <a:pt x="1038025" y="260744"/>
                    <a:pt x="1031478" y="255848"/>
                    <a:pt x="1022181" y="252178"/>
                  </a:cubicBezTo>
                  <a:cubicBezTo>
                    <a:pt x="1008231" y="246551"/>
                    <a:pt x="1001256" y="238106"/>
                    <a:pt x="1001256" y="226849"/>
                  </a:cubicBezTo>
                  <a:cubicBezTo>
                    <a:pt x="1001256" y="213879"/>
                    <a:pt x="1006886" y="202685"/>
                    <a:pt x="1018142" y="193263"/>
                  </a:cubicBezTo>
                  <a:cubicBezTo>
                    <a:pt x="1029399" y="183841"/>
                    <a:pt x="1047753" y="175093"/>
                    <a:pt x="1073203" y="167017"/>
                  </a:cubicBezTo>
                  <a:cubicBezTo>
                    <a:pt x="1091313" y="161390"/>
                    <a:pt x="1113337" y="156128"/>
                    <a:pt x="1139277" y="151231"/>
                  </a:cubicBezTo>
                  <a:cubicBezTo>
                    <a:pt x="1165217" y="146338"/>
                    <a:pt x="1184426" y="143891"/>
                    <a:pt x="1196906" y="143891"/>
                  </a:cubicBezTo>
                  <a:close/>
                  <a:moveTo>
                    <a:pt x="1779819" y="141323"/>
                  </a:moveTo>
                  <a:cubicBezTo>
                    <a:pt x="1822399" y="141323"/>
                    <a:pt x="1858498" y="152090"/>
                    <a:pt x="1888108" y="173623"/>
                  </a:cubicBezTo>
                  <a:cubicBezTo>
                    <a:pt x="1903768" y="185127"/>
                    <a:pt x="1914719" y="198281"/>
                    <a:pt x="1920961" y="213086"/>
                  </a:cubicBezTo>
                  <a:cubicBezTo>
                    <a:pt x="1927199" y="227892"/>
                    <a:pt x="1930320" y="248264"/>
                    <a:pt x="1930320" y="274205"/>
                  </a:cubicBezTo>
                  <a:lnTo>
                    <a:pt x="1929587" y="328897"/>
                  </a:lnTo>
                  <a:cubicBezTo>
                    <a:pt x="1929587" y="366827"/>
                    <a:pt x="1932277" y="391422"/>
                    <a:pt x="1937664" y="402679"/>
                  </a:cubicBezTo>
                  <a:cubicBezTo>
                    <a:pt x="1940354" y="408063"/>
                    <a:pt x="1942922" y="411489"/>
                    <a:pt x="1945372" y="412956"/>
                  </a:cubicBezTo>
                  <a:cubicBezTo>
                    <a:pt x="1947819" y="414426"/>
                    <a:pt x="1952956" y="415771"/>
                    <a:pt x="1960789" y="416994"/>
                  </a:cubicBezTo>
                  <a:cubicBezTo>
                    <a:pt x="1968619" y="418218"/>
                    <a:pt x="1972536" y="423358"/>
                    <a:pt x="1972536" y="432411"/>
                  </a:cubicBezTo>
                  <a:cubicBezTo>
                    <a:pt x="1972536" y="444158"/>
                    <a:pt x="1967823" y="456395"/>
                    <a:pt x="1958401" y="469118"/>
                  </a:cubicBezTo>
                  <a:cubicBezTo>
                    <a:pt x="1948980" y="481845"/>
                    <a:pt x="1936805" y="492490"/>
                    <a:pt x="1921879" y="501057"/>
                  </a:cubicBezTo>
                  <a:cubicBezTo>
                    <a:pt x="1903525" y="511824"/>
                    <a:pt x="1884313" y="517207"/>
                    <a:pt x="1864246" y="517207"/>
                  </a:cubicBezTo>
                  <a:cubicBezTo>
                    <a:pt x="1838553" y="517207"/>
                    <a:pt x="1818239" y="508397"/>
                    <a:pt x="1803312" y="490777"/>
                  </a:cubicBezTo>
                  <a:cubicBezTo>
                    <a:pt x="1798176" y="484413"/>
                    <a:pt x="1793401" y="481233"/>
                    <a:pt x="1788997" y="481233"/>
                  </a:cubicBezTo>
                  <a:cubicBezTo>
                    <a:pt x="1784104" y="481233"/>
                    <a:pt x="1777619" y="484292"/>
                    <a:pt x="1769542" y="490409"/>
                  </a:cubicBezTo>
                  <a:cubicBezTo>
                    <a:pt x="1745072" y="508275"/>
                    <a:pt x="1717296" y="517207"/>
                    <a:pt x="1686216" y="517207"/>
                  </a:cubicBezTo>
                  <a:cubicBezTo>
                    <a:pt x="1654159" y="517207"/>
                    <a:pt x="1628219" y="510354"/>
                    <a:pt x="1608395" y="496650"/>
                  </a:cubicBezTo>
                  <a:cubicBezTo>
                    <a:pt x="1595425" y="487597"/>
                    <a:pt x="1585148" y="475788"/>
                    <a:pt x="1577562" y="461229"/>
                  </a:cubicBezTo>
                  <a:cubicBezTo>
                    <a:pt x="1569975" y="446667"/>
                    <a:pt x="1566183" y="431435"/>
                    <a:pt x="1566183" y="415528"/>
                  </a:cubicBezTo>
                  <a:cubicBezTo>
                    <a:pt x="1566183" y="390077"/>
                    <a:pt x="1576460" y="367564"/>
                    <a:pt x="1597017" y="347987"/>
                  </a:cubicBezTo>
                  <a:cubicBezTo>
                    <a:pt x="1629074" y="317150"/>
                    <a:pt x="1677041" y="301612"/>
                    <a:pt x="1740912" y="301368"/>
                  </a:cubicBezTo>
                  <a:cubicBezTo>
                    <a:pt x="1755105" y="301368"/>
                    <a:pt x="1764037" y="299961"/>
                    <a:pt x="1767707" y="297146"/>
                  </a:cubicBezTo>
                  <a:cubicBezTo>
                    <a:pt x="1771377" y="294331"/>
                    <a:pt x="1773212" y="287786"/>
                    <a:pt x="1773212" y="277506"/>
                  </a:cubicBezTo>
                  <a:cubicBezTo>
                    <a:pt x="1773212" y="251566"/>
                    <a:pt x="1770522" y="232785"/>
                    <a:pt x="1765139" y="221160"/>
                  </a:cubicBezTo>
                  <a:cubicBezTo>
                    <a:pt x="1759752" y="209538"/>
                    <a:pt x="1750945" y="203724"/>
                    <a:pt x="1738708" y="203724"/>
                  </a:cubicBezTo>
                  <a:cubicBezTo>
                    <a:pt x="1731365" y="203724"/>
                    <a:pt x="1724821" y="205927"/>
                    <a:pt x="1719069" y="210331"/>
                  </a:cubicBezTo>
                  <a:cubicBezTo>
                    <a:pt x="1713317" y="214737"/>
                    <a:pt x="1706161" y="222814"/>
                    <a:pt x="1697595" y="234558"/>
                  </a:cubicBezTo>
                  <a:cubicBezTo>
                    <a:pt x="1675814" y="265638"/>
                    <a:pt x="1653057" y="281176"/>
                    <a:pt x="1629321" y="281176"/>
                  </a:cubicBezTo>
                  <a:cubicBezTo>
                    <a:pt x="1617330" y="281176"/>
                    <a:pt x="1607540" y="277628"/>
                    <a:pt x="1599954" y="270531"/>
                  </a:cubicBezTo>
                  <a:cubicBezTo>
                    <a:pt x="1592367" y="263435"/>
                    <a:pt x="1588575" y="254138"/>
                    <a:pt x="1588575" y="242634"/>
                  </a:cubicBezTo>
                  <a:cubicBezTo>
                    <a:pt x="1588575" y="230888"/>
                    <a:pt x="1593284" y="219141"/>
                    <a:pt x="1602706" y="207394"/>
                  </a:cubicBezTo>
                  <a:cubicBezTo>
                    <a:pt x="1612128" y="195650"/>
                    <a:pt x="1624914" y="185370"/>
                    <a:pt x="1641067" y="176560"/>
                  </a:cubicBezTo>
                  <a:cubicBezTo>
                    <a:pt x="1685361" y="153070"/>
                    <a:pt x="1731612" y="141323"/>
                    <a:pt x="1779819" y="141323"/>
                  </a:cubicBezTo>
                  <a:close/>
                  <a:moveTo>
                    <a:pt x="1419720" y="6238"/>
                  </a:moveTo>
                  <a:cubicBezTo>
                    <a:pt x="1441010" y="6238"/>
                    <a:pt x="1457897" y="10214"/>
                    <a:pt x="1470377" y="18169"/>
                  </a:cubicBezTo>
                  <a:cubicBezTo>
                    <a:pt x="1482857" y="26121"/>
                    <a:pt x="1489099" y="36829"/>
                    <a:pt x="1489099" y="50289"/>
                  </a:cubicBezTo>
                  <a:cubicBezTo>
                    <a:pt x="1489099" y="69132"/>
                    <a:pt x="1479677" y="84059"/>
                    <a:pt x="1460834" y="95069"/>
                  </a:cubicBezTo>
                  <a:cubicBezTo>
                    <a:pt x="1430977" y="112446"/>
                    <a:pt x="1394881" y="121134"/>
                    <a:pt x="1352548" y="121134"/>
                  </a:cubicBezTo>
                  <a:cubicBezTo>
                    <a:pt x="1334681" y="121134"/>
                    <a:pt x="1320487" y="117708"/>
                    <a:pt x="1309964" y="110854"/>
                  </a:cubicBezTo>
                  <a:cubicBezTo>
                    <a:pt x="1295770" y="102044"/>
                    <a:pt x="1288674" y="89811"/>
                    <a:pt x="1288674" y="74147"/>
                  </a:cubicBezTo>
                  <a:cubicBezTo>
                    <a:pt x="1288674" y="53100"/>
                    <a:pt x="1303725" y="36582"/>
                    <a:pt x="1333826" y="24592"/>
                  </a:cubicBezTo>
                  <a:cubicBezTo>
                    <a:pt x="1364416" y="12355"/>
                    <a:pt x="1393046" y="6238"/>
                    <a:pt x="1419720" y="6238"/>
                  </a:cubicBezTo>
                  <a:close/>
                  <a:moveTo>
                    <a:pt x="1142214" y="6238"/>
                  </a:moveTo>
                  <a:cubicBezTo>
                    <a:pt x="1163504" y="6238"/>
                    <a:pt x="1180388" y="10214"/>
                    <a:pt x="1192868" y="18169"/>
                  </a:cubicBezTo>
                  <a:cubicBezTo>
                    <a:pt x="1205348" y="26121"/>
                    <a:pt x="1211589" y="36829"/>
                    <a:pt x="1211589" y="50289"/>
                  </a:cubicBezTo>
                  <a:cubicBezTo>
                    <a:pt x="1211589" y="69132"/>
                    <a:pt x="1202168" y="84059"/>
                    <a:pt x="1183324" y="95069"/>
                  </a:cubicBezTo>
                  <a:cubicBezTo>
                    <a:pt x="1153471" y="112446"/>
                    <a:pt x="1117375" y="121134"/>
                    <a:pt x="1075038" y="121134"/>
                  </a:cubicBezTo>
                  <a:cubicBezTo>
                    <a:pt x="1057418" y="121134"/>
                    <a:pt x="1043224" y="117708"/>
                    <a:pt x="1032458" y="110854"/>
                  </a:cubicBezTo>
                  <a:cubicBezTo>
                    <a:pt x="1018264" y="101801"/>
                    <a:pt x="1011167" y="89564"/>
                    <a:pt x="1011167" y="74147"/>
                  </a:cubicBezTo>
                  <a:cubicBezTo>
                    <a:pt x="1011167" y="53100"/>
                    <a:pt x="1026216" y="36582"/>
                    <a:pt x="1056316" y="24592"/>
                  </a:cubicBezTo>
                  <a:cubicBezTo>
                    <a:pt x="1086907" y="12355"/>
                    <a:pt x="1115537" y="6238"/>
                    <a:pt x="1142214" y="6238"/>
                  </a:cubicBezTo>
                  <a:close/>
                  <a:moveTo>
                    <a:pt x="435351" y="0"/>
                  </a:moveTo>
                  <a:cubicBezTo>
                    <a:pt x="443915" y="0"/>
                    <a:pt x="452113" y="4893"/>
                    <a:pt x="459943" y="14680"/>
                  </a:cubicBezTo>
                  <a:cubicBezTo>
                    <a:pt x="481480" y="42090"/>
                    <a:pt x="492247" y="72434"/>
                    <a:pt x="492247" y="105714"/>
                  </a:cubicBezTo>
                  <a:cubicBezTo>
                    <a:pt x="492247" y="120888"/>
                    <a:pt x="488699" y="133003"/>
                    <a:pt x="481602" y="142056"/>
                  </a:cubicBezTo>
                  <a:cubicBezTo>
                    <a:pt x="474505" y="151110"/>
                    <a:pt x="465205" y="155638"/>
                    <a:pt x="453705" y="155638"/>
                  </a:cubicBezTo>
                  <a:cubicBezTo>
                    <a:pt x="445138" y="155638"/>
                    <a:pt x="438653" y="153925"/>
                    <a:pt x="434250" y="150498"/>
                  </a:cubicBezTo>
                  <a:cubicBezTo>
                    <a:pt x="429843" y="147071"/>
                    <a:pt x="418586" y="135081"/>
                    <a:pt x="400479" y="114524"/>
                  </a:cubicBezTo>
                  <a:cubicBezTo>
                    <a:pt x="389466" y="101801"/>
                    <a:pt x="376190" y="93481"/>
                    <a:pt x="360651" y="89564"/>
                  </a:cubicBezTo>
                  <a:cubicBezTo>
                    <a:pt x="345110" y="85651"/>
                    <a:pt x="316173" y="83079"/>
                    <a:pt x="273836" y="81856"/>
                  </a:cubicBezTo>
                  <a:cubicBezTo>
                    <a:pt x="256953" y="81856"/>
                    <a:pt x="246551" y="86137"/>
                    <a:pt x="242638" y="94704"/>
                  </a:cubicBezTo>
                  <a:cubicBezTo>
                    <a:pt x="239701" y="101068"/>
                    <a:pt x="236945" y="113548"/>
                    <a:pt x="234377" y="132145"/>
                  </a:cubicBezTo>
                  <a:cubicBezTo>
                    <a:pt x="231808" y="150745"/>
                    <a:pt x="230523" y="167628"/>
                    <a:pt x="230523" y="182802"/>
                  </a:cubicBezTo>
                  <a:cubicBezTo>
                    <a:pt x="230523" y="191855"/>
                    <a:pt x="233459" y="198097"/>
                    <a:pt x="239333" y="201524"/>
                  </a:cubicBezTo>
                  <a:cubicBezTo>
                    <a:pt x="245206" y="204947"/>
                    <a:pt x="256219" y="206661"/>
                    <a:pt x="272370" y="206661"/>
                  </a:cubicBezTo>
                  <a:cubicBezTo>
                    <a:pt x="283136" y="206661"/>
                    <a:pt x="291091" y="204704"/>
                    <a:pt x="296228" y="200787"/>
                  </a:cubicBezTo>
                  <a:cubicBezTo>
                    <a:pt x="301368" y="196874"/>
                    <a:pt x="304917" y="190267"/>
                    <a:pt x="306873" y="180967"/>
                  </a:cubicBezTo>
                  <a:cubicBezTo>
                    <a:pt x="312503" y="154293"/>
                    <a:pt x="324004" y="140955"/>
                    <a:pt x="341380" y="140955"/>
                  </a:cubicBezTo>
                  <a:cubicBezTo>
                    <a:pt x="371234" y="140955"/>
                    <a:pt x="386161" y="176685"/>
                    <a:pt x="386161" y="248139"/>
                  </a:cubicBezTo>
                  <a:cubicBezTo>
                    <a:pt x="386161" y="293413"/>
                    <a:pt x="379676" y="326694"/>
                    <a:pt x="366706" y="347987"/>
                  </a:cubicBezTo>
                  <a:cubicBezTo>
                    <a:pt x="358876" y="360954"/>
                    <a:pt x="348109" y="367439"/>
                    <a:pt x="334405" y="367439"/>
                  </a:cubicBezTo>
                  <a:cubicBezTo>
                    <a:pt x="319965" y="367439"/>
                    <a:pt x="311645" y="357774"/>
                    <a:pt x="309445" y="338440"/>
                  </a:cubicBezTo>
                  <a:cubicBezTo>
                    <a:pt x="308222" y="325960"/>
                    <a:pt x="306689" y="317150"/>
                    <a:pt x="304854" y="312013"/>
                  </a:cubicBezTo>
                  <a:cubicBezTo>
                    <a:pt x="303019" y="306873"/>
                    <a:pt x="299533" y="301980"/>
                    <a:pt x="294393" y="297330"/>
                  </a:cubicBezTo>
                  <a:cubicBezTo>
                    <a:pt x="286316" y="289743"/>
                    <a:pt x="274573" y="285948"/>
                    <a:pt x="259156" y="285948"/>
                  </a:cubicBezTo>
                  <a:cubicBezTo>
                    <a:pt x="248143" y="285948"/>
                    <a:pt x="240678" y="287908"/>
                    <a:pt x="236764" y="291821"/>
                  </a:cubicBezTo>
                  <a:cubicBezTo>
                    <a:pt x="232848" y="295738"/>
                    <a:pt x="231134" y="303203"/>
                    <a:pt x="231624" y="314213"/>
                  </a:cubicBezTo>
                  <a:cubicBezTo>
                    <a:pt x="231624" y="316173"/>
                    <a:pt x="231503" y="327552"/>
                    <a:pt x="231256" y="348352"/>
                  </a:cubicBezTo>
                  <a:cubicBezTo>
                    <a:pt x="231256" y="390689"/>
                    <a:pt x="235663" y="416504"/>
                    <a:pt x="244473" y="425805"/>
                  </a:cubicBezTo>
                  <a:cubicBezTo>
                    <a:pt x="247409" y="429475"/>
                    <a:pt x="250405" y="431862"/>
                    <a:pt x="253464" y="432964"/>
                  </a:cubicBezTo>
                  <a:cubicBezTo>
                    <a:pt x="256525" y="434065"/>
                    <a:pt x="264540" y="435595"/>
                    <a:pt x="277510" y="437551"/>
                  </a:cubicBezTo>
                  <a:cubicBezTo>
                    <a:pt x="283870" y="438531"/>
                    <a:pt x="289253" y="441833"/>
                    <a:pt x="293660" y="447463"/>
                  </a:cubicBezTo>
                  <a:cubicBezTo>
                    <a:pt x="298063" y="453090"/>
                    <a:pt x="300267" y="459575"/>
                    <a:pt x="300267" y="466918"/>
                  </a:cubicBezTo>
                  <a:cubicBezTo>
                    <a:pt x="300267" y="485762"/>
                    <a:pt x="289253" y="497874"/>
                    <a:pt x="267230" y="503257"/>
                  </a:cubicBezTo>
                  <a:cubicBezTo>
                    <a:pt x="235416" y="510844"/>
                    <a:pt x="190757" y="514635"/>
                    <a:pt x="133247" y="514635"/>
                  </a:cubicBezTo>
                  <a:cubicBezTo>
                    <a:pt x="82836" y="514635"/>
                    <a:pt x="48085" y="511702"/>
                    <a:pt x="28999" y="505829"/>
                  </a:cubicBezTo>
                  <a:cubicBezTo>
                    <a:pt x="20435" y="503135"/>
                    <a:pt x="13460" y="498242"/>
                    <a:pt x="8077" y="491145"/>
                  </a:cubicBezTo>
                  <a:cubicBezTo>
                    <a:pt x="2693" y="484048"/>
                    <a:pt x="0" y="476215"/>
                    <a:pt x="0" y="467652"/>
                  </a:cubicBezTo>
                  <a:cubicBezTo>
                    <a:pt x="0" y="456885"/>
                    <a:pt x="3917" y="448196"/>
                    <a:pt x="11747" y="441590"/>
                  </a:cubicBezTo>
                  <a:cubicBezTo>
                    <a:pt x="13703" y="440120"/>
                    <a:pt x="20435" y="437061"/>
                    <a:pt x="31935" y="432411"/>
                  </a:cubicBezTo>
                  <a:cubicBezTo>
                    <a:pt x="45639" y="427028"/>
                    <a:pt x="53837" y="414548"/>
                    <a:pt x="56530" y="394971"/>
                  </a:cubicBezTo>
                  <a:cubicBezTo>
                    <a:pt x="60934" y="364871"/>
                    <a:pt x="63137" y="296228"/>
                    <a:pt x="63137" y="189040"/>
                  </a:cubicBezTo>
                  <a:cubicBezTo>
                    <a:pt x="63137" y="142790"/>
                    <a:pt x="61546" y="112811"/>
                    <a:pt x="58365" y="99108"/>
                  </a:cubicBezTo>
                  <a:cubicBezTo>
                    <a:pt x="55182" y="85404"/>
                    <a:pt x="47474" y="75861"/>
                    <a:pt x="35240" y="70477"/>
                  </a:cubicBezTo>
                  <a:cubicBezTo>
                    <a:pt x="23003" y="65094"/>
                    <a:pt x="14989" y="60381"/>
                    <a:pt x="11194" y="56343"/>
                  </a:cubicBezTo>
                  <a:cubicBezTo>
                    <a:pt x="7402" y="52308"/>
                    <a:pt x="5505" y="46494"/>
                    <a:pt x="5505" y="38907"/>
                  </a:cubicBezTo>
                  <a:cubicBezTo>
                    <a:pt x="5505" y="28140"/>
                    <a:pt x="10767" y="19146"/>
                    <a:pt x="21290" y="11928"/>
                  </a:cubicBezTo>
                  <a:cubicBezTo>
                    <a:pt x="31814" y="4709"/>
                    <a:pt x="44784" y="1098"/>
                    <a:pt x="60200" y="1098"/>
                  </a:cubicBezTo>
                  <a:cubicBezTo>
                    <a:pt x="69987" y="1098"/>
                    <a:pt x="84306" y="1835"/>
                    <a:pt x="103149" y="3302"/>
                  </a:cubicBezTo>
                  <a:cubicBezTo>
                    <a:pt x="143037" y="6485"/>
                    <a:pt x="190757" y="8073"/>
                    <a:pt x="246308" y="8073"/>
                  </a:cubicBezTo>
                  <a:cubicBezTo>
                    <a:pt x="335139" y="8073"/>
                    <a:pt x="394971" y="5627"/>
                    <a:pt x="425805" y="733"/>
                  </a:cubicBezTo>
                  <a:cubicBezTo>
                    <a:pt x="429968" y="243"/>
                    <a:pt x="433148" y="0"/>
                    <a:pt x="435351"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Poppins" panose="00000500000000000000" pitchFamily="50" charset="0"/>
                <a:cs typeface="Poppins" panose="00000500000000000000" pitchFamily="50" charset="0"/>
              </a:endParaRPr>
            </a:p>
          </p:txBody>
        </p:sp>
      </p:grpSp>
    </p:spTree>
    <p:extLst>
      <p:ext uri="{BB962C8B-B14F-4D97-AF65-F5344CB8AC3E}">
        <p14:creationId xmlns:p14="http://schemas.microsoft.com/office/powerpoint/2010/main" val="1429978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8C4FC08-3964-432F-8453-D9522A042853}"/>
              </a:ext>
            </a:extLst>
          </p:cNvPr>
          <p:cNvSpPr txBox="1"/>
          <p:nvPr/>
        </p:nvSpPr>
        <p:spPr>
          <a:xfrm>
            <a:off x="890401" y="1520919"/>
            <a:ext cx="4346617" cy="1754326"/>
          </a:xfrm>
          <a:prstGeom prst="rect">
            <a:avLst/>
          </a:prstGeom>
          <a:noFill/>
        </p:spPr>
        <p:txBody>
          <a:bodyPr wrap="square" rtlCol="0">
            <a:spAutoFit/>
          </a:bodyPr>
          <a:lstStyle/>
          <a:p>
            <a:r>
              <a:rPr lang="en-US" sz="3600" b="1" dirty="0">
                <a:solidFill>
                  <a:schemeClr val="accent1"/>
                </a:solidFill>
                <a:latin typeface="Poppins" panose="00000500000000000000" pitchFamily="50" charset="0"/>
                <a:cs typeface="Poppins" panose="00000500000000000000" pitchFamily="50" charset="0"/>
              </a:rPr>
              <a:t>Good food choices are good investments.</a:t>
            </a:r>
            <a:endParaRPr lang="id-ID" sz="16600" b="1" i="1" dirty="0">
              <a:solidFill>
                <a:schemeClr val="accent1"/>
              </a:solidFill>
              <a:latin typeface="Poppins" panose="00000500000000000000" pitchFamily="50" charset="0"/>
              <a:cs typeface="Poppins" panose="00000500000000000000" pitchFamily="50" charset="0"/>
            </a:endParaRPr>
          </a:p>
        </p:txBody>
      </p:sp>
      <p:sp>
        <p:nvSpPr>
          <p:cNvPr id="18" name="TextBox 17">
            <a:extLst>
              <a:ext uri="{FF2B5EF4-FFF2-40B4-BE49-F238E27FC236}">
                <a16:creationId xmlns:a16="http://schemas.microsoft.com/office/drawing/2014/main" id="{21475763-92F4-4518-9E5E-119AE599F302}"/>
              </a:ext>
            </a:extLst>
          </p:cNvPr>
          <p:cNvSpPr txBox="1"/>
          <p:nvPr/>
        </p:nvSpPr>
        <p:spPr>
          <a:xfrm>
            <a:off x="1925783" y="4258910"/>
            <a:ext cx="2668584" cy="579005"/>
          </a:xfrm>
          <a:prstGeom prst="rect">
            <a:avLst/>
          </a:prstGeom>
          <a:noFill/>
        </p:spPr>
        <p:txBody>
          <a:bodyPr wrap="square" rtlCol="0">
            <a:spAutoFit/>
          </a:bodyPr>
          <a:lstStyle/>
          <a:p>
            <a:pPr>
              <a:lnSpc>
                <a:spcPct val="150000"/>
              </a:lnSpc>
            </a:pPr>
            <a:r>
              <a:rPr lang="id-ID" sz="1100">
                <a:solidFill>
                  <a:schemeClr val="bg2">
                    <a:lumMod val="50000"/>
                  </a:schemeClr>
                </a:solidFill>
                <a:latin typeface="Poppins" panose="00000500000000000000" pitchFamily="50" charset="0"/>
                <a:cs typeface="Poppins" panose="00000500000000000000" pitchFamily="50" charset="0"/>
              </a:rPr>
              <a:t>Maecenas iaculis lacinia nisl, eu tincidunt ante. Maecenas semper</a:t>
            </a:r>
          </a:p>
        </p:txBody>
      </p:sp>
      <p:sp>
        <p:nvSpPr>
          <p:cNvPr id="19" name="TextBox 18">
            <a:extLst>
              <a:ext uri="{FF2B5EF4-FFF2-40B4-BE49-F238E27FC236}">
                <a16:creationId xmlns:a16="http://schemas.microsoft.com/office/drawing/2014/main" id="{13B3FF2F-1692-4E69-93A1-863CA72FF629}"/>
              </a:ext>
            </a:extLst>
          </p:cNvPr>
          <p:cNvSpPr txBox="1"/>
          <p:nvPr/>
        </p:nvSpPr>
        <p:spPr>
          <a:xfrm>
            <a:off x="1925783" y="3877910"/>
            <a:ext cx="2280457" cy="338554"/>
          </a:xfrm>
          <a:prstGeom prst="rect">
            <a:avLst/>
          </a:prstGeom>
          <a:noFill/>
        </p:spPr>
        <p:txBody>
          <a:bodyPr wrap="square" rtlCol="0">
            <a:spAutoFit/>
          </a:bodyPr>
          <a:lstStyle/>
          <a:p>
            <a:r>
              <a:rPr lang="en-US" sz="1600" dirty="0">
                <a:solidFill>
                  <a:schemeClr val="bg2">
                    <a:lumMod val="50000"/>
                  </a:schemeClr>
                </a:solidFill>
                <a:latin typeface="Poppins" panose="00000500000000000000" pitchFamily="50" charset="0"/>
                <a:cs typeface="Poppins" panose="00000500000000000000" pitchFamily="50" charset="0"/>
              </a:rPr>
              <a:t>Some title here</a:t>
            </a:r>
            <a:endParaRPr lang="id-ID" sz="3600" i="1" dirty="0">
              <a:solidFill>
                <a:schemeClr val="bg2">
                  <a:lumMod val="50000"/>
                </a:schemeClr>
              </a:solidFill>
              <a:latin typeface="Poppins" panose="00000500000000000000" pitchFamily="50" charset="0"/>
              <a:cs typeface="Poppins" panose="00000500000000000000" pitchFamily="50" charset="0"/>
            </a:endParaRPr>
          </a:p>
        </p:txBody>
      </p:sp>
      <p:sp>
        <p:nvSpPr>
          <p:cNvPr id="20" name="TextBox 19">
            <a:extLst>
              <a:ext uri="{FF2B5EF4-FFF2-40B4-BE49-F238E27FC236}">
                <a16:creationId xmlns:a16="http://schemas.microsoft.com/office/drawing/2014/main" id="{2D99A27A-FCEC-4846-ADAA-AAEF97F10BD2}"/>
              </a:ext>
            </a:extLst>
          </p:cNvPr>
          <p:cNvSpPr txBox="1"/>
          <p:nvPr/>
        </p:nvSpPr>
        <p:spPr>
          <a:xfrm>
            <a:off x="752519" y="4258910"/>
            <a:ext cx="966108" cy="646331"/>
          </a:xfrm>
          <a:prstGeom prst="rect">
            <a:avLst/>
          </a:prstGeom>
          <a:noFill/>
        </p:spPr>
        <p:txBody>
          <a:bodyPr wrap="square" rtlCol="0">
            <a:spAutoFit/>
          </a:bodyPr>
          <a:lstStyle/>
          <a:p>
            <a:pPr algn="r"/>
            <a:r>
              <a:rPr lang="en-US" sz="3600">
                <a:solidFill>
                  <a:schemeClr val="accent1"/>
                </a:solidFill>
                <a:latin typeface="Poppins" panose="00000500000000000000" pitchFamily="50" charset="0"/>
                <a:cs typeface="Poppins" panose="00000500000000000000" pitchFamily="50" charset="0"/>
              </a:rPr>
              <a:t>01.</a:t>
            </a:r>
            <a:endParaRPr lang="id-ID" sz="16600" i="1">
              <a:solidFill>
                <a:schemeClr val="accent1"/>
              </a:solidFill>
              <a:latin typeface="Poppins" panose="00000500000000000000" pitchFamily="50" charset="0"/>
              <a:cs typeface="Poppins" panose="00000500000000000000" pitchFamily="50" charset="0"/>
            </a:endParaRPr>
          </a:p>
        </p:txBody>
      </p:sp>
      <p:sp>
        <p:nvSpPr>
          <p:cNvPr id="21" name="TextBox 20">
            <a:extLst>
              <a:ext uri="{FF2B5EF4-FFF2-40B4-BE49-F238E27FC236}">
                <a16:creationId xmlns:a16="http://schemas.microsoft.com/office/drawing/2014/main" id="{6B700731-DFF7-43CB-A92B-C6B81AE757AD}"/>
              </a:ext>
            </a:extLst>
          </p:cNvPr>
          <p:cNvSpPr txBox="1"/>
          <p:nvPr/>
        </p:nvSpPr>
        <p:spPr>
          <a:xfrm>
            <a:off x="1925783" y="5666613"/>
            <a:ext cx="2668584" cy="579005"/>
          </a:xfrm>
          <a:prstGeom prst="rect">
            <a:avLst/>
          </a:prstGeom>
          <a:noFill/>
        </p:spPr>
        <p:txBody>
          <a:bodyPr wrap="square" rtlCol="0">
            <a:spAutoFit/>
          </a:bodyPr>
          <a:lstStyle/>
          <a:p>
            <a:pPr>
              <a:lnSpc>
                <a:spcPct val="150000"/>
              </a:lnSpc>
            </a:pPr>
            <a:r>
              <a:rPr lang="id-ID" sz="1100">
                <a:solidFill>
                  <a:schemeClr val="bg2">
                    <a:lumMod val="50000"/>
                  </a:schemeClr>
                </a:solidFill>
                <a:latin typeface="Poppins" panose="00000500000000000000" pitchFamily="50" charset="0"/>
                <a:cs typeface="Poppins" panose="00000500000000000000" pitchFamily="50" charset="0"/>
              </a:rPr>
              <a:t>Maecenas iaculis lacinia nisl, eu tincidunt ante. Maecenas semper</a:t>
            </a:r>
          </a:p>
        </p:txBody>
      </p:sp>
      <p:sp>
        <p:nvSpPr>
          <p:cNvPr id="22" name="TextBox 21">
            <a:extLst>
              <a:ext uri="{FF2B5EF4-FFF2-40B4-BE49-F238E27FC236}">
                <a16:creationId xmlns:a16="http://schemas.microsoft.com/office/drawing/2014/main" id="{0DFEE9CA-79E7-44A4-8BC4-C6E9F783F201}"/>
              </a:ext>
            </a:extLst>
          </p:cNvPr>
          <p:cNvSpPr txBox="1"/>
          <p:nvPr/>
        </p:nvSpPr>
        <p:spPr>
          <a:xfrm>
            <a:off x="1925783" y="5285613"/>
            <a:ext cx="2149828" cy="338554"/>
          </a:xfrm>
          <a:prstGeom prst="rect">
            <a:avLst/>
          </a:prstGeom>
          <a:noFill/>
        </p:spPr>
        <p:txBody>
          <a:bodyPr wrap="square" rtlCol="0">
            <a:spAutoFit/>
          </a:bodyPr>
          <a:lstStyle/>
          <a:p>
            <a:r>
              <a:rPr lang="en-US" sz="1600" dirty="0">
                <a:solidFill>
                  <a:schemeClr val="bg2">
                    <a:lumMod val="50000"/>
                  </a:schemeClr>
                </a:solidFill>
                <a:latin typeface="Poppins" panose="00000500000000000000" pitchFamily="50" charset="0"/>
                <a:cs typeface="Poppins" panose="00000500000000000000" pitchFamily="50" charset="0"/>
              </a:rPr>
              <a:t>Some title here</a:t>
            </a:r>
            <a:endParaRPr lang="id-ID" sz="3600" i="1" dirty="0">
              <a:solidFill>
                <a:schemeClr val="bg2">
                  <a:lumMod val="50000"/>
                </a:schemeClr>
              </a:solidFill>
              <a:latin typeface="Poppins" panose="00000500000000000000" pitchFamily="50" charset="0"/>
              <a:cs typeface="Poppins" panose="00000500000000000000" pitchFamily="50" charset="0"/>
            </a:endParaRPr>
          </a:p>
        </p:txBody>
      </p:sp>
      <p:sp>
        <p:nvSpPr>
          <p:cNvPr id="23" name="TextBox 22">
            <a:extLst>
              <a:ext uri="{FF2B5EF4-FFF2-40B4-BE49-F238E27FC236}">
                <a16:creationId xmlns:a16="http://schemas.microsoft.com/office/drawing/2014/main" id="{A65B55DF-88B9-450E-92EB-A60E0712474F}"/>
              </a:ext>
            </a:extLst>
          </p:cNvPr>
          <p:cNvSpPr txBox="1"/>
          <p:nvPr/>
        </p:nvSpPr>
        <p:spPr>
          <a:xfrm>
            <a:off x="752519" y="5666613"/>
            <a:ext cx="966108" cy="646331"/>
          </a:xfrm>
          <a:prstGeom prst="rect">
            <a:avLst/>
          </a:prstGeom>
          <a:noFill/>
        </p:spPr>
        <p:txBody>
          <a:bodyPr wrap="square" rtlCol="0">
            <a:spAutoFit/>
          </a:bodyPr>
          <a:lstStyle/>
          <a:p>
            <a:pPr algn="r"/>
            <a:r>
              <a:rPr lang="en-US" sz="3600">
                <a:solidFill>
                  <a:schemeClr val="accent1"/>
                </a:solidFill>
                <a:latin typeface="Poppins" panose="00000500000000000000" pitchFamily="50" charset="0"/>
                <a:cs typeface="Poppins" panose="00000500000000000000" pitchFamily="50" charset="0"/>
              </a:rPr>
              <a:t>02.</a:t>
            </a:r>
            <a:endParaRPr lang="id-ID" sz="16600" i="1">
              <a:solidFill>
                <a:schemeClr val="accent1"/>
              </a:solidFill>
              <a:latin typeface="Poppins" panose="00000500000000000000" pitchFamily="50" charset="0"/>
              <a:cs typeface="Poppins" panose="00000500000000000000" pitchFamily="50" charset="0"/>
            </a:endParaRPr>
          </a:p>
        </p:txBody>
      </p:sp>
      <p:sp>
        <p:nvSpPr>
          <p:cNvPr id="29" name="Rectangle 28">
            <a:extLst>
              <a:ext uri="{FF2B5EF4-FFF2-40B4-BE49-F238E27FC236}">
                <a16:creationId xmlns:a16="http://schemas.microsoft.com/office/drawing/2014/main" id="{B03FCD76-3777-4682-B657-76BB21731F47}"/>
              </a:ext>
            </a:extLst>
          </p:cNvPr>
          <p:cNvSpPr/>
          <p:nvPr/>
        </p:nvSpPr>
        <p:spPr>
          <a:xfrm>
            <a:off x="568036" y="3650475"/>
            <a:ext cx="4668982" cy="299258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sp>
        <p:nvSpPr>
          <p:cNvPr id="30" name="Right Triangle 29">
            <a:extLst>
              <a:ext uri="{FF2B5EF4-FFF2-40B4-BE49-F238E27FC236}">
                <a16:creationId xmlns:a16="http://schemas.microsoft.com/office/drawing/2014/main" id="{093EF14E-08CC-4D29-B7B1-E484BF9E1A39}"/>
              </a:ext>
            </a:extLst>
          </p:cNvPr>
          <p:cNvSpPr/>
          <p:nvPr/>
        </p:nvSpPr>
        <p:spPr>
          <a:xfrm rot="10800000">
            <a:off x="4738254" y="3650475"/>
            <a:ext cx="498764" cy="498764"/>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pic>
        <p:nvPicPr>
          <p:cNvPr id="3" name="Picture Placeholder 2">
            <a:extLst>
              <a:ext uri="{FF2B5EF4-FFF2-40B4-BE49-F238E27FC236}">
                <a16:creationId xmlns:a16="http://schemas.microsoft.com/office/drawing/2014/main" id="{E75E7A5E-AA40-46DE-B5B9-1E98CE23466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500" b="12500"/>
          <a:stretch>
            <a:fillRect/>
          </a:stretch>
        </p:blipFill>
        <p:spPr/>
      </p:pic>
      <p:grpSp>
        <p:nvGrpSpPr>
          <p:cNvPr id="14" name="Group 13">
            <a:extLst>
              <a:ext uri="{FF2B5EF4-FFF2-40B4-BE49-F238E27FC236}">
                <a16:creationId xmlns:a16="http://schemas.microsoft.com/office/drawing/2014/main" id="{83FA9EF3-75E1-4278-9321-0923A4A06FBA}"/>
              </a:ext>
            </a:extLst>
          </p:cNvPr>
          <p:cNvGrpSpPr/>
          <p:nvPr/>
        </p:nvGrpSpPr>
        <p:grpSpPr>
          <a:xfrm>
            <a:off x="1037793" y="558379"/>
            <a:ext cx="1361667" cy="489014"/>
            <a:chOff x="1769063" y="2652035"/>
            <a:chExt cx="4326937" cy="1553930"/>
          </a:xfrm>
        </p:grpSpPr>
        <p:pic>
          <p:nvPicPr>
            <p:cNvPr id="15" name="Graphic 14">
              <a:extLst>
                <a:ext uri="{FF2B5EF4-FFF2-40B4-BE49-F238E27FC236}">
                  <a16:creationId xmlns:a16="http://schemas.microsoft.com/office/drawing/2014/main" id="{D26FF1A4-517F-42F9-B1D1-7411CA4A07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69063" y="2652035"/>
              <a:ext cx="1553930" cy="1553930"/>
            </a:xfrm>
            <a:prstGeom prst="rect">
              <a:avLst/>
            </a:prstGeom>
          </p:spPr>
        </p:pic>
        <p:sp>
          <p:nvSpPr>
            <p:cNvPr id="17" name="Freeform: Shape 16">
              <a:extLst>
                <a:ext uri="{FF2B5EF4-FFF2-40B4-BE49-F238E27FC236}">
                  <a16:creationId xmlns:a16="http://schemas.microsoft.com/office/drawing/2014/main" id="{53D45574-1E68-43AD-9AF0-6948D7263CC1}"/>
                </a:ext>
              </a:extLst>
            </p:cNvPr>
            <p:cNvSpPr/>
            <p:nvPr/>
          </p:nvSpPr>
          <p:spPr>
            <a:xfrm>
              <a:off x="3604179" y="2933205"/>
              <a:ext cx="2491821" cy="1197583"/>
            </a:xfrm>
            <a:custGeom>
              <a:avLst/>
              <a:gdLst>
                <a:gd name="connsiteX0" fmla="*/ 257686 w 2491821"/>
                <a:gd name="connsiteY0" fmla="*/ 968162 h 1197583"/>
                <a:gd name="connsiteX1" fmla="*/ 235294 w 2491821"/>
                <a:gd name="connsiteY1" fmla="*/ 975134 h 1197583"/>
                <a:gd name="connsiteX2" fmla="*/ 229056 w 2491821"/>
                <a:gd name="connsiteY2" fmla="*/ 1000463 h 1197583"/>
                <a:gd name="connsiteX3" fmla="*/ 229056 w 2491821"/>
                <a:gd name="connsiteY3" fmla="*/ 1035335 h 1197583"/>
                <a:gd name="connsiteX4" fmla="*/ 236028 w 2491821"/>
                <a:gd name="connsiteY4" fmla="*/ 1099206 h 1197583"/>
                <a:gd name="connsiteX5" fmla="*/ 264293 w 2491821"/>
                <a:gd name="connsiteY5" fmla="*/ 1114991 h 1197583"/>
                <a:gd name="connsiteX6" fmla="*/ 320090 w 2491821"/>
                <a:gd name="connsiteY6" fmla="*/ 1049653 h 1197583"/>
                <a:gd name="connsiteX7" fmla="*/ 257686 w 2491821"/>
                <a:gd name="connsiteY7" fmla="*/ 968162 h 1197583"/>
                <a:gd name="connsiteX8" fmla="*/ 1358664 w 2491821"/>
                <a:gd name="connsiteY8" fmla="*/ 888138 h 1197583"/>
                <a:gd name="connsiteX9" fmla="*/ 1326361 w 2491821"/>
                <a:gd name="connsiteY9" fmla="*/ 904292 h 1197583"/>
                <a:gd name="connsiteX10" fmla="*/ 1315351 w 2491821"/>
                <a:gd name="connsiteY10" fmla="*/ 934757 h 1197583"/>
                <a:gd name="connsiteX11" fmla="*/ 1320671 w 2491821"/>
                <a:gd name="connsiteY11" fmla="*/ 950174 h 1197583"/>
                <a:gd name="connsiteX12" fmla="*/ 1339209 w 2491821"/>
                <a:gd name="connsiteY12" fmla="*/ 954581 h 1197583"/>
                <a:gd name="connsiteX13" fmla="*/ 1376285 w 2491821"/>
                <a:gd name="connsiteY13" fmla="*/ 954581 h 1197583"/>
                <a:gd name="connsiteX14" fmla="*/ 1399775 w 2491821"/>
                <a:gd name="connsiteY14" fmla="*/ 932922 h 1197583"/>
                <a:gd name="connsiteX15" fmla="*/ 1388396 w 2491821"/>
                <a:gd name="connsiteY15" fmla="*/ 900618 h 1197583"/>
                <a:gd name="connsiteX16" fmla="*/ 1358664 w 2491821"/>
                <a:gd name="connsiteY16" fmla="*/ 888138 h 1197583"/>
                <a:gd name="connsiteX17" fmla="*/ 720444 w 2491821"/>
                <a:gd name="connsiteY17" fmla="*/ 824636 h 1197583"/>
                <a:gd name="connsiteX18" fmla="*/ 740633 w 2491821"/>
                <a:gd name="connsiteY18" fmla="*/ 847393 h 1197583"/>
                <a:gd name="connsiteX19" fmla="*/ 740633 w 2491821"/>
                <a:gd name="connsiteY19" fmla="*/ 1060663 h 1197583"/>
                <a:gd name="connsiteX20" fmla="*/ 745221 w 2491821"/>
                <a:gd name="connsiteY20" fmla="*/ 1097739 h 1197583"/>
                <a:gd name="connsiteX21" fmla="*/ 763758 w 2491821"/>
                <a:gd name="connsiteY21" fmla="*/ 1119397 h 1197583"/>
                <a:gd name="connsiteX22" fmla="*/ 778994 w 2491821"/>
                <a:gd name="connsiteY22" fmla="*/ 1133160 h 1197583"/>
                <a:gd name="connsiteX23" fmla="*/ 782848 w 2491821"/>
                <a:gd name="connsiteY23" fmla="*/ 1147659 h 1197583"/>
                <a:gd name="connsiteX24" fmla="*/ 662812 w 2491821"/>
                <a:gd name="connsiteY24" fmla="*/ 1195015 h 1197583"/>
                <a:gd name="connsiteX25" fmla="*/ 560399 w 2491821"/>
                <a:gd name="connsiteY25" fmla="*/ 1184735 h 1197583"/>
                <a:gd name="connsiteX26" fmla="*/ 539662 w 2491821"/>
                <a:gd name="connsiteY26" fmla="*/ 1171886 h 1197583"/>
                <a:gd name="connsiteX27" fmla="*/ 531769 w 2491821"/>
                <a:gd name="connsiteY27" fmla="*/ 1150964 h 1197583"/>
                <a:gd name="connsiteX28" fmla="*/ 535807 w 2491821"/>
                <a:gd name="connsiteY28" fmla="*/ 1135548 h 1197583"/>
                <a:gd name="connsiteX29" fmla="*/ 556361 w 2491821"/>
                <a:gd name="connsiteY29" fmla="*/ 1117927 h 1197583"/>
                <a:gd name="connsiteX30" fmla="*/ 572514 w 2491821"/>
                <a:gd name="connsiteY30" fmla="*/ 1090395 h 1197583"/>
                <a:gd name="connsiteX31" fmla="*/ 577286 w 2491821"/>
                <a:gd name="connsiteY31" fmla="*/ 1033500 h 1197583"/>
                <a:gd name="connsiteX32" fmla="*/ 575632 w 2491821"/>
                <a:gd name="connsiteY32" fmla="*/ 988167 h 1197583"/>
                <a:gd name="connsiteX33" fmla="*/ 573248 w 2491821"/>
                <a:gd name="connsiteY33" fmla="*/ 949441 h 1197583"/>
                <a:gd name="connsiteX34" fmla="*/ 552691 w 2491821"/>
                <a:gd name="connsiteY34" fmla="*/ 926315 h 1197583"/>
                <a:gd name="connsiteX35" fmla="*/ 529934 w 2491821"/>
                <a:gd name="connsiteY35" fmla="*/ 896948 h 1197583"/>
                <a:gd name="connsiteX36" fmla="*/ 559666 w 2491821"/>
                <a:gd name="connsiteY36" fmla="*/ 862445 h 1197583"/>
                <a:gd name="connsiteX37" fmla="*/ 647764 w 2491821"/>
                <a:gd name="connsiteY37" fmla="*/ 835646 h 1197583"/>
                <a:gd name="connsiteX38" fmla="*/ 720444 w 2491821"/>
                <a:gd name="connsiteY38" fmla="*/ 824636 h 1197583"/>
                <a:gd name="connsiteX39" fmla="*/ 1362334 w 2491821"/>
                <a:gd name="connsiteY39" fmla="*/ 822064 h 1197583"/>
                <a:gd name="connsiteX40" fmla="*/ 1480901 w 2491821"/>
                <a:gd name="connsiteY40" fmla="*/ 861711 h 1197583"/>
                <a:gd name="connsiteX41" fmla="*/ 1520544 w 2491821"/>
                <a:gd name="connsiteY41" fmla="*/ 908695 h 1197583"/>
                <a:gd name="connsiteX42" fmla="*/ 1537796 w 2491821"/>
                <a:gd name="connsiteY42" fmla="*/ 968896 h 1197583"/>
                <a:gd name="connsiteX43" fmla="*/ 1527884 w 2491821"/>
                <a:gd name="connsiteY43" fmla="*/ 1007990 h 1197583"/>
                <a:gd name="connsiteX44" fmla="*/ 1502191 w 2491821"/>
                <a:gd name="connsiteY44" fmla="*/ 1023223 h 1197583"/>
                <a:gd name="connsiteX45" fmla="*/ 1329666 w 2491821"/>
                <a:gd name="connsiteY45" fmla="*/ 1023223 h 1197583"/>
                <a:gd name="connsiteX46" fmla="*/ 1318287 w 2491821"/>
                <a:gd name="connsiteY46" fmla="*/ 1033135 h 1197583"/>
                <a:gd name="connsiteX47" fmla="*/ 1344165 w 2491821"/>
                <a:gd name="connsiteY47" fmla="*/ 1078099 h 1197583"/>
                <a:gd name="connsiteX48" fmla="*/ 1399775 w 2491821"/>
                <a:gd name="connsiteY48" fmla="*/ 1099206 h 1197583"/>
                <a:gd name="connsiteX49" fmla="*/ 1438869 w 2491821"/>
                <a:gd name="connsiteY49" fmla="*/ 1092415 h 1197583"/>
                <a:gd name="connsiteX50" fmla="*/ 1474291 w 2491821"/>
                <a:gd name="connsiteY50" fmla="*/ 1075715 h 1197583"/>
                <a:gd name="connsiteX51" fmla="*/ 1494114 w 2491821"/>
                <a:gd name="connsiteY51" fmla="*/ 1066905 h 1197583"/>
                <a:gd name="connsiteX52" fmla="*/ 1512836 w 2491821"/>
                <a:gd name="connsiteY52" fmla="*/ 1078652 h 1197583"/>
                <a:gd name="connsiteX53" fmla="*/ 1522011 w 2491821"/>
                <a:gd name="connsiteY53" fmla="*/ 1102879 h 1197583"/>
                <a:gd name="connsiteX54" fmla="*/ 1488974 w 2491821"/>
                <a:gd name="connsiteY54" fmla="*/ 1153901 h 1197583"/>
                <a:gd name="connsiteX55" fmla="*/ 1354258 w 2491821"/>
                <a:gd name="connsiteY55" fmla="*/ 1197583 h 1197583"/>
                <a:gd name="connsiteX56" fmla="*/ 1225050 w 2491821"/>
                <a:gd name="connsiteY56" fmla="*/ 1152799 h 1197583"/>
                <a:gd name="connsiteX57" fmla="*/ 1183203 w 2491821"/>
                <a:gd name="connsiteY57" fmla="*/ 1099574 h 1197583"/>
                <a:gd name="connsiteX58" fmla="*/ 1161544 w 2491821"/>
                <a:gd name="connsiteY58" fmla="*/ 1012210 h 1197583"/>
                <a:gd name="connsiteX59" fmla="*/ 1198988 w 2491821"/>
                <a:gd name="connsiteY59" fmla="*/ 901355 h 1197583"/>
                <a:gd name="connsiteX60" fmla="*/ 1281212 w 2491821"/>
                <a:gd name="connsiteY60" fmla="*/ 837850 h 1197583"/>
                <a:gd name="connsiteX61" fmla="*/ 1362334 w 2491821"/>
                <a:gd name="connsiteY61" fmla="*/ 822064 h 1197583"/>
                <a:gd name="connsiteX62" fmla="*/ 251813 w 2491821"/>
                <a:gd name="connsiteY62" fmla="*/ 755994 h 1197583"/>
                <a:gd name="connsiteX63" fmla="*/ 234008 w 2491821"/>
                <a:gd name="connsiteY63" fmla="*/ 763150 h 1197583"/>
                <a:gd name="connsiteX64" fmla="*/ 229056 w 2491821"/>
                <a:gd name="connsiteY64" fmla="*/ 789031 h 1197583"/>
                <a:gd name="connsiteX65" fmla="*/ 229056 w 2491821"/>
                <a:gd name="connsiteY65" fmla="*/ 864648 h 1197583"/>
                <a:gd name="connsiteX66" fmla="*/ 233643 w 2491821"/>
                <a:gd name="connsiteY66" fmla="*/ 889973 h 1197583"/>
                <a:gd name="connsiteX67" fmla="*/ 249609 w 2491821"/>
                <a:gd name="connsiteY67" fmla="*/ 897317 h 1197583"/>
                <a:gd name="connsiteX68" fmla="*/ 289621 w 2491821"/>
                <a:gd name="connsiteY68" fmla="*/ 880614 h 1197583"/>
                <a:gd name="connsiteX69" fmla="*/ 302470 w 2491821"/>
                <a:gd name="connsiteY69" fmla="*/ 828306 h 1197583"/>
                <a:gd name="connsiteX70" fmla="*/ 289253 w 2491821"/>
                <a:gd name="connsiteY70" fmla="*/ 774896 h 1197583"/>
                <a:gd name="connsiteX71" fmla="*/ 251813 w 2491821"/>
                <a:gd name="connsiteY71" fmla="*/ 755994 h 1197583"/>
                <a:gd name="connsiteX72" fmla="*/ 991344 w 2491821"/>
                <a:gd name="connsiteY72" fmla="*/ 733602 h 1197583"/>
                <a:gd name="connsiteX73" fmla="*/ 1021079 w 2491821"/>
                <a:gd name="connsiteY73" fmla="*/ 733602 h 1197583"/>
                <a:gd name="connsiteX74" fmla="*/ 1033375 w 2491821"/>
                <a:gd name="connsiteY74" fmla="*/ 737821 h 1197583"/>
                <a:gd name="connsiteX75" fmla="*/ 1036496 w 2491821"/>
                <a:gd name="connsiteY75" fmla="*/ 754524 h 1197583"/>
                <a:gd name="connsiteX76" fmla="*/ 1036496 w 2491821"/>
                <a:gd name="connsiteY76" fmla="*/ 804079 h 1197583"/>
                <a:gd name="connsiteX77" fmla="*/ 1039982 w 2491821"/>
                <a:gd name="connsiteY77" fmla="*/ 818394 h 1197583"/>
                <a:gd name="connsiteX78" fmla="*/ 1054850 w 2491821"/>
                <a:gd name="connsiteY78" fmla="*/ 821699 h 1197583"/>
                <a:gd name="connsiteX79" fmla="*/ 1122759 w 2491821"/>
                <a:gd name="connsiteY79" fmla="*/ 821699 h 1197583"/>
                <a:gd name="connsiteX80" fmla="*/ 1140379 w 2491821"/>
                <a:gd name="connsiteY80" fmla="*/ 826655 h 1197583"/>
                <a:gd name="connsiteX81" fmla="*/ 1144414 w 2491821"/>
                <a:gd name="connsiteY81" fmla="*/ 847761 h 1197583"/>
                <a:gd name="connsiteX82" fmla="*/ 1144414 w 2491821"/>
                <a:gd name="connsiteY82" fmla="*/ 869420 h 1197583"/>
                <a:gd name="connsiteX83" fmla="*/ 1139277 w 2491821"/>
                <a:gd name="connsiteY83" fmla="*/ 893828 h 1197583"/>
                <a:gd name="connsiteX84" fmla="*/ 1120555 w 2491821"/>
                <a:gd name="connsiteY84" fmla="*/ 900618 h 1197583"/>
                <a:gd name="connsiteX85" fmla="*/ 1054116 w 2491821"/>
                <a:gd name="connsiteY85" fmla="*/ 900618 h 1197583"/>
                <a:gd name="connsiteX86" fmla="*/ 1040166 w 2491821"/>
                <a:gd name="connsiteY86" fmla="*/ 904292 h 1197583"/>
                <a:gd name="connsiteX87" fmla="*/ 1036496 w 2491821"/>
                <a:gd name="connsiteY87" fmla="*/ 918239 h 1197583"/>
                <a:gd name="connsiteX88" fmla="*/ 1036496 w 2491821"/>
                <a:gd name="connsiteY88" fmla="*/ 1042310 h 1197583"/>
                <a:gd name="connsiteX89" fmla="*/ 1047325 w 2491821"/>
                <a:gd name="connsiteY89" fmla="*/ 1078284 h 1197583"/>
                <a:gd name="connsiteX90" fmla="*/ 1075038 w 2491821"/>
                <a:gd name="connsiteY90" fmla="*/ 1092234 h 1197583"/>
                <a:gd name="connsiteX91" fmla="*/ 1112847 w 2491821"/>
                <a:gd name="connsiteY91" fmla="*/ 1079017 h 1197583"/>
                <a:gd name="connsiteX92" fmla="*/ 1123860 w 2491821"/>
                <a:gd name="connsiteY92" fmla="*/ 1075715 h 1197583"/>
                <a:gd name="connsiteX93" fmla="*/ 1140010 w 2491821"/>
                <a:gd name="connsiteY93" fmla="*/ 1086360 h 1197583"/>
                <a:gd name="connsiteX94" fmla="*/ 1147351 w 2491821"/>
                <a:gd name="connsiteY94" fmla="*/ 1109486 h 1197583"/>
                <a:gd name="connsiteX95" fmla="*/ 1122390 w 2491821"/>
                <a:gd name="connsiteY95" fmla="*/ 1153168 h 1197583"/>
                <a:gd name="connsiteX96" fmla="*/ 996116 w 2491821"/>
                <a:gd name="connsiteY96" fmla="*/ 1197583 h 1197583"/>
                <a:gd name="connsiteX97" fmla="*/ 901780 w 2491821"/>
                <a:gd name="connsiteY97" fmla="*/ 1164362 h 1197583"/>
                <a:gd name="connsiteX98" fmla="*/ 866174 w 2491821"/>
                <a:gd name="connsiteY98" fmla="*/ 1076814 h 1197583"/>
                <a:gd name="connsiteX99" fmla="*/ 866174 w 2491821"/>
                <a:gd name="connsiteY99" fmla="*/ 907229 h 1197583"/>
                <a:gd name="connsiteX100" fmla="*/ 864155 w 2491821"/>
                <a:gd name="connsiteY100" fmla="*/ 896764 h 1197583"/>
                <a:gd name="connsiteX101" fmla="*/ 853691 w 2491821"/>
                <a:gd name="connsiteY101" fmla="*/ 894745 h 1197583"/>
                <a:gd name="connsiteX102" fmla="*/ 815882 w 2491821"/>
                <a:gd name="connsiteY102" fmla="*/ 894745 h 1197583"/>
                <a:gd name="connsiteX103" fmla="*/ 802300 w 2491821"/>
                <a:gd name="connsiteY103" fmla="*/ 891259 h 1197583"/>
                <a:gd name="connsiteX104" fmla="*/ 799367 w 2491821"/>
                <a:gd name="connsiteY104" fmla="*/ 874925 h 1197583"/>
                <a:gd name="connsiteX105" fmla="*/ 799367 w 2491821"/>
                <a:gd name="connsiteY105" fmla="*/ 858775 h 1197583"/>
                <a:gd name="connsiteX106" fmla="*/ 807809 w 2491821"/>
                <a:gd name="connsiteY106" fmla="*/ 842621 h 1197583"/>
                <a:gd name="connsiteX107" fmla="*/ 975927 w 2491821"/>
                <a:gd name="connsiteY107" fmla="*/ 736903 h 1197583"/>
                <a:gd name="connsiteX108" fmla="*/ 991344 w 2491821"/>
                <a:gd name="connsiteY108" fmla="*/ 733602 h 1197583"/>
                <a:gd name="connsiteX109" fmla="*/ 667952 w 2491821"/>
                <a:gd name="connsiteY109" fmla="*/ 686615 h 1197583"/>
                <a:gd name="connsiteX110" fmla="*/ 718609 w 2491821"/>
                <a:gd name="connsiteY110" fmla="*/ 698546 h 1197583"/>
                <a:gd name="connsiteX111" fmla="*/ 737331 w 2491821"/>
                <a:gd name="connsiteY111" fmla="*/ 730665 h 1197583"/>
                <a:gd name="connsiteX112" fmla="*/ 709066 w 2491821"/>
                <a:gd name="connsiteY112" fmla="*/ 775449 h 1197583"/>
                <a:gd name="connsiteX113" fmla="*/ 600780 w 2491821"/>
                <a:gd name="connsiteY113" fmla="*/ 801511 h 1197583"/>
                <a:gd name="connsiteX114" fmla="*/ 558196 w 2491821"/>
                <a:gd name="connsiteY114" fmla="*/ 791231 h 1197583"/>
                <a:gd name="connsiteX115" fmla="*/ 536906 w 2491821"/>
                <a:gd name="connsiteY115" fmla="*/ 754524 h 1197583"/>
                <a:gd name="connsiteX116" fmla="*/ 582058 w 2491821"/>
                <a:gd name="connsiteY116" fmla="*/ 704968 h 1197583"/>
                <a:gd name="connsiteX117" fmla="*/ 667952 w 2491821"/>
                <a:gd name="connsiteY117" fmla="*/ 686615 h 1197583"/>
                <a:gd name="connsiteX118" fmla="*/ 309445 w 2491821"/>
                <a:gd name="connsiteY118" fmla="*/ 684046 h 1197583"/>
                <a:gd name="connsiteX119" fmla="*/ 388180 w 2491821"/>
                <a:gd name="connsiteY119" fmla="*/ 691939 h 1197583"/>
                <a:gd name="connsiteX120" fmla="*/ 440123 w 2491821"/>
                <a:gd name="connsiteY120" fmla="*/ 718550 h 1197583"/>
                <a:gd name="connsiteX121" fmla="*/ 476097 w 2491821"/>
                <a:gd name="connsiteY121" fmla="*/ 800041 h 1197583"/>
                <a:gd name="connsiteX122" fmla="*/ 465452 w 2491821"/>
                <a:gd name="connsiteY122" fmla="*/ 849412 h 1197583"/>
                <a:gd name="connsiteX123" fmla="*/ 436818 w 2491821"/>
                <a:gd name="connsiteY123" fmla="*/ 887773 h 1197583"/>
                <a:gd name="connsiteX124" fmla="*/ 423970 w 2491821"/>
                <a:gd name="connsiteY124" fmla="*/ 906492 h 1197583"/>
                <a:gd name="connsiteX125" fmla="*/ 439386 w 2491821"/>
                <a:gd name="connsiteY125" fmla="*/ 921909 h 1197583"/>
                <a:gd name="connsiteX126" fmla="*/ 494082 w 2491821"/>
                <a:gd name="connsiteY126" fmla="*/ 962654 h 1197583"/>
                <a:gd name="connsiteX127" fmla="*/ 519411 w 2491821"/>
                <a:gd name="connsiteY127" fmla="*/ 1037170 h 1197583"/>
                <a:gd name="connsiteX128" fmla="*/ 480868 w 2491821"/>
                <a:gd name="connsiteY128" fmla="*/ 1133713 h 1197583"/>
                <a:gd name="connsiteX129" fmla="*/ 329999 w 2491821"/>
                <a:gd name="connsiteY129" fmla="*/ 1191341 h 1197583"/>
                <a:gd name="connsiteX130" fmla="*/ 263191 w 2491821"/>
                <a:gd name="connsiteY130" fmla="*/ 1189506 h 1197583"/>
                <a:gd name="connsiteX131" fmla="*/ 203727 w 2491821"/>
                <a:gd name="connsiteY131" fmla="*/ 1187306 h 1197583"/>
                <a:gd name="connsiteX132" fmla="*/ 154540 w 2491821"/>
                <a:gd name="connsiteY132" fmla="*/ 1187671 h 1197583"/>
                <a:gd name="connsiteX133" fmla="*/ 78922 w 2491821"/>
                <a:gd name="connsiteY133" fmla="*/ 1189875 h 1197583"/>
                <a:gd name="connsiteX134" fmla="*/ 48454 w 2491821"/>
                <a:gd name="connsiteY134" fmla="*/ 1191710 h 1197583"/>
                <a:gd name="connsiteX135" fmla="*/ 12848 w 2491821"/>
                <a:gd name="connsiteY135" fmla="*/ 1180331 h 1197583"/>
                <a:gd name="connsiteX136" fmla="*/ 0 w 2491821"/>
                <a:gd name="connsiteY136" fmla="*/ 1153168 h 1197583"/>
                <a:gd name="connsiteX137" fmla="*/ 4772 w 2491821"/>
                <a:gd name="connsiteY137" fmla="*/ 1137014 h 1197583"/>
                <a:gd name="connsiteX138" fmla="*/ 27897 w 2491821"/>
                <a:gd name="connsiteY138" fmla="*/ 1118661 h 1197583"/>
                <a:gd name="connsiteX139" fmla="*/ 42580 w 2491821"/>
                <a:gd name="connsiteY139" fmla="*/ 1095720 h 1197583"/>
                <a:gd name="connsiteX140" fmla="*/ 51390 w 2491821"/>
                <a:gd name="connsiteY140" fmla="*/ 1028728 h 1197583"/>
                <a:gd name="connsiteX141" fmla="*/ 58365 w 2491821"/>
                <a:gd name="connsiteY141" fmla="*/ 831611 h 1197583"/>
                <a:gd name="connsiteX142" fmla="*/ 52676 w 2491821"/>
                <a:gd name="connsiteY142" fmla="*/ 774531 h 1197583"/>
                <a:gd name="connsiteX143" fmla="*/ 26062 w 2491821"/>
                <a:gd name="connsiteY143" fmla="*/ 751222 h 1197583"/>
                <a:gd name="connsiteX144" fmla="*/ 1835 w 2491821"/>
                <a:gd name="connsiteY144" fmla="*/ 721122 h 1197583"/>
                <a:gd name="connsiteX145" fmla="*/ 16334 w 2491821"/>
                <a:gd name="connsiteY145" fmla="*/ 694691 h 1197583"/>
                <a:gd name="connsiteX146" fmla="*/ 53594 w 2491821"/>
                <a:gd name="connsiteY146" fmla="*/ 684415 h 1197583"/>
                <a:gd name="connsiteX147" fmla="*/ 85529 w 2491821"/>
                <a:gd name="connsiteY147" fmla="*/ 685513 h 1197583"/>
                <a:gd name="connsiteX148" fmla="*/ 155273 w 2491821"/>
                <a:gd name="connsiteY148" fmla="*/ 686983 h 1197583"/>
                <a:gd name="connsiteX149" fmla="*/ 263560 w 2491821"/>
                <a:gd name="connsiteY149" fmla="*/ 684780 h 1197583"/>
                <a:gd name="connsiteX150" fmla="*/ 309445 w 2491821"/>
                <a:gd name="connsiteY150" fmla="*/ 684046 h 1197583"/>
                <a:gd name="connsiteX151" fmla="*/ 1755227 w 2491821"/>
                <a:gd name="connsiteY151" fmla="*/ 353857 h 1197583"/>
                <a:gd name="connsiteX152" fmla="*/ 1727146 w 2491821"/>
                <a:gd name="connsiteY152" fmla="*/ 367074 h 1197583"/>
                <a:gd name="connsiteX153" fmla="*/ 1715215 w 2491821"/>
                <a:gd name="connsiteY153" fmla="*/ 398641 h 1197583"/>
                <a:gd name="connsiteX154" fmla="*/ 1723657 w 2491821"/>
                <a:gd name="connsiteY154" fmla="*/ 427090 h 1197583"/>
                <a:gd name="connsiteX155" fmla="*/ 1746048 w 2491821"/>
                <a:gd name="connsiteY155" fmla="*/ 437920 h 1197583"/>
                <a:gd name="connsiteX156" fmla="*/ 1775415 w 2491821"/>
                <a:gd name="connsiteY156" fmla="*/ 388364 h 1197583"/>
                <a:gd name="connsiteX157" fmla="*/ 1771193 w 2491821"/>
                <a:gd name="connsiteY157" fmla="*/ 361200 h 1197583"/>
                <a:gd name="connsiteX158" fmla="*/ 1755227 w 2491821"/>
                <a:gd name="connsiteY158" fmla="*/ 353857 h 1197583"/>
                <a:gd name="connsiteX159" fmla="*/ 1472212 w 2491821"/>
                <a:gd name="connsiteY159" fmla="*/ 144260 h 1197583"/>
                <a:gd name="connsiteX160" fmla="*/ 1492401 w 2491821"/>
                <a:gd name="connsiteY160" fmla="*/ 167017 h 1197583"/>
                <a:gd name="connsiteX161" fmla="*/ 1492401 w 2491821"/>
                <a:gd name="connsiteY161" fmla="*/ 380287 h 1197583"/>
                <a:gd name="connsiteX162" fmla="*/ 1496988 w 2491821"/>
                <a:gd name="connsiteY162" fmla="*/ 417363 h 1197583"/>
                <a:gd name="connsiteX163" fmla="*/ 1515526 w 2491821"/>
                <a:gd name="connsiteY163" fmla="*/ 439021 h 1197583"/>
                <a:gd name="connsiteX164" fmla="*/ 1530762 w 2491821"/>
                <a:gd name="connsiteY164" fmla="*/ 452784 h 1197583"/>
                <a:gd name="connsiteX165" fmla="*/ 1534616 w 2491821"/>
                <a:gd name="connsiteY165" fmla="*/ 467283 h 1197583"/>
                <a:gd name="connsiteX166" fmla="*/ 1414580 w 2491821"/>
                <a:gd name="connsiteY166" fmla="*/ 514635 h 1197583"/>
                <a:gd name="connsiteX167" fmla="*/ 1312167 w 2491821"/>
                <a:gd name="connsiteY167" fmla="*/ 504359 h 1197583"/>
                <a:gd name="connsiteX168" fmla="*/ 1291429 w 2491821"/>
                <a:gd name="connsiteY168" fmla="*/ 491510 h 1197583"/>
                <a:gd name="connsiteX169" fmla="*/ 1283537 w 2491821"/>
                <a:gd name="connsiteY169" fmla="*/ 470588 h 1197583"/>
                <a:gd name="connsiteX170" fmla="*/ 1287575 w 2491821"/>
                <a:gd name="connsiteY170" fmla="*/ 455171 h 1197583"/>
                <a:gd name="connsiteX171" fmla="*/ 1308129 w 2491821"/>
                <a:gd name="connsiteY171" fmla="*/ 437551 h 1197583"/>
                <a:gd name="connsiteX172" fmla="*/ 1324282 w 2491821"/>
                <a:gd name="connsiteY172" fmla="*/ 410019 h 1197583"/>
                <a:gd name="connsiteX173" fmla="*/ 1329054 w 2491821"/>
                <a:gd name="connsiteY173" fmla="*/ 353124 h 1197583"/>
                <a:gd name="connsiteX174" fmla="*/ 1327400 w 2491821"/>
                <a:gd name="connsiteY174" fmla="*/ 307791 h 1197583"/>
                <a:gd name="connsiteX175" fmla="*/ 1325016 w 2491821"/>
                <a:gd name="connsiteY175" fmla="*/ 269065 h 1197583"/>
                <a:gd name="connsiteX176" fmla="*/ 1304459 w 2491821"/>
                <a:gd name="connsiteY176" fmla="*/ 245939 h 1197583"/>
                <a:gd name="connsiteX177" fmla="*/ 1281702 w 2491821"/>
                <a:gd name="connsiteY177" fmla="*/ 216572 h 1197583"/>
                <a:gd name="connsiteX178" fmla="*/ 1311434 w 2491821"/>
                <a:gd name="connsiteY178" fmla="*/ 182068 h 1197583"/>
                <a:gd name="connsiteX179" fmla="*/ 1399531 w 2491821"/>
                <a:gd name="connsiteY179" fmla="*/ 155270 h 1197583"/>
                <a:gd name="connsiteX180" fmla="*/ 1472212 w 2491821"/>
                <a:gd name="connsiteY180" fmla="*/ 144260 h 1197583"/>
                <a:gd name="connsiteX181" fmla="*/ 684717 w 2491821"/>
                <a:gd name="connsiteY181" fmla="*/ 144260 h 1197583"/>
                <a:gd name="connsiteX182" fmla="*/ 706373 w 2491821"/>
                <a:gd name="connsiteY182" fmla="*/ 162613 h 1197583"/>
                <a:gd name="connsiteX183" fmla="*/ 706373 w 2491821"/>
                <a:gd name="connsiteY183" fmla="*/ 361566 h 1197583"/>
                <a:gd name="connsiteX184" fmla="*/ 748588 w 2491821"/>
                <a:gd name="connsiteY184" fmla="*/ 425439 h 1197583"/>
                <a:gd name="connsiteX185" fmla="*/ 769510 w 2491821"/>
                <a:gd name="connsiteY185" fmla="*/ 419382 h 1197583"/>
                <a:gd name="connsiteX186" fmla="*/ 783825 w 2491821"/>
                <a:gd name="connsiteY186" fmla="*/ 404514 h 1197583"/>
                <a:gd name="connsiteX187" fmla="*/ 791902 w 2491821"/>
                <a:gd name="connsiteY187" fmla="*/ 325960 h 1197583"/>
                <a:gd name="connsiteX188" fmla="*/ 787863 w 2491821"/>
                <a:gd name="connsiteY188" fmla="*/ 243736 h 1197583"/>
                <a:gd name="connsiteX189" fmla="*/ 782723 w 2491821"/>
                <a:gd name="connsiteY189" fmla="*/ 230338 h 1197583"/>
                <a:gd name="connsiteX190" fmla="*/ 768777 w 2491821"/>
                <a:gd name="connsiteY190" fmla="*/ 220611 h 1197583"/>
                <a:gd name="connsiteX191" fmla="*/ 747851 w 2491821"/>
                <a:gd name="connsiteY191" fmla="*/ 192714 h 1197583"/>
                <a:gd name="connsiteX192" fmla="*/ 783825 w 2491821"/>
                <a:gd name="connsiteY192" fmla="*/ 161143 h 1197583"/>
                <a:gd name="connsiteX193" fmla="*/ 918541 w 2491821"/>
                <a:gd name="connsiteY193" fmla="*/ 144260 h 1197583"/>
                <a:gd name="connsiteX194" fmla="*/ 955617 w 2491821"/>
                <a:gd name="connsiteY194" fmla="*/ 183535 h 1197583"/>
                <a:gd name="connsiteX195" fmla="*/ 955249 w 2491821"/>
                <a:gd name="connsiteY195" fmla="*/ 200054 h 1197583"/>
                <a:gd name="connsiteX196" fmla="*/ 954147 w 2491821"/>
                <a:gd name="connsiteY196" fmla="*/ 243003 h 1197583"/>
                <a:gd name="connsiteX197" fmla="*/ 954147 w 2491821"/>
                <a:gd name="connsiteY197" fmla="*/ 404883 h 1197583"/>
                <a:gd name="connsiteX198" fmla="*/ 975437 w 2491821"/>
                <a:gd name="connsiteY198" fmla="*/ 427640 h 1197583"/>
                <a:gd name="connsiteX199" fmla="*/ 993426 w 2491821"/>
                <a:gd name="connsiteY199" fmla="*/ 453336 h 1197583"/>
                <a:gd name="connsiteX200" fmla="*/ 915240 w 2491821"/>
                <a:gd name="connsiteY200" fmla="*/ 504359 h 1197583"/>
                <a:gd name="connsiteX201" fmla="*/ 826406 w 2491821"/>
                <a:gd name="connsiteY201" fmla="*/ 515004 h 1197583"/>
                <a:gd name="connsiteX202" fmla="*/ 802363 w 2491821"/>
                <a:gd name="connsiteY202" fmla="*/ 510965 h 1197583"/>
                <a:gd name="connsiteX203" fmla="*/ 794839 w 2491821"/>
                <a:gd name="connsiteY203" fmla="*/ 495184 h 1197583"/>
                <a:gd name="connsiteX204" fmla="*/ 780888 w 2491821"/>
                <a:gd name="connsiteY204" fmla="*/ 472423 h 1197583"/>
                <a:gd name="connsiteX205" fmla="*/ 772815 w 2491821"/>
                <a:gd name="connsiteY205" fmla="*/ 474442 h 1197583"/>
                <a:gd name="connsiteX206" fmla="*/ 750423 w 2491821"/>
                <a:gd name="connsiteY206" fmla="*/ 489310 h 1197583"/>
                <a:gd name="connsiteX207" fmla="*/ 670767 w 2491821"/>
                <a:gd name="connsiteY207" fmla="*/ 514635 h 1197583"/>
                <a:gd name="connsiteX208" fmla="*/ 571291 w 2491821"/>
                <a:gd name="connsiteY208" fmla="*/ 473893 h 1197583"/>
                <a:gd name="connsiteX209" fmla="*/ 546696 w 2491821"/>
                <a:gd name="connsiteY209" fmla="*/ 358997 h 1197583"/>
                <a:gd name="connsiteX210" fmla="*/ 547064 w 2491821"/>
                <a:gd name="connsiteY210" fmla="*/ 307607 h 1197583"/>
                <a:gd name="connsiteX211" fmla="*/ 547064 w 2491821"/>
                <a:gd name="connsiteY211" fmla="*/ 290720 h 1197583"/>
                <a:gd name="connsiteX212" fmla="*/ 541375 w 2491821"/>
                <a:gd name="connsiteY212" fmla="*/ 244285 h 1197583"/>
                <a:gd name="connsiteX213" fmla="*/ 520634 w 2491821"/>
                <a:gd name="connsiteY213" fmla="*/ 220976 h 1197583"/>
                <a:gd name="connsiteX214" fmla="*/ 502465 w 2491821"/>
                <a:gd name="connsiteY214" fmla="*/ 209232 h 1197583"/>
                <a:gd name="connsiteX215" fmla="*/ 498610 w 2491821"/>
                <a:gd name="connsiteY215" fmla="*/ 197117 h 1197583"/>
                <a:gd name="connsiteX216" fmla="*/ 540822 w 2491821"/>
                <a:gd name="connsiteY216" fmla="*/ 160042 h 1197583"/>
                <a:gd name="connsiteX217" fmla="*/ 684717 w 2491821"/>
                <a:gd name="connsiteY217" fmla="*/ 144260 h 1197583"/>
                <a:gd name="connsiteX218" fmla="*/ 2331043 w 2491821"/>
                <a:gd name="connsiteY218" fmla="*/ 143891 h 1197583"/>
                <a:gd name="connsiteX219" fmla="*/ 2410330 w 2491821"/>
                <a:gd name="connsiteY219" fmla="*/ 168118 h 1197583"/>
                <a:gd name="connsiteX220" fmla="*/ 2442634 w 2491821"/>
                <a:gd name="connsiteY220" fmla="*/ 208680 h 1197583"/>
                <a:gd name="connsiteX221" fmla="*/ 2454012 w 2491821"/>
                <a:gd name="connsiteY221" fmla="*/ 277141 h 1197583"/>
                <a:gd name="connsiteX222" fmla="*/ 2459152 w 2491821"/>
                <a:gd name="connsiteY222" fmla="*/ 406349 h 1197583"/>
                <a:gd name="connsiteX223" fmla="*/ 2463740 w 2491821"/>
                <a:gd name="connsiteY223" fmla="*/ 428008 h 1197583"/>
                <a:gd name="connsiteX224" fmla="*/ 2486316 w 2491821"/>
                <a:gd name="connsiteY224" fmla="*/ 454803 h 1197583"/>
                <a:gd name="connsiteX225" fmla="*/ 2491821 w 2491821"/>
                <a:gd name="connsiteY225" fmla="*/ 471322 h 1197583"/>
                <a:gd name="connsiteX226" fmla="*/ 2462822 w 2491821"/>
                <a:gd name="connsiteY226" fmla="*/ 505092 h 1197583"/>
                <a:gd name="connsiteX227" fmla="*/ 2359308 w 2491821"/>
                <a:gd name="connsiteY227" fmla="*/ 514635 h 1197583"/>
                <a:gd name="connsiteX228" fmla="*/ 2287729 w 2491821"/>
                <a:gd name="connsiteY228" fmla="*/ 505829 h 1197583"/>
                <a:gd name="connsiteX229" fmla="*/ 2266070 w 2491821"/>
                <a:gd name="connsiteY229" fmla="*/ 476093 h 1197583"/>
                <a:gd name="connsiteX230" fmla="*/ 2268274 w 2491821"/>
                <a:gd name="connsiteY230" fmla="*/ 465264 h 1197583"/>
                <a:gd name="connsiteX231" fmla="*/ 2282957 w 2491821"/>
                <a:gd name="connsiteY231" fmla="*/ 448196 h 1197583"/>
                <a:gd name="connsiteX232" fmla="*/ 2297641 w 2491821"/>
                <a:gd name="connsiteY232" fmla="*/ 345415 h 1197583"/>
                <a:gd name="connsiteX233" fmla="*/ 2285894 w 2491821"/>
                <a:gd name="connsiteY233" fmla="*/ 270531 h 1197583"/>
                <a:gd name="connsiteX234" fmla="*/ 2250654 w 2491821"/>
                <a:gd name="connsiteY234" fmla="*/ 251076 h 1197583"/>
                <a:gd name="connsiteX235" fmla="*/ 2216883 w 2491821"/>
                <a:gd name="connsiteY235" fmla="*/ 266861 h 1197583"/>
                <a:gd name="connsiteX236" fmla="*/ 2207705 w 2491821"/>
                <a:gd name="connsiteY236" fmla="*/ 324125 h 1197583"/>
                <a:gd name="connsiteX237" fmla="*/ 2207705 w 2491821"/>
                <a:gd name="connsiteY237" fmla="*/ 396806 h 1197583"/>
                <a:gd name="connsiteX238" fmla="*/ 2210461 w 2491821"/>
                <a:gd name="connsiteY238" fmla="*/ 426538 h 1197583"/>
                <a:gd name="connsiteX239" fmla="*/ 2228630 w 2491821"/>
                <a:gd name="connsiteY239" fmla="*/ 457740 h 1197583"/>
                <a:gd name="connsiteX240" fmla="*/ 2232668 w 2491821"/>
                <a:gd name="connsiteY240" fmla="*/ 472792 h 1197583"/>
                <a:gd name="connsiteX241" fmla="*/ 2202568 w 2491821"/>
                <a:gd name="connsiteY241" fmla="*/ 504727 h 1197583"/>
                <a:gd name="connsiteX242" fmla="*/ 2108597 w 2491821"/>
                <a:gd name="connsiteY242" fmla="*/ 515004 h 1197583"/>
                <a:gd name="connsiteX243" fmla="*/ 2006549 w 2491821"/>
                <a:gd name="connsiteY243" fmla="*/ 472792 h 1197583"/>
                <a:gd name="connsiteX244" fmla="*/ 2009670 w 2491821"/>
                <a:gd name="connsiteY244" fmla="*/ 459394 h 1197583"/>
                <a:gd name="connsiteX245" fmla="*/ 2024538 w 2491821"/>
                <a:gd name="connsiteY245" fmla="*/ 446361 h 1197583"/>
                <a:gd name="connsiteX246" fmla="*/ 2036650 w 2491821"/>
                <a:gd name="connsiteY246" fmla="*/ 430392 h 1197583"/>
                <a:gd name="connsiteX247" fmla="*/ 2041421 w 2491821"/>
                <a:gd name="connsiteY247" fmla="*/ 386161 h 1197583"/>
                <a:gd name="connsiteX248" fmla="*/ 2043990 w 2491821"/>
                <a:gd name="connsiteY248" fmla="*/ 298432 h 1197583"/>
                <a:gd name="connsiteX249" fmla="*/ 2040136 w 2491821"/>
                <a:gd name="connsiteY249" fmla="*/ 265210 h 1197583"/>
                <a:gd name="connsiteX250" fmla="*/ 2017928 w 2491821"/>
                <a:gd name="connsiteY250" fmla="*/ 245939 h 1197583"/>
                <a:gd name="connsiteX251" fmla="*/ 2002146 w 2491821"/>
                <a:gd name="connsiteY251" fmla="*/ 221712 h 1197583"/>
                <a:gd name="connsiteX252" fmla="*/ 2014991 w 2491821"/>
                <a:gd name="connsiteY252" fmla="*/ 197670 h 1197583"/>
                <a:gd name="connsiteX253" fmla="*/ 2067852 w 2491821"/>
                <a:gd name="connsiteY253" fmla="*/ 173992 h 1197583"/>
                <a:gd name="connsiteX254" fmla="*/ 2135761 w 2491821"/>
                <a:gd name="connsiteY254" fmla="*/ 152886 h 1197583"/>
                <a:gd name="connsiteX255" fmla="*/ 2180541 w 2491821"/>
                <a:gd name="connsiteY255" fmla="*/ 144260 h 1197583"/>
                <a:gd name="connsiteX256" fmla="*/ 2199079 w 2491821"/>
                <a:gd name="connsiteY256" fmla="*/ 152333 h 1197583"/>
                <a:gd name="connsiteX257" fmla="*/ 2206606 w 2491821"/>
                <a:gd name="connsiteY257" fmla="*/ 171423 h 1197583"/>
                <a:gd name="connsiteX258" fmla="*/ 2206238 w 2491821"/>
                <a:gd name="connsiteY258" fmla="*/ 180598 h 1197583"/>
                <a:gd name="connsiteX259" fmla="*/ 2205870 w 2491821"/>
                <a:gd name="connsiteY259" fmla="*/ 185738 h 1197583"/>
                <a:gd name="connsiteX260" fmla="*/ 2220553 w 2491821"/>
                <a:gd name="connsiteY260" fmla="*/ 203359 h 1197583"/>
                <a:gd name="connsiteX261" fmla="*/ 2239275 w 2491821"/>
                <a:gd name="connsiteY261" fmla="*/ 189409 h 1197583"/>
                <a:gd name="connsiteX262" fmla="*/ 2331043 w 2491821"/>
                <a:gd name="connsiteY262" fmla="*/ 143891 h 1197583"/>
                <a:gd name="connsiteX263" fmla="*/ 1196906 w 2491821"/>
                <a:gd name="connsiteY263" fmla="*/ 143891 h 1197583"/>
                <a:gd name="connsiteX264" fmla="*/ 1214895 w 2491821"/>
                <a:gd name="connsiteY264" fmla="*/ 150498 h 1197583"/>
                <a:gd name="connsiteX265" fmla="*/ 1220031 w 2491821"/>
                <a:gd name="connsiteY265" fmla="*/ 173258 h 1197583"/>
                <a:gd name="connsiteX266" fmla="*/ 1220031 w 2491821"/>
                <a:gd name="connsiteY266" fmla="*/ 498485 h 1197583"/>
                <a:gd name="connsiteX267" fmla="*/ 1212323 w 2491821"/>
                <a:gd name="connsiteY267" fmla="*/ 574836 h 1197583"/>
                <a:gd name="connsiteX268" fmla="*/ 1185896 w 2491821"/>
                <a:gd name="connsiteY268" fmla="*/ 617416 h 1197583"/>
                <a:gd name="connsiteX269" fmla="*/ 1136156 w 2491821"/>
                <a:gd name="connsiteY269" fmla="*/ 642929 h 1197583"/>
                <a:gd name="connsiteX270" fmla="*/ 1073936 w 2491821"/>
                <a:gd name="connsiteY270" fmla="*/ 652657 h 1197583"/>
                <a:gd name="connsiteX271" fmla="*/ 1013920 w 2491821"/>
                <a:gd name="connsiteY271" fmla="*/ 638342 h 1197583"/>
                <a:gd name="connsiteX272" fmla="*/ 989877 w 2491821"/>
                <a:gd name="connsiteY272" fmla="*/ 602736 h 1197583"/>
                <a:gd name="connsiteX273" fmla="*/ 996668 w 2491821"/>
                <a:gd name="connsiteY273" fmla="*/ 586218 h 1197583"/>
                <a:gd name="connsiteX274" fmla="*/ 1013002 w 2491821"/>
                <a:gd name="connsiteY274" fmla="*/ 579243 h 1197583"/>
                <a:gd name="connsiteX275" fmla="*/ 1024749 w 2491821"/>
                <a:gd name="connsiteY275" fmla="*/ 580344 h 1197583"/>
                <a:gd name="connsiteX276" fmla="*/ 1033924 w 2491821"/>
                <a:gd name="connsiteY276" fmla="*/ 581446 h 1197583"/>
                <a:gd name="connsiteX277" fmla="*/ 1045855 w 2491821"/>
                <a:gd name="connsiteY277" fmla="*/ 575204 h 1197583"/>
                <a:gd name="connsiteX278" fmla="*/ 1051179 w 2491821"/>
                <a:gd name="connsiteY278" fmla="*/ 561254 h 1197583"/>
                <a:gd name="connsiteX279" fmla="*/ 1050078 w 2491821"/>
                <a:gd name="connsiteY279" fmla="*/ 550977 h 1197583"/>
                <a:gd name="connsiteX280" fmla="*/ 1047506 w 2491821"/>
                <a:gd name="connsiteY280" fmla="*/ 525649 h 1197583"/>
                <a:gd name="connsiteX281" fmla="*/ 1047506 w 2491821"/>
                <a:gd name="connsiteY281" fmla="*/ 292558 h 1197583"/>
                <a:gd name="connsiteX282" fmla="*/ 1041817 w 2491821"/>
                <a:gd name="connsiteY282" fmla="*/ 266861 h 1197583"/>
                <a:gd name="connsiteX283" fmla="*/ 1022181 w 2491821"/>
                <a:gd name="connsiteY283" fmla="*/ 252178 h 1197583"/>
                <a:gd name="connsiteX284" fmla="*/ 1001256 w 2491821"/>
                <a:gd name="connsiteY284" fmla="*/ 226849 h 1197583"/>
                <a:gd name="connsiteX285" fmla="*/ 1018142 w 2491821"/>
                <a:gd name="connsiteY285" fmla="*/ 193263 h 1197583"/>
                <a:gd name="connsiteX286" fmla="*/ 1073203 w 2491821"/>
                <a:gd name="connsiteY286" fmla="*/ 167017 h 1197583"/>
                <a:gd name="connsiteX287" fmla="*/ 1139277 w 2491821"/>
                <a:gd name="connsiteY287" fmla="*/ 151231 h 1197583"/>
                <a:gd name="connsiteX288" fmla="*/ 1196906 w 2491821"/>
                <a:gd name="connsiteY288" fmla="*/ 143891 h 1197583"/>
                <a:gd name="connsiteX289" fmla="*/ 1779819 w 2491821"/>
                <a:gd name="connsiteY289" fmla="*/ 141323 h 1197583"/>
                <a:gd name="connsiteX290" fmla="*/ 1888108 w 2491821"/>
                <a:gd name="connsiteY290" fmla="*/ 173623 h 1197583"/>
                <a:gd name="connsiteX291" fmla="*/ 1920961 w 2491821"/>
                <a:gd name="connsiteY291" fmla="*/ 213086 h 1197583"/>
                <a:gd name="connsiteX292" fmla="*/ 1930320 w 2491821"/>
                <a:gd name="connsiteY292" fmla="*/ 274205 h 1197583"/>
                <a:gd name="connsiteX293" fmla="*/ 1929587 w 2491821"/>
                <a:gd name="connsiteY293" fmla="*/ 328897 h 1197583"/>
                <a:gd name="connsiteX294" fmla="*/ 1937664 w 2491821"/>
                <a:gd name="connsiteY294" fmla="*/ 402679 h 1197583"/>
                <a:gd name="connsiteX295" fmla="*/ 1945372 w 2491821"/>
                <a:gd name="connsiteY295" fmla="*/ 412956 h 1197583"/>
                <a:gd name="connsiteX296" fmla="*/ 1960789 w 2491821"/>
                <a:gd name="connsiteY296" fmla="*/ 416994 h 1197583"/>
                <a:gd name="connsiteX297" fmla="*/ 1972536 w 2491821"/>
                <a:gd name="connsiteY297" fmla="*/ 432411 h 1197583"/>
                <a:gd name="connsiteX298" fmla="*/ 1958401 w 2491821"/>
                <a:gd name="connsiteY298" fmla="*/ 469118 h 1197583"/>
                <a:gd name="connsiteX299" fmla="*/ 1921879 w 2491821"/>
                <a:gd name="connsiteY299" fmla="*/ 501057 h 1197583"/>
                <a:gd name="connsiteX300" fmla="*/ 1864246 w 2491821"/>
                <a:gd name="connsiteY300" fmla="*/ 517207 h 1197583"/>
                <a:gd name="connsiteX301" fmla="*/ 1803312 w 2491821"/>
                <a:gd name="connsiteY301" fmla="*/ 490777 h 1197583"/>
                <a:gd name="connsiteX302" fmla="*/ 1788997 w 2491821"/>
                <a:gd name="connsiteY302" fmla="*/ 481233 h 1197583"/>
                <a:gd name="connsiteX303" fmla="*/ 1769542 w 2491821"/>
                <a:gd name="connsiteY303" fmla="*/ 490409 h 1197583"/>
                <a:gd name="connsiteX304" fmla="*/ 1686216 w 2491821"/>
                <a:gd name="connsiteY304" fmla="*/ 517207 h 1197583"/>
                <a:gd name="connsiteX305" fmla="*/ 1608395 w 2491821"/>
                <a:gd name="connsiteY305" fmla="*/ 496650 h 1197583"/>
                <a:gd name="connsiteX306" fmla="*/ 1577562 w 2491821"/>
                <a:gd name="connsiteY306" fmla="*/ 461229 h 1197583"/>
                <a:gd name="connsiteX307" fmla="*/ 1566183 w 2491821"/>
                <a:gd name="connsiteY307" fmla="*/ 415528 h 1197583"/>
                <a:gd name="connsiteX308" fmla="*/ 1597017 w 2491821"/>
                <a:gd name="connsiteY308" fmla="*/ 347987 h 1197583"/>
                <a:gd name="connsiteX309" fmla="*/ 1740912 w 2491821"/>
                <a:gd name="connsiteY309" fmla="*/ 301368 h 1197583"/>
                <a:gd name="connsiteX310" fmla="*/ 1767707 w 2491821"/>
                <a:gd name="connsiteY310" fmla="*/ 297146 h 1197583"/>
                <a:gd name="connsiteX311" fmla="*/ 1773212 w 2491821"/>
                <a:gd name="connsiteY311" fmla="*/ 277506 h 1197583"/>
                <a:gd name="connsiteX312" fmla="*/ 1765139 w 2491821"/>
                <a:gd name="connsiteY312" fmla="*/ 221160 h 1197583"/>
                <a:gd name="connsiteX313" fmla="*/ 1738708 w 2491821"/>
                <a:gd name="connsiteY313" fmla="*/ 203724 h 1197583"/>
                <a:gd name="connsiteX314" fmla="*/ 1719069 w 2491821"/>
                <a:gd name="connsiteY314" fmla="*/ 210331 h 1197583"/>
                <a:gd name="connsiteX315" fmla="*/ 1697595 w 2491821"/>
                <a:gd name="connsiteY315" fmla="*/ 234558 h 1197583"/>
                <a:gd name="connsiteX316" fmla="*/ 1629321 w 2491821"/>
                <a:gd name="connsiteY316" fmla="*/ 281176 h 1197583"/>
                <a:gd name="connsiteX317" fmla="*/ 1599954 w 2491821"/>
                <a:gd name="connsiteY317" fmla="*/ 270531 h 1197583"/>
                <a:gd name="connsiteX318" fmla="*/ 1588575 w 2491821"/>
                <a:gd name="connsiteY318" fmla="*/ 242634 h 1197583"/>
                <a:gd name="connsiteX319" fmla="*/ 1602706 w 2491821"/>
                <a:gd name="connsiteY319" fmla="*/ 207394 h 1197583"/>
                <a:gd name="connsiteX320" fmla="*/ 1641067 w 2491821"/>
                <a:gd name="connsiteY320" fmla="*/ 176560 h 1197583"/>
                <a:gd name="connsiteX321" fmla="*/ 1779819 w 2491821"/>
                <a:gd name="connsiteY321" fmla="*/ 141323 h 1197583"/>
                <a:gd name="connsiteX322" fmla="*/ 1419720 w 2491821"/>
                <a:gd name="connsiteY322" fmla="*/ 6238 h 1197583"/>
                <a:gd name="connsiteX323" fmla="*/ 1470377 w 2491821"/>
                <a:gd name="connsiteY323" fmla="*/ 18169 h 1197583"/>
                <a:gd name="connsiteX324" fmla="*/ 1489099 w 2491821"/>
                <a:gd name="connsiteY324" fmla="*/ 50289 h 1197583"/>
                <a:gd name="connsiteX325" fmla="*/ 1460834 w 2491821"/>
                <a:gd name="connsiteY325" fmla="*/ 95069 h 1197583"/>
                <a:gd name="connsiteX326" fmla="*/ 1352548 w 2491821"/>
                <a:gd name="connsiteY326" fmla="*/ 121134 h 1197583"/>
                <a:gd name="connsiteX327" fmla="*/ 1309964 w 2491821"/>
                <a:gd name="connsiteY327" fmla="*/ 110854 h 1197583"/>
                <a:gd name="connsiteX328" fmla="*/ 1288674 w 2491821"/>
                <a:gd name="connsiteY328" fmla="*/ 74147 h 1197583"/>
                <a:gd name="connsiteX329" fmla="*/ 1333826 w 2491821"/>
                <a:gd name="connsiteY329" fmla="*/ 24592 h 1197583"/>
                <a:gd name="connsiteX330" fmla="*/ 1419720 w 2491821"/>
                <a:gd name="connsiteY330" fmla="*/ 6238 h 1197583"/>
                <a:gd name="connsiteX331" fmla="*/ 1142214 w 2491821"/>
                <a:gd name="connsiteY331" fmla="*/ 6238 h 1197583"/>
                <a:gd name="connsiteX332" fmla="*/ 1192868 w 2491821"/>
                <a:gd name="connsiteY332" fmla="*/ 18169 h 1197583"/>
                <a:gd name="connsiteX333" fmla="*/ 1211589 w 2491821"/>
                <a:gd name="connsiteY333" fmla="*/ 50289 h 1197583"/>
                <a:gd name="connsiteX334" fmla="*/ 1183324 w 2491821"/>
                <a:gd name="connsiteY334" fmla="*/ 95069 h 1197583"/>
                <a:gd name="connsiteX335" fmla="*/ 1075038 w 2491821"/>
                <a:gd name="connsiteY335" fmla="*/ 121134 h 1197583"/>
                <a:gd name="connsiteX336" fmla="*/ 1032458 w 2491821"/>
                <a:gd name="connsiteY336" fmla="*/ 110854 h 1197583"/>
                <a:gd name="connsiteX337" fmla="*/ 1011167 w 2491821"/>
                <a:gd name="connsiteY337" fmla="*/ 74147 h 1197583"/>
                <a:gd name="connsiteX338" fmla="*/ 1056316 w 2491821"/>
                <a:gd name="connsiteY338" fmla="*/ 24592 h 1197583"/>
                <a:gd name="connsiteX339" fmla="*/ 1142214 w 2491821"/>
                <a:gd name="connsiteY339" fmla="*/ 6238 h 1197583"/>
                <a:gd name="connsiteX340" fmla="*/ 435351 w 2491821"/>
                <a:gd name="connsiteY340" fmla="*/ 0 h 1197583"/>
                <a:gd name="connsiteX341" fmla="*/ 459943 w 2491821"/>
                <a:gd name="connsiteY341" fmla="*/ 14680 h 1197583"/>
                <a:gd name="connsiteX342" fmla="*/ 492247 w 2491821"/>
                <a:gd name="connsiteY342" fmla="*/ 105714 h 1197583"/>
                <a:gd name="connsiteX343" fmla="*/ 481602 w 2491821"/>
                <a:gd name="connsiteY343" fmla="*/ 142056 h 1197583"/>
                <a:gd name="connsiteX344" fmla="*/ 453705 w 2491821"/>
                <a:gd name="connsiteY344" fmla="*/ 155638 h 1197583"/>
                <a:gd name="connsiteX345" fmla="*/ 434250 w 2491821"/>
                <a:gd name="connsiteY345" fmla="*/ 150498 h 1197583"/>
                <a:gd name="connsiteX346" fmla="*/ 400479 w 2491821"/>
                <a:gd name="connsiteY346" fmla="*/ 114524 h 1197583"/>
                <a:gd name="connsiteX347" fmla="*/ 360651 w 2491821"/>
                <a:gd name="connsiteY347" fmla="*/ 89564 h 1197583"/>
                <a:gd name="connsiteX348" fmla="*/ 273836 w 2491821"/>
                <a:gd name="connsiteY348" fmla="*/ 81856 h 1197583"/>
                <a:gd name="connsiteX349" fmla="*/ 242638 w 2491821"/>
                <a:gd name="connsiteY349" fmla="*/ 94704 h 1197583"/>
                <a:gd name="connsiteX350" fmla="*/ 234377 w 2491821"/>
                <a:gd name="connsiteY350" fmla="*/ 132145 h 1197583"/>
                <a:gd name="connsiteX351" fmla="*/ 230523 w 2491821"/>
                <a:gd name="connsiteY351" fmla="*/ 182802 h 1197583"/>
                <a:gd name="connsiteX352" fmla="*/ 239333 w 2491821"/>
                <a:gd name="connsiteY352" fmla="*/ 201524 h 1197583"/>
                <a:gd name="connsiteX353" fmla="*/ 272370 w 2491821"/>
                <a:gd name="connsiteY353" fmla="*/ 206661 h 1197583"/>
                <a:gd name="connsiteX354" fmla="*/ 296228 w 2491821"/>
                <a:gd name="connsiteY354" fmla="*/ 200787 h 1197583"/>
                <a:gd name="connsiteX355" fmla="*/ 306873 w 2491821"/>
                <a:gd name="connsiteY355" fmla="*/ 180967 h 1197583"/>
                <a:gd name="connsiteX356" fmla="*/ 341380 w 2491821"/>
                <a:gd name="connsiteY356" fmla="*/ 140955 h 1197583"/>
                <a:gd name="connsiteX357" fmla="*/ 386161 w 2491821"/>
                <a:gd name="connsiteY357" fmla="*/ 248139 h 1197583"/>
                <a:gd name="connsiteX358" fmla="*/ 366706 w 2491821"/>
                <a:gd name="connsiteY358" fmla="*/ 347987 h 1197583"/>
                <a:gd name="connsiteX359" fmla="*/ 334405 w 2491821"/>
                <a:gd name="connsiteY359" fmla="*/ 367439 h 1197583"/>
                <a:gd name="connsiteX360" fmla="*/ 309445 w 2491821"/>
                <a:gd name="connsiteY360" fmla="*/ 338440 h 1197583"/>
                <a:gd name="connsiteX361" fmla="*/ 304854 w 2491821"/>
                <a:gd name="connsiteY361" fmla="*/ 312013 h 1197583"/>
                <a:gd name="connsiteX362" fmla="*/ 294393 w 2491821"/>
                <a:gd name="connsiteY362" fmla="*/ 297330 h 1197583"/>
                <a:gd name="connsiteX363" fmla="*/ 259156 w 2491821"/>
                <a:gd name="connsiteY363" fmla="*/ 285948 h 1197583"/>
                <a:gd name="connsiteX364" fmla="*/ 236764 w 2491821"/>
                <a:gd name="connsiteY364" fmla="*/ 291821 h 1197583"/>
                <a:gd name="connsiteX365" fmla="*/ 231624 w 2491821"/>
                <a:gd name="connsiteY365" fmla="*/ 314213 h 1197583"/>
                <a:gd name="connsiteX366" fmla="*/ 231256 w 2491821"/>
                <a:gd name="connsiteY366" fmla="*/ 348352 h 1197583"/>
                <a:gd name="connsiteX367" fmla="*/ 244473 w 2491821"/>
                <a:gd name="connsiteY367" fmla="*/ 425805 h 1197583"/>
                <a:gd name="connsiteX368" fmla="*/ 253464 w 2491821"/>
                <a:gd name="connsiteY368" fmla="*/ 432964 h 1197583"/>
                <a:gd name="connsiteX369" fmla="*/ 277510 w 2491821"/>
                <a:gd name="connsiteY369" fmla="*/ 437551 h 1197583"/>
                <a:gd name="connsiteX370" fmla="*/ 293660 w 2491821"/>
                <a:gd name="connsiteY370" fmla="*/ 447463 h 1197583"/>
                <a:gd name="connsiteX371" fmla="*/ 300267 w 2491821"/>
                <a:gd name="connsiteY371" fmla="*/ 466918 h 1197583"/>
                <a:gd name="connsiteX372" fmla="*/ 267230 w 2491821"/>
                <a:gd name="connsiteY372" fmla="*/ 503257 h 1197583"/>
                <a:gd name="connsiteX373" fmla="*/ 133247 w 2491821"/>
                <a:gd name="connsiteY373" fmla="*/ 514635 h 1197583"/>
                <a:gd name="connsiteX374" fmla="*/ 28999 w 2491821"/>
                <a:gd name="connsiteY374" fmla="*/ 505829 h 1197583"/>
                <a:gd name="connsiteX375" fmla="*/ 8077 w 2491821"/>
                <a:gd name="connsiteY375" fmla="*/ 491145 h 1197583"/>
                <a:gd name="connsiteX376" fmla="*/ 0 w 2491821"/>
                <a:gd name="connsiteY376" fmla="*/ 467652 h 1197583"/>
                <a:gd name="connsiteX377" fmla="*/ 11747 w 2491821"/>
                <a:gd name="connsiteY377" fmla="*/ 441590 h 1197583"/>
                <a:gd name="connsiteX378" fmla="*/ 31935 w 2491821"/>
                <a:gd name="connsiteY378" fmla="*/ 432411 h 1197583"/>
                <a:gd name="connsiteX379" fmla="*/ 56530 w 2491821"/>
                <a:gd name="connsiteY379" fmla="*/ 394971 h 1197583"/>
                <a:gd name="connsiteX380" fmla="*/ 63137 w 2491821"/>
                <a:gd name="connsiteY380" fmla="*/ 189040 h 1197583"/>
                <a:gd name="connsiteX381" fmla="*/ 58365 w 2491821"/>
                <a:gd name="connsiteY381" fmla="*/ 99108 h 1197583"/>
                <a:gd name="connsiteX382" fmla="*/ 35240 w 2491821"/>
                <a:gd name="connsiteY382" fmla="*/ 70477 h 1197583"/>
                <a:gd name="connsiteX383" fmla="*/ 11194 w 2491821"/>
                <a:gd name="connsiteY383" fmla="*/ 56343 h 1197583"/>
                <a:gd name="connsiteX384" fmla="*/ 5505 w 2491821"/>
                <a:gd name="connsiteY384" fmla="*/ 38907 h 1197583"/>
                <a:gd name="connsiteX385" fmla="*/ 21290 w 2491821"/>
                <a:gd name="connsiteY385" fmla="*/ 11928 h 1197583"/>
                <a:gd name="connsiteX386" fmla="*/ 60200 w 2491821"/>
                <a:gd name="connsiteY386" fmla="*/ 1098 h 1197583"/>
                <a:gd name="connsiteX387" fmla="*/ 103149 w 2491821"/>
                <a:gd name="connsiteY387" fmla="*/ 3302 h 1197583"/>
                <a:gd name="connsiteX388" fmla="*/ 246308 w 2491821"/>
                <a:gd name="connsiteY388" fmla="*/ 8073 h 1197583"/>
                <a:gd name="connsiteX389" fmla="*/ 425805 w 2491821"/>
                <a:gd name="connsiteY389" fmla="*/ 733 h 1197583"/>
                <a:gd name="connsiteX390" fmla="*/ 435351 w 2491821"/>
                <a:gd name="connsiteY390" fmla="*/ 0 h 119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2491821" h="1197583">
                  <a:moveTo>
                    <a:pt x="257686" y="968162"/>
                  </a:moveTo>
                  <a:cubicBezTo>
                    <a:pt x="246919" y="968162"/>
                    <a:pt x="239454" y="970487"/>
                    <a:pt x="235294" y="975134"/>
                  </a:cubicBezTo>
                  <a:cubicBezTo>
                    <a:pt x="231134" y="979784"/>
                    <a:pt x="229056" y="988229"/>
                    <a:pt x="229056" y="1000463"/>
                  </a:cubicBezTo>
                  <a:lnTo>
                    <a:pt x="229056" y="1035335"/>
                  </a:lnTo>
                  <a:cubicBezTo>
                    <a:pt x="229056" y="1067395"/>
                    <a:pt x="231381" y="1088685"/>
                    <a:pt x="236028" y="1099206"/>
                  </a:cubicBezTo>
                  <a:cubicBezTo>
                    <a:pt x="240678" y="1109729"/>
                    <a:pt x="250099" y="1114991"/>
                    <a:pt x="264293" y="1114991"/>
                  </a:cubicBezTo>
                  <a:cubicBezTo>
                    <a:pt x="301490" y="1114991"/>
                    <a:pt x="320090" y="1093210"/>
                    <a:pt x="320090" y="1049653"/>
                  </a:cubicBezTo>
                  <a:cubicBezTo>
                    <a:pt x="320090" y="995326"/>
                    <a:pt x="299287" y="968162"/>
                    <a:pt x="257686" y="968162"/>
                  </a:cubicBezTo>
                  <a:close/>
                  <a:moveTo>
                    <a:pt x="1358664" y="888138"/>
                  </a:moveTo>
                  <a:cubicBezTo>
                    <a:pt x="1344961" y="888138"/>
                    <a:pt x="1334191" y="893522"/>
                    <a:pt x="1326361" y="904292"/>
                  </a:cubicBezTo>
                  <a:cubicBezTo>
                    <a:pt x="1319021" y="914325"/>
                    <a:pt x="1315351" y="924480"/>
                    <a:pt x="1315351" y="934757"/>
                  </a:cubicBezTo>
                  <a:cubicBezTo>
                    <a:pt x="1315351" y="942101"/>
                    <a:pt x="1317123" y="947237"/>
                    <a:pt x="1320671" y="950174"/>
                  </a:cubicBezTo>
                  <a:cubicBezTo>
                    <a:pt x="1324220" y="953111"/>
                    <a:pt x="1330399" y="954581"/>
                    <a:pt x="1339209" y="954581"/>
                  </a:cubicBezTo>
                  <a:lnTo>
                    <a:pt x="1376285" y="954581"/>
                  </a:lnTo>
                  <a:cubicBezTo>
                    <a:pt x="1391945" y="954581"/>
                    <a:pt x="1399775" y="947359"/>
                    <a:pt x="1399775" y="932922"/>
                  </a:cubicBezTo>
                  <a:cubicBezTo>
                    <a:pt x="1399775" y="919709"/>
                    <a:pt x="1395983" y="908939"/>
                    <a:pt x="1388396" y="900618"/>
                  </a:cubicBezTo>
                  <a:cubicBezTo>
                    <a:pt x="1380810" y="892298"/>
                    <a:pt x="1370901" y="888138"/>
                    <a:pt x="1358664" y="888138"/>
                  </a:cubicBezTo>
                  <a:close/>
                  <a:moveTo>
                    <a:pt x="720444" y="824636"/>
                  </a:moveTo>
                  <a:cubicBezTo>
                    <a:pt x="733905" y="824636"/>
                    <a:pt x="740633" y="832223"/>
                    <a:pt x="740633" y="847393"/>
                  </a:cubicBezTo>
                  <a:lnTo>
                    <a:pt x="740633" y="1060663"/>
                  </a:lnTo>
                  <a:cubicBezTo>
                    <a:pt x="740633" y="1077550"/>
                    <a:pt x="742162" y="1089909"/>
                    <a:pt x="745221" y="1097739"/>
                  </a:cubicBezTo>
                  <a:cubicBezTo>
                    <a:pt x="748282" y="1105569"/>
                    <a:pt x="754461" y="1112787"/>
                    <a:pt x="763758" y="1119397"/>
                  </a:cubicBezTo>
                  <a:cubicBezTo>
                    <a:pt x="771345" y="1124781"/>
                    <a:pt x="776422" y="1129368"/>
                    <a:pt x="778994" y="1133160"/>
                  </a:cubicBezTo>
                  <a:cubicBezTo>
                    <a:pt x="781563" y="1136955"/>
                    <a:pt x="782848" y="1141786"/>
                    <a:pt x="782848" y="1147659"/>
                  </a:cubicBezTo>
                  <a:cubicBezTo>
                    <a:pt x="782848" y="1179230"/>
                    <a:pt x="742836" y="1195015"/>
                    <a:pt x="662812" y="1195015"/>
                  </a:cubicBezTo>
                  <a:cubicBezTo>
                    <a:pt x="619745" y="1195015"/>
                    <a:pt x="585606" y="1191588"/>
                    <a:pt x="560399" y="1184735"/>
                  </a:cubicBezTo>
                  <a:cubicBezTo>
                    <a:pt x="551836" y="1182288"/>
                    <a:pt x="544923" y="1178006"/>
                    <a:pt x="539662" y="1171886"/>
                  </a:cubicBezTo>
                  <a:cubicBezTo>
                    <a:pt x="534400" y="1165770"/>
                    <a:pt x="531769" y="1158794"/>
                    <a:pt x="531769" y="1150964"/>
                  </a:cubicBezTo>
                  <a:cubicBezTo>
                    <a:pt x="531769" y="1144358"/>
                    <a:pt x="533114" y="1139218"/>
                    <a:pt x="535807" y="1135548"/>
                  </a:cubicBezTo>
                  <a:cubicBezTo>
                    <a:pt x="538497" y="1131878"/>
                    <a:pt x="545351" y="1126004"/>
                    <a:pt x="556361" y="1117927"/>
                  </a:cubicBezTo>
                  <a:cubicBezTo>
                    <a:pt x="563948" y="1112301"/>
                    <a:pt x="569331" y="1103122"/>
                    <a:pt x="572514" y="1090395"/>
                  </a:cubicBezTo>
                  <a:cubicBezTo>
                    <a:pt x="575694" y="1077672"/>
                    <a:pt x="577286" y="1058707"/>
                    <a:pt x="577286" y="1033500"/>
                  </a:cubicBezTo>
                  <a:cubicBezTo>
                    <a:pt x="577286" y="1025426"/>
                    <a:pt x="576734" y="1010312"/>
                    <a:pt x="575632" y="988167"/>
                  </a:cubicBezTo>
                  <a:cubicBezTo>
                    <a:pt x="574534" y="966022"/>
                    <a:pt x="573738" y="953111"/>
                    <a:pt x="573248" y="949441"/>
                  </a:cubicBezTo>
                  <a:cubicBezTo>
                    <a:pt x="571778" y="939407"/>
                    <a:pt x="564928" y="931699"/>
                    <a:pt x="552691" y="926315"/>
                  </a:cubicBezTo>
                  <a:cubicBezTo>
                    <a:pt x="537521" y="919709"/>
                    <a:pt x="529934" y="909919"/>
                    <a:pt x="529934" y="896948"/>
                  </a:cubicBezTo>
                  <a:cubicBezTo>
                    <a:pt x="529934" y="881532"/>
                    <a:pt x="539842" y="870031"/>
                    <a:pt x="559666" y="862445"/>
                  </a:cubicBezTo>
                  <a:cubicBezTo>
                    <a:pt x="587073" y="851921"/>
                    <a:pt x="616440" y="842990"/>
                    <a:pt x="647764" y="835646"/>
                  </a:cubicBezTo>
                  <a:cubicBezTo>
                    <a:pt x="679087" y="828306"/>
                    <a:pt x="703314" y="824636"/>
                    <a:pt x="720444" y="824636"/>
                  </a:cubicBezTo>
                  <a:close/>
                  <a:moveTo>
                    <a:pt x="1362334" y="822064"/>
                  </a:moveTo>
                  <a:cubicBezTo>
                    <a:pt x="1408832" y="822064"/>
                    <a:pt x="1448354" y="835281"/>
                    <a:pt x="1480901" y="861711"/>
                  </a:cubicBezTo>
                  <a:cubicBezTo>
                    <a:pt x="1497294" y="874925"/>
                    <a:pt x="1510511" y="890585"/>
                    <a:pt x="1520544" y="908695"/>
                  </a:cubicBezTo>
                  <a:cubicBezTo>
                    <a:pt x="1532045" y="929252"/>
                    <a:pt x="1537796" y="949319"/>
                    <a:pt x="1537796" y="968896"/>
                  </a:cubicBezTo>
                  <a:cubicBezTo>
                    <a:pt x="1537796" y="984803"/>
                    <a:pt x="1534491" y="997832"/>
                    <a:pt x="1527884" y="1007990"/>
                  </a:cubicBezTo>
                  <a:cubicBezTo>
                    <a:pt x="1521278" y="1018145"/>
                    <a:pt x="1512714" y="1023223"/>
                    <a:pt x="1502191" y="1023223"/>
                  </a:cubicBezTo>
                  <a:lnTo>
                    <a:pt x="1329666" y="1023223"/>
                  </a:lnTo>
                  <a:cubicBezTo>
                    <a:pt x="1322079" y="1023223"/>
                    <a:pt x="1318287" y="1026525"/>
                    <a:pt x="1318287" y="1033135"/>
                  </a:cubicBezTo>
                  <a:cubicBezTo>
                    <a:pt x="1318287" y="1049038"/>
                    <a:pt x="1326913" y="1064028"/>
                    <a:pt x="1344165" y="1078099"/>
                  </a:cubicBezTo>
                  <a:cubicBezTo>
                    <a:pt x="1361417" y="1092171"/>
                    <a:pt x="1379955" y="1099206"/>
                    <a:pt x="1399775" y="1099206"/>
                  </a:cubicBezTo>
                  <a:cubicBezTo>
                    <a:pt x="1411522" y="1099206"/>
                    <a:pt x="1424554" y="1096943"/>
                    <a:pt x="1438869" y="1092415"/>
                  </a:cubicBezTo>
                  <a:cubicBezTo>
                    <a:pt x="1453185" y="1087890"/>
                    <a:pt x="1464994" y="1082322"/>
                    <a:pt x="1474291" y="1075715"/>
                  </a:cubicBezTo>
                  <a:cubicBezTo>
                    <a:pt x="1482614" y="1069842"/>
                    <a:pt x="1489221" y="1066905"/>
                    <a:pt x="1494114" y="1066905"/>
                  </a:cubicBezTo>
                  <a:cubicBezTo>
                    <a:pt x="1500477" y="1066905"/>
                    <a:pt x="1506716" y="1070819"/>
                    <a:pt x="1512836" y="1078652"/>
                  </a:cubicBezTo>
                  <a:cubicBezTo>
                    <a:pt x="1518953" y="1086482"/>
                    <a:pt x="1522011" y="1094559"/>
                    <a:pt x="1522011" y="1102879"/>
                  </a:cubicBezTo>
                  <a:cubicBezTo>
                    <a:pt x="1522011" y="1120496"/>
                    <a:pt x="1511001" y="1137504"/>
                    <a:pt x="1488974" y="1153901"/>
                  </a:cubicBezTo>
                  <a:cubicBezTo>
                    <a:pt x="1450067" y="1183021"/>
                    <a:pt x="1405161" y="1197583"/>
                    <a:pt x="1354258" y="1197583"/>
                  </a:cubicBezTo>
                  <a:cubicBezTo>
                    <a:pt x="1302867" y="1197583"/>
                    <a:pt x="1259800" y="1182656"/>
                    <a:pt x="1225050" y="1152799"/>
                  </a:cubicBezTo>
                  <a:cubicBezTo>
                    <a:pt x="1208163" y="1138116"/>
                    <a:pt x="1194216" y="1120374"/>
                    <a:pt x="1183203" y="1099574"/>
                  </a:cubicBezTo>
                  <a:cubicBezTo>
                    <a:pt x="1168766" y="1071920"/>
                    <a:pt x="1161544" y="1042800"/>
                    <a:pt x="1161544" y="1012210"/>
                  </a:cubicBezTo>
                  <a:cubicBezTo>
                    <a:pt x="1161544" y="971099"/>
                    <a:pt x="1174024" y="934145"/>
                    <a:pt x="1198988" y="901355"/>
                  </a:cubicBezTo>
                  <a:cubicBezTo>
                    <a:pt x="1220521" y="872968"/>
                    <a:pt x="1247932" y="851800"/>
                    <a:pt x="1281212" y="837850"/>
                  </a:cubicBezTo>
                  <a:cubicBezTo>
                    <a:pt x="1306172" y="827326"/>
                    <a:pt x="1333214" y="822064"/>
                    <a:pt x="1362334" y="822064"/>
                  </a:cubicBezTo>
                  <a:close/>
                  <a:moveTo>
                    <a:pt x="251813" y="755994"/>
                  </a:moveTo>
                  <a:cubicBezTo>
                    <a:pt x="243249" y="755994"/>
                    <a:pt x="237313" y="758378"/>
                    <a:pt x="234008" y="763150"/>
                  </a:cubicBezTo>
                  <a:cubicBezTo>
                    <a:pt x="230707" y="767921"/>
                    <a:pt x="229056" y="776547"/>
                    <a:pt x="229056" y="789031"/>
                  </a:cubicBezTo>
                  <a:lnTo>
                    <a:pt x="229056" y="864648"/>
                  </a:lnTo>
                  <a:cubicBezTo>
                    <a:pt x="229056" y="876638"/>
                    <a:pt x="230585" y="885080"/>
                    <a:pt x="233643" y="889973"/>
                  </a:cubicBezTo>
                  <a:cubicBezTo>
                    <a:pt x="236702" y="894870"/>
                    <a:pt x="242026" y="897317"/>
                    <a:pt x="249609" y="897317"/>
                  </a:cubicBezTo>
                  <a:cubicBezTo>
                    <a:pt x="267720" y="897317"/>
                    <a:pt x="281058" y="891749"/>
                    <a:pt x="289621" y="880614"/>
                  </a:cubicBezTo>
                  <a:cubicBezTo>
                    <a:pt x="298188" y="869479"/>
                    <a:pt x="302470" y="852043"/>
                    <a:pt x="302470" y="828306"/>
                  </a:cubicBezTo>
                  <a:cubicBezTo>
                    <a:pt x="302470" y="805302"/>
                    <a:pt x="298063" y="787498"/>
                    <a:pt x="289253" y="774896"/>
                  </a:cubicBezTo>
                  <a:cubicBezTo>
                    <a:pt x="280446" y="762295"/>
                    <a:pt x="267963" y="755994"/>
                    <a:pt x="251813" y="755994"/>
                  </a:cubicBezTo>
                  <a:close/>
                  <a:moveTo>
                    <a:pt x="991344" y="733602"/>
                  </a:moveTo>
                  <a:lnTo>
                    <a:pt x="1021079" y="733602"/>
                  </a:lnTo>
                  <a:cubicBezTo>
                    <a:pt x="1027196" y="733602"/>
                    <a:pt x="1031293" y="735009"/>
                    <a:pt x="1033375" y="737821"/>
                  </a:cubicBezTo>
                  <a:cubicBezTo>
                    <a:pt x="1035454" y="740636"/>
                    <a:pt x="1036496" y="746204"/>
                    <a:pt x="1036496" y="754524"/>
                  </a:cubicBezTo>
                  <a:lnTo>
                    <a:pt x="1036496" y="804079"/>
                  </a:lnTo>
                  <a:cubicBezTo>
                    <a:pt x="1036496" y="811419"/>
                    <a:pt x="1037657" y="816194"/>
                    <a:pt x="1039982" y="818394"/>
                  </a:cubicBezTo>
                  <a:cubicBezTo>
                    <a:pt x="1042307" y="820598"/>
                    <a:pt x="1047263" y="821699"/>
                    <a:pt x="1054850" y="821699"/>
                  </a:cubicBezTo>
                  <a:lnTo>
                    <a:pt x="1122759" y="821699"/>
                  </a:lnTo>
                  <a:cubicBezTo>
                    <a:pt x="1131812" y="821699"/>
                    <a:pt x="1137685" y="823350"/>
                    <a:pt x="1140379" y="826655"/>
                  </a:cubicBezTo>
                  <a:cubicBezTo>
                    <a:pt x="1143069" y="829957"/>
                    <a:pt x="1144414" y="836994"/>
                    <a:pt x="1144414" y="847761"/>
                  </a:cubicBezTo>
                  <a:lnTo>
                    <a:pt x="1144414" y="869420"/>
                  </a:lnTo>
                  <a:cubicBezTo>
                    <a:pt x="1144414" y="881163"/>
                    <a:pt x="1142700" y="889303"/>
                    <a:pt x="1139277" y="893828"/>
                  </a:cubicBezTo>
                  <a:cubicBezTo>
                    <a:pt x="1135850" y="898356"/>
                    <a:pt x="1129609" y="900618"/>
                    <a:pt x="1120555" y="900618"/>
                  </a:cubicBezTo>
                  <a:lnTo>
                    <a:pt x="1054116" y="900618"/>
                  </a:lnTo>
                  <a:cubicBezTo>
                    <a:pt x="1047263" y="900618"/>
                    <a:pt x="1042613" y="901842"/>
                    <a:pt x="1040166" y="904292"/>
                  </a:cubicBezTo>
                  <a:cubicBezTo>
                    <a:pt x="1037719" y="906739"/>
                    <a:pt x="1036496" y="911389"/>
                    <a:pt x="1036496" y="918239"/>
                  </a:cubicBezTo>
                  <a:lnTo>
                    <a:pt x="1036496" y="1042310"/>
                  </a:lnTo>
                  <a:cubicBezTo>
                    <a:pt x="1036496" y="1056993"/>
                    <a:pt x="1040104" y="1068984"/>
                    <a:pt x="1047325" y="1078284"/>
                  </a:cubicBezTo>
                  <a:cubicBezTo>
                    <a:pt x="1054544" y="1087584"/>
                    <a:pt x="1063781" y="1092234"/>
                    <a:pt x="1075038" y="1092234"/>
                  </a:cubicBezTo>
                  <a:cubicBezTo>
                    <a:pt x="1084582" y="1092234"/>
                    <a:pt x="1097183" y="1087827"/>
                    <a:pt x="1112847" y="1079017"/>
                  </a:cubicBezTo>
                  <a:cubicBezTo>
                    <a:pt x="1116517" y="1076814"/>
                    <a:pt x="1120187" y="1075715"/>
                    <a:pt x="1123860" y="1075715"/>
                  </a:cubicBezTo>
                  <a:cubicBezTo>
                    <a:pt x="1129734" y="1075715"/>
                    <a:pt x="1135117" y="1079264"/>
                    <a:pt x="1140010" y="1086360"/>
                  </a:cubicBezTo>
                  <a:cubicBezTo>
                    <a:pt x="1144904" y="1093457"/>
                    <a:pt x="1147351" y="1101166"/>
                    <a:pt x="1147351" y="1109486"/>
                  </a:cubicBezTo>
                  <a:cubicBezTo>
                    <a:pt x="1147351" y="1124656"/>
                    <a:pt x="1139030" y="1139218"/>
                    <a:pt x="1122390" y="1153168"/>
                  </a:cubicBezTo>
                  <a:cubicBezTo>
                    <a:pt x="1087640" y="1182778"/>
                    <a:pt x="1045549" y="1197583"/>
                    <a:pt x="996116" y="1197583"/>
                  </a:cubicBezTo>
                  <a:cubicBezTo>
                    <a:pt x="956962" y="1197583"/>
                    <a:pt x="925517" y="1186511"/>
                    <a:pt x="901780" y="1164362"/>
                  </a:cubicBezTo>
                  <a:cubicBezTo>
                    <a:pt x="878043" y="1142217"/>
                    <a:pt x="866174" y="1113034"/>
                    <a:pt x="866174" y="1076814"/>
                  </a:cubicBezTo>
                  <a:lnTo>
                    <a:pt x="866174" y="907229"/>
                  </a:lnTo>
                  <a:cubicBezTo>
                    <a:pt x="866174" y="901598"/>
                    <a:pt x="865500" y="898113"/>
                    <a:pt x="864155" y="896764"/>
                  </a:cubicBezTo>
                  <a:cubicBezTo>
                    <a:pt x="862807" y="895419"/>
                    <a:pt x="859321" y="894745"/>
                    <a:pt x="853691" y="894745"/>
                  </a:cubicBezTo>
                  <a:lnTo>
                    <a:pt x="815882" y="894745"/>
                  </a:lnTo>
                  <a:cubicBezTo>
                    <a:pt x="808785" y="894745"/>
                    <a:pt x="804260" y="893584"/>
                    <a:pt x="802300" y="891259"/>
                  </a:cubicBezTo>
                  <a:cubicBezTo>
                    <a:pt x="800344" y="888934"/>
                    <a:pt x="799367" y="883488"/>
                    <a:pt x="799367" y="874925"/>
                  </a:cubicBezTo>
                  <a:lnTo>
                    <a:pt x="799367" y="858775"/>
                  </a:lnTo>
                  <a:cubicBezTo>
                    <a:pt x="799610" y="851431"/>
                    <a:pt x="802425" y="846048"/>
                    <a:pt x="807809" y="842621"/>
                  </a:cubicBezTo>
                  <a:lnTo>
                    <a:pt x="975927" y="736903"/>
                  </a:lnTo>
                  <a:cubicBezTo>
                    <a:pt x="980087" y="734703"/>
                    <a:pt x="985227" y="733602"/>
                    <a:pt x="991344" y="733602"/>
                  </a:cubicBezTo>
                  <a:close/>
                  <a:moveTo>
                    <a:pt x="667952" y="686615"/>
                  </a:moveTo>
                  <a:cubicBezTo>
                    <a:pt x="689242" y="686615"/>
                    <a:pt x="706129" y="690594"/>
                    <a:pt x="718609" y="698546"/>
                  </a:cubicBezTo>
                  <a:cubicBezTo>
                    <a:pt x="731090" y="706497"/>
                    <a:pt x="737331" y="717205"/>
                    <a:pt x="737331" y="730665"/>
                  </a:cubicBezTo>
                  <a:cubicBezTo>
                    <a:pt x="737331" y="749509"/>
                    <a:pt x="727909" y="764435"/>
                    <a:pt x="709066" y="775449"/>
                  </a:cubicBezTo>
                  <a:cubicBezTo>
                    <a:pt x="679209" y="792822"/>
                    <a:pt x="643114" y="801511"/>
                    <a:pt x="600780" y="801511"/>
                  </a:cubicBezTo>
                  <a:cubicBezTo>
                    <a:pt x="582913" y="801511"/>
                    <a:pt x="568719" y="798084"/>
                    <a:pt x="558196" y="791231"/>
                  </a:cubicBezTo>
                  <a:cubicBezTo>
                    <a:pt x="544003" y="782421"/>
                    <a:pt x="536906" y="770187"/>
                    <a:pt x="536906" y="754524"/>
                  </a:cubicBezTo>
                  <a:cubicBezTo>
                    <a:pt x="536906" y="733480"/>
                    <a:pt x="551958" y="716962"/>
                    <a:pt x="582058" y="704968"/>
                  </a:cubicBezTo>
                  <a:cubicBezTo>
                    <a:pt x="612648" y="692735"/>
                    <a:pt x="641279" y="686615"/>
                    <a:pt x="667952" y="686615"/>
                  </a:cubicBezTo>
                  <a:close/>
                  <a:moveTo>
                    <a:pt x="309445" y="684046"/>
                  </a:moveTo>
                  <a:cubicBezTo>
                    <a:pt x="341992" y="684046"/>
                    <a:pt x="368238" y="686677"/>
                    <a:pt x="388180" y="691939"/>
                  </a:cubicBezTo>
                  <a:cubicBezTo>
                    <a:pt x="408125" y="697201"/>
                    <a:pt x="425440" y="706070"/>
                    <a:pt x="440123" y="718550"/>
                  </a:cubicBezTo>
                  <a:cubicBezTo>
                    <a:pt x="464103" y="738863"/>
                    <a:pt x="476097" y="766027"/>
                    <a:pt x="476097" y="800041"/>
                  </a:cubicBezTo>
                  <a:cubicBezTo>
                    <a:pt x="476097" y="816928"/>
                    <a:pt x="472548" y="833384"/>
                    <a:pt x="465452" y="849412"/>
                  </a:cubicBezTo>
                  <a:cubicBezTo>
                    <a:pt x="458355" y="865441"/>
                    <a:pt x="448808" y="878227"/>
                    <a:pt x="436818" y="887773"/>
                  </a:cubicBezTo>
                  <a:cubicBezTo>
                    <a:pt x="428255" y="894623"/>
                    <a:pt x="423970" y="900865"/>
                    <a:pt x="423970" y="906492"/>
                  </a:cubicBezTo>
                  <a:cubicBezTo>
                    <a:pt x="423970" y="912612"/>
                    <a:pt x="429110" y="917749"/>
                    <a:pt x="439386" y="921909"/>
                  </a:cubicBezTo>
                  <a:cubicBezTo>
                    <a:pt x="459453" y="929985"/>
                    <a:pt x="477685" y="943567"/>
                    <a:pt x="494082" y="962654"/>
                  </a:cubicBezTo>
                  <a:cubicBezTo>
                    <a:pt x="510969" y="982478"/>
                    <a:pt x="519411" y="1007316"/>
                    <a:pt x="519411" y="1037170"/>
                  </a:cubicBezTo>
                  <a:cubicBezTo>
                    <a:pt x="519411" y="1072410"/>
                    <a:pt x="506562" y="1104589"/>
                    <a:pt x="480868" y="1133713"/>
                  </a:cubicBezTo>
                  <a:cubicBezTo>
                    <a:pt x="446851" y="1172133"/>
                    <a:pt x="396563" y="1191341"/>
                    <a:pt x="329999" y="1191341"/>
                  </a:cubicBezTo>
                  <a:cubicBezTo>
                    <a:pt x="320945" y="1191341"/>
                    <a:pt x="298675" y="1190730"/>
                    <a:pt x="263191" y="1189506"/>
                  </a:cubicBezTo>
                  <a:cubicBezTo>
                    <a:pt x="230891" y="1188283"/>
                    <a:pt x="211067" y="1187550"/>
                    <a:pt x="203727" y="1187306"/>
                  </a:cubicBezTo>
                  <a:lnTo>
                    <a:pt x="154540" y="1187671"/>
                  </a:lnTo>
                  <a:cubicBezTo>
                    <a:pt x="120033" y="1188161"/>
                    <a:pt x="94826" y="1188895"/>
                    <a:pt x="78922" y="1189875"/>
                  </a:cubicBezTo>
                  <a:cubicBezTo>
                    <a:pt x="64729" y="1191098"/>
                    <a:pt x="54570" y="1191710"/>
                    <a:pt x="48454" y="1191710"/>
                  </a:cubicBezTo>
                  <a:cubicBezTo>
                    <a:pt x="33527" y="1191710"/>
                    <a:pt x="21658" y="1187918"/>
                    <a:pt x="12848" y="1180331"/>
                  </a:cubicBezTo>
                  <a:cubicBezTo>
                    <a:pt x="4282" y="1172745"/>
                    <a:pt x="0" y="1163688"/>
                    <a:pt x="0" y="1153168"/>
                  </a:cubicBezTo>
                  <a:cubicBezTo>
                    <a:pt x="0" y="1146314"/>
                    <a:pt x="1592" y="1140931"/>
                    <a:pt x="4772" y="1137014"/>
                  </a:cubicBezTo>
                  <a:cubicBezTo>
                    <a:pt x="7952" y="1133101"/>
                    <a:pt x="15663" y="1126981"/>
                    <a:pt x="27897" y="1118661"/>
                  </a:cubicBezTo>
                  <a:cubicBezTo>
                    <a:pt x="34994" y="1113767"/>
                    <a:pt x="39890" y="1106121"/>
                    <a:pt x="42580" y="1095720"/>
                  </a:cubicBezTo>
                  <a:cubicBezTo>
                    <a:pt x="45274" y="1085318"/>
                    <a:pt x="48210" y="1062988"/>
                    <a:pt x="51390" y="1028728"/>
                  </a:cubicBezTo>
                  <a:cubicBezTo>
                    <a:pt x="56040" y="975381"/>
                    <a:pt x="58365" y="909675"/>
                    <a:pt x="58365" y="831611"/>
                  </a:cubicBezTo>
                  <a:cubicBezTo>
                    <a:pt x="58365" y="802977"/>
                    <a:pt x="56468" y="783950"/>
                    <a:pt x="52676" y="774531"/>
                  </a:cubicBezTo>
                  <a:cubicBezTo>
                    <a:pt x="48881" y="765110"/>
                    <a:pt x="40012" y="757339"/>
                    <a:pt x="26062" y="751222"/>
                  </a:cubicBezTo>
                  <a:cubicBezTo>
                    <a:pt x="9912" y="744369"/>
                    <a:pt x="1835" y="734335"/>
                    <a:pt x="1835" y="721122"/>
                  </a:cubicBezTo>
                  <a:cubicBezTo>
                    <a:pt x="1835" y="710352"/>
                    <a:pt x="6669" y="701545"/>
                    <a:pt x="16334" y="694691"/>
                  </a:cubicBezTo>
                  <a:cubicBezTo>
                    <a:pt x="26003" y="687838"/>
                    <a:pt x="38420" y="684415"/>
                    <a:pt x="53594" y="684415"/>
                  </a:cubicBezTo>
                  <a:cubicBezTo>
                    <a:pt x="61914" y="684415"/>
                    <a:pt x="72559" y="684780"/>
                    <a:pt x="85529" y="685513"/>
                  </a:cubicBezTo>
                  <a:cubicBezTo>
                    <a:pt x="107063" y="686493"/>
                    <a:pt x="130313" y="686983"/>
                    <a:pt x="155273" y="686983"/>
                  </a:cubicBezTo>
                  <a:cubicBezTo>
                    <a:pt x="173627" y="686983"/>
                    <a:pt x="209722" y="686250"/>
                    <a:pt x="263560" y="684780"/>
                  </a:cubicBezTo>
                  <a:cubicBezTo>
                    <a:pt x="280446" y="684290"/>
                    <a:pt x="295738" y="684046"/>
                    <a:pt x="309445" y="684046"/>
                  </a:cubicBezTo>
                  <a:close/>
                  <a:moveTo>
                    <a:pt x="1755227" y="353857"/>
                  </a:moveTo>
                  <a:cubicBezTo>
                    <a:pt x="1744460" y="353857"/>
                    <a:pt x="1735097" y="358264"/>
                    <a:pt x="1727146" y="367074"/>
                  </a:cubicBezTo>
                  <a:cubicBezTo>
                    <a:pt x="1719191" y="375884"/>
                    <a:pt x="1715215" y="386407"/>
                    <a:pt x="1715215" y="398641"/>
                  </a:cubicBezTo>
                  <a:cubicBezTo>
                    <a:pt x="1715215" y="410388"/>
                    <a:pt x="1718030" y="419872"/>
                    <a:pt x="1723657" y="427090"/>
                  </a:cubicBezTo>
                  <a:cubicBezTo>
                    <a:pt x="1729287" y="434309"/>
                    <a:pt x="1736752" y="437920"/>
                    <a:pt x="1746048" y="437920"/>
                  </a:cubicBezTo>
                  <a:cubicBezTo>
                    <a:pt x="1765625" y="437920"/>
                    <a:pt x="1775415" y="421401"/>
                    <a:pt x="1775415" y="388364"/>
                  </a:cubicBezTo>
                  <a:cubicBezTo>
                    <a:pt x="1775415" y="374904"/>
                    <a:pt x="1774008" y="365851"/>
                    <a:pt x="1771193" y="361200"/>
                  </a:cubicBezTo>
                  <a:cubicBezTo>
                    <a:pt x="1768381" y="356550"/>
                    <a:pt x="1763057" y="354104"/>
                    <a:pt x="1755227" y="353857"/>
                  </a:cubicBezTo>
                  <a:close/>
                  <a:moveTo>
                    <a:pt x="1472212" y="144260"/>
                  </a:moveTo>
                  <a:cubicBezTo>
                    <a:pt x="1485672" y="144260"/>
                    <a:pt x="1492401" y="151843"/>
                    <a:pt x="1492401" y="167017"/>
                  </a:cubicBezTo>
                  <a:lnTo>
                    <a:pt x="1492401" y="380287"/>
                  </a:lnTo>
                  <a:cubicBezTo>
                    <a:pt x="1492401" y="397174"/>
                    <a:pt x="1493930" y="409533"/>
                    <a:pt x="1496988" y="417363"/>
                  </a:cubicBezTo>
                  <a:cubicBezTo>
                    <a:pt x="1500050" y="425193"/>
                    <a:pt x="1506229" y="432411"/>
                    <a:pt x="1515526" y="439021"/>
                  </a:cubicBezTo>
                  <a:cubicBezTo>
                    <a:pt x="1523113" y="444405"/>
                    <a:pt x="1528190" y="448992"/>
                    <a:pt x="1530762" y="452784"/>
                  </a:cubicBezTo>
                  <a:cubicBezTo>
                    <a:pt x="1533330" y="456579"/>
                    <a:pt x="1534616" y="461410"/>
                    <a:pt x="1534616" y="467283"/>
                  </a:cubicBezTo>
                  <a:cubicBezTo>
                    <a:pt x="1534616" y="498854"/>
                    <a:pt x="1494604" y="514635"/>
                    <a:pt x="1414580" y="514635"/>
                  </a:cubicBezTo>
                  <a:cubicBezTo>
                    <a:pt x="1371513" y="514635"/>
                    <a:pt x="1337374" y="511212"/>
                    <a:pt x="1312167" y="504359"/>
                  </a:cubicBezTo>
                  <a:cubicBezTo>
                    <a:pt x="1303604" y="501912"/>
                    <a:pt x="1296691" y="497630"/>
                    <a:pt x="1291429" y="491510"/>
                  </a:cubicBezTo>
                  <a:cubicBezTo>
                    <a:pt x="1286168" y="485393"/>
                    <a:pt x="1283537" y="478418"/>
                    <a:pt x="1283537" y="470588"/>
                  </a:cubicBezTo>
                  <a:cubicBezTo>
                    <a:pt x="1283537" y="463982"/>
                    <a:pt x="1284882" y="458842"/>
                    <a:pt x="1287575" y="455171"/>
                  </a:cubicBezTo>
                  <a:cubicBezTo>
                    <a:pt x="1290265" y="451501"/>
                    <a:pt x="1297119" y="445628"/>
                    <a:pt x="1308129" y="437551"/>
                  </a:cubicBezTo>
                  <a:cubicBezTo>
                    <a:pt x="1315716" y="431925"/>
                    <a:pt x="1321099" y="422746"/>
                    <a:pt x="1324282" y="410019"/>
                  </a:cubicBezTo>
                  <a:cubicBezTo>
                    <a:pt x="1327462" y="397296"/>
                    <a:pt x="1329054" y="378331"/>
                    <a:pt x="1329054" y="353124"/>
                  </a:cubicBezTo>
                  <a:cubicBezTo>
                    <a:pt x="1329054" y="345050"/>
                    <a:pt x="1328502" y="329936"/>
                    <a:pt x="1327400" y="307791"/>
                  </a:cubicBezTo>
                  <a:cubicBezTo>
                    <a:pt x="1326302" y="285642"/>
                    <a:pt x="1325506" y="272735"/>
                    <a:pt x="1325016" y="269065"/>
                  </a:cubicBezTo>
                  <a:cubicBezTo>
                    <a:pt x="1323546" y="259031"/>
                    <a:pt x="1316696" y="251323"/>
                    <a:pt x="1304459" y="245939"/>
                  </a:cubicBezTo>
                  <a:cubicBezTo>
                    <a:pt x="1289285" y="239333"/>
                    <a:pt x="1281702" y="229542"/>
                    <a:pt x="1281702" y="216572"/>
                  </a:cubicBezTo>
                  <a:cubicBezTo>
                    <a:pt x="1281702" y="201156"/>
                    <a:pt x="1291610" y="189652"/>
                    <a:pt x="1311434" y="182068"/>
                  </a:cubicBezTo>
                  <a:cubicBezTo>
                    <a:pt x="1338841" y="171545"/>
                    <a:pt x="1368208" y="162613"/>
                    <a:pt x="1399531" y="155270"/>
                  </a:cubicBezTo>
                  <a:cubicBezTo>
                    <a:pt x="1430855" y="147930"/>
                    <a:pt x="1455082" y="144260"/>
                    <a:pt x="1472212" y="144260"/>
                  </a:cubicBezTo>
                  <a:close/>
                  <a:moveTo>
                    <a:pt x="684717" y="144260"/>
                  </a:moveTo>
                  <a:cubicBezTo>
                    <a:pt x="699154" y="144260"/>
                    <a:pt x="706373" y="150376"/>
                    <a:pt x="706373" y="162613"/>
                  </a:cubicBezTo>
                  <a:lnTo>
                    <a:pt x="706373" y="361566"/>
                  </a:lnTo>
                  <a:cubicBezTo>
                    <a:pt x="706373" y="404149"/>
                    <a:pt x="720444" y="425439"/>
                    <a:pt x="748588" y="425439"/>
                  </a:cubicBezTo>
                  <a:cubicBezTo>
                    <a:pt x="755685" y="425439"/>
                    <a:pt x="762657" y="423420"/>
                    <a:pt x="769510" y="419382"/>
                  </a:cubicBezTo>
                  <a:cubicBezTo>
                    <a:pt x="776363" y="415344"/>
                    <a:pt x="781135" y="410388"/>
                    <a:pt x="783825" y="404514"/>
                  </a:cubicBezTo>
                  <a:cubicBezTo>
                    <a:pt x="789208" y="392768"/>
                    <a:pt x="791902" y="366584"/>
                    <a:pt x="791902" y="325960"/>
                  </a:cubicBezTo>
                  <a:cubicBezTo>
                    <a:pt x="791902" y="285826"/>
                    <a:pt x="790557" y="258419"/>
                    <a:pt x="787863" y="243736"/>
                  </a:cubicBezTo>
                  <a:cubicBezTo>
                    <a:pt x="786883" y="237619"/>
                    <a:pt x="785173" y="233153"/>
                    <a:pt x="782723" y="230338"/>
                  </a:cubicBezTo>
                  <a:cubicBezTo>
                    <a:pt x="780277" y="227523"/>
                    <a:pt x="775627" y="224281"/>
                    <a:pt x="768777" y="220611"/>
                  </a:cubicBezTo>
                  <a:cubicBezTo>
                    <a:pt x="754826" y="213267"/>
                    <a:pt x="747851" y="203971"/>
                    <a:pt x="747851" y="192714"/>
                  </a:cubicBezTo>
                  <a:cubicBezTo>
                    <a:pt x="747851" y="177540"/>
                    <a:pt x="759845" y="167017"/>
                    <a:pt x="783825" y="161143"/>
                  </a:cubicBezTo>
                  <a:cubicBezTo>
                    <a:pt x="829342" y="149886"/>
                    <a:pt x="874248" y="144260"/>
                    <a:pt x="918541" y="144260"/>
                  </a:cubicBezTo>
                  <a:cubicBezTo>
                    <a:pt x="943258" y="144260"/>
                    <a:pt x="955617" y="157351"/>
                    <a:pt x="955617" y="183535"/>
                  </a:cubicBezTo>
                  <a:cubicBezTo>
                    <a:pt x="955617" y="186228"/>
                    <a:pt x="955495" y="191734"/>
                    <a:pt x="955249" y="200054"/>
                  </a:cubicBezTo>
                  <a:cubicBezTo>
                    <a:pt x="954759" y="211801"/>
                    <a:pt x="954394" y="226116"/>
                    <a:pt x="954147" y="243003"/>
                  </a:cubicBezTo>
                  <a:lnTo>
                    <a:pt x="954147" y="404883"/>
                  </a:lnTo>
                  <a:cubicBezTo>
                    <a:pt x="954147" y="413203"/>
                    <a:pt x="961244" y="420789"/>
                    <a:pt x="975437" y="427640"/>
                  </a:cubicBezTo>
                  <a:cubicBezTo>
                    <a:pt x="987431" y="433513"/>
                    <a:pt x="993426" y="442080"/>
                    <a:pt x="993426" y="453336"/>
                  </a:cubicBezTo>
                  <a:cubicBezTo>
                    <a:pt x="993426" y="475360"/>
                    <a:pt x="967364" y="492369"/>
                    <a:pt x="915240" y="504359"/>
                  </a:cubicBezTo>
                  <a:cubicBezTo>
                    <a:pt x="884649" y="511455"/>
                    <a:pt x="855039" y="515004"/>
                    <a:pt x="826406" y="515004"/>
                  </a:cubicBezTo>
                  <a:cubicBezTo>
                    <a:pt x="814659" y="515004"/>
                    <a:pt x="806644" y="513659"/>
                    <a:pt x="802363" y="510965"/>
                  </a:cubicBezTo>
                  <a:cubicBezTo>
                    <a:pt x="798081" y="508275"/>
                    <a:pt x="795572" y="503014"/>
                    <a:pt x="794839" y="495184"/>
                  </a:cubicBezTo>
                  <a:cubicBezTo>
                    <a:pt x="793615" y="480010"/>
                    <a:pt x="788965" y="472423"/>
                    <a:pt x="780888" y="472423"/>
                  </a:cubicBezTo>
                  <a:cubicBezTo>
                    <a:pt x="777952" y="472423"/>
                    <a:pt x="775262" y="473097"/>
                    <a:pt x="772815" y="474442"/>
                  </a:cubicBezTo>
                  <a:cubicBezTo>
                    <a:pt x="770365" y="475788"/>
                    <a:pt x="762903" y="480743"/>
                    <a:pt x="750423" y="489310"/>
                  </a:cubicBezTo>
                  <a:cubicBezTo>
                    <a:pt x="725706" y="506194"/>
                    <a:pt x="699154" y="514635"/>
                    <a:pt x="670767" y="514635"/>
                  </a:cubicBezTo>
                  <a:cubicBezTo>
                    <a:pt x="623780" y="514635"/>
                    <a:pt x="590621" y="501057"/>
                    <a:pt x="571291" y="473893"/>
                  </a:cubicBezTo>
                  <a:cubicBezTo>
                    <a:pt x="554894" y="451133"/>
                    <a:pt x="546696" y="412834"/>
                    <a:pt x="546696" y="358997"/>
                  </a:cubicBezTo>
                  <a:cubicBezTo>
                    <a:pt x="546696" y="338930"/>
                    <a:pt x="546818" y="321800"/>
                    <a:pt x="547064" y="307607"/>
                  </a:cubicBezTo>
                  <a:cubicBezTo>
                    <a:pt x="547064" y="299287"/>
                    <a:pt x="547064" y="293657"/>
                    <a:pt x="547064" y="290720"/>
                  </a:cubicBezTo>
                  <a:cubicBezTo>
                    <a:pt x="547064" y="269676"/>
                    <a:pt x="545167" y="254197"/>
                    <a:pt x="541375" y="244285"/>
                  </a:cubicBezTo>
                  <a:cubicBezTo>
                    <a:pt x="537580" y="234377"/>
                    <a:pt x="530667" y="226606"/>
                    <a:pt x="520634" y="220976"/>
                  </a:cubicBezTo>
                  <a:cubicBezTo>
                    <a:pt x="511090" y="216082"/>
                    <a:pt x="505033" y="212169"/>
                    <a:pt x="502465" y="209232"/>
                  </a:cubicBezTo>
                  <a:cubicBezTo>
                    <a:pt x="499893" y="206296"/>
                    <a:pt x="498610" y="202257"/>
                    <a:pt x="498610" y="197117"/>
                  </a:cubicBezTo>
                  <a:cubicBezTo>
                    <a:pt x="498610" y="178520"/>
                    <a:pt x="512679" y="166162"/>
                    <a:pt x="540822" y="160042"/>
                  </a:cubicBezTo>
                  <a:cubicBezTo>
                    <a:pt x="588786" y="149521"/>
                    <a:pt x="636750" y="144260"/>
                    <a:pt x="684717" y="144260"/>
                  </a:cubicBezTo>
                  <a:close/>
                  <a:moveTo>
                    <a:pt x="2331043" y="143891"/>
                  </a:moveTo>
                  <a:cubicBezTo>
                    <a:pt x="2361876" y="143891"/>
                    <a:pt x="2388307" y="151968"/>
                    <a:pt x="2410330" y="168118"/>
                  </a:cubicBezTo>
                  <a:cubicBezTo>
                    <a:pt x="2425747" y="179618"/>
                    <a:pt x="2436517" y="193141"/>
                    <a:pt x="2442634" y="208680"/>
                  </a:cubicBezTo>
                  <a:cubicBezTo>
                    <a:pt x="2448751" y="224218"/>
                    <a:pt x="2452546" y="247041"/>
                    <a:pt x="2454012" y="277141"/>
                  </a:cubicBezTo>
                  <a:lnTo>
                    <a:pt x="2459152" y="406349"/>
                  </a:lnTo>
                  <a:cubicBezTo>
                    <a:pt x="2459642" y="416139"/>
                    <a:pt x="2461172" y="423358"/>
                    <a:pt x="2463740" y="428008"/>
                  </a:cubicBezTo>
                  <a:cubicBezTo>
                    <a:pt x="2466308" y="432658"/>
                    <a:pt x="2473836" y="441590"/>
                    <a:pt x="2486316" y="454803"/>
                  </a:cubicBezTo>
                  <a:cubicBezTo>
                    <a:pt x="2489986" y="458720"/>
                    <a:pt x="2491821" y="464225"/>
                    <a:pt x="2491821" y="471322"/>
                  </a:cubicBezTo>
                  <a:cubicBezTo>
                    <a:pt x="2491821" y="487475"/>
                    <a:pt x="2482156" y="498732"/>
                    <a:pt x="2462822" y="505092"/>
                  </a:cubicBezTo>
                  <a:cubicBezTo>
                    <a:pt x="2443489" y="511455"/>
                    <a:pt x="2408985" y="514635"/>
                    <a:pt x="2359308" y="514635"/>
                  </a:cubicBezTo>
                  <a:cubicBezTo>
                    <a:pt x="2325538" y="514635"/>
                    <a:pt x="2301676" y="511702"/>
                    <a:pt x="2287729" y="505829"/>
                  </a:cubicBezTo>
                  <a:cubicBezTo>
                    <a:pt x="2273289" y="499709"/>
                    <a:pt x="2266070" y="489797"/>
                    <a:pt x="2266070" y="476093"/>
                  </a:cubicBezTo>
                  <a:cubicBezTo>
                    <a:pt x="2266070" y="471200"/>
                    <a:pt x="2266804" y="467589"/>
                    <a:pt x="2268274" y="465264"/>
                  </a:cubicBezTo>
                  <a:cubicBezTo>
                    <a:pt x="2269740" y="462942"/>
                    <a:pt x="2274637" y="457250"/>
                    <a:pt x="2282957" y="448196"/>
                  </a:cubicBezTo>
                  <a:cubicBezTo>
                    <a:pt x="2292744" y="437920"/>
                    <a:pt x="2297641" y="403659"/>
                    <a:pt x="2297641" y="345415"/>
                  </a:cubicBezTo>
                  <a:cubicBezTo>
                    <a:pt x="2297641" y="311645"/>
                    <a:pt x="2293724" y="286685"/>
                    <a:pt x="2285894" y="270531"/>
                  </a:cubicBezTo>
                  <a:cubicBezTo>
                    <a:pt x="2279531" y="257561"/>
                    <a:pt x="2267784" y="251076"/>
                    <a:pt x="2250654" y="251076"/>
                  </a:cubicBezTo>
                  <a:cubicBezTo>
                    <a:pt x="2234257" y="251076"/>
                    <a:pt x="2223000" y="256338"/>
                    <a:pt x="2216883" y="266861"/>
                  </a:cubicBezTo>
                  <a:cubicBezTo>
                    <a:pt x="2210767" y="277385"/>
                    <a:pt x="2207705" y="296472"/>
                    <a:pt x="2207705" y="324125"/>
                  </a:cubicBezTo>
                  <a:lnTo>
                    <a:pt x="2207705" y="396806"/>
                  </a:lnTo>
                  <a:cubicBezTo>
                    <a:pt x="2207705" y="411246"/>
                    <a:pt x="2208622" y="421154"/>
                    <a:pt x="2210461" y="426538"/>
                  </a:cubicBezTo>
                  <a:cubicBezTo>
                    <a:pt x="2212296" y="431925"/>
                    <a:pt x="2218350" y="442323"/>
                    <a:pt x="2228630" y="457740"/>
                  </a:cubicBezTo>
                  <a:cubicBezTo>
                    <a:pt x="2231320" y="462147"/>
                    <a:pt x="2232668" y="467162"/>
                    <a:pt x="2232668" y="472792"/>
                  </a:cubicBezTo>
                  <a:cubicBezTo>
                    <a:pt x="2232668" y="487228"/>
                    <a:pt x="2222635" y="497874"/>
                    <a:pt x="2202568" y="504727"/>
                  </a:cubicBezTo>
                  <a:cubicBezTo>
                    <a:pt x="2182501" y="511577"/>
                    <a:pt x="2151178" y="515004"/>
                    <a:pt x="2108597" y="515004"/>
                  </a:cubicBezTo>
                  <a:cubicBezTo>
                    <a:pt x="2040566" y="515004"/>
                    <a:pt x="2006549" y="500932"/>
                    <a:pt x="2006549" y="472792"/>
                  </a:cubicBezTo>
                  <a:cubicBezTo>
                    <a:pt x="2006549" y="466918"/>
                    <a:pt x="2007589" y="462452"/>
                    <a:pt x="2009670" y="459394"/>
                  </a:cubicBezTo>
                  <a:cubicBezTo>
                    <a:pt x="2011749" y="456332"/>
                    <a:pt x="2016705" y="451988"/>
                    <a:pt x="2024538" y="446361"/>
                  </a:cubicBezTo>
                  <a:cubicBezTo>
                    <a:pt x="2030898" y="441711"/>
                    <a:pt x="2034936" y="436390"/>
                    <a:pt x="2036650" y="430392"/>
                  </a:cubicBezTo>
                  <a:cubicBezTo>
                    <a:pt x="2038363" y="424397"/>
                    <a:pt x="2039955" y="409654"/>
                    <a:pt x="2041421" y="386161"/>
                  </a:cubicBezTo>
                  <a:cubicBezTo>
                    <a:pt x="2043135" y="358264"/>
                    <a:pt x="2043990" y="329019"/>
                    <a:pt x="2043990" y="298432"/>
                  </a:cubicBezTo>
                  <a:cubicBezTo>
                    <a:pt x="2043990" y="281545"/>
                    <a:pt x="2042707" y="270472"/>
                    <a:pt x="2040136" y="265210"/>
                  </a:cubicBezTo>
                  <a:cubicBezTo>
                    <a:pt x="2037567" y="259949"/>
                    <a:pt x="2030165" y="253526"/>
                    <a:pt x="2017928" y="245939"/>
                  </a:cubicBezTo>
                  <a:cubicBezTo>
                    <a:pt x="2007408" y="239333"/>
                    <a:pt x="2002146" y="231256"/>
                    <a:pt x="2002146" y="221712"/>
                  </a:cubicBezTo>
                  <a:cubicBezTo>
                    <a:pt x="2002146" y="211922"/>
                    <a:pt x="2006428" y="203908"/>
                    <a:pt x="2014991" y="197670"/>
                  </a:cubicBezTo>
                  <a:cubicBezTo>
                    <a:pt x="2023558" y="191428"/>
                    <a:pt x="2041178" y="183535"/>
                    <a:pt x="2067852" y="173992"/>
                  </a:cubicBezTo>
                  <a:cubicBezTo>
                    <a:pt x="2091345" y="165672"/>
                    <a:pt x="2113981" y="158634"/>
                    <a:pt x="2135761" y="152886"/>
                  </a:cubicBezTo>
                  <a:cubicBezTo>
                    <a:pt x="2157541" y="147134"/>
                    <a:pt x="2172468" y="144260"/>
                    <a:pt x="2180541" y="144260"/>
                  </a:cubicBezTo>
                  <a:cubicBezTo>
                    <a:pt x="2187885" y="144260"/>
                    <a:pt x="2194064" y="146950"/>
                    <a:pt x="2199079" y="152333"/>
                  </a:cubicBezTo>
                  <a:cubicBezTo>
                    <a:pt x="2204097" y="157717"/>
                    <a:pt x="2206606" y="164080"/>
                    <a:pt x="2206606" y="171423"/>
                  </a:cubicBezTo>
                  <a:cubicBezTo>
                    <a:pt x="2206606" y="172157"/>
                    <a:pt x="2206481" y="175215"/>
                    <a:pt x="2206238" y="180598"/>
                  </a:cubicBezTo>
                  <a:cubicBezTo>
                    <a:pt x="2205995" y="182555"/>
                    <a:pt x="2205870" y="184268"/>
                    <a:pt x="2205870" y="185738"/>
                  </a:cubicBezTo>
                  <a:cubicBezTo>
                    <a:pt x="2205870" y="197485"/>
                    <a:pt x="2210767" y="203359"/>
                    <a:pt x="2220553" y="203359"/>
                  </a:cubicBezTo>
                  <a:cubicBezTo>
                    <a:pt x="2226427" y="203359"/>
                    <a:pt x="2232668" y="198709"/>
                    <a:pt x="2239275" y="189409"/>
                  </a:cubicBezTo>
                  <a:cubicBezTo>
                    <a:pt x="2260319" y="159065"/>
                    <a:pt x="2290909" y="143891"/>
                    <a:pt x="2331043" y="143891"/>
                  </a:cubicBezTo>
                  <a:close/>
                  <a:moveTo>
                    <a:pt x="1196906" y="143891"/>
                  </a:moveTo>
                  <a:cubicBezTo>
                    <a:pt x="1205473" y="143891"/>
                    <a:pt x="1211468" y="146095"/>
                    <a:pt x="1214895" y="150498"/>
                  </a:cubicBezTo>
                  <a:cubicBezTo>
                    <a:pt x="1218318" y="154905"/>
                    <a:pt x="1220031" y="162492"/>
                    <a:pt x="1220031" y="173258"/>
                  </a:cubicBezTo>
                  <a:lnTo>
                    <a:pt x="1220031" y="498485"/>
                  </a:lnTo>
                  <a:cubicBezTo>
                    <a:pt x="1220031" y="531522"/>
                    <a:pt x="1217463" y="556973"/>
                    <a:pt x="1212323" y="574836"/>
                  </a:cubicBezTo>
                  <a:cubicBezTo>
                    <a:pt x="1207186" y="592703"/>
                    <a:pt x="1198376" y="606896"/>
                    <a:pt x="1185896" y="617416"/>
                  </a:cubicBezTo>
                  <a:cubicBezTo>
                    <a:pt x="1173169" y="627940"/>
                    <a:pt x="1156588" y="636444"/>
                    <a:pt x="1136156" y="642929"/>
                  </a:cubicBezTo>
                  <a:cubicBezTo>
                    <a:pt x="1115721" y="649414"/>
                    <a:pt x="1094983" y="652657"/>
                    <a:pt x="1073936" y="652657"/>
                  </a:cubicBezTo>
                  <a:cubicBezTo>
                    <a:pt x="1049956" y="652657"/>
                    <a:pt x="1029948" y="647885"/>
                    <a:pt x="1013920" y="638342"/>
                  </a:cubicBezTo>
                  <a:cubicBezTo>
                    <a:pt x="997891" y="628798"/>
                    <a:pt x="989877" y="616930"/>
                    <a:pt x="989877" y="602736"/>
                  </a:cubicBezTo>
                  <a:cubicBezTo>
                    <a:pt x="989877" y="596373"/>
                    <a:pt x="992140" y="590865"/>
                    <a:pt x="996668" y="586218"/>
                  </a:cubicBezTo>
                  <a:cubicBezTo>
                    <a:pt x="1001196" y="581568"/>
                    <a:pt x="1006639" y="579243"/>
                    <a:pt x="1013002" y="579243"/>
                  </a:cubicBezTo>
                  <a:cubicBezTo>
                    <a:pt x="1015939" y="579243"/>
                    <a:pt x="1019856" y="579608"/>
                    <a:pt x="1024749" y="580344"/>
                  </a:cubicBezTo>
                  <a:cubicBezTo>
                    <a:pt x="1029643" y="581078"/>
                    <a:pt x="1032701" y="581446"/>
                    <a:pt x="1033924" y="581446"/>
                  </a:cubicBezTo>
                  <a:cubicBezTo>
                    <a:pt x="1038331" y="581446"/>
                    <a:pt x="1042307" y="579364"/>
                    <a:pt x="1045855" y="575204"/>
                  </a:cubicBezTo>
                  <a:cubicBezTo>
                    <a:pt x="1049404" y="571044"/>
                    <a:pt x="1051179" y="566394"/>
                    <a:pt x="1051179" y="561254"/>
                  </a:cubicBezTo>
                  <a:cubicBezTo>
                    <a:pt x="1051179" y="558808"/>
                    <a:pt x="1050811" y="555381"/>
                    <a:pt x="1050078" y="550977"/>
                  </a:cubicBezTo>
                  <a:cubicBezTo>
                    <a:pt x="1048364" y="541924"/>
                    <a:pt x="1047506" y="533479"/>
                    <a:pt x="1047506" y="525649"/>
                  </a:cubicBezTo>
                  <a:lnTo>
                    <a:pt x="1047506" y="292558"/>
                  </a:lnTo>
                  <a:cubicBezTo>
                    <a:pt x="1047506" y="281545"/>
                    <a:pt x="1045612" y="272978"/>
                    <a:pt x="1041817" y="266861"/>
                  </a:cubicBezTo>
                  <a:cubicBezTo>
                    <a:pt x="1038025" y="260744"/>
                    <a:pt x="1031478" y="255848"/>
                    <a:pt x="1022181" y="252178"/>
                  </a:cubicBezTo>
                  <a:cubicBezTo>
                    <a:pt x="1008231" y="246551"/>
                    <a:pt x="1001256" y="238106"/>
                    <a:pt x="1001256" y="226849"/>
                  </a:cubicBezTo>
                  <a:cubicBezTo>
                    <a:pt x="1001256" y="213879"/>
                    <a:pt x="1006886" y="202685"/>
                    <a:pt x="1018142" y="193263"/>
                  </a:cubicBezTo>
                  <a:cubicBezTo>
                    <a:pt x="1029399" y="183841"/>
                    <a:pt x="1047753" y="175093"/>
                    <a:pt x="1073203" y="167017"/>
                  </a:cubicBezTo>
                  <a:cubicBezTo>
                    <a:pt x="1091313" y="161390"/>
                    <a:pt x="1113337" y="156128"/>
                    <a:pt x="1139277" y="151231"/>
                  </a:cubicBezTo>
                  <a:cubicBezTo>
                    <a:pt x="1165217" y="146338"/>
                    <a:pt x="1184426" y="143891"/>
                    <a:pt x="1196906" y="143891"/>
                  </a:cubicBezTo>
                  <a:close/>
                  <a:moveTo>
                    <a:pt x="1779819" y="141323"/>
                  </a:moveTo>
                  <a:cubicBezTo>
                    <a:pt x="1822399" y="141323"/>
                    <a:pt x="1858498" y="152090"/>
                    <a:pt x="1888108" y="173623"/>
                  </a:cubicBezTo>
                  <a:cubicBezTo>
                    <a:pt x="1903768" y="185127"/>
                    <a:pt x="1914719" y="198281"/>
                    <a:pt x="1920961" y="213086"/>
                  </a:cubicBezTo>
                  <a:cubicBezTo>
                    <a:pt x="1927199" y="227892"/>
                    <a:pt x="1930320" y="248264"/>
                    <a:pt x="1930320" y="274205"/>
                  </a:cubicBezTo>
                  <a:lnTo>
                    <a:pt x="1929587" y="328897"/>
                  </a:lnTo>
                  <a:cubicBezTo>
                    <a:pt x="1929587" y="366827"/>
                    <a:pt x="1932277" y="391422"/>
                    <a:pt x="1937664" y="402679"/>
                  </a:cubicBezTo>
                  <a:cubicBezTo>
                    <a:pt x="1940354" y="408063"/>
                    <a:pt x="1942922" y="411489"/>
                    <a:pt x="1945372" y="412956"/>
                  </a:cubicBezTo>
                  <a:cubicBezTo>
                    <a:pt x="1947819" y="414426"/>
                    <a:pt x="1952956" y="415771"/>
                    <a:pt x="1960789" y="416994"/>
                  </a:cubicBezTo>
                  <a:cubicBezTo>
                    <a:pt x="1968619" y="418218"/>
                    <a:pt x="1972536" y="423358"/>
                    <a:pt x="1972536" y="432411"/>
                  </a:cubicBezTo>
                  <a:cubicBezTo>
                    <a:pt x="1972536" y="444158"/>
                    <a:pt x="1967823" y="456395"/>
                    <a:pt x="1958401" y="469118"/>
                  </a:cubicBezTo>
                  <a:cubicBezTo>
                    <a:pt x="1948980" y="481845"/>
                    <a:pt x="1936805" y="492490"/>
                    <a:pt x="1921879" y="501057"/>
                  </a:cubicBezTo>
                  <a:cubicBezTo>
                    <a:pt x="1903525" y="511824"/>
                    <a:pt x="1884313" y="517207"/>
                    <a:pt x="1864246" y="517207"/>
                  </a:cubicBezTo>
                  <a:cubicBezTo>
                    <a:pt x="1838553" y="517207"/>
                    <a:pt x="1818239" y="508397"/>
                    <a:pt x="1803312" y="490777"/>
                  </a:cubicBezTo>
                  <a:cubicBezTo>
                    <a:pt x="1798176" y="484413"/>
                    <a:pt x="1793401" y="481233"/>
                    <a:pt x="1788997" y="481233"/>
                  </a:cubicBezTo>
                  <a:cubicBezTo>
                    <a:pt x="1784104" y="481233"/>
                    <a:pt x="1777619" y="484292"/>
                    <a:pt x="1769542" y="490409"/>
                  </a:cubicBezTo>
                  <a:cubicBezTo>
                    <a:pt x="1745072" y="508275"/>
                    <a:pt x="1717296" y="517207"/>
                    <a:pt x="1686216" y="517207"/>
                  </a:cubicBezTo>
                  <a:cubicBezTo>
                    <a:pt x="1654159" y="517207"/>
                    <a:pt x="1628219" y="510354"/>
                    <a:pt x="1608395" y="496650"/>
                  </a:cubicBezTo>
                  <a:cubicBezTo>
                    <a:pt x="1595425" y="487597"/>
                    <a:pt x="1585148" y="475788"/>
                    <a:pt x="1577562" y="461229"/>
                  </a:cubicBezTo>
                  <a:cubicBezTo>
                    <a:pt x="1569975" y="446667"/>
                    <a:pt x="1566183" y="431435"/>
                    <a:pt x="1566183" y="415528"/>
                  </a:cubicBezTo>
                  <a:cubicBezTo>
                    <a:pt x="1566183" y="390077"/>
                    <a:pt x="1576460" y="367564"/>
                    <a:pt x="1597017" y="347987"/>
                  </a:cubicBezTo>
                  <a:cubicBezTo>
                    <a:pt x="1629074" y="317150"/>
                    <a:pt x="1677041" y="301612"/>
                    <a:pt x="1740912" y="301368"/>
                  </a:cubicBezTo>
                  <a:cubicBezTo>
                    <a:pt x="1755105" y="301368"/>
                    <a:pt x="1764037" y="299961"/>
                    <a:pt x="1767707" y="297146"/>
                  </a:cubicBezTo>
                  <a:cubicBezTo>
                    <a:pt x="1771377" y="294331"/>
                    <a:pt x="1773212" y="287786"/>
                    <a:pt x="1773212" y="277506"/>
                  </a:cubicBezTo>
                  <a:cubicBezTo>
                    <a:pt x="1773212" y="251566"/>
                    <a:pt x="1770522" y="232785"/>
                    <a:pt x="1765139" y="221160"/>
                  </a:cubicBezTo>
                  <a:cubicBezTo>
                    <a:pt x="1759752" y="209538"/>
                    <a:pt x="1750945" y="203724"/>
                    <a:pt x="1738708" y="203724"/>
                  </a:cubicBezTo>
                  <a:cubicBezTo>
                    <a:pt x="1731365" y="203724"/>
                    <a:pt x="1724821" y="205927"/>
                    <a:pt x="1719069" y="210331"/>
                  </a:cubicBezTo>
                  <a:cubicBezTo>
                    <a:pt x="1713317" y="214737"/>
                    <a:pt x="1706161" y="222814"/>
                    <a:pt x="1697595" y="234558"/>
                  </a:cubicBezTo>
                  <a:cubicBezTo>
                    <a:pt x="1675814" y="265638"/>
                    <a:pt x="1653057" y="281176"/>
                    <a:pt x="1629321" y="281176"/>
                  </a:cubicBezTo>
                  <a:cubicBezTo>
                    <a:pt x="1617330" y="281176"/>
                    <a:pt x="1607540" y="277628"/>
                    <a:pt x="1599954" y="270531"/>
                  </a:cubicBezTo>
                  <a:cubicBezTo>
                    <a:pt x="1592367" y="263435"/>
                    <a:pt x="1588575" y="254138"/>
                    <a:pt x="1588575" y="242634"/>
                  </a:cubicBezTo>
                  <a:cubicBezTo>
                    <a:pt x="1588575" y="230888"/>
                    <a:pt x="1593284" y="219141"/>
                    <a:pt x="1602706" y="207394"/>
                  </a:cubicBezTo>
                  <a:cubicBezTo>
                    <a:pt x="1612128" y="195650"/>
                    <a:pt x="1624914" y="185370"/>
                    <a:pt x="1641067" y="176560"/>
                  </a:cubicBezTo>
                  <a:cubicBezTo>
                    <a:pt x="1685361" y="153070"/>
                    <a:pt x="1731612" y="141323"/>
                    <a:pt x="1779819" y="141323"/>
                  </a:cubicBezTo>
                  <a:close/>
                  <a:moveTo>
                    <a:pt x="1419720" y="6238"/>
                  </a:moveTo>
                  <a:cubicBezTo>
                    <a:pt x="1441010" y="6238"/>
                    <a:pt x="1457897" y="10214"/>
                    <a:pt x="1470377" y="18169"/>
                  </a:cubicBezTo>
                  <a:cubicBezTo>
                    <a:pt x="1482857" y="26121"/>
                    <a:pt x="1489099" y="36829"/>
                    <a:pt x="1489099" y="50289"/>
                  </a:cubicBezTo>
                  <a:cubicBezTo>
                    <a:pt x="1489099" y="69132"/>
                    <a:pt x="1479677" y="84059"/>
                    <a:pt x="1460834" y="95069"/>
                  </a:cubicBezTo>
                  <a:cubicBezTo>
                    <a:pt x="1430977" y="112446"/>
                    <a:pt x="1394881" y="121134"/>
                    <a:pt x="1352548" y="121134"/>
                  </a:cubicBezTo>
                  <a:cubicBezTo>
                    <a:pt x="1334681" y="121134"/>
                    <a:pt x="1320487" y="117708"/>
                    <a:pt x="1309964" y="110854"/>
                  </a:cubicBezTo>
                  <a:cubicBezTo>
                    <a:pt x="1295770" y="102044"/>
                    <a:pt x="1288674" y="89811"/>
                    <a:pt x="1288674" y="74147"/>
                  </a:cubicBezTo>
                  <a:cubicBezTo>
                    <a:pt x="1288674" y="53100"/>
                    <a:pt x="1303725" y="36582"/>
                    <a:pt x="1333826" y="24592"/>
                  </a:cubicBezTo>
                  <a:cubicBezTo>
                    <a:pt x="1364416" y="12355"/>
                    <a:pt x="1393046" y="6238"/>
                    <a:pt x="1419720" y="6238"/>
                  </a:cubicBezTo>
                  <a:close/>
                  <a:moveTo>
                    <a:pt x="1142214" y="6238"/>
                  </a:moveTo>
                  <a:cubicBezTo>
                    <a:pt x="1163504" y="6238"/>
                    <a:pt x="1180388" y="10214"/>
                    <a:pt x="1192868" y="18169"/>
                  </a:cubicBezTo>
                  <a:cubicBezTo>
                    <a:pt x="1205348" y="26121"/>
                    <a:pt x="1211589" y="36829"/>
                    <a:pt x="1211589" y="50289"/>
                  </a:cubicBezTo>
                  <a:cubicBezTo>
                    <a:pt x="1211589" y="69132"/>
                    <a:pt x="1202168" y="84059"/>
                    <a:pt x="1183324" y="95069"/>
                  </a:cubicBezTo>
                  <a:cubicBezTo>
                    <a:pt x="1153471" y="112446"/>
                    <a:pt x="1117375" y="121134"/>
                    <a:pt x="1075038" y="121134"/>
                  </a:cubicBezTo>
                  <a:cubicBezTo>
                    <a:pt x="1057418" y="121134"/>
                    <a:pt x="1043224" y="117708"/>
                    <a:pt x="1032458" y="110854"/>
                  </a:cubicBezTo>
                  <a:cubicBezTo>
                    <a:pt x="1018264" y="101801"/>
                    <a:pt x="1011167" y="89564"/>
                    <a:pt x="1011167" y="74147"/>
                  </a:cubicBezTo>
                  <a:cubicBezTo>
                    <a:pt x="1011167" y="53100"/>
                    <a:pt x="1026216" y="36582"/>
                    <a:pt x="1056316" y="24592"/>
                  </a:cubicBezTo>
                  <a:cubicBezTo>
                    <a:pt x="1086907" y="12355"/>
                    <a:pt x="1115537" y="6238"/>
                    <a:pt x="1142214" y="6238"/>
                  </a:cubicBezTo>
                  <a:close/>
                  <a:moveTo>
                    <a:pt x="435351" y="0"/>
                  </a:moveTo>
                  <a:cubicBezTo>
                    <a:pt x="443915" y="0"/>
                    <a:pt x="452113" y="4893"/>
                    <a:pt x="459943" y="14680"/>
                  </a:cubicBezTo>
                  <a:cubicBezTo>
                    <a:pt x="481480" y="42090"/>
                    <a:pt x="492247" y="72434"/>
                    <a:pt x="492247" y="105714"/>
                  </a:cubicBezTo>
                  <a:cubicBezTo>
                    <a:pt x="492247" y="120888"/>
                    <a:pt x="488699" y="133003"/>
                    <a:pt x="481602" y="142056"/>
                  </a:cubicBezTo>
                  <a:cubicBezTo>
                    <a:pt x="474505" y="151110"/>
                    <a:pt x="465205" y="155638"/>
                    <a:pt x="453705" y="155638"/>
                  </a:cubicBezTo>
                  <a:cubicBezTo>
                    <a:pt x="445138" y="155638"/>
                    <a:pt x="438653" y="153925"/>
                    <a:pt x="434250" y="150498"/>
                  </a:cubicBezTo>
                  <a:cubicBezTo>
                    <a:pt x="429843" y="147071"/>
                    <a:pt x="418586" y="135081"/>
                    <a:pt x="400479" y="114524"/>
                  </a:cubicBezTo>
                  <a:cubicBezTo>
                    <a:pt x="389466" y="101801"/>
                    <a:pt x="376190" y="93481"/>
                    <a:pt x="360651" y="89564"/>
                  </a:cubicBezTo>
                  <a:cubicBezTo>
                    <a:pt x="345110" y="85651"/>
                    <a:pt x="316173" y="83079"/>
                    <a:pt x="273836" y="81856"/>
                  </a:cubicBezTo>
                  <a:cubicBezTo>
                    <a:pt x="256953" y="81856"/>
                    <a:pt x="246551" y="86137"/>
                    <a:pt x="242638" y="94704"/>
                  </a:cubicBezTo>
                  <a:cubicBezTo>
                    <a:pt x="239701" y="101068"/>
                    <a:pt x="236945" y="113548"/>
                    <a:pt x="234377" y="132145"/>
                  </a:cubicBezTo>
                  <a:cubicBezTo>
                    <a:pt x="231808" y="150745"/>
                    <a:pt x="230523" y="167628"/>
                    <a:pt x="230523" y="182802"/>
                  </a:cubicBezTo>
                  <a:cubicBezTo>
                    <a:pt x="230523" y="191855"/>
                    <a:pt x="233459" y="198097"/>
                    <a:pt x="239333" y="201524"/>
                  </a:cubicBezTo>
                  <a:cubicBezTo>
                    <a:pt x="245206" y="204947"/>
                    <a:pt x="256219" y="206661"/>
                    <a:pt x="272370" y="206661"/>
                  </a:cubicBezTo>
                  <a:cubicBezTo>
                    <a:pt x="283136" y="206661"/>
                    <a:pt x="291091" y="204704"/>
                    <a:pt x="296228" y="200787"/>
                  </a:cubicBezTo>
                  <a:cubicBezTo>
                    <a:pt x="301368" y="196874"/>
                    <a:pt x="304917" y="190267"/>
                    <a:pt x="306873" y="180967"/>
                  </a:cubicBezTo>
                  <a:cubicBezTo>
                    <a:pt x="312503" y="154293"/>
                    <a:pt x="324004" y="140955"/>
                    <a:pt x="341380" y="140955"/>
                  </a:cubicBezTo>
                  <a:cubicBezTo>
                    <a:pt x="371234" y="140955"/>
                    <a:pt x="386161" y="176685"/>
                    <a:pt x="386161" y="248139"/>
                  </a:cubicBezTo>
                  <a:cubicBezTo>
                    <a:pt x="386161" y="293413"/>
                    <a:pt x="379676" y="326694"/>
                    <a:pt x="366706" y="347987"/>
                  </a:cubicBezTo>
                  <a:cubicBezTo>
                    <a:pt x="358876" y="360954"/>
                    <a:pt x="348109" y="367439"/>
                    <a:pt x="334405" y="367439"/>
                  </a:cubicBezTo>
                  <a:cubicBezTo>
                    <a:pt x="319965" y="367439"/>
                    <a:pt x="311645" y="357774"/>
                    <a:pt x="309445" y="338440"/>
                  </a:cubicBezTo>
                  <a:cubicBezTo>
                    <a:pt x="308222" y="325960"/>
                    <a:pt x="306689" y="317150"/>
                    <a:pt x="304854" y="312013"/>
                  </a:cubicBezTo>
                  <a:cubicBezTo>
                    <a:pt x="303019" y="306873"/>
                    <a:pt x="299533" y="301980"/>
                    <a:pt x="294393" y="297330"/>
                  </a:cubicBezTo>
                  <a:cubicBezTo>
                    <a:pt x="286316" y="289743"/>
                    <a:pt x="274573" y="285948"/>
                    <a:pt x="259156" y="285948"/>
                  </a:cubicBezTo>
                  <a:cubicBezTo>
                    <a:pt x="248143" y="285948"/>
                    <a:pt x="240678" y="287908"/>
                    <a:pt x="236764" y="291821"/>
                  </a:cubicBezTo>
                  <a:cubicBezTo>
                    <a:pt x="232848" y="295738"/>
                    <a:pt x="231134" y="303203"/>
                    <a:pt x="231624" y="314213"/>
                  </a:cubicBezTo>
                  <a:cubicBezTo>
                    <a:pt x="231624" y="316173"/>
                    <a:pt x="231503" y="327552"/>
                    <a:pt x="231256" y="348352"/>
                  </a:cubicBezTo>
                  <a:cubicBezTo>
                    <a:pt x="231256" y="390689"/>
                    <a:pt x="235663" y="416504"/>
                    <a:pt x="244473" y="425805"/>
                  </a:cubicBezTo>
                  <a:cubicBezTo>
                    <a:pt x="247409" y="429475"/>
                    <a:pt x="250405" y="431862"/>
                    <a:pt x="253464" y="432964"/>
                  </a:cubicBezTo>
                  <a:cubicBezTo>
                    <a:pt x="256525" y="434065"/>
                    <a:pt x="264540" y="435595"/>
                    <a:pt x="277510" y="437551"/>
                  </a:cubicBezTo>
                  <a:cubicBezTo>
                    <a:pt x="283870" y="438531"/>
                    <a:pt x="289253" y="441833"/>
                    <a:pt x="293660" y="447463"/>
                  </a:cubicBezTo>
                  <a:cubicBezTo>
                    <a:pt x="298063" y="453090"/>
                    <a:pt x="300267" y="459575"/>
                    <a:pt x="300267" y="466918"/>
                  </a:cubicBezTo>
                  <a:cubicBezTo>
                    <a:pt x="300267" y="485762"/>
                    <a:pt x="289253" y="497874"/>
                    <a:pt x="267230" y="503257"/>
                  </a:cubicBezTo>
                  <a:cubicBezTo>
                    <a:pt x="235416" y="510844"/>
                    <a:pt x="190757" y="514635"/>
                    <a:pt x="133247" y="514635"/>
                  </a:cubicBezTo>
                  <a:cubicBezTo>
                    <a:pt x="82836" y="514635"/>
                    <a:pt x="48085" y="511702"/>
                    <a:pt x="28999" y="505829"/>
                  </a:cubicBezTo>
                  <a:cubicBezTo>
                    <a:pt x="20435" y="503135"/>
                    <a:pt x="13460" y="498242"/>
                    <a:pt x="8077" y="491145"/>
                  </a:cubicBezTo>
                  <a:cubicBezTo>
                    <a:pt x="2693" y="484048"/>
                    <a:pt x="0" y="476215"/>
                    <a:pt x="0" y="467652"/>
                  </a:cubicBezTo>
                  <a:cubicBezTo>
                    <a:pt x="0" y="456885"/>
                    <a:pt x="3917" y="448196"/>
                    <a:pt x="11747" y="441590"/>
                  </a:cubicBezTo>
                  <a:cubicBezTo>
                    <a:pt x="13703" y="440120"/>
                    <a:pt x="20435" y="437061"/>
                    <a:pt x="31935" y="432411"/>
                  </a:cubicBezTo>
                  <a:cubicBezTo>
                    <a:pt x="45639" y="427028"/>
                    <a:pt x="53837" y="414548"/>
                    <a:pt x="56530" y="394971"/>
                  </a:cubicBezTo>
                  <a:cubicBezTo>
                    <a:pt x="60934" y="364871"/>
                    <a:pt x="63137" y="296228"/>
                    <a:pt x="63137" y="189040"/>
                  </a:cubicBezTo>
                  <a:cubicBezTo>
                    <a:pt x="63137" y="142790"/>
                    <a:pt x="61546" y="112811"/>
                    <a:pt x="58365" y="99108"/>
                  </a:cubicBezTo>
                  <a:cubicBezTo>
                    <a:pt x="55182" y="85404"/>
                    <a:pt x="47474" y="75861"/>
                    <a:pt x="35240" y="70477"/>
                  </a:cubicBezTo>
                  <a:cubicBezTo>
                    <a:pt x="23003" y="65094"/>
                    <a:pt x="14989" y="60381"/>
                    <a:pt x="11194" y="56343"/>
                  </a:cubicBezTo>
                  <a:cubicBezTo>
                    <a:pt x="7402" y="52308"/>
                    <a:pt x="5505" y="46494"/>
                    <a:pt x="5505" y="38907"/>
                  </a:cubicBezTo>
                  <a:cubicBezTo>
                    <a:pt x="5505" y="28140"/>
                    <a:pt x="10767" y="19146"/>
                    <a:pt x="21290" y="11928"/>
                  </a:cubicBezTo>
                  <a:cubicBezTo>
                    <a:pt x="31814" y="4709"/>
                    <a:pt x="44784" y="1098"/>
                    <a:pt x="60200" y="1098"/>
                  </a:cubicBezTo>
                  <a:cubicBezTo>
                    <a:pt x="69987" y="1098"/>
                    <a:pt x="84306" y="1835"/>
                    <a:pt x="103149" y="3302"/>
                  </a:cubicBezTo>
                  <a:cubicBezTo>
                    <a:pt x="143037" y="6485"/>
                    <a:pt x="190757" y="8073"/>
                    <a:pt x="246308" y="8073"/>
                  </a:cubicBezTo>
                  <a:cubicBezTo>
                    <a:pt x="335139" y="8073"/>
                    <a:pt x="394971" y="5627"/>
                    <a:pt x="425805" y="733"/>
                  </a:cubicBezTo>
                  <a:cubicBezTo>
                    <a:pt x="429968" y="243"/>
                    <a:pt x="433148" y="0"/>
                    <a:pt x="435351"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Poppins" panose="00000500000000000000" pitchFamily="50" charset="0"/>
                <a:cs typeface="Poppins" panose="00000500000000000000" pitchFamily="50" charset="0"/>
              </a:endParaRPr>
            </a:p>
          </p:txBody>
        </p:sp>
      </p:grpSp>
    </p:spTree>
    <p:extLst>
      <p:ext uri="{BB962C8B-B14F-4D97-AF65-F5344CB8AC3E}">
        <p14:creationId xmlns:p14="http://schemas.microsoft.com/office/powerpoint/2010/main" val="2789372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F4ADB88-64CC-4D17-AD34-202E48BEEF27}"/>
              </a:ext>
            </a:extLst>
          </p:cNvPr>
          <p:cNvSpPr/>
          <p:nvPr/>
        </p:nvSpPr>
        <p:spPr>
          <a:xfrm>
            <a:off x="6344838" y="338555"/>
            <a:ext cx="5334543" cy="613151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sp>
        <p:nvSpPr>
          <p:cNvPr id="6" name="TextBox 5">
            <a:extLst>
              <a:ext uri="{FF2B5EF4-FFF2-40B4-BE49-F238E27FC236}">
                <a16:creationId xmlns:a16="http://schemas.microsoft.com/office/drawing/2014/main" id="{A98C681A-0376-4AEB-9B88-940A3BE3EC4D}"/>
              </a:ext>
            </a:extLst>
          </p:cNvPr>
          <p:cNvSpPr txBox="1"/>
          <p:nvPr/>
        </p:nvSpPr>
        <p:spPr>
          <a:xfrm>
            <a:off x="8679330" y="1841442"/>
            <a:ext cx="2668584" cy="579005"/>
          </a:xfrm>
          <a:prstGeom prst="rect">
            <a:avLst/>
          </a:prstGeom>
          <a:noFill/>
        </p:spPr>
        <p:txBody>
          <a:bodyPr wrap="square" rtlCol="0">
            <a:spAutoFit/>
          </a:bodyPr>
          <a:lstStyle/>
          <a:p>
            <a:pPr>
              <a:lnSpc>
                <a:spcPct val="150000"/>
              </a:lnSpc>
            </a:pPr>
            <a:r>
              <a:rPr lang="id-ID" sz="1100">
                <a:solidFill>
                  <a:schemeClr val="bg2">
                    <a:lumMod val="50000"/>
                  </a:schemeClr>
                </a:solidFill>
                <a:latin typeface="Poppins" panose="00000500000000000000" pitchFamily="50" charset="0"/>
                <a:cs typeface="Poppins" panose="00000500000000000000" pitchFamily="50" charset="0"/>
              </a:rPr>
              <a:t>Maecenas iaculis lacinia nisl, eu tincidunt ante. Maecenas semper</a:t>
            </a:r>
          </a:p>
        </p:txBody>
      </p:sp>
      <p:sp>
        <p:nvSpPr>
          <p:cNvPr id="7" name="TextBox 6">
            <a:extLst>
              <a:ext uri="{FF2B5EF4-FFF2-40B4-BE49-F238E27FC236}">
                <a16:creationId xmlns:a16="http://schemas.microsoft.com/office/drawing/2014/main" id="{F1021253-C970-4B64-8C12-7D5A0EE8442A}"/>
              </a:ext>
            </a:extLst>
          </p:cNvPr>
          <p:cNvSpPr txBox="1"/>
          <p:nvPr/>
        </p:nvSpPr>
        <p:spPr>
          <a:xfrm>
            <a:off x="8679330" y="1460442"/>
            <a:ext cx="1940773" cy="338554"/>
          </a:xfrm>
          <a:prstGeom prst="rect">
            <a:avLst/>
          </a:prstGeom>
          <a:noFill/>
        </p:spPr>
        <p:txBody>
          <a:bodyPr wrap="square" rtlCol="0">
            <a:spAutoFit/>
          </a:bodyPr>
          <a:lstStyle/>
          <a:p>
            <a:r>
              <a:rPr lang="en-US" sz="1600" dirty="0">
                <a:solidFill>
                  <a:schemeClr val="bg2">
                    <a:lumMod val="50000"/>
                  </a:schemeClr>
                </a:solidFill>
                <a:latin typeface="Poppins" panose="00000500000000000000" pitchFamily="50" charset="0"/>
                <a:cs typeface="Poppins" panose="00000500000000000000" pitchFamily="50" charset="0"/>
              </a:rPr>
              <a:t>Some title here</a:t>
            </a:r>
            <a:endParaRPr lang="id-ID" sz="3600" i="1" dirty="0">
              <a:solidFill>
                <a:schemeClr val="bg2">
                  <a:lumMod val="50000"/>
                </a:schemeClr>
              </a:solidFill>
              <a:latin typeface="Poppins" panose="00000500000000000000" pitchFamily="50" charset="0"/>
              <a:cs typeface="Poppins" panose="00000500000000000000" pitchFamily="50" charset="0"/>
            </a:endParaRPr>
          </a:p>
        </p:txBody>
      </p:sp>
      <p:sp>
        <p:nvSpPr>
          <p:cNvPr id="8" name="TextBox 7">
            <a:extLst>
              <a:ext uri="{FF2B5EF4-FFF2-40B4-BE49-F238E27FC236}">
                <a16:creationId xmlns:a16="http://schemas.microsoft.com/office/drawing/2014/main" id="{55F1C474-230E-43A1-8816-55C8BD120485}"/>
              </a:ext>
            </a:extLst>
          </p:cNvPr>
          <p:cNvSpPr txBox="1"/>
          <p:nvPr/>
        </p:nvSpPr>
        <p:spPr>
          <a:xfrm>
            <a:off x="7506066" y="699654"/>
            <a:ext cx="966108" cy="646331"/>
          </a:xfrm>
          <a:prstGeom prst="rect">
            <a:avLst/>
          </a:prstGeom>
          <a:noFill/>
        </p:spPr>
        <p:txBody>
          <a:bodyPr wrap="square" rtlCol="0">
            <a:spAutoFit/>
          </a:bodyPr>
          <a:lstStyle/>
          <a:p>
            <a:pPr algn="r"/>
            <a:r>
              <a:rPr lang="en-US" sz="3600">
                <a:solidFill>
                  <a:schemeClr val="accent1"/>
                </a:solidFill>
                <a:latin typeface="Poppins" panose="00000500000000000000" pitchFamily="50" charset="0"/>
                <a:cs typeface="Poppins" panose="00000500000000000000" pitchFamily="50" charset="0"/>
              </a:rPr>
              <a:t>01.</a:t>
            </a:r>
            <a:endParaRPr lang="id-ID" sz="16600" i="1">
              <a:solidFill>
                <a:schemeClr val="accent1"/>
              </a:solidFill>
              <a:latin typeface="Poppins" panose="00000500000000000000" pitchFamily="50" charset="0"/>
              <a:cs typeface="Poppins" panose="00000500000000000000" pitchFamily="50" charset="0"/>
            </a:endParaRPr>
          </a:p>
        </p:txBody>
      </p:sp>
      <p:sp>
        <p:nvSpPr>
          <p:cNvPr id="9" name="TextBox 8">
            <a:extLst>
              <a:ext uri="{FF2B5EF4-FFF2-40B4-BE49-F238E27FC236}">
                <a16:creationId xmlns:a16="http://schemas.microsoft.com/office/drawing/2014/main" id="{4AB7C4CA-FD80-4DCB-85BB-D140AC4CE13D}"/>
              </a:ext>
            </a:extLst>
          </p:cNvPr>
          <p:cNvSpPr txBox="1"/>
          <p:nvPr/>
        </p:nvSpPr>
        <p:spPr>
          <a:xfrm>
            <a:off x="8679330" y="4784651"/>
            <a:ext cx="2668584" cy="579005"/>
          </a:xfrm>
          <a:prstGeom prst="rect">
            <a:avLst/>
          </a:prstGeom>
          <a:noFill/>
        </p:spPr>
        <p:txBody>
          <a:bodyPr wrap="square" rtlCol="0">
            <a:spAutoFit/>
          </a:bodyPr>
          <a:lstStyle/>
          <a:p>
            <a:pPr>
              <a:lnSpc>
                <a:spcPct val="150000"/>
              </a:lnSpc>
            </a:pPr>
            <a:r>
              <a:rPr lang="id-ID" sz="1100">
                <a:solidFill>
                  <a:schemeClr val="bg2">
                    <a:lumMod val="50000"/>
                  </a:schemeClr>
                </a:solidFill>
                <a:latin typeface="Poppins" panose="00000500000000000000" pitchFamily="50" charset="0"/>
                <a:cs typeface="Poppins" panose="00000500000000000000" pitchFamily="50" charset="0"/>
              </a:rPr>
              <a:t>Maecenas iaculis lacinia nisl, eu tincidunt ante. Maecenas semper</a:t>
            </a:r>
          </a:p>
        </p:txBody>
      </p:sp>
      <p:sp>
        <p:nvSpPr>
          <p:cNvPr id="10" name="TextBox 9">
            <a:extLst>
              <a:ext uri="{FF2B5EF4-FFF2-40B4-BE49-F238E27FC236}">
                <a16:creationId xmlns:a16="http://schemas.microsoft.com/office/drawing/2014/main" id="{C811D651-F400-4940-8974-F6D694506CD3}"/>
              </a:ext>
            </a:extLst>
          </p:cNvPr>
          <p:cNvSpPr txBox="1"/>
          <p:nvPr/>
        </p:nvSpPr>
        <p:spPr>
          <a:xfrm>
            <a:off x="8679330" y="4403651"/>
            <a:ext cx="2058339" cy="338554"/>
          </a:xfrm>
          <a:prstGeom prst="rect">
            <a:avLst/>
          </a:prstGeom>
          <a:noFill/>
        </p:spPr>
        <p:txBody>
          <a:bodyPr wrap="square" rtlCol="0">
            <a:spAutoFit/>
          </a:bodyPr>
          <a:lstStyle/>
          <a:p>
            <a:r>
              <a:rPr lang="en-US" sz="1600" dirty="0">
                <a:solidFill>
                  <a:schemeClr val="bg2">
                    <a:lumMod val="50000"/>
                  </a:schemeClr>
                </a:solidFill>
                <a:latin typeface="Poppins" panose="00000500000000000000" pitchFamily="50" charset="0"/>
                <a:cs typeface="Poppins" panose="00000500000000000000" pitchFamily="50" charset="0"/>
              </a:rPr>
              <a:t>Some title here</a:t>
            </a:r>
            <a:endParaRPr lang="id-ID" sz="3600" i="1" dirty="0">
              <a:solidFill>
                <a:schemeClr val="bg2">
                  <a:lumMod val="50000"/>
                </a:schemeClr>
              </a:solidFill>
              <a:latin typeface="Poppins" panose="00000500000000000000" pitchFamily="50" charset="0"/>
              <a:cs typeface="Poppins" panose="00000500000000000000" pitchFamily="50" charset="0"/>
            </a:endParaRPr>
          </a:p>
        </p:txBody>
      </p:sp>
      <p:sp>
        <p:nvSpPr>
          <p:cNvPr id="11" name="TextBox 10">
            <a:extLst>
              <a:ext uri="{FF2B5EF4-FFF2-40B4-BE49-F238E27FC236}">
                <a16:creationId xmlns:a16="http://schemas.microsoft.com/office/drawing/2014/main" id="{D607217B-7282-473F-BA7D-A3C0E2A2DDF2}"/>
              </a:ext>
            </a:extLst>
          </p:cNvPr>
          <p:cNvSpPr txBox="1"/>
          <p:nvPr/>
        </p:nvSpPr>
        <p:spPr>
          <a:xfrm>
            <a:off x="7506066" y="3642863"/>
            <a:ext cx="966108" cy="646331"/>
          </a:xfrm>
          <a:prstGeom prst="rect">
            <a:avLst/>
          </a:prstGeom>
          <a:noFill/>
        </p:spPr>
        <p:txBody>
          <a:bodyPr wrap="square" rtlCol="0">
            <a:spAutoFit/>
          </a:bodyPr>
          <a:lstStyle/>
          <a:p>
            <a:pPr algn="r"/>
            <a:r>
              <a:rPr lang="en-US" sz="3600">
                <a:solidFill>
                  <a:schemeClr val="accent1"/>
                </a:solidFill>
                <a:latin typeface="Poppins" panose="00000500000000000000" pitchFamily="50" charset="0"/>
                <a:cs typeface="Poppins" panose="00000500000000000000" pitchFamily="50" charset="0"/>
              </a:rPr>
              <a:t>02.</a:t>
            </a:r>
            <a:endParaRPr lang="id-ID" sz="16600" i="1">
              <a:solidFill>
                <a:schemeClr val="accent1"/>
              </a:solidFill>
              <a:latin typeface="Poppins" panose="00000500000000000000" pitchFamily="50" charset="0"/>
              <a:cs typeface="Poppins" panose="00000500000000000000" pitchFamily="50" charset="0"/>
            </a:endParaRPr>
          </a:p>
        </p:txBody>
      </p:sp>
      <p:sp>
        <p:nvSpPr>
          <p:cNvPr id="12" name="TextBox 11">
            <a:extLst>
              <a:ext uri="{FF2B5EF4-FFF2-40B4-BE49-F238E27FC236}">
                <a16:creationId xmlns:a16="http://schemas.microsoft.com/office/drawing/2014/main" id="{E838952D-0962-467A-AF92-4EA4A6905F57}"/>
              </a:ext>
            </a:extLst>
          </p:cNvPr>
          <p:cNvSpPr txBox="1"/>
          <p:nvPr/>
        </p:nvSpPr>
        <p:spPr>
          <a:xfrm>
            <a:off x="760958" y="2199813"/>
            <a:ext cx="3947531" cy="1077218"/>
          </a:xfrm>
          <a:prstGeom prst="rect">
            <a:avLst/>
          </a:prstGeom>
          <a:noFill/>
        </p:spPr>
        <p:txBody>
          <a:bodyPr wrap="square" rtlCol="0">
            <a:spAutoFit/>
          </a:bodyPr>
          <a:lstStyle/>
          <a:p>
            <a:pPr algn="l"/>
            <a:r>
              <a:rPr lang="en-US" sz="3200" b="1" i="0" dirty="0">
                <a:solidFill>
                  <a:schemeClr val="accent1"/>
                </a:solidFill>
                <a:effectLst/>
                <a:latin typeface="Poppins" panose="00000500000000000000" pitchFamily="50" charset="0"/>
                <a:cs typeface="Poppins" panose="00000500000000000000" pitchFamily="50" charset="0"/>
              </a:rPr>
              <a:t>Char-grilled and flavor-filled</a:t>
            </a:r>
          </a:p>
        </p:txBody>
      </p:sp>
      <p:sp>
        <p:nvSpPr>
          <p:cNvPr id="13" name="TextBox 12">
            <a:extLst>
              <a:ext uri="{FF2B5EF4-FFF2-40B4-BE49-F238E27FC236}">
                <a16:creationId xmlns:a16="http://schemas.microsoft.com/office/drawing/2014/main" id="{FD8F08CA-983D-41CB-8C03-59CB1756AA7C}"/>
              </a:ext>
            </a:extLst>
          </p:cNvPr>
          <p:cNvSpPr txBox="1"/>
          <p:nvPr/>
        </p:nvSpPr>
        <p:spPr>
          <a:xfrm>
            <a:off x="760958" y="4022904"/>
            <a:ext cx="3256860" cy="2096600"/>
          </a:xfrm>
          <a:prstGeom prst="rect">
            <a:avLst/>
          </a:prstGeom>
          <a:noFill/>
        </p:spPr>
        <p:txBody>
          <a:bodyPr wrap="square" rtlCol="0">
            <a:spAutoFit/>
          </a:bodyPr>
          <a:lstStyle/>
          <a:p>
            <a:pPr>
              <a:lnSpc>
                <a:spcPct val="150000"/>
              </a:lnSpc>
            </a:pPr>
            <a:r>
              <a:rPr lang="id-ID" sz="1100" dirty="0">
                <a:solidFill>
                  <a:schemeClr val="bg2">
                    <a:lumMod val="50000"/>
                  </a:schemeClr>
                </a:solidFill>
                <a:latin typeface="Poppins" panose="00000500000000000000" pitchFamily="50" charset="0"/>
                <a:cs typeface="Poppins" panose="00000500000000000000" pitchFamily="50" charset="0"/>
              </a:rPr>
              <a:t>Lorem ipsum dolor sit amet, consectetur adipiscing elit. Donec lectus turpis, consectetur ac porttitor vitae, fermentum eget turpis. Vivamus auctor eu dui pulvinar finibus. Quisque eget eros ullamcorper libero auctor fermentum. Integer pulvinar augue a arcu aliquet convallis. Mauris accumsan consequat posuere. Aenean ac</a:t>
            </a:r>
            <a:endParaRPr lang="en-US" sz="1100" dirty="0">
              <a:solidFill>
                <a:schemeClr val="bg2">
                  <a:lumMod val="50000"/>
                </a:schemeClr>
              </a:solidFill>
              <a:latin typeface="Poppins" panose="00000500000000000000" pitchFamily="50" charset="0"/>
              <a:cs typeface="Poppins" panose="00000500000000000000" pitchFamily="50" charset="0"/>
            </a:endParaRPr>
          </a:p>
        </p:txBody>
      </p:sp>
      <p:sp>
        <p:nvSpPr>
          <p:cNvPr id="15" name="Right Triangle 14">
            <a:extLst>
              <a:ext uri="{FF2B5EF4-FFF2-40B4-BE49-F238E27FC236}">
                <a16:creationId xmlns:a16="http://schemas.microsoft.com/office/drawing/2014/main" id="{52EC5D30-F808-4C01-9D85-5B8B7C285B2C}"/>
              </a:ext>
            </a:extLst>
          </p:cNvPr>
          <p:cNvSpPr/>
          <p:nvPr/>
        </p:nvSpPr>
        <p:spPr>
          <a:xfrm rot="10800000">
            <a:off x="11180617" y="341853"/>
            <a:ext cx="498764" cy="498764"/>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pic>
        <p:nvPicPr>
          <p:cNvPr id="5" name="Picture Placeholder 4">
            <a:extLst>
              <a:ext uri="{FF2B5EF4-FFF2-40B4-BE49-F238E27FC236}">
                <a16:creationId xmlns:a16="http://schemas.microsoft.com/office/drawing/2014/main" id="{2D426C65-5E05-4718-A3DC-22177DA864E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64" r="16664"/>
          <a:stretch>
            <a:fillRect/>
          </a:stretch>
        </p:blipFill>
        <p:spPr/>
      </p:pic>
      <p:pic>
        <p:nvPicPr>
          <p:cNvPr id="20" name="Picture Placeholder 19">
            <a:extLst>
              <a:ext uri="{FF2B5EF4-FFF2-40B4-BE49-F238E27FC236}">
                <a16:creationId xmlns:a16="http://schemas.microsoft.com/office/drawing/2014/main" id="{F38A2CBF-07BA-4B85-91A5-CC3119F15D8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0002" b="10002"/>
          <a:stretch>
            <a:fillRect/>
          </a:stretch>
        </p:blipFill>
        <p:spPr>
          <a:xfrm>
            <a:off x="5079145" y="3692236"/>
            <a:ext cx="2466110" cy="2466110"/>
          </a:xfrm>
        </p:spPr>
      </p:pic>
      <p:grpSp>
        <p:nvGrpSpPr>
          <p:cNvPr id="16" name="Group 15">
            <a:extLst>
              <a:ext uri="{FF2B5EF4-FFF2-40B4-BE49-F238E27FC236}">
                <a16:creationId xmlns:a16="http://schemas.microsoft.com/office/drawing/2014/main" id="{65A31725-CCE2-4CEA-9C97-30E7DD3C3A61}"/>
              </a:ext>
            </a:extLst>
          </p:cNvPr>
          <p:cNvGrpSpPr/>
          <p:nvPr/>
        </p:nvGrpSpPr>
        <p:grpSpPr>
          <a:xfrm>
            <a:off x="835713" y="988585"/>
            <a:ext cx="1361667" cy="489014"/>
            <a:chOff x="1769063" y="2652035"/>
            <a:chExt cx="4326937" cy="1553930"/>
          </a:xfrm>
        </p:grpSpPr>
        <p:pic>
          <p:nvPicPr>
            <p:cNvPr id="17" name="Graphic 16">
              <a:extLst>
                <a:ext uri="{FF2B5EF4-FFF2-40B4-BE49-F238E27FC236}">
                  <a16:creationId xmlns:a16="http://schemas.microsoft.com/office/drawing/2014/main" id="{688C7F11-8998-4D09-93FD-077B385FF4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69063" y="2652035"/>
              <a:ext cx="1553930" cy="1553930"/>
            </a:xfrm>
            <a:prstGeom prst="rect">
              <a:avLst/>
            </a:prstGeom>
          </p:spPr>
        </p:pic>
        <p:sp>
          <p:nvSpPr>
            <p:cNvPr id="18" name="Freeform: Shape 17">
              <a:extLst>
                <a:ext uri="{FF2B5EF4-FFF2-40B4-BE49-F238E27FC236}">
                  <a16:creationId xmlns:a16="http://schemas.microsoft.com/office/drawing/2014/main" id="{8F19CA37-A57A-4852-AECA-B000500C9D06}"/>
                </a:ext>
              </a:extLst>
            </p:cNvPr>
            <p:cNvSpPr/>
            <p:nvPr/>
          </p:nvSpPr>
          <p:spPr>
            <a:xfrm>
              <a:off x="3604179" y="2933205"/>
              <a:ext cx="2491821" cy="1197583"/>
            </a:xfrm>
            <a:custGeom>
              <a:avLst/>
              <a:gdLst>
                <a:gd name="connsiteX0" fmla="*/ 257686 w 2491821"/>
                <a:gd name="connsiteY0" fmla="*/ 968162 h 1197583"/>
                <a:gd name="connsiteX1" fmla="*/ 235294 w 2491821"/>
                <a:gd name="connsiteY1" fmla="*/ 975134 h 1197583"/>
                <a:gd name="connsiteX2" fmla="*/ 229056 w 2491821"/>
                <a:gd name="connsiteY2" fmla="*/ 1000463 h 1197583"/>
                <a:gd name="connsiteX3" fmla="*/ 229056 w 2491821"/>
                <a:gd name="connsiteY3" fmla="*/ 1035335 h 1197583"/>
                <a:gd name="connsiteX4" fmla="*/ 236028 w 2491821"/>
                <a:gd name="connsiteY4" fmla="*/ 1099206 h 1197583"/>
                <a:gd name="connsiteX5" fmla="*/ 264293 w 2491821"/>
                <a:gd name="connsiteY5" fmla="*/ 1114991 h 1197583"/>
                <a:gd name="connsiteX6" fmla="*/ 320090 w 2491821"/>
                <a:gd name="connsiteY6" fmla="*/ 1049653 h 1197583"/>
                <a:gd name="connsiteX7" fmla="*/ 257686 w 2491821"/>
                <a:gd name="connsiteY7" fmla="*/ 968162 h 1197583"/>
                <a:gd name="connsiteX8" fmla="*/ 1358664 w 2491821"/>
                <a:gd name="connsiteY8" fmla="*/ 888138 h 1197583"/>
                <a:gd name="connsiteX9" fmla="*/ 1326361 w 2491821"/>
                <a:gd name="connsiteY9" fmla="*/ 904292 h 1197583"/>
                <a:gd name="connsiteX10" fmla="*/ 1315351 w 2491821"/>
                <a:gd name="connsiteY10" fmla="*/ 934757 h 1197583"/>
                <a:gd name="connsiteX11" fmla="*/ 1320671 w 2491821"/>
                <a:gd name="connsiteY11" fmla="*/ 950174 h 1197583"/>
                <a:gd name="connsiteX12" fmla="*/ 1339209 w 2491821"/>
                <a:gd name="connsiteY12" fmla="*/ 954581 h 1197583"/>
                <a:gd name="connsiteX13" fmla="*/ 1376285 w 2491821"/>
                <a:gd name="connsiteY13" fmla="*/ 954581 h 1197583"/>
                <a:gd name="connsiteX14" fmla="*/ 1399775 w 2491821"/>
                <a:gd name="connsiteY14" fmla="*/ 932922 h 1197583"/>
                <a:gd name="connsiteX15" fmla="*/ 1388396 w 2491821"/>
                <a:gd name="connsiteY15" fmla="*/ 900618 h 1197583"/>
                <a:gd name="connsiteX16" fmla="*/ 1358664 w 2491821"/>
                <a:gd name="connsiteY16" fmla="*/ 888138 h 1197583"/>
                <a:gd name="connsiteX17" fmla="*/ 720444 w 2491821"/>
                <a:gd name="connsiteY17" fmla="*/ 824636 h 1197583"/>
                <a:gd name="connsiteX18" fmla="*/ 740633 w 2491821"/>
                <a:gd name="connsiteY18" fmla="*/ 847393 h 1197583"/>
                <a:gd name="connsiteX19" fmla="*/ 740633 w 2491821"/>
                <a:gd name="connsiteY19" fmla="*/ 1060663 h 1197583"/>
                <a:gd name="connsiteX20" fmla="*/ 745221 w 2491821"/>
                <a:gd name="connsiteY20" fmla="*/ 1097739 h 1197583"/>
                <a:gd name="connsiteX21" fmla="*/ 763758 w 2491821"/>
                <a:gd name="connsiteY21" fmla="*/ 1119397 h 1197583"/>
                <a:gd name="connsiteX22" fmla="*/ 778994 w 2491821"/>
                <a:gd name="connsiteY22" fmla="*/ 1133160 h 1197583"/>
                <a:gd name="connsiteX23" fmla="*/ 782848 w 2491821"/>
                <a:gd name="connsiteY23" fmla="*/ 1147659 h 1197583"/>
                <a:gd name="connsiteX24" fmla="*/ 662812 w 2491821"/>
                <a:gd name="connsiteY24" fmla="*/ 1195015 h 1197583"/>
                <a:gd name="connsiteX25" fmla="*/ 560399 w 2491821"/>
                <a:gd name="connsiteY25" fmla="*/ 1184735 h 1197583"/>
                <a:gd name="connsiteX26" fmla="*/ 539662 w 2491821"/>
                <a:gd name="connsiteY26" fmla="*/ 1171886 h 1197583"/>
                <a:gd name="connsiteX27" fmla="*/ 531769 w 2491821"/>
                <a:gd name="connsiteY27" fmla="*/ 1150964 h 1197583"/>
                <a:gd name="connsiteX28" fmla="*/ 535807 w 2491821"/>
                <a:gd name="connsiteY28" fmla="*/ 1135548 h 1197583"/>
                <a:gd name="connsiteX29" fmla="*/ 556361 w 2491821"/>
                <a:gd name="connsiteY29" fmla="*/ 1117927 h 1197583"/>
                <a:gd name="connsiteX30" fmla="*/ 572514 w 2491821"/>
                <a:gd name="connsiteY30" fmla="*/ 1090395 h 1197583"/>
                <a:gd name="connsiteX31" fmla="*/ 577286 w 2491821"/>
                <a:gd name="connsiteY31" fmla="*/ 1033500 h 1197583"/>
                <a:gd name="connsiteX32" fmla="*/ 575632 w 2491821"/>
                <a:gd name="connsiteY32" fmla="*/ 988167 h 1197583"/>
                <a:gd name="connsiteX33" fmla="*/ 573248 w 2491821"/>
                <a:gd name="connsiteY33" fmla="*/ 949441 h 1197583"/>
                <a:gd name="connsiteX34" fmla="*/ 552691 w 2491821"/>
                <a:gd name="connsiteY34" fmla="*/ 926315 h 1197583"/>
                <a:gd name="connsiteX35" fmla="*/ 529934 w 2491821"/>
                <a:gd name="connsiteY35" fmla="*/ 896948 h 1197583"/>
                <a:gd name="connsiteX36" fmla="*/ 559666 w 2491821"/>
                <a:gd name="connsiteY36" fmla="*/ 862445 h 1197583"/>
                <a:gd name="connsiteX37" fmla="*/ 647764 w 2491821"/>
                <a:gd name="connsiteY37" fmla="*/ 835646 h 1197583"/>
                <a:gd name="connsiteX38" fmla="*/ 720444 w 2491821"/>
                <a:gd name="connsiteY38" fmla="*/ 824636 h 1197583"/>
                <a:gd name="connsiteX39" fmla="*/ 1362334 w 2491821"/>
                <a:gd name="connsiteY39" fmla="*/ 822064 h 1197583"/>
                <a:gd name="connsiteX40" fmla="*/ 1480901 w 2491821"/>
                <a:gd name="connsiteY40" fmla="*/ 861711 h 1197583"/>
                <a:gd name="connsiteX41" fmla="*/ 1520544 w 2491821"/>
                <a:gd name="connsiteY41" fmla="*/ 908695 h 1197583"/>
                <a:gd name="connsiteX42" fmla="*/ 1537796 w 2491821"/>
                <a:gd name="connsiteY42" fmla="*/ 968896 h 1197583"/>
                <a:gd name="connsiteX43" fmla="*/ 1527884 w 2491821"/>
                <a:gd name="connsiteY43" fmla="*/ 1007990 h 1197583"/>
                <a:gd name="connsiteX44" fmla="*/ 1502191 w 2491821"/>
                <a:gd name="connsiteY44" fmla="*/ 1023223 h 1197583"/>
                <a:gd name="connsiteX45" fmla="*/ 1329666 w 2491821"/>
                <a:gd name="connsiteY45" fmla="*/ 1023223 h 1197583"/>
                <a:gd name="connsiteX46" fmla="*/ 1318287 w 2491821"/>
                <a:gd name="connsiteY46" fmla="*/ 1033135 h 1197583"/>
                <a:gd name="connsiteX47" fmla="*/ 1344165 w 2491821"/>
                <a:gd name="connsiteY47" fmla="*/ 1078099 h 1197583"/>
                <a:gd name="connsiteX48" fmla="*/ 1399775 w 2491821"/>
                <a:gd name="connsiteY48" fmla="*/ 1099206 h 1197583"/>
                <a:gd name="connsiteX49" fmla="*/ 1438869 w 2491821"/>
                <a:gd name="connsiteY49" fmla="*/ 1092415 h 1197583"/>
                <a:gd name="connsiteX50" fmla="*/ 1474291 w 2491821"/>
                <a:gd name="connsiteY50" fmla="*/ 1075715 h 1197583"/>
                <a:gd name="connsiteX51" fmla="*/ 1494114 w 2491821"/>
                <a:gd name="connsiteY51" fmla="*/ 1066905 h 1197583"/>
                <a:gd name="connsiteX52" fmla="*/ 1512836 w 2491821"/>
                <a:gd name="connsiteY52" fmla="*/ 1078652 h 1197583"/>
                <a:gd name="connsiteX53" fmla="*/ 1522011 w 2491821"/>
                <a:gd name="connsiteY53" fmla="*/ 1102879 h 1197583"/>
                <a:gd name="connsiteX54" fmla="*/ 1488974 w 2491821"/>
                <a:gd name="connsiteY54" fmla="*/ 1153901 h 1197583"/>
                <a:gd name="connsiteX55" fmla="*/ 1354258 w 2491821"/>
                <a:gd name="connsiteY55" fmla="*/ 1197583 h 1197583"/>
                <a:gd name="connsiteX56" fmla="*/ 1225050 w 2491821"/>
                <a:gd name="connsiteY56" fmla="*/ 1152799 h 1197583"/>
                <a:gd name="connsiteX57" fmla="*/ 1183203 w 2491821"/>
                <a:gd name="connsiteY57" fmla="*/ 1099574 h 1197583"/>
                <a:gd name="connsiteX58" fmla="*/ 1161544 w 2491821"/>
                <a:gd name="connsiteY58" fmla="*/ 1012210 h 1197583"/>
                <a:gd name="connsiteX59" fmla="*/ 1198988 w 2491821"/>
                <a:gd name="connsiteY59" fmla="*/ 901355 h 1197583"/>
                <a:gd name="connsiteX60" fmla="*/ 1281212 w 2491821"/>
                <a:gd name="connsiteY60" fmla="*/ 837850 h 1197583"/>
                <a:gd name="connsiteX61" fmla="*/ 1362334 w 2491821"/>
                <a:gd name="connsiteY61" fmla="*/ 822064 h 1197583"/>
                <a:gd name="connsiteX62" fmla="*/ 251813 w 2491821"/>
                <a:gd name="connsiteY62" fmla="*/ 755994 h 1197583"/>
                <a:gd name="connsiteX63" fmla="*/ 234008 w 2491821"/>
                <a:gd name="connsiteY63" fmla="*/ 763150 h 1197583"/>
                <a:gd name="connsiteX64" fmla="*/ 229056 w 2491821"/>
                <a:gd name="connsiteY64" fmla="*/ 789031 h 1197583"/>
                <a:gd name="connsiteX65" fmla="*/ 229056 w 2491821"/>
                <a:gd name="connsiteY65" fmla="*/ 864648 h 1197583"/>
                <a:gd name="connsiteX66" fmla="*/ 233643 w 2491821"/>
                <a:gd name="connsiteY66" fmla="*/ 889973 h 1197583"/>
                <a:gd name="connsiteX67" fmla="*/ 249609 w 2491821"/>
                <a:gd name="connsiteY67" fmla="*/ 897317 h 1197583"/>
                <a:gd name="connsiteX68" fmla="*/ 289621 w 2491821"/>
                <a:gd name="connsiteY68" fmla="*/ 880614 h 1197583"/>
                <a:gd name="connsiteX69" fmla="*/ 302470 w 2491821"/>
                <a:gd name="connsiteY69" fmla="*/ 828306 h 1197583"/>
                <a:gd name="connsiteX70" fmla="*/ 289253 w 2491821"/>
                <a:gd name="connsiteY70" fmla="*/ 774896 h 1197583"/>
                <a:gd name="connsiteX71" fmla="*/ 251813 w 2491821"/>
                <a:gd name="connsiteY71" fmla="*/ 755994 h 1197583"/>
                <a:gd name="connsiteX72" fmla="*/ 991344 w 2491821"/>
                <a:gd name="connsiteY72" fmla="*/ 733602 h 1197583"/>
                <a:gd name="connsiteX73" fmla="*/ 1021079 w 2491821"/>
                <a:gd name="connsiteY73" fmla="*/ 733602 h 1197583"/>
                <a:gd name="connsiteX74" fmla="*/ 1033375 w 2491821"/>
                <a:gd name="connsiteY74" fmla="*/ 737821 h 1197583"/>
                <a:gd name="connsiteX75" fmla="*/ 1036496 w 2491821"/>
                <a:gd name="connsiteY75" fmla="*/ 754524 h 1197583"/>
                <a:gd name="connsiteX76" fmla="*/ 1036496 w 2491821"/>
                <a:gd name="connsiteY76" fmla="*/ 804079 h 1197583"/>
                <a:gd name="connsiteX77" fmla="*/ 1039982 w 2491821"/>
                <a:gd name="connsiteY77" fmla="*/ 818394 h 1197583"/>
                <a:gd name="connsiteX78" fmla="*/ 1054850 w 2491821"/>
                <a:gd name="connsiteY78" fmla="*/ 821699 h 1197583"/>
                <a:gd name="connsiteX79" fmla="*/ 1122759 w 2491821"/>
                <a:gd name="connsiteY79" fmla="*/ 821699 h 1197583"/>
                <a:gd name="connsiteX80" fmla="*/ 1140379 w 2491821"/>
                <a:gd name="connsiteY80" fmla="*/ 826655 h 1197583"/>
                <a:gd name="connsiteX81" fmla="*/ 1144414 w 2491821"/>
                <a:gd name="connsiteY81" fmla="*/ 847761 h 1197583"/>
                <a:gd name="connsiteX82" fmla="*/ 1144414 w 2491821"/>
                <a:gd name="connsiteY82" fmla="*/ 869420 h 1197583"/>
                <a:gd name="connsiteX83" fmla="*/ 1139277 w 2491821"/>
                <a:gd name="connsiteY83" fmla="*/ 893828 h 1197583"/>
                <a:gd name="connsiteX84" fmla="*/ 1120555 w 2491821"/>
                <a:gd name="connsiteY84" fmla="*/ 900618 h 1197583"/>
                <a:gd name="connsiteX85" fmla="*/ 1054116 w 2491821"/>
                <a:gd name="connsiteY85" fmla="*/ 900618 h 1197583"/>
                <a:gd name="connsiteX86" fmla="*/ 1040166 w 2491821"/>
                <a:gd name="connsiteY86" fmla="*/ 904292 h 1197583"/>
                <a:gd name="connsiteX87" fmla="*/ 1036496 w 2491821"/>
                <a:gd name="connsiteY87" fmla="*/ 918239 h 1197583"/>
                <a:gd name="connsiteX88" fmla="*/ 1036496 w 2491821"/>
                <a:gd name="connsiteY88" fmla="*/ 1042310 h 1197583"/>
                <a:gd name="connsiteX89" fmla="*/ 1047325 w 2491821"/>
                <a:gd name="connsiteY89" fmla="*/ 1078284 h 1197583"/>
                <a:gd name="connsiteX90" fmla="*/ 1075038 w 2491821"/>
                <a:gd name="connsiteY90" fmla="*/ 1092234 h 1197583"/>
                <a:gd name="connsiteX91" fmla="*/ 1112847 w 2491821"/>
                <a:gd name="connsiteY91" fmla="*/ 1079017 h 1197583"/>
                <a:gd name="connsiteX92" fmla="*/ 1123860 w 2491821"/>
                <a:gd name="connsiteY92" fmla="*/ 1075715 h 1197583"/>
                <a:gd name="connsiteX93" fmla="*/ 1140010 w 2491821"/>
                <a:gd name="connsiteY93" fmla="*/ 1086360 h 1197583"/>
                <a:gd name="connsiteX94" fmla="*/ 1147351 w 2491821"/>
                <a:gd name="connsiteY94" fmla="*/ 1109486 h 1197583"/>
                <a:gd name="connsiteX95" fmla="*/ 1122390 w 2491821"/>
                <a:gd name="connsiteY95" fmla="*/ 1153168 h 1197583"/>
                <a:gd name="connsiteX96" fmla="*/ 996116 w 2491821"/>
                <a:gd name="connsiteY96" fmla="*/ 1197583 h 1197583"/>
                <a:gd name="connsiteX97" fmla="*/ 901780 w 2491821"/>
                <a:gd name="connsiteY97" fmla="*/ 1164362 h 1197583"/>
                <a:gd name="connsiteX98" fmla="*/ 866174 w 2491821"/>
                <a:gd name="connsiteY98" fmla="*/ 1076814 h 1197583"/>
                <a:gd name="connsiteX99" fmla="*/ 866174 w 2491821"/>
                <a:gd name="connsiteY99" fmla="*/ 907229 h 1197583"/>
                <a:gd name="connsiteX100" fmla="*/ 864155 w 2491821"/>
                <a:gd name="connsiteY100" fmla="*/ 896764 h 1197583"/>
                <a:gd name="connsiteX101" fmla="*/ 853691 w 2491821"/>
                <a:gd name="connsiteY101" fmla="*/ 894745 h 1197583"/>
                <a:gd name="connsiteX102" fmla="*/ 815882 w 2491821"/>
                <a:gd name="connsiteY102" fmla="*/ 894745 h 1197583"/>
                <a:gd name="connsiteX103" fmla="*/ 802300 w 2491821"/>
                <a:gd name="connsiteY103" fmla="*/ 891259 h 1197583"/>
                <a:gd name="connsiteX104" fmla="*/ 799367 w 2491821"/>
                <a:gd name="connsiteY104" fmla="*/ 874925 h 1197583"/>
                <a:gd name="connsiteX105" fmla="*/ 799367 w 2491821"/>
                <a:gd name="connsiteY105" fmla="*/ 858775 h 1197583"/>
                <a:gd name="connsiteX106" fmla="*/ 807809 w 2491821"/>
                <a:gd name="connsiteY106" fmla="*/ 842621 h 1197583"/>
                <a:gd name="connsiteX107" fmla="*/ 975927 w 2491821"/>
                <a:gd name="connsiteY107" fmla="*/ 736903 h 1197583"/>
                <a:gd name="connsiteX108" fmla="*/ 991344 w 2491821"/>
                <a:gd name="connsiteY108" fmla="*/ 733602 h 1197583"/>
                <a:gd name="connsiteX109" fmla="*/ 667952 w 2491821"/>
                <a:gd name="connsiteY109" fmla="*/ 686615 h 1197583"/>
                <a:gd name="connsiteX110" fmla="*/ 718609 w 2491821"/>
                <a:gd name="connsiteY110" fmla="*/ 698546 h 1197583"/>
                <a:gd name="connsiteX111" fmla="*/ 737331 w 2491821"/>
                <a:gd name="connsiteY111" fmla="*/ 730665 h 1197583"/>
                <a:gd name="connsiteX112" fmla="*/ 709066 w 2491821"/>
                <a:gd name="connsiteY112" fmla="*/ 775449 h 1197583"/>
                <a:gd name="connsiteX113" fmla="*/ 600780 w 2491821"/>
                <a:gd name="connsiteY113" fmla="*/ 801511 h 1197583"/>
                <a:gd name="connsiteX114" fmla="*/ 558196 w 2491821"/>
                <a:gd name="connsiteY114" fmla="*/ 791231 h 1197583"/>
                <a:gd name="connsiteX115" fmla="*/ 536906 w 2491821"/>
                <a:gd name="connsiteY115" fmla="*/ 754524 h 1197583"/>
                <a:gd name="connsiteX116" fmla="*/ 582058 w 2491821"/>
                <a:gd name="connsiteY116" fmla="*/ 704968 h 1197583"/>
                <a:gd name="connsiteX117" fmla="*/ 667952 w 2491821"/>
                <a:gd name="connsiteY117" fmla="*/ 686615 h 1197583"/>
                <a:gd name="connsiteX118" fmla="*/ 309445 w 2491821"/>
                <a:gd name="connsiteY118" fmla="*/ 684046 h 1197583"/>
                <a:gd name="connsiteX119" fmla="*/ 388180 w 2491821"/>
                <a:gd name="connsiteY119" fmla="*/ 691939 h 1197583"/>
                <a:gd name="connsiteX120" fmla="*/ 440123 w 2491821"/>
                <a:gd name="connsiteY120" fmla="*/ 718550 h 1197583"/>
                <a:gd name="connsiteX121" fmla="*/ 476097 w 2491821"/>
                <a:gd name="connsiteY121" fmla="*/ 800041 h 1197583"/>
                <a:gd name="connsiteX122" fmla="*/ 465452 w 2491821"/>
                <a:gd name="connsiteY122" fmla="*/ 849412 h 1197583"/>
                <a:gd name="connsiteX123" fmla="*/ 436818 w 2491821"/>
                <a:gd name="connsiteY123" fmla="*/ 887773 h 1197583"/>
                <a:gd name="connsiteX124" fmla="*/ 423970 w 2491821"/>
                <a:gd name="connsiteY124" fmla="*/ 906492 h 1197583"/>
                <a:gd name="connsiteX125" fmla="*/ 439386 w 2491821"/>
                <a:gd name="connsiteY125" fmla="*/ 921909 h 1197583"/>
                <a:gd name="connsiteX126" fmla="*/ 494082 w 2491821"/>
                <a:gd name="connsiteY126" fmla="*/ 962654 h 1197583"/>
                <a:gd name="connsiteX127" fmla="*/ 519411 w 2491821"/>
                <a:gd name="connsiteY127" fmla="*/ 1037170 h 1197583"/>
                <a:gd name="connsiteX128" fmla="*/ 480868 w 2491821"/>
                <a:gd name="connsiteY128" fmla="*/ 1133713 h 1197583"/>
                <a:gd name="connsiteX129" fmla="*/ 329999 w 2491821"/>
                <a:gd name="connsiteY129" fmla="*/ 1191341 h 1197583"/>
                <a:gd name="connsiteX130" fmla="*/ 263191 w 2491821"/>
                <a:gd name="connsiteY130" fmla="*/ 1189506 h 1197583"/>
                <a:gd name="connsiteX131" fmla="*/ 203727 w 2491821"/>
                <a:gd name="connsiteY131" fmla="*/ 1187306 h 1197583"/>
                <a:gd name="connsiteX132" fmla="*/ 154540 w 2491821"/>
                <a:gd name="connsiteY132" fmla="*/ 1187671 h 1197583"/>
                <a:gd name="connsiteX133" fmla="*/ 78922 w 2491821"/>
                <a:gd name="connsiteY133" fmla="*/ 1189875 h 1197583"/>
                <a:gd name="connsiteX134" fmla="*/ 48454 w 2491821"/>
                <a:gd name="connsiteY134" fmla="*/ 1191710 h 1197583"/>
                <a:gd name="connsiteX135" fmla="*/ 12848 w 2491821"/>
                <a:gd name="connsiteY135" fmla="*/ 1180331 h 1197583"/>
                <a:gd name="connsiteX136" fmla="*/ 0 w 2491821"/>
                <a:gd name="connsiteY136" fmla="*/ 1153168 h 1197583"/>
                <a:gd name="connsiteX137" fmla="*/ 4772 w 2491821"/>
                <a:gd name="connsiteY137" fmla="*/ 1137014 h 1197583"/>
                <a:gd name="connsiteX138" fmla="*/ 27897 w 2491821"/>
                <a:gd name="connsiteY138" fmla="*/ 1118661 h 1197583"/>
                <a:gd name="connsiteX139" fmla="*/ 42580 w 2491821"/>
                <a:gd name="connsiteY139" fmla="*/ 1095720 h 1197583"/>
                <a:gd name="connsiteX140" fmla="*/ 51390 w 2491821"/>
                <a:gd name="connsiteY140" fmla="*/ 1028728 h 1197583"/>
                <a:gd name="connsiteX141" fmla="*/ 58365 w 2491821"/>
                <a:gd name="connsiteY141" fmla="*/ 831611 h 1197583"/>
                <a:gd name="connsiteX142" fmla="*/ 52676 w 2491821"/>
                <a:gd name="connsiteY142" fmla="*/ 774531 h 1197583"/>
                <a:gd name="connsiteX143" fmla="*/ 26062 w 2491821"/>
                <a:gd name="connsiteY143" fmla="*/ 751222 h 1197583"/>
                <a:gd name="connsiteX144" fmla="*/ 1835 w 2491821"/>
                <a:gd name="connsiteY144" fmla="*/ 721122 h 1197583"/>
                <a:gd name="connsiteX145" fmla="*/ 16334 w 2491821"/>
                <a:gd name="connsiteY145" fmla="*/ 694691 h 1197583"/>
                <a:gd name="connsiteX146" fmla="*/ 53594 w 2491821"/>
                <a:gd name="connsiteY146" fmla="*/ 684415 h 1197583"/>
                <a:gd name="connsiteX147" fmla="*/ 85529 w 2491821"/>
                <a:gd name="connsiteY147" fmla="*/ 685513 h 1197583"/>
                <a:gd name="connsiteX148" fmla="*/ 155273 w 2491821"/>
                <a:gd name="connsiteY148" fmla="*/ 686983 h 1197583"/>
                <a:gd name="connsiteX149" fmla="*/ 263560 w 2491821"/>
                <a:gd name="connsiteY149" fmla="*/ 684780 h 1197583"/>
                <a:gd name="connsiteX150" fmla="*/ 309445 w 2491821"/>
                <a:gd name="connsiteY150" fmla="*/ 684046 h 1197583"/>
                <a:gd name="connsiteX151" fmla="*/ 1755227 w 2491821"/>
                <a:gd name="connsiteY151" fmla="*/ 353857 h 1197583"/>
                <a:gd name="connsiteX152" fmla="*/ 1727146 w 2491821"/>
                <a:gd name="connsiteY152" fmla="*/ 367074 h 1197583"/>
                <a:gd name="connsiteX153" fmla="*/ 1715215 w 2491821"/>
                <a:gd name="connsiteY153" fmla="*/ 398641 h 1197583"/>
                <a:gd name="connsiteX154" fmla="*/ 1723657 w 2491821"/>
                <a:gd name="connsiteY154" fmla="*/ 427090 h 1197583"/>
                <a:gd name="connsiteX155" fmla="*/ 1746048 w 2491821"/>
                <a:gd name="connsiteY155" fmla="*/ 437920 h 1197583"/>
                <a:gd name="connsiteX156" fmla="*/ 1775415 w 2491821"/>
                <a:gd name="connsiteY156" fmla="*/ 388364 h 1197583"/>
                <a:gd name="connsiteX157" fmla="*/ 1771193 w 2491821"/>
                <a:gd name="connsiteY157" fmla="*/ 361200 h 1197583"/>
                <a:gd name="connsiteX158" fmla="*/ 1755227 w 2491821"/>
                <a:gd name="connsiteY158" fmla="*/ 353857 h 1197583"/>
                <a:gd name="connsiteX159" fmla="*/ 1472212 w 2491821"/>
                <a:gd name="connsiteY159" fmla="*/ 144260 h 1197583"/>
                <a:gd name="connsiteX160" fmla="*/ 1492401 w 2491821"/>
                <a:gd name="connsiteY160" fmla="*/ 167017 h 1197583"/>
                <a:gd name="connsiteX161" fmla="*/ 1492401 w 2491821"/>
                <a:gd name="connsiteY161" fmla="*/ 380287 h 1197583"/>
                <a:gd name="connsiteX162" fmla="*/ 1496988 w 2491821"/>
                <a:gd name="connsiteY162" fmla="*/ 417363 h 1197583"/>
                <a:gd name="connsiteX163" fmla="*/ 1515526 w 2491821"/>
                <a:gd name="connsiteY163" fmla="*/ 439021 h 1197583"/>
                <a:gd name="connsiteX164" fmla="*/ 1530762 w 2491821"/>
                <a:gd name="connsiteY164" fmla="*/ 452784 h 1197583"/>
                <a:gd name="connsiteX165" fmla="*/ 1534616 w 2491821"/>
                <a:gd name="connsiteY165" fmla="*/ 467283 h 1197583"/>
                <a:gd name="connsiteX166" fmla="*/ 1414580 w 2491821"/>
                <a:gd name="connsiteY166" fmla="*/ 514635 h 1197583"/>
                <a:gd name="connsiteX167" fmla="*/ 1312167 w 2491821"/>
                <a:gd name="connsiteY167" fmla="*/ 504359 h 1197583"/>
                <a:gd name="connsiteX168" fmla="*/ 1291429 w 2491821"/>
                <a:gd name="connsiteY168" fmla="*/ 491510 h 1197583"/>
                <a:gd name="connsiteX169" fmla="*/ 1283537 w 2491821"/>
                <a:gd name="connsiteY169" fmla="*/ 470588 h 1197583"/>
                <a:gd name="connsiteX170" fmla="*/ 1287575 w 2491821"/>
                <a:gd name="connsiteY170" fmla="*/ 455171 h 1197583"/>
                <a:gd name="connsiteX171" fmla="*/ 1308129 w 2491821"/>
                <a:gd name="connsiteY171" fmla="*/ 437551 h 1197583"/>
                <a:gd name="connsiteX172" fmla="*/ 1324282 w 2491821"/>
                <a:gd name="connsiteY172" fmla="*/ 410019 h 1197583"/>
                <a:gd name="connsiteX173" fmla="*/ 1329054 w 2491821"/>
                <a:gd name="connsiteY173" fmla="*/ 353124 h 1197583"/>
                <a:gd name="connsiteX174" fmla="*/ 1327400 w 2491821"/>
                <a:gd name="connsiteY174" fmla="*/ 307791 h 1197583"/>
                <a:gd name="connsiteX175" fmla="*/ 1325016 w 2491821"/>
                <a:gd name="connsiteY175" fmla="*/ 269065 h 1197583"/>
                <a:gd name="connsiteX176" fmla="*/ 1304459 w 2491821"/>
                <a:gd name="connsiteY176" fmla="*/ 245939 h 1197583"/>
                <a:gd name="connsiteX177" fmla="*/ 1281702 w 2491821"/>
                <a:gd name="connsiteY177" fmla="*/ 216572 h 1197583"/>
                <a:gd name="connsiteX178" fmla="*/ 1311434 w 2491821"/>
                <a:gd name="connsiteY178" fmla="*/ 182068 h 1197583"/>
                <a:gd name="connsiteX179" fmla="*/ 1399531 w 2491821"/>
                <a:gd name="connsiteY179" fmla="*/ 155270 h 1197583"/>
                <a:gd name="connsiteX180" fmla="*/ 1472212 w 2491821"/>
                <a:gd name="connsiteY180" fmla="*/ 144260 h 1197583"/>
                <a:gd name="connsiteX181" fmla="*/ 684717 w 2491821"/>
                <a:gd name="connsiteY181" fmla="*/ 144260 h 1197583"/>
                <a:gd name="connsiteX182" fmla="*/ 706373 w 2491821"/>
                <a:gd name="connsiteY182" fmla="*/ 162613 h 1197583"/>
                <a:gd name="connsiteX183" fmla="*/ 706373 w 2491821"/>
                <a:gd name="connsiteY183" fmla="*/ 361566 h 1197583"/>
                <a:gd name="connsiteX184" fmla="*/ 748588 w 2491821"/>
                <a:gd name="connsiteY184" fmla="*/ 425439 h 1197583"/>
                <a:gd name="connsiteX185" fmla="*/ 769510 w 2491821"/>
                <a:gd name="connsiteY185" fmla="*/ 419382 h 1197583"/>
                <a:gd name="connsiteX186" fmla="*/ 783825 w 2491821"/>
                <a:gd name="connsiteY186" fmla="*/ 404514 h 1197583"/>
                <a:gd name="connsiteX187" fmla="*/ 791902 w 2491821"/>
                <a:gd name="connsiteY187" fmla="*/ 325960 h 1197583"/>
                <a:gd name="connsiteX188" fmla="*/ 787863 w 2491821"/>
                <a:gd name="connsiteY188" fmla="*/ 243736 h 1197583"/>
                <a:gd name="connsiteX189" fmla="*/ 782723 w 2491821"/>
                <a:gd name="connsiteY189" fmla="*/ 230338 h 1197583"/>
                <a:gd name="connsiteX190" fmla="*/ 768777 w 2491821"/>
                <a:gd name="connsiteY190" fmla="*/ 220611 h 1197583"/>
                <a:gd name="connsiteX191" fmla="*/ 747851 w 2491821"/>
                <a:gd name="connsiteY191" fmla="*/ 192714 h 1197583"/>
                <a:gd name="connsiteX192" fmla="*/ 783825 w 2491821"/>
                <a:gd name="connsiteY192" fmla="*/ 161143 h 1197583"/>
                <a:gd name="connsiteX193" fmla="*/ 918541 w 2491821"/>
                <a:gd name="connsiteY193" fmla="*/ 144260 h 1197583"/>
                <a:gd name="connsiteX194" fmla="*/ 955617 w 2491821"/>
                <a:gd name="connsiteY194" fmla="*/ 183535 h 1197583"/>
                <a:gd name="connsiteX195" fmla="*/ 955249 w 2491821"/>
                <a:gd name="connsiteY195" fmla="*/ 200054 h 1197583"/>
                <a:gd name="connsiteX196" fmla="*/ 954147 w 2491821"/>
                <a:gd name="connsiteY196" fmla="*/ 243003 h 1197583"/>
                <a:gd name="connsiteX197" fmla="*/ 954147 w 2491821"/>
                <a:gd name="connsiteY197" fmla="*/ 404883 h 1197583"/>
                <a:gd name="connsiteX198" fmla="*/ 975437 w 2491821"/>
                <a:gd name="connsiteY198" fmla="*/ 427640 h 1197583"/>
                <a:gd name="connsiteX199" fmla="*/ 993426 w 2491821"/>
                <a:gd name="connsiteY199" fmla="*/ 453336 h 1197583"/>
                <a:gd name="connsiteX200" fmla="*/ 915240 w 2491821"/>
                <a:gd name="connsiteY200" fmla="*/ 504359 h 1197583"/>
                <a:gd name="connsiteX201" fmla="*/ 826406 w 2491821"/>
                <a:gd name="connsiteY201" fmla="*/ 515004 h 1197583"/>
                <a:gd name="connsiteX202" fmla="*/ 802363 w 2491821"/>
                <a:gd name="connsiteY202" fmla="*/ 510965 h 1197583"/>
                <a:gd name="connsiteX203" fmla="*/ 794839 w 2491821"/>
                <a:gd name="connsiteY203" fmla="*/ 495184 h 1197583"/>
                <a:gd name="connsiteX204" fmla="*/ 780888 w 2491821"/>
                <a:gd name="connsiteY204" fmla="*/ 472423 h 1197583"/>
                <a:gd name="connsiteX205" fmla="*/ 772815 w 2491821"/>
                <a:gd name="connsiteY205" fmla="*/ 474442 h 1197583"/>
                <a:gd name="connsiteX206" fmla="*/ 750423 w 2491821"/>
                <a:gd name="connsiteY206" fmla="*/ 489310 h 1197583"/>
                <a:gd name="connsiteX207" fmla="*/ 670767 w 2491821"/>
                <a:gd name="connsiteY207" fmla="*/ 514635 h 1197583"/>
                <a:gd name="connsiteX208" fmla="*/ 571291 w 2491821"/>
                <a:gd name="connsiteY208" fmla="*/ 473893 h 1197583"/>
                <a:gd name="connsiteX209" fmla="*/ 546696 w 2491821"/>
                <a:gd name="connsiteY209" fmla="*/ 358997 h 1197583"/>
                <a:gd name="connsiteX210" fmla="*/ 547064 w 2491821"/>
                <a:gd name="connsiteY210" fmla="*/ 307607 h 1197583"/>
                <a:gd name="connsiteX211" fmla="*/ 547064 w 2491821"/>
                <a:gd name="connsiteY211" fmla="*/ 290720 h 1197583"/>
                <a:gd name="connsiteX212" fmla="*/ 541375 w 2491821"/>
                <a:gd name="connsiteY212" fmla="*/ 244285 h 1197583"/>
                <a:gd name="connsiteX213" fmla="*/ 520634 w 2491821"/>
                <a:gd name="connsiteY213" fmla="*/ 220976 h 1197583"/>
                <a:gd name="connsiteX214" fmla="*/ 502465 w 2491821"/>
                <a:gd name="connsiteY214" fmla="*/ 209232 h 1197583"/>
                <a:gd name="connsiteX215" fmla="*/ 498610 w 2491821"/>
                <a:gd name="connsiteY215" fmla="*/ 197117 h 1197583"/>
                <a:gd name="connsiteX216" fmla="*/ 540822 w 2491821"/>
                <a:gd name="connsiteY216" fmla="*/ 160042 h 1197583"/>
                <a:gd name="connsiteX217" fmla="*/ 684717 w 2491821"/>
                <a:gd name="connsiteY217" fmla="*/ 144260 h 1197583"/>
                <a:gd name="connsiteX218" fmla="*/ 2331043 w 2491821"/>
                <a:gd name="connsiteY218" fmla="*/ 143891 h 1197583"/>
                <a:gd name="connsiteX219" fmla="*/ 2410330 w 2491821"/>
                <a:gd name="connsiteY219" fmla="*/ 168118 h 1197583"/>
                <a:gd name="connsiteX220" fmla="*/ 2442634 w 2491821"/>
                <a:gd name="connsiteY220" fmla="*/ 208680 h 1197583"/>
                <a:gd name="connsiteX221" fmla="*/ 2454012 w 2491821"/>
                <a:gd name="connsiteY221" fmla="*/ 277141 h 1197583"/>
                <a:gd name="connsiteX222" fmla="*/ 2459152 w 2491821"/>
                <a:gd name="connsiteY222" fmla="*/ 406349 h 1197583"/>
                <a:gd name="connsiteX223" fmla="*/ 2463740 w 2491821"/>
                <a:gd name="connsiteY223" fmla="*/ 428008 h 1197583"/>
                <a:gd name="connsiteX224" fmla="*/ 2486316 w 2491821"/>
                <a:gd name="connsiteY224" fmla="*/ 454803 h 1197583"/>
                <a:gd name="connsiteX225" fmla="*/ 2491821 w 2491821"/>
                <a:gd name="connsiteY225" fmla="*/ 471322 h 1197583"/>
                <a:gd name="connsiteX226" fmla="*/ 2462822 w 2491821"/>
                <a:gd name="connsiteY226" fmla="*/ 505092 h 1197583"/>
                <a:gd name="connsiteX227" fmla="*/ 2359308 w 2491821"/>
                <a:gd name="connsiteY227" fmla="*/ 514635 h 1197583"/>
                <a:gd name="connsiteX228" fmla="*/ 2287729 w 2491821"/>
                <a:gd name="connsiteY228" fmla="*/ 505829 h 1197583"/>
                <a:gd name="connsiteX229" fmla="*/ 2266070 w 2491821"/>
                <a:gd name="connsiteY229" fmla="*/ 476093 h 1197583"/>
                <a:gd name="connsiteX230" fmla="*/ 2268274 w 2491821"/>
                <a:gd name="connsiteY230" fmla="*/ 465264 h 1197583"/>
                <a:gd name="connsiteX231" fmla="*/ 2282957 w 2491821"/>
                <a:gd name="connsiteY231" fmla="*/ 448196 h 1197583"/>
                <a:gd name="connsiteX232" fmla="*/ 2297641 w 2491821"/>
                <a:gd name="connsiteY232" fmla="*/ 345415 h 1197583"/>
                <a:gd name="connsiteX233" fmla="*/ 2285894 w 2491821"/>
                <a:gd name="connsiteY233" fmla="*/ 270531 h 1197583"/>
                <a:gd name="connsiteX234" fmla="*/ 2250654 w 2491821"/>
                <a:gd name="connsiteY234" fmla="*/ 251076 h 1197583"/>
                <a:gd name="connsiteX235" fmla="*/ 2216883 w 2491821"/>
                <a:gd name="connsiteY235" fmla="*/ 266861 h 1197583"/>
                <a:gd name="connsiteX236" fmla="*/ 2207705 w 2491821"/>
                <a:gd name="connsiteY236" fmla="*/ 324125 h 1197583"/>
                <a:gd name="connsiteX237" fmla="*/ 2207705 w 2491821"/>
                <a:gd name="connsiteY237" fmla="*/ 396806 h 1197583"/>
                <a:gd name="connsiteX238" fmla="*/ 2210461 w 2491821"/>
                <a:gd name="connsiteY238" fmla="*/ 426538 h 1197583"/>
                <a:gd name="connsiteX239" fmla="*/ 2228630 w 2491821"/>
                <a:gd name="connsiteY239" fmla="*/ 457740 h 1197583"/>
                <a:gd name="connsiteX240" fmla="*/ 2232668 w 2491821"/>
                <a:gd name="connsiteY240" fmla="*/ 472792 h 1197583"/>
                <a:gd name="connsiteX241" fmla="*/ 2202568 w 2491821"/>
                <a:gd name="connsiteY241" fmla="*/ 504727 h 1197583"/>
                <a:gd name="connsiteX242" fmla="*/ 2108597 w 2491821"/>
                <a:gd name="connsiteY242" fmla="*/ 515004 h 1197583"/>
                <a:gd name="connsiteX243" fmla="*/ 2006549 w 2491821"/>
                <a:gd name="connsiteY243" fmla="*/ 472792 h 1197583"/>
                <a:gd name="connsiteX244" fmla="*/ 2009670 w 2491821"/>
                <a:gd name="connsiteY244" fmla="*/ 459394 h 1197583"/>
                <a:gd name="connsiteX245" fmla="*/ 2024538 w 2491821"/>
                <a:gd name="connsiteY245" fmla="*/ 446361 h 1197583"/>
                <a:gd name="connsiteX246" fmla="*/ 2036650 w 2491821"/>
                <a:gd name="connsiteY246" fmla="*/ 430392 h 1197583"/>
                <a:gd name="connsiteX247" fmla="*/ 2041421 w 2491821"/>
                <a:gd name="connsiteY247" fmla="*/ 386161 h 1197583"/>
                <a:gd name="connsiteX248" fmla="*/ 2043990 w 2491821"/>
                <a:gd name="connsiteY248" fmla="*/ 298432 h 1197583"/>
                <a:gd name="connsiteX249" fmla="*/ 2040136 w 2491821"/>
                <a:gd name="connsiteY249" fmla="*/ 265210 h 1197583"/>
                <a:gd name="connsiteX250" fmla="*/ 2017928 w 2491821"/>
                <a:gd name="connsiteY250" fmla="*/ 245939 h 1197583"/>
                <a:gd name="connsiteX251" fmla="*/ 2002146 w 2491821"/>
                <a:gd name="connsiteY251" fmla="*/ 221712 h 1197583"/>
                <a:gd name="connsiteX252" fmla="*/ 2014991 w 2491821"/>
                <a:gd name="connsiteY252" fmla="*/ 197670 h 1197583"/>
                <a:gd name="connsiteX253" fmla="*/ 2067852 w 2491821"/>
                <a:gd name="connsiteY253" fmla="*/ 173992 h 1197583"/>
                <a:gd name="connsiteX254" fmla="*/ 2135761 w 2491821"/>
                <a:gd name="connsiteY254" fmla="*/ 152886 h 1197583"/>
                <a:gd name="connsiteX255" fmla="*/ 2180541 w 2491821"/>
                <a:gd name="connsiteY255" fmla="*/ 144260 h 1197583"/>
                <a:gd name="connsiteX256" fmla="*/ 2199079 w 2491821"/>
                <a:gd name="connsiteY256" fmla="*/ 152333 h 1197583"/>
                <a:gd name="connsiteX257" fmla="*/ 2206606 w 2491821"/>
                <a:gd name="connsiteY257" fmla="*/ 171423 h 1197583"/>
                <a:gd name="connsiteX258" fmla="*/ 2206238 w 2491821"/>
                <a:gd name="connsiteY258" fmla="*/ 180598 h 1197583"/>
                <a:gd name="connsiteX259" fmla="*/ 2205870 w 2491821"/>
                <a:gd name="connsiteY259" fmla="*/ 185738 h 1197583"/>
                <a:gd name="connsiteX260" fmla="*/ 2220553 w 2491821"/>
                <a:gd name="connsiteY260" fmla="*/ 203359 h 1197583"/>
                <a:gd name="connsiteX261" fmla="*/ 2239275 w 2491821"/>
                <a:gd name="connsiteY261" fmla="*/ 189409 h 1197583"/>
                <a:gd name="connsiteX262" fmla="*/ 2331043 w 2491821"/>
                <a:gd name="connsiteY262" fmla="*/ 143891 h 1197583"/>
                <a:gd name="connsiteX263" fmla="*/ 1196906 w 2491821"/>
                <a:gd name="connsiteY263" fmla="*/ 143891 h 1197583"/>
                <a:gd name="connsiteX264" fmla="*/ 1214895 w 2491821"/>
                <a:gd name="connsiteY264" fmla="*/ 150498 h 1197583"/>
                <a:gd name="connsiteX265" fmla="*/ 1220031 w 2491821"/>
                <a:gd name="connsiteY265" fmla="*/ 173258 h 1197583"/>
                <a:gd name="connsiteX266" fmla="*/ 1220031 w 2491821"/>
                <a:gd name="connsiteY266" fmla="*/ 498485 h 1197583"/>
                <a:gd name="connsiteX267" fmla="*/ 1212323 w 2491821"/>
                <a:gd name="connsiteY267" fmla="*/ 574836 h 1197583"/>
                <a:gd name="connsiteX268" fmla="*/ 1185896 w 2491821"/>
                <a:gd name="connsiteY268" fmla="*/ 617416 h 1197583"/>
                <a:gd name="connsiteX269" fmla="*/ 1136156 w 2491821"/>
                <a:gd name="connsiteY269" fmla="*/ 642929 h 1197583"/>
                <a:gd name="connsiteX270" fmla="*/ 1073936 w 2491821"/>
                <a:gd name="connsiteY270" fmla="*/ 652657 h 1197583"/>
                <a:gd name="connsiteX271" fmla="*/ 1013920 w 2491821"/>
                <a:gd name="connsiteY271" fmla="*/ 638342 h 1197583"/>
                <a:gd name="connsiteX272" fmla="*/ 989877 w 2491821"/>
                <a:gd name="connsiteY272" fmla="*/ 602736 h 1197583"/>
                <a:gd name="connsiteX273" fmla="*/ 996668 w 2491821"/>
                <a:gd name="connsiteY273" fmla="*/ 586218 h 1197583"/>
                <a:gd name="connsiteX274" fmla="*/ 1013002 w 2491821"/>
                <a:gd name="connsiteY274" fmla="*/ 579243 h 1197583"/>
                <a:gd name="connsiteX275" fmla="*/ 1024749 w 2491821"/>
                <a:gd name="connsiteY275" fmla="*/ 580344 h 1197583"/>
                <a:gd name="connsiteX276" fmla="*/ 1033924 w 2491821"/>
                <a:gd name="connsiteY276" fmla="*/ 581446 h 1197583"/>
                <a:gd name="connsiteX277" fmla="*/ 1045855 w 2491821"/>
                <a:gd name="connsiteY277" fmla="*/ 575204 h 1197583"/>
                <a:gd name="connsiteX278" fmla="*/ 1051179 w 2491821"/>
                <a:gd name="connsiteY278" fmla="*/ 561254 h 1197583"/>
                <a:gd name="connsiteX279" fmla="*/ 1050078 w 2491821"/>
                <a:gd name="connsiteY279" fmla="*/ 550977 h 1197583"/>
                <a:gd name="connsiteX280" fmla="*/ 1047506 w 2491821"/>
                <a:gd name="connsiteY280" fmla="*/ 525649 h 1197583"/>
                <a:gd name="connsiteX281" fmla="*/ 1047506 w 2491821"/>
                <a:gd name="connsiteY281" fmla="*/ 292558 h 1197583"/>
                <a:gd name="connsiteX282" fmla="*/ 1041817 w 2491821"/>
                <a:gd name="connsiteY282" fmla="*/ 266861 h 1197583"/>
                <a:gd name="connsiteX283" fmla="*/ 1022181 w 2491821"/>
                <a:gd name="connsiteY283" fmla="*/ 252178 h 1197583"/>
                <a:gd name="connsiteX284" fmla="*/ 1001256 w 2491821"/>
                <a:gd name="connsiteY284" fmla="*/ 226849 h 1197583"/>
                <a:gd name="connsiteX285" fmla="*/ 1018142 w 2491821"/>
                <a:gd name="connsiteY285" fmla="*/ 193263 h 1197583"/>
                <a:gd name="connsiteX286" fmla="*/ 1073203 w 2491821"/>
                <a:gd name="connsiteY286" fmla="*/ 167017 h 1197583"/>
                <a:gd name="connsiteX287" fmla="*/ 1139277 w 2491821"/>
                <a:gd name="connsiteY287" fmla="*/ 151231 h 1197583"/>
                <a:gd name="connsiteX288" fmla="*/ 1196906 w 2491821"/>
                <a:gd name="connsiteY288" fmla="*/ 143891 h 1197583"/>
                <a:gd name="connsiteX289" fmla="*/ 1779819 w 2491821"/>
                <a:gd name="connsiteY289" fmla="*/ 141323 h 1197583"/>
                <a:gd name="connsiteX290" fmla="*/ 1888108 w 2491821"/>
                <a:gd name="connsiteY290" fmla="*/ 173623 h 1197583"/>
                <a:gd name="connsiteX291" fmla="*/ 1920961 w 2491821"/>
                <a:gd name="connsiteY291" fmla="*/ 213086 h 1197583"/>
                <a:gd name="connsiteX292" fmla="*/ 1930320 w 2491821"/>
                <a:gd name="connsiteY292" fmla="*/ 274205 h 1197583"/>
                <a:gd name="connsiteX293" fmla="*/ 1929587 w 2491821"/>
                <a:gd name="connsiteY293" fmla="*/ 328897 h 1197583"/>
                <a:gd name="connsiteX294" fmla="*/ 1937664 w 2491821"/>
                <a:gd name="connsiteY294" fmla="*/ 402679 h 1197583"/>
                <a:gd name="connsiteX295" fmla="*/ 1945372 w 2491821"/>
                <a:gd name="connsiteY295" fmla="*/ 412956 h 1197583"/>
                <a:gd name="connsiteX296" fmla="*/ 1960789 w 2491821"/>
                <a:gd name="connsiteY296" fmla="*/ 416994 h 1197583"/>
                <a:gd name="connsiteX297" fmla="*/ 1972536 w 2491821"/>
                <a:gd name="connsiteY297" fmla="*/ 432411 h 1197583"/>
                <a:gd name="connsiteX298" fmla="*/ 1958401 w 2491821"/>
                <a:gd name="connsiteY298" fmla="*/ 469118 h 1197583"/>
                <a:gd name="connsiteX299" fmla="*/ 1921879 w 2491821"/>
                <a:gd name="connsiteY299" fmla="*/ 501057 h 1197583"/>
                <a:gd name="connsiteX300" fmla="*/ 1864246 w 2491821"/>
                <a:gd name="connsiteY300" fmla="*/ 517207 h 1197583"/>
                <a:gd name="connsiteX301" fmla="*/ 1803312 w 2491821"/>
                <a:gd name="connsiteY301" fmla="*/ 490777 h 1197583"/>
                <a:gd name="connsiteX302" fmla="*/ 1788997 w 2491821"/>
                <a:gd name="connsiteY302" fmla="*/ 481233 h 1197583"/>
                <a:gd name="connsiteX303" fmla="*/ 1769542 w 2491821"/>
                <a:gd name="connsiteY303" fmla="*/ 490409 h 1197583"/>
                <a:gd name="connsiteX304" fmla="*/ 1686216 w 2491821"/>
                <a:gd name="connsiteY304" fmla="*/ 517207 h 1197583"/>
                <a:gd name="connsiteX305" fmla="*/ 1608395 w 2491821"/>
                <a:gd name="connsiteY305" fmla="*/ 496650 h 1197583"/>
                <a:gd name="connsiteX306" fmla="*/ 1577562 w 2491821"/>
                <a:gd name="connsiteY306" fmla="*/ 461229 h 1197583"/>
                <a:gd name="connsiteX307" fmla="*/ 1566183 w 2491821"/>
                <a:gd name="connsiteY307" fmla="*/ 415528 h 1197583"/>
                <a:gd name="connsiteX308" fmla="*/ 1597017 w 2491821"/>
                <a:gd name="connsiteY308" fmla="*/ 347987 h 1197583"/>
                <a:gd name="connsiteX309" fmla="*/ 1740912 w 2491821"/>
                <a:gd name="connsiteY309" fmla="*/ 301368 h 1197583"/>
                <a:gd name="connsiteX310" fmla="*/ 1767707 w 2491821"/>
                <a:gd name="connsiteY310" fmla="*/ 297146 h 1197583"/>
                <a:gd name="connsiteX311" fmla="*/ 1773212 w 2491821"/>
                <a:gd name="connsiteY311" fmla="*/ 277506 h 1197583"/>
                <a:gd name="connsiteX312" fmla="*/ 1765139 w 2491821"/>
                <a:gd name="connsiteY312" fmla="*/ 221160 h 1197583"/>
                <a:gd name="connsiteX313" fmla="*/ 1738708 w 2491821"/>
                <a:gd name="connsiteY313" fmla="*/ 203724 h 1197583"/>
                <a:gd name="connsiteX314" fmla="*/ 1719069 w 2491821"/>
                <a:gd name="connsiteY314" fmla="*/ 210331 h 1197583"/>
                <a:gd name="connsiteX315" fmla="*/ 1697595 w 2491821"/>
                <a:gd name="connsiteY315" fmla="*/ 234558 h 1197583"/>
                <a:gd name="connsiteX316" fmla="*/ 1629321 w 2491821"/>
                <a:gd name="connsiteY316" fmla="*/ 281176 h 1197583"/>
                <a:gd name="connsiteX317" fmla="*/ 1599954 w 2491821"/>
                <a:gd name="connsiteY317" fmla="*/ 270531 h 1197583"/>
                <a:gd name="connsiteX318" fmla="*/ 1588575 w 2491821"/>
                <a:gd name="connsiteY318" fmla="*/ 242634 h 1197583"/>
                <a:gd name="connsiteX319" fmla="*/ 1602706 w 2491821"/>
                <a:gd name="connsiteY319" fmla="*/ 207394 h 1197583"/>
                <a:gd name="connsiteX320" fmla="*/ 1641067 w 2491821"/>
                <a:gd name="connsiteY320" fmla="*/ 176560 h 1197583"/>
                <a:gd name="connsiteX321" fmla="*/ 1779819 w 2491821"/>
                <a:gd name="connsiteY321" fmla="*/ 141323 h 1197583"/>
                <a:gd name="connsiteX322" fmla="*/ 1419720 w 2491821"/>
                <a:gd name="connsiteY322" fmla="*/ 6238 h 1197583"/>
                <a:gd name="connsiteX323" fmla="*/ 1470377 w 2491821"/>
                <a:gd name="connsiteY323" fmla="*/ 18169 h 1197583"/>
                <a:gd name="connsiteX324" fmla="*/ 1489099 w 2491821"/>
                <a:gd name="connsiteY324" fmla="*/ 50289 h 1197583"/>
                <a:gd name="connsiteX325" fmla="*/ 1460834 w 2491821"/>
                <a:gd name="connsiteY325" fmla="*/ 95069 h 1197583"/>
                <a:gd name="connsiteX326" fmla="*/ 1352548 w 2491821"/>
                <a:gd name="connsiteY326" fmla="*/ 121134 h 1197583"/>
                <a:gd name="connsiteX327" fmla="*/ 1309964 w 2491821"/>
                <a:gd name="connsiteY327" fmla="*/ 110854 h 1197583"/>
                <a:gd name="connsiteX328" fmla="*/ 1288674 w 2491821"/>
                <a:gd name="connsiteY328" fmla="*/ 74147 h 1197583"/>
                <a:gd name="connsiteX329" fmla="*/ 1333826 w 2491821"/>
                <a:gd name="connsiteY329" fmla="*/ 24592 h 1197583"/>
                <a:gd name="connsiteX330" fmla="*/ 1419720 w 2491821"/>
                <a:gd name="connsiteY330" fmla="*/ 6238 h 1197583"/>
                <a:gd name="connsiteX331" fmla="*/ 1142214 w 2491821"/>
                <a:gd name="connsiteY331" fmla="*/ 6238 h 1197583"/>
                <a:gd name="connsiteX332" fmla="*/ 1192868 w 2491821"/>
                <a:gd name="connsiteY332" fmla="*/ 18169 h 1197583"/>
                <a:gd name="connsiteX333" fmla="*/ 1211589 w 2491821"/>
                <a:gd name="connsiteY333" fmla="*/ 50289 h 1197583"/>
                <a:gd name="connsiteX334" fmla="*/ 1183324 w 2491821"/>
                <a:gd name="connsiteY334" fmla="*/ 95069 h 1197583"/>
                <a:gd name="connsiteX335" fmla="*/ 1075038 w 2491821"/>
                <a:gd name="connsiteY335" fmla="*/ 121134 h 1197583"/>
                <a:gd name="connsiteX336" fmla="*/ 1032458 w 2491821"/>
                <a:gd name="connsiteY336" fmla="*/ 110854 h 1197583"/>
                <a:gd name="connsiteX337" fmla="*/ 1011167 w 2491821"/>
                <a:gd name="connsiteY337" fmla="*/ 74147 h 1197583"/>
                <a:gd name="connsiteX338" fmla="*/ 1056316 w 2491821"/>
                <a:gd name="connsiteY338" fmla="*/ 24592 h 1197583"/>
                <a:gd name="connsiteX339" fmla="*/ 1142214 w 2491821"/>
                <a:gd name="connsiteY339" fmla="*/ 6238 h 1197583"/>
                <a:gd name="connsiteX340" fmla="*/ 435351 w 2491821"/>
                <a:gd name="connsiteY340" fmla="*/ 0 h 1197583"/>
                <a:gd name="connsiteX341" fmla="*/ 459943 w 2491821"/>
                <a:gd name="connsiteY341" fmla="*/ 14680 h 1197583"/>
                <a:gd name="connsiteX342" fmla="*/ 492247 w 2491821"/>
                <a:gd name="connsiteY342" fmla="*/ 105714 h 1197583"/>
                <a:gd name="connsiteX343" fmla="*/ 481602 w 2491821"/>
                <a:gd name="connsiteY343" fmla="*/ 142056 h 1197583"/>
                <a:gd name="connsiteX344" fmla="*/ 453705 w 2491821"/>
                <a:gd name="connsiteY344" fmla="*/ 155638 h 1197583"/>
                <a:gd name="connsiteX345" fmla="*/ 434250 w 2491821"/>
                <a:gd name="connsiteY345" fmla="*/ 150498 h 1197583"/>
                <a:gd name="connsiteX346" fmla="*/ 400479 w 2491821"/>
                <a:gd name="connsiteY346" fmla="*/ 114524 h 1197583"/>
                <a:gd name="connsiteX347" fmla="*/ 360651 w 2491821"/>
                <a:gd name="connsiteY347" fmla="*/ 89564 h 1197583"/>
                <a:gd name="connsiteX348" fmla="*/ 273836 w 2491821"/>
                <a:gd name="connsiteY348" fmla="*/ 81856 h 1197583"/>
                <a:gd name="connsiteX349" fmla="*/ 242638 w 2491821"/>
                <a:gd name="connsiteY349" fmla="*/ 94704 h 1197583"/>
                <a:gd name="connsiteX350" fmla="*/ 234377 w 2491821"/>
                <a:gd name="connsiteY350" fmla="*/ 132145 h 1197583"/>
                <a:gd name="connsiteX351" fmla="*/ 230523 w 2491821"/>
                <a:gd name="connsiteY351" fmla="*/ 182802 h 1197583"/>
                <a:gd name="connsiteX352" fmla="*/ 239333 w 2491821"/>
                <a:gd name="connsiteY352" fmla="*/ 201524 h 1197583"/>
                <a:gd name="connsiteX353" fmla="*/ 272370 w 2491821"/>
                <a:gd name="connsiteY353" fmla="*/ 206661 h 1197583"/>
                <a:gd name="connsiteX354" fmla="*/ 296228 w 2491821"/>
                <a:gd name="connsiteY354" fmla="*/ 200787 h 1197583"/>
                <a:gd name="connsiteX355" fmla="*/ 306873 w 2491821"/>
                <a:gd name="connsiteY355" fmla="*/ 180967 h 1197583"/>
                <a:gd name="connsiteX356" fmla="*/ 341380 w 2491821"/>
                <a:gd name="connsiteY356" fmla="*/ 140955 h 1197583"/>
                <a:gd name="connsiteX357" fmla="*/ 386161 w 2491821"/>
                <a:gd name="connsiteY357" fmla="*/ 248139 h 1197583"/>
                <a:gd name="connsiteX358" fmla="*/ 366706 w 2491821"/>
                <a:gd name="connsiteY358" fmla="*/ 347987 h 1197583"/>
                <a:gd name="connsiteX359" fmla="*/ 334405 w 2491821"/>
                <a:gd name="connsiteY359" fmla="*/ 367439 h 1197583"/>
                <a:gd name="connsiteX360" fmla="*/ 309445 w 2491821"/>
                <a:gd name="connsiteY360" fmla="*/ 338440 h 1197583"/>
                <a:gd name="connsiteX361" fmla="*/ 304854 w 2491821"/>
                <a:gd name="connsiteY361" fmla="*/ 312013 h 1197583"/>
                <a:gd name="connsiteX362" fmla="*/ 294393 w 2491821"/>
                <a:gd name="connsiteY362" fmla="*/ 297330 h 1197583"/>
                <a:gd name="connsiteX363" fmla="*/ 259156 w 2491821"/>
                <a:gd name="connsiteY363" fmla="*/ 285948 h 1197583"/>
                <a:gd name="connsiteX364" fmla="*/ 236764 w 2491821"/>
                <a:gd name="connsiteY364" fmla="*/ 291821 h 1197583"/>
                <a:gd name="connsiteX365" fmla="*/ 231624 w 2491821"/>
                <a:gd name="connsiteY365" fmla="*/ 314213 h 1197583"/>
                <a:gd name="connsiteX366" fmla="*/ 231256 w 2491821"/>
                <a:gd name="connsiteY366" fmla="*/ 348352 h 1197583"/>
                <a:gd name="connsiteX367" fmla="*/ 244473 w 2491821"/>
                <a:gd name="connsiteY367" fmla="*/ 425805 h 1197583"/>
                <a:gd name="connsiteX368" fmla="*/ 253464 w 2491821"/>
                <a:gd name="connsiteY368" fmla="*/ 432964 h 1197583"/>
                <a:gd name="connsiteX369" fmla="*/ 277510 w 2491821"/>
                <a:gd name="connsiteY369" fmla="*/ 437551 h 1197583"/>
                <a:gd name="connsiteX370" fmla="*/ 293660 w 2491821"/>
                <a:gd name="connsiteY370" fmla="*/ 447463 h 1197583"/>
                <a:gd name="connsiteX371" fmla="*/ 300267 w 2491821"/>
                <a:gd name="connsiteY371" fmla="*/ 466918 h 1197583"/>
                <a:gd name="connsiteX372" fmla="*/ 267230 w 2491821"/>
                <a:gd name="connsiteY372" fmla="*/ 503257 h 1197583"/>
                <a:gd name="connsiteX373" fmla="*/ 133247 w 2491821"/>
                <a:gd name="connsiteY373" fmla="*/ 514635 h 1197583"/>
                <a:gd name="connsiteX374" fmla="*/ 28999 w 2491821"/>
                <a:gd name="connsiteY374" fmla="*/ 505829 h 1197583"/>
                <a:gd name="connsiteX375" fmla="*/ 8077 w 2491821"/>
                <a:gd name="connsiteY375" fmla="*/ 491145 h 1197583"/>
                <a:gd name="connsiteX376" fmla="*/ 0 w 2491821"/>
                <a:gd name="connsiteY376" fmla="*/ 467652 h 1197583"/>
                <a:gd name="connsiteX377" fmla="*/ 11747 w 2491821"/>
                <a:gd name="connsiteY377" fmla="*/ 441590 h 1197583"/>
                <a:gd name="connsiteX378" fmla="*/ 31935 w 2491821"/>
                <a:gd name="connsiteY378" fmla="*/ 432411 h 1197583"/>
                <a:gd name="connsiteX379" fmla="*/ 56530 w 2491821"/>
                <a:gd name="connsiteY379" fmla="*/ 394971 h 1197583"/>
                <a:gd name="connsiteX380" fmla="*/ 63137 w 2491821"/>
                <a:gd name="connsiteY380" fmla="*/ 189040 h 1197583"/>
                <a:gd name="connsiteX381" fmla="*/ 58365 w 2491821"/>
                <a:gd name="connsiteY381" fmla="*/ 99108 h 1197583"/>
                <a:gd name="connsiteX382" fmla="*/ 35240 w 2491821"/>
                <a:gd name="connsiteY382" fmla="*/ 70477 h 1197583"/>
                <a:gd name="connsiteX383" fmla="*/ 11194 w 2491821"/>
                <a:gd name="connsiteY383" fmla="*/ 56343 h 1197583"/>
                <a:gd name="connsiteX384" fmla="*/ 5505 w 2491821"/>
                <a:gd name="connsiteY384" fmla="*/ 38907 h 1197583"/>
                <a:gd name="connsiteX385" fmla="*/ 21290 w 2491821"/>
                <a:gd name="connsiteY385" fmla="*/ 11928 h 1197583"/>
                <a:gd name="connsiteX386" fmla="*/ 60200 w 2491821"/>
                <a:gd name="connsiteY386" fmla="*/ 1098 h 1197583"/>
                <a:gd name="connsiteX387" fmla="*/ 103149 w 2491821"/>
                <a:gd name="connsiteY387" fmla="*/ 3302 h 1197583"/>
                <a:gd name="connsiteX388" fmla="*/ 246308 w 2491821"/>
                <a:gd name="connsiteY388" fmla="*/ 8073 h 1197583"/>
                <a:gd name="connsiteX389" fmla="*/ 425805 w 2491821"/>
                <a:gd name="connsiteY389" fmla="*/ 733 h 1197583"/>
                <a:gd name="connsiteX390" fmla="*/ 435351 w 2491821"/>
                <a:gd name="connsiteY390" fmla="*/ 0 h 119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2491821" h="1197583">
                  <a:moveTo>
                    <a:pt x="257686" y="968162"/>
                  </a:moveTo>
                  <a:cubicBezTo>
                    <a:pt x="246919" y="968162"/>
                    <a:pt x="239454" y="970487"/>
                    <a:pt x="235294" y="975134"/>
                  </a:cubicBezTo>
                  <a:cubicBezTo>
                    <a:pt x="231134" y="979784"/>
                    <a:pt x="229056" y="988229"/>
                    <a:pt x="229056" y="1000463"/>
                  </a:cubicBezTo>
                  <a:lnTo>
                    <a:pt x="229056" y="1035335"/>
                  </a:lnTo>
                  <a:cubicBezTo>
                    <a:pt x="229056" y="1067395"/>
                    <a:pt x="231381" y="1088685"/>
                    <a:pt x="236028" y="1099206"/>
                  </a:cubicBezTo>
                  <a:cubicBezTo>
                    <a:pt x="240678" y="1109729"/>
                    <a:pt x="250099" y="1114991"/>
                    <a:pt x="264293" y="1114991"/>
                  </a:cubicBezTo>
                  <a:cubicBezTo>
                    <a:pt x="301490" y="1114991"/>
                    <a:pt x="320090" y="1093210"/>
                    <a:pt x="320090" y="1049653"/>
                  </a:cubicBezTo>
                  <a:cubicBezTo>
                    <a:pt x="320090" y="995326"/>
                    <a:pt x="299287" y="968162"/>
                    <a:pt x="257686" y="968162"/>
                  </a:cubicBezTo>
                  <a:close/>
                  <a:moveTo>
                    <a:pt x="1358664" y="888138"/>
                  </a:moveTo>
                  <a:cubicBezTo>
                    <a:pt x="1344961" y="888138"/>
                    <a:pt x="1334191" y="893522"/>
                    <a:pt x="1326361" y="904292"/>
                  </a:cubicBezTo>
                  <a:cubicBezTo>
                    <a:pt x="1319021" y="914325"/>
                    <a:pt x="1315351" y="924480"/>
                    <a:pt x="1315351" y="934757"/>
                  </a:cubicBezTo>
                  <a:cubicBezTo>
                    <a:pt x="1315351" y="942101"/>
                    <a:pt x="1317123" y="947237"/>
                    <a:pt x="1320671" y="950174"/>
                  </a:cubicBezTo>
                  <a:cubicBezTo>
                    <a:pt x="1324220" y="953111"/>
                    <a:pt x="1330399" y="954581"/>
                    <a:pt x="1339209" y="954581"/>
                  </a:cubicBezTo>
                  <a:lnTo>
                    <a:pt x="1376285" y="954581"/>
                  </a:lnTo>
                  <a:cubicBezTo>
                    <a:pt x="1391945" y="954581"/>
                    <a:pt x="1399775" y="947359"/>
                    <a:pt x="1399775" y="932922"/>
                  </a:cubicBezTo>
                  <a:cubicBezTo>
                    <a:pt x="1399775" y="919709"/>
                    <a:pt x="1395983" y="908939"/>
                    <a:pt x="1388396" y="900618"/>
                  </a:cubicBezTo>
                  <a:cubicBezTo>
                    <a:pt x="1380810" y="892298"/>
                    <a:pt x="1370901" y="888138"/>
                    <a:pt x="1358664" y="888138"/>
                  </a:cubicBezTo>
                  <a:close/>
                  <a:moveTo>
                    <a:pt x="720444" y="824636"/>
                  </a:moveTo>
                  <a:cubicBezTo>
                    <a:pt x="733905" y="824636"/>
                    <a:pt x="740633" y="832223"/>
                    <a:pt x="740633" y="847393"/>
                  </a:cubicBezTo>
                  <a:lnTo>
                    <a:pt x="740633" y="1060663"/>
                  </a:lnTo>
                  <a:cubicBezTo>
                    <a:pt x="740633" y="1077550"/>
                    <a:pt x="742162" y="1089909"/>
                    <a:pt x="745221" y="1097739"/>
                  </a:cubicBezTo>
                  <a:cubicBezTo>
                    <a:pt x="748282" y="1105569"/>
                    <a:pt x="754461" y="1112787"/>
                    <a:pt x="763758" y="1119397"/>
                  </a:cubicBezTo>
                  <a:cubicBezTo>
                    <a:pt x="771345" y="1124781"/>
                    <a:pt x="776422" y="1129368"/>
                    <a:pt x="778994" y="1133160"/>
                  </a:cubicBezTo>
                  <a:cubicBezTo>
                    <a:pt x="781563" y="1136955"/>
                    <a:pt x="782848" y="1141786"/>
                    <a:pt x="782848" y="1147659"/>
                  </a:cubicBezTo>
                  <a:cubicBezTo>
                    <a:pt x="782848" y="1179230"/>
                    <a:pt x="742836" y="1195015"/>
                    <a:pt x="662812" y="1195015"/>
                  </a:cubicBezTo>
                  <a:cubicBezTo>
                    <a:pt x="619745" y="1195015"/>
                    <a:pt x="585606" y="1191588"/>
                    <a:pt x="560399" y="1184735"/>
                  </a:cubicBezTo>
                  <a:cubicBezTo>
                    <a:pt x="551836" y="1182288"/>
                    <a:pt x="544923" y="1178006"/>
                    <a:pt x="539662" y="1171886"/>
                  </a:cubicBezTo>
                  <a:cubicBezTo>
                    <a:pt x="534400" y="1165770"/>
                    <a:pt x="531769" y="1158794"/>
                    <a:pt x="531769" y="1150964"/>
                  </a:cubicBezTo>
                  <a:cubicBezTo>
                    <a:pt x="531769" y="1144358"/>
                    <a:pt x="533114" y="1139218"/>
                    <a:pt x="535807" y="1135548"/>
                  </a:cubicBezTo>
                  <a:cubicBezTo>
                    <a:pt x="538497" y="1131878"/>
                    <a:pt x="545351" y="1126004"/>
                    <a:pt x="556361" y="1117927"/>
                  </a:cubicBezTo>
                  <a:cubicBezTo>
                    <a:pt x="563948" y="1112301"/>
                    <a:pt x="569331" y="1103122"/>
                    <a:pt x="572514" y="1090395"/>
                  </a:cubicBezTo>
                  <a:cubicBezTo>
                    <a:pt x="575694" y="1077672"/>
                    <a:pt x="577286" y="1058707"/>
                    <a:pt x="577286" y="1033500"/>
                  </a:cubicBezTo>
                  <a:cubicBezTo>
                    <a:pt x="577286" y="1025426"/>
                    <a:pt x="576734" y="1010312"/>
                    <a:pt x="575632" y="988167"/>
                  </a:cubicBezTo>
                  <a:cubicBezTo>
                    <a:pt x="574534" y="966022"/>
                    <a:pt x="573738" y="953111"/>
                    <a:pt x="573248" y="949441"/>
                  </a:cubicBezTo>
                  <a:cubicBezTo>
                    <a:pt x="571778" y="939407"/>
                    <a:pt x="564928" y="931699"/>
                    <a:pt x="552691" y="926315"/>
                  </a:cubicBezTo>
                  <a:cubicBezTo>
                    <a:pt x="537521" y="919709"/>
                    <a:pt x="529934" y="909919"/>
                    <a:pt x="529934" y="896948"/>
                  </a:cubicBezTo>
                  <a:cubicBezTo>
                    <a:pt x="529934" y="881532"/>
                    <a:pt x="539842" y="870031"/>
                    <a:pt x="559666" y="862445"/>
                  </a:cubicBezTo>
                  <a:cubicBezTo>
                    <a:pt x="587073" y="851921"/>
                    <a:pt x="616440" y="842990"/>
                    <a:pt x="647764" y="835646"/>
                  </a:cubicBezTo>
                  <a:cubicBezTo>
                    <a:pt x="679087" y="828306"/>
                    <a:pt x="703314" y="824636"/>
                    <a:pt x="720444" y="824636"/>
                  </a:cubicBezTo>
                  <a:close/>
                  <a:moveTo>
                    <a:pt x="1362334" y="822064"/>
                  </a:moveTo>
                  <a:cubicBezTo>
                    <a:pt x="1408832" y="822064"/>
                    <a:pt x="1448354" y="835281"/>
                    <a:pt x="1480901" y="861711"/>
                  </a:cubicBezTo>
                  <a:cubicBezTo>
                    <a:pt x="1497294" y="874925"/>
                    <a:pt x="1510511" y="890585"/>
                    <a:pt x="1520544" y="908695"/>
                  </a:cubicBezTo>
                  <a:cubicBezTo>
                    <a:pt x="1532045" y="929252"/>
                    <a:pt x="1537796" y="949319"/>
                    <a:pt x="1537796" y="968896"/>
                  </a:cubicBezTo>
                  <a:cubicBezTo>
                    <a:pt x="1537796" y="984803"/>
                    <a:pt x="1534491" y="997832"/>
                    <a:pt x="1527884" y="1007990"/>
                  </a:cubicBezTo>
                  <a:cubicBezTo>
                    <a:pt x="1521278" y="1018145"/>
                    <a:pt x="1512714" y="1023223"/>
                    <a:pt x="1502191" y="1023223"/>
                  </a:cubicBezTo>
                  <a:lnTo>
                    <a:pt x="1329666" y="1023223"/>
                  </a:lnTo>
                  <a:cubicBezTo>
                    <a:pt x="1322079" y="1023223"/>
                    <a:pt x="1318287" y="1026525"/>
                    <a:pt x="1318287" y="1033135"/>
                  </a:cubicBezTo>
                  <a:cubicBezTo>
                    <a:pt x="1318287" y="1049038"/>
                    <a:pt x="1326913" y="1064028"/>
                    <a:pt x="1344165" y="1078099"/>
                  </a:cubicBezTo>
                  <a:cubicBezTo>
                    <a:pt x="1361417" y="1092171"/>
                    <a:pt x="1379955" y="1099206"/>
                    <a:pt x="1399775" y="1099206"/>
                  </a:cubicBezTo>
                  <a:cubicBezTo>
                    <a:pt x="1411522" y="1099206"/>
                    <a:pt x="1424554" y="1096943"/>
                    <a:pt x="1438869" y="1092415"/>
                  </a:cubicBezTo>
                  <a:cubicBezTo>
                    <a:pt x="1453185" y="1087890"/>
                    <a:pt x="1464994" y="1082322"/>
                    <a:pt x="1474291" y="1075715"/>
                  </a:cubicBezTo>
                  <a:cubicBezTo>
                    <a:pt x="1482614" y="1069842"/>
                    <a:pt x="1489221" y="1066905"/>
                    <a:pt x="1494114" y="1066905"/>
                  </a:cubicBezTo>
                  <a:cubicBezTo>
                    <a:pt x="1500477" y="1066905"/>
                    <a:pt x="1506716" y="1070819"/>
                    <a:pt x="1512836" y="1078652"/>
                  </a:cubicBezTo>
                  <a:cubicBezTo>
                    <a:pt x="1518953" y="1086482"/>
                    <a:pt x="1522011" y="1094559"/>
                    <a:pt x="1522011" y="1102879"/>
                  </a:cubicBezTo>
                  <a:cubicBezTo>
                    <a:pt x="1522011" y="1120496"/>
                    <a:pt x="1511001" y="1137504"/>
                    <a:pt x="1488974" y="1153901"/>
                  </a:cubicBezTo>
                  <a:cubicBezTo>
                    <a:pt x="1450067" y="1183021"/>
                    <a:pt x="1405161" y="1197583"/>
                    <a:pt x="1354258" y="1197583"/>
                  </a:cubicBezTo>
                  <a:cubicBezTo>
                    <a:pt x="1302867" y="1197583"/>
                    <a:pt x="1259800" y="1182656"/>
                    <a:pt x="1225050" y="1152799"/>
                  </a:cubicBezTo>
                  <a:cubicBezTo>
                    <a:pt x="1208163" y="1138116"/>
                    <a:pt x="1194216" y="1120374"/>
                    <a:pt x="1183203" y="1099574"/>
                  </a:cubicBezTo>
                  <a:cubicBezTo>
                    <a:pt x="1168766" y="1071920"/>
                    <a:pt x="1161544" y="1042800"/>
                    <a:pt x="1161544" y="1012210"/>
                  </a:cubicBezTo>
                  <a:cubicBezTo>
                    <a:pt x="1161544" y="971099"/>
                    <a:pt x="1174024" y="934145"/>
                    <a:pt x="1198988" y="901355"/>
                  </a:cubicBezTo>
                  <a:cubicBezTo>
                    <a:pt x="1220521" y="872968"/>
                    <a:pt x="1247932" y="851800"/>
                    <a:pt x="1281212" y="837850"/>
                  </a:cubicBezTo>
                  <a:cubicBezTo>
                    <a:pt x="1306172" y="827326"/>
                    <a:pt x="1333214" y="822064"/>
                    <a:pt x="1362334" y="822064"/>
                  </a:cubicBezTo>
                  <a:close/>
                  <a:moveTo>
                    <a:pt x="251813" y="755994"/>
                  </a:moveTo>
                  <a:cubicBezTo>
                    <a:pt x="243249" y="755994"/>
                    <a:pt x="237313" y="758378"/>
                    <a:pt x="234008" y="763150"/>
                  </a:cubicBezTo>
                  <a:cubicBezTo>
                    <a:pt x="230707" y="767921"/>
                    <a:pt x="229056" y="776547"/>
                    <a:pt x="229056" y="789031"/>
                  </a:cubicBezTo>
                  <a:lnTo>
                    <a:pt x="229056" y="864648"/>
                  </a:lnTo>
                  <a:cubicBezTo>
                    <a:pt x="229056" y="876638"/>
                    <a:pt x="230585" y="885080"/>
                    <a:pt x="233643" y="889973"/>
                  </a:cubicBezTo>
                  <a:cubicBezTo>
                    <a:pt x="236702" y="894870"/>
                    <a:pt x="242026" y="897317"/>
                    <a:pt x="249609" y="897317"/>
                  </a:cubicBezTo>
                  <a:cubicBezTo>
                    <a:pt x="267720" y="897317"/>
                    <a:pt x="281058" y="891749"/>
                    <a:pt x="289621" y="880614"/>
                  </a:cubicBezTo>
                  <a:cubicBezTo>
                    <a:pt x="298188" y="869479"/>
                    <a:pt x="302470" y="852043"/>
                    <a:pt x="302470" y="828306"/>
                  </a:cubicBezTo>
                  <a:cubicBezTo>
                    <a:pt x="302470" y="805302"/>
                    <a:pt x="298063" y="787498"/>
                    <a:pt x="289253" y="774896"/>
                  </a:cubicBezTo>
                  <a:cubicBezTo>
                    <a:pt x="280446" y="762295"/>
                    <a:pt x="267963" y="755994"/>
                    <a:pt x="251813" y="755994"/>
                  </a:cubicBezTo>
                  <a:close/>
                  <a:moveTo>
                    <a:pt x="991344" y="733602"/>
                  </a:moveTo>
                  <a:lnTo>
                    <a:pt x="1021079" y="733602"/>
                  </a:lnTo>
                  <a:cubicBezTo>
                    <a:pt x="1027196" y="733602"/>
                    <a:pt x="1031293" y="735009"/>
                    <a:pt x="1033375" y="737821"/>
                  </a:cubicBezTo>
                  <a:cubicBezTo>
                    <a:pt x="1035454" y="740636"/>
                    <a:pt x="1036496" y="746204"/>
                    <a:pt x="1036496" y="754524"/>
                  </a:cubicBezTo>
                  <a:lnTo>
                    <a:pt x="1036496" y="804079"/>
                  </a:lnTo>
                  <a:cubicBezTo>
                    <a:pt x="1036496" y="811419"/>
                    <a:pt x="1037657" y="816194"/>
                    <a:pt x="1039982" y="818394"/>
                  </a:cubicBezTo>
                  <a:cubicBezTo>
                    <a:pt x="1042307" y="820598"/>
                    <a:pt x="1047263" y="821699"/>
                    <a:pt x="1054850" y="821699"/>
                  </a:cubicBezTo>
                  <a:lnTo>
                    <a:pt x="1122759" y="821699"/>
                  </a:lnTo>
                  <a:cubicBezTo>
                    <a:pt x="1131812" y="821699"/>
                    <a:pt x="1137685" y="823350"/>
                    <a:pt x="1140379" y="826655"/>
                  </a:cubicBezTo>
                  <a:cubicBezTo>
                    <a:pt x="1143069" y="829957"/>
                    <a:pt x="1144414" y="836994"/>
                    <a:pt x="1144414" y="847761"/>
                  </a:cubicBezTo>
                  <a:lnTo>
                    <a:pt x="1144414" y="869420"/>
                  </a:lnTo>
                  <a:cubicBezTo>
                    <a:pt x="1144414" y="881163"/>
                    <a:pt x="1142700" y="889303"/>
                    <a:pt x="1139277" y="893828"/>
                  </a:cubicBezTo>
                  <a:cubicBezTo>
                    <a:pt x="1135850" y="898356"/>
                    <a:pt x="1129609" y="900618"/>
                    <a:pt x="1120555" y="900618"/>
                  </a:cubicBezTo>
                  <a:lnTo>
                    <a:pt x="1054116" y="900618"/>
                  </a:lnTo>
                  <a:cubicBezTo>
                    <a:pt x="1047263" y="900618"/>
                    <a:pt x="1042613" y="901842"/>
                    <a:pt x="1040166" y="904292"/>
                  </a:cubicBezTo>
                  <a:cubicBezTo>
                    <a:pt x="1037719" y="906739"/>
                    <a:pt x="1036496" y="911389"/>
                    <a:pt x="1036496" y="918239"/>
                  </a:cubicBezTo>
                  <a:lnTo>
                    <a:pt x="1036496" y="1042310"/>
                  </a:lnTo>
                  <a:cubicBezTo>
                    <a:pt x="1036496" y="1056993"/>
                    <a:pt x="1040104" y="1068984"/>
                    <a:pt x="1047325" y="1078284"/>
                  </a:cubicBezTo>
                  <a:cubicBezTo>
                    <a:pt x="1054544" y="1087584"/>
                    <a:pt x="1063781" y="1092234"/>
                    <a:pt x="1075038" y="1092234"/>
                  </a:cubicBezTo>
                  <a:cubicBezTo>
                    <a:pt x="1084582" y="1092234"/>
                    <a:pt x="1097183" y="1087827"/>
                    <a:pt x="1112847" y="1079017"/>
                  </a:cubicBezTo>
                  <a:cubicBezTo>
                    <a:pt x="1116517" y="1076814"/>
                    <a:pt x="1120187" y="1075715"/>
                    <a:pt x="1123860" y="1075715"/>
                  </a:cubicBezTo>
                  <a:cubicBezTo>
                    <a:pt x="1129734" y="1075715"/>
                    <a:pt x="1135117" y="1079264"/>
                    <a:pt x="1140010" y="1086360"/>
                  </a:cubicBezTo>
                  <a:cubicBezTo>
                    <a:pt x="1144904" y="1093457"/>
                    <a:pt x="1147351" y="1101166"/>
                    <a:pt x="1147351" y="1109486"/>
                  </a:cubicBezTo>
                  <a:cubicBezTo>
                    <a:pt x="1147351" y="1124656"/>
                    <a:pt x="1139030" y="1139218"/>
                    <a:pt x="1122390" y="1153168"/>
                  </a:cubicBezTo>
                  <a:cubicBezTo>
                    <a:pt x="1087640" y="1182778"/>
                    <a:pt x="1045549" y="1197583"/>
                    <a:pt x="996116" y="1197583"/>
                  </a:cubicBezTo>
                  <a:cubicBezTo>
                    <a:pt x="956962" y="1197583"/>
                    <a:pt x="925517" y="1186511"/>
                    <a:pt x="901780" y="1164362"/>
                  </a:cubicBezTo>
                  <a:cubicBezTo>
                    <a:pt x="878043" y="1142217"/>
                    <a:pt x="866174" y="1113034"/>
                    <a:pt x="866174" y="1076814"/>
                  </a:cubicBezTo>
                  <a:lnTo>
                    <a:pt x="866174" y="907229"/>
                  </a:lnTo>
                  <a:cubicBezTo>
                    <a:pt x="866174" y="901598"/>
                    <a:pt x="865500" y="898113"/>
                    <a:pt x="864155" y="896764"/>
                  </a:cubicBezTo>
                  <a:cubicBezTo>
                    <a:pt x="862807" y="895419"/>
                    <a:pt x="859321" y="894745"/>
                    <a:pt x="853691" y="894745"/>
                  </a:cubicBezTo>
                  <a:lnTo>
                    <a:pt x="815882" y="894745"/>
                  </a:lnTo>
                  <a:cubicBezTo>
                    <a:pt x="808785" y="894745"/>
                    <a:pt x="804260" y="893584"/>
                    <a:pt x="802300" y="891259"/>
                  </a:cubicBezTo>
                  <a:cubicBezTo>
                    <a:pt x="800344" y="888934"/>
                    <a:pt x="799367" y="883488"/>
                    <a:pt x="799367" y="874925"/>
                  </a:cubicBezTo>
                  <a:lnTo>
                    <a:pt x="799367" y="858775"/>
                  </a:lnTo>
                  <a:cubicBezTo>
                    <a:pt x="799610" y="851431"/>
                    <a:pt x="802425" y="846048"/>
                    <a:pt x="807809" y="842621"/>
                  </a:cubicBezTo>
                  <a:lnTo>
                    <a:pt x="975927" y="736903"/>
                  </a:lnTo>
                  <a:cubicBezTo>
                    <a:pt x="980087" y="734703"/>
                    <a:pt x="985227" y="733602"/>
                    <a:pt x="991344" y="733602"/>
                  </a:cubicBezTo>
                  <a:close/>
                  <a:moveTo>
                    <a:pt x="667952" y="686615"/>
                  </a:moveTo>
                  <a:cubicBezTo>
                    <a:pt x="689242" y="686615"/>
                    <a:pt x="706129" y="690594"/>
                    <a:pt x="718609" y="698546"/>
                  </a:cubicBezTo>
                  <a:cubicBezTo>
                    <a:pt x="731090" y="706497"/>
                    <a:pt x="737331" y="717205"/>
                    <a:pt x="737331" y="730665"/>
                  </a:cubicBezTo>
                  <a:cubicBezTo>
                    <a:pt x="737331" y="749509"/>
                    <a:pt x="727909" y="764435"/>
                    <a:pt x="709066" y="775449"/>
                  </a:cubicBezTo>
                  <a:cubicBezTo>
                    <a:pt x="679209" y="792822"/>
                    <a:pt x="643114" y="801511"/>
                    <a:pt x="600780" y="801511"/>
                  </a:cubicBezTo>
                  <a:cubicBezTo>
                    <a:pt x="582913" y="801511"/>
                    <a:pt x="568719" y="798084"/>
                    <a:pt x="558196" y="791231"/>
                  </a:cubicBezTo>
                  <a:cubicBezTo>
                    <a:pt x="544003" y="782421"/>
                    <a:pt x="536906" y="770187"/>
                    <a:pt x="536906" y="754524"/>
                  </a:cubicBezTo>
                  <a:cubicBezTo>
                    <a:pt x="536906" y="733480"/>
                    <a:pt x="551958" y="716962"/>
                    <a:pt x="582058" y="704968"/>
                  </a:cubicBezTo>
                  <a:cubicBezTo>
                    <a:pt x="612648" y="692735"/>
                    <a:pt x="641279" y="686615"/>
                    <a:pt x="667952" y="686615"/>
                  </a:cubicBezTo>
                  <a:close/>
                  <a:moveTo>
                    <a:pt x="309445" y="684046"/>
                  </a:moveTo>
                  <a:cubicBezTo>
                    <a:pt x="341992" y="684046"/>
                    <a:pt x="368238" y="686677"/>
                    <a:pt x="388180" y="691939"/>
                  </a:cubicBezTo>
                  <a:cubicBezTo>
                    <a:pt x="408125" y="697201"/>
                    <a:pt x="425440" y="706070"/>
                    <a:pt x="440123" y="718550"/>
                  </a:cubicBezTo>
                  <a:cubicBezTo>
                    <a:pt x="464103" y="738863"/>
                    <a:pt x="476097" y="766027"/>
                    <a:pt x="476097" y="800041"/>
                  </a:cubicBezTo>
                  <a:cubicBezTo>
                    <a:pt x="476097" y="816928"/>
                    <a:pt x="472548" y="833384"/>
                    <a:pt x="465452" y="849412"/>
                  </a:cubicBezTo>
                  <a:cubicBezTo>
                    <a:pt x="458355" y="865441"/>
                    <a:pt x="448808" y="878227"/>
                    <a:pt x="436818" y="887773"/>
                  </a:cubicBezTo>
                  <a:cubicBezTo>
                    <a:pt x="428255" y="894623"/>
                    <a:pt x="423970" y="900865"/>
                    <a:pt x="423970" y="906492"/>
                  </a:cubicBezTo>
                  <a:cubicBezTo>
                    <a:pt x="423970" y="912612"/>
                    <a:pt x="429110" y="917749"/>
                    <a:pt x="439386" y="921909"/>
                  </a:cubicBezTo>
                  <a:cubicBezTo>
                    <a:pt x="459453" y="929985"/>
                    <a:pt x="477685" y="943567"/>
                    <a:pt x="494082" y="962654"/>
                  </a:cubicBezTo>
                  <a:cubicBezTo>
                    <a:pt x="510969" y="982478"/>
                    <a:pt x="519411" y="1007316"/>
                    <a:pt x="519411" y="1037170"/>
                  </a:cubicBezTo>
                  <a:cubicBezTo>
                    <a:pt x="519411" y="1072410"/>
                    <a:pt x="506562" y="1104589"/>
                    <a:pt x="480868" y="1133713"/>
                  </a:cubicBezTo>
                  <a:cubicBezTo>
                    <a:pt x="446851" y="1172133"/>
                    <a:pt x="396563" y="1191341"/>
                    <a:pt x="329999" y="1191341"/>
                  </a:cubicBezTo>
                  <a:cubicBezTo>
                    <a:pt x="320945" y="1191341"/>
                    <a:pt x="298675" y="1190730"/>
                    <a:pt x="263191" y="1189506"/>
                  </a:cubicBezTo>
                  <a:cubicBezTo>
                    <a:pt x="230891" y="1188283"/>
                    <a:pt x="211067" y="1187550"/>
                    <a:pt x="203727" y="1187306"/>
                  </a:cubicBezTo>
                  <a:lnTo>
                    <a:pt x="154540" y="1187671"/>
                  </a:lnTo>
                  <a:cubicBezTo>
                    <a:pt x="120033" y="1188161"/>
                    <a:pt x="94826" y="1188895"/>
                    <a:pt x="78922" y="1189875"/>
                  </a:cubicBezTo>
                  <a:cubicBezTo>
                    <a:pt x="64729" y="1191098"/>
                    <a:pt x="54570" y="1191710"/>
                    <a:pt x="48454" y="1191710"/>
                  </a:cubicBezTo>
                  <a:cubicBezTo>
                    <a:pt x="33527" y="1191710"/>
                    <a:pt x="21658" y="1187918"/>
                    <a:pt x="12848" y="1180331"/>
                  </a:cubicBezTo>
                  <a:cubicBezTo>
                    <a:pt x="4282" y="1172745"/>
                    <a:pt x="0" y="1163688"/>
                    <a:pt x="0" y="1153168"/>
                  </a:cubicBezTo>
                  <a:cubicBezTo>
                    <a:pt x="0" y="1146314"/>
                    <a:pt x="1592" y="1140931"/>
                    <a:pt x="4772" y="1137014"/>
                  </a:cubicBezTo>
                  <a:cubicBezTo>
                    <a:pt x="7952" y="1133101"/>
                    <a:pt x="15663" y="1126981"/>
                    <a:pt x="27897" y="1118661"/>
                  </a:cubicBezTo>
                  <a:cubicBezTo>
                    <a:pt x="34994" y="1113767"/>
                    <a:pt x="39890" y="1106121"/>
                    <a:pt x="42580" y="1095720"/>
                  </a:cubicBezTo>
                  <a:cubicBezTo>
                    <a:pt x="45274" y="1085318"/>
                    <a:pt x="48210" y="1062988"/>
                    <a:pt x="51390" y="1028728"/>
                  </a:cubicBezTo>
                  <a:cubicBezTo>
                    <a:pt x="56040" y="975381"/>
                    <a:pt x="58365" y="909675"/>
                    <a:pt x="58365" y="831611"/>
                  </a:cubicBezTo>
                  <a:cubicBezTo>
                    <a:pt x="58365" y="802977"/>
                    <a:pt x="56468" y="783950"/>
                    <a:pt x="52676" y="774531"/>
                  </a:cubicBezTo>
                  <a:cubicBezTo>
                    <a:pt x="48881" y="765110"/>
                    <a:pt x="40012" y="757339"/>
                    <a:pt x="26062" y="751222"/>
                  </a:cubicBezTo>
                  <a:cubicBezTo>
                    <a:pt x="9912" y="744369"/>
                    <a:pt x="1835" y="734335"/>
                    <a:pt x="1835" y="721122"/>
                  </a:cubicBezTo>
                  <a:cubicBezTo>
                    <a:pt x="1835" y="710352"/>
                    <a:pt x="6669" y="701545"/>
                    <a:pt x="16334" y="694691"/>
                  </a:cubicBezTo>
                  <a:cubicBezTo>
                    <a:pt x="26003" y="687838"/>
                    <a:pt x="38420" y="684415"/>
                    <a:pt x="53594" y="684415"/>
                  </a:cubicBezTo>
                  <a:cubicBezTo>
                    <a:pt x="61914" y="684415"/>
                    <a:pt x="72559" y="684780"/>
                    <a:pt x="85529" y="685513"/>
                  </a:cubicBezTo>
                  <a:cubicBezTo>
                    <a:pt x="107063" y="686493"/>
                    <a:pt x="130313" y="686983"/>
                    <a:pt x="155273" y="686983"/>
                  </a:cubicBezTo>
                  <a:cubicBezTo>
                    <a:pt x="173627" y="686983"/>
                    <a:pt x="209722" y="686250"/>
                    <a:pt x="263560" y="684780"/>
                  </a:cubicBezTo>
                  <a:cubicBezTo>
                    <a:pt x="280446" y="684290"/>
                    <a:pt x="295738" y="684046"/>
                    <a:pt x="309445" y="684046"/>
                  </a:cubicBezTo>
                  <a:close/>
                  <a:moveTo>
                    <a:pt x="1755227" y="353857"/>
                  </a:moveTo>
                  <a:cubicBezTo>
                    <a:pt x="1744460" y="353857"/>
                    <a:pt x="1735097" y="358264"/>
                    <a:pt x="1727146" y="367074"/>
                  </a:cubicBezTo>
                  <a:cubicBezTo>
                    <a:pt x="1719191" y="375884"/>
                    <a:pt x="1715215" y="386407"/>
                    <a:pt x="1715215" y="398641"/>
                  </a:cubicBezTo>
                  <a:cubicBezTo>
                    <a:pt x="1715215" y="410388"/>
                    <a:pt x="1718030" y="419872"/>
                    <a:pt x="1723657" y="427090"/>
                  </a:cubicBezTo>
                  <a:cubicBezTo>
                    <a:pt x="1729287" y="434309"/>
                    <a:pt x="1736752" y="437920"/>
                    <a:pt x="1746048" y="437920"/>
                  </a:cubicBezTo>
                  <a:cubicBezTo>
                    <a:pt x="1765625" y="437920"/>
                    <a:pt x="1775415" y="421401"/>
                    <a:pt x="1775415" y="388364"/>
                  </a:cubicBezTo>
                  <a:cubicBezTo>
                    <a:pt x="1775415" y="374904"/>
                    <a:pt x="1774008" y="365851"/>
                    <a:pt x="1771193" y="361200"/>
                  </a:cubicBezTo>
                  <a:cubicBezTo>
                    <a:pt x="1768381" y="356550"/>
                    <a:pt x="1763057" y="354104"/>
                    <a:pt x="1755227" y="353857"/>
                  </a:cubicBezTo>
                  <a:close/>
                  <a:moveTo>
                    <a:pt x="1472212" y="144260"/>
                  </a:moveTo>
                  <a:cubicBezTo>
                    <a:pt x="1485672" y="144260"/>
                    <a:pt x="1492401" y="151843"/>
                    <a:pt x="1492401" y="167017"/>
                  </a:cubicBezTo>
                  <a:lnTo>
                    <a:pt x="1492401" y="380287"/>
                  </a:lnTo>
                  <a:cubicBezTo>
                    <a:pt x="1492401" y="397174"/>
                    <a:pt x="1493930" y="409533"/>
                    <a:pt x="1496988" y="417363"/>
                  </a:cubicBezTo>
                  <a:cubicBezTo>
                    <a:pt x="1500050" y="425193"/>
                    <a:pt x="1506229" y="432411"/>
                    <a:pt x="1515526" y="439021"/>
                  </a:cubicBezTo>
                  <a:cubicBezTo>
                    <a:pt x="1523113" y="444405"/>
                    <a:pt x="1528190" y="448992"/>
                    <a:pt x="1530762" y="452784"/>
                  </a:cubicBezTo>
                  <a:cubicBezTo>
                    <a:pt x="1533330" y="456579"/>
                    <a:pt x="1534616" y="461410"/>
                    <a:pt x="1534616" y="467283"/>
                  </a:cubicBezTo>
                  <a:cubicBezTo>
                    <a:pt x="1534616" y="498854"/>
                    <a:pt x="1494604" y="514635"/>
                    <a:pt x="1414580" y="514635"/>
                  </a:cubicBezTo>
                  <a:cubicBezTo>
                    <a:pt x="1371513" y="514635"/>
                    <a:pt x="1337374" y="511212"/>
                    <a:pt x="1312167" y="504359"/>
                  </a:cubicBezTo>
                  <a:cubicBezTo>
                    <a:pt x="1303604" y="501912"/>
                    <a:pt x="1296691" y="497630"/>
                    <a:pt x="1291429" y="491510"/>
                  </a:cubicBezTo>
                  <a:cubicBezTo>
                    <a:pt x="1286168" y="485393"/>
                    <a:pt x="1283537" y="478418"/>
                    <a:pt x="1283537" y="470588"/>
                  </a:cubicBezTo>
                  <a:cubicBezTo>
                    <a:pt x="1283537" y="463982"/>
                    <a:pt x="1284882" y="458842"/>
                    <a:pt x="1287575" y="455171"/>
                  </a:cubicBezTo>
                  <a:cubicBezTo>
                    <a:pt x="1290265" y="451501"/>
                    <a:pt x="1297119" y="445628"/>
                    <a:pt x="1308129" y="437551"/>
                  </a:cubicBezTo>
                  <a:cubicBezTo>
                    <a:pt x="1315716" y="431925"/>
                    <a:pt x="1321099" y="422746"/>
                    <a:pt x="1324282" y="410019"/>
                  </a:cubicBezTo>
                  <a:cubicBezTo>
                    <a:pt x="1327462" y="397296"/>
                    <a:pt x="1329054" y="378331"/>
                    <a:pt x="1329054" y="353124"/>
                  </a:cubicBezTo>
                  <a:cubicBezTo>
                    <a:pt x="1329054" y="345050"/>
                    <a:pt x="1328502" y="329936"/>
                    <a:pt x="1327400" y="307791"/>
                  </a:cubicBezTo>
                  <a:cubicBezTo>
                    <a:pt x="1326302" y="285642"/>
                    <a:pt x="1325506" y="272735"/>
                    <a:pt x="1325016" y="269065"/>
                  </a:cubicBezTo>
                  <a:cubicBezTo>
                    <a:pt x="1323546" y="259031"/>
                    <a:pt x="1316696" y="251323"/>
                    <a:pt x="1304459" y="245939"/>
                  </a:cubicBezTo>
                  <a:cubicBezTo>
                    <a:pt x="1289285" y="239333"/>
                    <a:pt x="1281702" y="229542"/>
                    <a:pt x="1281702" y="216572"/>
                  </a:cubicBezTo>
                  <a:cubicBezTo>
                    <a:pt x="1281702" y="201156"/>
                    <a:pt x="1291610" y="189652"/>
                    <a:pt x="1311434" y="182068"/>
                  </a:cubicBezTo>
                  <a:cubicBezTo>
                    <a:pt x="1338841" y="171545"/>
                    <a:pt x="1368208" y="162613"/>
                    <a:pt x="1399531" y="155270"/>
                  </a:cubicBezTo>
                  <a:cubicBezTo>
                    <a:pt x="1430855" y="147930"/>
                    <a:pt x="1455082" y="144260"/>
                    <a:pt x="1472212" y="144260"/>
                  </a:cubicBezTo>
                  <a:close/>
                  <a:moveTo>
                    <a:pt x="684717" y="144260"/>
                  </a:moveTo>
                  <a:cubicBezTo>
                    <a:pt x="699154" y="144260"/>
                    <a:pt x="706373" y="150376"/>
                    <a:pt x="706373" y="162613"/>
                  </a:cubicBezTo>
                  <a:lnTo>
                    <a:pt x="706373" y="361566"/>
                  </a:lnTo>
                  <a:cubicBezTo>
                    <a:pt x="706373" y="404149"/>
                    <a:pt x="720444" y="425439"/>
                    <a:pt x="748588" y="425439"/>
                  </a:cubicBezTo>
                  <a:cubicBezTo>
                    <a:pt x="755685" y="425439"/>
                    <a:pt x="762657" y="423420"/>
                    <a:pt x="769510" y="419382"/>
                  </a:cubicBezTo>
                  <a:cubicBezTo>
                    <a:pt x="776363" y="415344"/>
                    <a:pt x="781135" y="410388"/>
                    <a:pt x="783825" y="404514"/>
                  </a:cubicBezTo>
                  <a:cubicBezTo>
                    <a:pt x="789208" y="392768"/>
                    <a:pt x="791902" y="366584"/>
                    <a:pt x="791902" y="325960"/>
                  </a:cubicBezTo>
                  <a:cubicBezTo>
                    <a:pt x="791902" y="285826"/>
                    <a:pt x="790557" y="258419"/>
                    <a:pt x="787863" y="243736"/>
                  </a:cubicBezTo>
                  <a:cubicBezTo>
                    <a:pt x="786883" y="237619"/>
                    <a:pt x="785173" y="233153"/>
                    <a:pt x="782723" y="230338"/>
                  </a:cubicBezTo>
                  <a:cubicBezTo>
                    <a:pt x="780277" y="227523"/>
                    <a:pt x="775627" y="224281"/>
                    <a:pt x="768777" y="220611"/>
                  </a:cubicBezTo>
                  <a:cubicBezTo>
                    <a:pt x="754826" y="213267"/>
                    <a:pt x="747851" y="203971"/>
                    <a:pt x="747851" y="192714"/>
                  </a:cubicBezTo>
                  <a:cubicBezTo>
                    <a:pt x="747851" y="177540"/>
                    <a:pt x="759845" y="167017"/>
                    <a:pt x="783825" y="161143"/>
                  </a:cubicBezTo>
                  <a:cubicBezTo>
                    <a:pt x="829342" y="149886"/>
                    <a:pt x="874248" y="144260"/>
                    <a:pt x="918541" y="144260"/>
                  </a:cubicBezTo>
                  <a:cubicBezTo>
                    <a:pt x="943258" y="144260"/>
                    <a:pt x="955617" y="157351"/>
                    <a:pt x="955617" y="183535"/>
                  </a:cubicBezTo>
                  <a:cubicBezTo>
                    <a:pt x="955617" y="186228"/>
                    <a:pt x="955495" y="191734"/>
                    <a:pt x="955249" y="200054"/>
                  </a:cubicBezTo>
                  <a:cubicBezTo>
                    <a:pt x="954759" y="211801"/>
                    <a:pt x="954394" y="226116"/>
                    <a:pt x="954147" y="243003"/>
                  </a:cubicBezTo>
                  <a:lnTo>
                    <a:pt x="954147" y="404883"/>
                  </a:lnTo>
                  <a:cubicBezTo>
                    <a:pt x="954147" y="413203"/>
                    <a:pt x="961244" y="420789"/>
                    <a:pt x="975437" y="427640"/>
                  </a:cubicBezTo>
                  <a:cubicBezTo>
                    <a:pt x="987431" y="433513"/>
                    <a:pt x="993426" y="442080"/>
                    <a:pt x="993426" y="453336"/>
                  </a:cubicBezTo>
                  <a:cubicBezTo>
                    <a:pt x="993426" y="475360"/>
                    <a:pt x="967364" y="492369"/>
                    <a:pt x="915240" y="504359"/>
                  </a:cubicBezTo>
                  <a:cubicBezTo>
                    <a:pt x="884649" y="511455"/>
                    <a:pt x="855039" y="515004"/>
                    <a:pt x="826406" y="515004"/>
                  </a:cubicBezTo>
                  <a:cubicBezTo>
                    <a:pt x="814659" y="515004"/>
                    <a:pt x="806644" y="513659"/>
                    <a:pt x="802363" y="510965"/>
                  </a:cubicBezTo>
                  <a:cubicBezTo>
                    <a:pt x="798081" y="508275"/>
                    <a:pt x="795572" y="503014"/>
                    <a:pt x="794839" y="495184"/>
                  </a:cubicBezTo>
                  <a:cubicBezTo>
                    <a:pt x="793615" y="480010"/>
                    <a:pt x="788965" y="472423"/>
                    <a:pt x="780888" y="472423"/>
                  </a:cubicBezTo>
                  <a:cubicBezTo>
                    <a:pt x="777952" y="472423"/>
                    <a:pt x="775262" y="473097"/>
                    <a:pt x="772815" y="474442"/>
                  </a:cubicBezTo>
                  <a:cubicBezTo>
                    <a:pt x="770365" y="475788"/>
                    <a:pt x="762903" y="480743"/>
                    <a:pt x="750423" y="489310"/>
                  </a:cubicBezTo>
                  <a:cubicBezTo>
                    <a:pt x="725706" y="506194"/>
                    <a:pt x="699154" y="514635"/>
                    <a:pt x="670767" y="514635"/>
                  </a:cubicBezTo>
                  <a:cubicBezTo>
                    <a:pt x="623780" y="514635"/>
                    <a:pt x="590621" y="501057"/>
                    <a:pt x="571291" y="473893"/>
                  </a:cubicBezTo>
                  <a:cubicBezTo>
                    <a:pt x="554894" y="451133"/>
                    <a:pt x="546696" y="412834"/>
                    <a:pt x="546696" y="358997"/>
                  </a:cubicBezTo>
                  <a:cubicBezTo>
                    <a:pt x="546696" y="338930"/>
                    <a:pt x="546818" y="321800"/>
                    <a:pt x="547064" y="307607"/>
                  </a:cubicBezTo>
                  <a:cubicBezTo>
                    <a:pt x="547064" y="299287"/>
                    <a:pt x="547064" y="293657"/>
                    <a:pt x="547064" y="290720"/>
                  </a:cubicBezTo>
                  <a:cubicBezTo>
                    <a:pt x="547064" y="269676"/>
                    <a:pt x="545167" y="254197"/>
                    <a:pt x="541375" y="244285"/>
                  </a:cubicBezTo>
                  <a:cubicBezTo>
                    <a:pt x="537580" y="234377"/>
                    <a:pt x="530667" y="226606"/>
                    <a:pt x="520634" y="220976"/>
                  </a:cubicBezTo>
                  <a:cubicBezTo>
                    <a:pt x="511090" y="216082"/>
                    <a:pt x="505033" y="212169"/>
                    <a:pt x="502465" y="209232"/>
                  </a:cubicBezTo>
                  <a:cubicBezTo>
                    <a:pt x="499893" y="206296"/>
                    <a:pt x="498610" y="202257"/>
                    <a:pt x="498610" y="197117"/>
                  </a:cubicBezTo>
                  <a:cubicBezTo>
                    <a:pt x="498610" y="178520"/>
                    <a:pt x="512679" y="166162"/>
                    <a:pt x="540822" y="160042"/>
                  </a:cubicBezTo>
                  <a:cubicBezTo>
                    <a:pt x="588786" y="149521"/>
                    <a:pt x="636750" y="144260"/>
                    <a:pt x="684717" y="144260"/>
                  </a:cubicBezTo>
                  <a:close/>
                  <a:moveTo>
                    <a:pt x="2331043" y="143891"/>
                  </a:moveTo>
                  <a:cubicBezTo>
                    <a:pt x="2361876" y="143891"/>
                    <a:pt x="2388307" y="151968"/>
                    <a:pt x="2410330" y="168118"/>
                  </a:cubicBezTo>
                  <a:cubicBezTo>
                    <a:pt x="2425747" y="179618"/>
                    <a:pt x="2436517" y="193141"/>
                    <a:pt x="2442634" y="208680"/>
                  </a:cubicBezTo>
                  <a:cubicBezTo>
                    <a:pt x="2448751" y="224218"/>
                    <a:pt x="2452546" y="247041"/>
                    <a:pt x="2454012" y="277141"/>
                  </a:cubicBezTo>
                  <a:lnTo>
                    <a:pt x="2459152" y="406349"/>
                  </a:lnTo>
                  <a:cubicBezTo>
                    <a:pt x="2459642" y="416139"/>
                    <a:pt x="2461172" y="423358"/>
                    <a:pt x="2463740" y="428008"/>
                  </a:cubicBezTo>
                  <a:cubicBezTo>
                    <a:pt x="2466308" y="432658"/>
                    <a:pt x="2473836" y="441590"/>
                    <a:pt x="2486316" y="454803"/>
                  </a:cubicBezTo>
                  <a:cubicBezTo>
                    <a:pt x="2489986" y="458720"/>
                    <a:pt x="2491821" y="464225"/>
                    <a:pt x="2491821" y="471322"/>
                  </a:cubicBezTo>
                  <a:cubicBezTo>
                    <a:pt x="2491821" y="487475"/>
                    <a:pt x="2482156" y="498732"/>
                    <a:pt x="2462822" y="505092"/>
                  </a:cubicBezTo>
                  <a:cubicBezTo>
                    <a:pt x="2443489" y="511455"/>
                    <a:pt x="2408985" y="514635"/>
                    <a:pt x="2359308" y="514635"/>
                  </a:cubicBezTo>
                  <a:cubicBezTo>
                    <a:pt x="2325538" y="514635"/>
                    <a:pt x="2301676" y="511702"/>
                    <a:pt x="2287729" y="505829"/>
                  </a:cubicBezTo>
                  <a:cubicBezTo>
                    <a:pt x="2273289" y="499709"/>
                    <a:pt x="2266070" y="489797"/>
                    <a:pt x="2266070" y="476093"/>
                  </a:cubicBezTo>
                  <a:cubicBezTo>
                    <a:pt x="2266070" y="471200"/>
                    <a:pt x="2266804" y="467589"/>
                    <a:pt x="2268274" y="465264"/>
                  </a:cubicBezTo>
                  <a:cubicBezTo>
                    <a:pt x="2269740" y="462942"/>
                    <a:pt x="2274637" y="457250"/>
                    <a:pt x="2282957" y="448196"/>
                  </a:cubicBezTo>
                  <a:cubicBezTo>
                    <a:pt x="2292744" y="437920"/>
                    <a:pt x="2297641" y="403659"/>
                    <a:pt x="2297641" y="345415"/>
                  </a:cubicBezTo>
                  <a:cubicBezTo>
                    <a:pt x="2297641" y="311645"/>
                    <a:pt x="2293724" y="286685"/>
                    <a:pt x="2285894" y="270531"/>
                  </a:cubicBezTo>
                  <a:cubicBezTo>
                    <a:pt x="2279531" y="257561"/>
                    <a:pt x="2267784" y="251076"/>
                    <a:pt x="2250654" y="251076"/>
                  </a:cubicBezTo>
                  <a:cubicBezTo>
                    <a:pt x="2234257" y="251076"/>
                    <a:pt x="2223000" y="256338"/>
                    <a:pt x="2216883" y="266861"/>
                  </a:cubicBezTo>
                  <a:cubicBezTo>
                    <a:pt x="2210767" y="277385"/>
                    <a:pt x="2207705" y="296472"/>
                    <a:pt x="2207705" y="324125"/>
                  </a:cubicBezTo>
                  <a:lnTo>
                    <a:pt x="2207705" y="396806"/>
                  </a:lnTo>
                  <a:cubicBezTo>
                    <a:pt x="2207705" y="411246"/>
                    <a:pt x="2208622" y="421154"/>
                    <a:pt x="2210461" y="426538"/>
                  </a:cubicBezTo>
                  <a:cubicBezTo>
                    <a:pt x="2212296" y="431925"/>
                    <a:pt x="2218350" y="442323"/>
                    <a:pt x="2228630" y="457740"/>
                  </a:cubicBezTo>
                  <a:cubicBezTo>
                    <a:pt x="2231320" y="462147"/>
                    <a:pt x="2232668" y="467162"/>
                    <a:pt x="2232668" y="472792"/>
                  </a:cubicBezTo>
                  <a:cubicBezTo>
                    <a:pt x="2232668" y="487228"/>
                    <a:pt x="2222635" y="497874"/>
                    <a:pt x="2202568" y="504727"/>
                  </a:cubicBezTo>
                  <a:cubicBezTo>
                    <a:pt x="2182501" y="511577"/>
                    <a:pt x="2151178" y="515004"/>
                    <a:pt x="2108597" y="515004"/>
                  </a:cubicBezTo>
                  <a:cubicBezTo>
                    <a:pt x="2040566" y="515004"/>
                    <a:pt x="2006549" y="500932"/>
                    <a:pt x="2006549" y="472792"/>
                  </a:cubicBezTo>
                  <a:cubicBezTo>
                    <a:pt x="2006549" y="466918"/>
                    <a:pt x="2007589" y="462452"/>
                    <a:pt x="2009670" y="459394"/>
                  </a:cubicBezTo>
                  <a:cubicBezTo>
                    <a:pt x="2011749" y="456332"/>
                    <a:pt x="2016705" y="451988"/>
                    <a:pt x="2024538" y="446361"/>
                  </a:cubicBezTo>
                  <a:cubicBezTo>
                    <a:pt x="2030898" y="441711"/>
                    <a:pt x="2034936" y="436390"/>
                    <a:pt x="2036650" y="430392"/>
                  </a:cubicBezTo>
                  <a:cubicBezTo>
                    <a:pt x="2038363" y="424397"/>
                    <a:pt x="2039955" y="409654"/>
                    <a:pt x="2041421" y="386161"/>
                  </a:cubicBezTo>
                  <a:cubicBezTo>
                    <a:pt x="2043135" y="358264"/>
                    <a:pt x="2043990" y="329019"/>
                    <a:pt x="2043990" y="298432"/>
                  </a:cubicBezTo>
                  <a:cubicBezTo>
                    <a:pt x="2043990" y="281545"/>
                    <a:pt x="2042707" y="270472"/>
                    <a:pt x="2040136" y="265210"/>
                  </a:cubicBezTo>
                  <a:cubicBezTo>
                    <a:pt x="2037567" y="259949"/>
                    <a:pt x="2030165" y="253526"/>
                    <a:pt x="2017928" y="245939"/>
                  </a:cubicBezTo>
                  <a:cubicBezTo>
                    <a:pt x="2007408" y="239333"/>
                    <a:pt x="2002146" y="231256"/>
                    <a:pt x="2002146" y="221712"/>
                  </a:cubicBezTo>
                  <a:cubicBezTo>
                    <a:pt x="2002146" y="211922"/>
                    <a:pt x="2006428" y="203908"/>
                    <a:pt x="2014991" y="197670"/>
                  </a:cubicBezTo>
                  <a:cubicBezTo>
                    <a:pt x="2023558" y="191428"/>
                    <a:pt x="2041178" y="183535"/>
                    <a:pt x="2067852" y="173992"/>
                  </a:cubicBezTo>
                  <a:cubicBezTo>
                    <a:pt x="2091345" y="165672"/>
                    <a:pt x="2113981" y="158634"/>
                    <a:pt x="2135761" y="152886"/>
                  </a:cubicBezTo>
                  <a:cubicBezTo>
                    <a:pt x="2157541" y="147134"/>
                    <a:pt x="2172468" y="144260"/>
                    <a:pt x="2180541" y="144260"/>
                  </a:cubicBezTo>
                  <a:cubicBezTo>
                    <a:pt x="2187885" y="144260"/>
                    <a:pt x="2194064" y="146950"/>
                    <a:pt x="2199079" y="152333"/>
                  </a:cubicBezTo>
                  <a:cubicBezTo>
                    <a:pt x="2204097" y="157717"/>
                    <a:pt x="2206606" y="164080"/>
                    <a:pt x="2206606" y="171423"/>
                  </a:cubicBezTo>
                  <a:cubicBezTo>
                    <a:pt x="2206606" y="172157"/>
                    <a:pt x="2206481" y="175215"/>
                    <a:pt x="2206238" y="180598"/>
                  </a:cubicBezTo>
                  <a:cubicBezTo>
                    <a:pt x="2205995" y="182555"/>
                    <a:pt x="2205870" y="184268"/>
                    <a:pt x="2205870" y="185738"/>
                  </a:cubicBezTo>
                  <a:cubicBezTo>
                    <a:pt x="2205870" y="197485"/>
                    <a:pt x="2210767" y="203359"/>
                    <a:pt x="2220553" y="203359"/>
                  </a:cubicBezTo>
                  <a:cubicBezTo>
                    <a:pt x="2226427" y="203359"/>
                    <a:pt x="2232668" y="198709"/>
                    <a:pt x="2239275" y="189409"/>
                  </a:cubicBezTo>
                  <a:cubicBezTo>
                    <a:pt x="2260319" y="159065"/>
                    <a:pt x="2290909" y="143891"/>
                    <a:pt x="2331043" y="143891"/>
                  </a:cubicBezTo>
                  <a:close/>
                  <a:moveTo>
                    <a:pt x="1196906" y="143891"/>
                  </a:moveTo>
                  <a:cubicBezTo>
                    <a:pt x="1205473" y="143891"/>
                    <a:pt x="1211468" y="146095"/>
                    <a:pt x="1214895" y="150498"/>
                  </a:cubicBezTo>
                  <a:cubicBezTo>
                    <a:pt x="1218318" y="154905"/>
                    <a:pt x="1220031" y="162492"/>
                    <a:pt x="1220031" y="173258"/>
                  </a:cubicBezTo>
                  <a:lnTo>
                    <a:pt x="1220031" y="498485"/>
                  </a:lnTo>
                  <a:cubicBezTo>
                    <a:pt x="1220031" y="531522"/>
                    <a:pt x="1217463" y="556973"/>
                    <a:pt x="1212323" y="574836"/>
                  </a:cubicBezTo>
                  <a:cubicBezTo>
                    <a:pt x="1207186" y="592703"/>
                    <a:pt x="1198376" y="606896"/>
                    <a:pt x="1185896" y="617416"/>
                  </a:cubicBezTo>
                  <a:cubicBezTo>
                    <a:pt x="1173169" y="627940"/>
                    <a:pt x="1156588" y="636444"/>
                    <a:pt x="1136156" y="642929"/>
                  </a:cubicBezTo>
                  <a:cubicBezTo>
                    <a:pt x="1115721" y="649414"/>
                    <a:pt x="1094983" y="652657"/>
                    <a:pt x="1073936" y="652657"/>
                  </a:cubicBezTo>
                  <a:cubicBezTo>
                    <a:pt x="1049956" y="652657"/>
                    <a:pt x="1029948" y="647885"/>
                    <a:pt x="1013920" y="638342"/>
                  </a:cubicBezTo>
                  <a:cubicBezTo>
                    <a:pt x="997891" y="628798"/>
                    <a:pt x="989877" y="616930"/>
                    <a:pt x="989877" y="602736"/>
                  </a:cubicBezTo>
                  <a:cubicBezTo>
                    <a:pt x="989877" y="596373"/>
                    <a:pt x="992140" y="590865"/>
                    <a:pt x="996668" y="586218"/>
                  </a:cubicBezTo>
                  <a:cubicBezTo>
                    <a:pt x="1001196" y="581568"/>
                    <a:pt x="1006639" y="579243"/>
                    <a:pt x="1013002" y="579243"/>
                  </a:cubicBezTo>
                  <a:cubicBezTo>
                    <a:pt x="1015939" y="579243"/>
                    <a:pt x="1019856" y="579608"/>
                    <a:pt x="1024749" y="580344"/>
                  </a:cubicBezTo>
                  <a:cubicBezTo>
                    <a:pt x="1029643" y="581078"/>
                    <a:pt x="1032701" y="581446"/>
                    <a:pt x="1033924" y="581446"/>
                  </a:cubicBezTo>
                  <a:cubicBezTo>
                    <a:pt x="1038331" y="581446"/>
                    <a:pt x="1042307" y="579364"/>
                    <a:pt x="1045855" y="575204"/>
                  </a:cubicBezTo>
                  <a:cubicBezTo>
                    <a:pt x="1049404" y="571044"/>
                    <a:pt x="1051179" y="566394"/>
                    <a:pt x="1051179" y="561254"/>
                  </a:cubicBezTo>
                  <a:cubicBezTo>
                    <a:pt x="1051179" y="558808"/>
                    <a:pt x="1050811" y="555381"/>
                    <a:pt x="1050078" y="550977"/>
                  </a:cubicBezTo>
                  <a:cubicBezTo>
                    <a:pt x="1048364" y="541924"/>
                    <a:pt x="1047506" y="533479"/>
                    <a:pt x="1047506" y="525649"/>
                  </a:cubicBezTo>
                  <a:lnTo>
                    <a:pt x="1047506" y="292558"/>
                  </a:lnTo>
                  <a:cubicBezTo>
                    <a:pt x="1047506" y="281545"/>
                    <a:pt x="1045612" y="272978"/>
                    <a:pt x="1041817" y="266861"/>
                  </a:cubicBezTo>
                  <a:cubicBezTo>
                    <a:pt x="1038025" y="260744"/>
                    <a:pt x="1031478" y="255848"/>
                    <a:pt x="1022181" y="252178"/>
                  </a:cubicBezTo>
                  <a:cubicBezTo>
                    <a:pt x="1008231" y="246551"/>
                    <a:pt x="1001256" y="238106"/>
                    <a:pt x="1001256" y="226849"/>
                  </a:cubicBezTo>
                  <a:cubicBezTo>
                    <a:pt x="1001256" y="213879"/>
                    <a:pt x="1006886" y="202685"/>
                    <a:pt x="1018142" y="193263"/>
                  </a:cubicBezTo>
                  <a:cubicBezTo>
                    <a:pt x="1029399" y="183841"/>
                    <a:pt x="1047753" y="175093"/>
                    <a:pt x="1073203" y="167017"/>
                  </a:cubicBezTo>
                  <a:cubicBezTo>
                    <a:pt x="1091313" y="161390"/>
                    <a:pt x="1113337" y="156128"/>
                    <a:pt x="1139277" y="151231"/>
                  </a:cubicBezTo>
                  <a:cubicBezTo>
                    <a:pt x="1165217" y="146338"/>
                    <a:pt x="1184426" y="143891"/>
                    <a:pt x="1196906" y="143891"/>
                  </a:cubicBezTo>
                  <a:close/>
                  <a:moveTo>
                    <a:pt x="1779819" y="141323"/>
                  </a:moveTo>
                  <a:cubicBezTo>
                    <a:pt x="1822399" y="141323"/>
                    <a:pt x="1858498" y="152090"/>
                    <a:pt x="1888108" y="173623"/>
                  </a:cubicBezTo>
                  <a:cubicBezTo>
                    <a:pt x="1903768" y="185127"/>
                    <a:pt x="1914719" y="198281"/>
                    <a:pt x="1920961" y="213086"/>
                  </a:cubicBezTo>
                  <a:cubicBezTo>
                    <a:pt x="1927199" y="227892"/>
                    <a:pt x="1930320" y="248264"/>
                    <a:pt x="1930320" y="274205"/>
                  </a:cubicBezTo>
                  <a:lnTo>
                    <a:pt x="1929587" y="328897"/>
                  </a:lnTo>
                  <a:cubicBezTo>
                    <a:pt x="1929587" y="366827"/>
                    <a:pt x="1932277" y="391422"/>
                    <a:pt x="1937664" y="402679"/>
                  </a:cubicBezTo>
                  <a:cubicBezTo>
                    <a:pt x="1940354" y="408063"/>
                    <a:pt x="1942922" y="411489"/>
                    <a:pt x="1945372" y="412956"/>
                  </a:cubicBezTo>
                  <a:cubicBezTo>
                    <a:pt x="1947819" y="414426"/>
                    <a:pt x="1952956" y="415771"/>
                    <a:pt x="1960789" y="416994"/>
                  </a:cubicBezTo>
                  <a:cubicBezTo>
                    <a:pt x="1968619" y="418218"/>
                    <a:pt x="1972536" y="423358"/>
                    <a:pt x="1972536" y="432411"/>
                  </a:cubicBezTo>
                  <a:cubicBezTo>
                    <a:pt x="1972536" y="444158"/>
                    <a:pt x="1967823" y="456395"/>
                    <a:pt x="1958401" y="469118"/>
                  </a:cubicBezTo>
                  <a:cubicBezTo>
                    <a:pt x="1948980" y="481845"/>
                    <a:pt x="1936805" y="492490"/>
                    <a:pt x="1921879" y="501057"/>
                  </a:cubicBezTo>
                  <a:cubicBezTo>
                    <a:pt x="1903525" y="511824"/>
                    <a:pt x="1884313" y="517207"/>
                    <a:pt x="1864246" y="517207"/>
                  </a:cubicBezTo>
                  <a:cubicBezTo>
                    <a:pt x="1838553" y="517207"/>
                    <a:pt x="1818239" y="508397"/>
                    <a:pt x="1803312" y="490777"/>
                  </a:cubicBezTo>
                  <a:cubicBezTo>
                    <a:pt x="1798176" y="484413"/>
                    <a:pt x="1793401" y="481233"/>
                    <a:pt x="1788997" y="481233"/>
                  </a:cubicBezTo>
                  <a:cubicBezTo>
                    <a:pt x="1784104" y="481233"/>
                    <a:pt x="1777619" y="484292"/>
                    <a:pt x="1769542" y="490409"/>
                  </a:cubicBezTo>
                  <a:cubicBezTo>
                    <a:pt x="1745072" y="508275"/>
                    <a:pt x="1717296" y="517207"/>
                    <a:pt x="1686216" y="517207"/>
                  </a:cubicBezTo>
                  <a:cubicBezTo>
                    <a:pt x="1654159" y="517207"/>
                    <a:pt x="1628219" y="510354"/>
                    <a:pt x="1608395" y="496650"/>
                  </a:cubicBezTo>
                  <a:cubicBezTo>
                    <a:pt x="1595425" y="487597"/>
                    <a:pt x="1585148" y="475788"/>
                    <a:pt x="1577562" y="461229"/>
                  </a:cubicBezTo>
                  <a:cubicBezTo>
                    <a:pt x="1569975" y="446667"/>
                    <a:pt x="1566183" y="431435"/>
                    <a:pt x="1566183" y="415528"/>
                  </a:cubicBezTo>
                  <a:cubicBezTo>
                    <a:pt x="1566183" y="390077"/>
                    <a:pt x="1576460" y="367564"/>
                    <a:pt x="1597017" y="347987"/>
                  </a:cubicBezTo>
                  <a:cubicBezTo>
                    <a:pt x="1629074" y="317150"/>
                    <a:pt x="1677041" y="301612"/>
                    <a:pt x="1740912" y="301368"/>
                  </a:cubicBezTo>
                  <a:cubicBezTo>
                    <a:pt x="1755105" y="301368"/>
                    <a:pt x="1764037" y="299961"/>
                    <a:pt x="1767707" y="297146"/>
                  </a:cubicBezTo>
                  <a:cubicBezTo>
                    <a:pt x="1771377" y="294331"/>
                    <a:pt x="1773212" y="287786"/>
                    <a:pt x="1773212" y="277506"/>
                  </a:cubicBezTo>
                  <a:cubicBezTo>
                    <a:pt x="1773212" y="251566"/>
                    <a:pt x="1770522" y="232785"/>
                    <a:pt x="1765139" y="221160"/>
                  </a:cubicBezTo>
                  <a:cubicBezTo>
                    <a:pt x="1759752" y="209538"/>
                    <a:pt x="1750945" y="203724"/>
                    <a:pt x="1738708" y="203724"/>
                  </a:cubicBezTo>
                  <a:cubicBezTo>
                    <a:pt x="1731365" y="203724"/>
                    <a:pt x="1724821" y="205927"/>
                    <a:pt x="1719069" y="210331"/>
                  </a:cubicBezTo>
                  <a:cubicBezTo>
                    <a:pt x="1713317" y="214737"/>
                    <a:pt x="1706161" y="222814"/>
                    <a:pt x="1697595" y="234558"/>
                  </a:cubicBezTo>
                  <a:cubicBezTo>
                    <a:pt x="1675814" y="265638"/>
                    <a:pt x="1653057" y="281176"/>
                    <a:pt x="1629321" y="281176"/>
                  </a:cubicBezTo>
                  <a:cubicBezTo>
                    <a:pt x="1617330" y="281176"/>
                    <a:pt x="1607540" y="277628"/>
                    <a:pt x="1599954" y="270531"/>
                  </a:cubicBezTo>
                  <a:cubicBezTo>
                    <a:pt x="1592367" y="263435"/>
                    <a:pt x="1588575" y="254138"/>
                    <a:pt x="1588575" y="242634"/>
                  </a:cubicBezTo>
                  <a:cubicBezTo>
                    <a:pt x="1588575" y="230888"/>
                    <a:pt x="1593284" y="219141"/>
                    <a:pt x="1602706" y="207394"/>
                  </a:cubicBezTo>
                  <a:cubicBezTo>
                    <a:pt x="1612128" y="195650"/>
                    <a:pt x="1624914" y="185370"/>
                    <a:pt x="1641067" y="176560"/>
                  </a:cubicBezTo>
                  <a:cubicBezTo>
                    <a:pt x="1685361" y="153070"/>
                    <a:pt x="1731612" y="141323"/>
                    <a:pt x="1779819" y="141323"/>
                  </a:cubicBezTo>
                  <a:close/>
                  <a:moveTo>
                    <a:pt x="1419720" y="6238"/>
                  </a:moveTo>
                  <a:cubicBezTo>
                    <a:pt x="1441010" y="6238"/>
                    <a:pt x="1457897" y="10214"/>
                    <a:pt x="1470377" y="18169"/>
                  </a:cubicBezTo>
                  <a:cubicBezTo>
                    <a:pt x="1482857" y="26121"/>
                    <a:pt x="1489099" y="36829"/>
                    <a:pt x="1489099" y="50289"/>
                  </a:cubicBezTo>
                  <a:cubicBezTo>
                    <a:pt x="1489099" y="69132"/>
                    <a:pt x="1479677" y="84059"/>
                    <a:pt x="1460834" y="95069"/>
                  </a:cubicBezTo>
                  <a:cubicBezTo>
                    <a:pt x="1430977" y="112446"/>
                    <a:pt x="1394881" y="121134"/>
                    <a:pt x="1352548" y="121134"/>
                  </a:cubicBezTo>
                  <a:cubicBezTo>
                    <a:pt x="1334681" y="121134"/>
                    <a:pt x="1320487" y="117708"/>
                    <a:pt x="1309964" y="110854"/>
                  </a:cubicBezTo>
                  <a:cubicBezTo>
                    <a:pt x="1295770" y="102044"/>
                    <a:pt x="1288674" y="89811"/>
                    <a:pt x="1288674" y="74147"/>
                  </a:cubicBezTo>
                  <a:cubicBezTo>
                    <a:pt x="1288674" y="53100"/>
                    <a:pt x="1303725" y="36582"/>
                    <a:pt x="1333826" y="24592"/>
                  </a:cubicBezTo>
                  <a:cubicBezTo>
                    <a:pt x="1364416" y="12355"/>
                    <a:pt x="1393046" y="6238"/>
                    <a:pt x="1419720" y="6238"/>
                  </a:cubicBezTo>
                  <a:close/>
                  <a:moveTo>
                    <a:pt x="1142214" y="6238"/>
                  </a:moveTo>
                  <a:cubicBezTo>
                    <a:pt x="1163504" y="6238"/>
                    <a:pt x="1180388" y="10214"/>
                    <a:pt x="1192868" y="18169"/>
                  </a:cubicBezTo>
                  <a:cubicBezTo>
                    <a:pt x="1205348" y="26121"/>
                    <a:pt x="1211589" y="36829"/>
                    <a:pt x="1211589" y="50289"/>
                  </a:cubicBezTo>
                  <a:cubicBezTo>
                    <a:pt x="1211589" y="69132"/>
                    <a:pt x="1202168" y="84059"/>
                    <a:pt x="1183324" y="95069"/>
                  </a:cubicBezTo>
                  <a:cubicBezTo>
                    <a:pt x="1153471" y="112446"/>
                    <a:pt x="1117375" y="121134"/>
                    <a:pt x="1075038" y="121134"/>
                  </a:cubicBezTo>
                  <a:cubicBezTo>
                    <a:pt x="1057418" y="121134"/>
                    <a:pt x="1043224" y="117708"/>
                    <a:pt x="1032458" y="110854"/>
                  </a:cubicBezTo>
                  <a:cubicBezTo>
                    <a:pt x="1018264" y="101801"/>
                    <a:pt x="1011167" y="89564"/>
                    <a:pt x="1011167" y="74147"/>
                  </a:cubicBezTo>
                  <a:cubicBezTo>
                    <a:pt x="1011167" y="53100"/>
                    <a:pt x="1026216" y="36582"/>
                    <a:pt x="1056316" y="24592"/>
                  </a:cubicBezTo>
                  <a:cubicBezTo>
                    <a:pt x="1086907" y="12355"/>
                    <a:pt x="1115537" y="6238"/>
                    <a:pt x="1142214" y="6238"/>
                  </a:cubicBezTo>
                  <a:close/>
                  <a:moveTo>
                    <a:pt x="435351" y="0"/>
                  </a:moveTo>
                  <a:cubicBezTo>
                    <a:pt x="443915" y="0"/>
                    <a:pt x="452113" y="4893"/>
                    <a:pt x="459943" y="14680"/>
                  </a:cubicBezTo>
                  <a:cubicBezTo>
                    <a:pt x="481480" y="42090"/>
                    <a:pt x="492247" y="72434"/>
                    <a:pt x="492247" y="105714"/>
                  </a:cubicBezTo>
                  <a:cubicBezTo>
                    <a:pt x="492247" y="120888"/>
                    <a:pt x="488699" y="133003"/>
                    <a:pt x="481602" y="142056"/>
                  </a:cubicBezTo>
                  <a:cubicBezTo>
                    <a:pt x="474505" y="151110"/>
                    <a:pt x="465205" y="155638"/>
                    <a:pt x="453705" y="155638"/>
                  </a:cubicBezTo>
                  <a:cubicBezTo>
                    <a:pt x="445138" y="155638"/>
                    <a:pt x="438653" y="153925"/>
                    <a:pt x="434250" y="150498"/>
                  </a:cubicBezTo>
                  <a:cubicBezTo>
                    <a:pt x="429843" y="147071"/>
                    <a:pt x="418586" y="135081"/>
                    <a:pt x="400479" y="114524"/>
                  </a:cubicBezTo>
                  <a:cubicBezTo>
                    <a:pt x="389466" y="101801"/>
                    <a:pt x="376190" y="93481"/>
                    <a:pt x="360651" y="89564"/>
                  </a:cubicBezTo>
                  <a:cubicBezTo>
                    <a:pt x="345110" y="85651"/>
                    <a:pt x="316173" y="83079"/>
                    <a:pt x="273836" y="81856"/>
                  </a:cubicBezTo>
                  <a:cubicBezTo>
                    <a:pt x="256953" y="81856"/>
                    <a:pt x="246551" y="86137"/>
                    <a:pt x="242638" y="94704"/>
                  </a:cubicBezTo>
                  <a:cubicBezTo>
                    <a:pt x="239701" y="101068"/>
                    <a:pt x="236945" y="113548"/>
                    <a:pt x="234377" y="132145"/>
                  </a:cubicBezTo>
                  <a:cubicBezTo>
                    <a:pt x="231808" y="150745"/>
                    <a:pt x="230523" y="167628"/>
                    <a:pt x="230523" y="182802"/>
                  </a:cubicBezTo>
                  <a:cubicBezTo>
                    <a:pt x="230523" y="191855"/>
                    <a:pt x="233459" y="198097"/>
                    <a:pt x="239333" y="201524"/>
                  </a:cubicBezTo>
                  <a:cubicBezTo>
                    <a:pt x="245206" y="204947"/>
                    <a:pt x="256219" y="206661"/>
                    <a:pt x="272370" y="206661"/>
                  </a:cubicBezTo>
                  <a:cubicBezTo>
                    <a:pt x="283136" y="206661"/>
                    <a:pt x="291091" y="204704"/>
                    <a:pt x="296228" y="200787"/>
                  </a:cubicBezTo>
                  <a:cubicBezTo>
                    <a:pt x="301368" y="196874"/>
                    <a:pt x="304917" y="190267"/>
                    <a:pt x="306873" y="180967"/>
                  </a:cubicBezTo>
                  <a:cubicBezTo>
                    <a:pt x="312503" y="154293"/>
                    <a:pt x="324004" y="140955"/>
                    <a:pt x="341380" y="140955"/>
                  </a:cubicBezTo>
                  <a:cubicBezTo>
                    <a:pt x="371234" y="140955"/>
                    <a:pt x="386161" y="176685"/>
                    <a:pt x="386161" y="248139"/>
                  </a:cubicBezTo>
                  <a:cubicBezTo>
                    <a:pt x="386161" y="293413"/>
                    <a:pt x="379676" y="326694"/>
                    <a:pt x="366706" y="347987"/>
                  </a:cubicBezTo>
                  <a:cubicBezTo>
                    <a:pt x="358876" y="360954"/>
                    <a:pt x="348109" y="367439"/>
                    <a:pt x="334405" y="367439"/>
                  </a:cubicBezTo>
                  <a:cubicBezTo>
                    <a:pt x="319965" y="367439"/>
                    <a:pt x="311645" y="357774"/>
                    <a:pt x="309445" y="338440"/>
                  </a:cubicBezTo>
                  <a:cubicBezTo>
                    <a:pt x="308222" y="325960"/>
                    <a:pt x="306689" y="317150"/>
                    <a:pt x="304854" y="312013"/>
                  </a:cubicBezTo>
                  <a:cubicBezTo>
                    <a:pt x="303019" y="306873"/>
                    <a:pt x="299533" y="301980"/>
                    <a:pt x="294393" y="297330"/>
                  </a:cubicBezTo>
                  <a:cubicBezTo>
                    <a:pt x="286316" y="289743"/>
                    <a:pt x="274573" y="285948"/>
                    <a:pt x="259156" y="285948"/>
                  </a:cubicBezTo>
                  <a:cubicBezTo>
                    <a:pt x="248143" y="285948"/>
                    <a:pt x="240678" y="287908"/>
                    <a:pt x="236764" y="291821"/>
                  </a:cubicBezTo>
                  <a:cubicBezTo>
                    <a:pt x="232848" y="295738"/>
                    <a:pt x="231134" y="303203"/>
                    <a:pt x="231624" y="314213"/>
                  </a:cubicBezTo>
                  <a:cubicBezTo>
                    <a:pt x="231624" y="316173"/>
                    <a:pt x="231503" y="327552"/>
                    <a:pt x="231256" y="348352"/>
                  </a:cubicBezTo>
                  <a:cubicBezTo>
                    <a:pt x="231256" y="390689"/>
                    <a:pt x="235663" y="416504"/>
                    <a:pt x="244473" y="425805"/>
                  </a:cubicBezTo>
                  <a:cubicBezTo>
                    <a:pt x="247409" y="429475"/>
                    <a:pt x="250405" y="431862"/>
                    <a:pt x="253464" y="432964"/>
                  </a:cubicBezTo>
                  <a:cubicBezTo>
                    <a:pt x="256525" y="434065"/>
                    <a:pt x="264540" y="435595"/>
                    <a:pt x="277510" y="437551"/>
                  </a:cubicBezTo>
                  <a:cubicBezTo>
                    <a:pt x="283870" y="438531"/>
                    <a:pt x="289253" y="441833"/>
                    <a:pt x="293660" y="447463"/>
                  </a:cubicBezTo>
                  <a:cubicBezTo>
                    <a:pt x="298063" y="453090"/>
                    <a:pt x="300267" y="459575"/>
                    <a:pt x="300267" y="466918"/>
                  </a:cubicBezTo>
                  <a:cubicBezTo>
                    <a:pt x="300267" y="485762"/>
                    <a:pt x="289253" y="497874"/>
                    <a:pt x="267230" y="503257"/>
                  </a:cubicBezTo>
                  <a:cubicBezTo>
                    <a:pt x="235416" y="510844"/>
                    <a:pt x="190757" y="514635"/>
                    <a:pt x="133247" y="514635"/>
                  </a:cubicBezTo>
                  <a:cubicBezTo>
                    <a:pt x="82836" y="514635"/>
                    <a:pt x="48085" y="511702"/>
                    <a:pt x="28999" y="505829"/>
                  </a:cubicBezTo>
                  <a:cubicBezTo>
                    <a:pt x="20435" y="503135"/>
                    <a:pt x="13460" y="498242"/>
                    <a:pt x="8077" y="491145"/>
                  </a:cubicBezTo>
                  <a:cubicBezTo>
                    <a:pt x="2693" y="484048"/>
                    <a:pt x="0" y="476215"/>
                    <a:pt x="0" y="467652"/>
                  </a:cubicBezTo>
                  <a:cubicBezTo>
                    <a:pt x="0" y="456885"/>
                    <a:pt x="3917" y="448196"/>
                    <a:pt x="11747" y="441590"/>
                  </a:cubicBezTo>
                  <a:cubicBezTo>
                    <a:pt x="13703" y="440120"/>
                    <a:pt x="20435" y="437061"/>
                    <a:pt x="31935" y="432411"/>
                  </a:cubicBezTo>
                  <a:cubicBezTo>
                    <a:pt x="45639" y="427028"/>
                    <a:pt x="53837" y="414548"/>
                    <a:pt x="56530" y="394971"/>
                  </a:cubicBezTo>
                  <a:cubicBezTo>
                    <a:pt x="60934" y="364871"/>
                    <a:pt x="63137" y="296228"/>
                    <a:pt x="63137" y="189040"/>
                  </a:cubicBezTo>
                  <a:cubicBezTo>
                    <a:pt x="63137" y="142790"/>
                    <a:pt x="61546" y="112811"/>
                    <a:pt x="58365" y="99108"/>
                  </a:cubicBezTo>
                  <a:cubicBezTo>
                    <a:pt x="55182" y="85404"/>
                    <a:pt x="47474" y="75861"/>
                    <a:pt x="35240" y="70477"/>
                  </a:cubicBezTo>
                  <a:cubicBezTo>
                    <a:pt x="23003" y="65094"/>
                    <a:pt x="14989" y="60381"/>
                    <a:pt x="11194" y="56343"/>
                  </a:cubicBezTo>
                  <a:cubicBezTo>
                    <a:pt x="7402" y="52308"/>
                    <a:pt x="5505" y="46494"/>
                    <a:pt x="5505" y="38907"/>
                  </a:cubicBezTo>
                  <a:cubicBezTo>
                    <a:pt x="5505" y="28140"/>
                    <a:pt x="10767" y="19146"/>
                    <a:pt x="21290" y="11928"/>
                  </a:cubicBezTo>
                  <a:cubicBezTo>
                    <a:pt x="31814" y="4709"/>
                    <a:pt x="44784" y="1098"/>
                    <a:pt x="60200" y="1098"/>
                  </a:cubicBezTo>
                  <a:cubicBezTo>
                    <a:pt x="69987" y="1098"/>
                    <a:pt x="84306" y="1835"/>
                    <a:pt x="103149" y="3302"/>
                  </a:cubicBezTo>
                  <a:cubicBezTo>
                    <a:pt x="143037" y="6485"/>
                    <a:pt x="190757" y="8073"/>
                    <a:pt x="246308" y="8073"/>
                  </a:cubicBezTo>
                  <a:cubicBezTo>
                    <a:pt x="335139" y="8073"/>
                    <a:pt x="394971" y="5627"/>
                    <a:pt x="425805" y="733"/>
                  </a:cubicBezTo>
                  <a:cubicBezTo>
                    <a:pt x="429968" y="243"/>
                    <a:pt x="433148" y="0"/>
                    <a:pt x="435351"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Poppins" panose="00000500000000000000" pitchFamily="50" charset="0"/>
                <a:cs typeface="Poppins" panose="00000500000000000000" pitchFamily="50" charset="0"/>
              </a:endParaRPr>
            </a:p>
          </p:txBody>
        </p:sp>
      </p:grpSp>
    </p:spTree>
    <p:extLst>
      <p:ext uri="{BB962C8B-B14F-4D97-AF65-F5344CB8AC3E}">
        <p14:creationId xmlns:p14="http://schemas.microsoft.com/office/powerpoint/2010/main" val="4079348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A7A989C-E3D3-4B1A-8951-EA67C3541F9D}"/>
              </a:ext>
            </a:extLst>
          </p:cNvPr>
          <p:cNvSpPr/>
          <p:nvPr/>
        </p:nvSpPr>
        <p:spPr>
          <a:xfrm>
            <a:off x="1966802" y="338555"/>
            <a:ext cx="5334543" cy="613151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sp>
        <p:nvSpPr>
          <p:cNvPr id="24" name="Right Triangle 23">
            <a:extLst>
              <a:ext uri="{FF2B5EF4-FFF2-40B4-BE49-F238E27FC236}">
                <a16:creationId xmlns:a16="http://schemas.microsoft.com/office/drawing/2014/main" id="{014C2887-D9CC-4B55-A46E-B218D676123D}"/>
              </a:ext>
            </a:extLst>
          </p:cNvPr>
          <p:cNvSpPr/>
          <p:nvPr/>
        </p:nvSpPr>
        <p:spPr>
          <a:xfrm rot="10800000">
            <a:off x="6802581" y="341853"/>
            <a:ext cx="498764" cy="498764"/>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sp>
        <p:nvSpPr>
          <p:cNvPr id="22" name="Rectangle 21">
            <a:extLst>
              <a:ext uri="{FF2B5EF4-FFF2-40B4-BE49-F238E27FC236}">
                <a16:creationId xmlns:a16="http://schemas.microsoft.com/office/drawing/2014/main" id="{7CD6B895-790A-40AB-B0AD-4F6B3B149C5F}"/>
              </a:ext>
            </a:extLst>
          </p:cNvPr>
          <p:cNvSpPr/>
          <p:nvPr/>
        </p:nvSpPr>
        <p:spPr>
          <a:xfrm>
            <a:off x="7301345" y="338554"/>
            <a:ext cx="4890656" cy="61315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Poppins" panose="00000500000000000000" pitchFamily="50" charset="0"/>
              <a:cs typeface="Poppins" panose="00000500000000000000" pitchFamily="50" charset="0"/>
            </a:endParaRPr>
          </a:p>
        </p:txBody>
      </p:sp>
      <p:sp>
        <p:nvSpPr>
          <p:cNvPr id="12" name="TextBox 11">
            <a:extLst>
              <a:ext uri="{FF2B5EF4-FFF2-40B4-BE49-F238E27FC236}">
                <a16:creationId xmlns:a16="http://schemas.microsoft.com/office/drawing/2014/main" id="{5A9E3A38-1151-4B12-AF83-42A7DAB08756}"/>
              </a:ext>
            </a:extLst>
          </p:cNvPr>
          <p:cNvSpPr txBox="1"/>
          <p:nvPr/>
        </p:nvSpPr>
        <p:spPr>
          <a:xfrm>
            <a:off x="8969233" y="2595632"/>
            <a:ext cx="2668584" cy="579005"/>
          </a:xfrm>
          <a:prstGeom prst="rect">
            <a:avLst/>
          </a:prstGeom>
          <a:noFill/>
        </p:spPr>
        <p:txBody>
          <a:bodyPr wrap="square" rtlCol="0">
            <a:spAutoFit/>
          </a:bodyPr>
          <a:lstStyle/>
          <a:p>
            <a:pPr>
              <a:lnSpc>
                <a:spcPct val="150000"/>
              </a:lnSpc>
            </a:pPr>
            <a:r>
              <a:rPr lang="id-ID" sz="1100" dirty="0">
                <a:solidFill>
                  <a:schemeClr val="bg1"/>
                </a:solidFill>
                <a:latin typeface="Poppins" panose="00000500000000000000" pitchFamily="50" charset="0"/>
                <a:cs typeface="Poppins" panose="00000500000000000000" pitchFamily="50" charset="0"/>
              </a:rPr>
              <a:t>Maecenas iaculis lacinia nisl, eu tincidunt ante. Maecenas semper</a:t>
            </a:r>
          </a:p>
        </p:txBody>
      </p:sp>
      <p:sp>
        <p:nvSpPr>
          <p:cNvPr id="13" name="TextBox 12">
            <a:extLst>
              <a:ext uri="{FF2B5EF4-FFF2-40B4-BE49-F238E27FC236}">
                <a16:creationId xmlns:a16="http://schemas.microsoft.com/office/drawing/2014/main" id="{B519D36A-5314-43BE-A4AA-D927AF4CBF68}"/>
              </a:ext>
            </a:extLst>
          </p:cNvPr>
          <p:cNvSpPr txBox="1"/>
          <p:nvPr/>
        </p:nvSpPr>
        <p:spPr>
          <a:xfrm>
            <a:off x="8969233" y="2252732"/>
            <a:ext cx="2668584" cy="338554"/>
          </a:xfrm>
          <a:prstGeom prst="rect">
            <a:avLst/>
          </a:prstGeom>
          <a:noFill/>
        </p:spPr>
        <p:txBody>
          <a:bodyPr wrap="square" rtlCol="0">
            <a:spAutoFit/>
          </a:bodyPr>
          <a:lstStyle/>
          <a:p>
            <a:r>
              <a:rPr lang="en-US" sz="1600" dirty="0">
                <a:solidFill>
                  <a:schemeClr val="bg1"/>
                </a:solidFill>
                <a:latin typeface="Poppins" panose="00000500000000000000" pitchFamily="50" charset="0"/>
                <a:cs typeface="Poppins" panose="00000500000000000000" pitchFamily="50" charset="0"/>
              </a:rPr>
              <a:t>Some title here</a:t>
            </a:r>
            <a:endParaRPr lang="id-ID" sz="3600" i="1" dirty="0">
              <a:solidFill>
                <a:schemeClr val="bg1"/>
              </a:solidFill>
              <a:latin typeface="Poppins" panose="00000500000000000000" pitchFamily="50" charset="0"/>
              <a:cs typeface="Poppins" panose="00000500000000000000" pitchFamily="50" charset="0"/>
            </a:endParaRPr>
          </a:p>
        </p:txBody>
      </p:sp>
      <p:sp>
        <p:nvSpPr>
          <p:cNvPr id="14" name="TextBox 13">
            <a:extLst>
              <a:ext uri="{FF2B5EF4-FFF2-40B4-BE49-F238E27FC236}">
                <a16:creationId xmlns:a16="http://schemas.microsoft.com/office/drawing/2014/main" id="{43D8C7C7-6AD0-423D-8182-37420C7BFD4D}"/>
              </a:ext>
            </a:extLst>
          </p:cNvPr>
          <p:cNvSpPr txBox="1"/>
          <p:nvPr/>
        </p:nvSpPr>
        <p:spPr>
          <a:xfrm>
            <a:off x="7795969" y="2242788"/>
            <a:ext cx="966108" cy="523220"/>
          </a:xfrm>
          <a:prstGeom prst="rect">
            <a:avLst/>
          </a:prstGeom>
          <a:noFill/>
        </p:spPr>
        <p:txBody>
          <a:bodyPr wrap="square" rtlCol="0">
            <a:spAutoFit/>
          </a:bodyPr>
          <a:lstStyle/>
          <a:p>
            <a:pPr algn="r"/>
            <a:r>
              <a:rPr lang="en-US" sz="2800">
                <a:solidFill>
                  <a:schemeClr val="bg1"/>
                </a:solidFill>
                <a:latin typeface="Poppins" panose="00000500000000000000" pitchFamily="50" charset="0"/>
                <a:cs typeface="Poppins" panose="00000500000000000000" pitchFamily="50" charset="0"/>
              </a:rPr>
              <a:t>01.</a:t>
            </a:r>
            <a:endParaRPr lang="id-ID" sz="11500" i="1">
              <a:solidFill>
                <a:schemeClr val="bg1"/>
              </a:solidFill>
              <a:latin typeface="Poppins" panose="00000500000000000000" pitchFamily="50" charset="0"/>
              <a:cs typeface="Poppins" panose="00000500000000000000" pitchFamily="50" charset="0"/>
            </a:endParaRPr>
          </a:p>
        </p:txBody>
      </p:sp>
      <p:sp>
        <p:nvSpPr>
          <p:cNvPr id="15" name="TextBox 14">
            <a:extLst>
              <a:ext uri="{FF2B5EF4-FFF2-40B4-BE49-F238E27FC236}">
                <a16:creationId xmlns:a16="http://schemas.microsoft.com/office/drawing/2014/main" id="{9B949C2D-981B-42D0-935F-5C8F898C2074}"/>
              </a:ext>
            </a:extLst>
          </p:cNvPr>
          <p:cNvSpPr txBox="1"/>
          <p:nvPr/>
        </p:nvSpPr>
        <p:spPr>
          <a:xfrm>
            <a:off x="8969233" y="3860460"/>
            <a:ext cx="2668584" cy="579005"/>
          </a:xfrm>
          <a:prstGeom prst="rect">
            <a:avLst/>
          </a:prstGeom>
          <a:noFill/>
        </p:spPr>
        <p:txBody>
          <a:bodyPr wrap="square" rtlCol="0">
            <a:spAutoFit/>
          </a:bodyPr>
          <a:lstStyle/>
          <a:p>
            <a:pPr>
              <a:lnSpc>
                <a:spcPct val="150000"/>
              </a:lnSpc>
            </a:pPr>
            <a:r>
              <a:rPr lang="id-ID" sz="1100">
                <a:solidFill>
                  <a:schemeClr val="bg1"/>
                </a:solidFill>
                <a:latin typeface="Poppins" panose="00000500000000000000" pitchFamily="50" charset="0"/>
                <a:cs typeface="Poppins" panose="00000500000000000000" pitchFamily="50" charset="0"/>
              </a:rPr>
              <a:t>Maecenas iaculis lacinia nisl, eu tincidunt ante. Maecenas semper</a:t>
            </a:r>
          </a:p>
        </p:txBody>
      </p:sp>
      <p:sp>
        <p:nvSpPr>
          <p:cNvPr id="16" name="TextBox 15">
            <a:extLst>
              <a:ext uri="{FF2B5EF4-FFF2-40B4-BE49-F238E27FC236}">
                <a16:creationId xmlns:a16="http://schemas.microsoft.com/office/drawing/2014/main" id="{E4D4B8E7-602C-48B5-84A0-67B1AA5E7019}"/>
              </a:ext>
            </a:extLst>
          </p:cNvPr>
          <p:cNvSpPr txBox="1"/>
          <p:nvPr/>
        </p:nvSpPr>
        <p:spPr>
          <a:xfrm>
            <a:off x="8969233" y="3517560"/>
            <a:ext cx="2668584" cy="338554"/>
          </a:xfrm>
          <a:prstGeom prst="rect">
            <a:avLst/>
          </a:prstGeom>
          <a:noFill/>
        </p:spPr>
        <p:txBody>
          <a:bodyPr wrap="square" rtlCol="0">
            <a:spAutoFit/>
          </a:bodyPr>
          <a:lstStyle/>
          <a:p>
            <a:r>
              <a:rPr lang="en-US" sz="1600" dirty="0">
                <a:solidFill>
                  <a:schemeClr val="bg1"/>
                </a:solidFill>
                <a:latin typeface="Poppins" panose="00000500000000000000" pitchFamily="50" charset="0"/>
                <a:cs typeface="Poppins" panose="00000500000000000000" pitchFamily="50" charset="0"/>
              </a:rPr>
              <a:t>Some title here</a:t>
            </a:r>
            <a:endParaRPr lang="id-ID" sz="3600" i="1" dirty="0">
              <a:solidFill>
                <a:schemeClr val="bg1"/>
              </a:solidFill>
              <a:latin typeface="Poppins" panose="00000500000000000000" pitchFamily="50" charset="0"/>
              <a:cs typeface="Poppins" panose="00000500000000000000" pitchFamily="50" charset="0"/>
            </a:endParaRPr>
          </a:p>
        </p:txBody>
      </p:sp>
      <p:sp>
        <p:nvSpPr>
          <p:cNvPr id="17" name="TextBox 16">
            <a:extLst>
              <a:ext uri="{FF2B5EF4-FFF2-40B4-BE49-F238E27FC236}">
                <a16:creationId xmlns:a16="http://schemas.microsoft.com/office/drawing/2014/main" id="{34BED76F-E076-4661-8A5A-4ABF30BD5687}"/>
              </a:ext>
            </a:extLst>
          </p:cNvPr>
          <p:cNvSpPr txBox="1"/>
          <p:nvPr/>
        </p:nvSpPr>
        <p:spPr>
          <a:xfrm>
            <a:off x="7795969" y="3507616"/>
            <a:ext cx="966108" cy="523220"/>
          </a:xfrm>
          <a:prstGeom prst="rect">
            <a:avLst/>
          </a:prstGeom>
          <a:noFill/>
        </p:spPr>
        <p:txBody>
          <a:bodyPr wrap="square" rtlCol="0">
            <a:spAutoFit/>
          </a:bodyPr>
          <a:lstStyle/>
          <a:p>
            <a:pPr algn="r"/>
            <a:r>
              <a:rPr lang="en-US" sz="2800">
                <a:solidFill>
                  <a:schemeClr val="bg1"/>
                </a:solidFill>
                <a:latin typeface="Poppins" panose="00000500000000000000" pitchFamily="50" charset="0"/>
                <a:cs typeface="Poppins" panose="00000500000000000000" pitchFamily="50" charset="0"/>
              </a:rPr>
              <a:t>02.</a:t>
            </a:r>
            <a:endParaRPr lang="id-ID" sz="11500" i="1">
              <a:solidFill>
                <a:schemeClr val="bg1"/>
              </a:solidFill>
              <a:latin typeface="Poppins" panose="00000500000000000000" pitchFamily="50" charset="0"/>
              <a:cs typeface="Poppins" panose="00000500000000000000" pitchFamily="50" charset="0"/>
            </a:endParaRPr>
          </a:p>
        </p:txBody>
      </p:sp>
      <p:sp>
        <p:nvSpPr>
          <p:cNvPr id="18" name="TextBox 17">
            <a:extLst>
              <a:ext uri="{FF2B5EF4-FFF2-40B4-BE49-F238E27FC236}">
                <a16:creationId xmlns:a16="http://schemas.microsoft.com/office/drawing/2014/main" id="{4E2181A7-AB0F-41D2-A1CF-18C877C68777}"/>
              </a:ext>
            </a:extLst>
          </p:cNvPr>
          <p:cNvSpPr txBox="1"/>
          <p:nvPr/>
        </p:nvSpPr>
        <p:spPr>
          <a:xfrm>
            <a:off x="8969233" y="5230063"/>
            <a:ext cx="2668584" cy="579005"/>
          </a:xfrm>
          <a:prstGeom prst="rect">
            <a:avLst/>
          </a:prstGeom>
          <a:noFill/>
        </p:spPr>
        <p:txBody>
          <a:bodyPr wrap="square" rtlCol="0">
            <a:spAutoFit/>
          </a:bodyPr>
          <a:lstStyle/>
          <a:p>
            <a:pPr>
              <a:lnSpc>
                <a:spcPct val="150000"/>
              </a:lnSpc>
            </a:pPr>
            <a:r>
              <a:rPr lang="id-ID" sz="1100">
                <a:solidFill>
                  <a:schemeClr val="bg1"/>
                </a:solidFill>
                <a:latin typeface="Poppins" panose="00000500000000000000" pitchFamily="50" charset="0"/>
                <a:cs typeface="Poppins" panose="00000500000000000000" pitchFamily="50" charset="0"/>
              </a:rPr>
              <a:t>Maecenas iaculis lacinia nisl, eu tincidunt ante. Maecenas semper</a:t>
            </a:r>
          </a:p>
        </p:txBody>
      </p:sp>
      <p:sp>
        <p:nvSpPr>
          <p:cNvPr id="19" name="TextBox 18">
            <a:extLst>
              <a:ext uri="{FF2B5EF4-FFF2-40B4-BE49-F238E27FC236}">
                <a16:creationId xmlns:a16="http://schemas.microsoft.com/office/drawing/2014/main" id="{A8FC5DA9-768F-4999-B026-B4DB1201CB5E}"/>
              </a:ext>
            </a:extLst>
          </p:cNvPr>
          <p:cNvSpPr txBox="1"/>
          <p:nvPr/>
        </p:nvSpPr>
        <p:spPr>
          <a:xfrm>
            <a:off x="8969233" y="4887163"/>
            <a:ext cx="2169821" cy="338554"/>
          </a:xfrm>
          <a:prstGeom prst="rect">
            <a:avLst/>
          </a:prstGeom>
          <a:noFill/>
        </p:spPr>
        <p:txBody>
          <a:bodyPr wrap="square" rtlCol="0">
            <a:spAutoFit/>
          </a:bodyPr>
          <a:lstStyle/>
          <a:p>
            <a:r>
              <a:rPr lang="en-US" sz="1600" dirty="0">
                <a:solidFill>
                  <a:schemeClr val="bg1"/>
                </a:solidFill>
                <a:latin typeface="Poppins" panose="00000500000000000000" pitchFamily="50" charset="0"/>
                <a:cs typeface="Poppins" panose="00000500000000000000" pitchFamily="50" charset="0"/>
              </a:rPr>
              <a:t>Some title here</a:t>
            </a:r>
            <a:endParaRPr lang="id-ID" sz="3600" i="1" dirty="0">
              <a:solidFill>
                <a:schemeClr val="bg1"/>
              </a:solidFill>
              <a:latin typeface="Poppins" panose="00000500000000000000" pitchFamily="50" charset="0"/>
              <a:cs typeface="Poppins" panose="00000500000000000000" pitchFamily="50" charset="0"/>
            </a:endParaRPr>
          </a:p>
        </p:txBody>
      </p:sp>
      <p:sp>
        <p:nvSpPr>
          <p:cNvPr id="20" name="TextBox 19">
            <a:extLst>
              <a:ext uri="{FF2B5EF4-FFF2-40B4-BE49-F238E27FC236}">
                <a16:creationId xmlns:a16="http://schemas.microsoft.com/office/drawing/2014/main" id="{220C0319-8B5A-4F3F-98BF-A05546BCA542}"/>
              </a:ext>
            </a:extLst>
          </p:cNvPr>
          <p:cNvSpPr txBox="1"/>
          <p:nvPr/>
        </p:nvSpPr>
        <p:spPr>
          <a:xfrm>
            <a:off x="7795969" y="4877219"/>
            <a:ext cx="966108" cy="523220"/>
          </a:xfrm>
          <a:prstGeom prst="rect">
            <a:avLst/>
          </a:prstGeom>
          <a:noFill/>
        </p:spPr>
        <p:txBody>
          <a:bodyPr wrap="square" rtlCol="0">
            <a:spAutoFit/>
          </a:bodyPr>
          <a:lstStyle/>
          <a:p>
            <a:pPr algn="r"/>
            <a:r>
              <a:rPr lang="en-US" sz="2800">
                <a:solidFill>
                  <a:schemeClr val="bg1"/>
                </a:solidFill>
                <a:latin typeface="Poppins" panose="00000500000000000000" pitchFamily="50" charset="0"/>
                <a:cs typeface="Poppins" panose="00000500000000000000" pitchFamily="50" charset="0"/>
              </a:rPr>
              <a:t>03.</a:t>
            </a:r>
            <a:endParaRPr lang="id-ID" sz="11500" i="1">
              <a:solidFill>
                <a:schemeClr val="bg1"/>
              </a:solidFill>
              <a:latin typeface="Poppins" panose="00000500000000000000" pitchFamily="50" charset="0"/>
              <a:cs typeface="Poppins" panose="00000500000000000000" pitchFamily="50" charset="0"/>
            </a:endParaRPr>
          </a:p>
        </p:txBody>
      </p:sp>
      <p:pic>
        <p:nvPicPr>
          <p:cNvPr id="3" name="Picture Placeholder 2">
            <a:extLst>
              <a:ext uri="{FF2B5EF4-FFF2-40B4-BE49-F238E27FC236}">
                <a16:creationId xmlns:a16="http://schemas.microsoft.com/office/drawing/2014/main" id="{473518D2-2457-46A6-AC92-AD22117C5D1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348" r="16348"/>
          <a:stretch>
            <a:fillRect/>
          </a:stretch>
        </p:blipFill>
        <p:spPr/>
      </p:pic>
      <p:grpSp>
        <p:nvGrpSpPr>
          <p:cNvPr id="21" name="Group 20">
            <a:extLst>
              <a:ext uri="{FF2B5EF4-FFF2-40B4-BE49-F238E27FC236}">
                <a16:creationId xmlns:a16="http://schemas.microsoft.com/office/drawing/2014/main" id="{0725E7B6-5B8F-49BC-A5E1-C7411EC4C682}"/>
              </a:ext>
            </a:extLst>
          </p:cNvPr>
          <p:cNvGrpSpPr/>
          <p:nvPr/>
        </p:nvGrpSpPr>
        <p:grpSpPr>
          <a:xfrm>
            <a:off x="9037264" y="1229738"/>
            <a:ext cx="1361667" cy="489014"/>
            <a:chOff x="1769063" y="2652035"/>
            <a:chExt cx="4326937" cy="1553930"/>
          </a:xfrm>
          <a:solidFill>
            <a:schemeClr val="bg1"/>
          </a:solidFill>
        </p:grpSpPr>
        <p:pic>
          <p:nvPicPr>
            <p:cNvPr id="25" name="Graphic 24">
              <a:extLst>
                <a:ext uri="{FF2B5EF4-FFF2-40B4-BE49-F238E27FC236}">
                  <a16:creationId xmlns:a16="http://schemas.microsoft.com/office/drawing/2014/main" id="{6065FD4F-8C21-46AF-AC37-B845931349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69063" y="2652035"/>
              <a:ext cx="1553930" cy="1553930"/>
            </a:xfrm>
            <a:prstGeom prst="rect">
              <a:avLst/>
            </a:prstGeom>
          </p:spPr>
        </p:pic>
        <p:sp>
          <p:nvSpPr>
            <p:cNvPr id="26" name="Freeform: Shape 25">
              <a:extLst>
                <a:ext uri="{FF2B5EF4-FFF2-40B4-BE49-F238E27FC236}">
                  <a16:creationId xmlns:a16="http://schemas.microsoft.com/office/drawing/2014/main" id="{96FF85AF-7CDB-4C1E-BA73-264E639C14F3}"/>
                </a:ext>
              </a:extLst>
            </p:cNvPr>
            <p:cNvSpPr/>
            <p:nvPr/>
          </p:nvSpPr>
          <p:spPr>
            <a:xfrm>
              <a:off x="3604179" y="2933205"/>
              <a:ext cx="2491821" cy="1197583"/>
            </a:xfrm>
            <a:custGeom>
              <a:avLst/>
              <a:gdLst>
                <a:gd name="connsiteX0" fmla="*/ 257686 w 2491821"/>
                <a:gd name="connsiteY0" fmla="*/ 968162 h 1197583"/>
                <a:gd name="connsiteX1" fmla="*/ 235294 w 2491821"/>
                <a:gd name="connsiteY1" fmla="*/ 975134 h 1197583"/>
                <a:gd name="connsiteX2" fmla="*/ 229056 w 2491821"/>
                <a:gd name="connsiteY2" fmla="*/ 1000463 h 1197583"/>
                <a:gd name="connsiteX3" fmla="*/ 229056 w 2491821"/>
                <a:gd name="connsiteY3" fmla="*/ 1035335 h 1197583"/>
                <a:gd name="connsiteX4" fmla="*/ 236028 w 2491821"/>
                <a:gd name="connsiteY4" fmla="*/ 1099206 h 1197583"/>
                <a:gd name="connsiteX5" fmla="*/ 264293 w 2491821"/>
                <a:gd name="connsiteY5" fmla="*/ 1114991 h 1197583"/>
                <a:gd name="connsiteX6" fmla="*/ 320090 w 2491821"/>
                <a:gd name="connsiteY6" fmla="*/ 1049653 h 1197583"/>
                <a:gd name="connsiteX7" fmla="*/ 257686 w 2491821"/>
                <a:gd name="connsiteY7" fmla="*/ 968162 h 1197583"/>
                <a:gd name="connsiteX8" fmla="*/ 1358664 w 2491821"/>
                <a:gd name="connsiteY8" fmla="*/ 888138 h 1197583"/>
                <a:gd name="connsiteX9" fmla="*/ 1326361 w 2491821"/>
                <a:gd name="connsiteY9" fmla="*/ 904292 h 1197583"/>
                <a:gd name="connsiteX10" fmla="*/ 1315351 w 2491821"/>
                <a:gd name="connsiteY10" fmla="*/ 934757 h 1197583"/>
                <a:gd name="connsiteX11" fmla="*/ 1320671 w 2491821"/>
                <a:gd name="connsiteY11" fmla="*/ 950174 h 1197583"/>
                <a:gd name="connsiteX12" fmla="*/ 1339209 w 2491821"/>
                <a:gd name="connsiteY12" fmla="*/ 954581 h 1197583"/>
                <a:gd name="connsiteX13" fmla="*/ 1376285 w 2491821"/>
                <a:gd name="connsiteY13" fmla="*/ 954581 h 1197583"/>
                <a:gd name="connsiteX14" fmla="*/ 1399775 w 2491821"/>
                <a:gd name="connsiteY14" fmla="*/ 932922 h 1197583"/>
                <a:gd name="connsiteX15" fmla="*/ 1388396 w 2491821"/>
                <a:gd name="connsiteY15" fmla="*/ 900618 h 1197583"/>
                <a:gd name="connsiteX16" fmla="*/ 1358664 w 2491821"/>
                <a:gd name="connsiteY16" fmla="*/ 888138 h 1197583"/>
                <a:gd name="connsiteX17" fmla="*/ 720444 w 2491821"/>
                <a:gd name="connsiteY17" fmla="*/ 824636 h 1197583"/>
                <a:gd name="connsiteX18" fmla="*/ 740633 w 2491821"/>
                <a:gd name="connsiteY18" fmla="*/ 847393 h 1197583"/>
                <a:gd name="connsiteX19" fmla="*/ 740633 w 2491821"/>
                <a:gd name="connsiteY19" fmla="*/ 1060663 h 1197583"/>
                <a:gd name="connsiteX20" fmla="*/ 745221 w 2491821"/>
                <a:gd name="connsiteY20" fmla="*/ 1097739 h 1197583"/>
                <a:gd name="connsiteX21" fmla="*/ 763758 w 2491821"/>
                <a:gd name="connsiteY21" fmla="*/ 1119397 h 1197583"/>
                <a:gd name="connsiteX22" fmla="*/ 778994 w 2491821"/>
                <a:gd name="connsiteY22" fmla="*/ 1133160 h 1197583"/>
                <a:gd name="connsiteX23" fmla="*/ 782848 w 2491821"/>
                <a:gd name="connsiteY23" fmla="*/ 1147659 h 1197583"/>
                <a:gd name="connsiteX24" fmla="*/ 662812 w 2491821"/>
                <a:gd name="connsiteY24" fmla="*/ 1195015 h 1197583"/>
                <a:gd name="connsiteX25" fmla="*/ 560399 w 2491821"/>
                <a:gd name="connsiteY25" fmla="*/ 1184735 h 1197583"/>
                <a:gd name="connsiteX26" fmla="*/ 539662 w 2491821"/>
                <a:gd name="connsiteY26" fmla="*/ 1171886 h 1197583"/>
                <a:gd name="connsiteX27" fmla="*/ 531769 w 2491821"/>
                <a:gd name="connsiteY27" fmla="*/ 1150964 h 1197583"/>
                <a:gd name="connsiteX28" fmla="*/ 535807 w 2491821"/>
                <a:gd name="connsiteY28" fmla="*/ 1135548 h 1197583"/>
                <a:gd name="connsiteX29" fmla="*/ 556361 w 2491821"/>
                <a:gd name="connsiteY29" fmla="*/ 1117927 h 1197583"/>
                <a:gd name="connsiteX30" fmla="*/ 572514 w 2491821"/>
                <a:gd name="connsiteY30" fmla="*/ 1090395 h 1197583"/>
                <a:gd name="connsiteX31" fmla="*/ 577286 w 2491821"/>
                <a:gd name="connsiteY31" fmla="*/ 1033500 h 1197583"/>
                <a:gd name="connsiteX32" fmla="*/ 575632 w 2491821"/>
                <a:gd name="connsiteY32" fmla="*/ 988167 h 1197583"/>
                <a:gd name="connsiteX33" fmla="*/ 573248 w 2491821"/>
                <a:gd name="connsiteY33" fmla="*/ 949441 h 1197583"/>
                <a:gd name="connsiteX34" fmla="*/ 552691 w 2491821"/>
                <a:gd name="connsiteY34" fmla="*/ 926315 h 1197583"/>
                <a:gd name="connsiteX35" fmla="*/ 529934 w 2491821"/>
                <a:gd name="connsiteY35" fmla="*/ 896948 h 1197583"/>
                <a:gd name="connsiteX36" fmla="*/ 559666 w 2491821"/>
                <a:gd name="connsiteY36" fmla="*/ 862445 h 1197583"/>
                <a:gd name="connsiteX37" fmla="*/ 647764 w 2491821"/>
                <a:gd name="connsiteY37" fmla="*/ 835646 h 1197583"/>
                <a:gd name="connsiteX38" fmla="*/ 720444 w 2491821"/>
                <a:gd name="connsiteY38" fmla="*/ 824636 h 1197583"/>
                <a:gd name="connsiteX39" fmla="*/ 1362334 w 2491821"/>
                <a:gd name="connsiteY39" fmla="*/ 822064 h 1197583"/>
                <a:gd name="connsiteX40" fmla="*/ 1480901 w 2491821"/>
                <a:gd name="connsiteY40" fmla="*/ 861711 h 1197583"/>
                <a:gd name="connsiteX41" fmla="*/ 1520544 w 2491821"/>
                <a:gd name="connsiteY41" fmla="*/ 908695 h 1197583"/>
                <a:gd name="connsiteX42" fmla="*/ 1537796 w 2491821"/>
                <a:gd name="connsiteY42" fmla="*/ 968896 h 1197583"/>
                <a:gd name="connsiteX43" fmla="*/ 1527884 w 2491821"/>
                <a:gd name="connsiteY43" fmla="*/ 1007990 h 1197583"/>
                <a:gd name="connsiteX44" fmla="*/ 1502191 w 2491821"/>
                <a:gd name="connsiteY44" fmla="*/ 1023223 h 1197583"/>
                <a:gd name="connsiteX45" fmla="*/ 1329666 w 2491821"/>
                <a:gd name="connsiteY45" fmla="*/ 1023223 h 1197583"/>
                <a:gd name="connsiteX46" fmla="*/ 1318287 w 2491821"/>
                <a:gd name="connsiteY46" fmla="*/ 1033135 h 1197583"/>
                <a:gd name="connsiteX47" fmla="*/ 1344165 w 2491821"/>
                <a:gd name="connsiteY47" fmla="*/ 1078099 h 1197583"/>
                <a:gd name="connsiteX48" fmla="*/ 1399775 w 2491821"/>
                <a:gd name="connsiteY48" fmla="*/ 1099206 h 1197583"/>
                <a:gd name="connsiteX49" fmla="*/ 1438869 w 2491821"/>
                <a:gd name="connsiteY49" fmla="*/ 1092415 h 1197583"/>
                <a:gd name="connsiteX50" fmla="*/ 1474291 w 2491821"/>
                <a:gd name="connsiteY50" fmla="*/ 1075715 h 1197583"/>
                <a:gd name="connsiteX51" fmla="*/ 1494114 w 2491821"/>
                <a:gd name="connsiteY51" fmla="*/ 1066905 h 1197583"/>
                <a:gd name="connsiteX52" fmla="*/ 1512836 w 2491821"/>
                <a:gd name="connsiteY52" fmla="*/ 1078652 h 1197583"/>
                <a:gd name="connsiteX53" fmla="*/ 1522011 w 2491821"/>
                <a:gd name="connsiteY53" fmla="*/ 1102879 h 1197583"/>
                <a:gd name="connsiteX54" fmla="*/ 1488974 w 2491821"/>
                <a:gd name="connsiteY54" fmla="*/ 1153901 h 1197583"/>
                <a:gd name="connsiteX55" fmla="*/ 1354258 w 2491821"/>
                <a:gd name="connsiteY55" fmla="*/ 1197583 h 1197583"/>
                <a:gd name="connsiteX56" fmla="*/ 1225050 w 2491821"/>
                <a:gd name="connsiteY56" fmla="*/ 1152799 h 1197583"/>
                <a:gd name="connsiteX57" fmla="*/ 1183203 w 2491821"/>
                <a:gd name="connsiteY57" fmla="*/ 1099574 h 1197583"/>
                <a:gd name="connsiteX58" fmla="*/ 1161544 w 2491821"/>
                <a:gd name="connsiteY58" fmla="*/ 1012210 h 1197583"/>
                <a:gd name="connsiteX59" fmla="*/ 1198988 w 2491821"/>
                <a:gd name="connsiteY59" fmla="*/ 901355 h 1197583"/>
                <a:gd name="connsiteX60" fmla="*/ 1281212 w 2491821"/>
                <a:gd name="connsiteY60" fmla="*/ 837850 h 1197583"/>
                <a:gd name="connsiteX61" fmla="*/ 1362334 w 2491821"/>
                <a:gd name="connsiteY61" fmla="*/ 822064 h 1197583"/>
                <a:gd name="connsiteX62" fmla="*/ 251813 w 2491821"/>
                <a:gd name="connsiteY62" fmla="*/ 755994 h 1197583"/>
                <a:gd name="connsiteX63" fmla="*/ 234008 w 2491821"/>
                <a:gd name="connsiteY63" fmla="*/ 763150 h 1197583"/>
                <a:gd name="connsiteX64" fmla="*/ 229056 w 2491821"/>
                <a:gd name="connsiteY64" fmla="*/ 789031 h 1197583"/>
                <a:gd name="connsiteX65" fmla="*/ 229056 w 2491821"/>
                <a:gd name="connsiteY65" fmla="*/ 864648 h 1197583"/>
                <a:gd name="connsiteX66" fmla="*/ 233643 w 2491821"/>
                <a:gd name="connsiteY66" fmla="*/ 889973 h 1197583"/>
                <a:gd name="connsiteX67" fmla="*/ 249609 w 2491821"/>
                <a:gd name="connsiteY67" fmla="*/ 897317 h 1197583"/>
                <a:gd name="connsiteX68" fmla="*/ 289621 w 2491821"/>
                <a:gd name="connsiteY68" fmla="*/ 880614 h 1197583"/>
                <a:gd name="connsiteX69" fmla="*/ 302470 w 2491821"/>
                <a:gd name="connsiteY69" fmla="*/ 828306 h 1197583"/>
                <a:gd name="connsiteX70" fmla="*/ 289253 w 2491821"/>
                <a:gd name="connsiteY70" fmla="*/ 774896 h 1197583"/>
                <a:gd name="connsiteX71" fmla="*/ 251813 w 2491821"/>
                <a:gd name="connsiteY71" fmla="*/ 755994 h 1197583"/>
                <a:gd name="connsiteX72" fmla="*/ 991344 w 2491821"/>
                <a:gd name="connsiteY72" fmla="*/ 733602 h 1197583"/>
                <a:gd name="connsiteX73" fmla="*/ 1021079 w 2491821"/>
                <a:gd name="connsiteY73" fmla="*/ 733602 h 1197583"/>
                <a:gd name="connsiteX74" fmla="*/ 1033375 w 2491821"/>
                <a:gd name="connsiteY74" fmla="*/ 737821 h 1197583"/>
                <a:gd name="connsiteX75" fmla="*/ 1036496 w 2491821"/>
                <a:gd name="connsiteY75" fmla="*/ 754524 h 1197583"/>
                <a:gd name="connsiteX76" fmla="*/ 1036496 w 2491821"/>
                <a:gd name="connsiteY76" fmla="*/ 804079 h 1197583"/>
                <a:gd name="connsiteX77" fmla="*/ 1039982 w 2491821"/>
                <a:gd name="connsiteY77" fmla="*/ 818394 h 1197583"/>
                <a:gd name="connsiteX78" fmla="*/ 1054850 w 2491821"/>
                <a:gd name="connsiteY78" fmla="*/ 821699 h 1197583"/>
                <a:gd name="connsiteX79" fmla="*/ 1122759 w 2491821"/>
                <a:gd name="connsiteY79" fmla="*/ 821699 h 1197583"/>
                <a:gd name="connsiteX80" fmla="*/ 1140379 w 2491821"/>
                <a:gd name="connsiteY80" fmla="*/ 826655 h 1197583"/>
                <a:gd name="connsiteX81" fmla="*/ 1144414 w 2491821"/>
                <a:gd name="connsiteY81" fmla="*/ 847761 h 1197583"/>
                <a:gd name="connsiteX82" fmla="*/ 1144414 w 2491821"/>
                <a:gd name="connsiteY82" fmla="*/ 869420 h 1197583"/>
                <a:gd name="connsiteX83" fmla="*/ 1139277 w 2491821"/>
                <a:gd name="connsiteY83" fmla="*/ 893828 h 1197583"/>
                <a:gd name="connsiteX84" fmla="*/ 1120555 w 2491821"/>
                <a:gd name="connsiteY84" fmla="*/ 900618 h 1197583"/>
                <a:gd name="connsiteX85" fmla="*/ 1054116 w 2491821"/>
                <a:gd name="connsiteY85" fmla="*/ 900618 h 1197583"/>
                <a:gd name="connsiteX86" fmla="*/ 1040166 w 2491821"/>
                <a:gd name="connsiteY86" fmla="*/ 904292 h 1197583"/>
                <a:gd name="connsiteX87" fmla="*/ 1036496 w 2491821"/>
                <a:gd name="connsiteY87" fmla="*/ 918239 h 1197583"/>
                <a:gd name="connsiteX88" fmla="*/ 1036496 w 2491821"/>
                <a:gd name="connsiteY88" fmla="*/ 1042310 h 1197583"/>
                <a:gd name="connsiteX89" fmla="*/ 1047325 w 2491821"/>
                <a:gd name="connsiteY89" fmla="*/ 1078284 h 1197583"/>
                <a:gd name="connsiteX90" fmla="*/ 1075038 w 2491821"/>
                <a:gd name="connsiteY90" fmla="*/ 1092234 h 1197583"/>
                <a:gd name="connsiteX91" fmla="*/ 1112847 w 2491821"/>
                <a:gd name="connsiteY91" fmla="*/ 1079017 h 1197583"/>
                <a:gd name="connsiteX92" fmla="*/ 1123860 w 2491821"/>
                <a:gd name="connsiteY92" fmla="*/ 1075715 h 1197583"/>
                <a:gd name="connsiteX93" fmla="*/ 1140010 w 2491821"/>
                <a:gd name="connsiteY93" fmla="*/ 1086360 h 1197583"/>
                <a:gd name="connsiteX94" fmla="*/ 1147351 w 2491821"/>
                <a:gd name="connsiteY94" fmla="*/ 1109486 h 1197583"/>
                <a:gd name="connsiteX95" fmla="*/ 1122390 w 2491821"/>
                <a:gd name="connsiteY95" fmla="*/ 1153168 h 1197583"/>
                <a:gd name="connsiteX96" fmla="*/ 996116 w 2491821"/>
                <a:gd name="connsiteY96" fmla="*/ 1197583 h 1197583"/>
                <a:gd name="connsiteX97" fmla="*/ 901780 w 2491821"/>
                <a:gd name="connsiteY97" fmla="*/ 1164362 h 1197583"/>
                <a:gd name="connsiteX98" fmla="*/ 866174 w 2491821"/>
                <a:gd name="connsiteY98" fmla="*/ 1076814 h 1197583"/>
                <a:gd name="connsiteX99" fmla="*/ 866174 w 2491821"/>
                <a:gd name="connsiteY99" fmla="*/ 907229 h 1197583"/>
                <a:gd name="connsiteX100" fmla="*/ 864155 w 2491821"/>
                <a:gd name="connsiteY100" fmla="*/ 896764 h 1197583"/>
                <a:gd name="connsiteX101" fmla="*/ 853691 w 2491821"/>
                <a:gd name="connsiteY101" fmla="*/ 894745 h 1197583"/>
                <a:gd name="connsiteX102" fmla="*/ 815882 w 2491821"/>
                <a:gd name="connsiteY102" fmla="*/ 894745 h 1197583"/>
                <a:gd name="connsiteX103" fmla="*/ 802300 w 2491821"/>
                <a:gd name="connsiteY103" fmla="*/ 891259 h 1197583"/>
                <a:gd name="connsiteX104" fmla="*/ 799367 w 2491821"/>
                <a:gd name="connsiteY104" fmla="*/ 874925 h 1197583"/>
                <a:gd name="connsiteX105" fmla="*/ 799367 w 2491821"/>
                <a:gd name="connsiteY105" fmla="*/ 858775 h 1197583"/>
                <a:gd name="connsiteX106" fmla="*/ 807809 w 2491821"/>
                <a:gd name="connsiteY106" fmla="*/ 842621 h 1197583"/>
                <a:gd name="connsiteX107" fmla="*/ 975927 w 2491821"/>
                <a:gd name="connsiteY107" fmla="*/ 736903 h 1197583"/>
                <a:gd name="connsiteX108" fmla="*/ 991344 w 2491821"/>
                <a:gd name="connsiteY108" fmla="*/ 733602 h 1197583"/>
                <a:gd name="connsiteX109" fmla="*/ 667952 w 2491821"/>
                <a:gd name="connsiteY109" fmla="*/ 686615 h 1197583"/>
                <a:gd name="connsiteX110" fmla="*/ 718609 w 2491821"/>
                <a:gd name="connsiteY110" fmla="*/ 698546 h 1197583"/>
                <a:gd name="connsiteX111" fmla="*/ 737331 w 2491821"/>
                <a:gd name="connsiteY111" fmla="*/ 730665 h 1197583"/>
                <a:gd name="connsiteX112" fmla="*/ 709066 w 2491821"/>
                <a:gd name="connsiteY112" fmla="*/ 775449 h 1197583"/>
                <a:gd name="connsiteX113" fmla="*/ 600780 w 2491821"/>
                <a:gd name="connsiteY113" fmla="*/ 801511 h 1197583"/>
                <a:gd name="connsiteX114" fmla="*/ 558196 w 2491821"/>
                <a:gd name="connsiteY114" fmla="*/ 791231 h 1197583"/>
                <a:gd name="connsiteX115" fmla="*/ 536906 w 2491821"/>
                <a:gd name="connsiteY115" fmla="*/ 754524 h 1197583"/>
                <a:gd name="connsiteX116" fmla="*/ 582058 w 2491821"/>
                <a:gd name="connsiteY116" fmla="*/ 704968 h 1197583"/>
                <a:gd name="connsiteX117" fmla="*/ 667952 w 2491821"/>
                <a:gd name="connsiteY117" fmla="*/ 686615 h 1197583"/>
                <a:gd name="connsiteX118" fmla="*/ 309445 w 2491821"/>
                <a:gd name="connsiteY118" fmla="*/ 684046 h 1197583"/>
                <a:gd name="connsiteX119" fmla="*/ 388180 w 2491821"/>
                <a:gd name="connsiteY119" fmla="*/ 691939 h 1197583"/>
                <a:gd name="connsiteX120" fmla="*/ 440123 w 2491821"/>
                <a:gd name="connsiteY120" fmla="*/ 718550 h 1197583"/>
                <a:gd name="connsiteX121" fmla="*/ 476097 w 2491821"/>
                <a:gd name="connsiteY121" fmla="*/ 800041 h 1197583"/>
                <a:gd name="connsiteX122" fmla="*/ 465452 w 2491821"/>
                <a:gd name="connsiteY122" fmla="*/ 849412 h 1197583"/>
                <a:gd name="connsiteX123" fmla="*/ 436818 w 2491821"/>
                <a:gd name="connsiteY123" fmla="*/ 887773 h 1197583"/>
                <a:gd name="connsiteX124" fmla="*/ 423970 w 2491821"/>
                <a:gd name="connsiteY124" fmla="*/ 906492 h 1197583"/>
                <a:gd name="connsiteX125" fmla="*/ 439386 w 2491821"/>
                <a:gd name="connsiteY125" fmla="*/ 921909 h 1197583"/>
                <a:gd name="connsiteX126" fmla="*/ 494082 w 2491821"/>
                <a:gd name="connsiteY126" fmla="*/ 962654 h 1197583"/>
                <a:gd name="connsiteX127" fmla="*/ 519411 w 2491821"/>
                <a:gd name="connsiteY127" fmla="*/ 1037170 h 1197583"/>
                <a:gd name="connsiteX128" fmla="*/ 480868 w 2491821"/>
                <a:gd name="connsiteY128" fmla="*/ 1133713 h 1197583"/>
                <a:gd name="connsiteX129" fmla="*/ 329999 w 2491821"/>
                <a:gd name="connsiteY129" fmla="*/ 1191341 h 1197583"/>
                <a:gd name="connsiteX130" fmla="*/ 263191 w 2491821"/>
                <a:gd name="connsiteY130" fmla="*/ 1189506 h 1197583"/>
                <a:gd name="connsiteX131" fmla="*/ 203727 w 2491821"/>
                <a:gd name="connsiteY131" fmla="*/ 1187306 h 1197583"/>
                <a:gd name="connsiteX132" fmla="*/ 154540 w 2491821"/>
                <a:gd name="connsiteY132" fmla="*/ 1187671 h 1197583"/>
                <a:gd name="connsiteX133" fmla="*/ 78922 w 2491821"/>
                <a:gd name="connsiteY133" fmla="*/ 1189875 h 1197583"/>
                <a:gd name="connsiteX134" fmla="*/ 48454 w 2491821"/>
                <a:gd name="connsiteY134" fmla="*/ 1191710 h 1197583"/>
                <a:gd name="connsiteX135" fmla="*/ 12848 w 2491821"/>
                <a:gd name="connsiteY135" fmla="*/ 1180331 h 1197583"/>
                <a:gd name="connsiteX136" fmla="*/ 0 w 2491821"/>
                <a:gd name="connsiteY136" fmla="*/ 1153168 h 1197583"/>
                <a:gd name="connsiteX137" fmla="*/ 4772 w 2491821"/>
                <a:gd name="connsiteY137" fmla="*/ 1137014 h 1197583"/>
                <a:gd name="connsiteX138" fmla="*/ 27897 w 2491821"/>
                <a:gd name="connsiteY138" fmla="*/ 1118661 h 1197583"/>
                <a:gd name="connsiteX139" fmla="*/ 42580 w 2491821"/>
                <a:gd name="connsiteY139" fmla="*/ 1095720 h 1197583"/>
                <a:gd name="connsiteX140" fmla="*/ 51390 w 2491821"/>
                <a:gd name="connsiteY140" fmla="*/ 1028728 h 1197583"/>
                <a:gd name="connsiteX141" fmla="*/ 58365 w 2491821"/>
                <a:gd name="connsiteY141" fmla="*/ 831611 h 1197583"/>
                <a:gd name="connsiteX142" fmla="*/ 52676 w 2491821"/>
                <a:gd name="connsiteY142" fmla="*/ 774531 h 1197583"/>
                <a:gd name="connsiteX143" fmla="*/ 26062 w 2491821"/>
                <a:gd name="connsiteY143" fmla="*/ 751222 h 1197583"/>
                <a:gd name="connsiteX144" fmla="*/ 1835 w 2491821"/>
                <a:gd name="connsiteY144" fmla="*/ 721122 h 1197583"/>
                <a:gd name="connsiteX145" fmla="*/ 16334 w 2491821"/>
                <a:gd name="connsiteY145" fmla="*/ 694691 h 1197583"/>
                <a:gd name="connsiteX146" fmla="*/ 53594 w 2491821"/>
                <a:gd name="connsiteY146" fmla="*/ 684415 h 1197583"/>
                <a:gd name="connsiteX147" fmla="*/ 85529 w 2491821"/>
                <a:gd name="connsiteY147" fmla="*/ 685513 h 1197583"/>
                <a:gd name="connsiteX148" fmla="*/ 155273 w 2491821"/>
                <a:gd name="connsiteY148" fmla="*/ 686983 h 1197583"/>
                <a:gd name="connsiteX149" fmla="*/ 263560 w 2491821"/>
                <a:gd name="connsiteY149" fmla="*/ 684780 h 1197583"/>
                <a:gd name="connsiteX150" fmla="*/ 309445 w 2491821"/>
                <a:gd name="connsiteY150" fmla="*/ 684046 h 1197583"/>
                <a:gd name="connsiteX151" fmla="*/ 1755227 w 2491821"/>
                <a:gd name="connsiteY151" fmla="*/ 353857 h 1197583"/>
                <a:gd name="connsiteX152" fmla="*/ 1727146 w 2491821"/>
                <a:gd name="connsiteY152" fmla="*/ 367074 h 1197583"/>
                <a:gd name="connsiteX153" fmla="*/ 1715215 w 2491821"/>
                <a:gd name="connsiteY153" fmla="*/ 398641 h 1197583"/>
                <a:gd name="connsiteX154" fmla="*/ 1723657 w 2491821"/>
                <a:gd name="connsiteY154" fmla="*/ 427090 h 1197583"/>
                <a:gd name="connsiteX155" fmla="*/ 1746048 w 2491821"/>
                <a:gd name="connsiteY155" fmla="*/ 437920 h 1197583"/>
                <a:gd name="connsiteX156" fmla="*/ 1775415 w 2491821"/>
                <a:gd name="connsiteY156" fmla="*/ 388364 h 1197583"/>
                <a:gd name="connsiteX157" fmla="*/ 1771193 w 2491821"/>
                <a:gd name="connsiteY157" fmla="*/ 361200 h 1197583"/>
                <a:gd name="connsiteX158" fmla="*/ 1755227 w 2491821"/>
                <a:gd name="connsiteY158" fmla="*/ 353857 h 1197583"/>
                <a:gd name="connsiteX159" fmla="*/ 1472212 w 2491821"/>
                <a:gd name="connsiteY159" fmla="*/ 144260 h 1197583"/>
                <a:gd name="connsiteX160" fmla="*/ 1492401 w 2491821"/>
                <a:gd name="connsiteY160" fmla="*/ 167017 h 1197583"/>
                <a:gd name="connsiteX161" fmla="*/ 1492401 w 2491821"/>
                <a:gd name="connsiteY161" fmla="*/ 380287 h 1197583"/>
                <a:gd name="connsiteX162" fmla="*/ 1496988 w 2491821"/>
                <a:gd name="connsiteY162" fmla="*/ 417363 h 1197583"/>
                <a:gd name="connsiteX163" fmla="*/ 1515526 w 2491821"/>
                <a:gd name="connsiteY163" fmla="*/ 439021 h 1197583"/>
                <a:gd name="connsiteX164" fmla="*/ 1530762 w 2491821"/>
                <a:gd name="connsiteY164" fmla="*/ 452784 h 1197583"/>
                <a:gd name="connsiteX165" fmla="*/ 1534616 w 2491821"/>
                <a:gd name="connsiteY165" fmla="*/ 467283 h 1197583"/>
                <a:gd name="connsiteX166" fmla="*/ 1414580 w 2491821"/>
                <a:gd name="connsiteY166" fmla="*/ 514635 h 1197583"/>
                <a:gd name="connsiteX167" fmla="*/ 1312167 w 2491821"/>
                <a:gd name="connsiteY167" fmla="*/ 504359 h 1197583"/>
                <a:gd name="connsiteX168" fmla="*/ 1291429 w 2491821"/>
                <a:gd name="connsiteY168" fmla="*/ 491510 h 1197583"/>
                <a:gd name="connsiteX169" fmla="*/ 1283537 w 2491821"/>
                <a:gd name="connsiteY169" fmla="*/ 470588 h 1197583"/>
                <a:gd name="connsiteX170" fmla="*/ 1287575 w 2491821"/>
                <a:gd name="connsiteY170" fmla="*/ 455171 h 1197583"/>
                <a:gd name="connsiteX171" fmla="*/ 1308129 w 2491821"/>
                <a:gd name="connsiteY171" fmla="*/ 437551 h 1197583"/>
                <a:gd name="connsiteX172" fmla="*/ 1324282 w 2491821"/>
                <a:gd name="connsiteY172" fmla="*/ 410019 h 1197583"/>
                <a:gd name="connsiteX173" fmla="*/ 1329054 w 2491821"/>
                <a:gd name="connsiteY173" fmla="*/ 353124 h 1197583"/>
                <a:gd name="connsiteX174" fmla="*/ 1327400 w 2491821"/>
                <a:gd name="connsiteY174" fmla="*/ 307791 h 1197583"/>
                <a:gd name="connsiteX175" fmla="*/ 1325016 w 2491821"/>
                <a:gd name="connsiteY175" fmla="*/ 269065 h 1197583"/>
                <a:gd name="connsiteX176" fmla="*/ 1304459 w 2491821"/>
                <a:gd name="connsiteY176" fmla="*/ 245939 h 1197583"/>
                <a:gd name="connsiteX177" fmla="*/ 1281702 w 2491821"/>
                <a:gd name="connsiteY177" fmla="*/ 216572 h 1197583"/>
                <a:gd name="connsiteX178" fmla="*/ 1311434 w 2491821"/>
                <a:gd name="connsiteY178" fmla="*/ 182068 h 1197583"/>
                <a:gd name="connsiteX179" fmla="*/ 1399531 w 2491821"/>
                <a:gd name="connsiteY179" fmla="*/ 155270 h 1197583"/>
                <a:gd name="connsiteX180" fmla="*/ 1472212 w 2491821"/>
                <a:gd name="connsiteY180" fmla="*/ 144260 h 1197583"/>
                <a:gd name="connsiteX181" fmla="*/ 684717 w 2491821"/>
                <a:gd name="connsiteY181" fmla="*/ 144260 h 1197583"/>
                <a:gd name="connsiteX182" fmla="*/ 706373 w 2491821"/>
                <a:gd name="connsiteY182" fmla="*/ 162613 h 1197583"/>
                <a:gd name="connsiteX183" fmla="*/ 706373 w 2491821"/>
                <a:gd name="connsiteY183" fmla="*/ 361566 h 1197583"/>
                <a:gd name="connsiteX184" fmla="*/ 748588 w 2491821"/>
                <a:gd name="connsiteY184" fmla="*/ 425439 h 1197583"/>
                <a:gd name="connsiteX185" fmla="*/ 769510 w 2491821"/>
                <a:gd name="connsiteY185" fmla="*/ 419382 h 1197583"/>
                <a:gd name="connsiteX186" fmla="*/ 783825 w 2491821"/>
                <a:gd name="connsiteY186" fmla="*/ 404514 h 1197583"/>
                <a:gd name="connsiteX187" fmla="*/ 791902 w 2491821"/>
                <a:gd name="connsiteY187" fmla="*/ 325960 h 1197583"/>
                <a:gd name="connsiteX188" fmla="*/ 787863 w 2491821"/>
                <a:gd name="connsiteY188" fmla="*/ 243736 h 1197583"/>
                <a:gd name="connsiteX189" fmla="*/ 782723 w 2491821"/>
                <a:gd name="connsiteY189" fmla="*/ 230338 h 1197583"/>
                <a:gd name="connsiteX190" fmla="*/ 768777 w 2491821"/>
                <a:gd name="connsiteY190" fmla="*/ 220611 h 1197583"/>
                <a:gd name="connsiteX191" fmla="*/ 747851 w 2491821"/>
                <a:gd name="connsiteY191" fmla="*/ 192714 h 1197583"/>
                <a:gd name="connsiteX192" fmla="*/ 783825 w 2491821"/>
                <a:gd name="connsiteY192" fmla="*/ 161143 h 1197583"/>
                <a:gd name="connsiteX193" fmla="*/ 918541 w 2491821"/>
                <a:gd name="connsiteY193" fmla="*/ 144260 h 1197583"/>
                <a:gd name="connsiteX194" fmla="*/ 955617 w 2491821"/>
                <a:gd name="connsiteY194" fmla="*/ 183535 h 1197583"/>
                <a:gd name="connsiteX195" fmla="*/ 955249 w 2491821"/>
                <a:gd name="connsiteY195" fmla="*/ 200054 h 1197583"/>
                <a:gd name="connsiteX196" fmla="*/ 954147 w 2491821"/>
                <a:gd name="connsiteY196" fmla="*/ 243003 h 1197583"/>
                <a:gd name="connsiteX197" fmla="*/ 954147 w 2491821"/>
                <a:gd name="connsiteY197" fmla="*/ 404883 h 1197583"/>
                <a:gd name="connsiteX198" fmla="*/ 975437 w 2491821"/>
                <a:gd name="connsiteY198" fmla="*/ 427640 h 1197583"/>
                <a:gd name="connsiteX199" fmla="*/ 993426 w 2491821"/>
                <a:gd name="connsiteY199" fmla="*/ 453336 h 1197583"/>
                <a:gd name="connsiteX200" fmla="*/ 915240 w 2491821"/>
                <a:gd name="connsiteY200" fmla="*/ 504359 h 1197583"/>
                <a:gd name="connsiteX201" fmla="*/ 826406 w 2491821"/>
                <a:gd name="connsiteY201" fmla="*/ 515004 h 1197583"/>
                <a:gd name="connsiteX202" fmla="*/ 802363 w 2491821"/>
                <a:gd name="connsiteY202" fmla="*/ 510965 h 1197583"/>
                <a:gd name="connsiteX203" fmla="*/ 794839 w 2491821"/>
                <a:gd name="connsiteY203" fmla="*/ 495184 h 1197583"/>
                <a:gd name="connsiteX204" fmla="*/ 780888 w 2491821"/>
                <a:gd name="connsiteY204" fmla="*/ 472423 h 1197583"/>
                <a:gd name="connsiteX205" fmla="*/ 772815 w 2491821"/>
                <a:gd name="connsiteY205" fmla="*/ 474442 h 1197583"/>
                <a:gd name="connsiteX206" fmla="*/ 750423 w 2491821"/>
                <a:gd name="connsiteY206" fmla="*/ 489310 h 1197583"/>
                <a:gd name="connsiteX207" fmla="*/ 670767 w 2491821"/>
                <a:gd name="connsiteY207" fmla="*/ 514635 h 1197583"/>
                <a:gd name="connsiteX208" fmla="*/ 571291 w 2491821"/>
                <a:gd name="connsiteY208" fmla="*/ 473893 h 1197583"/>
                <a:gd name="connsiteX209" fmla="*/ 546696 w 2491821"/>
                <a:gd name="connsiteY209" fmla="*/ 358997 h 1197583"/>
                <a:gd name="connsiteX210" fmla="*/ 547064 w 2491821"/>
                <a:gd name="connsiteY210" fmla="*/ 307607 h 1197583"/>
                <a:gd name="connsiteX211" fmla="*/ 547064 w 2491821"/>
                <a:gd name="connsiteY211" fmla="*/ 290720 h 1197583"/>
                <a:gd name="connsiteX212" fmla="*/ 541375 w 2491821"/>
                <a:gd name="connsiteY212" fmla="*/ 244285 h 1197583"/>
                <a:gd name="connsiteX213" fmla="*/ 520634 w 2491821"/>
                <a:gd name="connsiteY213" fmla="*/ 220976 h 1197583"/>
                <a:gd name="connsiteX214" fmla="*/ 502465 w 2491821"/>
                <a:gd name="connsiteY214" fmla="*/ 209232 h 1197583"/>
                <a:gd name="connsiteX215" fmla="*/ 498610 w 2491821"/>
                <a:gd name="connsiteY215" fmla="*/ 197117 h 1197583"/>
                <a:gd name="connsiteX216" fmla="*/ 540822 w 2491821"/>
                <a:gd name="connsiteY216" fmla="*/ 160042 h 1197583"/>
                <a:gd name="connsiteX217" fmla="*/ 684717 w 2491821"/>
                <a:gd name="connsiteY217" fmla="*/ 144260 h 1197583"/>
                <a:gd name="connsiteX218" fmla="*/ 2331043 w 2491821"/>
                <a:gd name="connsiteY218" fmla="*/ 143891 h 1197583"/>
                <a:gd name="connsiteX219" fmla="*/ 2410330 w 2491821"/>
                <a:gd name="connsiteY219" fmla="*/ 168118 h 1197583"/>
                <a:gd name="connsiteX220" fmla="*/ 2442634 w 2491821"/>
                <a:gd name="connsiteY220" fmla="*/ 208680 h 1197583"/>
                <a:gd name="connsiteX221" fmla="*/ 2454012 w 2491821"/>
                <a:gd name="connsiteY221" fmla="*/ 277141 h 1197583"/>
                <a:gd name="connsiteX222" fmla="*/ 2459152 w 2491821"/>
                <a:gd name="connsiteY222" fmla="*/ 406349 h 1197583"/>
                <a:gd name="connsiteX223" fmla="*/ 2463740 w 2491821"/>
                <a:gd name="connsiteY223" fmla="*/ 428008 h 1197583"/>
                <a:gd name="connsiteX224" fmla="*/ 2486316 w 2491821"/>
                <a:gd name="connsiteY224" fmla="*/ 454803 h 1197583"/>
                <a:gd name="connsiteX225" fmla="*/ 2491821 w 2491821"/>
                <a:gd name="connsiteY225" fmla="*/ 471322 h 1197583"/>
                <a:gd name="connsiteX226" fmla="*/ 2462822 w 2491821"/>
                <a:gd name="connsiteY226" fmla="*/ 505092 h 1197583"/>
                <a:gd name="connsiteX227" fmla="*/ 2359308 w 2491821"/>
                <a:gd name="connsiteY227" fmla="*/ 514635 h 1197583"/>
                <a:gd name="connsiteX228" fmla="*/ 2287729 w 2491821"/>
                <a:gd name="connsiteY228" fmla="*/ 505829 h 1197583"/>
                <a:gd name="connsiteX229" fmla="*/ 2266070 w 2491821"/>
                <a:gd name="connsiteY229" fmla="*/ 476093 h 1197583"/>
                <a:gd name="connsiteX230" fmla="*/ 2268274 w 2491821"/>
                <a:gd name="connsiteY230" fmla="*/ 465264 h 1197583"/>
                <a:gd name="connsiteX231" fmla="*/ 2282957 w 2491821"/>
                <a:gd name="connsiteY231" fmla="*/ 448196 h 1197583"/>
                <a:gd name="connsiteX232" fmla="*/ 2297641 w 2491821"/>
                <a:gd name="connsiteY232" fmla="*/ 345415 h 1197583"/>
                <a:gd name="connsiteX233" fmla="*/ 2285894 w 2491821"/>
                <a:gd name="connsiteY233" fmla="*/ 270531 h 1197583"/>
                <a:gd name="connsiteX234" fmla="*/ 2250654 w 2491821"/>
                <a:gd name="connsiteY234" fmla="*/ 251076 h 1197583"/>
                <a:gd name="connsiteX235" fmla="*/ 2216883 w 2491821"/>
                <a:gd name="connsiteY235" fmla="*/ 266861 h 1197583"/>
                <a:gd name="connsiteX236" fmla="*/ 2207705 w 2491821"/>
                <a:gd name="connsiteY236" fmla="*/ 324125 h 1197583"/>
                <a:gd name="connsiteX237" fmla="*/ 2207705 w 2491821"/>
                <a:gd name="connsiteY237" fmla="*/ 396806 h 1197583"/>
                <a:gd name="connsiteX238" fmla="*/ 2210461 w 2491821"/>
                <a:gd name="connsiteY238" fmla="*/ 426538 h 1197583"/>
                <a:gd name="connsiteX239" fmla="*/ 2228630 w 2491821"/>
                <a:gd name="connsiteY239" fmla="*/ 457740 h 1197583"/>
                <a:gd name="connsiteX240" fmla="*/ 2232668 w 2491821"/>
                <a:gd name="connsiteY240" fmla="*/ 472792 h 1197583"/>
                <a:gd name="connsiteX241" fmla="*/ 2202568 w 2491821"/>
                <a:gd name="connsiteY241" fmla="*/ 504727 h 1197583"/>
                <a:gd name="connsiteX242" fmla="*/ 2108597 w 2491821"/>
                <a:gd name="connsiteY242" fmla="*/ 515004 h 1197583"/>
                <a:gd name="connsiteX243" fmla="*/ 2006549 w 2491821"/>
                <a:gd name="connsiteY243" fmla="*/ 472792 h 1197583"/>
                <a:gd name="connsiteX244" fmla="*/ 2009670 w 2491821"/>
                <a:gd name="connsiteY244" fmla="*/ 459394 h 1197583"/>
                <a:gd name="connsiteX245" fmla="*/ 2024538 w 2491821"/>
                <a:gd name="connsiteY245" fmla="*/ 446361 h 1197583"/>
                <a:gd name="connsiteX246" fmla="*/ 2036650 w 2491821"/>
                <a:gd name="connsiteY246" fmla="*/ 430392 h 1197583"/>
                <a:gd name="connsiteX247" fmla="*/ 2041421 w 2491821"/>
                <a:gd name="connsiteY247" fmla="*/ 386161 h 1197583"/>
                <a:gd name="connsiteX248" fmla="*/ 2043990 w 2491821"/>
                <a:gd name="connsiteY248" fmla="*/ 298432 h 1197583"/>
                <a:gd name="connsiteX249" fmla="*/ 2040136 w 2491821"/>
                <a:gd name="connsiteY249" fmla="*/ 265210 h 1197583"/>
                <a:gd name="connsiteX250" fmla="*/ 2017928 w 2491821"/>
                <a:gd name="connsiteY250" fmla="*/ 245939 h 1197583"/>
                <a:gd name="connsiteX251" fmla="*/ 2002146 w 2491821"/>
                <a:gd name="connsiteY251" fmla="*/ 221712 h 1197583"/>
                <a:gd name="connsiteX252" fmla="*/ 2014991 w 2491821"/>
                <a:gd name="connsiteY252" fmla="*/ 197670 h 1197583"/>
                <a:gd name="connsiteX253" fmla="*/ 2067852 w 2491821"/>
                <a:gd name="connsiteY253" fmla="*/ 173992 h 1197583"/>
                <a:gd name="connsiteX254" fmla="*/ 2135761 w 2491821"/>
                <a:gd name="connsiteY254" fmla="*/ 152886 h 1197583"/>
                <a:gd name="connsiteX255" fmla="*/ 2180541 w 2491821"/>
                <a:gd name="connsiteY255" fmla="*/ 144260 h 1197583"/>
                <a:gd name="connsiteX256" fmla="*/ 2199079 w 2491821"/>
                <a:gd name="connsiteY256" fmla="*/ 152333 h 1197583"/>
                <a:gd name="connsiteX257" fmla="*/ 2206606 w 2491821"/>
                <a:gd name="connsiteY257" fmla="*/ 171423 h 1197583"/>
                <a:gd name="connsiteX258" fmla="*/ 2206238 w 2491821"/>
                <a:gd name="connsiteY258" fmla="*/ 180598 h 1197583"/>
                <a:gd name="connsiteX259" fmla="*/ 2205870 w 2491821"/>
                <a:gd name="connsiteY259" fmla="*/ 185738 h 1197583"/>
                <a:gd name="connsiteX260" fmla="*/ 2220553 w 2491821"/>
                <a:gd name="connsiteY260" fmla="*/ 203359 h 1197583"/>
                <a:gd name="connsiteX261" fmla="*/ 2239275 w 2491821"/>
                <a:gd name="connsiteY261" fmla="*/ 189409 h 1197583"/>
                <a:gd name="connsiteX262" fmla="*/ 2331043 w 2491821"/>
                <a:gd name="connsiteY262" fmla="*/ 143891 h 1197583"/>
                <a:gd name="connsiteX263" fmla="*/ 1196906 w 2491821"/>
                <a:gd name="connsiteY263" fmla="*/ 143891 h 1197583"/>
                <a:gd name="connsiteX264" fmla="*/ 1214895 w 2491821"/>
                <a:gd name="connsiteY264" fmla="*/ 150498 h 1197583"/>
                <a:gd name="connsiteX265" fmla="*/ 1220031 w 2491821"/>
                <a:gd name="connsiteY265" fmla="*/ 173258 h 1197583"/>
                <a:gd name="connsiteX266" fmla="*/ 1220031 w 2491821"/>
                <a:gd name="connsiteY266" fmla="*/ 498485 h 1197583"/>
                <a:gd name="connsiteX267" fmla="*/ 1212323 w 2491821"/>
                <a:gd name="connsiteY267" fmla="*/ 574836 h 1197583"/>
                <a:gd name="connsiteX268" fmla="*/ 1185896 w 2491821"/>
                <a:gd name="connsiteY268" fmla="*/ 617416 h 1197583"/>
                <a:gd name="connsiteX269" fmla="*/ 1136156 w 2491821"/>
                <a:gd name="connsiteY269" fmla="*/ 642929 h 1197583"/>
                <a:gd name="connsiteX270" fmla="*/ 1073936 w 2491821"/>
                <a:gd name="connsiteY270" fmla="*/ 652657 h 1197583"/>
                <a:gd name="connsiteX271" fmla="*/ 1013920 w 2491821"/>
                <a:gd name="connsiteY271" fmla="*/ 638342 h 1197583"/>
                <a:gd name="connsiteX272" fmla="*/ 989877 w 2491821"/>
                <a:gd name="connsiteY272" fmla="*/ 602736 h 1197583"/>
                <a:gd name="connsiteX273" fmla="*/ 996668 w 2491821"/>
                <a:gd name="connsiteY273" fmla="*/ 586218 h 1197583"/>
                <a:gd name="connsiteX274" fmla="*/ 1013002 w 2491821"/>
                <a:gd name="connsiteY274" fmla="*/ 579243 h 1197583"/>
                <a:gd name="connsiteX275" fmla="*/ 1024749 w 2491821"/>
                <a:gd name="connsiteY275" fmla="*/ 580344 h 1197583"/>
                <a:gd name="connsiteX276" fmla="*/ 1033924 w 2491821"/>
                <a:gd name="connsiteY276" fmla="*/ 581446 h 1197583"/>
                <a:gd name="connsiteX277" fmla="*/ 1045855 w 2491821"/>
                <a:gd name="connsiteY277" fmla="*/ 575204 h 1197583"/>
                <a:gd name="connsiteX278" fmla="*/ 1051179 w 2491821"/>
                <a:gd name="connsiteY278" fmla="*/ 561254 h 1197583"/>
                <a:gd name="connsiteX279" fmla="*/ 1050078 w 2491821"/>
                <a:gd name="connsiteY279" fmla="*/ 550977 h 1197583"/>
                <a:gd name="connsiteX280" fmla="*/ 1047506 w 2491821"/>
                <a:gd name="connsiteY280" fmla="*/ 525649 h 1197583"/>
                <a:gd name="connsiteX281" fmla="*/ 1047506 w 2491821"/>
                <a:gd name="connsiteY281" fmla="*/ 292558 h 1197583"/>
                <a:gd name="connsiteX282" fmla="*/ 1041817 w 2491821"/>
                <a:gd name="connsiteY282" fmla="*/ 266861 h 1197583"/>
                <a:gd name="connsiteX283" fmla="*/ 1022181 w 2491821"/>
                <a:gd name="connsiteY283" fmla="*/ 252178 h 1197583"/>
                <a:gd name="connsiteX284" fmla="*/ 1001256 w 2491821"/>
                <a:gd name="connsiteY284" fmla="*/ 226849 h 1197583"/>
                <a:gd name="connsiteX285" fmla="*/ 1018142 w 2491821"/>
                <a:gd name="connsiteY285" fmla="*/ 193263 h 1197583"/>
                <a:gd name="connsiteX286" fmla="*/ 1073203 w 2491821"/>
                <a:gd name="connsiteY286" fmla="*/ 167017 h 1197583"/>
                <a:gd name="connsiteX287" fmla="*/ 1139277 w 2491821"/>
                <a:gd name="connsiteY287" fmla="*/ 151231 h 1197583"/>
                <a:gd name="connsiteX288" fmla="*/ 1196906 w 2491821"/>
                <a:gd name="connsiteY288" fmla="*/ 143891 h 1197583"/>
                <a:gd name="connsiteX289" fmla="*/ 1779819 w 2491821"/>
                <a:gd name="connsiteY289" fmla="*/ 141323 h 1197583"/>
                <a:gd name="connsiteX290" fmla="*/ 1888108 w 2491821"/>
                <a:gd name="connsiteY290" fmla="*/ 173623 h 1197583"/>
                <a:gd name="connsiteX291" fmla="*/ 1920961 w 2491821"/>
                <a:gd name="connsiteY291" fmla="*/ 213086 h 1197583"/>
                <a:gd name="connsiteX292" fmla="*/ 1930320 w 2491821"/>
                <a:gd name="connsiteY292" fmla="*/ 274205 h 1197583"/>
                <a:gd name="connsiteX293" fmla="*/ 1929587 w 2491821"/>
                <a:gd name="connsiteY293" fmla="*/ 328897 h 1197583"/>
                <a:gd name="connsiteX294" fmla="*/ 1937664 w 2491821"/>
                <a:gd name="connsiteY294" fmla="*/ 402679 h 1197583"/>
                <a:gd name="connsiteX295" fmla="*/ 1945372 w 2491821"/>
                <a:gd name="connsiteY295" fmla="*/ 412956 h 1197583"/>
                <a:gd name="connsiteX296" fmla="*/ 1960789 w 2491821"/>
                <a:gd name="connsiteY296" fmla="*/ 416994 h 1197583"/>
                <a:gd name="connsiteX297" fmla="*/ 1972536 w 2491821"/>
                <a:gd name="connsiteY297" fmla="*/ 432411 h 1197583"/>
                <a:gd name="connsiteX298" fmla="*/ 1958401 w 2491821"/>
                <a:gd name="connsiteY298" fmla="*/ 469118 h 1197583"/>
                <a:gd name="connsiteX299" fmla="*/ 1921879 w 2491821"/>
                <a:gd name="connsiteY299" fmla="*/ 501057 h 1197583"/>
                <a:gd name="connsiteX300" fmla="*/ 1864246 w 2491821"/>
                <a:gd name="connsiteY300" fmla="*/ 517207 h 1197583"/>
                <a:gd name="connsiteX301" fmla="*/ 1803312 w 2491821"/>
                <a:gd name="connsiteY301" fmla="*/ 490777 h 1197583"/>
                <a:gd name="connsiteX302" fmla="*/ 1788997 w 2491821"/>
                <a:gd name="connsiteY302" fmla="*/ 481233 h 1197583"/>
                <a:gd name="connsiteX303" fmla="*/ 1769542 w 2491821"/>
                <a:gd name="connsiteY303" fmla="*/ 490409 h 1197583"/>
                <a:gd name="connsiteX304" fmla="*/ 1686216 w 2491821"/>
                <a:gd name="connsiteY304" fmla="*/ 517207 h 1197583"/>
                <a:gd name="connsiteX305" fmla="*/ 1608395 w 2491821"/>
                <a:gd name="connsiteY305" fmla="*/ 496650 h 1197583"/>
                <a:gd name="connsiteX306" fmla="*/ 1577562 w 2491821"/>
                <a:gd name="connsiteY306" fmla="*/ 461229 h 1197583"/>
                <a:gd name="connsiteX307" fmla="*/ 1566183 w 2491821"/>
                <a:gd name="connsiteY307" fmla="*/ 415528 h 1197583"/>
                <a:gd name="connsiteX308" fmla="*/ 1597017 w 2491821"/>
                <a:gd name="connsiteY308" fmla="*/ 347987 h 1197583"/>
                <a:gd name="connsiteX309" fmla="*/ 1740912 w 2491821"/>
                <a:gd name="connsiteY309" fmla="*/ 301368 h 1197583"/>
                <a:gd name="connsiteX310" fmla="*/ 1767707 w 2491821"/>
                <a:gd name="connsiteY310" fmla="*/ 297146 h 1197583"/>
                <a:gd name="connsiteX311" fmla="*/ 1773212 w 2491821"/>
                <a:gd name="connsiteY311" fmla="*/ 277506 h 1197583"/>
                <a:gd name="connsiteX312" fmla="*/ 1765139 w 2491821"/>
                <a:gd name="connsiteY312" fmla="*/ 221160 h 1197583"/>
                <a:gd name="connsiteX313" fmla="*/ 1738708 w 2491821"/>
                <a:gd name="connsiteY313" fmla="*/ 203724 h 1197583"/>
                <a:gd name="connsiteX314" fmla="*/ 1719069 w 2491821"/>
                <a:gd name="connsiteY314" fmla="*/ 210331 h 1197583"/>
                <a:gd name="connsiteX315" fmla="*/ 1697595 w 2491821"/>
                <a:gd name="connsiteY315" fmla="*/ 234558 h 1197583"/>
                <a:gd name="connsiteX316" fmla="*/ 1629321 w 2491821"/>
                <a:gd name="connsiteY316" fmla="*/ 281176 h 1197583"/>
                <a:gd name="connsiteX317" fmla="*/ 1599954 w 2491821"/>
                <a:gd name="connsiteY317" fmla="*/ 270531 h 1197583"/>
                <a:gd name="connsiteX318" fmla="*/ 1588575 w 2491821"/>
                <a:gd name="connsiteY318" fmla="*/ 242634 h 1197583"/>
                <a:gd name="connsiteX319" fmla="*/ 1602706 w 2491821"/>
                <a:gd name="connsiteY319" fmla="*/ 207394 h 1197583"/>
                <a:gd name="connsiteX320" fmla="*/ 1641067 w 2491821"/>
                <a:gd name="connsiteY320" fmla="*/ 176560 h 1197583"/>
                <a:gd name="connsiteX321" fmla="*/ 1779819 w 2491821"/>
                <a:gd name="connsiteY321" fmla="*/ 141323 h 1197583"/>
                <a:gd name="connsiteX322" fmla="*/ 1419720 w 2491821"/>
                <a:gd name="connsiteY322" fmla="*/ 6238 h 1197583"/>
                <a:gd name="connsiteX323" fmla="*/ 1470377 w 2491821"/>
                <a:gd name="connsiteY323" fmla="*/ 18169 h 1197583"/>
                <a:gd name="connsiteX324" fmla="*/ 1489099 w 2491821"/>
                <a:gd name="connsiteY324" fmla="*/ 50289 h 1197583"/>
                <a:gd name="connsiteX325" fmla="*/ 1460834 w 2491821"/>
                <a:gd name="connsiteY325" fmla="*/ 95069 h 1197583"/>
                <a:gd name="connsiteX326" fmla="*/ 1352548 w 2491821"/>
                <a:gd name="connsiteY326" fmla="*/ 121134 h 1197583"/>
                <a:gd name="connsiteX327" fmla="*/ 1309964 w 2491821"/>
                <a:gd name="connsiteY327" fmla="*/ 110854 h 1197583"/>
                <a:gd name="connsiteX328" fmla="*/ 1288674 w 2491821"/>
                <a:gd name="connsiteY328" fmla="*/ 74147 h 1197583"/>
                <a:gd name="connsiteX329" fmla="*/ 1333826 w 2491821"/>
                <a:gd name="connsiteY329" fmla="*/ 24592 h 1197583"/>
                <a:gd name="connsiteX330" fmla="*/ 1419720 w 2491821"/>
                <a:gd name="connsiteY330" fmla="*/ 6238 h 1197583"/>
                <a:gd name="connsiteX331" fmla="*/ 1142214 w 2491821"/>
                <a:gd name="connsiteY331" fmla="*/ 6238 h 1197583"/>
                <a:gd name="connsiteX332" fmla="*/ 1192868 w 2491821"/>
                <a:gd name="connsiteY332" fmla="*/ 18169 h 1197583"/>
                <a:gd name="connsiteX333" fmla="*/ 1211589 w 2491821"/>
                <a:gd name="connsiteY333" fmla="*/ 50289 h 1197583"/>
                <a:gd name="connsiteX334" fmla="*/ 1183324 w 2491821"/>
                <a:gd name="connsiteY334" fmla="*/ 95069 h 1197583"/>
                <a:gd name="connsiteX335" fmla="*/ 1075038 w 2491821"/>
                <a:gd name="connsiteY335" fmla="*/ 121134 h 1197583"/>
                <a:gd name="connsiteX336" fmla="*/ 1032458 w 2491821"/>
                <a:gd name="connsiteY336" fmla="*/ 110854 h 1197583"/>
                <a:gd name="connsiteX337" fmla="*/ 1011167 w 2491821"/>
                <a:gd name="connsiteY337" fmla="*/ 74147 h 1197583"/>
                <a:gd name="connsiteX338" fmla="*/ 1056316 w 2491821"/>
                <a:gd name="connsiteY338" fmla="*/ 24592 h 1197583"/>
                <a:gd name="connsiteX339" fmla="*/ 1142214 w 2491821"/>
                <a:gd name="connsiteY339" fmla="*/ 6238 h 1197583"/>
                <a:gd name="connsiteX340" fmla="*/ 435351 w 2491821"/>
                <a:gd name="connsiteY340" fmla="*/ 0 h 1197583"/>
                <a:gd name="connsiteX341" fmla="*/ 459943 w 2491821"/>
                <a:gd name="connsiteY341" fmla="*/ 14680 h 1197583"/>
                <a:gd name="connsiteX342" fmla="*/ 492247 w 2491821"/>
                <a:gd name="connsiteY342" fmla="*/ 105714 h 1197583"/>
                <a:gd name="connsiteX343" fmla="*/ 481602 w 2491821"/>
                <a:gd name="connsiteY343" fmla="*/ 142056 h 1197583"/>
                <a:gd name="connsiteX344" fmla="*/ 453705 w 2491821"/>
                <a:gd name="connsiteY344" fmla="*/ 155638 h 1197583"/>
                <a:gd name="connsiteX345" fmla="*/ 434250 w 2491821"/>
                <a:gd name="connsiteY345" fmla="*/ 150498 h 1197583"/>
                <a:gd name="connsiteX346" fmla="*/ 400479 w 2491821"/>
                <a:gd name="connsiteY346" fmla="*/ 114524 h 1197583"/>
                <a:gd name="connsiteX347" fmla="*/ 360651 w 2491821"/>
                <a:gd name="connsiteY347" fmla="*/ 89564 h 1197583"/>
                <a:gd name="connsiteX348" fmla="*/ 273836 w 2491821"/>
                <a:gd name="connsiteY348" fmla="*/ 81856 h 1197583"/>
                <a:gd name="connsiteX349" fmla="*/ 242638 w 2491821"/>
                <a:gd name="connsiteY349" fmla="*/ 94704 h 1197583"/>
                <a:gd name="connsiteX350" fmla="*/ 234377 w 2491821"/>
                <a:gd name="connsiteY350" fmla="*/ 132145 h 1197583"/>
                <a:gd name="connsiteX351" fmla="*/ 230523 w 2491821"/>
                <a:gd name="connsiteY351" fmla="*/ 182802 h 1197583"/>
                <a:gd name="connsiteX352" fmla="*/ 239333 w 2491821"/>
                <a:gd name="connsiteY352" fmla="*/ 201524 h 1197583"/>
                <a:gd name="connsiteX353" fmla="*/ 272370 w 2491821"/>
                <a:gd name="connsiteY353" fmla="*/ 206661 h 1197583"/>
                <a:gd name="connsiteX354" fmla="*/ 296228 w 2491821"/>
                <a:gd name="connsiteY354" fmla="*/ 200787 h 1197583"/>
                <a:gd name="connsiteX355" fmla="*/ 306873 w 2491821"/>
                <a:gd name="connsiteY355" fmla="*/ 180967 h 1197583"/>
                <a:gd name="connsiteX356" fmla="*/ 341380 w 2491821"/>
                <a:gd name="connsiteY356" fmla="*/ 140955 h 1197583"/>
                <a:gd name="connsiteX357" fmla="*/ 386161 w 2491821"/>
                <a:gd name="connsiteY357" fmla="*/ 248139 h 1197583"/>
                <a:gd name="connsiteX358" fmla="*/ 366706 w 2491821"/>
                <a:gd name="connsiteY358" fmla="*/ 347987 h 1197583"/>
                <a:gd name="connsiteX359" fmla="*/ 334405 w 2491821"/>
                <a:gd name="connsiteY359" fmla="*/ 367439 h 1197583"/>
                <a:gd name="connsiteX360" fmla="*/ 309445 w 2491821"/>
                <a:gd name="connsiteY360" fmla="*/ 338440 h 1197583"/>
                <a:gd name="connsiteX361" fmla="*/ 304854 w 2491821"/>
                <a:gd name="connsiteY361" fmla="*/ 312013 h 1197583"/>
                <a:gd name="connsiteX362" fmla="*/ 294393 w 2491821"/>
                <a:gd name="connsiteY362" fmla="*/ 297330 h 1197583"/>
                <a:gd name="connsiteX363" fmla="*/ 259156 w 2491821"/>
                <a:gd name="connsiteY363" fmla="*/ 285948 h 1197583"/>
                <a:gd name="connsiteX364" fmla="*/ 236764 w 2491821"/>
                <a:gd name="connsiteY364" fmla="*/ 291821 h 1197583"/>
                <a:gd name="connsiteX365" fmla="*/ 231624 w 2491821"/>
                <a:gd name="connsiteY365" fmla="*/ 314213 h 1197583"/>
                <a:gd name="connsiteX366" fmla="*/ 231256 w 2491821"/>
                <a:gd name="connsiteY366" fmla="*/ 348352 h 1197583"/>
                <a:gd name="connsiteX367" fmla="*/ 244473 w 2491821"/>
                <a:gd name="connsiteY367" fmla="*/ 425805 h 1197583"/>
                <a:gd name="connsiteX368" fmla="*/ 253464 w 2491821"/>
                <a:gd name="connsiteY368" fmla="*/ 432964 h 1197583"/>
                <a:gd name="connsiteX369" fmla="*/ 277510 w 2491821"/>
                <a:gd name="connsiteY369" fmla="*/ 437551 h 1197583"/>
                <a:gd name="connsiteX370" fmla="*/ 293660 w 2491821"/>
                <a:gd name="connsiteY370" fmla="*/ 447463 h 1197583"/>
                <a:gd name="connsiteX371" fmla="*/ 300267 w 2491821"/>
                <a:gd name="connsiteY371" fmla="*/ 466918 h 1197583"/>
                <a:gd name="connsiteX372" fmla="*/ 267230 w 2491821"/>
                <a:gd name="connsiteY372" fmla="*/ 503257 h 1197583"/>
                <a:gd name="connsiteX373" fmla="*/ 133247 w 2491821"/>
                <a:gd name="connsiteY373" fmla="*/ 514635 h 1197583"/>
                <a:gd name="connsiteX374" fmla="*/ 28999 w 2491821"/>
                <a:gd name="connsiteY374" fmla="*/ 505829 h 1197583"/>
                <a:gd name="connsiteX375" fmla="*/ 8077 w 2491821"/>
                <a:gd name="connsiteY375" fmla="*/ 491145 h 1197583"/>
                <a:gd name="connsiteX376" fmla="*/ 0 w 2491821"/>
                <a:gd name="connsiteY376" fmla="*/ 467652 h 1197583"/>
                <a:gd name="connsiteX377" fmla="*/ 11747 w 2491821"/>
                <a:gd name="connsiteY377" fmla="*/ 441590 h 1197583"/>
                <a:gd name="connsiteX378" fmla="*/ 31935 w 2491821"/>
                <a:gd name="connsiteY378" fmla="*/ 432411 h 1197583"/>
                <a:gd name="connsiteX379" fmla="*/ 56530 w 2491821"/>
                <a:gd name="connsiteY379" fmla="*/ 394971 h 1197583"/>
                <a:gd name="connsiteX380" fmla="*/ 63137 w 2491821"/>
                <a:gd name="connsiteY380" fmla="*/ 189040 h 1197583"/>
                <a:gd name="connsiteX381" fmla="*/ 58365 w 2491821"/>
                <a:gd name="connsiteY381" fmla="*/ 99108 h 1197583"/>
                <a:gd name="connsiteX382" fmla="*/ 35240 w 2491821"/>
                <a:gd name="connsiteY382" fmla="*/ 70477 h 1197583"/>
                <a:gd name="connsiteX383" fmla="*/ 11194 w 2491821"/>
                <a:gd name="connsiteY383" fmla="*/ 56343 h 1197583"/>
                <a:gd name="connsiteX384" fmla="*/ 5505 w 2491821"/>
                <a:gd name="connsiteY384" fmla="*/ 38907 h 1197583"/>
                <a:gd name="connsiteX385" fmla="*/ 21290 w 2491821"/>
                <a:gd name="connsiteY385" fmla="*/ 11928 h 1197583"/>
                <a:gd name="connsiteX386" fmla="*/ 60200 w 2491821"/>
                <a:gd name="connsiteY386" fmla="*/ 1098 h 1197583"/>
                <a:gd name="connsiteX387" fmla="*/ 103149 w 2491821"/>
                <a:gd name="connsiteY387" fmla="*/ 3302 h 1197583"/>
                <a:gd name="connsiteX388" fmla="*/ 246308 w 2491821"/>
                <a:gd name="connsiteY388" fmla="*/ 8073 h 1197583"/>
                <a:gd name="connsiteX389" fmla="*/ 425805 w 2491821"/>
                <a:gd name="connsiteY389" fmla="*/ 733 h 1197583"/>
                <a:gd name="connsiteX390" fmla="*/ 435351 w 2491821"/>
                <a:gd name="connsiteY390" fmla="*/ 0 h 119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2491821" h="1197583">
                  <a:moveTo>
                    <a:pt x="257686" y="968162"/>
                  </a:moveTo>
                  <a:cubicBezTo>
                    <a:pt x="246919" y="968162"/>
                    <a:pt x="239454" y="970487"/>
                    <a:pt x="235294" y="975134"/>
                  </a:cubicBezTo>
                  <a:cubicBezTo>
                    <a:pt x="231134" y="979784"/>
                    <a:pt x="229056" y="988229"/>
                    <a:pt x="229056" y="1000463"/>
                  </a:cubicBezTo>
                  <a:lnTo>
                    <a:pt x="229056" y="1035335"/>
                  </a:lnTo>
                  <a:cubicBezTo>
                    <a:pt x="229056" y="1067395"/>
                    <a:pt x="231381" y="1088685"/>
                    <a:pt x="236028" y="1099206"/>
                  </a:cubicBezTo>
                  <a:cubicBezTo>
                    <a:pt x="240678" y="1109729"/>
                    <a:pt x="250099" y="1114991"/>
                    <a:pt x="264293" y="1114991"/>
                  </a:cubicBezTo>
                  <a:cubicBezTo>
                    <a:pt x="301490" y="1114991"/>
                    <a:pt x="320090" y="1093210"/>
                    <a:pt x="320090" y="1049653"/>
                  </a:cubicBezTo>
                  <a:cubicBezTo>
                    <a:pt x="320090" y="995326"/>
                    <a:pt x="299287" y="968162"/>
                    <a:pt x="257686" y="968162"/>
                  </a:cubicBezTo>
                  <a:close/>
                  <a:moveTo>
                    <a:pt x="1358664" y="888138"/>
                  </a:moveTo>
                  <a:cubicBezTo>
                    <a:pt x="1344961" y="888138"/>
                    <a:pt x="1334191" y="893522"/>
                    <a:pt x="1326361" y="904292"/>
                  </a:cubicBezTo>
                  <a:cubicBezTo>
                    <a:pt x="1319021" y="914325"/>
                    <a:pt x="1315351" y="924480"/>
                    <a:pt x="1315351" y="934757"/>
                  </a:cubicBezTo>
                  <a:cubicBezTo>
                    <a:pt x="1315351" y="942101"/>
                    <a:pt x="1317123" y="947237"/>
                    <a:pt x="1320671" y="950174"/>
                  </a:cubicBezTo>
                  <a:cubicBezTo>
                    <a:pt x="1324220" y="953111"/>
                    <a:pt x="1330399" y="954581"/>
                    <a:pt x="1339209" y="954581"/>
                  </a:cubicBezTo>
                  <a:lnTo>
                    <a:pt x="1376285" y="954581"/>
                  </a:lnTo>
                  <a:cubicBezTo>
                    <a:pt x="1391945" y="954581"/>
                    <a:pt x="1399775" y="947359"/>
                    <a:pt x="1399775" y="932922"/>
                  </a:cubicBezTo>
                  <a:cubicBezTo>
                    <a:pt x="1399775" y="919709"/>
                    <a:pt x="1395983" y="908939"/>
                    <a:pt x="1388396" y="900618"/>
                  </a:cubicBezTo>
                  <a:cubicBezTo>
                    <a:pt x="1380810" y="892298"/>
                    <a:pt x="1370901" y="888138"/>
                    <a:pt x="1358664" y="888138"/>
                  </a:cubicBezTo>
                  <a:close/>
                  <a:moveTo>
                    <a:pt x="720444" y="824636"/>
                  </a:moveTo>
                  <a:cubicBezTo>
                    <a:pt x="733905" y="824636"/>
                    <a:pt x="740633" y="832223"/>
                    <a:pt x="740633" y="847393"/>
                  </a:cubicBezTo>
                  <a:lnTo>
                    <a:pt x="740633" y="1060663"/>
                  </a:lnTo>
                  <a:cubicBezTo>
                    <a:pt x="740633" y="1077550"/>
                    <a:pt x="742162" y="1089909"/>
                    <a:pt x="745221" y="1097739"/>
                  </a:cubicBezTo>
                  <a:cubicBezTo>
                    <a:pt x="748282" y="1105569"/>
                    <a:pt x="754461" y="1112787"/>
                    <a:pt x="763758" y="1119397"/>
                  </a:cubicBezTo>
                  <a:cubicBezTo>
                    <a:pt x="771345" y="1124781"/>
                    <a:pt x="776422" y="1129368"/>
                    <a:pt x="778994" y="1133160"/>
                  </a:cubicBezTo>
                  <a:cubicBezTo>
                    <a:pt x="781563" y="1136955"/>
                    <a:pt x="782848" y="1141786"/>
                    <a:pt x="782848" y="1147659"/>
                  </a:cubicBezTo>
                  <a:cubicBezTo>
                    <a:pt x="782848" y="1179230"/>
                    <a:pt x="742836" y="1195015"/>
                    <a:pt x="662812" y="1195015"/>
                  </a:cubicBezTo>
                  <a:cubicBezTo>
                    <a:pt x="619745" y="1195015"/>
                    <a:pt x="585606" y="1191588"/>
                    <a:pt x="560399" y="1184735"/>
                  </a:cubicBezTo>
                  <a:cubicBezTo>
                    <a:pt x="551836" y="1182288"/>
                    <a:pt x="544923" y="1178006"/>
                    <a:pt x="539662" y="1171886"/>
                  </a:cubicBezTo>
                  <a:cubicBezTo>
                    <a:pt x="534400" y="1165770"/>
                    <a:pt x="531769" y="1158794"/>
                    <a:pt x="531769" y="1150964"/>
                  </a:cubicBezTo>
                  <a:cubicBezTo>
                    <a:pt x="531769" y="1144358"/>
                    <a:pt x="533114" y="1139218"/>
                    <a:pt x="535807" y="1135548"/>
                  </a:cubicBezTo>
                  <a:cubicBezTo>
                    <a:pt x="538497" y="1131878"/>
                    <a:pt x="545351" y="1126004"/>
                    <a:pt x="556361" y="1117927"/>
                  </a:cubicBezTo>
                  <a:cubicBezTo>
                    <a:pt x="563948" y="1112301"/>
                    <a:pt x="569331" y="1103122"/>
                    <a:pt x="572514" y="1090395"/>
                  </a:cubicBezTo>
                  <a:cubicBezTo>
                    <a:pt x="575694" y="1077672"/>
                    <a:pt x="577286" y="1058707"/>
                    <a:pt x="577286" y="1033500"/>
                  </a:cubicBezTo>
                  <a:cubicBezTo>
                    <a:pt x="577286" y="1025426"/>
                    <a:pt x="576734" y="1010312"/>
                    <a:pt x="575632" y="988167"/>
                  </a:cubicBezTo>
                  <a:cubicBezTo>
                    <a:pt x="574534" y="966022"/>
                    <a:pt x="573738" y="953111"/>
                    <a:pt x="573248" y="949441"/>
                  </a:cubicBezTo>
                  <a:cubicBezTo>
                    <a:pt x="571778" y="939407"/>
                    <a:pt x="564928" y="931699"/>
                    <a:pt x="552691" y="926315"/>
                  </a:cubicBezTo>
                  <a:cubicBezTo>
                    <a:pt x="537521" y="919709"/>
                    <a:pt x="529934" y="909919"/>
                    <a:pt x="529934" y="896948"/>
                  </a:cubicBezTo>
                  <a:cubicBezTo>
                    <a:pt x="529934" y="881532"/>
                    <a:pt x="539842" y="870031"/>
                    <a:pt x="559666" y="862445"/>
                  </a:cubicBezTo>
                  <a:cubicBezTo>
                    <a:pt x="587073" y="851921"/>
                    <a:pt x="616440" y="842990"/>
                    <a:pt x="647764" y="835646"/>
                  </a:cubicBezTo>
                  <a:cubicBezTo>
                    <a:pt x="679087" y="828306"/>
                    <a:pt x="703314" y="824636"/>
                    <a:pt x="720444" y="824636"/>
                  </a:cubicBezTo>
                  <a:close/>
                  <a:moveTo>
                    <a:pt x="1362334" y="822064"/>
                  </a:moveTo>
                  <a:cubicBezTo>
                    <a:pt x="1408832" y="822064"/>
                    <a:pt x="1448354" y="835281"/>
                    <a:pt x="1480901" y="861711"/>
                  </a:cubicBezTo>
                  <a:cubicBezTo>
                    <a:pt x="1497294" y="874925"/>
                    <a:pt x="1510511" y="890585"/>
                    <a:pt x="1520544" y="908695"/>
                  </a:cubicBezTo>
                  <a:cubicBezTo>
                    <a:pt x="1532045" y="929252"/>
                    <a:pt x="1537796" y="949319"/>
                    <a:pt x="1537796" y="968896"/>
                  </a:cubicBezTo>
                  <a:cubicBezTo>
                    <a:pt x="1537796" y="984803"/>
                    <a:pt x="1534491" y="997832"/>
                    <a:pt x="1527884" y="1007990"/>
                  </a:cubicBezTo>
                  <a:cubicBezTo>
                    <a:pt x="1521278" y="1018145"/>
                    <a:pt x="1512714" y="1023223"/>
                    <a:pt x="1502191" y="1023223"/>
                  </a:cubicBezTo>
                  <a:lnTo>
                    <a:pt x="1329666" y="1023223"/>
                  </a:lnTo>
                  <a:cubicBezTo>
                    <a:pt x="1322079" y="1023223"/>
                    <a:pt x="1318287" y="1026525"/>
                    <a:pt x="1318287" y="1033135"/>
                  </a:cubicBezTo>
                  <a:cubicBezTo>
                    <a:pt x="1318287" y="1049038"/>
                    <a:pt x="1326913" y="1064028"/>
                    <a:pt x="1344165" y="1078099"/>
                  </a:cubicBezTo>
                  <a:cubicBezTo>
                    <a:pt x="1361417" y="1092171"/>
                    <a:pt x="1379955" y="1099206"/>
                    <a:pt x="1399775" y="1099206"/>
                  </a:cubicBezTo>
                  <a:cubicBezTo>
                    <a:pt x="1411522" y="1099206"/>
                    <a:pt x="1424554" y="1096943"/>
                    <a:pt x="1438869" y="1092415"/>
                  </a:cubicBezTo>
                  <a:cubicBezTo>
                    <a:pt x="1453185" y="1087890"/>
                    <a:pt x="1464994" y="1082322"/>
                    <a:pt x="1474291" y="1075715"/>
                  </a:cubicBezTo>
                  <a:cubicBezTo>
                    <a:pt x="1482614" y="1069842"/>
                    <a:pt x="1489221" y="1066905"/>
                    <a:pt x="1494114" y="1066905"/>
                  </a:cubicBezTo>
                  <a:cubicBezTo>
                    <a:pt x="1500477" y="1066905"/>
                    <a:pt x="1506716" y="1070819"/>
                    <a:pt x="1512836" y="1078652"/>
                  </a:cubicBezTo>
                  <a:cubicBezTo>
                    <a:pt x="1518953" y="1086482"/>
                    <a:pt x="1522011" y="1094559"/>
                    <a:pt x="1522011" y="1102879"/>
                  </a:cubicBezTo>
                  <a:cubicBezTo>
                    <a:pt x="1522011" y="1120496"/>
                    <a:pt x="1511001" y="1137504"/>
                    <a:pt x="1488974" y="1153901"/>
                  </a:cubicBezTo>
                  <a:cubicBezTo>
                    <a:pt x="1450067" y="1183021"/>
                    <a:pt x="1405161" y="1197583"/>
                    <a:pt x="1354258" y="1197583"/>
                  </a:cubicBezTo>
                  <a:cubicBezTo>
                    <a:pt x="1302867" y="1197583"/>
                    <a:pt x="1259800" y="1182656"/>
                    <a:pt x="1225050" y="1152799"/>
                  </a:cubicBezTo>
                  <a:cubicBezTo>
                    <a:pt x="1208163" y="1138116"/>
                    <a:pt x="1194216" y="1120374"/>
                    <a:pt x="1183203" y="1099574"/>
                  </a:cubicBezTo>
                  <a:cubicBezTo>
                    <a:pt x="1168766" y="1071920"/>
                    <a:pt x="1161544" y="1042800"/>
                    <a:pt x="1161544" y="1012210"/>
                  </a:cubicBezTo>
                  <a:cubicBezTo>
                    <a:pt x="1161544" y="971099"/>
                    <a:pt x="1174024" y="934145"/>
                    <a:pt x="1198988" y="901355"/>
                  </a:cubicBezTo>
                  <a:cubicBezTo>
                    <a:pt x="1220521" y="872968"/>
                    <a:pt x="1247932" y="851800"/>
                    <a:pt x="1281212" y="837850"/>
                  </a:cubicBezTo>
                  <a:cubicBezTo>
                    <a:pt x="1306172" y="827326"/>
                    <a:pt x="1333214" y="822064"/>
                    <a:pt x="1362334" y="822064"/>
                  </a:cubicBezTo>
                  <a:close/>
                  <a:moveTo>
                    <a:pt x="251813" y="755994"/>
                  </a:moveTo>
                  <a:cubicBezTo>
                    <a:pt x="243249" y="755994"/>
                    <a:pt x="237313" y="758378"/>
                    <a:pt x="234008" y="763150"/>
                  </a:cubicBezTo>
                  <a:cubicBezTo>
                    <a:pt x="230707" y="767921"/>
                    <a:pt x="229056" y="776547"/>
                    <a:pt x="229056" y="789031"/>
                  </a:cubicBezTo>
                  <a:lnTo>
                    <a:pt x="229056" y="864648"/>
                  </a:lnTo>
                  <a:cubicBezTo>
                    <a:pt x="229056" y="876638"/>
                    <a:pt x="230585" y="885080"/>
                    <a:pt x="233643" y="889973"/>
                  </a:cubicBezTo>
                  <a:cubicBezTo>
                    <a:pt x="236702" y="894870"/>
                    <a:pt x="242026" y="897317"/>
                    <a:pt x="249609" y="897317"/>
                  </a:cubicBezTo>
                  <a:cubicBezTo>
                    <a:pt x="267720" y="897317"/>
                    <a:pt x="281058" y="891749"/>
                    <a:pt x="289621" y="880614"/>
                  </a:cubicBezTo>
                  <a:cubicBezTo>
                    <a:pt x="298188" y="869479"/>
                    <a:pt x="302470" y="852043"/>
                    <a:pt x="302470" y="828306"/>
                  </a:cubicBezTo>
                  <a:cubicBezTo>
                    <a:pt x="302470" y="805302"/>
                    <a:pt x="298063" y="787498"/>
                    <a:pt x="289253" y="774896"/>
                  </a:cubicBezTo>
                  <a:cubicBezTo>
                    <a:pt x="280446" y="762295"/>
                    <a:pt x="267963" y="755994"/>
                    <a:pt x="251813" y="755994"/>
                  </a:cubicBezTo>
                  <a:close/>
                  <a:moveTo>
                    <a:pt x="991344" y="733602"/>
                  </a:moveTo>
                  <a:lnTo>
                    <a:pt x="1021079" y="733602"/>
                  </a:lnTo>
                  <a:cubicBezTo>
                    <a:pt x="1027196" y="733602"/>
                    <a:pt x="1031293" y="735009"/>
                    <a:pt x="1033375" y="737821"/>
                  </a:cubicBezTo>
                  <a:cubicBezTo>
                    <a:pt x="1035454" y="740636"/>
                    <a:pt x="1036496" y="746204"/>
                    <a:pt x="1036496" y="754524"/>
                  </a:cubicBezTo>
                  <a:lnTo>
                    <a:pt x="1036496" y="804079"/>
                  </a:lnTo>
                  <a:cubicBezTo>
                    <a:pt x="1036496" y="811419"/>
                    <a:pt x="1037657" y="816194"/>
                    <a:pt x="1039982" y="818394"/>
                  </a:cubicBezTo>
                  <a:cubicBezTo>
                    <a:pt x="1042307" y="820598"/>
                    <a:pt x="1047263" y="821699"/>
                    <a:pt x="1054850" y="821699"/>
                  </a:cubicBezTo>
                  <a:lnTo>
                    <a:pt x="1122759" y="821699"/>
                  </a:lnTo>
                  <a:cubicBezTo>
                    <a:pt x="1131812" y="821699"/>
                    <a:pt x="1137685" y="823350"/>
                    <a:pt x="1140379" y="826655"/>
                  </a:cubicBezTo>
                  <a:cubicBezTo>
                    <a:pt x="1143069" y="829957"/>
                    <a:pt x="1144414" y="836994"/>
                    <a:pt x="1144414" y="847761"/>
                  </a:cubicBezTo>
                  <a:lnTo>
                    <a:pt x="1144414" y="869420"/>
                  </a:lnTo>
                  <a:cubicBezTo>
                    <a:pt x="1144414" y="881163"/>
                    <a:pt x="1142700" y="889303"/>
                    <a:pt x="1139277" y="893828"/>
                  </a:cubicBezTo>
                  <a:cubicBezTo>
                    <a:pt x="1135850" y="898356"/>
                    <a:pt x="1129609" y="900618"/>
                    <a:pt x="1120555" y="900618"/>
                  </a:cubicBezTo>
                  <a:lnTo>
                    <a:pt x="1054116" y="900618"/>
                  </a:lnTo>
                  <a:cubicBezTo>
                    <a:pt x="1047263" y="900618"/>
                    <a:pt x="1042613" y="901842"/>
                    <a:pt x="1040166" y="904292"/>
                  </a:cubicBezTo>
                  <a:cubicBezTo>
                    <a:pt x="1037719" y="906739"/>
                    <a:pt x="1036496" y="911389"/>
                    <a:pt x="1036496" y="918239"/>
                  </a:cubicBezTo>
                  <a:lnTo>
                    <a:pt x="1036496" y="1042310"/>
                  </a:lnTo>
                  <a:cubicBezTo>
                    <a:pt x="1036496" y="1056993"/>
                    <a:pt x="1040104" y="1068984"/>
                    <a:pt x="1047325" y="1078284"/>
                  </a:cubicBezTo>
                  <a:cubicBezTo>
                    <a:pt x="1054544" y="1087584"/>
                    <a:pt x="1063781" y="1092234"/>
                    <a:pt x="1075038" y="1092234"/>
                  </a:cubicBezTo>
                  <a:cubicBezTo>
                    <a:pt x="1084582" y="1092234"/>
                    <a:pt x="1097183" y="1087827"/>
                    <a:pt x="1112847" y="1079017"/>
                  </a:cubicBezTo>
                  <a:cubicBezTo>
                    <a:pt x="1116517" y="1076814"/>
                    <a:pt x="1120187" y="1075715"/>
                    <a:pt x="1123860" y="1075715"/>
                  </a:cubicBezTo>
                  <a:cubicBezTo>
                    <a:pt x="1129734" y="1075715"/>
                    <a:pt x="1135117" y="1079264"/>
                    <a:pt x="1140010" y="1086360"/>
                  </a:cubicBezTo>
                  <a:cubicBezTo>
                    <a:pt x="1144904" y="1093457"/>
                    <a:pt x="1147351" y="1101166"/>
                    <a:pt x="1147351" y="1109486"/>
                  </a:cubicBezTo>
                  <a:cubicBezTo>
                    <a:pt x="1147351" y="1124656"/>
                    <a:pt x="1139030" y="1139218"/>
                    <a:pt x="1122390" y="1153168"/>
                  </a:cubicBezTo>
                  <a:cubicBezTo>
                    <a:pt x="1087640" y="1182778"/>
                    <a:pt x="1045549" y="1197583"/>
                    <a:pt x="996116" y="1197583"/>
                  </a:cubicBezTo>
                  <a:cubicBezTo>
                    <a:pt x="956962" y="1197583"/>
                    <a:pt x="925517" y="1186511"/>
                    <a:pt x="901780" y="1164362"/>
                  </a:cubicBezTo>
                  <a:cubicBezTo>
                    <a:pt x="878043" y="1142217"/>
                    <a:pt x="866174" y="1113034"/>
                    <a:pt x="866174" y="1076814"/>
                  </a:cubicBezTo>
                  <a:lnTo>
                    <a:pt x="866174" y="907229"/>
                  </a:lnTo>
                  <a:cubicBezTo>
                    <a:pt x="866174" y="901598"/>
                    <a:pt x="865500" y="898113"/>
                    <a:pt x="864155" y="896764"/>
                  </a:cubicBezTo>
                  <a:cubicBezTo>
                    <a:pt x="862807" y="895419"/>
                    <a:pt x="859321" y="894745"/>
                    <a:pt x="853691" y="894745"/>
                  </a:cubicBezTo>
                  <a:lnTo>
                    <a:pt x="815882" y="894745"/>
                  </a:lnTo>
                  <a:cubicBezTo>
                    <a:pt x="808785" y="894745"/>
                    <a:pt x="804260" y="893584"/>
                    <a:pt x="802300" y="891259"/>
                  </a:cubicBezTo>
                  <a:cubicBezTo>
                    <a:pt x="800344" y="888934"/>
                    <a:pt x="799367" y="883488"/>
                    <a:pt x="799367" y="874925"/>
                  </a:cubicBezTo>
                  <a:lnTo>
                    <a:pt x="799367" y="858775"/>
                  </a:lnTo>
                  <a:cubicBezTo>
                    <a:pt x="799610" y="851431"/>
                    <a:pt x="802425" y="846048"/>
                    <a:pt x="807809" y="842621"/>
                  </a:cubicBezTo>
                  <a:lnTo>
                    <a:pt x="975927" y="736903"/>
                  </a:lnTo>
                  <a:cubicBezTo>
                    <a:pt x="980087" y="734703"/>
                    <a:pt x="985227" y="733602"/>
                    <a:pt x="991344" y="733602"/>
                  </a:cubicBezTo>
                  <a:close/>
                  <a:moveTo>
                    <a:pt x="667952" y="686615"/>
                  </a:moveTo>
                  <a:cubicBezTo>
                    <a:pt x="689242" y="686615"/>
                    <a:pt x="706129" y="690594"/>
                    <a:pt x="718609" y="698546"/>
                  </a:cubicBezTo>
                  <a:cubicBezTo>
                    <a:pt x="731090" y="706497"/>
                    <a:pt x="737331" y="717205"/>
                    <a:pt x="737331" y="730665"/>
                  </a:cubicBezTo>
                  <a:cubicBezTo>
                    <a:pt x="737331" y="749509"/>
                    <a:pt x="727909" y="764435"/>
                    <a:pt x="709066" y="775449"/>
                  </a:cubicBezTo>
                  <a:cubicBezTo>
                    <a:pt x="679209" y="792822"/>
                    <a:pt x="643114" y="801511"/>
                    <a:pt x="600780" y="801511"/>
                  </a:cubicBezTo>
                  <a:cubicBezTo>
                    <a:pt x="582913" y="801511"/>
                    <a:pt x="568719" y="798084"/>
                    <a:pt x="558196" y="791231"/>
                  </a:cubicBezTo>
                  <a:cubicBezTo>
                    <a:pt x="544003" y="782421"/>
                    <a:pt x="536906" y="770187"/>
                    <a:pt x="536906" y="754524"/>
                  </a:cubicBezTo>
                  <a:cubicBezTo>
                    <a:pt x="536906" y="733480"/>
                    <a:pt x="551958" y="716962"/>
                    <a:pt x="582058" y="704968"/>
                  </a:cubicBezTo>
                  <a:cubicBezTo>
                    <a:pt x="612648" y="692735"/>
                    <a:pt x="641279" y="686615"/>
                    <a:pt x="667952" y="686615"/>
                  </a:cubicBezTo>
                  <a:close/>
                  <a:moveTo>
                    <a:pt x="309445" y="684046"/>
                  </a:moveTo>
                  <a:cubicBezTo>
                    <a:pt x="341992" y="684046"/>
                    <a:pt x="368238" y="686677"/>
                    <a:pt x="388180" y="691939"/>
                  </a:cubicBezTo>
                  <a:cubicBezTo>
                    <a:pt x="408125" y="697201"/>
                    <a:pt x="425440" y="706070"/>
                    <a:pt x="440123" y="718550"/>
                  </a:cubicBezTo>
                  <a:cubicBezTo>
                    <a:pt x="464103" y="738863"/>
                    <a:pt x="476097" y="766027"/>
                    <a:pt x="476097" y="800041"/>
                  </a:cubicBezTo>
                  <a:cubicBezTo>
                    <a:pt x="476097" y="816928"/>
                    <a:pt x="472548" y="833384"/>
                    <a:pt x="465452" y="849412"/>
                  </a:cubicBezTo>
                  <a:cubicBezTo>
                    <a:pt x="458355" y="865441"/>
                    <a:pt x="448808" y="878227"/>
                    <a:pt x="436818" y="887773"/>
                  </a:cubicBezTo>
                  <a:cubicBezTo>
                    <a:pt x="428255" y="894623"/>
                    <a:pt x="423970" y="900865"/>
                    <a:pt x="423970" y="906492"/>
                  </a:cubicBezTo>
                  <a:cubicBezTo>
                    <a:pt x="423970" y="912612"/>
                    <a:pt x="429110" y="917749"/>
                    <a:pt x="439386" y="921909"/>
                  </a:cubicBezTo>
                  <a:cubicBezTo>
                    <a:pt x="459453" y="929985"/>
                    <a:pt x="477685" y="943567"/>
                    <a:pt x="494082" y="962654"/>
                  </a:cubicBezTo>
                  <a:cubicBezTo>
                    <a:pt x="510969" y="982478"/>
                    <a:pt x="519411" y="1007316"/>
                    <a:pt x="519411" y="1037170"/>
                  </a:cubicBezTo>
                  <a:cubicBezTo>
                    <a:pt x="519411" y="1072410"/>
                    <a:pt x="506562" y="1104589"/>
                    <a:pt x="480868" y="1133713"/>
                  </a:cubicBezTo>
                  <a:cubicBezTo>
                    <a:pt x="446851" y="1172133"/>
                    <a:pt x="396563" y="1191341"/>
                    <a:pt x="329999" y="1191341"/>
                  </a:cubicBezTo>
                  <a:cubicBezTo>
                    <a:pt x="320945" y="1191341"/>
                    <a:pt x="298675" y="1190730"/>
                    <a:pt x="263191" y="1189506"/>
                  </a:cubicBezTo>
                  <a:cubicBezTo>
                    <a:pt x="230891" y="1188283"/>
                    <a:pt x="211067" y="1187550"/>
                    <a:pt x="203727" y="1187306"/>
                  </a:cubicBezTo>
                  <a:lnTo>
                    <a:pt x="154540" y="1187671"/>
                  </a:lnTo>
                  <a:cubicBezTo>
                    <a:pt x="120033" y="1188161"/>
                    <a:pt x="94826" y="1188895"/>
                    <a:pt x="78922" y="1189875"/>
                  </a:cubicBezTo>
                  <a:cubicBezTo>
                    <a:pt x="64729" y="1191098"/>
                    <a:pt x="54570" y="1191710"/>
                    <a:pt x="48454" y="1191710"/>
                  </a:cubicBezTo>
                  <a:cubicBezTo>
                    <a:pt x="33527" y="1191710"/>
                    <a:pt x="21658" y="1187918"/>
                    <a:pt x="12848" y="1180331"/>
                  </a:cubicBezTo>
                  <a:cubicBezTo>
                    <a:pt x="4282" y="1172745"/>
                    <a:pt x="0" y="1163688"/>
                    <a:pt x="0" y="1153168"/>
                  </a:cubicBezTo>
                  <a:cubicBezTo>
                    <a:pt x="0" y="1146314"/>
                    <a:pt x="1592" y="1140931"/>
                    <a:pt x="4772" y="1137014"/>
                  </a:cubicBezTo>
                  <a:cubicBezTo>
                    <a:pt x="7952" y="1133101"/>
                    <a:pt x="15663" y="1126981"/>
                    <a:pt x="27897" y="1118661"/>
                  </a:cubicBezTo>
                  <a:cubicBezTo>
                    <a:pt x="34994" y="1113767"/>
                    <a:pt x="39890" y="1106121"/>
                    <a:pt x="42580" y="1095720"/>
                  </a:cubicBezTo>
                  <a:cubicBezTo>
                    <a:pt x="45274" y="1085318"/>
                    <a:pt x="48210" y="1062988"/>
                    <a:pt x="51390" y="1028728"/>
                  </a:cubicBezTo>
                  <a:cubicBezTo>
                    <a:pt x="56040" y="975381"/>
                    <a:pt x="58365" y="909675"/>
                    <a:pt x="58365" y="831611"/>
                  </a:cubicBezTo>
                  <a:cubicBezTo>
                    <a:pt x="58365" y="802977"/>
                    <a:pt x="56468" y="783950"/>
                    <a:pt x="52676" y="774531"/>
                  </a:cubicBezTo>
                  <a:cubicBezTo>
                    <a:pt x="48881" y="765110"/>
                    <a:pt x="40012" y="757339"/>
                    <a:pt x="26062" y="751222"/>
                  </a:cubicBezTo>
                  <a:cubicBezTo>
                    <a:pt x="9912" y="744369"/>
                    <a:pt x="1835" y="734335"/>
                    <a:pt x="1835" y="721122"/>
                  </a:cubicBezTo>
                  <a:cubicBezTo>
                    <a:pt x="1835" y="710352"/>
                    <a:pt x="6669" y="701545"/>
                    <a:pt x="16334" y="694691"/>
                  </a:cubicBezTo>
                  <a:cubicBezTo>
                    <a:pt x="26003" y="687838"/>
                    <a:pt x="38420" y="684415"/>
                    <a:pt x="53594" y="684415"/>
                  </a:cubicBezTo>
                  <a:cubicBezTo>
                    <a:pt x="61914" y="684415"/>
                    <a:pt x="72559" y="684780"/>
                    <a:pt x="85529" y="685513"/>
                  </a:cubicBezTo>
                  <a:cubicBezTo>
                    <a:pt x="107063" y="686493"/>
                    <a:pt x="130313" y="686983"/>
                    <a:pt x="155273" y="686983"/>
                  </a:cubicBezTo>
                  <a:cubicBezTo>
                    <a:pt x="173627" y="686983"/>
                    <a:pt x="209722" y="686250"/>
                    <a:pt x="263560" y="684780"/>
                  </a:cubicBezTo>
                  <a:cubicBezTo>
                    <a:pt x="280446" y="684290"/>
                    <a:pt x="295738" y="684046"/>
                    <a:pt x="309445" y="684046"/>
                  </a:cubicBezTo>
                  <a:close/>
                  <a:moveTo>
                    <a:pt x="1755227" y="353857"/>
                  </a:moveTo>
                  <a:cubicBezTo>
                    <a:pt x="1744460" y="353857"/>
                    <a:pt x="1735097" y="358264"/>
                    <a:pt x="1727146" y="367074"/>
                  </a:cubicBezTo>
                  <a:cubicBezTo>
                    <a:pt x="1719191" y="375884"/>
                    <a:pt x="1715215" y="386407"/>
                    <a:pt x="1715215" y="398641"/>
                  </a:cubicBezTo>
                  <a:cubicBezTo>
                    <a:pt x="1715215" y="410388"/>
                    <a:pt x="1718030" y="419872"/>
                    <a:pt x="1723657" y="427090"/>
                  </a:cubicBezTo>
                  <a:cubicBezTo>
                    <a:pt x="1729287" y="434309"/>
                    <a:pt x="1736752" y="437920"/>
                    <a:pt x="1746048" y="437920"/>
                  </a:cubicBezTo>
                  <a:cubicBezTo>
                    <a:pt x="1765625" y="437920"/>
                    <a:pt x="1775415" y="421401"/>
                    <a:pt x="1775415" y="388364"/>
                  </a:cubicBezTo>
                  <a:cubicBezTo>
                    <a:pt x="1775415" y="374904"/>
                    <a:pt x="1774008" y="365851"/>
                    <a:pt x="1771193" y="361200"/>
                  </a:cubicBezTo>
                  <a:cubicBezTo>
                    <a:pt x="1768381" y="356550"/>
                    <a:pt x="1763057" y="354104"/>
                    <a:pt x="1755227" y="353857"/>
                  </a:cubicBezTo>
                  <a:close/>
                  <a:moveTo>
                    <a:pt x="1472212" y="144260"/>
                  </a:moveTo>
                  <a:cubicBezTo>
                    <a:pt x="1485672" y="144260"/>
                    <a:pt x="1492401" y="151843"/>
                    <a:pt x="1492401" y="167017"/>
                  </a:cubicBezTo>
                  <a:lnTo>
                    <a:pt x="1492401" y="380287"/>
                  </a:lnTo>
                  <a:cubicBezTo>
                    <a:pt x="1492401" y="397174"/>
                    <a:pt x="1493930" y="409533"/>
                    <a:pt x="1496988" y="417363"/>
                  </a:cubicBezTo>
                  <a:cubicBezTo>
                    <a:pt x="1500050" y="425193"/>
                    <a:pt x="1506229" y="432411"/>
                    <a:pt x="1515526" y="439021"/>
                  </a:cubicBezTo>
                  <a:cubicBezTo>
                    <a:pt x="1523113" y="444405"/>
                    <a:pt x="1528190" y="448992"/>
                    <a:pt x="1530762" y="452784"/>
                  </a:cubicBezTo>
                  <a:cubicBezTo>
                    <a:pt x="1533330" y="456579"/>
                    <a:pt x="1534616" y="461410"/>
                    <a:pt x="1534616" y="467283"/>
                  </a:cubicBezTo>
                  <a:cubicBezTo>
                    <a:pt x="1534616" y="498854"/>
                    <a:pt x="1494604" y="514635"/>
                    <a:pt x="1414580" y="514635"/>
                  </a:cubicBezTo>
                  <a:cubicBezTo>
                    <a:pt x="1371513" y="514635"/>
                    <a:pt x="1337374" y="511212"/>
                    <a:pt x="1312167" y="504359"/>
                  </a:cubicBezTo>
                  <a:cubicBezTo>
                    <a:pt x="1303604" y="501912"/>
                    <a:pt x="1296691" y="497630"/>
                    <a:pt x="1291429" y="491510"/>
                  </a:cubicBezTo>
                  <a:cubicBezTo>
                    <a:pt x="1286168" y="485393"/>
                    <a:pt x="1283537" y="478418"/>
                    <a:pt x="1283537" y="470588"/>
                  </a:cubicBezTo>
                  <a:cubicBezTo>
                    <a:pt x="1283537" y="463982"/>
                    <a:pt x="1284882" y="458842"/>
                    <a:pt x="1287575" y="455171"/>
                  </a:cubicBezTo>
                  <a:cubicBezTo>
                    <a:pt x="1290265" y="451501"/>
                    <a:pt x="1297119" y="445628"/>
                    <a:pt x="1308129" y="437551"/>
                  </a:cubicBezTo>
                  <a:cubicBezTo>
                    <a:pt x="1315716" y="431925"/>
                    <a:pt x="1321099" y="422746"/>
                    <a:pt x="1324282" y="410019"/>
                  </a:cubicBezTo>
                  <a:cubicBezTo>
                    <a:pt x="1327462" y="397296"/>
                    <a:pt x="1329054" y="378331"/>
                    <a:pt x="1329054" y="353124"/>
                  </a:cubicBezTo>
                  <a:cubicBezTo>
                    <a:pt x="1329054" y="345050"/>
                    <a:pt x="1328502" y="329936"/>
                    <a:pt x="1327400" y="307791"/>
                  </a:cubicBezTo>
                  <a:cubicBezTo>
                    <a:pt x="1326302" y="285642"/>
                    <a:pt x="1325506" y="272735"/>
                    <a:pt x="1325016" y="269065"/>
                  </a:cubicBezTo>
                  <a:cubicBezTo>
                    <a:pt x="1323546" y="259031"/>
                    <a:pt x="1316696" y="251323"/>
                    <a:pt x="1304459" y="245939"/>
                  </a:cubicBezTo>
                  <a:cubicBezTo>
                    <a:pt x="1289285" y="239333"/>
                    <a:pt x="1281702" y="229542"/>
                    <a:pt x="1281702" y="216572"/>
                  </a:cubicBezTo>
                  <a:cubicBezTo>
                    <a:pt x="1281702" y="201156"/>
                    <a:pt x="1291610" y="189652"/>
                    <a:pt x="1311434" y="182068"/>
                  </a:cubicBezTo>
                  <a:cubicBezTo>
                    <a:pt x="1338841" y="171545"/>
                    <a:pt x="1368208" y="162613"/>
                    <a:pt x="1399531" y="155270"/>
                  </a:cubicBezTo>
                  <a:cubicBezTo>
                    <a:pt x="1430855" y="147930"/>
                    <a:pt x="1455082" y="144260"/>
                    <a:pt x="1472212" y="144260"/>
                  </a:cubicBezTo>
                  <a:close/>
                  <a:moveTo>
                    <a:pt x="684717" y="144260"/>
                  </a:moveTo>
                  <a:cubicBezTo>
                    <a:pt x="699154" y="144260"/>
                    <a:pt x="706373" y="150376"/>
                    <a:pt x="706373" y="162613"/>
                  </a:cubicBezTo>
                  <a:lnTo>
                    <a:pt x="706373" y="361566"/>
                  </a:lnTo>
                  <a:cubicBezTo>
                    <a:pt x="706373" y="404149"/>
                    <a:pt x="720444" y="425439"/>
                    <a:pt x="748588" y="425439"/>
                  </a:cubicBezTo>
                  <a:cubicBezTo>
                    <a:pt x="755685" y="425439"/>
                    <a:pt x="762657" y="423420"/>
                    <a:pt x="769510" y="419382"/>
                  </a:cubicBezTo>
                  <a:cubicBezTo>
                    <a:pt x="776363" y="415344"/>
                    <a:pt x="781135" y="410388"/>
                    <a:pt x="783825" y="404514"/>
                  </a:cubicBezTo>
                  <a:cubicBezTo>
                    <a:pt x="789208" y="392768"/>
                    <a:pt x="791902" y="366584"/>
                    <a:pt x="791902" y="325960"/>
                  </a:cubicBezTo>
                  <a:cubicBezTo>
                    <a:pt x="791902" y="285826"/>
                    <a:pt x="790557" y="258419"/>
                    <a:pt x="787863" y="243736"/>
                  </a:cubicBezTo>
                  <a:cubicBezTo>
                    <a:pt x="786883" y="237619"/>
                    <a:pt x="785173" y="233153"/>
                    <a:pt x="782723" y="230338"/>
                  </a:cubicBezTo>
                  <a:cubicBezTo>
                    <a:pt x="780277" y="227523"/>
                    <a:pt x="775627" y="224281"/>
                    <a:pt x="768777" y="220611"/>
                  </a:cubicBezTo>
                  <a:cubicBezTo>
                    <a:pt x="754826" y="213267"/>
                    <a:pt x="747851" y="203971"/>
                    <a:pt x="747851" y="192714"/>
                  </a:cubicBezTo>
                  <a:cubicBezTo>
                    <a:pt x="747851" y="177540"/>
                    <a:pt x="759845" y="167017"/>
                    <a:pt x="783825" y="161143"/>
                  </a:cubicBezTo>
                  <a:cubicBezTo>
                    <a:pt x="829342" y="149886"/>
                    <a:pt x="874248" y="144260"/>
                    <a:pt x="918541" y="144260"/>
                  </a:cubicBezTo>
                  <a:cubicBezTo>
                    <a:pt x="943258" y="144260"/>
                    <a:pt x="955617" y="157351"/>
                    <a:pt x="955617" y="183535"/>
                  </a:cubicBezTo>
                  <a:cubicBezTo>
                    <a:pt x="955617" y="186228"/>
                    <a:pt x="955495" y="191734"/>
                    <a:pt x="955249" y="200054"/>
                  </a:cubicBezTo>
                  <a:cubicBezTo>
                    <a:pt x="954759" y="211801"/>
                    <a:pt x="954394" y="226116"/>
                    <a:pt x="954147" y="243003"/>
                  </a:cubicBezTo>
                  <a:lnTo>
                    <a:pt x="954147" y="404883"/>
                  </a:lnTo>
                  <a:cubicBezTo>
                    <a:pt x="954147" y="413203"/>
                    <a:pt x="961244" y="420789"/>
                    <a:pt x="975437" y="427640"/>
                  </a:cubicBezTo>
                  <a:cubicBezTo>
                    <a:pt x="987431" y="433513"/>
                    <a:pt x="993426" y="442080"/>
                    <a:pt x="993426" y="453336"/>
                  </a:cubicBezTo>
                  <a:cubicBezTo>
                    <a:pt x="993426" y="475360"/>
                    <a:pt x="967364" y="492369"/>
                    <a:pt x="915240" y="504359"/>
                  </a:cubicBezTo>
                  <a:cubicBezTo>
                    <a:pt x="884649" y="511455"/>
                    <a:pt x="855039" y="515004"/>
                    <a:pt x="826406" y="515004"/>
                  </a:cubicBezTo>
                  <a:cubicBezTo>
                    <a:pt x="814659" y="515004"/>
                    <a:pt x="806644" y="513659"/>
                    <a:pt x="802363" y="510965"/>
                  </a:cubicBezTo>
                  <a:cubicBezTo>
                    <a:pt x="798081" y="508275"/>
                    <a:pt x="795572" y="503014"/>
                    <a:pt x="794839" y="495184"/>
                  </a:cubicBezTo>
                  <a:cubicBezTo>
                    <a:pt x="793615" y="480010"/>
                    <a:pt x="788965" y="472423"/>
                    <a:pt x="780888" y="472423"/>
                  </a:cubicBezTo>
                  <a:cubicBezTo>
                    <a:pt x="777952" y="472423"/>
                    <a:pt x="775262" y="473097"/>
                    <a:pt x="772815" y="474442"/>
                  </a:cubicBezTo>
                  <a:cubicBezTo>
                    <a:pt x="770365" y="475788"/>
                    <a:pt x="762903" y="480743"/>
                    <a:pt x="750423" y="489310"/>
                  </a:cubicBezTo>
                  <a:cubicBezTo>
                    <a:pt x="725706" y="506194"/>
                    <a:pt x="699154" y="514635"/>
                    <a:pt x="670767" y="514635"/>
                  </a:cubicBezTo>
                  <a:cubicBezTo>
                    <a:pt x="623780" y="514635"/>
                    <a:pt x="590621" y="501057"/>
                    <a:pt x="571291" y="473893"/>
                  </a:cubicBezTo>
                  <a:cubicBezTo>
                    <a:pt x="554894" y="451133"/>
                    <a:pt x="546696" y="412834"/>
                    <a:pt x="546696" y="358997"/>
                  </a:cubicBezTo>
                  <a:cubicBezTo>
                    <a:pt x="546696" y="338930"/>
                    <a:pt x="546818" y="321800"/>
                    <a:pt x="547064" y="307607"/>
                  </a:cubicBezTo>
                  <a:cubicBezTo>
                    <a:pt x="547064" y="299287"/>
                    <a:pt x="547064" y="293657"/>
                    <a:pt x="547064" y="290720"/>
                  </a:cubicBezTo>
                  <a:cubicBezTo>
                    <a:pt x="547064" y="269676"/>
                    <a:pt x="545167" y="254197"/>
                    <a:pt x="541375" y="244285"/>
                  </a:cubicBezTo>
                  <a:cubicBezTo>
                    <a:pt x="537580" y="234377"/>
                    <a:pt x="530667" y="226606"/>
                    <a:pt x="520634" y="220976"/>
                  </a:cubicBezTo>
                  <a:cubicBezTo>
                    <a:pt x="511090" y="216082"/>
                    <a:pt x="505033" y="212169"/>
                    <a:pt x="502465" y="209232"/>
                  </a:cubicBezTo>
                  <a:cubicBezTo>
                    <a:pt x="499893" y="206296"/>
                    <a:pt x="498610" y="202257"/>
                    <a:pt x="498610" y="197117"/>
                  </a:cubicBezTo>
                  <a:cubicBezTo>
                    <a:pt x="498610" y="178520"/>
                    <a:pt x="512679" y="166162"/>
                    <a:pt x="540822" y="160042"/>
                  </a:cubicBezTo>
                  <a:cubicBezTo>
                    <a:pt x="588786" y="149521"/>
                    <a:pt x="636750" y="144260"/>
                    <a:pt x="684717" y="144260"/>
                  </a:cubicBezTo>
                  <a:close/>
                  <a:moveTo>
                    <a:pt x="2331043" y="143891"/>
                  </a:moveTo>
                  <a:cubicBezTo>
                    <a:pt x="2361876" y="143891"/>
                    <a:pt x="2388307" y="151968"/>
                    <a:pt x="2410330" y="168118"/>
                  </a:cubicBezTo>
                  <a:cubicBezTo>
                    <a:pt x="2425747" y="179618"/>
                    <a:pt x="2436517" y="193141"/>
                    <a:pt x="2442634" y="208680"/>
                  </a:cubicBezTo>
                  <a:cubicBezTo>
                    <a:pt x="2448751" y="224218"/>
                    <a:pt x="2452546" y="247041"/>
                    <a:pt x="2454012" y="277141"/>
                  </a:cubicBezTo>
                  <a:lnTo>
                    <a:pt x="2459152" y="406349"/>
                  </a:lnTo>
                  <a:cubicBezTo>
                    <a:pt x="2459642" y="416139"/>
                    <a:pt x="2461172" y="423358"/>
                    <a:pt x="2463740" y="428008"/>
                  </a:cubicBezTo>
                  <a:cubicBezTo>
                    <a:pt x="2466308" y="432658"/>
                    <a:pt x="2473836" y="441590"/>
                    <a:pt x="2486316" y="454803"/>
                  </a:cubicBezTo>
                  <a:cubicBezTo>
                    <a:pt x="2489986" y="458720"/>
                    <a:pt x="2491821" y="464225"/>
                    <a:pt x="2491821" y="471322"/>
                  </a:cubicBezTo>
                  <a:cubicBezTo>
                    <a:pt x="2491821" y="487475"/>
                    <a:pt x="2482156" y="498732"/>
                    <a:pt x="2462822" y="505092"/>
                  </a:cubicBezTo>
                  <a:cubicBezTo>
                    <a:pt x="2443489" y="511455"/>
                    <a:pt x="2408985" y="514635"/>
                    <a:pt x="2359308" y="514635"/>
                  </a:cubicBezTo>
                  <a:cubicBezTo>
                    <a:pt x="2325538" y="514635"/>
                    <a:pt x="2301676" y="511702"/>
                    <a:pt x="2287729" y="505829"/>
                  </a:cubicBezTo>
                  <a:cubicBezTo>
                    <a:pt x="2273289" y="499709"/>
                    <a:pt x="2266070" y="489797"/>
                    <a:pt x="2266070" y="476093"/>
                  </a:cubicBezTo>
                  <a:cubicBezTo>
                    <a:pt x="2266070" y="471200"/>
                    <a:pt x="2266804" y="467589"/>
                    <a:pt x="2268274" y="465264"/>
                  </a:cubicBezTo>
                  <a:cubicBezTo>
                    <a:pt x="2269740" y="462942"/>
                    <a:pt x="2274637" y="457250"/>
                    <a:pt x="2282957" y="448196"/>
                  </a:cubicBezTo>
                  <a:cubicBezTo>
                    <a:pt x="2292744" y="437920"/>
                    <a:pt x="2297641" y="403659"/>
                    <a:pt x="2297641" y="345415"/>
                  </a:cubicBezTo>
                  <a:cubicBezTo>
                    <a:pt x="2297641" y="311645"/>
                    <a:pt x="2293724" y="286685"/>
                    <a:pt x="2285894" y="270531"/>
                  </a:cubicBezTo>
                  <a:cubicBezTo>
                    <a:pt x="2279531" y="257561"/>
                    <a:pt x="2267784" y="251076"/>
                    <a:pt x="2250654" y="251076"/>
                  </a:cubicBezTo>
                  <a:cubicBezTo>
                    <a:pt x="2234257" y="251076"/>
                    <a:pt x="2223000" y="256338"/>
                    <a:pt x="2216883" y="266861"/>
                  </a:cubicBezTo>
                  <a:cubicBezTo>
                    <a:pt x="2210767" y="277385"/>
                    <a:pt x="2207705" y="296472"/>
                    <a:pt x="2207705" y="324125"/>
                  </a:cubicBezTo>
                  <a:lnTo>
                    <a:pt x="2207705" y="396806"/>
                  </a:lnTo>
                  <a:cubicBezTo>
                    <a:pt x="2207705" y="411246"/>
                    <a:pt x="2208622" y="421154"/>
                    <a:pt x="2210461" y="426538"/>
                  </a:cubicBezTo>
                  <a:cubicBezTo>
                    <a:pt x="2212296" y="431925"/>
                    <a:pt x="2218350" y="442323"/>
                    <a:pt x="2228630" y="457740"/>
                  </a:cubicBezTo>
                  <a:cubicBezTo>
                    <a:pt x="2231320" y="462147"/>
                    <a:pt x="2232668" y="467162"/>
                    <a:pt x="2232668" y="472792"/>
                  </a:cubicBezTo>
                  <a:cubicBezTo>
                    <a:pt x="2232668" y="487228"/>
                    <a:pt x="2222635" y="497874"/>
                    <a:pt x="2202568" y="504727"/>
                  </a:cubicBezTo>
                  <a:cubicBezTo>
                    <a:pt x="2182501" y="511577"/>
                    <a:pt x="2151178" y="515004"/>
                    <a:pt x="2108597" y="515004"/>
                  </a:cubicBezTo>
                  <a:cubicBezTo>
                    <a:pt x="2040566" y="515004"/>
                    <a:pt x="2006549" y="500932"/>
                    <a:pt x="2006549" y="472792"/>
                  </a:cubicBezTo>
                  <a:cubicBezTo>
                    <a:pt x="2006549" y="466918"/>
                    <a:pt x="2007589" y="462452"/>
                    <a:pt x="2009670" y="459394"/>
                  </a:cubicBezTo>
                  <a:cubicBezTo>
                    <a:pt x="2011749" y="456332"/>
                    <a:pt x="2016705" y="451988"/>
                    <a:pt x="2024538" y="446361"/>
                  </a:cubicBezTo>
                  <a:cubicBezTo>
                    <a:pt x="2030898" y="441711"/>
                    <a:pt x="2034936" y="436390"/>
                    <a:pt x="2036650" y="430392"/>
                  </a:cubicBezTo>
                  <a:cubicBezTo>
                    <a:pt x="2038363" y="424397"/>
                    <a:pt x="2039955" y="409654"/>
                    <a:pt x="2041421" y="386161"/>
                  </a:cubicBezTo>
                  <a:cubicBezTo>
                    <a:pt x="2043135" y="358264"/>
                    <a:pt x="2043990" y="329019"/>
                    <a:pt x="2043990" y="298432"/>
                  </a:cubicBezTo>
                  <a:cubicBezTo>
                    <a:pt x="2043990" y="281545"/>
                    <a:pt x="2042707" y="270472"/>
                    <a:pt x="2040136" y="265210"/>
                  </a:cubicBezTo>
                  <a:cubicBezTo>
                    <a:pt x="2037567" y="259949"/>
                    <a:pt x="2030165" y="253526"/>
                    <a:pt x="2017928" y="245939"/>
                  </a:cubicBezTo>
                  <a:cubicBezTo>
                    <a:pt x="2007408" y="239333"/>
                    <a:pt x="2002146" y="231256"/>
                    <a:pt x="2002146" y="221712"/>
                  </a:cubicBezTo>
                  <a:cubicBezTo>
                    <a:pt x="2002146" y="211922"/>
                    <a:pt x="2006428" y="203908"/>
                    <a:pt x="2014991" y="197670"/>
                  </a:cubicBezTo>
                  <a:cubicBezTo>
                    <a:pt x="2023558" y="191428"/>
                    <a:pt x="2041178" y="183535"/>
                    <a:pt x="2067852" y="173992"/>
                  </a:cubicBezTo>
                  <a:cubicBezTo>
                    <a:pt x="2091345" y="165672"/>
                    <a:pt x="2113981" y="158634"/>
                    <a:pt x="2135761" y="152886"/>
                  </a:cubicBezTo>
                  <a:cubicBezTo>
                    <a:pt x="2157541" y="147134"/>
                    <a:pt x="2172468" y="144260"/>
                    <a:pt x="2180541" y="144260"/>
                  </a:cubicBezTo>
                  <a:cubicBezTo>
                    <a:pt x="2187885" y="144260"/>
                    <a:pt x="2194064" y="146950"/>
                    <a:pt x="2199079" y="152333"/>
                  </a:cubicBezTo>
                  <a:cubicBezTo>
                    <a:pt x="2204097" y="157717"/>
                    <a:pt x="2206606" y="164080"/>
                    <a:pt x="2206606" y="171423"/>
                  </a:cubicBezTo>
                  <a:cubicBezTo>
                    <a:pt x="2206606" y="172157"/>
                    <a:pt x="2206481" y="175215"/>
                    <a:pt x="2206238" y="180598"/>
                  </a:cubicBezTo>
                  <a:cubicBezTo>
                    <a:pt x="2205995" y="182555"/>
                    <a:pt x="2205870" y="184268"/>
                    <a:pt x="2205870" y="185738"/>
                  </a:cubicBezTo>
                  <a:cubicBezTo>
                    <a:pt x="2205870" y="197485"/>
                    <a:pt x="2210767" y="203359"/>
                    <a:pt x="2220553" y="203359"/>
                  </a:cubicBezTo>
                  <a:cubicBezTo>
                    <a:pt x="2226427" y="203359"/>
                    <a:pt x="2232668" y="198709"/>
                    <a:pt x="2239275" y="189409"/>
                  </a:cubicBezTo>
                  <a:cubicBezTo>
                    <a:pt x="2260319" y="159065"/>
                    <a:pt x="2290909" y="143891"/>
                    <a:pt x="2331043" y="143891"/>
                  </a:cubicBezTo>
                  <a:close/>
                  <a:moveTo>
                    <a:pt x="1196906" y="143891"/>
                  </a:moveTo>
                  <a:cubicBezTo>
                    <a:pt x="1205473" y="143891"/>
                    <a:pt x="1211468" y="146095"/>
                    <a:pt x="1214895" y="150498"/>
                  </a:cubicBezTo>
                  <a:cubicBezTo>
                    <a:pt x="1218318" y="154905"/>
                    <a:pt x="1220031" y="162492"/>
                    <a:pt x="1220031" y="173258"/>
                  </a:cubicBezTo>
                  <a:lnTo>
                    <a:pt x="1220031" y="498485"/>
                  </a:lnTo>
                  <a:cubicBezTo>
                    <a:pt x="1220031" y="531522"/>
                    <a:pt x="1217463" y="556973"/>
                    <a:pt x="1212323" y="574836"/>
                  </a:cubicBezTo>
                  <a:cubicBezTo>
                    <a:pt x="1207186" y="592703"/>
                    <a:pt x="1198376" y="606896"/>
                    <a:pt x="1185896" y="617416"/>
                  </a:cubicBezTo>
                  <a:cubicBezTo>
                    <a:pt x="1173169" y="627940"/>
                    <a:pt x="1156588" y="636444"/>
                    <a:pt x="1136156" y="642929"/>
                  </a:cubicBezTo>
                  <a:cubicBezTo>
                    <a:pt x="1115721" y="649414"/>
                    <a:pt x="1094983" y="652657"/>
                    <a:pt x="1073936" y="652657"/>
                  </a:cubicBezTo>
                  <a:cubicBezTo>
                    <a:pt x="1049956" y="652657"/>
                    <a:pt x="1029948" y="647885"/>
                    <a:pt x="1013920" y="638342"/>
                  </a:cubicBezTo>
                  <a:cubicBezTo>
                    <a:pt x="997891" y="628798"/>
                    <a:pt x="989877" y="616930"/>
                    <a:pt x="989877" y="602736"/>
                  </a:cubicBezTo>
                  <a:cubicBezTo>
                    <a:pt x="989877" y="596373"/>
                    <a:pt x="992140" y="590865"/>
                    <a:pt x="996668" y="586218"/>
                  </a:cubicBezTo>
                  <a:cubicBezTo>
                    <a:pt x="1001196" y="581568"/>
                    <a:pt x="1006639" y="579243"/>
                    <a:pt x="1013002" y="579243"/>
                  </a:cubicBezTo>
                  <a:cubicBezTo>
                    <a:pt x="1015939" y="579243"/>
                    <a:pt x="1019856" y="579608"/>
                    <a:pt x="1024749" y="580344"/>
                  </a:cubicBezTo>
                  <a:cubicBezTo>
                    <a:pt x="1029643" y="581078"/>
                    <a:pt x="1032701" y="581446"/>
                    <a:pt x="1033924" y="581446"/>
                  </a:cubicBezTo>
                  <a:cubicBezTo>
                    <a:pt x="1038331" y="581446"/>
                    <a:pt x="1042307" y="579364"/>
                    <a:pt x="1045855" y="575204"/>
                  </a:cubicBezTo>
                  <a:cubicBezTo>
                    <a:pt x="1049404" y="571044"/>
                    <a:pt x="1051179" y="566394"/>
                    <a:pt x="1051179" y="561254"/>
                  </a:cubicBezTo>
                  <a:cubicBezTo>
                    <a:pt x="1051179" y="558808"/>
                    <a:pt x="1050811" y="555381"/>
                    <a:pt x="1050078" y="550977"/>
                  </a:cubicBezTo>
                  <a:cubicBezTo>
                    <a:pt x="1048364" y="541924"/>
                    <a:pt x="1047506" y="533479"/>
                    <a:pt x="1047506" y="525649"/>
                  </a:cubicBezTo>
                  <a:lnTo>
                    <a:pt x="1047506" y="292558"/>
                  </a:lnTo>
                  <a:cubicBezTo>
                    <a:pt x="1047506" y="281545"/>
                    <a:pt x="1045612" y="272978"/>
                    <a:pt x="1041817" y="266861"/>
                  </a:cubicBezTo>
                  <a:cubicBezTo>
                    <a:pt x="1038025" y="260744"/>
                    <a:pt x="1031478" y="255848"/>
                    <a:pt x="1022181" y="252178"/>
                  </a:cubicBezTo>
                  <a:cubicBezTo>
                    <a:pt x="1008231" y="246551"/>
                    <a:pt x="1001256" y="238106"/>
                    <a:pt x="1001256" y="226849"/>
                  </a:cubicBezTo>
                  <a:cubicBezTo>
                    <a:pt x="1001256" y="213879"/>
                    <a:pt x="1006886" y="202685"/>
                    <a:pt x="1018142" y="193263"/>
                  </a:cubicBezTo>
                  <a:cubicBezTo>
                    <a:pt x="1029399" y="183841"/>
                    <a:pt x="1047753" y="175093"/>
                    <a:pt x="1073203" y="167017"/>
                  </a:cubicBezTo>
                  <a:cubicBezTo>
                    <a:pt x="1091313" y="161390"/>
                    <a:pt x="1113337" y="156128"/>
                    <a:pt x="1139277" y="151231"/>
                  </a:cubicBezTo>
                  <a:cubicBezTo>
                    <a:pt x="1165217" y="146338"/>
                    <a:pt x="1184426" y="143891"/>
                    <a:pt x="1196906" y="143891"/>
                  </a:cubicBezTo>
                  <a:close/>
                  <a:moveTo>
                    <a:pt x="1779819" y="141323"/>
                  </a:moveTo>
                  <a:cubicBezTo>
                    <a:pt x="1822399" y="141323"/>
                    <a:pt x="1858498" y="152090"/>
                    <a:pt x="1888108" y="173623"/>
                  </a:cubicBezTo>
                  <a:cubicBezTo>
                    <a:pt x="1903768" y="185127"/>
                    <a:pt x="1914719" y="198281"/>
                    <a:pt x="1920961" y="213086"/>
                  </a:cubicBezTo>
                  <a:cubicBezTo>
                    <a:pt x="1927199" y="227892"/>
                    <a:pt x="1930320" y="248264"/>
                    <a:pt x="1930320" y="274205"/>
                  </a:cubicBezTo>
                  <a:lnTo>
                    <a:pt x="1929587" y="328897"/>
                  </a:lnTo>
                  <a:cubicBezTo>
                    <a:pt x="1929587" y="366827"/>
                    <a:pt x="1932277" y="391422"/>
                    <a:pt x="1937664" y="402679"/>
                  </a:cubicBezTo>
                  <a:cubicBezTo>
                    <a:pt x="1940354" y="408063"/>
                    <a:pt x="1942922" y="411489"/>
                    <a:pt x="1945372" y="412956"/>
                  </a:cubicBezTo>
                  <a:cubicBezTo>
                    <a:pt x="1947819" y="414426"/>
                    <a:pt x="1952956" y="415771"/>
                    <a:pt x="1960789" y="416994"/>
                  </a:cubicBezTo>
                  <a:cubicBezTo>
                    <a:pt x="1968619" y="418218"/>
                    <a:pt x="1972536" y="423358"/>
                    <a:pt x="1972536" y="432411"/>
                  </a:cubicBezTo>
                  <a:cubicBezTo>
                    <a:pt x="1972536" y="444158"/>
                    <a:pt x="1967823" y="456395"/>
                    <a:pt x="1958401" y="469118"/>
                  </a:cubicBezTo>
                  <a:cubicBezTo>
                    <a:pt x="1948980" y="481845"/>
                    <a:pt x="1936805" y="492490"/>
                    <a:pt x="1921879" y="501057"/>
                  </a:cubicBezTo>
                  <a:cubicBezTo>
                    <a:pt x="1903525" y="511824"/>
                    <a:pt x="1884313" y="517207"/>
                    <a:pt x="1864246" y="517207"/>
                  </a:cubicBezTo>
                  <a:cubicBezTo>
                    <a:pt x="1838553" y="517207"/>
                    <a:pt x="1818239" y="508397"/>
                    <a:pt x="1803312" y="490777"/>
                  </a:cubicBezTo>
                  <a:cubicBezTo>
                    <a:pt x="1798176" y="484413"/>
                    <a:pt x="1793401" y="481233"/>
                    <a:pt x="1788997" y="481233"/>
                  </a:cubicBezTo>
                  <a:cubicBezTo>
                    <a:pt x="1784104" y="481233"/>
                    <a:pt x="1777619" y="484292"/>
                    <a:pt x="1769542" y="490409"/>
                  </a:cubicBezTo>
                  <a:cubicBezTo>
                    <a:pt x="1745072" y="508275"/>
                    <a:pt x="1717296" y="517207"/>
                    <a:pt x="1686216" y="517207"/>
                  </a:cubicBezTo>
                  <a:cubicBezTo>
                    <a:pt x="1654159" y="517207"/>
                    <a:pt x="1628219" y="510354"/>
                    <a:pt x="1608395" y="496650"/>
                  </a:cubicBezTo>
                  <a:cubicBezTo>
                    <a:pt x="1595425" y="487597"/>
                    <a:pt x="1585148" y="475788"/>
                    <a:pt x="1577562" y="461229"/>
                  </a:cubicBezTo>
                  <a:cubicBezTo>
                    <a:pt x="1569975" y="446667"/>
                    <a:pt x="1566183" y="431435"/>
                    <a:pt x="1566183" y="415528"/>
                  </a:cubicBezTo>
                  <a:cubicBezTo>
                    <a:pt x="1566183" y="390077"/>
                    <a:pt x="1576460" y="367564"/>
                    <a:pt x="1597017" y="347987"/>
                  </a:cubicBezTo>
                  <a:cubicBezTo>
                    <a:pt x="1629074" y="317150"/>
                    <a:pt x="1677041" y="301612"/>
                    <a:pt x="1740912" y="301368"/>
                  </a:cubicBezTo>
                  <a:cubicBezTo>
                    <a:pt x="1755105" y="301368"/>
                    <a:pt x="1764037" y="299961"/>
                    <a:pt x="1767707" y="297146"/>
                  </a:cubicBezTo>
                  <a:cubicBezTo>
                    <a:pt x="1771377" y="294331"/>
                    <a:pt x="1773212" y="287786"/>
                    <a:pt x="1773212" y="277506"/>
                  </a:cubicBezTo>
                  <a:cubicBezTo>
                    <a:pt x="1773212" y="251566"/>
                    <a:pt x="1770522" y="232785"/>
                    <a:pt x="1765139" y="221160"/>
                  </a:cubicBezTo>
                  <a:cubicBezTo>
                    <a:pt x="1759752" y="209538"/>
                    <a:pt x="1750945" y="203724"/>
                    <a:pt x="1738708" y="203724"/>
                  </a:cubicBezTo>
                  <a:cubicBezTo>
                    <a:pt x="1731365" y="203724"/>
                    <a:pt x="1724821" y="205927"/>
                    <a:pt x="1719069" y="210331"/>
                  </a:cubicBezTo>
                  <a:cubicBezTo>
                    <a:pt x="1713317" y="214737"/>
                    <a:pt x="1706161" y="222814"/>
                    <a:pt x="1697595" y="234558"/>
                  </a:cubicBezTo>
                  <a:cubicBezTo>
                    <a:pt x="1675814" y="265638"/>
                    <a:pt x="1653057" y="281176"/>
                    <a:pt x="1629321" y="281176"/>
                  </a:cubicBezTo>
                  <a:cubicBezTo>
                    <a:pt x="1617330" y="281176"/>
                    <a:pt x="1607540" y="277628"/>
                    <a:pt x="1599954" y="270531"/>
                  </a:cubicBezTo>
                  <a:cubicBezTo>
                    <a:pt x="1592367" y="263435"/>
                    <a:pt x="1588575" y="254138"/>
                    <a:pt x="1588575" y="242634"/>
                  </a:cubicBezTo>
                  <a:cubicBezTo>
                    <a:pt x="1588575" y="230888"/>
                    <a:pt x="1593284" y="219141"/>
                    <a:pt x="1602706" y="207394"/>
                  </a:cubicBezTo>
                  <a:cubicBezTo>
                    <a:pt x="1612128" y="195650"/>
                    <a:pt x="1624914" y="185370"/>
                    <a:pt x="1641067" y="176560"/>
                  </a:cubicBezTo>
                  <a:cubicBezTo>
                    <a:pt x="1685361" y="153070"/>
                    <a:pt x="1731612" y="141323"/>
                    <a:pt x="1779819" y="141323"/>
                  </a:cubicBezTo>
                  <a:close/>
                  <a:moveTo>
                    <a:pt x="1419720" y="6238"/>
                  </a:moveTo>
                  <a:cubicBezTo>
                    <a:pt x="1441010" y="6238"/>
                    <a:pt x="1457897" y="10214"/>
                    <a:pt x="1470377" y="18169"/>
                  </a:cubicBezTo>
                  <a:cubicBezTo>
                    <a:pt x="1482857" y="26121"/>
                    <a:pt x="1489099" y="36829"/>
                    <a:pt x="1489099" y="50289"/>
                  </a:cubicBezTo>
                  <a:cubicBezTo>
                    <a:pt x="1489099" y="69132"/>
                    <a:pt x="1479677" y="84059"/>
                    <a:pt x="1460834" y="95069"/>
                  </a:cubicBezTo>
                  <a:cubicBezTo>
                    <a:pt x="1430977" y="112446"/>
                    <a:pt x="1394881" y="121134"/>
                    <a:pt x="1352548" y="121134"/>
                  </a:cubicBezTo>
                  <a:cubicBezTo>
                    <a:pt x="1334681" y="121134"/>
                    <a:pt x="1320487" y="117708"/>
                    <a:pt x="1309964" y="110854"/>
                  </a:cubicBezTo>
                  <a:cubicBezTo>
                    <a:pt x="1295770" y="102044"/>
                    <a:pt x="1288674" y="89811"/>
                    <a:pt x="1288674" y="74147"/>
                  </a:cubicBezTo>
                  <a:cubicBezTo>
                    <a:pt x="1288674" y="53100"/>
                    <a:pt x="1303725" y="36582"/>
                    <a:pt x="1333826" y="24592"/>
                  </a:cubicBezTo>
                  <a:cubicBezTo>
                    <a:pt x="1364416" y="12355"/>
                    <a:pt x="1393046" y="6238"/>
                    <a:pt x="1419720" y="6238"/>
                  </a:cubicBezTo>
                  <a:close/>
                  <a:moveTo>
                    <a:pt x="1142214" y="6238"/>
                  </a:moveTo>
                  <a:cubicBezTo>
                    <a:pt x="1163504" y="6238"/>
                    <a:pt x="1180388" y="10214"/>
                    <a:pt x="1192868" y="18169"/>
                  </a:cubicBezTo>
                  <a:cubicBezTo>
                    <a:pt x="1205348" y="26121"/>
                    <a:pt x="1211589" y="36829"/>
                    <a:pt x="1211589" y="50289"/>
                  </a:cubicBezTo>
                  <a:cubicBezTo>
                    <a:pt x="1211589" y="69132"/>
                    <a:pt x="1202168" y="84059"/>
                    <a:pt x="1183324" y="95069"/>
                  </a:cubicBezTo>
                  <a:cubicBezTo>
                    <a:pt x="1153471" y="112446"/>
                    <a:pt x="1117375" y="121134"/>
                    <a:pt x="1075038" y="121134"/>
                  </a:cubicBezTo>
                  <a:cubicBezTo>
                    <a:pt x="1057418" y="121134"/>
                    <a:pt x="1043224" y="117708"/>
                    <a:pt x="1032458" y="110854"/>
                  </a:cubicBezTo>
                  <a:cubicBezTo>
                    <a:pt x="1018264" y="101801"/>
                    <a:pt x="1011167" y="89564"/>
                    <a:pt x="1011167" y="74147"/>
                  </a:cubicBezTo>
                  <a:cubicBezTo>
                    <a:pt x="1011167" y="53100"/>
                    <a:pt x="1026216" y="36582"/>
                    <a:pt x="1056316" y="24592"/>
                  </a:cubicBezTo>
                  <a:cubicBezTo>
                    <a:pt x="1086907" y="12355"/>
                    <a:pt x="1115537" y="6238"/>
                    <a:pt x="1142214" y="6238"/>
                  </a:cubicBezTo>
                  <a:close/>
                  <a:moveTo>
                    <a:pt x="435351" y="0"/>
                  </a:moveTo>
                  <a:cubicBezTo>
                    <a:pt x="443915" y="0"/>
                    <a:pt x="452113" y="4893"/>
                    <a:pt x="459943" y="14680"/>
                  </a:cubicBezTo>
                  <a:cubicBezTo>
                    <a:pt x="481480" y="42090"/>
                    <a:pt x="492247" y="72434"/>
                    <a:pt x="492247" y="105714"/>
                  </a:cubicBezTo>
                  <a:cubicBezTo>
                    <a:pt x="492247" y="120888"/>
                    <a:pt x="488699" y="133003"/>
                    <a:pt x="481602" y="142056"/>
                  </a:cubicBezTo>
                  <a:cubicBezTo>
                    <a:pt x="474505" y="151110"/>
                    <a:pt x="465205" y="155638"/>
                    <a:pt x="453705" y="155638"/>
                  </a:cubicBezTo>
                  <a:cubicBezTo>
                    <a:pt x="445138" y="155638"/>
                    <a:pt x="438653" y="153925"/>
                    <a:pt x="434250" y="150498"/>
                  </a:cubicBezTo>
                  <a:cubicBezTo>
                    <a:pt x="429843" y="147071"/>
                    <a:pt x="418586" y="135081"/>
                    <a:pt x="400479" y="114524"/>
                  </a:cubicBezTo>
                  <a:cubicBezTo>
                    <a:pt x="389466" y="101801"/>
                    <a:pt x="376190" y="93481"/>
                    <a:pt x="360651" y="89564"/>
                  </a:cubicBezTo>
                  <a:cubicBezTo>
                    <a:pt x="345110" y="85651"/>
                    <a:pt x="316173" y="83079"/>
                    <a:pt x="273836" y="81856"/>
                  </a:cubicBezTo>
                  <a:cubicBezTo>
                    <a:pt x="256953" y="81856"/>
                    <a:pt x="246551" y="86137"/>
                    <a:pt x="242638" y="94704"/>
                  </a:cubicBezTo>
                  <a:cubicBezTo>
                    <a:pt x="239701" y="101068"/>
                    <a:pt x="236945" y="113548"/>
                    <a:pt x="234377" y="132145"/>
                  </a:cubicBezTo>
                  <a:cubicBezTo>
                    <a:pt x="231808" y="150745"/>
                    <a:pt x="230523" y="167628"/>
                    <a:pt x="230523" y="182802"/>
                  </a:cubicBezTo>
                  <a:cubicBezTo>
                    <a:pt x="230523" y="191855"/>
                    <a:pt x="233459" y="198097"/>
                    <a:pt x="239333" y="201524"/>
                  </a:cubicBezTo>
                  <a:cubicBezTo>
                    <a:pt x="245206" y="204947"/>
                    <a:pt x="256219" y="206661"/>
                    <a:pt x="272370" y="206661"/>
                  </a:cubicBezTo>
                  <a:cubicBezTo>
                    <a:pt x="283136" y="206661"/>
                    <a:pt x="291091" y="204704"/>
                    <a:pt x="296228" y="200787"/>
                  </a:cubicBezTo>
                  <a:cubicBezTo>
                    <a:pt x="301368" y="196874"/>
                    <a:pt x="304917" y="190267"/>
                    <a:pt x="306873" y="180967"/>
                  </a:cubicBezTo>
                  <a:cubicBezTo>
                    <a:pt x="312503" y="154293"/>
                    <a:pt x="324004" y="140955"/>
                    <a:pt x="341380" y="140955"/>
                  </a:cubicBezTo>
                  <a:cubicBezTo>
                    <a:pt x="371234" y="140955"/>
                    <a:pt x="386161" y="176685"/>
                    <a:pt x="386161" y="248139"/>
                  </a:cubicBezTo>
                  <a:cubicBezTo>
                    <a:pt x="386161" y="293413"/>
                    <a:pt x="379676" y="326694"/>
                    <a:pt x="366706" y="347987"/>
                  </a:cubicBezTo>
                  <a:cubicBezTo>
                    <a:pt x="358876" y="360954"/>
                    <a:pt x="348109" y="367439"/>
                    <a:pt x="334405" y="367439"/>
                  </a:cubicBezTo>
                  <a:cubicBezTo>
                    <a:pt x="319965" y="367439"/>
                    <a:pt x="311645" y="357774"/>
                    <a:pt x="309445" y="338440"/>
                  </a:cubicBezTo>
                  <a:cubicBezTo>
                    <a:pt x="308222" y="325960"/>
                    <a:pt x="306689" y="317150"/>
                    <a:pt x="304854" y="312013"/>
                  </a:cubicBezTo>
                  <a:cubicBezTo>
                    <a:pt x="303019" y="306873"/>
                    <a:pt x="299533" y="301980"/>
                    <a:pt x="294393" y="297330"/>
                  </a:cubicBezTo>
                  <a:cubicBezTo>
                    <a:pt x="286316" y="289743"/>
                    <a:pt x="274573" y="285948"/>
                    <a:pt x="259156" y="285948"/>
                  </a:cubicBezTo>
                  <a:cubicBezTo>
                    <a:pt x="248143" y="285948"/>
                    <a:pt x="240678" y="287908"/>
                    <a:pt x="236764" y="291821"/>
                  </a:cubicBezTo>
                  <a:cubicBezTo>
                    <a:pt x="232848" y="295738"/>
                    <a:pt x="231134" y="303203"/>
                    <a:pt x="231624" y="314213"/>
                  </a:cubicBezTo>
                  <a:cubicBezTo>
                    <a:pt x="231624" y="316173"/>
                    <a:pt x="231503" y="327552"/>
                    <a:pt x="231256" y="348352"/>
                  </a:cubicBezTo>
                  <a:cubicBezTo>
                    <a:pt x="231256" y="390689"/>
                    <a:pt x="235663" y="416504"/>
                    <a:pt x="244473" y="425805"/>
                  </a:cubicBezTo>
                  <a:cubicBezTo>
                    <a:pt x="247409" y="429475"/>
                    <a:pt x="250405" y="431862"/>
                    <a:pt x="253464" y="432964"/>
                  </a:cubicBezTo>
                  <a:cubicBezTo>
                    <a:pt x="256525" y="434065"/>
                    <a:pt x="264540" y="435595"/>
                    <a:pt x="277510" y="437551"/>
                  </a:cubicBezTo>
                  <a:cubicBezTo>
                    <a:pt x="283870" y="438531"/>
                    <a:pt x="289253" y="441833"/>
                    <a:pt x="293660" y="447463"/>
                  </a:cubicBezTo>
                  <a:cubicBezTo>
                    <a:pt x="298063" y="453090"/>
                    <a:pt x="300267" y="459575"/>
                    <a:pt x="300267" y="466918"/>
                  </a:cubicBezTo>
                  <a:cubicBezTo>
                    <a:pt x="300267" y="485762"/>
                    <a:pt x="289253" y="497874"/>
                    <a:pt x="267230" y="503257"/>
                  </a:cubicBezTo>
                  <a:cubicBezTo>
                    <a:pt x="235416" y="510844"/>
                    <a:pt x="190757" y="514635"/>
                    <a:pt x="133247" y="514635"/>
                  </a:cubicBezTo>
                  <a:cubicBezTo>
                    <a:pt x="82836" y="514635"/>
                    <a:pt x="48085" y="511702"/>
                    <a:pt x="28999" y="505829"/>
                  </a:cubicBezTo>
                  <a:cubicBezTo>
                    <a:pt x="20435" y="503135"/>
                    <a:pt x="13460" y="498242"/>
                    <a:pt x="8077" y="491145"/>
                  </a:cubicBezTo>
                  <a:cubicBezTo>
                    <a:pt x="2693" y="484048"/>
                    <a:pt x="0" y="476215"/>
                    <a:pt x="0" y="467652"/>
                  </a:cubicBezTo>
                  <a:cubicBezTo>
                    <a:pt x="0" y="456885"/>
                    <a:pt x="3917" y="448196"/>
                    <a:pt x="11747" y="441590"/>
                  </a:cubicBezTo>
                  <a:cubicBezTo>
                    <a:pt x="13703" y="440120"/>
                    <a:pt x="20435" y="437061"/>
                    <a:pt x="31935" y="432411"/>
                  </a:cubicBezTo>
                  <a:cubicBezTo>
                    <a:pt x="45639" y="427028"/>
                    <a:pt x="53837" y="414548"/>
                    <a:pt x="56530" y="394971"/>
                  </a:cubicBezTo>
                  <a:cubicBezTo>
                    <a:pt x="60934" y="364871"/>
                    <a:pt x="63137" y="296228"/>
                    <a:pt x="63137" y="189040"/>
                  </a:cubicBezTo>
                  <a:cubicBezTo>
                    <a:pt x="63137" y="142790"/>
                    <a:pt x="61546" y="112811"/>
                    <a:pt x="58365" y="99108"/>
                  </a:cubicBezTo>
                  <a:cubicBezTo>
                    <a:pt x="55182" y="85404"/>
                    <a:pt x="47474" y="75861"/>
                    <a:pt x="35240" y="70477"/>
                  </a:cubicBezTo>
                  <a:cubicBezTo>
                    <a:pt x="23003" y="65094"/>
                    <a:pt x="14989" y="60381"/>
                    <a:pt x="11194" y="56343"/>
                  </a:cubicBezTo>
                  <a:cubicBezTo>
                    <a:pt x="7402" y="52308"/>
                    <a:pt x="5505" y="46494"/>
                    <a:pt x="5505" y="38907"/>
                  </a:cubicBezTo>
                  <a:cubicBezTo>
                    <a:pt x="5505" y="28140"/>
                    <a:pt x="10767" y="19146"/>
                    <a:pt x="21290" y="11928"/>
                  </a:cubicBezTo>
                  <a:cubicBezTo>
                    <a:pt x="31814" y="4709"/>
                    <a:pt x="44784" y="1098"/>
                    <a:pt x="60200" y="1098"/>
                  </a:cubicBezTo>
                  <a:cubicBezTo>
                    <a:pt x="69987" y="1098"/>
                    <a:pt x="84306" y="1835"/>
                    <a:pt x="103149" y="3302"/>
                  </a:cubicBezTo>
                  <a:cubicBezTo>
                    <a:pt x="143037" y="6485"/>
                    <a:pt x="190757" y="8073"/>
                    <a:pt x="246308" y="8073"/>
                  </a:cubicBezTo>
                  <a:cubicBezTo>
                    <a:pt x="335139" y="8073"/>
                    <a:pt x="394971" y="5627"/>
                    <a:pt x="425805" y="733"/>
                  </a:cubicBezTo>
                  <a:cubicBezTo>
                    <a:pt x="429968" y="243"/>
                    <a:pt x="433148" y="0"/>
                    <a:pt x="43535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Poppins" panose="00000500000000000000" pitchFamily="50" charset="0"/>
                <a:cs typeface="Poppins" panose="00000500000000000000" pitchFamily="50" charset="0"/>
              </a:endParaRPr>
            </a:p>
          </p:txBody>
        </p:sp>
      </p:grpSp>
    </p:spTree>
    <p:extLst>
      <p:ext uri="{BB962C8B-B14F-4D97-AF65-F5344CB8AC3E}">
        <p14:creationId xmlns:p14="http://schemas.microsoft.com/office/powerpoint/2010/main" val="2309357603"/>
      </p:ext>
    </p:extLst>
  </p:cSld>
  <p:clrMapOvr>
    <a:masterClrMapping/>
  </p:clrMapOvr>
</p:sld>
</file>

<file path=ppt/theme/theme1.xml><?xml version="1.0" encoding="utf-8"?>
<a:theme xmlns:a="http://schemas.openxmlformats.org/drawingml/2006/main" name="Office Theme">
  <a:themeElements>
    <a:clrScheme name="Custom 1">
      <a:dk1>
        <a:srgbClr val="000000"/>
      </a:dk1>
      <a:lt1>
        <a:sysClr val="window" lastClr="FFFFFF"/>
      </a:lt1>
      <a:dk2>
        <a:srgbClr val="000000"/>
      </a:dk2>
      <a:lt2>
        <a:srgbClr val="FFFFFF"/>
      </a:lt2>
      <a:accent1>
        <a:srgbClr val="FF0000"/>
      </a:accent1>
      <a:accent2>
        <a:srgbClr val="DC0E0E"/>
      </a:accent2>
      <a:accent3>
        <a:srgbClr val="0D81BB"/>
      </a:accent3>
      <a:accent4>
        <a:srgbClr val="045FC4"/>
      </a:accent4>
      <a:accent5>
        <a:srgbClr val="953FF3"/>
      </a:accent5>
      <a:accent6>
        <a:srgbClr val="C03EF4"/>
      </a:accent6>
      <a:hlink>
        <a:srgbClr val="8F8F8F"/>
      </a:hlink>
      <a:folHlink>
        <a:srgbClr val="A5A5A5"/>
      </a:folHlink>
    </a:clrScheme>
    <a:fontScheme name="Roobot Font">
      <a:majorFont>
        <a:latin typeface="Roboto"/>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1554</TotalTime>
  <Words>1244</Words>
  <Application>Microsoft Office PowerPoint</Application>
  <PresentationFormat>Widescreen</PresentationFormat>
  <Paragraphs>84</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Open Sans</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Hari Wicaksono</dc:creator>
  <cp:lastModifiedBy>Partha Pratim Chanda</cp:lastModifiedBy>
  <cp:revision>142</cp:revision>
  <dcterms:created xsi:type="dcterms:W3CDTF">2018-12-25T18:11:42Z</dcterms:created>
  <dcterms:modified xsi:type="dcterms:W3CDTF">2021-06-24T17:35:12Z</dcterms:modified>
</cp:coreProperties>
</file>