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B62EE-7AA6-4F9A-B379-9F4D80B663DD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E378B-A3C3-45F7-A6AF-E94D44C3E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7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43518-6B0A-41AA-87EE-00B8D8B606F2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45B4F753-092E-4E5F-AFBE-DBC6D771F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29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43518-6B0A-41AA-87EE-00B8D8B606F2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45B4F753-092E-4E5F-AFBE-DBC6D771F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60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43518-6B0A-41AA-87EE-00B8D8B606F2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45B4F753-092E-4E5F-AFBE-DBC6D771F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37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43518-6B0A-41AA-87EE-00B8D8B606F2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5B4F753-092E-4E5F-AFBE-DBC6D771FCE1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2690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43518-6B0A-41AA-87EE-00B8D8B606F2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5B4F753-092E-4E5F-AFBE-DBC6D771F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07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43518-6B0A-41AA-87EE-00B8D8B606F2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F753-092E-4E5F-AFBE-DBC6D771F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8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43518-6B0A-41AA-87EE-00B8D8B606F2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F753-092E-4E5F-AFBE-DBC6D771F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39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43518-6B0A-41AA-87EE-00B8D8B606F2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F753-092E-4E5F-AFBE-DBC6D771F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7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CCE43518-6B0A-41AA-87EE-00B8D8B606F2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45B4F753-092E-4E5F-AFBE-DBC6D771F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75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43518-6B0A-41AA-87EE-00B8D8B606F2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F753-092E-4E5F-AFBE-DBC6D771F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00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43518-6B0A-41AA-87EE-00B8D8B606F2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45B4F753-092E-4E5F-AFBE-DBC6D771F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17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43518-6B0A-41AA-87EE-00B8D8B606F2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F753-092E-4E5F-AFBE-DBC6D771F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719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43518-6B0A-41AA-87EE-00B8D8B606F2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F753-092E-4E5F-AFBE-DBC6D771F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293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43518-6B0A-41AA-87EE-00B8D8B606F2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F753-092E-4E5F-AFBE-DBC6D771F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84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43518-6B0A-41AA-87EE-00B8D8B606F2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F753-092E-4E5F-AFBE-DBC6D771F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9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43518-6B0A-41AA-87EE-00B8D8B606F2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F753-092E-4E5F-AFBE-DBC6D771F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85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43518-6B0A-41AA-87EE-00B8D8B606F2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F753-092E-4E5F-AFBE-DBC6D771F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76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43518-6B0A-41AA-87EE-00B8D8B606F2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4F753-092E-4E5F-AFBE-DBC6D771F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740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ransparency_and_translucency" TargetMode="External"/><Relationship Id="rId7" Type="http://schemas.openxmlformats.org/officeDocument/2006/relationships/hyperlink" Target="https://en.wikipedia.org/wiki/Chemical_substance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Color_of_water" TargetMode="External"/><Relationship Id="rId5" Type="http://schemas.openxmlformats.org/officeDocument/2006/relationships/hyperlink" Target="https://en.wikipedia.org/wiki/Odorless" TargetMode="External"/><Relationship Id="rId4" Type="http://schemas.openxmlformats.org/officeDocument/2006/relationships/hyperlink" Target="https://en.wikipedia.org/wiki/Taste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154A1B2-B88D-48B8-B5F2-5CF45A486B23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1E9F6C-910C-4246-A458-E6C569134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6096000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BA4055-E32D-427E-A06D-88F6AE5C9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1" y="0"/>
              <a:ext cx="6096000" cy="68580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0008AF5-5DB7-4CC6-9790-C6A72C85F079}"/>
              </a:ext>
            </a:extLst>
          </p:cNvPr>
          <p:cNvSpPr txBox="1"/>
          <p:nvPr/>
        </p:nvSpPr>
        <p:spPr>
          <a:xfrm>
            <a:off x="3048001" y="222344"/>
            <a:ext cx="6609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92D050"/>
                </a:solidFill>
              </a:rPr>
              <a:t>HEALTHY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VS</a:t>
            </a:r>
            <a:r>
              <a:rPr lang="en-US" sz="4800" dirty="0"/>
              <a:t> </a:t>
            </a:r>
            <a:r>
              <a:rPr lang="en-US" sz="4800" dirty="0">
                <a:solidFill>
                  <a:srgbClr val="FF0000"/>
                </a:solidFill>
              </a:rPr>
              <a:t>FAST FOOD</a:t>
            </a:r>
          </a:p>
        </p:txBody>
      </p:sp>
    </p:spTree>
    <p:extLst>
      <p:ext uri="{BB962C8B-B14F-4D97-AF65-F5344CB8AC3E}">
        <p14:creationId xmlns:p14="http://schemas.microsoft.com/office/powerpoint/2010/main" val="2298249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D329F-4CB1-4FC1-A780-130F1DBBF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Cheat Meal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9D7A09-F004-491E-8380-23EDA4EFE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385" y="0"/>
            <a:ext cx="6061972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41ACE3-4C57-4573-8801-53F5B45D21CF}"/>
              </a:ext>
            </a:extLst>
          </p:cNvPr>
          <p:cNvSpPr txBox="1"/>
          <p:nvPr/>
        </p:nvSpPr>
        <p:spPr>
          <a:xfrm>
            <a:off x="680321" y="2294021"/>
            <a:ext cx="4773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Cheat meal is a very important meal while dieting without it your body will stop losing weight because it the only meal that resets the metabolism of your body </a:t>
            </a:r>
          </a:p>
        </p:txBody>
      </p:sp>
    </p:spTree>
    <p:extLst>
      <p:ext uri="{BB962C8B-B14F-4D97-AF65-F5344CB8AC3E}">
        <p14:creationId xmlns:p14="http://schemas.microsoft.com/office/powerpoint/2010/main" val="2565453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50E68-239F-421B-8BC7-BE411C835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870983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B6991A-1885-4BD7-96F0-43F5F7F2F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13859E-C0CA-44BB-A544-7A1E44FC57DF}"/>
              </a:ext>
            </a:extLst>
          </p:cNvPr>
          <p:cNvSpPr txBox="1"/>
          <p:nvPr/>
        </p:nvSpPr>
        <p:spPr>
          <a:xfrm>
            <a:off x="-405062" y="898358"/>
            <a:ext cx="6079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BALANCED DIET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8B16A5-5756-4F8F-938E-6351A837270E}"/>
              </a:ext>
            </a:extLst>
          </p:cNvPr>
          <p:cNvSpPr txBox="1"/>
          <p:nvPr/>
        </p:nvSpPr>
        <p:spPr>
          <a:xfrm>
            <a:off x="393032" y="2081475"/>
            <a:ext cx="486075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Diet that helps to maintain or improve overall health.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It must contain all types of food 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000" dirty="0"/>
              <a:t>    Carbohydrates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000" dirty="0"/>
              <a:t>    Fats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000" dirty="0"/>
              <a:t>    Fibers 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000" dirty="0"/>
              <a:t>    Proteins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000" dirty="0"/>
              <a:t>    Water  </a:t>
            </a:r>
          </a:p>
        </p:txBody>
      </p:sp>
    </p:spTree>
    <p:extLst>
      <p:ext uri="{BB962C8B-B14F-4D97-AF65-F5344CB8AC3E}">
        <p14:creationId xmlns:p14="http://schemas.microsoft.com/office/powerpoint/2010/main" val="3858094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089DB-0590-4197-B6A4-100680474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431" y="46808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Carbohydrates</a:t>
            </a:r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D82C2D-253D-4D8A-A1AC-106F25E6C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2863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38921F-B803-4A10-92CE-BB7484590383}"/>
              </a:ext>
            </a:extLst>
          </p:cNvPr>
          <p:cNvSpPr txBox="1"/>
          <p:nvPr/>
        </p:nvSpPr>
        <p:spPr>
          <a:xfrm>
            <a:off x="6208295" y="2208116"/>
            <a:ext cx="56628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Carbohydrates are the sugars, starches and fibers found in fruits, grains, vegetables and milk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 Black" panose="020B0A04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Carbohydrates are often used as a source of energy for the body and are the easiest food parts that are broken down by the body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Examples 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Rice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Potatoes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Pasta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Bread </a:t>
            </a:r>
          </a:p>
        </p:txBody>
      </p:sp>
    </p:spTree>
    <p:extLst>
      <p:ext uri="{BB962C8B-B14F-4D97-AF65-F5344CB8AC3E}">
        <p14:creationId xmlns:p14="http://schemas.microsoft.com/office/powerpoint/2010/main" val="1625878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11242C-0BE0-4BF5-846C-EEE98A4C2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569" y="0"/>
            <a:ext cx="6641432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DEB48C-3BFD-48C2-980B-B2D50E972E5B}"/>
              </a:ext>
            </a:extLst>
          </p:cNvPr>
          <p:cNvSpPr txBox="1"/>
          <p:nvPr/>
        </p:nvSpPr>
        <p:spPr>
          <a:xfrm>
            <a:off x="272716" y="914400"/>
            <a:ext cx="4411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FATS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58253F-018A-4506-ABDD-3C0EB0DE60F4}"/>
              </a:ext>
            </a:extLst>
          </p:cNvPr>
          <p:cNvSpPr txBox="1"/>
          <p:nvPr/>
        </p:nvSpPr>
        <p:spPr>
          <a:xfrm>
            <a:off x="513348" y="2003333"/>
            <a:ext cx="441157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body uses fat as a fuel source, and fat is the major storage form of energy in the 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Fats are the hardest substance to be digested by the body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Too much intake of fats always leads to weight gain and most probably may lead to  obesity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Examples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Dairy Products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Oil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Avocado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Cheese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Butter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804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C1FF5-DD65-402B-AD37-045D524BA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5148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FIBERS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1D1F0-7B6C-43D1-AD91-80F8254DF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5486400" cy="3429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77FAAB-C636-4127-AF1E-00C4AD83C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0F391D-4881-4BE2-AB69-8935232F1B51}"/>
              </a:ext>
            </a:extLst>
          </p:cNvPr>
          <p:cNvSpPr txBox="1"/>
          <p:nvPr/>
        </p:nvSpPr>
        <p:spPr>
          <a:xfrm>
            <a:off x="6096000" y="2149642"/>
            <a:ext cx="54864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Normalizes bowel movements.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Dietary </a:t>
            </a:r>
            <a:r>
              <a:rPr lang="en-US" b="1" dirty="0"/>
              <a:t>fiber</a:t>
            </a:r>
            <a:r>
              <a:rPr lang="en-US" dirty="0"/>
              <a:t> increases the weight and size of your stool and softens it.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Helps maintain bowel health.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Lowers cholesterol levels.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Helps control blood sugar levels.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Aids in achieving healthy weight.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Examples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Pears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Strawberries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Coconuts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Bananas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Berries </a:t>
            </a:r>
          </a:p>
        </p:txBody>
      </p:sp>
    </p:spTree>
    <p:extLst>
      <p:ext uri="{BB962C8B-B14F-4D97-AF65-F5344CB8AC3E}">
        <p14:creationId xmlns:p14="http://schemas.microsoft.com/office/powerpoint/2010/main" val="3083822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0EED3-86B7-408B-A13D-13F77AA2D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16" y="679700"/>
            <a:ext cx="5257800" cy="1325563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Proteins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9594AF-0621-403A-A7A8-B13F06303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79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631658-5420-4D8D-8D31-D3943F67DB70}"/>
              </a:ext>
            </a:extLst>
          </p:cNvPr>
          <p:cNvSpPr txBox="1"/>
          <p:nvPr/>
        </p:nvSpPr>
        <p:spPr>
          <a:xfrm>
            <a:off x="501316" y="2005263"/>
            <a:ext cx="492492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Macronutrient that is essential to building muscle mass. It is commonly found in animal products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Composed of amino acids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Most important nutrient for maintaining the structure of the 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Excessive Protein is not healthy for the body because it will not be digest by the body and will lead to obesity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Examples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Chicken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Meat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Fish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Eggs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Seeds and Nuts</a:t>
            </a:r>
          </a:p>
        </p:txBody>
      </p:sp>
    </p:spTree>
    <p:extLst>
      <p:ext uri="{BB962C8B-B14F-4D97-AF65-F5344CB8AC3E}">
        <p14:creationId xmlns:p14="http://schemas.microsoft.com/office/powerpoint/2010/main" val="1929861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87A0C-E0F0-440A-9D07-8CB5C3151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920" y="639285"/>
            <a:ext cx="5257800" cy="1325563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Water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90512F-2F92-4B25-8527-EC8127214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098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51B8A8-560C-460F-BB9B-719282E0EB3F}"/>
              </a:ext>
            </a:extLst>
          </p:cNvPr>
          <p:cNvSpPr txBox="1"/>
          <p:nvPr/>
        </p:nvSpPr>
        <p:spPr>
          <a:xfrm>
            <a:off x="6320589" y="2155838"/>
            <a:ext cx="5257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/>
              <a:t> </a:t>
            </a:r>
            <a:r>
              <a:rPr lang="en-US" sz="2000" b="1" i="1" dirty="0"/>
              <a:t>T</a:t>
            </a:r>
            <a:r>
              <a:rPr lang="en-US" sz="2000" b="1" i="1" dirty="0">
                <a:hlinkClick r:id="rId3" tooltip="Transparency and translucenc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ransparent</a:t>
            </a:r>
            <a:r>
              <a:rPr lang="en-US" sz="2000" b="1" i="1" dirty="0"/>
              <a:t>, </a:t>
            </a:r>
            <a:r>
              <a:rPr lang="en-US" sz="2000" b="1" i="1" dirty="0">
                <a:hlinkClick r:id="rId4" tooltip="Tast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tasteless</a:t>
            </a:r>
            <a:r>
              <a:rPr lang="en-US" sz="2000" b="1" i="1" dirty="0"/>
              <a:t>, </a:t>
            </a:r>
            <a:r>
              <a:rPr lang="en-US" sz="2000" b="1" i="1" dirty="0">
                <a:hlinkClick r:id="rId5" tooltip="Odorles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odorless</a:t>
            </a:r>
            <a:r>
              <a:rPr lang="en-US" sz="2000" b="1" i="1" dirty="0"/>
              <a:t>, and </a:t>
            </a:r>
            <a:r>
              <a:rPr lang="en-US" sz="2000" b="1" i="1" dirty="0">
                <a:hlinkClick r:id="rId6" tooltip="Color of wat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nearly colorless</a:t>
            </a:r>
            <a:r>
              <a:rPr lang="en-US" sz="2000" b="1" i="1" dirty="0"/>
              <a:t> </a:t>
            </a:r>
            <a:r>
              <a:rPr lang="en-US" sz="2000" b="1" i="1" dirty="0">
                <a:hlinkClick r:id="rId7" tooltip="Chemical substanc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chemical substance</a:t>
            </a:r>
            <a:r>
              <a:rPr lang="en-US" sz="2000" b="1" i="1" dirty="0"/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Up to 70% of the body consists of water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Water is essential for the kidneys and other bodily functions.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 order to remain healthy a per son should drink from 2 to 4 liters of water daily this would cause 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Lubricates the joints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Forms saliva and mucus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Boost skin health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Regulates body temperature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Maintain blood pressure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52351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61430-5E5D-4D06-8150-C491D8DEA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Maintaining Weight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DF5EF-B46A-46A0-9144-432148540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order to maintain your weight you should eat a balanced diet which is a diet that contains all types of food that are explained in previous slides </a:t>
            </a:r>
          </a:p>
          <a:p>
            <a:r>
              <a:rPr lang="en-US" dirty="0"/>
              <a:t>The diet should contain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High carbohydrate and protein intake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Average Fats and Fibers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Drink from 2 to 3 liters of water daily minimum</a:t>
            </a:r>
          </a:p>
        </p:txBody>
      </p:sp>
    </p:spTree>
    <p:extLst>
      <p:ext uri="{BB962C8B-B14F-4D97-AF65-F5344CB8AC3E}">
        <p14:creationId xmlns:p14="http://schemas.microsoft.com/office/powerpoint/2010/main" val="2517300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D86D8-9BCA-4741-BDE0-B9FD3E147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Losing Weight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63920-1ECC-4B19-A2AB-07E4F95C4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order to loose Weight you to change the portions of the balanced Diet </a:t>
            </a:r>
          </a:p>
          <a:p>
            <a:r>
              <a:rPr lang="en-US" dirty="0"/>
              <a:t>The Diet should contain </a:t>
            </a:r>
          </a:p>
          <a:p>
            <a:r>
              <a:rPr lang="en-US" dirty="0"/>
              <a:t>High intake of protein </a:t>
            </a:r>
          </a:p>
          <a:p>
            <a:r>
              <a:rPr lang="en-US" dirty="0"/>
              <a:t>Average intake of carbohydrates and fibers </a:t>
            </a:r>
          </a:p>
          <a:p>
            <a:r>
              <a:rPr lang="en-US" dirty="0"/>
              <a:t>Low intakes of Fats </a:t>
            </a:r>
          </a:p>
          <a:p>
            <a:r>
              <a:rPr lang="en-US" dirty="0"/>
              <a:t>Drink water from 4- 6 liters daily </a:t>
            </a:r>
          </a:p>
          <a:p>
            <a:r>
              <a:rPr lang="en-US" b="1" i="1" dirty="0"/>
              <a:t>Cheat meal every 7  Days </a:t>
            </a:r>
          </a:p>
        </p:txBody>
      </p:sp>
    </p:spTree>
    <p:extLst>
      <p:ext uri="{BB962C8B-B14F-4D97-AF65-F5344CB8AC3E}">
        <p14:creationId xmlns:p14="http://schemas.microsoft.com/office/powerpoint/2010/main" val="1403858747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70</TotalTime>
  <Words>323</Words>
  <Application>Microsoft Office PowerPoint</Application>
  <PresentationFormat>Widescreen</PresentationFormat>
  <Paragraphs>79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Black</vt:lpstr>
      <vt:lpstr>Calibri</vt:lpstr>
      <vt:lpstr>Trebuchet MS</vt:lpstr>
      <vt:lpstr>Berlin</vt:lpstr>
      <vt:lpstr>PowerPoint Presentation</vt:lpstr>
      <vt:lpstr>PowerPoint Presentation</vt:lpstr>
      <vt:lpstr>Carbohydrates </vt:lpstr>
      <vt:lpstr>PowerPoint Presentation</vt:lpstr>
      <vt:lpstr>FIBERS</vt:lpstr>
      <vt:lpstr>Proteins </vt:lpstr>
      <vt:lpstr>Water</vt:lpstr>
      <vt:lpstr>Maintaining Weight </vt:lpstr>
      <vt:lpstr>Losing Weight </vt:lpstr>
      <vt:lpstr>Cheat Meal 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Demerdo</dc:creator>
  <cp:lastModifiedBy>Michal Zavacky</cp:lastModifiedBy>
  <cp:revision>10</cp:revision>
  <dcterms:created xsi:type="dcterms:W3CDTF">2019-06-25T17:42:59Z</dcterms:created>
  <dcterms:modified xsi:type="dcterms:W3CDTF">2019-06-26T12:04:55Z</dcterms:modified>
</cp:coreProperties>
</file>