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40" r:id="rId3"/>
    <p:sldId id="341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6" r:id="rId14"/>
    <p:sldId id="351" r:id="rId15"/>
    <p:sldId id="352" r:id="rId16"/>
    <p:sldId id="355" r:id="rId17"/>
    <p:sldId id="353" r:id="rId18"/>
    <p:sldId id="354" r:id="rId19"/>
    <p:sldId id="357" r:id="rId20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501B0A-5CFE-4D70-A6C6-726B2D5B345C}">
          <p14:sldIdLst>
            <p14:sldId id="282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6"/>
            <p14:sldId id="351"/>
            <p14:sldId id="352"/>
            <p14:sldId id="355"/>
            <p14:sldId id="353"/>
            <p14:sldId id="354"/>
            <p14:sldId id="3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F32"/>
    <a:srgbClr val="22263E"/>
    <a:srgbClr val="F0F0F0"/>
    <a:srgbClr val="F7F7F7"/>
    <a:srgbClr val="FAFAFA"/>
    <a:srgbClr val="F4F4F4"/>
    <a:srgbClr val="F5F5F5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3969" autoAdjust="0"/>
  </p:normalViewPr>
  <p:slideViewPr>
    <p:cSldViewPr snapToGrid="0">
      <p:cViewPr>
        <p:scale>
          <a:sx n="75" d="100"/>
          <a:sy n="75" d="100"/>
        </p:scale>
        <p:origin x="378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5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86765974-F628-4D03-9943-220835BB56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3191" y="-531181"/>
            <a:ext cx="3232079" cy="3232078"/>
          </a:xfrm>
          <a:custGeom>
            <a:avLst/>
            <a:gdLst>
              <a:gd name="connsiteX0" fmla="*/ 1616040 w 3232079"/>
              <a:gd name="connsiteY0" fmla="*/ 0 h 3232078"/>
              <a:gd name="connsiteX1" fmla="*/ 1914528 w 3232079"/>
              <a:gd name="connsiteY1" fmla="*/ 123637 h 3232078"/>
              <a:gd name="connsiteX2" fmla="*/ 3108442 w 3232079"/>
              <a:gd name="connsiteY2" fmla="*/ 1317552 h 3232078"/>
              <a:gd name="connsiteX3" fmla="*/ 3108442 w 3232079"/>
              <a:gd name="connsiteY3" fmla="*/ 1914527 h 3232078"/>
              <a:gd name="connsiteX4" fmla="*/ 1914528 w 3232079"/>
              <a:gd name="connsiteY4" fmla="*/ 3108441 h 3232078"/>
              <a:gd name="connsiteX5" fmla="*/ 1317553 w 3232079"/>
              <a:gd name="connsiteY5" fmla="*/ 3108441 h 3232078"/>
              <a:gd name="connsiteX6" fmla="*/ 123638 w 3232079"/>
              <a:gd name="connsiteY6" fmla="*/ 1914527 h 3232078"/>
              <a:gd name="connsiteX7" fmla="*/ 123638 w 3232079"/>
              <a:gd name="connsiteY7" fmla="*/ 1317552 h 3232078"/>
              <a:gd name="connsiteX8" fmla="*/ 1317553 w 3232079"/>
              <a:gd name="connsiteY8" fmla="*/ 123637 h 3232078"/>
              <a:gd name="connsiteX9" fmla="*/ 1616040 w 3232079"/>
              <a:gd name="connsiteY9" fmla="*/ 0 h 323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079" h="3232078">
                <a:moveTo>
                  <a:pt x="1616040" y="0"/>
                </a:moveTo>
                <a:cubicBezTo>
                  <a:pt x="1724072" y="0"/>
                  <a:pt x="1832103" y="41212"/>
                  <a:pt x="1914528" y="123637"/>
                </a:cubicBezTo>
                <a:lnTo>
                  <a:pt x="3108442" y="1317552"/>
                </a:lnTo>
                <a:cubicBezTo>
                  <a:pt x="3273292" y="1482402"/>
                  <a:pt x="3273292" y="1749677"/>
                  <a:pt x="3108442" y="1914527"/>
                </a:cubicBezTo>
                <a:lnTo>
                  <a:pt x="1914528" y="3108441"/>
                </a:lnTo>
                <a:cubicBezTo>
                  <a:pt x="1749678" y="3273291"/>
                  <a:pt x="1482403" y="3273291"/>
                  <a:pt x="1317553" y="3108441"/>
                </a:cubicBezTo>
                <a:lnTo>
                  <a:pt x="123638" y="1914527"/>
                </a:lnTo>
                <a:cubicBezTo>
                  <a:pt x="-41212" y="1749677"/>
                  <a:pt x="-41212" y="1482402"/>
                  <a:pt x="123638" y="1317552"/>
                </a:cubicBezTo>
                <a:lnTo>
                  <a:pt x="1317553" y="123637"/>
                </a:lnTo>
                <a:cubicBezTo>
                  <a:pt x="1399978" y="41212"/>
                  <a:pt x="1508009" y="0"/>
                  <a:pt x="1616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5">
            <a:extLst>
              <a:ext uri="{FF2B5EF4-FFF2-40B4-BE49-F238E27FC236}">
                <a16:creationId xmlns="" xmlns:a16="http://schemas.microsoft.com/office/drawing/2014/main" id="{A5F1E1E2-E9DD-4FC4-AAA8-7214FB1396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092" y="761007"/>
            <a:ext cx="2079590" cy="2079589"/>
          </a:xfrm>
          <a:custGeom>
            <a:avLst/>
            <a:gdLst>
              <a:gd name="connsiteX0" fmla="*/ 1616040 w 3232079"/>
              <a:gd name="connsiteY0" fmla="*/ 0 h 3232078"/>
              <a:gd name="connsiteX1" fmla="*/ 1914528 w 3232079"/>
              <a:gd name="connsiteY1" fmla="*/ 123637 h 3232078"/>
              <a:gd name="connsiteX2" fmla="*/ 3108442 w 3232079"/>
              <a:gd name="connsiteY2" fmla="*/ 1317552 h 3232078"/>
              <a:gd name="connsiteX3" fmla="*/ 3108442 w 3232079"/>
              <a:gd name="connsiteY3" fmla="*/ 1914527 h 3232078"/>
              <a:gd name="connsiteX4" fmla="*/ 1914528 w 3232079"/>
              <a:gd name="connsiteY4" fmla="*/ 3108441 h 3232078"/>
              <a:gd name="connsiteX5" fmla="*/ 1317553 w 3232079"/>
              <a:gd name="connsiteY5" fmla="*/ 3108441 h 3232078"/>
              <a:gd name="connsiteX6" fmla="*/ 123638 w 3232079"/>
              <a:gd name="connsiteY6" fmla="*/ 1914527 h 3232078"/>
              <a:gd name="connsiteX7" fmla="*/ 123638 w 3232079"/>
              <a:gd name="connsiteY7" fmla="*/ 1317552 h 3232078"/>
              <a:gd name="connsiteX8" fmla="*/ 1317553 w 3232079"/>
              <a:gd name="connsiteY8" fmla="*/ 123637 h 3232078"/>
              <a:gd name="connsiteX9" fmla="*/ 1616040 w 3232079"/>
              <a:gd name="connsiteY9" fmla="*/ 0 h 323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079" h="3232078">
                <a:moveTo>
                  <a:pt x="1616040" y="0"/>
                </a:moveTo>
                <a:cubicBezTo>
                  <a:pt x="1724072" y="0"/>
                  <a:pt x="1832103" y="41212"/>
                  <a:pt x="1914528" y="123637"/>
                </a:cubicBezTo>
                <a:lnTo>
                  <a:pt x="3108442" y="1317552"/>
                </a:lnTo>
                <a:cubicBezTo>
                  <a:pt x="3273292" y="1482402"/>
                  <a:pt x="3273292" y="1749677"/>
                  <a:pt x="3108442" y="1914527"/>
                </a:cubicBezTo>
                <a:lnTo>
                  <a:pt x="1914528" y="3108441"/>
                </a:lnTo>
                <a:cubicBezTo>
                  <a:pt x="1749678" y="3273291"/>
                  <a:pt x="1482403" y="3273291"/>
                  <a:pt x="1317553" y="3108441"/>
                </a:cubicBezTo>
                <a:lnTo>
                  <a:pt x="123638" y="1914527"/>
                </a:lnTo>
                <a:cubicBezTo>
                  <a:pt x="-41212" y="1749677"/>
                  <a:pt x="-41212" y="1482402"/>
                  <a:pt x="123638" y="1317552"/>
                </a:cubicBezTo>
                <a:lnTo>
                  <a:pt x="1317553" y="123637"/>
                </a:lnTo>
                <a:cubicBezTo>
                  <a:pt x="1399978" y="41212"/>
                  <a:pt x="1508009" y="0"/>
                  <a:pt x="1616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="" xmlns:a16="http://schemas.microsoft.com/office/drawing/2014/main" id="{A72A263F-1B8B-40BF-BF7D-8D443AEF3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092" y="4024993"/>
            <a:ext cx="2079590" cy="2079589"/>
          </a:xfrm>
          <a:custGeom>
            <a:avLst/>
            <a:gdLst>
              <a:gd name="connsiteX0" fmla="*/ 1616040 w 3232079"/>
              <a:gd name="connsiteY0" fmla="*/ 0 h 3232078"/>
              <a:gd name="connsiteX1" fmla="*/ 1914528 w 3232079"/>
              <a:gd name="connsiteY1" fmla="*/ 123637 h 3232078"/>
              <a:gd name="connsiteX2" fmla="*/ 3108442 w 3232079"/>
              <a:gd name="connsiteY2" fmla="*/ 1317552 h 3232078"/>
              <a:gd name="connsiteX3" fmla="*/ 3108442 w 3232079"/>
              <a:gd name="connsiteY3" fmla="*/ 1914527 h 3232078"/>
              <a:gd name="connsiteX4" fmla="*/ 1914528 w 3232079"/>
              <a:gd name="connsiteY4" fmla="*/ 3108441 h 3232078"/>
              <a:gd name="connsiteX5" fmla="*/ 1317553 w 3232079"/>
              <a:gd name="connsiteY5" fmla="*/ 3108441 h 3232078"/>
              <a:gd name="connsiteX6" fmla="*/ 123638 w 3232079"/>
              <a:gd name="connsiteY6" fmla="*/ 1914527 h 3232078"/>
              <a:gd name="connsiteX7" fmla="*/ 123638 w 3232079"/>
              <a:gd name="connsiteY7" fmla="*/ 1317552 h 3232078"/>
              <a:gd name="connsiteX8" fmla="*/ 1317553 w 3232079"/>
              <a:gd name="connsiteY8" fmla="*/ 123637 h 3232078"/>
              <a:gd name="connsiteX9" fmla="*/ 1616040 w 3232079"/>
              <a:gd name="connsiteY9" fmla="*/ 0 h 323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079" h="3232078">
                <a:moveTo>
                  <a:pt x="1616040" y="0"/>
                </a:moveTo>
                <a:cubicBezTo>
                  <a:pt x="1724072" y="0"/>
                  <a:pt x="1832103" y="41212"/>
                  <a:pt x="1914528" y="123637"/>
                </a:cubicBezTo>
                <a:lnTo>
                  <a:pt x="3108442" y="1317552"/>
                </a:lnTo>
                <a:cubicBezTo>
                  <a:pt x="3273292" y="1482402"/>
                  <a:pt x="3273292" y="1749677"/>
                  <a:pt x="3108442" y="1914527"/>
                </a:cubicBezTo>
                <a:lnTo>
                  <a:pt x="1914528" y="3108441"/>
                </a:lnTo>
                <a:cubicBezTo>
                  <a:pt x="1749678" y="3273291"/>
                  <a:pt x="1482403" y="3273291"/>
                  <a:pt x="1317553" y="3108441"/>
                </a:cubicBezTo>
                <a:lnTo>
                  <a:pt x="123638" y="1914527"/>
                </a:lnTo>
                <a:cubicBezTo>
                  <a:pt x="-41212" y="1749677"/>
                  <a:pt x="-41212" y="1482402"/>
                  <a:pt x="123638" y="1317552"/>
                </a:cubicBezTo>
                <a:lnTo>
                  <a:pt x="1317553" y="123637"/>
                </a:lnTo>
                <a:cubicBezTo>
                  <a:pt x="1399978" y="41212"/>
                  <a:pt x="1508009" y="0"/>
                  <a:pt x="1616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="" xmlns:a16="http://schemas.microsoft.com/office/drawing/2014/main" id="{7DF70C73-30FE-44B0-98F0-936E00E621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53191" y="4136154"/>
            <a:ext cx="3232079" cy="3232078"/>
          </a:xfrm>
          <a:custGeom>
            <a:avLst/>
            <a:gdLst>
              <a:gd name="connsiteX0" fmla="*/ 1616040 w 3232079"/>
              <a:gd name="connsiteY0" fmla="*/ 0 h 3232078"/>
              <a:gd name="connsiteX1" fmla="*/ 1914528 w 3232079"/>
              <a:gd name="connsiteY1" fmla="*/ 123637 h 3232078"/>
              <a:gd name="connsiteX2" fmla="*/ 3108442 w 3232079"/>
              <a:gd name="connsiteY2" fmla="*/ 1317552 h 3232078"/>
              <a:gd name="connsiteX3" fmla="*/ 3108442 w 3232079"/>
              <a:gd name="connsiteY3" fmla="*/ 1914527 h 3232078"/>
              <a:gd name="connsiteX4" fmla="*/ 1914528 w 3232079"/>
              <a:gd name="connsiteY4" fmla="*/ 3108441 h 3232078"/>
              <a:gd name="connsiteX5" fmla="*/ 1317553 w 3232079"/>
              <a:gd name="connsiteY5" fmla="*/ 3108441 h 3232078"/>
              <a:gd name="connsiteX6" fmla="*/ 123638 w 3232079"/>
              <a:gd name="connsiteY6" fmla="*/ 1914527 h 3232078"/>
              <a:gd name="connsiteX7" fmla="*/ 123638 w 3232079"/>
              <a:gd name="connsiteY7" fmla="*/ 1317552 h 3232078"/>
              <a:gd name="connsiteX8" fmla="*/ 1317553 w 3232079"/>
              <a:gd name="connsiteY8" fmla="*/ 123637 h 3232078"/>
              <a:gd name="connsiteX9" fmla="*/ 1616040 w 3232079"/>
              <a:gd name="connsiteY9" fmla="*/ 0 h 323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079" h="3232078">
                <a:moveTo>
                  <a:pt x="1616040" y="0"/>
                </a:moveTo>
                <a:cubicBezTo>
                  <a:pt x="1724072" y="0"/>
                  <a:pt x="1832103" y="41212"/>
                  <a:pt x="1914528" y="123637"/>
                </a:cubicBezTo>
                <a:lnTo>
                  <a:pt x="3108442" y="1317552"/>
                </a:lnTo>
                <a:cubicBezTo>
                  <a:pt x="3273292" y="1482402"/>
                  <a:pt x="3273292" y="1749677"/>
                  <a:pt x="3108442" y="1914527"/>
                </a:cubicBezTo>
                <a:lnTo>
                  <a:pt x="1914528" y="3108441"/>
                </a:lnTo>
                <a:cubicBezTo>
                  <a:pt x="1749678" y="3273291"/>
                  <a:pt x="1482403" y="3273291"/>
                  <a:pt x="1317553" y="3108441"/>
                </a:cubicBezTo>
                <a:lnTo>
                  <a:pt x="123638" y="1914527"/>
                </a:lnTo>
                <a:cubicBezTo>
                  <a:pt x="-41212" y="1749677"/>
                  <a:pt x="-41212" y="1482402"/>
                  <a:pt x="123638" y="1317552"/>
                </a:cubicBezTo>
                <a:lnTo>
                  <a:pt x="1317553" y="123637"/>
                </a:lnTo>
                <a:cubicBezTo>
                  <a:pt x="1399978" y="41212"/>
                  <a:pt x="1508009" y="0"/>
                  <a:pt x="1616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45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813EA943-776C-4934-9E84-7A54501861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74" y="537692"/>
            <a:ext cx="7381875" cy="3109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dist="1524000" dir="9000000" sx="84000" sy="84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638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C234717-75E7-4F13-B81D-28EB4444A60E}"/>
              </a:ext>
            </a:extLst>
          </p:cNvPr>
          <p:cNvGrpSpPr/>
          <p:nvPr userDrawn="1"/>
        </p:nvGrpSpPr>
        <p:grpSpPr>
          <a:xfrm>
            <a:off x="-946" y="0"/>
            <a:ext cx="12193245" cy="6858001"/>
            <a:chOff x="-946" y="0"/>
            <a:chExt cx="12193245" cy="6858001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1F13E26F-F674-4671-8730-4DB7FD06A706}"/>
                </a:ext>
              </a:extLst>
            </p:cNvPr>
            <p:cNvSpPr/>
            <p:nvPr userDrawn="1"/>
          </p:nvSpPr>
          <p:spPr>
            <a:xfrm flipH="1">
              <a:off x="-945" y="4"/>
              <a:ext cx="12193244" cy="6857997"/>
            </a:xfrm>
            <a:custGeom>
              <a:avLst/>
              <a:gdLst>
                <a:gd name="connsiteX0" fmla="*/ 12193244 w 12193244"/>
                <a:gd name="connsiteY0" fmla="*/ 0 h 6857997"/>
                <a:gd name="connsiteX1" fmla="*/ 2190 w 12193244"/>
                <a:gd name="connsiteY1" fmla="*/ 0 h 6857997"/>
                <a:gd name="connsiteX2" fmla="*/ 1634949 w 12193244"/>
                <a:gd name="connsiteY2" fmla="*/ 6816044 h 6857997"/>
                <a:gd name="connsiteX3" fmla="*/ 1662749 w 12193244"/>
                <a:gd name="connsiteY3" fmla="*/ 6857997 h 6857997"/>
                <a:gd name="connsiteX4" fmla="*/ 12193244 w 12193244"/>
                <a:gd name="connsiteY4" fmla="*/ 6857997 h 685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3244" h="6857997">
                  <a:moveTo>
                    <a:pt x="12193244" y="0"/>
                  </a:moveTo>
                  <a:lnTo>
                    <a:pt x="2190" y="0"/>
                  </a:lnTo>
                  <a:cubicBezTo>
                    <a:pt x="-42285" y="2959657"/>
                    <a:pt x="593747" y="5182113"/>
                    <a:pt x="1634949" y="6816044"/>
                  </a:cubicBezTo>
                  <a:lnTo>
                    <a:pt x="1662749" y="6857997"/>
                  </a:lnTo>
                  <a:lnTo>
                    <a:pt x="12193244" y="6857997"/>
                  </a:lnTo>
                  <a:close/>
                </a:path>
              </a:pathLst>
            </a:custGeom>
            <a:solidFill>
              <a:srgbClr val="F7F7F7">
                <a:alpha val="1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EF0144D-07D1-48B8-81AE-7870E6B6A056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858001"/>
            </a:xfrm>
            <a:custGeom>
              <a:avLst/>
              <a:gdLst>
                <a:gd name="connsiteX0" fmla="*/ 12191054 w 12191054"/>
                <a:gd name="connsiteY0" fmla="*/ 0 h 6858001"/>
                <a:gd name="connsiteX1" fmla="*/ 0 w 12191054"/>
                <a:gd name="connsiteY1" fmla="*/ 0 h 6858001"/>
                <a:gd name="connsiteX2" fmla="*/ 3130744 w 12191054"/>
                <a:gd name="connsiteY2" fmla="*/ 6745045 h 6858001"/>
                <a:gd name="connsiteX3" fmla="*/ 3275760 w 12191054"/>
                <a:gd name="connsiteY3" fmla="*/ 6858001 h 6858001"/>
                <a:gd name="connsiteX4" fmla="*/ 12191054 w 12191054"/>
                <a:gd name="connsiteY4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054" h="6858001">
                  <a:moveTo>
                    <a:pt x="12191054" y="0"/>
                  </a:moveTo>
                  <a:lnTo>
                    <a:pt x="0" y="0"/>
                  </a:lnTo>
                  <a:cubicBezTo>
                    <a:pt x="341532" y="3242753"/>
                    <a:pt x="1501518" y="5388341"/>
                    <a:pt x="3130744" y="6745045"/>
                  </a:cubicBezTo>
                  <a:lnTo>
                    <a:pt x="3275760" y="6858001"/>
                  </a:lnTo>
                  <a:lnTo>
                    <a:pt x="12191054" y="6858001"/>
                  </a:lnTo>
                  <a:close/>
                </a:path>
              </a:pathLst>
            </a:custGeom>
            <a:solidFill>
              <a:srgbClr val="FAFAFA">
                <a:alpha val="1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9DD9CBD4-FB32-4683-B2AD-A6173E65CF6B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731450"/>
            </a:xfrm>
            <a:custGeom>
              <a:avLst/>
              <a:gdLst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1693161 w 12235880"/>
                <a:gd name="connsiteY3" fmla="*/ 4563886 h 4639331"/>
                <a:gd name="connsiteX4" fmla="*/ 170428 w 12235880"/>
                <a:gd name="connsiteY4" fmla="*/ 269033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70428 w 12235880"/>
                <a:gd name="connsiteY3" fmla="*/ 269033 h 4639331"/>
                <a:gd name="connsiteX4" fmla="*/ 0 w 12235880"/>
                <a:gd name="connsiteY4" fmla="*/ 0 h 4639331"/>
                <a:gd name="connsiteX0" fmla="*/ 0 w 12235880"/>
                <a:gd name="connsiteY0" fmla="*/ 0 h 4668478"/>
                <a:gd name="connsiteX1" fmla="*/ 12235880 w 12235880"/>
                <a:gd name="connsiteY1" fmla="*/ 0 h 4668478"/>
                <a:gd name="connsiteX2" fmla="*/ 12235880 w 12235880"/>
                <a:gd name="connsiteY2" fmla="*/ 4639331 h 4668478"/>
                <a:gd name="connsiteX3" fmla="*/ 170428 w 12235880"/>
                <a:gd name="connsiteY3" fmla="*/ 269033 h 4668478"/>
                <a:gd name="connsiteX4" fmla="*/ 0 w 12235880"/>
                <a:gd name="connsiteY4" fmla="*/ 0 h 4668478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794195"/>
                <a:gd name="connsiteX1" fmla="*/ 12235880 w 12235880"/>
                <a:gd name="connsiteY1" fmla="*/ 0 h 4794195"/>
                <a:gd name="connsiteX2" fmla="*/ 12235880 w 12235880"/>
                <a:gd name="connsiteY2" fmla="*/ 4639331 h 4794195"/>
                <a:gd name="connsiteX3" fmla="*/ 0 w 12235880"/>
                <a:gd name="connsiteY3" fmla="*/ 0 h 4794195"/>
                <a:gd name="connsiteX0" fmla="*/ 0 w 12235880"/>
                <a:gd name="connsiteY0" fmla="*/ 0 h 4839645"/>
                <a:gd name="connsiteX1" fmla="*/ 12235880 w 12235880"/>
                <a:gd name="connsiteY1" fmla="*/ 0 h 4839645"/>
                <a:gd name="connsiteX2" fmla="*/ 12235880 w 12235880"/>
                <a:gd name="connsiteY2" fmla="*/ 4639331 h 4839645"/>
                <a:gd name="connsiteX3" fmla="*/ 0 w 12235880"/>
                <a:gd name="connsiteY3" fmla="*/ 0 h 4839645"/>
                <a:gd name="connsiteX0" fmla="*/ 0 w 12235880"/>
                <a:gd name="connsiteY0" fmla="*/ 0 h 4921109"/>
                <a:gd name="connsiteX1" fmla="*/ 12235880 w 12235880"/>
                <a:gd name="connsiteY1" fmla="*/ 0 h 4921109"/>
                <a:gd name="connsiteX2" fmla="*/ 12235880 w 12235880"/>
                <a:gd name="connsiteY2" fmla="*/ 4639331 h 4921109"/>
                <a:gd name="connsiteX3" fmla="*/ 0 w 12235880"/>
                <a:gd name="connsiteY3" fmla="*/ 0 h 4921109"/>
                <a:gd name="connsiteX0" fmla="*/ 0 w 12235880"/>
                <a:gd name="connsiteY0" fmla="*/ 0 h 4835443"/>
                <a:gd name="connsiteX1" fmla="*/ 12235880 w 12235880"/>
                <a:gd name="connsiteY1" fmla="*/ 0 h 4835443"/>
                <a:gd name="connsiteX2" fmla="*/ 12235880 w 12235880"/>
                <a:gd name="connsiteY2" fmla="*/ 4639331 h 4835443"/>
                <a:gd name="connsiteX3" fmla="*/ 0 w 12235880"/>
                <a:gd name="connsiteY3" fmla="*/ 0 h 4835443"/>
                <a:gd name="connsiteX0" fmla="*/ 0 w 12235880"/>
                <a:gd name="connsiteY0" fmla="*/ 0 h 4830301"/>
                <a:gd name="connsiteX1" fmla="*/ 12235880 w 12235880"/>
                <a:gd name="connsiteY1" fmla="*/ 0 h 4830301"/>
                <a:gd name="connsiteX2" fmla="*/ 12235880 w 12235880"/>
                <a:gd name="connsiteY2" fmla="*/ 4639331 h 4830301"/>
                <a:gd name="connsiteX3" fmla="*/ 0 w 12235880"/>
                <a:gd name="connsiteY3" fmla="*/ 0 h 483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35880" h="4830301">
                  <a:moveTo>
                    <a:pt x="0" y="0"/>
                  </a:moveTo>
                  <a:lnTo>
                    <a:pt x="12235880" y="0"/>
                  </a:lnTo>
                  <a:lnTo>
                    <a:pt x="12235880" y="4639331"/>
                  </a:lnTo>
                  <a:cubicBezTo>
                    <a:pt x="5728080" y="5258815"/>
                    <a:pt x="1302612" y="45361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4CAB9B-FF37-4878-AF61-C089BA6004D3}"/>
              </a:ext>
            </a:extLst>
          </p:cNvPr>
          <p:cNvSpPr txBox="1"/>
          <p:nvPr userDrawn="1"/>
        </p:nvSpPr>
        <p:spPr>
          <a:xfrm rot="10800000" flipV="1">
            <a:off x="11026660" y="6036367"/>
            <a:ext cx="1165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800" b="0" i="0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8800" b="0" i="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3569E65-1918-48EB-9DFA-D4CD817AD490}"/>
              </a:ext>
            </a:extLst>
          </p:cNvPr>
          <p:cNvGrpSpPr/>
          <p:nvPr userDrawn="1"/>
        </p:nvGrpSpPr>
        <p:grpSpPr>
          <a:xfrm flipH="1">
            <a:off x="-324467" y="6092378"/>
            <a:ext cx="4129690" cy="411200"/>
            <a:chOff x="9072742" y="259789"/>
            <a:chExt cx="2621187" cy="260996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0EE06C24-A029-43B1-AD22-6BECD04DC54A}"/>
                </a:ext>
              </a:extLst>
            </p:cNvPr>
            <p:cNvSpPr/>
            <p:nvPr/>
          </p:nvSpPr>
          <p:spPr>
            <a:xfrm>
              <a:off x="9419946" y="259790"/>
              <a:ext cx="2273983" cy="26099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1270000" sx="90000" sy="90000" algn="c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8B67C4F6-E00A-4AC0-906A-37D1C55C438B}"/>
                </a:ext>
              </a:extLst>
            </p:cNvPr>
            <p:cNvSpPr/>
            <p:nvPr/>
          </p:nvSpPr>
          <p:spPr>
            <a:xfrm>
              <a:off x="9072742" y="259789"/>
              <a:ext cx="260998" cy="2609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6BA8ABD-F458-46FD-AC9E-07374F63168D}"/>
              </a:ext>
            </a:extLst>
          </p:cNvPr>
          <p:cNvGrpSpPr/>
          <p:nvPr userDrawn="1"/>
        </p:nvGrpSpPr>
        <p:grpSpPr>
          <a:xfrm>
            <a:off x="1070745" y="6171020"/>
            <a:ext cx="1951436" cy="246221"/>
            <a:chOff x="1021995" y="9934119"/>
            <a:chExt cx="3122299" cy="393954"/>
          </a:xfrm>
        </p:grpSpPr>
        <p:sp>
          <p:nvSpPr>
            <p:cNvPr id="14" name="Freeform 62">
              <a:extLst>
                <a:ext uri="{FF2B5EF4-FFF2-40B4-BE49-F238E27FC236}">
                  <a16:creationId xmlns="" xmlns:a16="http://schemas.microsoft.com/office/drawing/2014/main" id="{D1C227A5-C659-4745-A844-10A240A491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995" y="10029143"/>
              <a:ext cx="219920" cy="21621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CAC95CB-8810-4BA8-A074-89EB8A7E8C25}"/>
                </a:ext>
              </a:extLst>
            </p:cNvPr>
            <p:cNvSpPr txBox="1"/>
            <p:nvPr/>
          </p:nvSpPr>
          <p:spPr>
            <a:xfrm>
              <a:off x="1301976" y="9934119"/>
              <a:ext cx="2842318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spc="3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" panose="020B0502040204020203" pitchFamily="34" charset="0"/>
                </a:rPr>
                <a:t>2018.ALL RIGHTS</a:t>
              </a:r>
              <a:endParaRPr lang="id-ID" sz="1000" spc="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07EA61A1-7126-448E-96C0-58F789AB34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0203" y="1734911"/>
            <a:ext cx="3477985" cy="3853542"/>
          </a:xfrm>
          <a:custGeom>
            <a:avLst/>
            <a:gdLst>
              <a:gd name="connsiteX0" fmla="*/ 45562 w 3477985"/>
              <a:gd name="connsiteY0" fmla="*/ 0 h 3853542"/>
              <a:gd name="connsiteX1" fmla="*/ 3432423 w 3477985"/>
              <a:gd name="connsiteY1" fmla="*/ 0 h 3853542"/>
              <a:gd name="connsiteX2" fmla="*/ 3477985 w 3477985"/>
              <a:gd name="connsiteY2" fmla="*/ 45562 h 3853542"/>
              <a:gd name="connsiteX3" fmla="*/ 3477985 w 3477985"/>
              <a:gd name="connsiteY3" fmla="*/ 3807980 h 3853542"/>
              <a:gd name="connsiteX4" fmla="*/ 3432423 w 3477985"/>
              <a:gd name="connsiteY4" fmla="*/ 3853542 h 3853542"/>
              <a:gd name="connsiteX5" fmla="*/ 45562 w 3477985"/>
              <a:gd name="connsiteY5" fmla="*/ 3853542 h 3853542"/>
              <a:gd name="connsiteX6" fmla="*/ 0 w 3477985"/>
              <a:gd name="connsiteY6" fmla="*/ 3807980 h 3853542"/>
              <a:gd name="connsiteX7" fmla="*/ 0 w 3477985"/>
              <a:gd name="connsiteY7" fmla="*/ 45562 h 3853542"/>
              <a:gd name="connsiteX8" fmla="*/ 45562 w 3477985"/>
              <a:gd name="connsiteY8" fmla="*/ 0 h 385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985" h="3853542">
                <a:moveTo>
                  <a:pt x="45562" y="0"/>
                </a:moveTo>
                <a:lnTo>
                  <a:pt x="3432423" y="0"/>
                </a:lnTo>
                <a:cubicBezTo>
                  <a:pt x="3457586" y="0"/>
                  <a:pt x="3477985" y="20399"/>
                  <a:pt x="3477985" y="45562"/>
                </a:cubicBezTo>
                <a:lnTo>
                  <a:pt x="3477985" y="3807980"/>
                </a:lnTo>
                <a:cubicBezTo>
                  <a:pt x="3477985" y="3833143"/>
                  <a:pt x="3457586" y="3853542"/>
                  <a:pt x="3432423" y="3853542"/>
                </a:cubicBezTo>
                <a:lnTo>
                  <a:pt x="45562" y="3853542"/>
                </a:lnTo>
                <a:cubicBezTo>
                  <a:pt x="20399" y="3853542"/>
                  <a:pt x="0" y="3833143"/>
                  <a:pt x="0" y="3807980"/>
                </a:cubicBezTo>
                <a:lnTo>
                  <a:pt x="0" y="45562"/>
                </a:lnTo>
                <a:cubicBezTo>
                  <a:pt x="0" y="20399"/>
                  <a:pt x="20399" y="0"/>
                  <a:pt x="45562" y="0"/>
                </a:cubicBezTo>
                <a:close/>
              </a:path>
            </a:pathLst>
          </a:custGeom>
          <a:noFill/>
          <a:effectLst>
            <a:outerShdw blurRad="1270000" dist="889000" dir="13500000" sx="85000" sy="85000" algn="b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13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 p14:presetBounceEnd="5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69C127-12B9-49B1-981C-C9F1F34E8F1D}"/>
              </a:ext>
            </a:extLst>
          </p:cNvPr>
          <p:cNvSpPr/>
          <p:nvPr userDrawn="1"/>
        </p:nvSpPr>
        <p:spPr>
          <a:xfrm rot="1680183">
            <a:off x="6917980" y="-771727"/>
            <a:ext cx="7509366" cy="7509364"/>
          </a:xfrm>
          <a:prstGeom prst="roundRect">
            <a:avLst>
              <a:gd name="adj" fmla="val 19280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D1004169-A35F-40E4-9FB4-7B26F965EB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77505" y="-1712202"/>
            <a:ext cx="9390314" cy="9390314"/>
          </a:xfrm>
          <a:custGeom>
            <a:avLst/>
            <a:gdLst>
              <a:gd name="connsiteX0" fmla="*/ 4903575 w 10509950"/>
              <a:gd name="connsiteY0" fmla="*/ 1 h 10509951"/>
              <a:gd name="connsiteX1" fmla="*/ 5934391 w 10509950"/>
              <a:gd name="connsiteY1" fmla="*/ 369831 h 10509951"/>
              <a:gd name="connsiteX2" fmla="*/ 9919853 w 10509950"/>
              <a:gd name="connsiteY2" fmla="*/ 3653365 h 10509951"/>
              <a:gd name="connsiteX3" fmla="*/ 10140120 w 10509950"/>
              <a:gd name="connsiteY3" fmla="*/ 5934391 h 10509951"/>
              <a:gd name="connsiteX4" fmla="*/ 6856586 w 10509950"/>
              <a:gd name="connsiteY4" fmla="*/ 9919854 h 10509951"/>
              <a:gd name="connsiteX5" fmla="*/ 4575560 w 10509950"/>
              <a:gd name="connsiteY5" fmla="*/ 10140120 h 10509951"/>
              <a:gd name="connsiteX6" fmla="*/ 590098 w 10509950"/>
              <a:gd name="connsiteY6" fmla="*/ 6856587 h 10509951"/>
              <a:gd name="connsiteX7" fmla="*/ 369831 w 10509950"/>
              <a:gd name="connsiteY7" fmla="*/ 4575560 h 10509951"/>
              <a:gd name="connsiteX8" fmla="*/ 3653365 w 10509950"/>
              <a:gd name="connsiteY8" fmla="*/ 590098 h 10509951"/>
              <a:gd name="connsiteX9" fmla="*/ 4903575 w 10509950"/>
              <a:gd name="connsiteY9" fmla="*/ 1 h 1050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9950" h="10509951">
                <a:moveTo>
                  <a:pt x="4903575" y="1"/>
                </a:moveTo>
                <a:cubicBezTo>
                  <a:pt x="5266750" y="-301"/>
                  <a:pt x="5632204" y="120866"/>
                  <a:pt x="5934391" y="369831"/>
                </a:cubicBezTo>
                <a:lnTo>
                  <a:pt x="9919853" y="3653365"/>
                </a:lnTo>
                <a:cubicBezTo>
                  <a:pt x="10610566" y="4222428"/>
                  <a:pt x="10709183" y="5243678"/>
                  <a:pt x="10140120" y="5934391"/>
                </a:cubicBezTo>
                <a:lnTo>
                  <a:pt x="6856586" y="9919854"/>
                </a:lnTo>
                <a:cubicBezTo>
                  <a:pt x="6287523" y="10610567"/>
                  <a:pt x="5266273" y="10709183"/>
                  <a:pt x="4575560" y="10140120"/>
                </a:cubicBezTo>
                <a:lnTo>
                  <a:pt x="590098" y="6856587"/>
                </a:lnTo>
                <a:cubicBezTo>
                  <a:pt x="-100615" y="6287523"/>
                  <a:pt x="-199232" y="5266273"/>
                  <a:pt x="369831" y="4575560"/>
                </a:cubicBezTo>
                <a:lnTo>
                  <a:pt x="3653365" y="590098"/>
                </a:lnTo>
                <a:cubicBezTo>
                  <a:pt x="3973463" y="201572"/>
                  <a:pt x="4436636" y="389"/>
                  <a:pt x="49035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968500" dir="8100000" sx="79000" sy="79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61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F0A8752D-79E7-4C3F-8D10-FB8BC2E3F7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15440" y="0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0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B21103E-F797-43D7-B03C-333FA35F70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4765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B3EDA75B-1FA3-4000-A779-DBA4FCD25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71599" y="1722665"/>
            <a:ext cx="4065813" cy="3412671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bg1"/>
            </a:solidFill>
          </a:ln>
          <a:effectLst>
            <a:outerShdw blurRad="1270000" dist="825500" dir="10800000" sx="85000" sy="85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7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460DA1BB-25B3-4E59-9373-D37C6690E2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797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C83752B-0242-45EB-8841-CFEB303728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1788" y="396601"/>
            <a:ext cx="3575004" cy="3575004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50800" dir="5400000" sx="75000" sy="75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8739B3B2-8C7F-4E1A-8348-FCF287301E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32414" y="3954397"/>
            <a:ext cx="1867350" cy="1867350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50800" dir="5400000" sx="71000" sy="71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AD430250-927F-4A13-8711-C91575ADFD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1938" y="5182094"/>
            <a:ext cx="1279306" cy="1279306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50800" dir="5400000" sx="71000" sy="71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884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7EA6AECD-B3E9-408D-B573-093EE13A11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240972"/>
            <a:ext cx="6400801" cy="4376058"/>
          </a:xfrm>
          <a:custGeom>
            <a:avLst/>
            <a:gdLst>
              <a:gd name="connsiteX0" fmla="*/ 0 w 6400801"/>
              <a:gd name="connsiteY0" fmla="*/ 0 h 4376058"/>
              <a:gd name="connsiteX1" fmla="*/ 4212772 w 6400801"/>
              <a:gd name="connsiteY1" fmla="*/ 0 h 4376058"/>
              <a:gd name="connsiteX2" fmla="*/ 6400801 w 6400801"/>
              <a:gd name="connsiteY2" fmla="*/ 2188029 h 4376058"/>
              <a:gd name="connsiteX3" fmla="*/ 4212772 w 6400801"/>
              <a:gd name="connsiteY3" fmla="*/ 4376058 h 4376058"/>
              <a:gd name="connsiteX4" fmla="*/ 0 w 6400801"/>
              <a:gd name="connsiteY4" fmla="*/ 4376057 h 437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1" h="4376058">
                <a:moveTo>
                  <a:pt x="0" y="0"/>
                </a:moveTo>
                <a:lnTo>
                  <a:pt x="4212772" y="0"/>
                </a:lnTo>
                <a:cubicBezTo>
                  <a:pt x="5421187" y="0"/>
                  <a:pt x="6400801" y="979614"/>
                  <a:pt x="6400801" y="2188029"/>
                </a:cubicBezTo>
                <a:cubicBezTo>
                  <a:pt x="6400801" y="3396444"/>
                  <a:pt x="5421187" y="4376058"/>
                  <a:pt x="4212772" y="4376058"/>
                </a:cubicBezTo>
                <a:cubicBezTo>
                  <a:pt x="2808515" y="4376058"/>
                  <a:pt x="1404257" y="4376057"/>
                  <a:pt x="0" y="43760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19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="" xmlns:a16="http://schemas.microsoft.com/office/drawing/2014/main" id="{AC34CC22-FF8D-42E0-9229-DC055EB70855}"/>
              </a:ext>
            </a:extLst>
          </p:cNvPr>
          <p:cNvSpPr/>
          <p:nvPr userDrawn="1"/>
        </p:nvSpPr>
        <p:spPr>
          <a:xfrm rot="16200000">
            <a:off x="6015011" y="-649401"/>
            <a:ext cx="4197175" cy="8156802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6A7BA79-2B0F-4A4E-838C-F273E907A7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1101"/>
            <a:ext cx="6342743" cy="4495799"/>
          </a:xfrm>
          <a:prstGeom prst="rect">
            <a:avLst/>
          </a:prstGeom>
          <a:noFill/>
          <a:effectLst>
            <a:outerShdw blurRad="1270000" dist="1257300" dir="1800000" sx="90000" sy="9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56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3807271-652C-4F8F-A31E-53928C8105FD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5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4CCC916-553C-4042-81F5-2D86438954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9700" y="1219200"/>
            <a:ext cx="4686300" cy="4419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39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>
            <a:extLst>
              <a:ext uri="{FF2B5EF4-FFF2-40B4-BE49-F238E27FC236}">
                <a16:creationId xmlns="" xmlns:a16="http://schemas.microsoft.com/office/drawing/2014/main" id="{268478DD-AC5E-457B-A541-972AAD7C1A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39315" y="975360"/>
            <a:ext cx="6030312" cy="4907280"/>
          </a:xfrm>
          <a:custGeom>
            <a:avLst/>
            <a:gdLst>
              <a:gd name="connsiteX0" fmla="*/ 3457595 w 6558454"/>
              <a:gd name="connsiteY0" fmla="*/ 3265414 h 5337066"/>
              <a:gd name="connsiteX1" fmla="*/ 5982188 w 6558454"/>
              <a:gd name="connsiteY1" fmla="*/ 3265414 h 5337066"/>
              <a:gd name="connsiteX2" fmla="*/ 5982188 w 6558454"/>
              <a:gd name="connsiteY2" fmla="*/ 5013196 h 5337066"/>
              <a:gd name="connsiteX3" fmla="*/ 3457595 w 6558454"/>
              <a:gd name="connsiteY3" fmla="*/ 5013196 h 5337066"/>
              <a:gd name="connsiteX4" fmla="*/ 0 w 6558454"/>
              <a:gd name="connsiteY4" fmla="*/ 3009857 h 5337066"/>
              <a:gd name="connsiteX5" fmla="*/ 3361551 w 6558454"/>
              <a:gd name="connsiteY5" fmla="*/ 3009857 h 5337066"/>
              <a:gd name="connsiteX6" fmla="*/ 3361551 w 6558454"/>
              <a:gd name="connsiteY6" fmla="*/ 5337066 h 5337066"/>
              <a:gd name="connsiteX7" fmla="*/ 0 w 6558454"/>
              <a:gd name="connsiteY7" fmla="*/ 5337066 h 5337066"/>
              <a:gd name="connsiteX8" fmla="*/ 3457595 w 6558454"/>
              <a:gd name="connsiteY8" fmla="*/ 1404834 h 5337066"/>
              <a:gd name="connsiteX9" fmla="*/ 6558454 w 6558454"/>
              <a:gd name="connsiteY9" fmla="*/ 1404834 h 5337066"/>
              <a:gd name="connsiteX10" fmla="*/ 6558454 w 6558454"/>
              <a:gd name="connsiteY10" fmla="*/ 3152616 h 5337066"/>
              <a:gd name="connsiteX11" fmla="*/ 3457595 w 6558454"/>
              <a:gd name="connsiteY11" fmla="*/ 3152616 h 5337066"/>
              <a:gd name="connsiteX12" fmla="*/ 1003321 w 6558454"/>
              <a:gd name="connsiteY12" fmla="*/ 806766 h 5337066"/>
              <a:gd name="connsiteX13" fmla="*/ 3361551 w 6558454"/>
              <a:gd name="connsiteY13" fmla="*/ 806766 h 5337066"/>
              <a:gd name="connsiteX14" fmla="*/ 3361551 w 6558454"/>
              <a:gd name="connsiteY14" fmla="*/ 2890805 h 5337066"/>
              <a:gd name="connsiteX15" fmla="*/ 1003321 w 6558454"/>
              <a:gd name="connsiteY15" fmla="*/ 2890805 h 5337066"/>
              <a:gd name="connsiteX16" fmla="*/ 3457595 w 6558454"/>
              <a:gd name="connsiteY16" fmla="*/ 0 h 5337066"/>
              <a:gd name="connsiteX17" fmla="*/ 5488246 w 6558454"/>
              <a:gd name="connsiteY17" fmla="*/ 0 h 5337066"/>
              <a:gd name="connsiteX18" fmla="*/ 5488246 w 6558454"/>
              <a:gd name="connsiteY18" fmla="*/ 1292036 h 5337066"/>
              <a:gd name="connsiteX19" fmla="*/ 3457595 w 6558454"/>
              <a:gd name="connsiteY19" fmla="*/ 1292036 h 533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558454" h="5337066">
                <a:moveTo>
                  <a:pt x="3457595" y="3265414"/>
                </a:moveTo>
                <a:lnTo>
                  <a:pt x="5982188" y="3265414"/>
                </a:lnTo>
                <a:lnTo>
                  <a:pt x="5982188" y="5013196"/>
                </a:lnTo>
                <a:lnTo>
                  <a:pt x="3457595" y="5013196"/>
                </a:lnTo>
                <a:close/>
                <a:moveTo>
                  <a:pt x="0" y="3009857"/>
                </a:moveTo>
                <a:lnTo>
                  <a:pt x="3361551" y="3009857"/>
                </a:lnTo>
                <a:lnTo>
                  <a:pt x="3361551" y="5337066"/>
                </a:lnTo>
                <a:lnTo>
                  <a:pt x="0" y="5337066"/>
                </a:lnTo>
                <a:close/>
                <a:moveTo>
                  <a:pt x="3457595" y="1404834"/>
                </a:moveTo>
                <a:lnTo>
                  <a:pt x="6558454" y="1404834"/>
                </a:lnTo>
                <a:lnTo>
                  <a:pt x="6558454" y="3152616"/>
                </a:lnTo>
                <a:lnTo>
                  <a:pt x="3457595" y="3152616"/>
                </a:lnTo>
                <a:close/>
                <a:moveTo>
                  <a:pt x="1003321" y="806766"/>
                </a:moveTo>
                <a:lnTo>
                  <a:pt x="3361551" y="806766"/>
                </a:lnTo>
                <a:lnTo>
                  <a:pt x="3361551" y="2890805"/>
                </a:lnTo>
                <a:lnTo>
                  <a:pt x="1003321" y="2890805"/>
                </a:lnTo>
                <a:close/>
                <a:moveTo>
                  <a:pt x="3457595" y="0"/>
                </a:moveTo>
                <a:lnTo>
                  <a:pt x="5488246" y="0"/>
                </a:lnTo>
                <a:lnTo>
                  <a:pt x="5488246" y="1292036"/>
                </a:lnTo>
                <a:lnTo>
                  <a:pt x="3457595" y="1292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9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="" xmlns:a16="http://schemas.microsoft.com/office/drawing/2014/main" id="{DBF63C03-14F9-4C9B-96C7-7DB399A190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3147" y="1959466"/>
            <a:ext cx="10065706" cy="2939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476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="" xmlns:a16="http://schemas.microsoft.com/office/drawing/2014/main" id="{F9D94DB8-BCDF-4EB8-84A9-E5F4649243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924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E607BE43-DC59-418C-B75E-ABB7F5CBD3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3924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51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AE7AB2F-CD5F-4B9B-81E7-1CE625E1C82A}"/>
              </a:ext>
            </a:extLst>
          </p:cNvPr>
          <p:cNvGrpSpPr/>
          <p:nvPr userDrawn="1"/>
        </p:nvGrpSpPr>
        <p:grpSpPr>
          <a:xfrm>
            <a:off x="-946" y="0"/>
            <a:ext cx="12193245" cy="6858001"/>
            <a:chOff x="-946" y="0"/>
            <a:chExt cx="12193245" cy="6858001"/>
          </a:xfrm>
        </p:grpSpPr>
        <p:sp>
          <p:nvSpPr>
            <p:cNvPr id="2" name="Freeform: Shape 1">
              <a:extLst>
                <a:ext uri="{FF2B5EF4-FFF2-40B4-BE49-F238E27FC236}">
                  <a16:creationId xmlns="" xmlns:a16="http://schemas.microsoft.com/office/drawing/2014/main" id="{951E4BAE-5851-41E9-81D3-30B46EB35BEA}"/>
                </a:ext>
              </a:extLst>
            </p:cNvPr>
            <p:cNvSpPr/>
            <p:nvPr userDrawn="1"/>
          </p:nvSpPr>
          <p:spPr>
            <a:xfrm flipH="1">
              <a:off x="-945" y="4"/>
              <a:ext cx="12193244" cy="6857997"/>
            </a:xfrm>
            <a:custGeom>
              <a:avLst/>
              <a:gdLst>
                <a:gd name="connsiteX0" fmla="*/ 12193244 w 12193244"/>
                <a:gd name="connsiteY0" fmla="*/ 0 h 6857997"/>
                <a:gd name="connsiteX1" fmla="*/ 2190 w 12193244"/>
                <a:gd name="connsiteY1" fmla="*/ 0 h 6857997"/>
                <a:gd name="connsiteX2" fmla="*/ 1634949 w 12193244"/>
                <a:gd name="connsiteY2" fmla="*/ 6816044 h 6857997"/>
                <a:gd name="connsiteX3" fmla="*/ 1662749 w 12193244"/>
                <a:gd name="connsiteY3" fmla="*/ 6857997 h 6857997"/>
                <a:gd name="connsiteX4" fmla="*/ 12193244 w 12193244"/>
                <a:gd name="connsiteY4" fmla="*/ 6857997 h 685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3244" h="6857997">
                  <a:moveTo>
                    <a:pt x="12193244" y="0"/>
                  </a:moveTo>
                  <a:lnTo>
                    <a:pt x="2190" y="0"/>
                  </a:lnTo>
                  <a:cubicBezTo>
                    <a:pt x="-42285" y="2959657"/>
                    <a:pt x="593747" y="5182113"/>
                    <a:pt x="1634949" y="6816044"/>
                  </a:cubicBezTo>
                  <a:lnTo>
                    <a:pt x="1662749" y="6857997"/>
                  </a:lnTo>
                  <a:lnTo>
                    <a:pt x="12193244" y="6857997"/>
                  </a:lnTo>
                  <a:close/>
                </a:path>
              </a:pathLst>
            </a:custGeom>
            <a:solidFill>
              <a:srgbClr val="F7F7F7">
                <a:alpha val="1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35E6E84C-4D43-4E2B-9629-9E0314ECAA23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858001"/>
            </a:xfrm>
            <a:custGeom>
              <a:avLst/>
              <a:gdLst>
                <a:gd name="connsiteX0" fmla="*/ 12191054 w 12191054"/>
                <a:gd name="connsiteY0" fmla="*/ 0 h 6858001"/>
                <a:gd name="connsiteX1" fmla="*/ 0 w 12191054"/>
                <a:gd name="connsiteY1" fmla="*/ 0 h 6858001"/>
                <a:gd name="connsiteX2" fmla="*/ 3130744 w 12191054"/>
                <a:gd name="connsiteY2" fmla="*/ 6745045 h 6858001"/>
                <a:gd name="connsiteX3" fmla="*/ 3275760 w 12191054"/>
                <a:gd name="connsiteY3" fmla="*/ 6858001 h 6858001"/>
                <a:gd name="connsiteX4" fmla="*/ 12191054 w 12191054"/>
                <a:gd name="connsiteY4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054" h="6858001">
                  <a:moveTo>
                    <a:pt x="12191054" y="0"/>
                  </a:moveTo>
                  <a:lnTo>
                    <a:pt x="0" y="0"/>
                  </a:lnTo>
                  <a:cubicBezTo>
                    <a:pt x="341532" y="3242753"/>
                    <a:pt x="1501518" y="5388341"/>
                    <a:pt x="3130744" y="6745045"/>
                  </a:cubicBezTo>
                  <a:lnTo>
                    <a:pt x="3275760" y="6858001"/>
                  </a:lnTo>
                  <a:lnTo>
                    <a:pt x="12191054" y="6858001"/>
                  </a:lnTo>
                  <a:close/>
                </a:path>
              </a:pathLst>
            </a:custGeom>
            <a:solidFill>
              <a:srgbClr val="FAFAFA">
                <a:alpha val="1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FE349A35-65D4-48A0-A208-DA8C394E5F3F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731450"/>
            </a:xfrm>
            <a:custGeom>
              <a:avLst/>
              <a:gdLst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1693161 w 12235880"/>
                <a:gd name="connsiteY3" fmla="*/ 4563886 h 4639331"/>
                <a:gd name="connsiteX4" fmla="*/ 170428 w 12235880"/>
                <a:gd name="connsiteY4" fmla="*/ 269033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70428 w 12235880"/>
                <a:gd name="connsiteY3" fmla="*/ 269033 h 4639331"/>
                <a:gd name="connsiteX4" fmla="*/ 0 w 12235880"/>
                <a:gd name="connsiteY4" fmla="*/ 0 h 4639331"/>
                <a:gd name="connsiteX0" fmla="*/ 0 w 12235880"/>
                <a:gd name="connsiteY0" fmla="*/ 0 h 4668478"/>
                <a:gd name="connsiteX1" fmla="*/ 12235880 w 12235880"/>
                <a:gd name="connsiteY1" fmla="*/ 0 h 4668478"/>
                <a:gd name="connsiteX2" fmla="*/ 12235880 w 12235880"/>
                <a:gd name="connsiteY2" fmla="*/ 4639331 h 4668478"/>
                <a:gd name="connsiteX3" fmla="*/ 170428 w 12235880"/>
                <a:gd name="connsiteY3" fmla="*/ 269033 h 4668478"/>
                <a:gd name="connsiteX4" fmla="*/ 0 w 12235880"/>
                <a:gd name="connsiteY4" fmla="*/ 0 h 4668478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794195"/>
                <a:gd name="connsiteX1" fmla="*/ 12235880 w 12235880"/>
                <a:gd name="connsiteY1" fmla="*/ 0 h 4794195"/>
                <a:gd name="connsiteX2" fmla="*/ 12235880 w 12235880"/>
                <a:gd name="connsiteY2" fmla="*/ 4639331 h 4794195"/>
                <a:gd name="connsiteX3" fmla="*/ 0 w 12235880"/>
                <a:gd name="connsiteY3" fmla="*/ 0 h 4794195"/>
                <a:gd name="connsiteX0" fmla="*/ 0 w 12235880"/>
                <a:gd name="connsiteY0" fmla="*/ 0 h 4839645"/>
                <a:gd name="connsiteX1" fmla="*/ 12235880 w 12235880"/>
                <a:gd name="connsiteY1" fmla="*/ 0 h 4839645"/>
                <a:gd name="connsiteX2" fmla="*/ 12235880 w 12235880"/>
                <a:gd name="connsiteY2" fmla="*/ 4639331 h 4839645"/>
                <a:gd name="connsiteX3" fmla="*/ 0 w 12235880"/>
                <a:gd name="connsiteY3" fmla="*/ 0 h 4839645"/>
                <a:gd name="connsiteX0" fmla="*/ 0 w 12235880"/>
                <a:gd name="connsiteY0" fmla="*/ 0 h 4921109"/>
                <a:gd name="connsiteX1" fmla="*/ 12235880 w 12235880"/>
                <a:gd name="connsiteY1" fmla="*/ 0 h 4921109"/>
                <a:gd name="connsiteX2" fmla="*/ 12235880 w 12235880"/>
                <a:gd name="connsiteY2" fmla="*/ 4639331 h 4921109"/>
                <a:gd name="connsiteX3" fmla="*/ 0 w 12235880"/>
                <a:gd name="connsiteY3" fmla="*/ 0 h 4921109"/>
                <a:gd name="connsiteX0" fmla="*/ 0 w 12235880"/>
                <a:gd name="connsiteY0" fmla="*/ 0 h 4835443"/>
                <a:gd name="connsiteX1" fmla="*/ 12235880 w 12235880"/>
                <a:gd name="connsiteY1" fmla="*/ 0 h 4835443"/>
                <a:gd name="connsiteX2" fmla="*/ 12235880 w 12235880"/>
                <a:gd name="connsiteY2" fmla="*/ 4639331 h 4835443"/>
                <a:gd name="connsiteX3" fmla="*/ 0 w 12235880"/>
                <a:gd name="connsiteY3" fmla="*/ 0 h 4835443"/>
                <a:gd name="connsiteX0" fmla="*/ 0 w 12235880"/>
                <a:gd name="connsiteY0" fmla="*/ 0 h 4830301"/>
                <a:gd name="connsiteX1" fmla="*/ 12235880 w 12235880"/>
                <a:gd name="connsiteY1" fmla="*/ 0 h 4830301"/>
                <a:gd name="connsiteX2" fmla="*/ 12235880 w 12235880"/>
                <a:gd name="connsiteY2" fmla="*/ 4639331 h 4830301"/>
                <a:gd name="connsiteX3" fmla="*/ 0 w 12235880"/>
                <a:gd name="connsiteY3" fmla="*/ 0 h 483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35880" h="4830301">
                  <a:moveTo>
                    <a:pt x="0" y="0"/>
                  </a:moveTo>
                  <a:lnTo>
                    <a:pt x="12235880" y="0"/>
                  </a:lnTo>
                  <a:lnTo>
                    <a:pt x="12235880" y="4639331"/>
                  </a:lnTo>
                  <a:cubicBezTo>
                    <a:pt x="5728080" y="5258815"/>
                    <a:pt x="1302612" y="45361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78BF60-99B1-4DDF-BBC3-6CD0FD370A65}"/>
              </a:ext>
            </a:extLst>
          </p:cNvPr>
          <p:cNvSpPr txBox="1"/>
          <p:nvPr userDrawn="1"/>
        </p:nvSpPr>
        <p:spPr>
          <a:xfrm rot="10800000" flipV="1">
            <a:off x="11026660" y="6036367"/>
            <a:ext cx="1165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800" b="0" i="0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8800" b="0" i="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A3F99CF-33E0-4065-AF84-4B5810569168}"/>
              </a:ext>
            </a:extLst>
          </p:cNvPr>
          <p:cNvGrpSpPr/>
          <p:nvPr userDrawn="1"/>
        </p:nvGrpSpPr>
        <p:grpSpPr>
          <a:xfrm flipH="1">
            <a:off x="-324467" y="6092378"/>
            <a:ext cx="4129690" cy="411200"/>
            <a:chOff x="9072742" y="259789"/>
            <a:chExt cx="2621187" cy="260996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7F3AAA1D-60BE-413E-BD7F-515F3D825D2A}"/>
                </a:ext>
              </a:extLst>
            </p:cNvPr>
            <p:cNvSpPr/>
            <p:nvPr/>
          </p:nvSpPr>
          <p:spPr>
            <a:xfrm>
              <a:off x="9419946" y="259790"/>
              <a:ext cx="2273983" cy="26099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1270000" sx="90000" sy="90000" algn="c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2993FDB9-7A29-46F6-9ECF-6C861F1C6351}"/>
                </a:ext>
              </a:extLst>
            </p:cNvPr>
            <p:cNvSpPr/>
            <p:nvPr/>
          </p:nvSpPr>
          <p:spPr>
            <a:xfrm>
              <a:off x="9072742" y="259789"/>
              <a:ext cx="260998" cy="2609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708FE6A-74CA-41B2-93A8-88934B0F7E25}"/>
              </a:ext>
            </a:extLst>
          </p:cNvPr>
          <p:cNvSpPr txBox="1"/>
          <p:nvPr/>
        </p:nvSpPr>
        <p:spPr>
          <a:xfrm>
            <a:off x="1245733" y="6171020"/>
            <a:ext cx="1640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spc="3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" panose="020B0502040204020203" pitchFamily="34" charset="0"/>
              </a:rPr>
              <a:t>COMPANY NAME</a:t>
            </a:r>
            <a:endParaRPr lang="id-ID" sz="1000" spc="3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4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3" r:id="rId10"/>
    <p:sldLayoutId id="2147483665" r:id="rId11"/>
    <p:sldLayoutId id="2147483667" r:id="rId12"/>
    <p:sldLayoutId id="2147483668" r:id="rId13"/>
    <p:sldLayoutId id="2147483673" r:id="rId14"/>
    <p:sldLayoutId id="2147483677" r:id="rId15"/>
    <p:sldLayoutId id="21474836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32887"/>
          <a:stretch/>
        </p:blipFill>
        <p:spPr>
          <a:solidFill>
            <a:schemeClr val="bg1">
              <a:lumMod val="95000"/>
              <a:alpha val="0"/>
            </a:schemeClr>
          </a:solidFill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F539663-0025-459D-9656-7C5D0C25BE47}"/>
              </a:ext>
            </a:extLst>
          </p:cNvPr>
          <p:cNvSpPr/>
          <p:nvPr/>
        </p:nvSpPr>
        <p:spPr>
          <a:xfrm>
            <a:off x="6" y="1"/>
            <a:ext cx="12191988" cy="6857998"/>
          </a:xfrm>
          <a:prstGeom prst="rect">
            <a:avLst/>
          </a:prstGeom>
          <a:gradFill flip="none" rotWithShape="1">
            <a:gsLst>
              <a:gs pos="52000">
                <a:srgbClr val="21282E">
                  <a:alpha val="65000"/>
                </a:srgbClr>
              </a:gs>
              <a:gs pos="100000">
                <a:srgbClr val="21282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170B028-8BA4-42D5-8915-8ADAC15AA18F}"/>
              </a:ext>
            </a:extLst>
          </p:cNvPr>
          <p:cNvGrpSpPr/>
          <p:nvPr/>
        </p:nvGrpSpPr>
        <p:grpSpPr>
          <a:xfrm>
            <a:off x="3139440" y="2578407"/>
            <a:ext cx="5913120" cy="1606252"/>
            <a:chOff x="3139440" y="2578407"/>
            <a:chExt cx="5913120" cy="1606252"/>
          </a:xfrm>
        </p:grpSpPr>
        <p:sp>
          <p:nvSpPr>
            <p:cNvPr id="9" name="Text Placeholder 2">
              <a:extLst>
                <a:ext uri="{FF2B5EF4-FFF2-40B4-BE49-F238E27FC236}">
                  <a16:creationId xmlns="" xmlns:a16="http://schemas.microsoft.com/office/drawing/2014/main" id="{B6D0E9BD-468F-40C9-93CB-37C71AE4B07B}"/>
                </a:ext>
              </a:extLst>
            </p:cNvPr>
            <p:cNvSpPr txBox="1">
              <a:spLocks/>
            </p:cNvSpPr>
            <p:nvPr/>
          </p:nvSpPr>
          <p:spPr>
            <a:xfrm>
              <a:off x="3139440" y="3119343"/>
              <a:ext cx="5913120" cy="98387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600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75296523-5A6D-49DC-B797-50559AA018C9}"/>
                </a:ext>
              </a:extLst>
            </p:cNvPr>
            <p:cNvSpPr txBox="1">
              <a:spLocks/>
            </p:cNvSpPr>
            <p:nvPr/>
          </p:nvSpPr>
          <p:spPr>
            <a:xfrm>
              <a:off x="4869305" y="2578407"/>
              <a:ext cx="2453390" cy="51553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Yellowtail" panose="02000506000000020003" pitchFamily="50" charset="0"/>
                  <a:ea typeface="Roboto Light" panose="02000000000000000000" pitchFamily="2" charset="0"/>
                </a:rPr>
                <a:t>The</a:t>
              </a:r>
              <a:endParaRPr lang="id-ID" sz="1800" dirty="0">
                <a:solidFill>
                  <a:schemeClr val="bg1"/>
                </a:solidFill>
                <a:latin typeface="Yellowtail" panose="02000506000000020003" pitchFamily="50" charset="0"/>
                <a:ea typeface="Roboto Light" panose="02000000000000000000" pitchFamily="2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83C08046-3F12-45AC-89C8-BCFFE7714927}"/>
                </a:ext>
              </a:extLst>
            </p:cNvPr>
            <p:cNvGrpSpPr/>
            <p:nvPr/>
          </p:nvGrpSpPr>
          <p:grpSpPr>
            <a:xfrm>
              <a:off x="3139441" y="3489361"/>
              <a:ext cx="5913118" cy="193041"/>
              <a:chOff x="3139441" y="3309257"/>
              <a:chExt cx="5913118" cy="193041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FCDCEB14-2062-407B-B634-7DC5396C4A79}"/>
                  </a:ext>
                </a:extLst>
              </p:cNvPr>
              <p:cNvSpPr/>
              <p:nvPr/>
            </p:nvSpPr>
            <p:spPr>
              <a:xfrm>
                <a:off x="3139441" y="3309257"/>
                <a:ext cx="193041" cy="1930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B8036EB3-DD46-4350-AFEC-279722565D0D}"/>
                  </a:ext>
                </a:extLst>
              </p:cNvPr>
              <p:cNvSpPr/>
              <p:nvPr/>
            </p:nvSpPr>
            <p:spPr>
              <a:xfrm>
                <a:off x="8859518" y="3309257"/>
                <a:ext cx="193041" cy="1930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3DD3D9B1-897C-4A26-B3A7-D11F65B79689}"/>
                </a:ext>
              </a:extLst>
            </p:cNvPr>
            <p:cNvGrpSpPr/>
            <p:nvPr/>
          </p:nvGrpSpPr>
          <p:grpSpPr>
            <a:xfrm>
              <a:off x="3139440" y="2987103"/>
              <a:ext cx="5913120" cy="1197556"/>
              <a:chOff x="3139439" y="3007662"/>
              <a:chExt cx="5913122" cy="119755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16321D29-6001-4BB6-96E2-6E4540D245EC}"/>
                  </a:ext>
                </a:extLst>
              </p:cNvPr>
              <p:cNvGrpSpPr/>
              <p:nvPr/>
            </p:nvGrpSpPr>
            <p:grpSpPr>
              <a:xfrm>
                <a:off x="3139439" y="3067352"/>
                <a:ext cx="5913122" cy="0"/>
                <a:chOff x="2971800" y="2667000"/>
                <a:chExt cx="7437120" cy="0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="" xmlns:a16="http://schemas.microsoft.com/office/drawing/2014/main" id="{A29EF21A-3E80-4F8A-AECD-A8765362999F}"/>
                    </a:ext>
                  </a:extLst>
                </p:cNvPr>
                <p:cNvCxnSpPr/>
                <p:nvPr/>
              </p:nvCxnSpPr>
              <p:spPr>
                <a:xfrm>
                  <a:off x="2971800" y="2667000"/>
                  <a:ext cx="312420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85000"/>
                      <a:alpha val="4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="" xmlns:a16="http://schemas.microsoft.com/office/drawing/2014/main" id="{D9D0AE0F-0C3C-4455-9CA3-0F76E7045B24}"/>
                    </a:ext>
                  </a:extLst>
                </p:cNvPr>
                <p:cNvCxnSpPr/>
                <p:nvPr/>
              </p:nvCxnSpPr>
              <p:spPr>
                <a:xfrm>
                  <a:off x="7284720" y="2667000"/>
                  <a:ext cx="312420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85000"/>
                      <a:alpha val="4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D29160CF-9AC7-452F-AD45-75EB86E8B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9439" y="4205218"/>
                <a:ext cx="5913122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058023FB-6445-4DCB-88E0-6579E35887E2}"/>
                  </a:ext>
                </a:extLst>
              </p:cNvPr>
              <p:cNvGrpSpPr/>
              <p:nvPr/>
            </p:nvGrpSpPr>
            <p:grpSpPr>
              <a:xfrm>
                <a:off x="3139439" y="3007662"/>
                <a:ext cx="5913122" cy="0"/>
                <a:chOff x="2971800" y="2667000"/>
                <a:chExt cx="7437120" cy="0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="" xmlns:a16="http://schemas.microsoft.com/office/drawing/2014/main" id="{28F7DD1E-CFAE-48BA-B5EA-1C9FF758BA47}"/>
                    </a:ext>
                  </a:extLst>
                </p:cNvPr>
                <p:cNvCxnSpPr/>
                <p:nvPr/>
              </p:nvCxnSpPr>
              <p:spPr>
                <a:xfrm>
                  <a:off x="2971800" y="2667000"/>
                  <a:ext cx="312420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="" xmlns:a16="http://schemas.microsoft.com/office/drawing/2014/main" id="{A5B78A6C-1358-4D33-8435-87218DDF010D}"/>
                    </a:ext>
                  </a:extLst>
                </p:cNvPr>
                <p:cNvCxnSpPr/>
                <p:nvPr/>
              </p:nvCxnSpPr>
              <p:spPr>
                <a:xfrm>
                  <a:off x="7284720" y="2667000"/>
                  <a:ext cx="312420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322648C2-40AE-49EE-80C4-3C12A466E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9439" y="4145528"/>
                <a:ext cx="591312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474CD3D8-A3EE-4CE4-8448-ECEE40C23C28}"/>
              </a:ext>
            </a:extLst>
          </p:cNvPr>
          <p:cNvSpPr txBox="1">
            <a:spLocks/>
          </p:cNvSpPr>
          <p:nvPr/>
        </p:nvSpPr>
        <p:spPr>
          <a:xfrm>
            <a:off x="5135880" y="2177332"/>
            <a:ext cx="1920240" cy="651234"/>
          </a:xfrm>
          <a:prstGeom prst="rect">
            <a:avLst/>
          </a:prstGeom>
        </p:spPr>
        <p:txBody>
          <a:bodyPr anchor="ctr">
            <a:prstTxWarp prst="textArchUp">
              <a:avLst/>
            </a:prstTxWarp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FOOD </a:t>
            </a:r>
            <a:r>
              <a:rPr lang="en-US" sz="2400" spc="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THEME</a:t>
            </a:r>
            <a:endParaRPr lang="id-ID" sz="2400" spc="3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DE52330-217B-48E8-ADDD-3949B39B7DA8}"/>
              </a:ext>
            </a:extLst>
          </p:cNvPr>
          <p:cNvGrpSpPr/>
          <p:nvPr/>
        </p:nvGrpSpPr>
        <p:grpSpPr>
          <a:xfrm>
            <a:off x="5227341" y="4365287"/>
            <a:ext cx="1737318" cy="315382"/>
            <a:chOff x="5227341" y="4365287"/>
            <a:chExt cx="1737318" cy="315382"/>
          </a:xfrm>
        </p:grpSpPr>
        <p:sp>
          <p:nvSpPr>
            <p:cNvPr id="7" name="Text Placeholder 2">
              <a:extLst>
                <a:ext uri="{FF2B5EF4-FFF2-40B4-BE49-F238E27FC236}">
                  <a16:creationId xmlns="" xmlns:a16="http://schemas.microsoft.com/office/drawing/2014/main" id="{8290154B-493D-47A7-B215-3D044F029D42}"/>
                </a:ext>
              </a:extLst>
            </p:cNvPr>
            <p:cNvSpPr txBox="1">
              <a:spLocks/>
            </p:cNvSpPr>
            <p:nvPr/>
          </p:nvSpPr>
          <p:spPr>
            <a:xfrm>
              <a:off x="5367633" y="4365287"/>
              <a:ext cx="1597026" cy="31538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Copyright </a:t>
              </a:r>
              <a:r>
                <a:rPr lang="en-US" sz="1600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2019</a:t>
              </a:r>
              <a:endParaRPr lang="id-ID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" name="Freeform 62">
              <a:extLst>
                <a:ext uri="{FF2B5EF4-FFF2-40B4-BE49-F238E27FC236}">
                  <a16:creationId xmlns="" xmlns:a16="http://schemas.microsoft.com/office/drawing/2014/main" id="{32713A30-3DA5-4D85-BF58-8FA995CC7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7341" y="4440746"/>
              <a:ext cx="167280" cy="164465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252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FBC6AFE-BCFB-4109-B091-B5E0967A0291}"/>
              </a:ext>
            </a:extLst>
          </p:cNvPr>
          <p:cNvSpPr/>
          <p:nvPr/>
        </p:nvSpPr>
        <p:spPr>
          <a:xfrm flipH="1">
            <a:off x="0" y="0"/>
            <a:ext cx="12192000" cy="3392488"/>
          </a:xfrm>
          <a:prstGeom prst="rect">
            <a:avLst/>
          </a:prstGeom>
          <a:gradFill>
            <a:gsLst>
              <a:gs pos="67000">
                <a:schemeClr val="accent1">
                  <a:lumMod val="50000"/>
                  <a:alpha val="44000"/>
                </a:schemeClr>
              </a:gs>
              <a:gs pos="23000">
                <a:schemeClr val="tx1">
                  <a:lumMod val="85000"/>
                  <a:lumOff val="15000"/>
                  <a:alpha val="28000"/>
                </a:schemeClr>
              </a:gs>
              <a:gs pos="100000">
                <a:schemeClr val="accent1">
                  <a:alpha val="6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79F5341-77BD-453B-B3ED-52D0BC6EAF37}"/>
              </a:ext>
            </a:extLst>
          </p:cNvPr>
          <p:cNvGrpSpPr/>
          <p:nvPr/>
        </p:nvGrpSpPr>
        <p:grpSpPr>
          <a:xfrm>
            <a:off x="994546" y="4420932"/>
            <a:ext cx="3615554" cy="1119602"/>
            <a:chOff x="1070746" y="1540022"/>
            <a:chExt cx="3615554" cy="1119602"/>
          </a:xfrm>
        </p:grpSpPr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5DB6AA94-F9F1-4485-834B-A1E2B601C640}"/>
                </a:ext>
              </a:extLst>
            </p:cNvPr>
            <p:cNvSpPr txBox="1">
              <a:spLocks/>
            </p:cNvSpPr>
            <p:nvPr/>
          </p:nvSpPr>
          <p:spPr>
            <a:xfrm>
              <a:off x="1070746" y="1540022"/>
              <a:ext cx="3615554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9A0E3F1C-6A8B-4A2B-937B-55182D2D4A13}"/>
                </a:ext>
              </a:extLst>
            </p:cNvPr>
            <p:cNvGrpSpPr/>
            <p:nvPr/>
          </p:nvGrpSpPr>
          <p:grpSpPr>
            <a:xfrm flipH="1">
              <a:off x="1195384" y="2272213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65AF0DC8-5073-45FA-A34E-94EAA5749CE6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="" xmlns:a16="http://schemas.microsoft.com/office/drawing/2014/main" id="{B99DD835-8252-46AD-A6F3-5F64DBAAA8AF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2E1C8A0-9025-4F9A-98E4-82BA13C17743}"/>
              </a:ext>
            </a:extLst>
          </p:cNvPr>
          <p:cNvGrpSpPr/>
          <p:nvPr/>
        </p:nvGrpSpPr>
        <p:grpSpPr>
          <a:xfrm>
            <a:off x="5543550" y="3972193"/>
            <a:ext cx="685800" cy="685800"/>
            <a:chOff x="5111750" y="4232957"/>
            <a:chExt cx="685800" cy="685800"/>
          </a:xfrm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9F1ADDFE-8ADB-4037-A7EA-83E7DF9B9D51}"/>
                </a:ext>
              </a:extLst>
            </p:cNvPr>
            <p:cNvSpPr/>
            <p:nvPr/>
          </p:nvSpPr>
          <p:spPr>
            <a:xfrm>
              <a:off x="5111750" y="4232957"/>
              <a:ext cx="685800" cy="6858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Freeform 50">
              <a:extLst>
                <a:ext uri="{FF2B5EF4-FFF2-40B4-BE49-F238E27FC236}">
                  <a16:creationId xmlns="" xmlns:a16="http://schemas.microsoft.com/office/drawing/2014/main" id="{D139F287-D7AE-4B72-94DB-897B6F34C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4631" y="4413138"/>
              <a:ext cx="300038" cy="325438"/>
            </a:xfrm>
            <a:custGeom>
              <a:avLst/>
              <a:gdLst>
                <a:gd name="T0" fmla="*/ 117 w 192"/>
                <a:gd name="T1" fmla="*/ 49 h 208"/>
                <a:gd name="T2" fmla="*/ 150 w 192"/>
                <a:gd name="T3" fmla="*/ 26 h 208"/>
                <a:gd name="T4" fmla="*/ 168 w 192"/>
                <a:gd name="T5" fmla="*/ 16 h 208"/>
                <a:gd name="T6" fmla="*/ 118 w 192"/>
                <a:gd name="T7" fmla="*/ 22 h 208"/>
                <a:gd name="T8" fmla="*/ 105 w 192"/>
                <a:gd name="T9" fmla="*/ 0 h 208"/>
                <a:gd name="T10" fmla="*/ 86 w 192"/>
                <a:gd name="T11" fmla="*/ 18 h 208"/>
                <a:gd name="T12" fmla="*/ 44 w 192"/>
                <a:gd name="T13" fmla="*/ 20 h 208"/>
                <a:gd name="T14" fmla="*/ 51 w 192"/>
                <a:gd name="T15" fmla="*/ 26 h 208"/>
                <a:gd name="T16" fmla="*/ 72 w 192"/>
                <a:gd name="T17" fmla="*/ 50 h 208"/>
                <a:gd name="T18" fmla="*/ 0 w 192"/>
                <a:gd name="T19" fmla="*/ 134 h 208"/>
                <a:gd name="T20" fmla="*/ 96 w 192"/>
                <a:gd name="T21" fmla="*/ 208 h 208"/>
                <a:gd name="T22" fmla="*/ 192 w 192"/>
                <a:gd name="T23" fmla="*/ 134 h 208"/>
                <a:gd name="T24" fmla="*/ 117 w 192"/>
                <a:gd name="T25" fmla="*/ 49 h 208"/>
                <a:gd name="T26" fmla="*/ 66 w 192"/>
                <a:gd name="T27" fmla="*/ 25 h 208"/>
                <a:gd name="T28" fmla="*/ 88 w 192"/>
                <a:gd name="T29" fmla="*/ 26 h 208"/>
                <a:gd name="T30" fmla="*/ 90 w 192"/>
                <a:gd name="T31" fmla="*/ 26 h 208"/>
                <a:gd name="T32" fmla="*/ 103 w 192"/>
                <a:gd name="T33" fmla="*/ 13 h 208"/>
                <a:gd name="T34" fmla="*/ 114 w 192"/>
                <a:gd name="T35" fmla="*/ 30 h 208"/>
                <a:gd name="T36" fmla="*/ 130 w 192"/>
                <a:gd name="T37" fmla="*/ 28 h 208"/>
                <a:gd name="T38" fmla="*/ 108 w 192"/>
                <a:gd name="T39" fmla="*/ 48 h 208"/>
                <a:gd name="T40" fmla="*/ 96 w 192"/>
                <a:gd name="T41" fmla="*/ 47 h 208"/>
                <a:gd name="T42" fmla="*/ 80 w 192"/>
                <a:gd name="T43" fmla="*/ 48 h 208"/>
                <a:gd name="T44" fmla="*/ 66 w 192"/>
                <a:gd name="T45" fmla="*/ 25 h 208"/>
                <a:gd name="T46" fmla="*/ 96 w 192"/>
                <a:gd name="T47" fmla="*/ 200 h 208"/>
                <a:gd name="T48" fmla="*/ 8 w 192"/>
                <a:gd name="T49" fmla="*/ 134 h 208"/>
                <a:gd name="T50" fmla="*/ 96 w 192"/>
                <a:gd name="T51" fmla="*/ 55 h 208"/>
                <a:gd name="T52" fmla="*/ 184 w 192"/>
                <a:gd name="T53" fmla="*/ 134 h 208"/>
                <a:gd name="T54" fmla="*/ 96 w 192"/>
                <a:gd name="T55" fmla="*/ 200 h 208"/>
                <a:gd name="T56" fmla="*/ 55 w 192"/>
                <a:gd name="T57" fmla="*/ 82 h 208"/>
                <a:gd name="T58" fmla="*/ 28 w 192"/>
                <a:gd name="T59" fmla="*/ 108 h 208"/>
                <a:gd name="T60" fmla="*/ 31 w 192"/>
                <a:gd name="T61" fmla="*/ 113 h 208"/>
                <a:gd name="T62" fmla="*/ 32 w 192"/>
                <a:gd name="T63" fmla="*/ 113 h 208"/>
                <a:gd name="T64" fmla="*/ 36 w 192"/>
                <a:gd name="T65" fmla="*/ 110 h 208"/>
                <a:gd name="T66" fmla="*/ 57 w 192"/>
                <a:gd name="T67" fmla="*/ 89 h 208"/>
                <a:gd name="T68" fmla="*/ 60 w 192"/>
                <a:gd name="T69" fmla="*/ 85 h 208"/>
                <a:gd name="T70" fmla="*/ 55 w 192"/>
                <a:gd name="T71" fmla="*/ 8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2" h="208">
                  <a:moveTo>
                    <a:pt x="117" y="49"/>
                  </a:moveTo>
                  <a:cubicBezTo>
                    <a:pt x="120" y="45"/>
                    <a:pt x="134" y="34"/>
                    <a:pt x="150" y="26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44" y="15"/>
                    <a:pt x="44" y="16"/>
                    <a:pt x="44" y="20"/>
                  </a:cubicBezTo>
                  <a:cubicBezTo>
                    <a:pt x="43" y="24"/>
                    <a:pt x="47" y="25"/>
                    <a:pt x="51" y="26"/>
                  </a:cubicBezTo>
                  <a:cubicBezTo>
                    <a:pt x="66" y="29"/>
                    <a:pt x="71" y="46"/>
                    <a:pt x="72" y="50"/>
                  </a:cubicBezTo>
                  <a:cubicBezTo>
                    <a:pt x="29" y="59"/>
                    <a:pt x="0" y="91"/>
                    <a:pt x="0" y="134"/>
                  </a:cubicBezTo>
                  <a:cubicBezTo>
                    <a:pt x="0" y="181"/>
                    <a:pt x="35" y="208"/>
                    <a:pt x="96" y="208"/>
                  </a:cubicBezTo>
                  <a:cubicBezTo>
                    <a:pt x="157" y="208"/>
                    <a:pt x="192" y="181"/>
                    <a:pt x="192" y="134"/>
                  </a:cubicBezTo>
                  <a:cubicBezTo>
                    <a:pt x="192" y="90"/>
                    <a:pt x="161" y="57"/>
                    <a:pt x="117" y="49"/>
                  </a:cubicBezTo>
                  <a:close/>
                  <a:moveTo>
                    <a:pt x="66" y="25"/>
                  </a:moveTo>
                  <a:cubicBezTo>
                    <a:pt x="73" y="25"/>
                    <a:pt x="81" y="26"/>
                    <a:pt x="88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20" y="35"/>
                    <a:pt x="110" y="42"/>
                    <a:pt x="108" y="48"/>
                  </a:cubicBezTo>
                  <a:cubicBezTo>
                    <a:pt x="104" y="47"/>
                    <a:pt x="100" y="47"/>
                    <a:pt x="96" y="47"/>
                  </a:cubicBezTo>
                  <a:cubicBezTo>
                    <a:pt x="90" y="47"/>
                    <a:pt x="85" y="48"/>
                    <a:pt x="80" y="48"/>
                  </a:cubicBezTo>
                  <a:cubicBezTo>
                    <a:pt x="79" y="45"/>
                    <a:pt x="76" y="33"/>
                    <a:pt x="66" y="25"/>
                  </a:cubicBezTo>
                  <a:close/>
                  <a:moveTo>
                    <a:pt x="96" y="200"/>
                  </a:moveTo>
                  <a:cubicBezTo>
                    <a:pt x="70" y="200"/>
                    <a:pt x="8" y="194"/>
                    <a:pt x="8" y="134"/>
                  </a:cubicBezTo>
                  <a:cubicBezTo>
                    <a:pt x="8" y="88"/>
                    <a:pt x="45" y="55"/>
                    <a:pt x="96" y="55"/>
                  </a:cubicBezTo>
                  <a:cubicBezTo>
                    <a:pt x="147" y="55"/>
                    <a:pt x="184" y="88"/>
                    <a:pt x="184" y="134"/>
                  </a:cubicBezTo>
                  <a:cubicBezTo>
                    <a:pt x="184" y="194"/>
                    <a:pt x="122" y="200"/>
                    <a:pt x="96" y="200"/>
                  </a:cubicBezTo>
                  <a:close/>
                  <a:moveTo>
                    <a:pt x="55" y="82"/>
                  </a:moveTo>
                  <a:cubicBezTo>
                    <a:pt x="33" y="86"/>
                    <a:pt x="28" y="107"/>
                    <a:pt x="28" y="108"/>
                  </a:cubicBezTo>
                  <a:cubicBezTo>
                    <a:pt x="28" y="111"/>
                    <a:pt x="29" y="113"/>
                    <a:pt x="31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4" y="113"/>
                    <a:pt x="36" y="112"/>
                    <a:pt x="36" y="110"/>
                  </a:cubicBezTo>
                  <a:cubicBezTo>
                    <a:pt x="36" y="110"/>
                    <a:pt x="40" y="93"/>
                    <a:pt x="57" y="89"/>
                  </a:cubicBezTo>
                  <a:cubicBezTo>
                    <a:pt x="59" y="89"/>
                    <a:pt x="60" y="87"/>
                    <a:pt x="60" y="85"/>
                  </a:cubicBezTo>
                  <a:cubicBezTo>
                    <a:pt x="60" y="83"/>
                    <a:pt x="57" y="81"/>
                    <a:pt x="55" y="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53B07969-5429-4EB9-94FE-A8E2232076AA}"/>
              </a:ext>
            </a:extLst>
          </p:cNvPr>
          <p:cNvGrpSpPr/>
          <p:nvPr/>
        </p:nvGrpSpPr>
        <p:grpSpPr>
          <a:xfrm>
            <a:off x="4889194" y="4812448"/>
            <a:ext cx="1994512" cy="1176824"/>
            <a:chOff x="7200900" y="4670348"/>
            <a:chExt cx="1994512" cy="1176824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A3E1D79C-1C97-4D2B-8663-855B59B7716E}"/>
                </a:ext>
              </a:extLst>
            </p:cNvPr>
            <p:cNvSpPr/>
            <p:nvPr/>
          </p:nvSpPr>
          <p:spPr>
            <a:xfrm>
              <a:off x="7200900" y="5090042"/>
              <a:ext cx="199451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7E2A3EA7-C434-4C59-84BB-62B85922E9FF}"/>
                </a:ext>
              </a:extLst>
            </p:cNvPr>
            <p:cNvSpPr/>
            <p:nvPr/>
          </p:nvSpPr>
          <p:spPr>
            <a:xfrm>
              <a:off x="7200901" y="4670348"/>
              <a:ext cx="1994511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i="1" dirty="0" smtClean="0">
                  <a:solidFill>
                    <a:schemeClr val="bg1">
                      <a:lumMod val="9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Title</a:t>
              </a:r>
              <a:endParaRPr lang="id-ID" b="1" i="1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248961A-42C5-41D3-8B31-8DA0F1D8DFAE}"/>
              </a:ext>
            </a:extLst>
          </p:cNvPr>
          <p:cNvGrpSpPr/>
          <p:nvPr/>
        </p:nvGrpSpPr>
        <p:grpSpPr>
          <a:xfrm>
            <a:off x="7633750" y="3972193"/>
            <a:ext cx="685800" cy="685800"/>
            <a:chOff x="6369050" y="4232957"/>
            <a:chExt cx="685800" cy="685800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66BBA483-C8A8-48F8-A66E-54AFAE2964B3}"/>
                </a:ext>
              </a:extLst>
            </p:cNvPr>
            <p:cNvSpPr/>
            <p:nvPr/>
          </p:nvSpPr>
          <p:spPr>
            <a:xfrm>
              <a:off x="6369050" y="4232957"/>
              <a:ext cx="685800" cy="6858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Freeform 63">
              <a:extLst>
                <a:ext uri="{FF2B5EF4-FFF2-40B4-BE49-F238E27FC236}">
                  <a16:creationId xmlns="" xmlns:a16="http://schemas.microsoft.com/office/drawing/2014/main" id="{34E39F9C-776F-4D65-8F6E-C2E215C91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8600" y="4396470"/>
              <a:ext cx="266700" cy="358775"/>
            </a:xfrm>
            <a:custGeom>
              <a:avLst/>
              <a:gdLst>
                <a:gd name="T0" fmla="*/ 158 w 171"/>
                <a:gd name="T1" fmla="*/ 87 h 229"/>
                <a:gd name="T2" fmla="*/ 118 w 171"/>
                <a:gd name="T3" fmla="*/ 56 h 229"/>
                <a:gd name="T4" fmla="*/ 139 w 171"/>
                <a:gd name="T5" fmla="*/ 25 h 229"/>
                <a:gd name="T6" fmla="*/ 107 w 171"/>
                <a:gd name="T7" fmla="*/ 1 h 229"/>
                <a:gd name="T8" fmla="*/ 107 w 171"/>
                <a:gd name="T9" fmla="*/ 1 h 229"/>
                <a:gd name="T10" fmla="*/ 106 w 171"/>
                <a:gd name="T11" fmla="*/ 1 h 229"/>
                <a:gd name="T12" fmla="*/ 91 w 171"/>
                <a:gd name="T13" fmla="*/ 21 h 229"/>
                <a:gd name="T14" fmla="*/ 85 w 171"/>
                <a:gd name="T15" fmla="*/ 49 h 229"/>
                <a:gd name="T16" fmla="*/ 84 w 171"/>
                <a:gd name="T17" fmla="*/ 49 h 229"/>
                <a:gd name="T18" fmla="*/ 80 w 171"/>
                <a:gd name="T19" fmla="*/ 49 h 229"/>
                <a:gd name="T20" fmla="*/ 80 w 171"/>
                <a:gd name="T21" fmla="*/ 49 h 229"/>
                <a:gd name="T22" fmla="*/ 67 w 171"/>
                <a:gd name="T23" fmla="*/ 32 h 229"/>
                <a:gd name="T24" fmla="*/ 34 w 171"/>
                <a:gd name="T25" fmla="*/ 1 h 229"/>
                <a:gd name="T26" fmla="*/ 12 w 171"/>
                <a:gd name="T27" fmla="*/ 11 h 229"/>
                <a:gd name="T28" fmla="*/ 10 w 171"/>
                <a:gd name="T29" fmla="*/ 28 h 229"/>
                <a:gd name="T30" fmla="*/ 34 w 171"/>
                <a:gd name="T31" fmla="*/ 45 h 229"/>
                <a:gd name="T32" fmla="*/ 49 w 171"/>
                <a:gd name="T33" fmla="*/ 57 h 229"/>
                <a:gd name="T34" fmla="*/ 13 w 171"/>
                <a:gd name="T35" fmla="*/ 86 h 229"/>
                <a:gd name="T36" fmla="*/ 8 w 171"/>
                <a:gd name="T37" fmla="*/ 139 h 229"/>
                <a:gd name="T38" fmla="*/ 80 w 171"/>
                <a:gd name="T39" fmla="*/ 228 h 229"/>
                <a:gd name="T40" fmla="*/ 81 w 171"/>
                <a:gd name="T41" fmla="*/ 228 h 229"/>
                <a:gd name="T42" fmla="*/ 81 w 171"/>
                <a:gd name="T43" fmla="*/ 228 h 229"/>
                <a:gd name="T44" fmla="*/ 84 w 171"/>
                <a:gd name="T45" fmla="*/ 229 h 229"/>
                <a:gd name="T46" fmla="*/ 86 w 171"/>
                <a:gd name="T47" fmla="*/ 229 h 229"/>
                <a:gd name="T48" fmla="*/ 87 w 171"/>
                <a:gd name="T49" fmla="*/ 228 h 229"/>
                <a:gd name="T50" fmla="*/ 163 w 171"/>
                <a:gd name="T51" fmla="*/ 139 h 229"/>
                <a:gd name="T52" fmla="*/ 158 w 171"/>
                <a:gd name="T53" fmla="*/ 87 h 229"/>
                <a:gd name="T54" fmla="*/ 99 w 171"/>
                <a:gd name="T55" fmla="*/ 21 h 229"/>
                <a:gd name="T56" fmla="*/ 108 w 171"/>
                <a:gd name="T57" fmla="*/ 9 h 229"/>
                <a:gd name="T58" fmla="*/ 131 w 171"/>
                <a:gd name="T59" fmla="*/ 25 h 229"/>
                <a:gd name="T60" fmla="*/ 108 w 171"/>
                <a:gd name="T61" fmla="*/ 53 h 229"/>
                <a:gd name="T62" fmla="*/ 93 w 171"/>
                <a:gd name="T63" fmla="*/ 50 h 229"/>
                <a:gd name="T64" fmla="*/ 99 w 171"/>
                <a:gd name="T65" fmla="*/ 21 h 229"/>
                <a:gd name="T66" fmla="*/ 37 w 171"/>
                <a:gd name="T67" fmla="*/ 38 h 229"/>
                <a:gd name="T68" fmla="*/ 36 w 171"/>
                <a:gd name="T69" fmla="*/ 37 h 229"/>
                <a:gd name="T70" fmla="*/ 17 w 171"/>
                <a:gd name="T71" fmla="*/ 25 h 229"/>
                <a:gd name="T72" fmla="*/ 19 w 171"/>
                <a:gd name="T73" fmla="*/ 15 h 229"/>
                <a:gd name="T74" fmla="*/ 33 w 171"/>
                <a:gd name="T75" fmla="*/ 9 h 229"/>
                <a:gd name="T76" fmla="*/ 59 w 171"/>
                <a:gd name="T77" fmla="*/ 34 h 229"/>
                <a:gd name="T78" fmla="*/ 67 w 171"/>
                <a:gd name="T79" fmla="*/ 51 h 229"/>
                <a:gd name="T80" fmla="*/ 58 w 171"/>
                <a:gd name="T81" fmla="*/ 54 h 229"/>
                <a:gd name="T82" fmla="*/ 37 w 171"/>
                <a:gd name="T83" fmla="*/ 38 h 229"/>
                <a:gd name="T84" fmla="*/ 156 w 171"/>
                <a:gd name="T85" fmla="*/ 136 h 229"/>
                <a:gd name="T86" fmla="*/ 83 w 171"/>
                <a:gd name="T87" fmla="*/ 220 h 229"/>
                <a:gd name="T88" fmla="*/ 15 w 171"/>
                <a:gd name="T89" fmla="*/ 136 h 229"/>
                <a:gd name="T90" fmla="*/ 19 w 171"/>
                <a:gd name="T91" fmla="*/ 91 h 229"/>
                <a:gd name="T92" fmla="*/ 84 w 171"/>
                <a:gd name="T93" fmla="*/ 57 h 229"/>
                <a:gd name="T94" fmla="*/ 152 w 171"/>
                <a:gd name="T95" fmla="*/ 92 h 229"/>
                <a:gd name="T96" fmla="*/ 156 w 171"/>
                <a:gd name="T97" fmla="*/ 1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1" h="229">
                  <a:moveTo>
                    <a:pt x="158" y="87"/>
                  </a:moveTo>
                  <a:cubicBezTo>
                    <a:pt x="149" y="74"/>
                    <a:pt x="134" y="63"/>
                    <a:pt x="118" y="56"/>
                  </a:cubicBezTo>
                  <a:cubicBezTo>
                    <a:pt x="127" y="50"/>
                    <a:pt x="139" y="40"/>
                    <a:pt x="139" y="25"/>
                  </a:cubicBezTo>
                  <a:cubicBezTo>
                    <a:pt x="139" y="6"/>
                    <a:pt x="118" y="1"/>
                    <a:pt x="107" y="1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6" y="2"/>
                    <a:pt x="91" y="7"/>
                    <a:pt x="91" y="21"/>
                  </a:cubicBezTo>
                  <a:cubicBezTo>
                    <a:pt x="91" y="30"/>
                    <a:pt x="87" y="44"/>
                    <a:pt x="85" y="49"/>
                  </a:cubicBezTo>
                  <a:cubicBezTo>
                    <a:pt x="85" y="49"/>
                    <a:pt x="84" y="49"/>
                    <a:pt x="84" y="49"/>
                  </a:cubicBezTo>
                  <a:cubicBezTo>
                    <a:pt x="83" y="49"/>
                    <a:pt x="81" y="49"/>
                    <a:pt x="80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79" y="49"/>
                    <a:pt x="71" y="49"/>
                    <a:pt x="67" y="32"/>
                  </a:cubicBezTo>
                  <a:cubicBezTo>
                    <a:pt x="64" y="18"/>
                    <a:pt x="49" y="4"/>
                    <a:pt x="34" y="1"/>
                  </a:cubicBezTo>
                  <a:cubicBezTo>
                    <a:pt x="25" y="0"/>
                    <a:pt x="17" y="3"/>
                    <a:pt x="12" y="11"/>
                  </a:cubicBezTo>
                  <a:cubicBezTo>
                    <a:pt x="8" y="17"/>
                    <a:pt x="8" y="23"/>
                    <a:pt x="10" y="28"/>
                  </a:cubicBezTo>
                  <a:cubicBezTo>
                    <a:pt x="14" y="39"/>
                    <a:pt x="29" y="44"/>
                    <a:pt x="34" y="4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34" y="64"/>
                    <a:pt x="21" y="74"/>
                    <a:pt x="13" y="86"/>
                  </a:cubicBezTo>
                  <a:cubicBezTo>
                    <a:pt x="2" y="102"/>
                    <a:pt x="0" y="121"/>
                    <a:pt x="8" y="139"/>
                  </a:cubicBezTo>
                  <a:cubicBezTo>
                    <a:pt x="23" y="176"/>
                    <a:pt x="67" y="219"/>
                    <a:pt x="80" y="228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82" y="229"/>
                    <a:pt x="83" y="229"/>
                    <a:pt x="84" y="229"/>
                  </a:cubicBezTo>
                  <a:cubicBezTo>
                    <a:pt x="86" y="229"/>
                    <a:pt x="86" y="229"/>
                    <a:pt x="86" y="229"/>
                  </a:cubicBezTo>
                  <a:cubicBezTo>
                    <a:pt x="87" y="228"/>
                    <a:pt x="87" y="228"/>
                    <a:pt x="87" y="228"/>
                  </a:cubicBezTo>
                  <a:cubicBezTo>
                    <a:pt x="95" y="221"/>
                    <a:pt x="145" y="181"/>
                    <a:pt x="163" y="139"/>
                  </a:cubicBezTo>
                  <a:cubicBezTo>
                    <a:pt x="171" y="121"/>
                    <a:pt x="169" y="103"/>
                    <a:pt x="158" y="87"/>
                  </a:cubicBezTo>
                  <a:close/>
                  <a:moveTo>
                    <a:pt x="99" y="21"/>
                  </a:moveTo>
                  <a:cubicBezTo>
                    <a:pt x="99" y="14"/>
                    <a:pt x="106" y="10"/>
                    <a:pt x="108" y="9"/>
                  </a:cubicBezTo>
                  <a:cubicBezTo>
                    <a:pt x="112" y="9"/>
                    <a:pt x="131" y="11"/>
                    <a:pt x="131" y="25"/>
                  </a:cubicBezTo>
                  <a:cubicBezTo>
                    <a:pt x="131" y="40"/>
                    <a:pt x="114" y="50"/>
                    <a:pt x="108" y="53"/>
                  </a:cubicBezTo>
                  <a:cubicBezTo>
                    <a:pt x="103" y="51"/>
                    <a:pt x="98" y="50"/>
                    <a:pt x="93" y="50"/>
                  </a:cubicBezTo>
                  <a:cubicBezTo>
                    <a:pt x="95" y="43"/>
                    <a:pt x="99" y="30"/>
                    <a:pt x="99" y="21"/>
                  </a:cubicBezTo>
                  <a:close/>
                  <a:moveTo>
                    <a:pt x="37" y="38"/>
                  </a:moveTo>
                  <a:cubicBezTo>
                    <a:pt x="36" y="37"/>
                    <a:pt x="36" y="37"/>
                    <a:pt x="36" y="37"/>
                  </a:cubicBezTo>
                  <a:cubicBezTo>
                    <a:pt x="32" y="36"/>
                    <a:pt x="20" y="32"/>
                    <a:pt x="17" y="25"/>
                  </a:cubicBezTo>
                  <a:cubicBezTo>
                    <a:pt x="16" y="22"/>
                    <a:pt x="17" y="19"/>
                    <a:pt x="19" y="15"/>
                  </a:cubicBezTo>
                  <a:cubicBezTo>
                    <a:pt x="22" y="10"/>
                    <a:pt x="27" y="8"/>
                    <a:pt x="33" y="9"/>
                  </a:cubicBezTo>
                  <a:cubicBezTo>
                    <a:pt x="45" y="11"/>
                    <a:pt x="57" y="23"/>
                    <a:pt x="59" y="34"/>
                  </a:cubicBezTo>
                  <a:cubicBezTo>
                    <a:pt x="61" y="42"/>
                    <a:pt x="64" y="48"/>
                    <a:pt x="67" y="51"/>
                  </a:cubicBezTo>
                  <a:cubicBezTo>
                    <a:pt x="64" y="52"/>
                    <a:pt x="61" y="53"/>
                    <a:pt x="58" y="54"/>
                  </a:cubicBezTo>
                  <a:lnTo>
                    <a:pt x="37" y="38"/>
                  </a:lnTo>
                  <a:close/>
                  <a:moveTo>
                    <a:pt x="156" y="136"/>
                  </a:moveTo>
                  <a:cubicBezTo>
                    <a:pt x="140" y="174"/>
                    <a:pt x="94" y="211"/>
                    <a:pt x="83" y="220"/>
                  </a:cubicBezTo>
                  <a:cubicBezTo>
                    <a:pt x="73" y="211"/>
                    <a:pt x="31" y="174"/>
                    <a:pt x="15" y="136"/>
                  </a:cubicBezTo>
                  <a:cubicBezTo>
                    <a:pt x="9" y="120"/>
                    <a:pt x="10" y="104"/>
                    <a:pt x="19" y="91"/>
                  </a:cubicBezTo>
                  <a:cubicBezTo>
                    <a:pt x="32" y="71"/>
                    <a:pt x="59" y="57"/>
                    <a:pt x="84" y="57"/>
                  </a:cubicBezTo>
                  <a:cubicBezTo>
                    <a:pt x="110" y="57"/>
                    <a:pt x="139" y="72"/>
                    <a:pt x="152" y="92"/>
                  </a:cubicBezTo>
                  <a:cubicBezTo>
                    <a:pt x="161" y="105"/>
                    <a:pt x="162" y="120"/>
                    <a:pt x="156" y="1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CB5BB038-D844-47DB-B841-11142E0A77FD}"/>
              </a:ext>
            </a:extLst>
          </p:cNvPr>
          <p:cNvGrpSpPr/>
          <p:nvPr/>
        </p:nvGrpSpPr>
        <p:grpSpPr>
          <a:xfrm>
            <a:off x="6979394" y="4812448"/>
            <a:ext cx="1994512" cy="1176824"/>
            <a:chOff x="7200900" y="4670348"/>
            <a:chExt cx="1994512" cy="1176824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7DAE29E4-4904-40A0-A524-AA273AF1DB3D}"/>
                </a:ext>
              </a:extLst>
            </p:cNvPr>
            <p:cNvSpPr/>
            <p:nvPr/>
          </p:nvSpPr>
          <p:spPr>
            <a:xfrm>
              <a:off x="7200900" y="5090042"/>
              <a:ext cx="199451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23AB0F17-386F-467D-8D3F-C0385C726702}"/>
                </a:ext>
              </a:extLst>
            </p:cNvPr>
            <p:cNvSpPr/>
            <p:nvPr/>
          </p:nvSpPr>
          <p:spPr>
            <a:xfrm>
              <a:off x="7200901" y="4670348"/>
              <a:ext cx="1994511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Title</a:t>
              </a:r>
              <a:endParaRPr lang="id-ID" b="1" i="1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908654E-A6FB-4708-89DC-520360BE95C5}"/>
              </a:ext>
            </a:extLst>
          </p:cNvPr>
          <p:cNvGrpSpPr/>
          <p:nvPr/>
        </p:nvGrpSpPr>
        <p:grpSpPr>
          <a:xfrm>
            <a:off x="9723949" y="3972193"/>
            <a:ext cx="685800" cy="685800"/>
            <a:chOff x="7626350" y="4232957"/>
            <a:chExt cx="685800" cy="685800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BE16132-D27D-4DF3-A059-D2FC2B001FAA}"/>
                </a:ext>
              </a:extLst>
            </p:cNvPr>
            <p:cNvSpPr/>
            <p:nvPr/>
          </p:nvSpPr>
          <p:spPr>
            <a:xfrm>
              <a:off x="7626350" y="4232957"/>
              <a:ext cx="685800" cy="6858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Freeform 28">
              <a:extLst>
                <a:ext uri="{FF2B5EF4-FFF2-40B4-BE49-F238E27FC236}">
                  <a16:creationId xmlns="" xmlns:a16="http://schemas.microsoft.com/office/drawing/2014/main" id="{46579496-5EC3-4692-9096-9163B4EAC2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2563" y="4416313"/>
              <a:ext cx="333375" cy="319088"/>
            </a:xfrm>
            <a:custGeom>
              <a:avLst/>
              <a:gdLst>
                <a:gd name="T0" fmla="*/ 171 w 213"/>
                <a:gd name="T1" fmla="*/ 42 h 204"/>
                <a:gd name="T2" fmla="*/ 153 w 213"/>
                <a:gd name="T3" fmla="*/ 0 h 204"/>
                <a:gd name="T4" fmla="*/ 146 w 213"/>
                <a:gd name="T5" fmla="*/ 5 h 204"/>
                <a:gd name="T6" fmla="*/ 163 w 213"/>
                <a:gd name="T7" fmla="*/ 44 h 204"/>
                <a:gd name="T8" fmla="*/ 163 w 213"/>
                <a:gd name="T9" fmla="*/ 50 h 204"/>
                <a:gd name="T10" fmla="*/ 163 w 213"/>
                <a:gd name="T11" fmla="*/ 50 h 204"/>
                <a:gd name="T12" fmla="*/ 169 w 213"/>
                <a:gd name="T13" fmla="*/ 50 h 204"/>
                <a:gd name="T14" fmla="*/ 208 w 213"/>
                <a:gd name="T15" fmla="*/ 67 h 204"/>
                <a:gd name="T16" fmla="*/ 213 w 213"/>
                <a:gd name="T17" fmla="*/ 60 h 204"/>
                <a:gd name="T18" fmla="*/ 171 w 213"/>
                <a:gd name="T19" fmla="*/ 42 h 204"/>
                <a:gd name="T20" fmla="*/ 157 w 213"/>
                <a:gd name="T21" fmla="*/ 52 h 204"/>
                <a:gd name="T22" fmla="*/ 124 w 213"/>
                <a:gd name="T23" fmla="*/ 38 h 204"/>
                <a:gd name="T24" fmla="*/ 92 w 213"/>
                <a:gd name="T25" fmla="*/ 52 h 204"/>
                <a:gd name="T26" fmla="*/ 91 w 213"/>
                <a:gd name="T27" fmla="*/ 52 h 204"/>
                <a:gd name="T28" fmla="*/ 46 w 213"/>
                <a:gd name="T29" fmla="*/ 121 h 204"/>
                <a:gd name="T30" fmla="*/ 8 w 213"/>
                <a:gd name="T31" fmla="*/ 201 h 204"/>
                <a:gd name="T32" fmla="*/ 10 w 213"/>
                <a:gd name="T33" fmla="*/ 203 h 204"/>
                <a:gd name="T34" fmla="*/ 10 w 213"/>
                <a:gd name="T35" fmla="*/ 203 h 204"/>
                <a:gd name="T36" fmla="*/ 14 w 213"/>
                <a:gd name="T37" fmla="*/ 204 h 204"/>
                <a:gd name="T38" fmla="*/ 158 w 213"/>
                <a:gd name="T39" fmla="*/ 119 h 204"/>
                <a:gd name="T40" fmla="*/ 159 w 213"/>
                <a:gd name="T41" fmla="*/ 119 h 204"/>
                <a:gd name="T42" fmla="*/ 158 w 213"/>
                <a:gd name="T43" fmla="*/ 53 h 204"/>
                <a:gd name="T44" fmla="*/ 157 w 213"/>
                <a:gd name="T45" fmla="*/ 52 h 204"/>
                <a:gd name="T46" fmla="*/ 153 w 213"/>
                <a:gd name="T47" fmla="*/ 113 h 204"/>
                <a:gd name="T48" fmla="*/ 122 w 213"/>
                <a:gd name="T49" fmla="*/ 134 h 204"/>
                <a:gd name="T50" fmla="*/ 95 w 213"/>
                <a:gd name="T51" fmla="*/ 111 h 204"/>
                <a:gd name="T52" fmla="*/ 94 w 213"/>
                <a:gd name="T53" fmla="*/ 119 h 204"/>
                <a:gd name="T54" fmla="*/ 115 w 213"/>
                <a:gd name="T55" fmla="*/ 138 h 204"/>
                <a:gd name="T56" fmla="*/ 14 w 213"/>
                <a:gd name="T57" fmla="*/ 196 h 204"/>
                <a:gd name="T58" fmla="*/ 46 w 213"/>
                <a:gd name="T59" fmla="*/ 136 h 204"/>
                <a:gd name="T60" fmla="*/ 64 w 213"/>
                <a:gd name="T61" fmla="*/ 156 h 204"/>
                <a:gd name="T62" fmla="*/ 72 w 213"/>
                <a:gd name="T63" fmla="*/ 156 h 204"/>
                <a:gd name="T64" fmla="*/ 50 w 213"/>
                <a:gd name="T65" fmla="*/ 129 h 204"/>
                <a:gd name="T66" fmla="*/ 95 w 213"/>
                <a:gd name="T67" fmla="*/ 60 h 204"/>
                <a:gd name="T68" fmla="*/ 115 w 213"/>
                <a:gd name="T69" fmla="*/ 81 h 204"/>
                <a:gd name="T70" fmla="*/ 123 w 213"/>
                <a:gd name="T71" fmla="*/ 80 h 204"/>
                <a:gd name="T72" fmla="*/ 102 w 213"/>
                <a:gd name="T73" fmla="*/ 54 h 204"/>
                <a:gd name="T74" fmla="*/ 124 w 213"/>
                <a:gd name="T75" fmla="*/ 46 h 204"/>
                <a:gd name="T76" fmla="*/ 151 w 213"/>
                <a:gd name="T77" fmla="*/ 58 h 204"/>
                <a:gd name="T78" fmla="*/ 153 w 213"/>
                <a:gd name="T79" fmla="*/ 59 h 204"/>
                <a:gd name="T80" fmla="*/ 153 w 213"/>
                <a:gd name="T81" fmla="*/ 11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3" h="204">
                  <a:moveTo>
                    <a:pt x="171" y="42"/>
                  </a:moveTo>
                  <a:cubicBezTo>
                    <a:pt x="169" y="33"/>
                    <a:pt x="165" y="16"/>
                    <a:pt x="153" y="0"/>
                  </a:cubicBezTo>
                  <a:cubicBezTo>
                    <a:pt x="146" y="5"/>
                    <a:pt x="146" y="5"/>
                    <a:pt x="146" y="5"/>
                  </a:cubicBezTo>
                  <a:cubicBezTo>
                    <a:pt x="158" y="20"/>
                    <a:pt x="162" y="36"/>
                    <a:pt x="163" y="44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77" y="51"/>
                    <a:pt x="193" y="55"/>
                    <a:pt x="208" y="67"/>
                  </a:cubicBezTo>
                  <a:cubicBezTo>
                    <a:pt x="213" y="60"/>
                    <a:pt x="213" y="60"/>
                    <a:pt x="213" y="60"/>
                  </a:cubicBezTo>
                  <a:cubicBezTo>
                    <a:pt x="197" y="48"/>
                    <a:pt x="180" y="44"/>
                    <a:pt x="171" y="42"/>
                  </a:cubicBezTo>
                  <a:close/>
                  <a:moveTo>
                    <a:pt x="157" y="52"/>
                  </a:moveTo>
                  <a:cubicBezTo>
                    <a:pt x="148" y="43"/>
                    <a:pt x="136" y="38"/>
                    <a:pt x="124" y="38"/>
                  </a:cubicBezTo>
                  <a:cubicBezTo>
                    <a:pt x="112" y="38"/>
                    <a:pt x="100" y="43"/>
                    <a:pt x="92" y="52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3"/>
                    <a:pt x="68" y="87"/>
                    <a:pt x="46" y="121"/>
                  </a:cubicBezTo>
                  <a:cubicBezTo>
                    <a:pt x="0" y="193"/>
                    <a:pt x="5" y="198"/>
                    <a:pt x="8" y="201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1" y="204"/>
                    <a:pt x="12" y="204"/>
                    <a:pt x="14" y="204"/>
                  </a:cubicBezTo>
                  <a:cubicBezTo>
                    <a:pt x="32" y="204"/>
                    <a:pt x="137" y="133"/>
                    <a:pt x="158" y="119"/>
                  </a:cubicBezTo>
                  <a:cubicBezTo>
                    <a:pt x="159" y="119"/>
                    <a:pt x="159" y="119"/>
                    <a:pt x="159" y="119"/>
                  </a:cubicBezTo>
                  <a:cubicBezTo>
                    <a:pt x="177" y="101"/>
                    <a:pt x="176" y="72"/>
                    <a:pt x="158" y="53"/>
                  </a:cubicBezTo>
                  <a:lnTo>
                    <a:pt x="157" y="52"/>
                  </a:lnTo>
                  <a:close/>
                  <a:moveTo>
                    <a:pt x="153" y="113"/>
                  </a:moveTo>
                  <a:cubicBezTo>
                    <a:pt x="144" y="119"/>
                    <a:pt x="133" y="126"/>
                    <a:pt x="122" y="134"/>
                  </a:cubicBezTo>
                  <a:cubicBezTo>
                    <a:pt x="119" y="118"/>
                    <a:pt x="103" y="112"/>
                    <a:pt x="95" y="111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5" y="119"/>
                    <a:pt x="113" y="121"/>
                    <a:pt x="115" y="138"/>
                  </a:cubicBezTo>
                  <a:cubicBezTo>
                    <a:pt x="72" y="166"/>
                    <a:pt x="25" y="194"/>
                    <a:pt x="14" y="196"/>
                  </a:cubicBezTo>
                  <a:cubicBezTo>
                    <a:pt x="15" y="189"/>
                    <a:pt x="27" y="166"/>
                    <a:pt x="46" y="136"/>
                  </a:cubicBezTo>
                  <a:cubicBezTo>
                    <a:pt x="51" y="138"/>
                    <a:pt x="63" y="142"/>
                    <a:pt x="64" y="156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71" y="140"/>
                    <a:pt x="59" y="132"/>
                    <a:pt x="50" y="129"/>
                  </a:cubicBezTo>
                  <a:cubicBezTo>
                    <a:pt x="64" y="108"/>
                    <a:pt x="79" y="84"/>
                    <a:pt x="95" y="60"/>
                  </a:cubicBezTo>
                  <a:cubicBezTo>
                    <a:pt x="100" y="61"/>
                    <a:pt x="114" y="65"/>
                    <a:pt x="115" y="81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2" y="65"/>
                    <a:pt x="111" y="57"/>
                    <a:pt x="102" y="54"/>
                  </a:cubicBezTo>
                  <a:cubicBezTo>
                    <a:pt x="108" y="49"/>
                    <a:pt x="116" y="46"/>
                    <a:pt x="124" y="46"/>
                  </a:cubicBezTo>
                  <a:cubicBezTo>
                    <a:pt x="134" y="46"/>
                    <a:pt x="144" y="51"/>
                    <a:pt x="151" y="58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68" y="74"/>
                    <a:pt x="168" y="98"/>
                    <a:pt x="153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4B1174C5-5795-4183-9576-094E53C7478D}"/>
              </a:ext>
            </a:extLst>
          </p:cNvPr>
          <p:cNvGrpSpPr/>
          <p:nvPr/>
        </p:nvGrpSpPr>
        <p:grpSpPr>
          <a:xfrm>
            <a:off x="9069593" y="4812448"/>
            <a:ext cx="1994512" cy="1176824"/>
            <a:chOff x="7200900" y="4670348"/>
            <a:chExt cx="1994512" cy="1176824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6B44E970-28B2-4F9E-9F26-DF86B49D11D3}"/>
                </a:ext>
              </a:extLst>
            </p:cNvPr>
            <p:cNvSpPr/>
            <p:nvPr/>
          </p:nvSpPr>
          <p:spPr>
            <a:xfrm>
              <a:off x="7200900" y="5090042"/>
              <a:ext cx="199451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7DAE54EE-8532-4F30-8F6E-26977949F7E6}"/>
                </a:ext>
              </a:extLst>
            </p:cNvPr>
            <p:cNvSpPr/>
            <p:nvPr/>
          </p:nvSpPr>
          <p:spPr>
            <a:xfrm>
              <a:off x="7200901" y="4670348"/>
              <a:ext cx="1994511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Title</a:t>
              </a:r>
              <a:endParaRPr lang="id-ID" b="1" i="1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1" b="29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8735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3925BBD-E9B6-48EC-965D-734E5D599238}"/>
              </a:ext>
            </a:extLst>
          </p:cNvPr>
          <p:cNvSpPr/>
          <p:nvPr/>
        </p:nvSpPr>
        <p:spPr>
          <a:xfrm>
            <a:off x="0" y="2705101"/>
            <a:ext cx="5048250" cy="3109912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5290CA3-CB2A-4936-8651-8E956962EA4C}"/>
              </a:ext>
            </a:extLst>
          </p:cNvPr>
          <p:cNvSpPr/>
          <p:nvPr/>
        </p:nvSpPr>
        <p:spPr>
          <a:xfrm>
            <a:off x="5588453" y="3956428"/>
            <a:ext cx="5048250" cy="2657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Nunc viverra imperdiet enim. Fusce est. Vivamus a tellus.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Pellentesque habitant morbi tristique senectus et netus et malesuada fames ac turpis egestas. Proin pharetra nonummy pede. Mauris et </a:t>
            </a:r>
            <a:r>
              <a:rPr lang="en-US" sz="1400" dirty="0" err="1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orci</a:t>
            </a: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62A522E-FF95-47B7-B8E0-42A2B07ACA54}"/>
              </a:ext>
            </a:extLst>
          </p:cNvPr>
          <p:cNvGrpSpPr/>
          <p:nvPr/>
        </p:nvGrpSpPr>
        <p:grpSpPr>
          <a:xfrm>
            <a:off x="748901" y="3546257"/>
            <a:ext cx="2785391" cy="1748422"/>
            <a:chOff x="7286395" y="2164398"/>
            <a:chExt cx="2785391" cy="1748422"/>
          </a:xfrm>
        </p:grpSpPr>
        <p:sp>
          <p:nvSpPr>
            <p:cNvPr id="25" name="Text Placeholder 2">
              <a:extLst>
                <a:ext uri="{FF2B5EF4-FFF2-40B4-BE49-F238E27FC236}">
                  <a16:creationId xmlns="" xmlns:a16="http://schemas.microsoft.com/office/drawing/2014/main" id="{A7114AD1-ACF9-4D48-938E-6AEB5AC100E2}"/>
                </a:ext>
              </a:extLst>
            </p:cNvPr>
            <p:cNvSpPr txBox="1">
              <a:spLocks/>
            </p:cNvSpPr>
            <p:nvPr/>
          </p:nvSpPr>
          <p:spPr>
            <a:xfrm>
              <a:off x="7286395" y="2164398"/>
              <a:ext cx="278539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</a:t>
              </a:r>
            </a:p>
            <a:p>
              <a:pPr algn="l"/>
              <a:r>
                <a:rPr lang="en-US" sz="3600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Here</a:t>
              </a:r>
              <a:endParaRPr lang="id-ID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A02DFD0E-8C53-40B4-A5F0-6B0D25F1408F}"/>
                </a:ext>
              </a:extLst>
            </p:cNvPr>
            <p:cNvGrpSpPr/>
            <p:nvPr/>
          </p:nvGrpSpPr>
          <p:grpSpPr>
            <a:xfrm flipH="1">
              <a:off x="7453948" y="3862706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23" name="Rectangle: Rounded Corners 22">
                <a:extLst>
                  <a:ext uri="{FF2B5EF4-FFF2-40B4-BE49-F238E27FC236}">
                    <a16:creationId xmlns="" xmlns:a16="http://schemas.microsoft.com/office/drawing/2014/main" id="{66CCF468-3D85-4DC6-BB7C-B161225E730E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4F8AE381-F579-44B2-A3B1-2E1A9D47C7B2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882" r="-1" b="31030"/>
          <a:stretch/>
        </p:blipFill>
        <p:spPr/>
      </p:pic>
    </p:spTree>
    <p:extLst>
      <p:ext uri="{BB962C8B-B14F-4D97-AF65-F5344CB8AC3E}">
        <p14:creationId xmlns:p14="http://schemas.microsoft.com/office/powerpoint/2010/main" val="42633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17B193A-23F5-4D4F-A042-5E0D7C4E378B}"/>
              </a:ext>
            </a:extLst>
          </p:cNvPr>
          <p:cNvSpPr/>
          <p:nvPr/>
        </p:nvSpPr>
        <p:spPr>
          <a:xfrm>
            <a:off x="0" y="1967593"/>
            <a:ext cx="12192000" cy="292281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52B8E6C-62ED-4B21-877A-F7E6246B0F12}"/>
              </a:ext>
            </a:extLst>
          </p:cNvPr>
          <p:cNvSpPr/>
          <p:nvPr/>
        </p:nvSpPr>
        <p:spPr>
          <a:xfrm>
            <a:off x="1842407" y="1502229"/>
            <a:ext cx="8507186" cy="3853542"/>
          </a:xfrm>
          <a:prstGeom prst="roundRect">
            <a:avLst>
              <a:gd name="adj" fmla="val 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725CF81A-1568-46EC-BE68-26ED306A1C45}"/>
              </a:ext>
            </a:extLst>
          </p:cNvPr>
          <p:cNvSpPr txBox="1">
            <a:spLocks/>
          </p:cNvSpPr>
          <p:nvPr/>
        </p:nvSpPr>
        <p:spPr>
          <a:xfrm>
            <a:off x="6248400" y="2766465"/>
            <a:ext cx="3420981" cy="1790434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Main Title Here</a:t>
            </a:r>
            <a:endParaRPr lang="id-ID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r="48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47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3E83108-D884-4D5F-8141-147578242847}"/>
              </a:ext>
            </a:extLst>
          </p:cNvPr>
          <p:cNvSpPr/>
          <p:nvPr/>
        </p:nvSpPr>
        <p:spPr>
          <a:xfrm rot="2700000">
            <a:off x="2118845" y="2374573"/>
            <a:ext cx="2108854" cy="2108854"/>
          </a:xfrm>
          <a:prstGeom prst="round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780D954-8437-4BB4-9C14-8B5F3E6C8E1C}"/>
              </a:ext>
            </a:extLst>
          </p:cNvPr>
          <p:cNvSpPr/>
          <p:nvPr/>
        </p:nvSpPr>
        <p:spPr>
          <a:xfrm>
            <a:off x="6963919" y="3289186"/>
            <a:ext cx="381439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Nunc viverra imperdiet enim. Fusce est. Vivamus a </a:t>
            </a:r>
            <a:r>
              <a:rPr lang="en-US" sz="1400" dirty="0" err="1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tellus</a:t>
            </a: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FA504B6-B1E0-48AE-9F89-4841452B9C41}"/>
              </a:ext>
            </a:extLst>
          </p:cNvPr>
          <p:cNvGrpSpPr/>
          <p:nvPr/>
        </p:nvGrpSpPr>
        <p:grpSpPr>
          <a:xfrm>
            <a:off x="7048340" y="2052726"/>
            <a:ext cx="3420981" cy="1119602"/>
            <a:chOff x="7048340" y="2309398"/>
            <a:chExt cx="3420981" cy="1119602"/>
          </a:xfrm>
        </p:grpSpPr>
        <p:sp>
          <p:nvSpPr>
            <p:cNvPr id="20" name="Text Placeholder 2">
              <a:extLst>
                <a:ext uri="{FF2B5EF4-FFF2-40B4-BE49-F238E27FC236}">
                  <a16:creationId xmlns="" xmlns:a16="http://schemas.microsoft.com/office/drawing/2014/main" id="{7CD0EE21-9963-4982-BBB0-F9531A21C252}"/>
                </a:ext>
              </a:extLst>
            </p:cNvPr>
            <p:cNvSpPr txBox="1">
              <a:spLocks/>
            </p:cNvSpPr>
            <p:nvPr/>
          </p:nvSpPr>
          <p:spPr>
            <a:xfrm>
              <a:off x="7048340" y="2309398"/>
              <a:ext cx="342098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68C9B86C-155F-49BA-A72B-5444E9575F46}"/>
                </a:ext>
              </a:extLst>
            </p:cNvPr>
            <p:cNvGrpSpPr/>
            <p:nvPr/>
          </p:nvGrpSpPr>
          <p:grpSpPr>
            <a:xfrm flipH="1">
              <a:off x="7088558" y="3209137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DBA35A22-F83E-47F3-A76E-7CA8B6AF4DA9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D0150BB3-A7B4-4147-A2E8-94A3BA8E769B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28" name="Freeform 50">
            <a:extLst>
              <a:ext uri="{FF2B5EF4-FFF2-40B4-BE49-F238E27FC236}">
                <a16:creationId xmlns="" xmlns:a16="http://schemas.microsoft.com/office/drawing/2014/main" id="{E6B167AA-D964-41C5-85B1-209982DD157D}"/>
              </a:ext>
            </a:extLst>
          </p:cNvPr>
          <p:cNvSpPr>
            <a:spLocks noEditPoints="1"/>
          </p:cNvSpPr>
          <p:nvPr/>
        </p:nvSpPr>
        <p:spPr bwMode="auto">
          <a:xfrm>
            <a:off x="3023253" y="2617102"/>
            <a:ext cx="300038" cy="325438"/>
          </a:xfrm>
          <a:custGeom>
            <a:avLst/>
            <a:gdLst>
              <a:gd name="T0" fmla="*/ 117 w 192"/>
              <a:gd name="T1" fmla="*/ 49 h 208"/>
              <a:gd name="T2" fmla="*/ 150 w 192"/>
              <a:gd name="T3" fmla="*/ 26 h 208"/>
              <a:gd name="T4" fmla="*/ 168 w 192"/>
              <a:gd name="T5" fmla="*/ 16 h 208"/>
              <a:gd name="T6" fmla="*/ 118 w 192"/>
              <a:gd name="T7" fmla="*/ 22 h 208"/>
              <a:gd name="T8" fmla="*/ 105 w 192"/>
              <a:gd name="T9" fmla="*/ 0 h 208"/>
              <a:gd name="T10" fmla="*/ 86 w 192"/>
              <a:gd name="T11" fmla="*/ 18 h 208"/>
              <a:gd name="T12" fmla="*/ 44 w 192"/>
              <a:gd name="T13" fmla="*/ 20 h 208"/>
              <a:gd name="T14" fmla="*/ 51 w 192"/>
              <a:gd name="T15" fmla="*/ 26 h 208"/>
              <a:gd name="T16" fmla="*/ 72 w 192"/>
              <a:gd name="T17" fmla="*/ 50 h 208"/>
              <a:gd name="T18" fmla="*/ 0 w 192"/>
              <a:gd name="T19" fmla="*/ 134 h 208"/>
              <a:gd name="T20" fmla="*/ 96 w 192"/>
              <a:gd name="T21" fmla="*/ 208 h 208"/>
              <a:gd name="T22" fmla="*/ 192 w 192"/>
              <a:gd name="T23" fmla="*/ 134 h 208"/>
              <a:gd name="T24" fmla="*/ 117 w 192"/>
              <a:gd name="T25" fmla="*/ 49 h 208"/>
              <a:gd name="T26" fmla="*/ 66 w 192"/>
              <a:gd name="T27" fmla="*/ 25 h 208"/>
              <a:gd name="T28" fmla="*/ 88 w 192"/>
              <a:gd name="T29" fmla="*/ 26 h 208"/>
              <a:gd name="T30" fmla="*/ 90 w 192"/>
              <a:gd name="T31" fmla="*/ 26 h 208"/>
              <a:gd name="T32" fmla="*/ 103 w 192"/>
              <a:gd name="T33" fmla="*/ 13 h 208"/>
              <a:gd name="T34" fmla="*/ 114 w 192"/>
              <a:gd name="T35" fmla="*/ 30 h 208"/>
              <a:gd name="T36" fmla="*/ 130 w 192"/>
              <a:gd name="T37" fmla="*/ 28 h 208"/>
              <a:gd name="T38" fmla="*/ 108 w 192"/>
              <a:gd name="T39" fmla="*/ 48 h 208"/>
              <a:gd name="T40" fmla="*/ 96 w 192"/>
              <a:gd name="T41" fmla="*/ 47 h 208"/>
              <a:gd name="T42" fmla="*/ 80 w 192"/>
              <a:gd name="T43" fmla="*/ 48 h 208"/>
              <a:gd name="T44" fmla="*/ 66 w 192"/>
              <a:gd name="T45" fmla="*/ 25 h 208"/>
              <a:gd name="T46" fmla="*/ 96 w 192"/>
              <a:gd name="T47" fmla="*/ 200 h 208"/>
              <a:gd name="T48" fmla="*/ 8 w 192"/>
              <a:gd name="T49" fmla="*/ 134 h 208"/>
              <a:gd name="T50" fmla="*/ 96 w 192"/>
              <a:gd name="T51" fmla="*/ 55 h 208"/>
              <a:gd name="T52" fmla="*/ 184 w 192"/>
              <a:gd name="T53" fmla="*/ 134 h 208"/>
              <a:gd name="T54" fmla="*/ 96 w 192"/>
              <a:gd name="T55" fmla="*/ 200 h 208"/>
              <a:gd name="T56" fmla="*/ 55 w 192"/>
              <a:gd name="T57" fmla="*/ 82 h 208"/>
              <a:gd name="T58" fmla="*/ 28 w 192"/>
              <a:gd name="T59" fmla="*/ 108 h 208"/>
              <a:gd name="T60" fmla="*/ 31 w 192"/>
              <a:gd name="T61" fmla="*/ 113 h 208"/>
              <a:gd name="T62" fmla="*/ 32 w 192"/>
              <a:gd name="T63" fmla="*/ 113 h 208"/>
              <a:gd name="T64" fmla="*/ 36 w 192"/>
              <a:gd name="T65" fmla="*/ 110 h 208"/>
              <a:gd name="T66" fmla="*/ 57 w 192"/>
              <a:gd name="T67" fmla="*/ 89 h 208"/>
              <a:gd name="T68" fmla="*/ 60 w 192"/>
              <a:gd name="T69" fmla="*/ 85 h 208"/>
              <a:gd name="T70" fmla="*/ 55 w 192"/>
              <a:gd name="T71" fmla="*/ 82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208">
                <a:moveTo>
                  <a:pt x="117" y="49"/>
                </a:moveTo>
                <a:cubicBezTo>
                  <a:pt x="120" y="45"/>
                  <a:pt x="134" y="34"/>
                  <a:pt x="150" y="26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118" y="22"/>
                  <a:pt x="118" y="22"/>
                  <a:pt x="118" y="22"/>
                </a:cubicBezTo>
                <a:cubicBezTo>
                  <a:pt x="105" y="0"/>
                  <a:pt x="105" y="0"/>
                  <a:pt x="105" y="0"/>
                </a:cubicBezTo>
                <a:cubicBezTo>
                  <a:pt x="86" y="18"/>
                  <a:pt x="86" y="18"/>
                  <a:pt x="86" y="18"/>
                </a:cubicBezTo>
                <a:cubicBezTo>
                  <a:pt x="44" y="15"/>
                  <a:pt x="44" y="16"/>
                  <a:pt x="44" y="20"/>
                </a:cubicBezTo>
                <a:cubicBezTo>
                  <a:pt x="43" y="24"/>
                  <a:pt x="47" y="25"/>
                  <a:pt x="51" y="26"/>
                </a:cubicBezTo>
                <a:cubicBezTo>
                  <a:pt x="66" y="29"/>
                  <a:pt x="71" y="46"/>
                  <a:pt x="72" y="50"/>
                </a:cubicBezTo>
                <a:cubicBezTo>
                  <a:pt x="29" y="59"/>
                  <a:pt x="0" y="91"/>
                  <a:pt x="0" y="134"/>
                </a:cubicBezTo>
                <a:cubicBezTo>
                  <a:pt x="0" y="181"/>
                  <a:pt x="35" y="208"/>
                  <a:pt x="96" y="208"/>
                </a:cubicBezTo>
                <a:cubicBezTo>
                  <a:pt x="157" y="208"/>
                  <a:pt x="192" y="181"/>
                  <a:pt x="192" y="134"/>
                </a:cubicBezTo>
                <a:cubicBezTo>
                  <a:pt x="192" y="90"/>
                  <a:pt x="161" y="57"/>
                  <a:pt x="117" y="49"/>
                </a:cubicBezTo>
                <a:close/>
                <a:moveTo>
                  <a:pt x="66" y="25"/>
                </a:moveTo>
                <a:cubicBezTo>
                  <a:pt x="73" y="25"/>
                  <a:pt x="81" y="26"/>
                  <a:pt x="88" y="26"/>
                </a:cubicBezTo>
                <a:cubicBezTo>
                  <a:pt x="90" y="26"/>
                  <a:pt x="90" y="26"/>
                  <a:pt x="90" y="26"/>
                </a:cubicBezTo>
                <a:cubicBezTo>
                  <a:pt x="103" y="13"/>
                  <a:pt x="103" y="13"/>
                  <a:pt x="103" y="13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30" y="28"/>
                  <a:pt x="130" y="28"/>
                  <a:pt x="130" y="28"/>
                </a:cubicBezTo>
                <a:cubicBezTo>
                  <a:pt x="120" y="35"/>
                  <a:pt x="110" y="42"/>
                  <a:pt x="108" y="48"/>
                </a:cubicBezTo>
                <a:cubicBezTo>
                  <a:pt x="104" y="47"/>
                  <a:pt x="100" y="47"/>
                  <a:pt x="96" y="47"/>
                </a:cubicBezTo>
                <a:cubicBezTo>
                  <a:pt x="90" y="47"/>
                  <a:pt x="85" y="48"/>
                  <a:pt x="80" y="48"/>
                </a:cubicBezTo>
                <a:cubicBezTo>
                  <a:pt x="79" y="45"/>
                  <a:pt x="76" y="33"/>
                  <a:pt x="66" y="25"/>
                </a:cubicBezTo>
                <a:close/>
                <a:moveTo>
                  <a:pt x="96" y="200"/>
                </a:moveTo>
                <a:cubicBezTo>
                  <a:pt x="70" y="200"/>
                  <a:pt x="8" y="194"/>
                  <a:pt x="8" y="134"/>
                </a:cubicBezTo>
                <a:cubicBezTo>
                  <a:pt x="8" y="88"/>
                  <a:pt x="45" y="55"/>
                  <a:pt x="96" y="55"/>
                </a:cubicBezTo>
                <a:cubicBezTo>
                  <a:pt x="147" y="55"/>
                  <a:pt x="184" y="88"/>
                  <a:pt x="184" y="134"/>
                </a:cubicBezTo>
                <a:cubicBezTo>
                  <a:pt x="184" y="194"/>
                  <a:pt x="122" y="200"/>
                  <a:pt x="96" y="200"/>
                </a:cubicBezTo>
                <a:close/>
                <a:moveTo>
                  <a:pt x="55" y="82"/>
                </a:moveTo>
                <a:cubicBezTo>
                  <a:pt x="33" y="86"/>
                  <a:pt x="28" y="107"/>
                  <a:pt x="28" y="108"/>
                </a:cubicBezTo>
                <a:cubicBezTo>
                  <a:pt x="28" y="111"/>
                  <a:pt x="29" y="113"/>
                  <a:pt x="31" y="113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4" y="113"/>
                  <a:pt x="36" y="112"/>
                  <a:pt x="36" y="110"/>
                </a:cubicBezTo>
                <a:cubicBezTo>
                  <a:pt x="36" y="110"/>
                  <a:pt x="40" y="93"/>
                  <a:pt x="57" y="89"/>
                </a:cubicBezTo>
                <a:cubicBezTo>
                  <a:pt x="59" y="89"/>
                  <a:pt x="60" y="87"/>
                  <a:pt x="60" y="85"/>
                </a:cubicBezTo>
                <a:cubicBezTo>
                  <a:pt x="60" y="83"/>
                  <a:pt x="57" y="81"/>
                  <a:pt x="55" y="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BF11652-03B1-4916-8B0B-5F3F8F5143E5}"/>
              </a:ext>
            </a:extLst>
          </p:cNvPr>
          <p:cNvGrpSpPr/>
          <p:nvPr/>
        </p:nvGrpSpPr>
        <p:grpSpPr>
          <a:xfrm>
            <a:off x="2176016" y="3038675"/>
            <a:ext cx="1994512" cy="1176824"/>
            <a:chOff x="7200900" y="4431847"/>
            <a:chExt cx="1994512" cy="1176824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739A7857-E853-44DA-B965-C24E1D4725C7}"/>
                </a:ext>
              </a:extLst>
            </p:cNvPr>
            <p:cNvSpPr/>
            <p:nvPr/>
          </p:nvSpPr>
          <p:spPr>
            <a:xfrm>
              <a:off x="7200900" y="4851541"/>
              <a:ext cx="199451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EDCC32FE-3A96-42AA-9D6B-CCCA9A5F7571}"/>
                </a:ext>
              </a:extLst>
            </p:cNvPr>
            <p:cNvSpPr/>
            <p:nvPr/>
          </p:nvSpPr>
          <p:spPr>
            <a:xfrm>
              <a:off x="7200901" y="4431847"/>
              <a:ext cx="1994511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Anti Oxidant</a:t>
              </a:r>
              <a:endParaRPr lang="id-ID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27" name="Picture Placeholder 2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>
            <a:fillRect/>
          </a:stretch>
        </p:blipFill>
        <p:spPr>
          <a:xfrm>
            <a:off x="3048417" y="3924202"/>
            <a:ext cx="3232079" cy="3232078"/>
          </a:xfrm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7" b="14437"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 r="13864"/>
          <a:stretch/>
        </p:blipFill>
        <p:spPr/>
      </p:pic>
    </p:spTree>
    <p:extLst>
      <p:ext uri="{BB962C8B-B14F-4D97-AF65-F5344CB8AC3E}">
        <p14:creationId xmlns:p14="http://schemas.microsoft.com/office/powerpoint/2010/main" val="2468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1A17354-9783-4EEE-AA26-2A95D5CEBEA5}"/>
              </a:ext>
            </a:extLst>
          </p:cNvPr>
          <p:cNvSpPr/>
          <p:nvPr/>
        </p:nvSpPr>
        <p:spPr>
          <a:xfrm>
            <a:off x="1036775" y="2920219"/>
            <a:ext cx="381439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Nunc viverra imperdiet enim. Fusce est. Vivamus a </a:t>
            </a:r>
            <a:r>
              <a:rPr lang="en-US" sz="1400" dirty="0" err="1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tellus</a:t>
            </a: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2B7D9FE-162C-4CBA-B079-E449BE50F5B4}"/>
              </a:ext>
            </a:extLst>
          </p:cNvPr>
          <p:cNvGrpSpPr/>
          <p:nvPr/>
        </p:nvGrpSpPr>
        <p:grpSpPr>
          <a:xfrm>
            <a:off x="1036775" y="1797515"/>
            <a:ext cx="3420981" cy="1119602"/>
            <a:chOff x="1036775" y="2423154"/>
            <a:chExt cx="3420981" cy="1119602"/>
          </a:xfrm>
        </p:grpSpPr>
        <p:sp>
          <p:nvSpPr>
            <p:cNvPr id="29" name="Text Placeholder 2">
              <a:extLst>
                <a:ext uri="{FF2B5EF4-FFF2-40B4-BE49-F238E27FC236}">
                  <a16:creationId xmlns="" xmlns:a16="http://schemas.microsoft.com/office/drawing/2014/main" id="{25391CED-DE88-4E74-A619-AD904A820538}"/>
                </a:ext>
              </a:extLst>
            </p:cNvPr>
            <p:cNvSpPr txBox="1">
              <a:spLocks/>
            </p:cNvSpPr>
            <p:nvPr/>
          </p:nvSpPr>
          <p:spPr>
            <a:xfrm>
              <a:off x="1036775" y="2423154"/>
              <a:ext cx="342098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83BCAB3E-C10D-47CB-9458-320B102D4B55}"/>
                </a:ext>
              </a:extLst>
            </p:cNvPr>
            <p:cNvGrpSpPr/>
            <p:nvPr/>
          </p:nvGrpSpPr>
          <p:grpSpPr>
            <a:xfrm flipH="1">
              <a:off x="1161414" y="3209137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BB6C86B4-0018-44AC-B3DB-502ACB0FEAFE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5E1767FE-ABF5-4341-921D-F8AF38A14522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t="1879" r="13574" b="-1879"/>
          <a:stretch/>
        </p:blipFill>
        <p:spPr/>
      </p:pic>
    </p:spTree>
    <p:extLst>
      <p:ext uri="{BB962C8B-B14F-4D97-AF65-F5344CB8AC3E}">
        <p14:creationId xmlns:p14="http://schemas.microsoft.com/office/powerpoint/2010/main" val="16745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r="1707"/>
          <a:stretch>
            <a:fillRect/>
          </a:stretch>
        </p:blipFill>
        <p:spPr/>
      </p:pic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96000" y="895350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63F2EADB-31EA-4C89-A37D-9B08ED0CC2AF}"/>
              </a:ext>
            </a:extLst>
          </p:cNvPr>
          <p:cNvSpPr/>
          <p:nvPr/>
        </p:nvSpPr>
        <p:spPr>
          <a:xfrm>
            <a:off x="6513780" y="4029693"/>
            <a:ext cx="3420981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Nunc viverra imperdiet enim. Fusce est. Vivamus a </a:t>
            </a:r>
            <a:r>
              <a:rPr lang="en-US" sz="1400" dirty="0" err="1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tellus</a:t>
            </a: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513781" y="2052401"/>
            <a:ext cx="3420981" cy="1568110"/>
            <a:chOff x="6557323" y="2233754"/>
            <a:chExt cx="3420981" cy="1568110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557323" y="2233754"/>
              <a:ext cx="3420981" cy="1440424"/>
              <a:chOff x="1121673" y="1972566"/>
              <a:chExt cx="3420981" cy="1440424"/>
            </a:xfrm>
          </p:grpSpPr>
          <p:sp>
            <p:nvSpPr>
              <p:cNvPr id="44" name="Text Placeholder 2">
                <a:extLst>
                  <a:ext uri="{FF2B5EF4-FFF2-40B4-BE49-F238E27FC236}">
                    <a16:creationId xmlns=""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1673" y="2293388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Fresh &amp; Healthy 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5" name="Text Placeholder 2">
                <a:extLst>
                  <a:ext uri="{FF2B5EF4-FFF2-40B4-BE49-F238E27FC236}">
                    <a16:creationId xmlns=""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400" dirty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Type Awesome Title</a:t>
                </a:r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E06133A2-D783-4D45-B1EB-7829D46BEB96}"/>
                </a:ext>
              </a:extLst>
            </p:cNvPr>
            <p:cNvGrpSpPr/>
            <p:nvPr/>
          </p:nvGrpSpPr>
          <p:grpSpPr>
            <a:xfrm flipH="1">
              <a:off x="6681962" y="3751750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47" name="Rectangle: Rounded Corners 46">
                <a:extLst>
                  <a:ext uri="{FF2B5EF4-FFF2-40B4-BE49-F238E27FC236}">
                    <a16:creationId xmlns="" xmlns:a16="http://schemas.microsoft.com/office/drawing/2014/main" id="{3BD5E1EA-EA4F-4E61-A62C-05193889E949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="" xmlns:a16="http://schemas.microsoft.com/office/drawing/2014/main" id="{F3E4A5BF-2DCF-4DC7-BF2F-F4EFE4380B46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808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AE30CD6-6ABC-4CC7-94ED-410EE1EC6D0E}"/>
              </a:ext>
            </a:extLst>
          </p:cNvPr>
          <p:cNvSpPr/>
          <p:nvPr/>
        </p:nvSpPr>
        <p:spPr>
          <a:xfrm>
            <a:off x="-1" y="0"/>
            <a:ext cx="5747657" cy="6858000"/>
          </a:xfrm>
          <a:prstGeom prst="rect">
            <a:avLst/>
          </a:prstGeom>
          <a:gradFill>
            <a:gsLst>
              <a:gs pos="100000">
                <a:srgbClr val="1C1F32">
                  <a:alpha val="96000"/>
                </a:srgbClr>
              </a:gs>
              <a:gs pos="11000">
                <a:srgbClr val="1C1F32">
                  <a:alpha val="5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B1F250CF-0E67-43C4-81DA-4D311DB53910}"/>
              </a:ext>
            </a:extLst>
          </p:cNvPr>
          <p:cNvSpPr txBox="1">
            <a:spLocks/>
          </p:cNvSpPr>
          <p:nvPr/>
        </p:nvSpPr>
        <p:spPr>
          <a:xfrm>
            <a:off x="7715495" y="1803538"/>
            <a:ext cx="2563587" cy="69729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Yellowtail" panose="02000506000000020003" pitchFamily="50" charset="0"/>
                <a:ea typeface="Roboto Light" panose="02000000000000000000" pitchFamily="2" charset="0"/>
              </a:rPr>
              <a:t>Your </a:t>
            </a:r>
            <a:r>
              <a:rPr lang="en-US" dirty="0" smtClean="0">
                <a:solidFill>
                  <a:schemeClr val="bg1"/>
                </a:solidFill>
                <a:latin typeface="Yellowtail" panose="02000506000000020003" pitchFamily="50" charset="0"/>
                <a:ea typeface="Roboto Light" panose="02000000000000000000" pitchFamily="2" charset="0"/>
              </a:rPr>
              <a:t>Title Here</a:t>
            </a:r>
            <a:endParaRPr lang="id-ID" dirty="0">
              <a:solidFill>
                <a:schemeClr val="bg1"/>
              </a:solidFill>
              <a:latin typeface="Yellowtail" panose="02000506000000020003" pitchFamily="50" charset="0"/>
              <a:ea typeface="Roboto Light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D356D71-0CFC-4C49-BAA6-DCE8F1A98C64}"/>
              </a:ext>
            </a:extLst>
          </p:cNvPr>
          <p:cNvSpPr/>
          <p:nvPr/>
        </p:nvSpPr>
        <p:spPr>
          <a:xfrm>
            <a:off x="6744482" y="2500835"/>
            <a:ext cx="4505614" cy="265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Nunc viverra imperdiet enim. Fusce est. Vivamus a tellus.</a:t>
            </a:r>
          </a:p>
          <a:p>
            <a:pPr algn="ctr"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Pellentesque habitant morbi tristique senectus et netus et malesuada fames ac turpis egestas. Proin pharetra nonummy pede. Mauris et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46394813-CEBB-4379-9638-9A10DBECB2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t="1979" r="9836" b="1979"/>
          <a:stretch/>
        </p:blipFill>
        <p:spPr/>
      </p:pic>
    </p:spTree>
    <p:extLst>
      <p:ext uri="{BB962C8B-B14F-4D97-AF65-F5344CB8AC3E}">
        <p14:creationId xmlns:p14="http://schemas.microsoft.com/office/powerpoint/2010/main" val="389180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1CCFBBF-2D49-4C29-A1A5-85EE6832E67E}"/>
              </a:ext>
            </a:extLst>
          </p:cNvPr>
          <p:cNvGrpSpPr/>
          <p:nvPr/>
        </p:nvGrpSpPr>
        <p:grpSpPr>
          <a:xfrm>
            <a:off x="4674542" y="1200150"/>
            <a:ext cx="6428433" cy="6405563"/>
            <a:chOff x="-488950" y="1577975"/>
            <a:chExt cx="5800725" cy="5780088"/>
          </a:xfrm>
        </p:grpSpPr>
        <p:sp>
          <p:nvSpPr>
            <p:cNvPr id="3" name="Freeform 5">
              <a:extLst>
                <a:ext uri="{FF2B5EF4-FFF2-40B4-BE49-F238E27FC236}">
                  <a16:creationId xmlns="" xmlns:a16="http://schemas.microsoft.com/office/drawing/2014/main" id="{9D398EA8-9540-444B-A378-FA4367270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8950" y="4894263"/>
              <a:ext cx="5800725" cy="2463800"/>
            </a:xfrm>
            <a:custGeom>
              <a:avLst/>
              <a:gdLst>
                <a:gd name="T0" fmla="*/ 119 w 18270"/>
                <a:gd name="T1" fmla="*/ 5866 h 7759"/>
                <a:gd name="T2" fmla="*/ 496 w 18270"/>
                <a:gd name="T3" fmla="*/ 6235 h 7759"/>
                <a:gd name="T4" fmla="*/ 792 w 18270"/>
                <a:gd name="T5" fmla="*/ 6496 h 7759"/>
                <a:gd name="T6" fmla="*/ 1134 w 18270"/>
                <a:gd name="T7" fmla="*/ 6769 h 7759"/>
                <a:gd name="T8" fmla="*/ 1511 w 18270"/>
                <a:gd name="T9" fmla="*/ 7029 h 7759"/>
                <a:gd name="T10" fmla="*/ 1938 w 18270"/>
                <a:gd name="T11" fmla="*/ 7252 h 7759"/>
                <a:gd name="T12" fmla="*/ 2407 w 18270"/>
                <a:gd name="T13" fmla="*/ 7431 h 7759"/>
                <a:gd name="T14" fmla="*/ 2873 w 18270"/>
                <a:gd name="T15" fmla="*/ 7568 h 7759"/>
                <a:gd name="T16" fmla="*/ 3286 w 18270"/>
                <a:gd name="T17" fmla="*/ 7667 h 7759"/>
                <a:gd name="T18" fmla="*/ 3770 w 18270"/>
                <a:gd name="T19" fmla="*/ 7757 h 7759"/>
                <a:gd name="T20" fmla="*/ 3913 w 18270"/>
                <a:gd name="T21" fmla="*/ 7548 h 7759"/>
                <a:gd name="T22" fmla="*/ 4322 w 18270"/>
                <a:gd name="T23" fmla="*/ 6865 h 7759"/>
                <a:gd name="T24" fmla="*/ 4824 w 18270"/>
                <a:gd name="T25" fmla="*/ 6017 h 7759"/>
                <a:gd name="T26" fmla="*/ 5126 w 18270"/>
                <a:gd name="T27" fmla="*/ 5496 h 7759"/>
                <a:gd name="T28" fmla="*/ 5274 w 18270"/>
                <a:gd name="T29" fmla="*/ 5197 h 7759"/>
                <a:gd name="T30" fmla="*/ 5371 w 18270"/>
                <a:gd name="T31" fmla="*/ 4958 h 7759"/>
                <a:gd name="T32" fmla="*/ 5443 w 18270"/>
                <a:gd name="T33" fmla="*/ 4721 h 7759"/>
                <a:gd name="T34" fmla="*/ 5467 w 18270"/>
                <a:gd name="T35" fmla="*/ 4571 h 7759"/>
                <a:gd name="T36" fmla="*/ 12235 w 18270"/>
                <a:gd name="T37" fmla="*/ 4451 h 7759"/>
                <a:gd name="T38" fmla="*/ 13704 w 18270"/>
                <a:gd name="T39" fmla="*/ 3898 h 7759"/>
                <a:gd name="T40" fmla="*/ 15219 w 18270"/>
                <a:gd name="T41" fmla="*/ 3291 h 7759"/>
                <a:gd name="T42" fmla="*/ 16681 w 18270"/>
                <a:gd name="T43" fmla="*/ 2647 h 7759"/>
                <a:gd name="T44" fmla="*/ 17790 w 18270"/>
                <a:gd name="T45" fmla="*/ 2053 h 7759"/>
                <a:gd name="T46" fmla="*/ 18254 w 18270"/>
                <a:gd name="T47" fmla="*/ 1596 h 7759"/>
                <a:gd name="T48" fmla="*/ 18268 w 18270"/>
                <a:gd name="T49" fmla="*/ 1235 h 7759"/>
                <a:gd name="T50" fmla="*/ 18213 w 18270"/>
                <a:gd name="T51" fmla="*/ 890 h 7759"/>
                <a:gd name="T52" fmla="*/ 18055 w 18270"/>
                <a:gd name="T53" fmla="*/ 597 h 7759"/>
                <a:gd name="T54" fmla="*/ 17766 w 18270"/>
                <a:gd name="T55" fmla="*/ 389 h 7759"/>
                <a:gd name="T56" fmla="*/ 17315 w 18270"/>
                <a:gd name="T57" fmla="*/ 300 h 7759"/>
                <a:gd name="T58" fmla="*/ 16670 w 18270"/>
                <a:gd name="T59" fmla="*/ 365 h 7759"/>
                <a:gd name="T60" fmla="*/ 15810 w 18270"/>
                <a:gd name="T61" fmla="*/ 612 h 7759"/>
                <a:gd name="T62" fmla="*/ 14796 w 18270"/>
                <a:gd name="T63" fmla="*/ 1007 h 7759"/>
                <a:gd name="T64" fmla="*/ 13739 w 18270"/>
                <a:gd name="T65" fmla="*/ 1481 h 7759"/>
                <a:gd name="T66" fmla="*/ 12748 w 18270"/>
                <a:gd name="T67" fmla="*/ 1960 h 7759"/>
                <a:gd name="T68" fmla="*/ 11574 w 18270"/>
                <a:gd name="T69" fmla="*/ 2564 h 7759"/>
                <a:gd name="T70" fmla="*/ 7099 w 18270"/>
                <a:gd name="T71" fmla="*/ 2692 h 7759"/>
                <a:gd name="T72" fmla="*/ 7468 w 18270"/>
                <a:gd name="T73" fmla="*/ 2537 h 7759"/>
                <a:gd name="T74" fmla="*/ 7845 w 18270"/>
                <a:gd name="T75" fmla="*/ 2355 h 7759"/>
                <a:gd name="T76" fmla="*/ 8248 w 18270"/>
                <a:gd name="T77" fmla="*/ 2129 h 7759"/>
                <a:gd name="T78" fmla="*/ 8606 w 18270"/>
                <a:gd name="T79" fmla="*/ 1873 h 7759"/>
                <a:gd name="T80" fmla="*/ 8850 w 18270"/>
                <a:gd name="T81" fmla="*/ 1603 h 7759"/>
                <a:gd name="T82" fmla="*/ 8942 w 18270"/>
                <a:gd name="T83" fmla="*/ 1324 h 7759"/>
                <a:gd name="T84" fmla="*/ 8992 w 18270"/>
                <a:gd name="T85" fmla="*/ 1017 h 7759"/>
                <a:gd name="T86" fmla="*/ 8991 w 18270"/>
                <a:gd name="T87" fmla="*/ 706 h 7759"/>
                <a:gd name="T88" fmla="*/ 8913 w 18270"/>
                <a:gd name="T89" fmla="*/ 421 h 7759"/>
                <a:gd name="T90" fmla="*/ 8735 w 18270"/>
                <a:gd name="T91" fmla="*/ 189 h 7759"/>
                <a:gd name="T92" fmla="*/ 8432 w 18270"/>
                <a:gd name="T93" fmla="*/ 41 h 7759"/>
                <a:gd name="T94" fmla="*/ 7982 w 18270"/>
                <a:gd name="T95" fmla="*/ 3 h 7759"/>
                <a:gd name="T96" fmla="*/ 7453 w 18270"/>
                <a:gd name="T97" fmla="*/ 113 h 7759"/>
                <a:gd name="T98" fmla="*/ 6891 w 18270"/>
                <a:gd name="T99" fmla="*/ 346 h 7759"/>
                <a:gd name="T100" fmla="*/ 6304 w 18270"/>
                <a:gd name="T101" fmla="*/ 657 h 7759"/>
                <a:gd name="T102" fmla="*/ 5455 w 18270"/>
                <a:gd name="T103" fmla="*/ 1148 h 7759"/>
                <a:gd name="T104" fmla="*/ 4839 w 18270"/>
                <a:gd name="T105" fmla="*/ 1478 h 7759"/>
                <a:gd name="T106" fmla="*/ 4226 w 18270"/>
                <a:gd name="T107" fmla="*/ 1744 h 7759"/>
                <a:gd name="T108" fmla="*/ 3486 w 18270"/>
                <a:gd name="T109" fmla="*/ 2005 h 7759"/>
                <a:gd name="T110" fmla="*/ 2904 w 18270"/>
                <a:gd name="T111" fmla="*/ 2211 h 7759"/>
                <a:gd name="T112" fmla="*/ 2567 w 18270"/>
                <a:gd name="T113" fmla="*/ 2371 h 7759"/>
                <a:gd name="T114" fmla="*/ 2284 w 18270"/>
                <a:gd name="T115" fmla="*/ 2574 h 7759"/>
                <a:gd name="T116" fmla="*/ 2041 w 18270"/>
                <a:gd name="T117" fmla="*/ 2851 h 7759"/>
                <a:gd name="T118" fmla="*/ 1798 w 18270"/>
                <a:gd name="T119" fmla="*/ 3237 h 7759"/>
                <a:gd name="T120" fmla="*/ 1455 w 18270"/>
                <a:gd name="T121" fmla="*/ 3747 h 7759"/>
                <a:gd name="T122" fmla="*/ 646 w 18270"/>
                <a:gd name="T123" fmla="*/ 4873 h 7759"/>
                <a:gd name="T124" fmla="*/ 65 w 18270"/>
                <a:gd name="T125" fmla="*/ 5652 h 7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70" h="7759">
                  <a:moveTo>
                    <a:pt x="0" y="5738"/>
                  </a:moveTo>
                  <a:lnTo>
                    <a:pt x="8" y="5747"/>
                  </a:lnTo>
                  <a:lnTo>
                    <a:pt x="31" y="5772"/>
                  </a:lnTo>
                  <a:lnTo>
                    <a:pt x="69" y="5812"/>
                  </a:lnTo>
                  <a:lnTo>
                    <a:pt x="119" y="5866"/>
                  </a:lnTo>
                  <a:lnTo>
                    <a:pt x="183" y="5932"/>
                  </a:lnTo>
                  <a:lnTo>
                    <a:pt x="259" y="6008"/>
                  </a:lnTo>
                  <a:lnTo>
                    <a:pt x="346" y="6093"/>
                  </a:lnTo>
                  <a:lnTo>
                    <a:pt x="443" y="6187"/>
                  </a:lnTo>
                  <a:lnTo>
                    <a:pt x="496" y="6235"/>
                  </a:lnTo>
                  <a:lnTo>
                    <a:pt x="552" y="6285"/>
                  </a:lnTo>
                  <a:lnTo>
                    <a:pt x="609" y="6336"/>
                  </a:lnTo>
                  <a:lnTo>
                    <a:pt x="667" y="6389"/>
                  </a:lnTo>
                  <a:lnTo>
                    <a:pt x="729" y="6443"/>
                  </a:lnTo>
                  <a:lnTo>
                    <a:pt x="792" y="6496"/>
                  </a:lnTo>
                  <a:lnTo>
                    <a:pt x="858" y="6551"/>
                  </a:lnTo>
                  <a:lnTo>
                    <a:pt x="924" y="6605"/>
                  </a:lnTo>
                  <a:lnTo>
                    <a:pt x="992" y="6660"/>
                  </a:lnTo>
                  <a:lnTo>
                    <a:pt x="1063" y="6714"/>
                  </a:lnTo>
                  <a:lnTo>
                    <a:pt x="1134" y="6769"/>
                  </a:lnTo>
                  <a:lnTo>
                    <a:pt x="1207" y="6823"/>
                  </a:lnTo>
                  <a:lnTo>
                    <a:pt x="1281" y="6875"/>
                  </a:lnTo>
                  <a:lnTo>
                    <a:pt x="1358" y="6928"/>
                  </a:lnTo>
                  <a:lnTo>
                    <a:pt x="1434" y="6979"/>
                  </a:lnTo>
                  <a:lnTo>
                    <a:pt x="1511" y="7029"/>
                  </a:lnTo>
                  <a:lnTo>
                    <a:pt x="1591" y="7077"/>
                  </a:lnTo>
                  <a:lnTo>
                    <a:pt x="1674" y="7124"/>
                  </a:lnTo>
                  <a:lnTo>
                    <a:pt x="1760" y="7169"/>
                  </a:lnTo>
                  <a:lnTo>
                    <a:pt x="1848" y="7211"/>
                  </a:lnTo>
                  <a:lnTo>
                    <a:pt x="1938" y="7252"/>
                  </a:lnTo>
                  <a:lnTo>
                    <a:pt x="2030" y="7292"/>
                  </a:lnTo>
                  <a:lnTo>
                    <a:pt x="2124" y="7330"/>
                  </a:lnTo>
                  <a:lnTo>
                    <a:pt x="2218" y="7365"/>
                  </a:lnTo>
                  <a:lnTo>
                    <a:pt x="2312" y="7399"/>
                  </a:lnTo>
                  <a:lnTo>
                    <a:pt x="2407" y="7431"/>
                  </a:lnTo>
                  <a:lnTo>
                    <a:pt x="2503" y="7462"/>
                  </a:lnTo>
                  <a:lnTo>
                    <a:pt x="2597" y="7491"/>
                  </a:lnTo>
                  <a:lnTo>
                    <a:pt x="2690" y="7518"/>
                  </a:lnTo>
                  <a:lnTo>
                    <a:pt x="2783" y="7544"/>
                  </a:lnTo>
                  <a:lnTo>
                    <a:pt x="2873" y="7568"/>
                  </a:lnTo>
                  <a:lnTo>
                    <a:pt x="2961" y="7591"/>
                  </a:lnTo>
                  <a:lnTo>
                    <a:pt x="3047" y="7613"/>
                  </a:lnTo>
                  <a:lnTo>
                    <a:pt x="3130" y="7632"/>
                  </a:lnTo>
                  <a:lnTo>
                    <a:pt x="3210" y="7651"/>
                  </a:lnTo>
                  <a:lnTo>
                    <a:pt x="3286" y="7667"/>
                  </a:lnTo>
                  <a:lnTo>
                    <a:pt x="3427" y="7696"/>
                  </a:lnTo>
                  <a:lnTo>
                    <a:pt x="3548" y="7719"/>
                  </a:lnTo>
                  <a:lnTo>
                    <a:pt x="3648" y="7736"/>
                  </a:lnTo>
                  <a:lnTo>
                    <a:pt x="3723" y="7749"/>
                  </a:lnTo>
                  <a:lnTo>
                    <a:pt x="3770" y="7757"/>
                  </a:lnTo>
                  <a:lnTo>
                    <a:pt x="3786" y="7759"/>
                  </a:lnTo>
                  <a:lnTo>
                    <a:pt x="3796" y="7744"/>
                  </a:lnTo>
                  <a:lnTo>
                    <a:pt x="3821" y="7703"/>
                  </a:lnTo>
                  <a:lnTo>
                    <a:pt x="3860" y="7637"/>
                  </a:lnTo>
                  <a:lnTo>
                    <a:pt x="3913" y="7548"/>
                  </a:lnTo>
                  <a:lnTo>
                    <a:pt x="3978" y="7439"/>
                  </a:lnTo>
                  <a:lnTo>
                    <a:pt x="4053" y="7315"/>
                  </a:lnTo>
                  <a:lnTo>
                    <a:pt x="4136" y="7176"/>
                  </a:lnTo>
                  <a:lnTo>
                    <a:pt x="4226" y="7025"/>
                  </a:lnTo>
                  <a:lnTo>
                    <a:pt x="4322" y="6865"/>
                  </a:lnTo>
                  <a:lnTo>
                    <a:pt x="4421" y="6698"/>
                  </a:lnTo>
                  <a:lnTo>
                    <a:pt x="4522" y="6527"/>
                  </a:lnTo>
                  <a:lnTo>
                    <a:pt x="4625" y="6355"/>
                  </a:lnTo>
                  <a:lnTo>
                    <a:pt x="4726" y="6185"/>
                  </a:lnTo>
                  <a:lnTo>
                    <a:pt x="4824" y="6017"/>
                  </a:lnTo>
                  <a:lnTo>
                    <a:pt x="4920" y="5857"/>
                  </a:lnTo>
                  <a:lnTo>
                    <a:pt x="5009" y="5705"/>
                  </a:lnTo>
                  <a:lnTo>
                    <a:pt x="5051" y="5633"/>
                  </a:lnTo>
                  <a:lnTo>
                    <a:pt x="5089" y="5563"/>
                  </a:lnTo>
                  <a:lnTo>
                    <a:pt x="5126" y="5496"/>
                  </a:lnTo>
                  <a:lnTo>
                    <a:pt x="5160" y="5431"/>
                  </a:lnTo>
                  <a:lnTo>
                    <a:pt x="5192" y="5369"/>
                  </a:lnTo>
                  <a:lnTo>
                    <a:pt x="5222" y="5310"/>
                  </a:lnTo>
                  <a:lnTo>
                    <a:pt x="5249" y="5253"/>
                  </a:lnTo>
                  <a:lnTo>
                    <a:pt x="5274" y="5197"/>
                  </a:lnTo>
                  <a:lnTo>
                    <a:pt x="5297" y="5144"/>
                  </a:lnTo>
                  <a:lnTo>
                    <a:pt x="5319" y="5094"/>
                  </a:lnTo>
                  <a:lnTo>
                    <a:pt x="5338" y="5047"/>
                  </a:lnTo>
                  <a:lnTo>
                    <a:pt x="5355" y="5002"/>
                  </a:lnTo>
                  <a:lnTo>
                    <a:pt x="5371" y="4958"/>
                  </a:lnTo>
                  <a:lnTo>
                    <a:pt x="5386" y="4917"/>
                  </a:lnTo>
                  <a:lnTo>
                    <a:pt x="5399" y="4880"/>
                  </a:lnTo>
                  <a:lnTo>
                    <a:pt x="5410" y="4843"/>
                  </a:lnTo>
                  <a:lnTo>
                    <a:pt x="5430" y="4778"/>
                  </a:lnTo>
                  <a:lnTo>
                    <a:pt x="5443" y="4721"/>
                  </a:lnTo>
                  <a:lnTo>
                    <a:pt x="5454" y="4674"/>
                  </a:lnTo>
                  <a:lnTo>
                    <a:pt x="5460" y="4635"/>
                  </a:lnTo>
                  <a:lnTo>
                    <a:pt x="5465" y="4606"/>
                  </a:lnTo>
                  <a:lnTo>
                    <a:pt x="5466" y="4584"/>
                  </a:lnTo>
                  <a:lnTo>
                    <a:pt x="5467" y="4571"/>
                  </a:lnTo>
                  <a:lnTo>
                    <a:pt x="5467" y="4567"/>
                  </a:lnTo>
                  <a:lnTo>
                    <a:pt x="11631" y="4669"/>
                  </a:lnTo>
                  <a:lnTo>
                    <a:pt x="11704" y="4643"/>
                  </a:lnTo>
                  <a:lnTo>
                    <a:pt x="11912" y="4568"/>
                  </a:lnTo>
                  <a:lnTo>
                    <a:pt x="12235" y="4451"/>
                  </a:lnTo>
                  <a:lnTo>
                    <a:pt x="12654" y="4296"/>
                  </a:lnTo>
                  <a:lnTo>
                    <a:pt x="12894" y="4207"/>
                  </a:lnTo>
                  <a:lnTo>
                    <a:pt x="13150" y="4110"/>
                  </a:lnTo>
                  <a:lnTo>
                    <a:pt x="13422" y="4007"/>
                  </a:lnTo>
                  <a:lnTo>
                    <a:pt x="13704" y="3898"/>
                  </a:lnTo>
                  <a:lnTo>
                    <a:pt x="13997" y="3785"/>
                  </a:lnTo>
                  <a:lnTo>
                    <a:pt x="14297" y="3666"/>
                  </a:lnTo>
                  <a:lnTo>
                    <a:pt x="14602" y="3544"/>
                  </a:lnTo>
                  <a:lnTo>
                    <a:pt x="14911" y="3419"/>
                  </a:lnTo>
                  <a:lnTo>
                    <a:pt x="15219" y="3291"/>
                  </a:lnTo>
                  <a:lnTo>
                    <a:pt x="15525" y="3164"/>
                  </a:lnTo>
                  <a:lnTo>
                    <a:pt x="15826" y="3033"/>
                  </a:lnTo>
                  <a:lnTo>
                    <a:pt x="16121" y="2904"/>
                  </a:lnTo>
                  <a:lnTo>
                    <a:pt x="16406" y="2775"/>
                  </a:lnTo>
                  <a:lnTo>
                    <a:pt x="16681" y="2647"/>
                  </a:lnTo>
                  <a:lnTo>
                    <a:pt x="16940" y="2522"/>
                  </a:lnTo>
                  <a:lnTo>
                    <a:pt x="17183" y="2399"/>
                  </a:lnTo>
                  <a:lnTo>
                    <a:pt x="17408" y="2279"/>
                  </a:lnTo>
                  <a:lnTo>
                    <a:pt x="17611" y="2163"/>
                  </a:lnTo>
                  <a:lnTo>
                    <a:pt x="17790" y="2053"/>
                  </a:lnTo>
                  <a:lnTo>
                    <a:pt x="17945" y="1948"/>
                  </a:lnTo>
                  <a:lnTo>
                    <a:pt x="18070" y="1848"/>
                  </a:lnTo>
                  <a:lnTo>
                    <a:pt x="18165" y="1757"/>
                  </a:lnTo>
                  <a:lnTo>
                    <a:pt x="18227" y="1672"/>
                  </a:lnTo>
                  <a:lnTo>
                    <a:pt x="18254" y="1596"/>
                  </a:lnTo>
                  <a:lnTo>
                    <a:pt x="18261" y="1524"/>
                  </a:lnTo>
                  <a:lnTo>
                    <a:pt x="18265" y="1452"/>
                  </a:lnTo>
                  <a:lnTo>
                    <a:pt x="18269" y="1379"/>
                  </a:lnTo>
                  <a:lnTo>
                    <a:pt x="18270" y="1307"/>
                  </a:lnTo>
                  <a:lnTo>
                    <a:pt x="18268" y="1235"/>
                  </a:lnTo>
                  <a:lnTo>
                    <a:pt x="18264" y="1163"/>
                  </a:lnTo>
                  <a:lnTo>
                    <a:pt x="18256" y="1094"/>
                  </a:lnTo>
                  <a:lnTo>
                    <a:pt x="18245" y="1024"/>
                  </a:lnTo>
                  <a:lnTo>
                    <a:pt x="18231" y="957"/>
                  </a:lnTo>
                  <a:lnTo>
                    <a:pt x="18213" y="890"/>
                  </a:lnTo>
                  <a:lnTo>
                    <a:pt x="18190" y="826"/>
                  </a:lnTo>
                  <a:lnTo>
                    <a:pt x="18164" y="765"/>
                  </a:lnTo>
                  <a:lnTo>
                    <a:pt x="18133" y="706"/>
                  </a:lnTo>
                  <a:lnTo>
                    <a:pt x="18096" y="651"/>
                  </a:lnTo>
                  <a:lnTo>
                    <a:pt x="18055" y="597"/>
                  </a:lnTo>
                  <a:lnTo>
                    <a:pt x="18010" y="548"/>
                  </a:lnTo>
                  <a:lnTo>
                    <a:pt x="17957" y="502"/>
                  </a:lnTo>
                  <a:lnTo>
                    <a:pt x="17900" y="460"/>
                  </a:lnTo>
                  <a:lnTo>
                    <a:pt x="17836" y="422"/>
                  </a:lnTo>
                  <a:lnTo>
                    <a:pt x="17766" y="389"/>
                  </a:lnTo>
                  <a:lnTo>
                    <a:pt x="17691" y="361"/>
                  </a:lnTo>
                  <a:lnTo>
                    <a:pt x="17608" y="337"/>
                  </a:lnTo>
                  <a:lnTo>
                    <a:pt x="17518" y="319"/>
                  </a:lnTo>
                  <a:lnTo>
                    <a:pt x="17420" y="307"/>
                  </a:lnTo>
                  <a:lnTo>
                    <a:pt x="17315" y="300"/>
                  </a:lnTo>
                  <a:lnTo>
                    <a:pt x="17202" y="300"/>
                  </a:lnTo>
                  <a:lnTo>
                    <a:pt x="17082" y="306"/>
                  </a:lnTo>
                  <a:lnTo>
                    <a:pt x="16953" y="318"/>
                  </a:lnTo>
                  <a:lnTo>
                    <a:pt x="16816" y="338"/>
                  </a:lnTo>
                  <a:lnTo>
                    <a:pt x="16670" y="365"/>
                  </a:lnTo>
                  <a:lnTo>
                    <a:pt x="16516" y="399"/>
                  </a:lnTo>
                  <a:lnTo>
                    <a:pt x="16352" y="442"/>
                  </a:lnTo>
                  <a:lnTo>
                    <a:pt x="16179" y="492"/>
                  </a:lnTo>
                  <a:lnTo>
                    <a:pt x="15998" y="548"/>
                  </a:lnTo>
                  <a:lnTo>
                    <a:pt x="15810" y="612"/>
                  </a:lnTo>
                  <a:lnTo>
                    <a:pt x="15616" y="681"/>
                  </a:lnTo>
                  <a:lnTo>
                    <a:pt x="15416" y="756"/>
                  </a:lnTo>
                  <a:lnTo>
                    <a:pt x="15213" y="836"/>
                  </a:lnTo>
                  <a:lnTo>
                    <a:pt x="15007" y="920"/>
                  </a:lnTo>
                  <a:lnTo>
                    <a:pt x="14796" y="1007"/>
                  </a:lnTo>
                  <a:lnTo>
                    <a:pt x="14585" y="1098"/>
                  </a:lnTo>
                  <a:lnTo>
                    <a:pt x="14373" y="1192"/>
                  </a:lnTo>
                  <a:lnTo>
                    <a:pt x="14160" y="1286"/>
                  </a:lnTo>
                  <a:lnTo>
                    <a:pt x="13949" y="1384"/>
                  </a:lnTo>
                  <a:lnTo>
                    <a:pt x="13739" y="1481"/>
                  </a:lnTo>
                  <a:lnTo>
                    <a:pt x="13532" y="1578"/>
                  </a:lnTo>
                  <a:lnTo>
                    <a:pt x="13329" y="1676"/>
                  </a:lnTo>
                  <a:lnTo>
                    <a:pt x="13129" y="1772"/>
                  </a:lnTo>
                  <a:lnTo>
                    <a:pt x="12936" y="1868"/>
                  </a:lnTo>
                  <a:lnTo>
                    <a:pt x="12748" y="1960"/>
                  </a:lnTo>
                  <a:lnTo>
                    <a:pt x="12567" y="2050"/>
                  </a:lnTo>
                  <a:lnTo>
                    <a:pt x="12395" y="2138"/>
                  </a:lnTo>
                  <a:lnTo>
                    <a:pt x="12076" y="2301"/>
                  </a:lnTo>
                  <a:lnTo>
                    <a:pt x="11800" y="2444"/>
                  </a:lnTo>
                  <a:lnTo>
                    <a:pt x="11574" y="2564"/>
                  </a:lnTo>
                  <a:lnTo>
                    <a:pt x="11403" y="2655"/>
                  </a:lnTo>
                  <a:lnTo>
                    <a:pt x="11295" y="2714"/>
                  </a:lnTo>
                  <a:lnTo>
                    <a:pt x="11258" y="2733"/>
                  </a:lnTo>
                  <a:lnTo>
                    <a:pt x="7081" y="2700"/>
                  </a:lnTo>
                  <a:lnTo>
                    <a:pt x="7099" y="2692"/>
                  </a:lnTo>
                  <a:lnTo>
                    <a:pt x="7152" y="2671"/>
                  </a:lnTo>
                  <a:lnTo>
                    <a:pt x="7234" y="2637"/>
                  </a:lnTo>
                  <a:lnTo>
                    <a:pt x="7341" y="2593"/>
                  </a:lnTo>
                  <a:lnTo>
                    <a:pt x="7402" y="2565"/>
                  </a:lnTo>
                  <a:lnTo>
                    <a:pt x="7468" y="2537"/>
                  </a:lnTo>
                  <a:lnTo>
                    <a:pt x="7538" y="2505"/>
                  </a:lnTo>
                  <a:lnTo>
                    <a:pt x="7611" y="2470"/>
                  </a:lnTo>
                  <a:lnTo>
                    <a:pt x="7687" y="2434"/>
                  </a:lnTo>
                  <a:lnTo>
                    <a:pt x="7765" y="2395"/>
                  </a:lnTo>
                  <a:lnTo>
                    <a:pt x="7845" y="2355"/>
                  </a:lnTo>
                  <a:lnTo>
                    <a:pt x="7926" y="2313"/>
                  </a:lnTo>
                  <a:lnTo>
                    <a:pt x="8007" y="2270"/>
                  </a:lnTo>
                  <a:lnTo>
                    <a:pt x="8088" y="2224"/>
                  </a:lnTo>
                  <a:lnTo>
                    <a:pt x="8169" y="2177"/>
                  </a:lnTo>
                  <a:lnTo>
                    <a:pt x="8248" y="2129"/>
                  </a:lnTo>
                  <a:lnTo>
                    <a:pt x="8325" y="2080"/>
                  </a:lnTo>
                  <a:lnTo>
                    <a:pt x="8401" y="2030"/>
                  </a:lnTo>
                  <a:lnTo>
                    <a:pt x="8473" y="1978"/>
                  </a:lnTo>
                  <a:lnTo>
                    <a:pt x="8542" y="1926"/>
                  </a:lnTo>
                  <a:lnTo>
                    <a:pt x="8606" y="1873"/>
                  </a:lnTo>
                  <a:lnTo>
                    <a:pt x="8667" y="1820"/>
                  </a:lnTo>
                  <a:lnTo>
                    <a:pt x="8722" y="1766"/>
                  </a:lnTo>
                  <a:lnTo>
                    <a:pt x="8771" y="1711"/>
                  </a:lnTo>
                  <a:lnTo>
                    <a:pt x="8813" y="1658"/>
                  </a:lnTo>
                  <a:lnTo>
                    <a:pt x="8850" y="1603"/>
                  </a:lnTo>
                  <a:lnTo>
                    <a:pt x="8877" y="1548"/>
                  </a:lnTo>
                  <a:lnTo>
                    <a:pt x="8897" y="1494"/>
                  </a:lnTo>
                  <a:lnTo>
                    <a:pt x="8913" y="1439"/>
                  </a:lnTo>
                  <a:lnTo>
                    <a:pt x="8928" y="1382"/>
                  </a:lnTo>
                  <a:lnTo>
                    <a:pt x="8942" y="1324"/>
                  </a:lnTo>
                  <a:lnTo>
                    <a:pt x="8955" y="1264"/>
                  </a:lnTo>
                  <a:lnTo>
                    <a:pt x="8967" y="1203"/>
                  </a:lnTo>
                  <a:lnTo>
                    <a:pt x="8977" y="1141"/>
                  </a:lnTo>
                  <a:lnTo>
                    <a:pt x="8985" y="1080"/>
                  </a:lnTo>
                  <a:lnTo>
                    <a:pt x="8992" y="1017"/>
                  </a:lnTo>
                  <a:lnTo>
                    <a:pt x="8997" y="954"/>
                  </a:lnTo>
                  <a:lnTo>
                    <a:pt x="8999" y="891"/>
                  </a:lnTo>
                  <a:lnTo>
                    <a:pt x="8999" y="830"/>
                  </a:lnTo>
                  <a:lnTo>
                    <a:pt x="8997" y="768"/>
                  </a:lnTo>
                  <a:lnTo>
                    <a:pt x="8991" y="706"/>
                  </a:lnTo>
                  <a:lnTo>
                    <a:pt x="8982" y="647"/>
                  </a:lnTo>
                  <a:lnTo>
                    <a:pt x="8971" y="588"/>
                  </a:lnTo>
                  <a:lnTo>
                    <a:pt x="8955" y="531"/>
                  </a:lnTo>
                  <a:lnTo>
                    <a:pt x="8936" y="475"/>
                  </a:lnTo>
                  <a:lnTo>
                    <a:pt x="8913" y="421"/>
                  </a:lnTo>
                  <a:lnTo>
                    <a:pt x="8886" y="370"/>
                  </a:lnTo>
                  <a:lnTo>
                    <a:pt x="8855" y="321"/>
                  </a:lnTo>
                  <a:lnTo>
                    <a:pt x="8820" y="274"/>
                  </a:lnTo>
                  <a:lnTo>
                    <a:pt x="8780" y="230"/>
                  </a:lnTo>
                  <a:lnTo>
                    <a:pt x="8735" y="189"/>
                  </a:lnTo>
                  <a:lnTo>
                    <a:pt x="8685" y="153"/>
                  </a:lnTo>
                  <a:lnTo>
                    <a:pt x="8630" y="118"/>
                  </a:lnTo>
                  <a:lnTo>
                    <a:pt x="8570" y="89"/>
                  </a:lnTo>
                  <a:lnTo>
                    <a:pt x="8504" y="63"/>
                  </a:lnTo>
                  <a:lnTo>
                    <a:pt x="8432" y="41"/>
                  </a:lnTo>
                  <a:lnTo>
                    <a:pt x="8354" y="23"/>
                  </a:lnTo>
                  <a:lnTo>
                    <a:pt x="8269" y="10"/>
                  </a:lnTo>
                  <a:lnTo>
                    <a:pt x="8179" y="3"/>
                  </a:lnTo>
                  <a:lnTo>
                    <a:pt x="8082" y="0"/>
                  </a:lnTo>
                  <a:lnTo>
                    <a:pt x="7982" y="3"/>
                  </a:lnTo>
                  <a:lnTo>
                    <a:pt x="7879" y="13"/>
                  </a:lnTo>
                  <a:lnTo>
                    <a:pt x="7774" y="29"/>
                  </a:lnTo>
                  <a:lnTo>
                    <a:pt x="7669" y="52"/>
                  </a:lnTo>
                  <a:lnTo>
                    <a:pt x="7561" y="80"/>
                  </a:lnTo>
                  <a:lnTo>
                    <a:pt x="7453" y="113"/>
                  </a:lnTo>
                  <a:lnTo>
                    <a:pt x="7342" y="150"/>
                  </a:lnTo>
                  <a:lnTo>
                    <a:pt x="7231" y="194"/>
                  </a:lnTo>
                  <a:lnTo>
                    <a:pt x="7118" y="241"/>
                  </a:lnTo>
                  <a:lnTo>
                    <a:pt x="7005" y="291"/>
                  </a:lnTo>
                  <a:lnTo>
                    <a:pt x="6891" y="346"/>
                  </a:lnTo>
                  <a:lnTo>
                    <a:pt x="6775" y="403"/>
                  </a:lnTo>
                  <a:lnTo>
                    <a:pt x="6658" y="463"/>
                  </a:lnTo>
                  <a:lnTo>
                    <a:pt x="6541" y="526"/>
                  </a:lnTo>
                  <a:lnTo>
                    <a:pt x="6423" y="591"/>
                  </a:lnTo>
                  <a:lnTo>
                    <a:pt x="6304" y="657"/>
                  </a:lnTo>
                  <a:lnTo>
                    <a:pt x="6063" y="796"/>
                  </a:lnTo>
                  <a:lnTo>
                    <a:pt x="5821" y="937"/>
                  </a:lnTo>
                  <a:lnTo>
                    <a:pt x="5699" y="1008"/>
                  </a:lnTo>
                  <a:lnTo>
                    <a:pt x="5577" y="1079"/>
                  </a:lnTo>
                  <a:lnTo>
                    <a:pt x="5455" y="1148"/>
                  </a:lnTo>
                  <a:lnTo>
                    <a:pt x="5331" y="1218"/>
                  </a:lnTo>
                  <a:lnTo>
                    <a:pt x="5209" y="1285"/>
                  </a:lnTo>
                  <a:lnTo>
                    <a:pt x="5086" y="1352"/>
                  </a:lnTo>
                  <a:lnTo>
                    <a:pt x="4963" y="1417"/>
                  </a:lnTo>
                  <a:lnTo>
                    <a:pt x="4839" y="1478"/>
                  </a:lnTo>
                  <a:lnTo>
                    <a:pt x="4716" y="1538"/>
                  </a:lnTo>
                  <a:lnTo>
                    <a:pt x="4593" y="1595"/>
                  </a:lnTo>
                  <a:lnTo>
                    <a:pt x="4469" y="1648"/>
                  </a:lnTo>
                  <a:lnTo>
                    <a:pt x="4347" y="1698"/>
                  </a:lnTo>
                  <a:lnTo>
                    <a:pt x="4226" y="1744"/>
                  </a:lnTo>
                  <a:lnTo>
                    <a:pt x="4110" y="1788"/>
                  </a:lnTo>
                  <a:lnTo>
                    <a:pt x="3997" y="1829"/>
                  </a:lnTo>
                  <a:lnTo>
                    <a:pt x="3887" y="1868"/>
                  </a:lnTo>
                  <a:lnTo>
                    <a:pt x="3680" y="1940"/>
                  </a:lnTo>
                  <a:lnTo>
                    <a:pt x="3486" y="2005"/>
                  </a:lnTo>
                  <a:lnTo>
                    <a:pt x="3305" y="2065"/>
                  </a:lnTo>
                  <a:lnTo>
                    <a:pt x="3136" y="2125"/>
                  </a:lnTo>
                  <a:lnTo>
                    <a:pt x="3056" y="2153"/>
                  </a:lnTo>
                  <a:lnTo>
                    <a:pt x="2978" y="2182"/>
                  </a:lnTo>
                  <a:lnTo>
                    <a:pt x="2904" y="2211"/>
                  </a:lnTo>
                  <a:lnTo>
                    <a:pt x="2832" y="2241"/>
                  </a:lnTo>
                  <a:lnTo>
                    <a:pt x="2762" y="2272"/>
                  </a:lnTo>
                  <a:lnTo>
                    <a:pt x="2695" y="2304"/>
                  </a:lnTo>
                  <a:lnTo>
                    <a:pt x="2630" y="2337"/>
                  </a:lnTo>
                  <a:lnTo>
                    <a:pt x="2567" y="2371"/>
                  </a:lnTo>
                  <a:lnTo>
                    <a:pt x="2506" y="2408"/>
                  </a:lnTo>
                  <a:lnTo>
                    <a:pt x="2448" y="2445"/>
                  </a:lnTo>
                  <a:lnTo>
                    <a:pt x="2391" y="2485"/>
                  </a:lnTo>
                  <a:lnTo>
                    <a:pt x="2336" y="2529"/>
                  </a:lnTo>
                  <a:lnTo>
                    <a:pt x="2284" y="2574"/>
                  </a:lnTo>
                  <a:lnTo>
                    <a:pt x="2232" y="2622"/>
                  </a:lnTo>
                  <a:lnTo>
                    <a:pt x="2182" y="2675"/>
                  </a:lnTo>
                  <a:lnTo>
                    <a:pt x="2134" y="2730"/>
                  </a:lnTo>
                  <a:lnTo>
                    <a:pt x="2086" y="2788"/>
                  </a:lnTo>
                  <a:lnTo>
                    <a:pt x="2041" y="2851"/>
                  </a:lnTo>
                  <a:lnTo>
                    <a:pt x="1996" y="2917"/>
                  </a:lnTo>
                  <a:lnTo>
                    <a:pt x="1953" y="2988"/>
                  </a:lnTo>
                  <a:lnTo>
                    <a:pt x="1907" y="3064"/>
                  </a:lnTo>
                  <a:lnTo>
                    <a:pt x="1856" y="3148"/>
                  </a:lnTo>
                  <a:lnTo>
                    <a:pt x="1798" y="3237"/>
                  </a:lnTo>
                  <a:lnTo>
                    <a:pt x="1737" y="3330"/>
                  </a:lnTo>
                  <a:lnTo>
                    <a:pt x="1672" y="3430"/>
                  </a:lnTo>
                  <a:lnTo>
                    <a:pt x="1602" y="3532"/>
                  </a:lnTo>
                  <a:lnTo>
                    <a:pt x="1530" y="3638"/>
                  </a:lnTo>
                  <a:lnTo>
                    <a:pt x="1455" y="3747"/>
                  </a:lnTo>
                  <a:lnTo>
                    <a:pt x="1297" y="3972"/>
                  </a:lnTo>
                  <a:lnTo>
                    <a:pt x="1134" y="4201"/>
                  </a:lnTo>
                  <a:lnTo>
                    <a:pt x="968" y="4431"/>
                  </a:lnTo>
                  <a:lnTo>
                    <a:pt x="804" y="4656"/>
                  </a:lnTo>
                  <a:lnTo>
                    <a:pt x="646" y="4873"/>
                  </a:lnTo>
                  <a:lnTo>
                    <a:pt x="497" y="5075"/>
                  </a:lnTo>
                  <a:lnTo>
                    <a:pt x="361" y="5257"/>
                  </a:lnTo>
                  <a:lnTo>
                    <a:pt x="241" y="5418"/>
                  </a:lnTo>
                  <a:lnTo>
                    <a:pt x="140" y="5552"/>
                  </a:lnTo>
                  <a:lnTo>
                    <a:pt x="65" y="5652"/>
                  </a:lnTo>
                  <a:lnTo>
                    <a:pt x="17" y="5716"/>
                  </a:lnTo>
                  <a:lnTo>
                    <a:pt x="0" y="5738"/>
                  </a:lnTo>
                  <a:close/>
                </a:path>
              </a:pathLst>
            </a:custGeom>
            <a:solidFill>
              <a:srgbClr val="EFA6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="" xmlns:a16="http://schemas.microsoft.com/office/drawing/2014/main" id="{E0741B97-D6E4-4FCF-A333-7DAAF4D14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950" y="5108575"/>
              <a:ext cx="2160588" cy="654050"/>
            </a:xfrm>
            <a:custGeom>
              <a:avLst/>
              <a:gdLst>
                <a:gd name="T0" fmla="*/ 1909 w 6802"/>
                <a:gd name="T1" fmla="*/ 962 h 2058"/>
                <a:gd name="T2" fmla="*/ 2298 w 6802"/>
                <a:gd name="T3" fmla="*/ 967 h 2058"/>
                <a:gd name="T4" fmla="*/ 2751 w 6802"/>
                <a:gd name="T5" fmla="*/ 970 h 2058"/>
                <a:gd name="T6" fmla="*/ 3229 w 6802"/>
                <a:gd name="T7" fmla="*/ 972 h 2058"/>
                <a:gd name="T8" fmla="*/ 3696 w 6802"/>
                <a:gd name="T9" fmla="*/ 972 h 2058"/>
                <a:gd name="T10" fmla="*/ 4115 w 6802"/>
                <a:gd name="T11" fmla="*/ 969 h 2058"/>
                <a:gd name="T12" fmla="*/ 4378 w 6802"/>
                <a:gd name="T13" fmla="*/ 963 h 2058"/>
                <a:gd name="T14" fmla="*/ 4518 w 6802"/>
                <a:gd name="T15" fmla="*/ 959 h 2058"/>
                <a:gd name="T16" fmla="*/ 4628 w 6802"/>
                <a:gd name="T17" fmla="*/ 952 h 2058"/>
                <a:gd name="T18" fmla="*/ 4700 w 6802"/>
                <a:gd name="T19" fmla="*/ 943 h 2058"/>
                <a:gd name="T20" fmla="*/ 4740 w 6802"/>
                <a:gd name="T21" fmla="*/ 929 h 2058"/>
                <a:gd name="T22" fmla="*/ 4783 w 6802"/>
                <a:gd name="T23" fmla="*/ 897 h 2058"/>
                <a:gd name="T24" fmla="*/ 4831 w 6802"/>
                <a:gd name="T25" fmla="*/ 849 h 2058"/>
                <a:gd name="T26" fmla="*/ 4884 w 6802"/>
                <a:gd name="T27" fmla="*/ 786 h 2058"/>
                <a:gd name="T28" fmla="*/ 4970 w 6802"/>
                <a:gd name="T29" fmla="*/ 674 h 2058"/>
                <a:gd name="T30" fmla="*/ 5098 w 6802"/>
                <a:gd name="T31" fmla="*/ 503 h 2058"/>
                <a:gd name="T32" fmla="*/ 5203 w 6802"/>
                <a:gd name="T33" fmla="*/ 369 h 2058"/>
                <a:gd name="T34" fmla="*/ 5278 w 6802"/>
                <a:gd name="T35" fmla="*/ 285 h 2058"/>
                <a:gd name="T36" fmla="*/ 5354 w 6802"/>
                <a:gd name="T37" fmla="*/ 206 h 2058"/>
                <a:gd name="T38" fmla="*/ 5432 w 6802"/>
                <a:gd name="T39" fmla="*/ 135 h 2058"/>
                <a:gd name="T40" fmla="*/ 5513 w 6802"/>
                <a:gd name="T41" fmla="*/ 77 h 2058"/>
                <a:gd name="T42" fmla="*/ 5595 w 6802"/>
                <a:gd name="T43" fmla="*/ 33 h 2058"/>
                <a:gd name="T44" fmla="*/ 5679 w 6802"/>
                <a:gd name="T45" fmla="*/ 6 h 2058"/>
                <a:gd name="T46" fmla="*/ 5764 w 6802"/>
                <a:gd name="T47" fmla="*/ 0 h 2058"/>
                <a:gd name="T48" fmla="*/ 5875 w 6802"/>
                <a:gd name="T49" fmla="*/ 17 h 2058"/>
                <a:gd name="T50" fmla="*/ 6016 w 6802"/>
                <a:gd name="T51" fmla="*/ 42 h 2058"/>
                <a:gd name="T52" fmla="*/ 6125 w 6802"/>
                <a:gd name="T53" fmla="*/ 65 h 2058"/>
                <a:gd name="T54" fmla="*/ 6197 w 6802"/>
                <a:gd name="T55" fmla="*/ 84 h 2058"/>
                <a:gd name="T56" fmla="*/ 6268 w 6802"/>
                <a:gd name="T57" fmla="*/ 108 h 2058"/>
                <a:gd name="T58" fmla="*/ 6337 w 6802"/>
                <a:gd name="T59" fmla="*/ 138 h 2058"/>
                <a:gd name="T60" fmla="*/ 6406 w 6802"/>
                <a:gd name="T61" fmla="*/ 173 h 2058"/>
                <a:gd name="T62" fmla="*/ 6472 w 6802"/>
                <a:gd name="T63" fmla="*/ 216 h 2058"/>
                <a:gd name="T64" fmla="*/ 6535 w 6802"/>
                <a:gd name="T65" fmla="*/ 268 h 2058"/>
                <a:gd name="T66" fmla="*/ 6594 w 6802"/>
                <a:gd name="T67" fmla="*/ 327 h 2058"/>
                <a:gd name="T68" fmla="*/ 6649 w 6802"/>
                <a:gd name="T69" fmla="*/ 398 h 2058"/>
                <a:gd name="T70" fmla="*/ 6700 w 6802"/>
                <a:gd name="T71" fmla="*/ 480 h 2058"/>
                <a:gd name="T72" fmla="*/ 6745 w 6802"/>
                <a:gd name="T73" fmla="*/ 573 h 2058"/>
                <a:gd name="T74" fmla="*/ 6785 w 6802"/>
                <a:gd name="T75" fmla="*/ 680 h 2058"/>
                <a:gd name="T76" fmla="*/ 6546 w 6802"/>
                <a:gd name="T77" fmla="*/ 858 h 2058"/>
                <a:gd name="T78" fmla="*/ 6048 w 6802"/>
                <a:gd name="T79" fmla="*/ 1098 h 2058"/>
                <a:gd name="T80" fmla="*/ 5582 w 6802"/>
                <a:gd name="T81" fmla="*/ 1327 h 2058"/>
                <a:gd name="T82" fmla="*/ 5162 w 6802"/>
                <a:gd name="T83" fmla="*/ 1541 h 2058"/>
                <a:gd name="T84" fmla="*/ 4799 w 6802"/>
                <a:gd name="T85" fmla="*/ 1728 h 2058"/>
                <a:gd name="T86" fmla="*/ 4508 w 6802"/>
                <a:gd name="T87" fmla="*/ 1881 h 2058"/>
                <a:gd name="T88" fmla="*/ 4301 w 6802"/>
                <a:gd name="T89" fmla="*/ 1992 h 2058"/>
                <a:gd name="T90" fmla="*/ 4192 w 6802"/>
                <a:gd name="T91" fmla="*/ 2050 h 2058"/>
                <a:gd name="T92" fmla="*/ 0 w 6802"/>
                <a:gd name="T93" fmla="*/ 2025 h 2058"/>
                <a:gd name="T94" fmla="*/ 60 w 6802"/>
                <a:gd name="T95" fmla="*/ 2001 h 2058"/>
                <a:gd name="T96" fmla="*/ 222 w 6802"/>
                <a:gd name="T97" fmla="*/ 1934 h 2058"/>
                <a:gd name="T98" fmla="*/ 459 w 6802"/>
                <a:gd name="T99" fmla="*/ 1829 h 2058"/>
                <a:gd name="T100" fmla="*/ 596 w 6802"/>
                <a:gd name="T101" fmla="*/ 1764 h 2058"/>
                <a:gd name="T102" fmla="*/ 740 w 6802"/>
                <a:gd name="T103" fmla="*/ 1693 h 2058"/>
                <a:gd name="T104" fmla="*/ 889 w 6802"/>
                <a:gd name="T105" fmla="*/ 1614 h 2058"/>
                <a:gd name="T106" fmla="*/ 1038 w 6802"/>
                <a:gd name="T107" fmla="*/ 1531 h 2058"/>
                <a:gd name="T108" fmla="*/ 1185 w 6802"/>
                <a:gd name="T109" fmla="*/ 1443 h 2058"/>
                <a:gd name="T110" fmla="*/ 1324 w 6802"/>
                <a:gd name="T111" fmla="*/ 1351 h 2058"/>
                <a:gd name="T112" fmla="*/ 1455 w 6802"/>
                <a:gd name="T113" fmla="*/ 1257 h 2058"/>
                <a:gd name="T114" fmla="*/ 1571 w 6802"/>
                <a:gd name="T115" fmla="*/ 1158 h 2058"/>
                <a:gd name="T116" fmla="*/ 1669 w 6802"/>
                <a:gd name="T117" fmla="*/ 1059 h 2058"/>
                <a:gd name="T118" fmla="*/ 1748 w 6802"/>
                <a:gd name="T119" fmla="*/ 960 h 2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2" h="2058">
                  <a:moveTo>
                    <a:pt x="1748" y="960"/>
                  </a:moveTo>
                  <a:lnTo>
                    <a:pt x="1909" y="962"/>
                  </a:lnTo>
                  <a:lnTo>
                    <a:pt x="2094" y="964"/>
                  </a:lnTo>
                  <a:lnTo>
                    <a:pt x="2298" y="967"/>
                  </a:lnTo>
                  <a:lnTo>
                    <a:pt x="2519" y="969"/>
                  </a:lnTo>
                  <a:lnTo>
                    <a:pt x="2751" y="970"/>
                  </a:lnTo>
                  <a:lnTo>
                    <a:pt x="2989" y="972"/>
                  </a:lnTo>
                  <a:lnTo>
                    <a:pt x="3229" y="972"/>
                  </a:lnTo>
                  <a:lnTo>
                    <a:pt x="3465" y="973"/>
                  </a:lnTo>
                  <a:lnTo>
                    <a:pt x="3696" y="972"/>
                  </a:lnTo>
                  <a:lnTo>
                    <a:pt x="3914" y="971"/>
                  </a:lnTo>
                  <a:lnTo>
                    <a:pt x="4115" y="969"/>
                  </a:lnTo>
                  <a:lnTo>
                    <a:pt x="4297" y="965"/>
                  </a:lnTo>
                  <a:lnTo>
                    <a:pt x="4378" y="963"/>
                  </a:lnTo>
                  <a:lnTo>
                    <a:pt x="4452" y="961"/>
                  </a:lnTo>
                  <a:lnTo>
                    <a:pt x="4518" y="959"/>
                  </a:lnTo>
                  <a:lnTo>
                    <a:pt x="4578" y="955"/>
                  </a:lnTo>
                  <a:lnTo>
                    <a:pt x="4628" y="952"/>
                  </a:lnTo>
                  <a:lnTo>
                    <a:pt x="4668" y="947"/>
                  </a:lnTo>
                  <a:lnTo>
                    <a:pt x="4700" y="943"/>
                  </a:lnTo>
                  <a:lnTo>
                    <a:pt x="4720" y="938"/>
                  </a:lnTo>
                  <a:lnTo>
                    <a:pt x="4740" y="929"/>
                  </a:lnTo>
                  <a:lnTo>
                    <a:pt x="4761" y="915"/>
                  </a:lnTo>
                  <a:lnTo>
                    <a:pt x="4783" y="897"/>
                  </a:lnTo>
                  <a:lnTo>
                    <a:pt x="4807" y="875"/>
                  </a:lnTo>
                  <a:lnTo>
                    <a:pt x="4831" y="849"/>
                  </a:lnTo>
                  <a:lnTo>
                    <a:pt x="4857" y="819"/>
                  </a:lnTo>
                  <a:lnTo>
                    <a:pt x="4884" y="786"/>
                  </a:lnTo>
                  <a:lnTo>
                    <a:pt x="4911" y="752"/>
                  </a:lnTo>
                  <a:lnTo>
                    <a:pt x="4970" y="674"/>
                  </a:lnTo>
                  <a:lnTo>
                    <a:pt x="5033" y="590"/>
                  </a:lnTo>
                  <a:lnTo>
                    <a:pt x="5098" y="503"/>
                  </a:lnTo>
                  <a:lnTo>
                    <a:pt x="5168" y="414"/>
                  </a:lnTo>
                  <a:lnTo>
                    <a:pt x="5203" y="369"/>
                  </a:lnTo>
                  <a:lnTo>
                    <a:pt x="5240" y="327"/>
                  </a:lnTo>
                  <a:lnTo>
                    <a:pt x="5278" y="285"/>
                  </a:lnTo>
                  <a:lnTo>
                    <a:pt x="5315" y="244"/>
                  </a:lnTo>
                  <a:lnTo>
                    <a:pt x="5354" y="206"/>
                  </a:lnTo>
                  <a:lnTo>
                    <a:pt x="5393" y="170"/>
                  </a:lnTo>
                  <a:lnTo>
                    <a:pt x="5432" y="135"/>
                  </a:lnTo>
                  <a:lnTo>
                    <a:pt x="5473" y="105"/>
                  </a:lnTo>
                  <a:lnTo>
                    <a:pt x="5513" y="77"/>
                  </a:lnTo>
                  <a:lnTo>
                    <a:pt x="5554" y="53"/>
                  </a:lnTo>
                  <a:lnTo>
                    <a:pt x="5595" y="33"/>
                  </a:lnTo>
                  <a:lnTo>
                    <a:pt x="5637" y="17"/>
                  </a:lnTo>
                  <a:lnTo>
                    <a:pt x="5679" y="6"/>
                  </a:lnTo>
                  <a:lnTo>
                    <a:pt x="5722" y="0"/>
                  </a:lnTo>
                  <a:lnTo>
                    <a:pt x="5764" y="0"/>
                  </a:lnTo>
                  <a:lnTo>
                    <a:pt x="5807" y="4"/>
                  </a:lnTo>
                  <a:lnTo>
                    <a:pt x="5875" y="17"/>
                  </a:lnTo>
                  <a:lnTo>
                    <a:pt x="5944" y="28"/>
                  </a:lnTo>
                  <a:lnTo>
                    <a:pt x="6016" y="42"/>
                  </a:lnTo>
                  <a:lnTo>
                    <a:pt x="6088" y="57"/>
                  </a:lnTo>
                  <a:lnTo>
                    <a:pt x="6125" y="65"/>
                  </a:lnTo>
                  <a:lnTo>
                    <a:pt x="6160" y="74"/>
                  </a:lnTo>
                  <a:lnTo>
                    <a:pt x="6197" y="84"/>
                  </a:lnTo>
                  <a:lnTo>
                    <a:pt x="6232" y="95"/>
                  </a:lnTo>
                  <a:lnTo>
                    <a:pt x="6268" y="108"/>
                  </a:lnTo>
                  <a:lnTo>
                    <a:pt x="6303" y="123"/>
                  </a:lnTo>
                  <a:lnTo>
                    <a:pt x="6337" y="138"/>
                  </a:lnTo>
                  <a:lnTo>
                    <a:pt x="6373" y="155"/>
                  </a:lnTo>
                  <a:lnTo>
                    <a:pt x="6406" y="173"/>
                  </a:lnTo>
                  <a:lnTo>
                    <a:pt x="6439" y="194"/>
                  </a:lnTo>
                  <a:lnTo>
                    <a:pt x="6472" y="216"/>
                  </a:lnTo>
                  <a:lnTo>
                    <a:pt x="6504" y="240"/>
                  </a:lnTo>
                  <a:lnTo>
                    <a:pt x="6535" y="268"/>
                  </a:lnTo>
                  <a:lnTo>
                    <a:pt x="6564" y="296"/>
                  </a:lnTo>
                  <a:lnTo>
                    <a:pt x="6594" y="327"/>
                  </a:lnTo>
                  <a:lnTo>
                    <a:pt x="6623" y="361"/>
                  </a:lnTo>
                  <a:lnTo>
                    <a:pt x="6649" y="398"/>
                  </a:lnTo>
                  <a:lnTo>
                    <a:pt x="6675" y="438"/>
                  </a:lnTo>
                  <a:lnTo>
                    <a:pt x="6700" y="480"/>
                  </a:lnTo>
                  <a:lnTo>
                    <a:pt x="6723" y="525"/>
                  </a:lnTo>
                  <a:lnTo>
                    <a:pt x="6745" y="573"/>
                  </a:lnTo>
                  <a:lnTo>
                    <a:pt x="6765" y="625"/>
                  </a:lnTo>
                  <a:lnTo>
                    <a:pt x="6785" y="680"/>
                  </a:lnTo>
                  <a:lnTo>
                    <a:pt x="6802" y="738"/>
                  </a:lnTo>
                  <a:lnTo>
                    <a:pt x="6546" y="858"/>
                  </a:lnTo>
                  <a:lnTo>
                    <a:pt x="6294" y="978"/>
                  </a:lnTo>
                  <a:lnTo>
                    <a:pt x="6048" y="1098"/>
                  </a:lnTo>
                  <a:lnTo>
                    <a:pt x="5811" y="1214"/>
                  </a:lnTo>
                  <a:lnTo>
                    <a:pt x="5582" y="1327"/>
                  </a:lnTo>
                  <a:lnTo>
                    <a:pt x="5365" y="1437"/>
                  </a:lnTo>
                  <a:lnTo>
                    <a:pt x="5162" y="1541"/>
                  </a:lnTo>
                  <a:lnTo>
                    <a:pt x="4973" y="1638"/>
                  </a:lnTo>
                  <a:lnTo>
                    <a:pt x="4799" y="1728"/>
                  </a:lnTo>
                  <a:lnTo>
                    <a:pt x="4644" y="1809"/>
                  </a:lnTo>
                  <a:lnTo>
                    <a:pt x="4508" y="1881"/>
                  </a:lnTo>
                  <a:lnTo>
                    <a:pt x="4394" y="1942"/>
                  </a:lnTo>
                  <a:lnTo>
                    <a:pt x="4301" y="1992"/>
                  </a:lnTo>
                  <a:lnTo>
                    <a:pt x="4233" y="2028"/>
                  </a:lnTo>
                  <a:lnTo>
                    <a:pt x="4192" y="2050"/>
                  </a:lnTo>
                  <a:lnTo>
                    <a:pt x="4177" y="2058"/>
                  </a:lnTo>
                  <a:lnTo>
                    <a:pt x="0" y="2025"/>
                  </a:lnTo>
                  <a:lnTo>
                    <a:pt x="16" y="2018"/>
                  </a:lnTo>
                  <a:lnTo>
                    <a:pt x="60" y="2001"/>
                  </a:lnTo>
                  <a:lnTo>
                    <a:pt x="130" y="1972"/>
                  </a:lnTo>
                  <a:lnTo>
                    <a:pt x="222" y="1934"/>
                  </a:lnTo>
                  <a:lnTo>
                    <a:pt x="333" y="1885"/>
                  </a:lnTo>
                  <a:lnTo>
                    <a:pt x="459" y="1829"/>
                  </a:lnTo>
                  <a:lnTo>
                    <a:pt x="526" y="1797"/>
                  </a:lnTo>
                  <a:lnTo>
                    <a:pt x="596" y="1764"/>
                  </a:lnTo>
                  <a:lnTo>
                    <a:pt x="667" y="1729"/>
                  </a:lnTo>
                  <a:lnTo>
                    <a:pt x="740" y="1693"/>
                  </a:lnTo>
                  <a:lnTo>
                    <a:pt x="814" y="1654"/>
                  </a:lnTo>
                  <a:lnTo>
                    <a:pt x="889" y="1614"/>
                  </a:lnTo>
                  <a:lnTo>
                    <a:pt x="964" y="1574"/>
                  </a:lnTo>
                  <a:lnTo>
                    <a:pt x="1038" y="1531"/>
                  </a:lnTo>
                  <a:lnTo>
                    <a:pt x="1112" y="1487"/>
                  </a:lnTo>
                  <a:lnTo>
                    <a:pt x="1185" y="1443"/>
                  </a:lnTo>
                  <a:lnTo>
                    <a:pt x="1256" y="1398"/>
                  </a:lnTo>
                  <a:lnTo>
                    <a:pt x="1324" y="1351"/>
                  </a:lnTo>
                  <a:lnTo>
                    <a:pt x="1391" y="1305"/>
                  </a:lnTo>
                  <a:lnTo>
                    <a:pt x="1455" y="1257"/>
                  </a:lnTo>
                  <a:lnTo>
                    <a:pt x="1514" y="1207"/>
                  </a:lnTo>
                  <a:lnTo>
                    <a:pt x="1571" y="1158"/>
                  </a:lnTo>
                  <a:lnTo>
                    <a:pt x="1622" y="1109"/>
                  </a:lnTo>
                  <a:lnTo>
                    <a:pt x="1669" y="1059"/>
                  </a:lnTo>
                  <a:lnTo>
                    <a:pt x="1711" y="1010"/>
                  </a:lnTo>
                  <a:lnTo>
                    <a:pt x="1748" y="960"/>
                  </a:lnTo>
                  <a:close/>
                </a:path>
              </a:pathLst>
            </a:custGeom>
            <a:solidFill>
              <a:srgbClr val="BE7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="" xmlns:a16="http://schemas.microsoft.com/office/drawing/2014/main" id="{C24A1C81-F4B9-428C-ABAE-1CFB96538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575" y="5026025"/>
              <a:ext cx="1109663" cy="392113"/>
            </a:xfrm>
            <a:custGeom>
              <a:avLst/>
              <a:gdLst>
                <a:gd name="T0" fmla="*/ 2318 w 3495"/>
                <a:gd name="T1" fmla="*/ 519 h 1233"/>
                <a:gd name="T2" fmla="*/ 2332 w 3495"/>
                <a:gd name="T3" fmla="*/ 489 h 1233"/>
                <a:gd name="T4" fmla="*/ 2371 w 3495"/>
                <a:gd name="T5" fmla="*/ 411 h 1233"/>
                <a:gd name="T6" fmla="*/ 2399 w 3495"/>
                <a:gd name="T7" fmla="*/ 361 h 1233"/>
                <a:gd name="T8" fmla="*/ 2434 w 3495"/>
                <a:gd name="T9" fmla="*/ 306 h 1233"/>
                <a:gd name="T10" fmla="*/ 2474 w 3495"/>
                <a:gd name="T11" fmla="*/ 249 h 1233"/>
                <a:gd name="T12" fmla="*/ 2521 w 3495"/>
                <a:gd name="T13" fmla="*/ 193 h 1233"/>
                <a:gd name="T14" fmla="*/ 2573 w 3495"/>
                <a:gd name="T15" fmla="*/ 140 h 1233"/>
                <a:gd name="T16" fmla="*/ 2630 w 3495"/>
                <a:gd name="T17" fmla="*/ 92 h 1233"/>
                <a:gd name="T18" fmla="*/ 2691 w 3495"/>
                <a:gd name="T19" fmla="*/ 51 h 1233"/>
                <a:gd name="T20" fmla="*/ 2759 w 3495"/>
                <a:gd name="T21" fmla="*/ 21 h 1233"/>
                <a:gd name="T22" fmla="*/ 2831 w 3495"/>
                <a:gd name="T23" fmla="*/ 4 h 1233"/>
                <a:gd name="T24" fmla="*/ 2907 w 3495"/>
                <a:gd name="T25" fmla="*/ 1 h 1233"/>
                <a:gd name="T26" fmla="*/ 2988 w 3495"/>
                <a:gd name="T27" fmla="*/ 16 h 1233"/>
                <a:gd name="T28" fmla="*/ 3074 w 3495"/>
                <a:gd name="T29" fmla="*/ 52 h 1233"/>
                <a:gd name="T30" fmla="*/ 3121 w 3495"/>
                <a:gd name="T31" fmla="*/ 78 h 1233"/>
                <a:gd name="T32" fmla="*/ 3164 w 3495"/>
                <a:gd name="T33" fmla="*/ 107 h 1233"/>
                <a:gd name="T34" fmla="*/ 3205 w 3495"/>
                <a:gd name="T35" fmla="*/ 137 h 1233"/>
                <a:gd name="T36" fmla="*/ 3243 w 3495"/>
                <a:gd name="T37" fmla="*/ 168 h 1233"/>
                <a:gd name="T38" fmla="*/ 3277 w 3495"/>
                <a:gd name="T39" fmla="*/ 201 h 1233"/>
                <a:gd name="T40" fmla="*/ 3308 w 3495"/>
                <a:gd name="T41" fmla="*/ 236 h 1233"/>
                <a:gd name="T42" fmla="*/ 3338 w 3495"/>
                <a:gd name="T43" fmla="*/ 270 h 1233"/>
                <a:gd name="T44" fmla="*/ 3364 w 3495"/>
                <a:gd name="T45" fmla="*/ 305 h 1233"/>
                <a:gd name="T46" fmla="*/ 3408 w 3495"/>
                <a:gd name="T47" fmla="*/ 376 h 1233"/>
                <a:gd name="T48" fmla="*/ 3445 w 3495"/>
                <a:gd name="T49" fmla="*/ 448 h 1233"/>
                <a:gd name="T50" fmla="*/ 3474 w 3495"/>
                <a:gd name="T51" fmla="*/ 518 h 1233"/>
                <a:gd name="T52" fmla="*/ 3495 w 3495"/>
                <a:gd name="T53" fmla="*/ 584 h 1233"/>
                <a:gd name="T54" fmla="*/ 3413 w 3495"/>
                <a:gd name="T55" fmla="*/ 682 h 1233"/>
                <a:gd name="T56" fmla="*/ 3335 w 3495"/>
                <a:gd name="T57" fmla="*/ 782 h 1233"/>
                <a:gd name="T58" fmla="*/ 3194 w 3495"/>
                <a:gd name="T59" fmla="*/ 972 h 1233"/>
                <a:gd name="T60" fmla="*/ 3130 w 3495"/>
                <a:gd name="T61" fmla="*/ 1054 h 1233"/>
                <a:gd name="T62" fmla="*/ 3072 w 3495"/>
                <a:gd name="T63" fmla="*/ 1122 h 1233"/>
                <a:gd name="T64" fmla="*/ 3044 w 3495"/>
                <a:gd name="T65" fmla="*/ 1149 h 1233"/>
                <a:gd name="T66" fmla="*/ 3018 w 3495"/>
                <a:gd name="T67" fmla="*/ 1171 h 1233"/>
                <a:gd name="T68" fmla="*/ 2994 w 3495"/>
                <a:gd name="T69" fmla="*/ 1188 h 1233"/>
                <a:gd name="T70" fmla="*/ 2972 w 3495"/>
                <a:gd name="T71" fmla="*/ 1198 h 1233"/>
                <a:gd name="T72" fmla="*/ 2920 w 3495"/>
                <a:gd name="T73" fmla="*/ 1207 h 1233"/>
                <a:gd name="T74" fmla="*/ 2830 w 3495"/>
                <a:gd name="T75" fmla="*/ 1215 h 1233"/>
                <a:gd name="T76" fmla="*/ 2704 w 3495"/>
                <a:gd name="T77" fmla="*/ 1221 h 1233"/>
                <a:gd name="T78" fmla="*/ 2549 w 3495"/>
                <a:gd name="T79" fmla="*/ 1225 h 1233"/>
                <a:gd name="T80" fmla="*/ 2166 w 3495"/>
                <a:gd name="T81" fmla="*/ 1231 h 1233"/>
                <a:gd name="T82" fmla="*/ 1717 w 3495"/>
                <a:gd name="T83" fmla="*/ 1233 h 1233"/>
                <a:gd name="T84" fmla="*/ 1241 w 3495"/>
                <a:gd name="T85" fmla="*/ 1232 h 1233"/>
                <a:gd name="T86" fmla="*/ 771 w 3495"/>
                <a:gd name="T87" fmla="*/ 1229 h 1233"/>
                <a:gd name="T88" fmla="*/ 346 w 3495"/>
                <a:gd name="T89" fmla="*/ 1224 h 1233"/>
                <a:gd name="T90" fmla="*/ 0 w 3495"/>
                <a:gd name="T91" fmla="*/ 1220 h 1233"/>
                <a:gd name="T92" fmla="*/ 22 w 3495"/>
                <a:gd name="T93" fmla="*/ 1184 h 1233"/>
                <a:gd name="T94" fmla="*/ 41 w 3495"/>
                <a:gd name="T95" fmla="*/ 1149 h 1233"/>
                <a:gd name="T96" fmla="*/ 56 w 3495"/>
                <a:gd name="T97" fmla="*/ 1114 h 1233"/>
                <a:gd name="T98" fmla="*/ 68 w 3495"/>
                <a:gd name="T99" fmla="*/ 1079 h 1233"/>
                <a:gd name="T100" fmla="*/ 104 w 3495"/>
                <a:gd name="T101" fmla="*/ 948 h 1233"/>
                <a:gd name="T102" fmla="*/ 134 w 3495"/>
                <a:gd name="T103" fmla="*/ 809 h 1233"/>
                <a:gd name="T104" fmla="*/ 146 w 3495"/>
                <a:gd name="T105" fmla="*/ 737 h 1233"/>
                <a:gd name="T106" fmla="*/ 156 w 3495"/>
                <a:gd name="T107" fmla="*/ 665 h 1233"/>
                <a:gd name="T108" fmla="*/ 164 w 3495"/>
                <a:gd name="T109" fmla="*/ 592 h 1233"/>
                <a:gd name="T110" fmla="*/ 169 w 3495"/>
                <a:gd name="T111" fmla="*/ 519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95" h="1233">
                  <a:moveTo>
                    <a:pt x="169" y="519"/>
                  </a:moveTo>
                  <a:lnTo>
                    <a:pt x="2318" y="519"/>
                  </a:lnTo>
                  <a:lnTo>
                    <a:pt x="2321" y="511"/>
                  </a:lnTo>
                  <a:lnTo>
                    <a:pt x="2332" y="489"/>
                  </a:lnTo>
                  <a:lnTo>
                    <a:pt x="2348" y="455"/>
                  </a:lnTo>
                  <a:lnTo>
                    <a:pt x="2371" y="411"/>
                  </a:lnTo>
                  <a:lnTo>
                    <a:pt x="2384" y="386"/>
                  </a:lnTo>
                  <a:lnTo>
                    <a:pt x="2399" y="361"/>
                  </a:lnTo>
                  <a:lnTo>
                    <a:pt x="2416" y="334"/>
                  </a:lnTo>
                  <a:lnTo>
                    <a:pt x="2434" y="306"/>
                  </a:lnTo>
                  <a:lnTo>
                    <a:pt x="2454" y="278"/>
                  </a:lnTo>
                  <a:lnTo>
                    <a:pt x="2474" y="249"/>
                  </a:lnTo>
                  <a:lnTo>
                    <a:pt x="2497" y="221"/>
                  </a:lnTo>
                  <a:lnTo>
                    <a:pt x="2521" y="193"/>
                  </a:lnTo>
                  <a:lnTo>
                    <a:pt x="2546" y="166"/>
                  </a:lnTo>
                  <a:lnTo>
                    <a:pt x="2573" y="140"/>
                  </a:lnTo>
                  <a:lnTo>
                    <a:pt x="2600" y="115"/>
                  </a:lnTo>
                  <a:lnTo>
                    <a:pt x="2630" y="92"/>
                  </a:lnTo>
                  <a:lnTo>
                    <a:pt x="2661" y="70"/>
                  </a:lnTo>
                  <a:lnTo>
                    <a:pt x="2691" y="51"/>
                  </a:lnTo>
                  <a:lnTo>
                    <a:pt x="2724" y="35"/>
                  </a:lnTo>
                  <a:lnTo>
                    <a:pt x="2759" y="21"/>
                  </a:lnTo>
                  <a:lnTo>
                    <a:pt x="2794" y="11"/>
                  </a:lnTo>
                  <a:lnTo>
                    <a:pt x="2831" y="4"/>
                  </a:lnTo>
                  <a:lnTo>
                    <a:pt x="2868" y="0"/>
                  </a:lnTo>
                  <a:lnTo>
                    <a:pt x="2907" y="1"/>
                  </a:lnTo>
                  <a:lnTo>
                    <a:pt x="2947" y="6"/>
                  </a:lnTo>
                  <a:lnTo>
                    <a:pt x="2988" y="16"/>
                  </a:lnTo>
                  <a:lnTo>
                    <a:pt x="3031" y="31"/>
                  </a:lnTo>
                  <a:lnTo>
                    <a:pt x="3074" y="52"/>
                  </a:lnTo>
                  <a:lnTo>
                    <a:pt x="3098" y="65"/>
                  </a:lnTo>
                  <a:lnTo>
                    <a:pt x="3121" y="78"/>
                  </a:lnTo>
                  <a:lnTo>
                    <a:pt x="3144" y="93"/>
                  </a:lnTo>
                  <a:lnTo>
                    <a:pt x="3164" y="107"/>
                  </a:lnTo>
                  <a:lnTo>
                    <a:pt x="3185" y="121"/>
                  </a:lnTo>
                  <a:lnTo>
                    <a:pt x="3205" y="137"/>
                  </a:lnTo>
                  <a:lnTo>
                    <a:pt x="3225" y="152"/>
                  </a:lnTo>
                  <a:lnTo>
                    <a:pt x="3243" y="168"/>
                  </a:lnTo>
                  <a:lnTo>
                    <a:pt x="3260" y="185"/>
                  </a:lnTo>
                  <a:lnTo>
                    <a:pt x="3277" y="201"/>
                  </a:lnTo>
                  <a:lnTo>
                    <a:pt x="3293" y="218"/>
                  </a:lnTo>
                  <a:lnTo>
                    <a:pt x="3308" y="236"/>
                  </a:lnTo>
                  <a:lnTo>
                    <a:pt x="3323" y="253"/>
                  </a:lnTo>
                  <a:lnTo>
                    <a:pt x="3338" y="270"/>
                  </a:lnTo>
                  <a:lnTo>
                    <a:pt x="3350" y="287"/>
                  </a:lnTo>
                  <a:lnTo>
                    <a:pt x="3364" y="305"/>
                  </a:lnTo>
                  <a:lnTo>
                    <a:pt x="3387" y="341"/>
                  </a:lnTo>
                  <a:lnTo>
                    <a:pt x="3408" y="376"/>
                  </a:lnTo>
                  <a:lnTo>
                    <a:pt x="3428" y="411"/>
                  </a:lnTo>
                  <a:lnTo>
                    <a:pt x="3445" y="448"/>
                  </a:lnTo>
                  <a:lnTo>
                    <a:pt x="3460" y="482"/>
                  </a:lnTo>
                  <a:lnTo>
                    <a:pt x="3474" y="518"/>
                  </a:lnTo>
                  <a:lnTo>
                    <a:pt x="3485" y="551"/>
                  </a:lnTo>
                  <a:lnTo>
                    <a:pt x="3495" y="584"/>
                  </a:lnTo>
                  <a:lnTo>
                    <a:pt x="3454" y="632"/>
                  </a:lnTo>
                  <a:lnTo>
                    <a:pt x="3413" y="682"/>
                  </a:lnTo>
                  <a:lnTo>
                    <a:pt x="3374" y="732"/>
                  </a:lnTo>
                  <a:lnTo>
                    <a:pt x="3335" y="782"/>
                  </a:lnTo>
                  <a:lnTo>
                    <a:pt x="3262" y="881"/>
                  </a:lnTo>
                  <a:lnTo>
                    <a:pt x="3194" y="972"/>
                  </a:lnTo>
                  <a:lnTo>
                    <a:pt x="3161" y="1014"/>
                  </a:lnTo>
                  <a:lnTo>
                    <a:pt x="3130" y="1054"/>
                  </a:lnTo>
                  <a:lnTo>
                    <a:pt x="3100" y="1090"/>
                  </a:lnTo>
                  <a:lnTo>
                    <a:pt x="3072" y="1122"/>
                  </a:lnTo>
                  <a:lnTo>
                    <a:pt x="3058" y="1136"/>
                  </a:lnTo>
                  <a:lnTo>
                    <a:pt x="3044" y="1149"/>
                  </a:lnTo>
                  <a:lnTo>
                    <a:pt x="3032" y="1160"/>
                  </a:lnTo>
                  <a:lnTo>
                    <a:pt x="3018" y="1171"/>
                  </a:lnTo>
                  <a:lnTo>
                    <a:pt x="3007" y="1180"/>
                  </a:lnTo>
                  <a:lnTo>
                    <a:pt x="2994" y="1188"/>
                  </a:lnTo>
                  <a:lnTo>
                    <a:pt x="2983" y="1193"/>
                  </a:lnTo>
                  <a:lnTo>
                    <a:pt x="2972" y="1198"/>
                  </a:lnTo>
                  <a:lnTo>
                    <a:pt x="2952" y="1203"/>
                  </a:lnTo>
                  <a:lnTo>
                    <a:pt x="2920" y="1207"/>
                  </a:lnTo>
                  <a:lnTo>
                    <a:pt x="2880" y="1212"/>
                  </a:lnTo>
                  <a:lnTo>
                    <a:pt x="2830" y="1215"/>
                  </a:lnTo>
                  <a:lnTo>
                    <a:pt x="2770" y="1219"/>
                  </a:lnTo>
                  <a:lnTo>
                    <a:pt x="2704" y="1221"/>
                  </a:lnTo>
                  <a:lnTo>
                    <a:pt x="2630" y="1223"/>
                  </a:lnTo>
                  <a:lnTo>
                    <a:pt x="2549" y="1225"/>
                  </a:lnTo>
                  <a:lnTo>
                    <a:pt x="2367" y="1229"/>
                  </a:lnTo>
                  <a:lnTo>
                    <a:pt x="2166" y="1231"/>
                  </a:lnTo>
                  <a:lnTo>
                    <a:pt x="1948" y="1232"/>
                  </a:lnTo>
                  <a:lnTo>
                    <a:pt x="1717" y="1233"/>
                  </a:lnTo>
                  <a:lnTo>
                    <a:pt x="1481" y="1232"/>
                  </a:lnTo>
                  <a:lnTo>
                    <a:pt x="1241" y="1232"/>
                  </a:lnTo>
                  <a:lnTo>
                    <a:pt x="1003" y="1230"/>
                  </a:lnTo>
                  <a:lnTo>
                    <a:pt x="771" y="1229"/>
                  </a:lnTo>
                  <a:lnTo>
                    <a:pt x="550" y="1227"/>
                  </a:lnTo>
                  <a:lnTo>
                    <a:pt x="346" y="1224"/>
                  </a:lnTo>
                  <a:lnTo>
                    <a:pt x="161" y="1222"/>
                  </a:lnTo>
                  <a:lnTo>
                    <a:pt x="0" y="1220"/>
                  </a:lnTo>
                  <a:lnTo>
                    <a:pt x="11" y="1201"/>
                  </a:lnTo>
                  <a:lnTo>
                    <a:pt x="22" y="1184"/>
                  </a:lnTo>
                  <a:lnTo>
                    <a:pt x="32" y="1167"/>
                  </a:lnTo>
                  <a:lnTo>
                    <a:pt x="41" y="1149"/>
                  </a:lnTo>
                  <a:lnTo>
                    <a:pt x="49" y="1132"/>
                  </a:lnTo>
                  <a:lnTo>
                    <a:pt x="56" y="1114"/>
                  </a:lnTo>
                  <a:lnTo>
                    <a:pt x="63" y="1096"/>
                  </a:lnTo>
                  <a:lnTo>
                    <a:pt x="68" y="1079"/>
                  </a:lnTo>
                  <a:lnTo>
                    <a:pt x="87" y="1014"/>
                  </a:lnTo>
                  <a:lnTo>
                    <a:pt x="104" y="948"/>
                  </a:lnTo>
                  <a:lnTo>
                    <a:pt x="120" y="879"/>
                  </a:lnTo>
                  <a:lnTo>
                    <a:pt x="134" y="809"/>
                  </a:lnTo>
                  <a:lnTo>
                    <a:pt x="140" y="773"/>
                  </a:lnTo>
                  <a:lnTo>
                    <a:pt x="146" y="737"/>
                  </a:lnTo>
                  <a:lnTo>
                    <a:pt x="152" y="701"/>
                  </a:lnTo>
                  <a:lnTo>
                    <a:pt x="156" y="665"/>
                  </a:lnTo>
                  <a:lnTo>
                    <a:pt x="161" y="628"/>
                  </a:lnTo>
                  <a:lnTo>
                    <a:pt x="164" y="592"/>
                  </a:lnTo>
                  <a:lnTo>
                    <a:pt x="167" y="555"/>
                  </a:lnTo>
                  <a:lnTo>
                    <a:pt x="169" y="519"/>
                  </a:lnTo>
                  <a:close/>
                </a:path>
              </a:pathLst>
            </a:custGeom>
            <a:solidFill>
              <a:srgbClr val="966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="" xmlns:a16="http://schemas.microsoft.com/office/drawing/2014/main" id="{B3E88569-398B-4458-A90F-C16CB3192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088" y="4957763"/>
              <a:ext cx="725488" cy="233363"/>
            </a:xfrm>
            <a:custGeom>
              <a:avLst/>
              <a:gdLst>
                <a:gd name="T0" fmla="*/ 25 w 2286"/>
                <a:gd name="T1" fmla="*/ 271 h 737"/>
                <a:gd name="T2" fmla="*/ 79 w 2286"/>
                <a:gd name="T3" fmla="*/ 209 h 737"/>
                <a:gd name="T4" fmla="*/ 125 w 2286"/>
                <a:gd name="T5" fmla="*/ 165 h 737"/>
                <a:gd name="T6" fmla="*/ 159 w 2286"/>
                <a:gd name="T7" fmla="*/ 137 h 737"/>
                <a:gd name="T8" fmla="*/ 194 w 2286"/>
                <a:gd name="T9" fmla="*/ 111 h 737"/>
                <a:gd name="T10" fmla="*/ 233 w 2286"/>
                <a:gd name="T11" fmla="*/ 87 h 737"/>
                <a:gd name="T12" fmla="*/ 273 w 2286"/>
                <a:gd name="T13" fmla="*/ 65 h 737"/>
                <a:gd name="T14" fmla="*/ 317 w 2286"/>
                <a:gd name="T15" fmla="*/ 47 h 737"/>
                <a:gd name="T16" fmla="*/ 361 w 2286"/>
                <a:gd name="T17" fmla="*/ 31 h 737"/>
                <a:gd name="T18" fmla="*/ 409 w 2286"/>
                <a:gd name="T19" fmla="*/ 17 h 737"/>
                <a:gd name="T20" fmla="*/ 460 w 2286"/>
                <a:gd name="T21" fmla="*/ 8 h 737"/>
                <a:gd name="T22" fmla="*/ 513 w 2286"/>
                <a:gd name="T23" fmla="*/ 3 h 737"/>
                <a:gd name="T24" fmla="*/ 569 w 2286"/>
                <a:gd name="T25" fmla="*/ 0 h 737"/>
                <a:gd name="T26" fmla="*/ 628 w 2286"/>
                <a:gd name="T27" fmla="*/ 4 h 737"/>
                <a:gd name="T28" fmla="*/ 716 w 2286"/>
                <a:gd name="T29" fmla="*/ 15 h 737"/>
                <a:gd name="T30" fmla="*/ 825 w 2286"/>
                <a:gd name="T31" fmla="*/ 38 h 737"/>
                <a:gd name="T32" fmla="*/ 922 w 2286"/>
                <a:gd name="T33" fmla="*/ 70 h 737"/>
                <a:gd name="T34" fmla="*/ 1009 w 2286"/>
                <a:gd name="T35" fmla="*/ 106 h 737"/>
                <a:gd name="T36" fmla="*/ 1086 w 2286"/>
                <a:gd name="T37" fmla="*/ 150 h 737"/>
                <a:gd name="T38" fmla="*/ 1155 w 2286"/>
                <a:gd name="T39" fmla="*/ 196 h 737"/>
                <a:gd name="T40" fmla="*/ 1214 w 2286"/>
                <a:gd name="T41" fmla="*/ 245 h 737"/>
                <a:gd name="T42" fmla="*/ 1264 w 2286"/>
                <a:gd name="T43" fmla="*/ 295 h 737"/>
                <a:gd name="T44" fmla="*/ 1308 w 2286"/>
                <a:gd name="T45" fmla="*/ 344 h 737"/>
                <a:gd name="T46" fmla="*/ 1344 w 2286"/>
                <a:gd name="T47" fmla="*/ 393 h 737"/>
                <a:gd name="T48" fmla="*/ 1374 w 2286"/>
                <a:gd name="T49" fmla="*/ 438 h 737"/>
                <a:gd name="T50" fmla="*/ 1397 w 2286"/>
                <a:gd name="T51" fmla="*/ 479 h 737"/>
                <a:gd name="T52" fmla="*/ 1422 w 2286"/>
                <a:gd name="T53" fmla="*/ 530 h 737"/>
                <a:gd name="T54" fmla="*/ 1438 w 2286"/>
                <a:gd name="T55" fmla="*/ 570 h 737"/>
                <a:gd name="T56" fmla="*/ 2286 w 2286"/>
                <a:gd name="T57" fmla="*/ 576 h 737"/>
                <a:gd name="T58" fmla="*/ 2251 w 2286"/>
                <a:gd name="T59" fmla="*/ 639 h 737"/>
                <a:gd name="T60" fmla="*/ 2225 w 2286"/>
                <a:gd name="T61" fmla="*/ 690 h 737"/>
                <a:gd name="T62" fmla="*/ 2203 w 2286"/>
                <a:gd name="T63" fmla="*/ 737 h 737"/>
                <a:gd name="T64" fmla="*/ 55 w 2286"/>
                <a:gd name="T65" fmla="*/ 681 h 737"/>
                <a:gd name="T66" fmla="*/ 54 w 2286"/>
                <a:gd name="T67" fmla="*/ 596 h 737"/>
                <a:gd name="T68" fmla="*/ 49 w 2286"/>
                <a:gd name="T69" fmla="*/ 540 h 737"/>
                <a:gd name="T70" fmla="*/ 44 w 2286"/>
                <a:gd name="T71" fmla="*/ 487 h 737"/>
                <a:gd name="T72" fmla="*/ 35 w 2286"/>
                <a:gd name="T73" fmla="*/ 432 h 737"/>
                <a:gd name="T74" fmla="*/ 23 w 2286"/>
                <a:gd name="T75" fmla="*/ 379 h 737"/>
                <a:gd name="T76" fmla="*/ 9 w 2286"/>
                <a:gd name="T77" fmla="*/ 328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86" h="737">
                  <a:moveTo>
                    <a:pt x="0" y="303"/>
                  </a:moveTo>
                  <a:lnTo>
                    <a:pt x="25" y="271"/>
                  </a:lnTo>
                  <a:lnTo>
                    <a:pt x="51" y="240"/>
                  </a:lnTo>
                  <a:lnTo>
                    <a:pt x="79" y="209"/>
                  </a:lnTo>
                  <a:lnTo>
                    <a:pt x="109" y="180"/>
                  </a:lnTo>
                  <a:lnTo>
                    <a:pt x="125" y="165"/>
                  </a:lnTo>
                  <a:lnTo>
                    <a:pt x="142" y="151"/>
                  </a:lnTo>
                  <a:lnTo>
                    <a:pt x="159" y="137"/>
                  </a:lnTo>
                  <a:lnTo>
                    <a:pt x="176" y="124"/>
                  </a:lnTo>
                  <a:lnTo>
                    <a:pt x="194" y="111"/>
                  </a:lnTo>
                  <a:lnTo>
                    <a:pt x="214" y="100"/>
                  </a:lnTo>
                  <a:lnTo>
                    <a:pt x="233" y="87"/>
                  </a:lnTo>
                  <a:lnTo>
                    <a:pt x="253" y="77"/>
                  </a:lnTo>
                  <a:lnTo>
                    <a:pt x="273" y="65"/>
                  </a:lnTo>
                  <a:lnTo>
                    <a:pt x="294" y="56"/>
                  </a:lnTo>
                  <a:lnTo>
                    <a:pt x="317" y="47"/>
                  </a:lnTo>
                  <a:lnTo>
                    <a:pt x="338" y="38"/>
                  </a:lnTo>
                  <a:lnTo>
                    <a:pt x="361" y="31"/>
                  </a:lnTo>
                  <a:lnTo>
                    <a:pt x="385" y="24"/>
                  </a:lnTo>
                  <a:lnTo>
                    <a:pt x="409" y="17"/>
                  </a:lnTo>
                  <a:lnTo>
                    <a:pt x="434" y="13"/>
                  </a:lnTo>
                  <a:lnTo>
                    <a:pt x="460" y="8"/>
                  </a:lnTo>
                  <a:lnTo>
                    <a:pt x="487" y="5"/>
                  </a:lnTo>
                  <a:lnTo>
                    <a:pt x="513" y="3"/>
                  </a:lnTo>
                  <a:lnTo>
                    <a:pt x="540" y="1"/>
                  </a:lnTo>
                  <a:lnTo>
                    <a:pt x="569" y="0"/>
                  </a:lnTo>
                  <a:lnTo>
                    <a:pt x="599" y="1"/>
                  </a:lnTo>
                  <a:lnTo>
                    <a:pt x="628" y="4"/>
                  </a:lnTo>
                  <a:lnTo>
                    <a:pt x="658" y="7"/>
                  </a:lnTo>
                  <a:lnTo>
                    <a:pt x="716" y="15"/>
                  </a:lnTo>
                  <a:lnTo>
                    <a:pt x="772" y="25"/>
                  </a:lnTo>
                  <a:lnTo>
                    <a:pt x="825" y="38"/>
                  </a:lnTo>
                  <a:lnTo>
                    <a:pt x="875" y="53"/>
                  </a:lnTo>
                  <a:lnTo>
                    <a:pt x="922" y="70"/>
                  </a:lnTo>
                  <a:lnTo>
                    <a:pt x="966" y="87"/>
                  </a:lnTo>
                  <a:lnTo>
                    <a:pt x="1009" y="106"/>
                  </a:lnTo>
                  <a:lnTo>
                    <a:pt x="1049" y="128"/>
                  </a:lnTo>
                  <a:lnTo>
                    <a:pt x="1086" y="150"/>
                  </a:lnTo>
                  <a:lnTo>
                    <a:pt x="1122" y="173"/>
                  </a:lnTo>
                  <a:lnTo>
                    <a:pt x="1155" y="196"/>
                  </a:lnTo>
                  <a:lnTo>
                    <a:pt x="1186" y="221"/>
                  </a:lnTo>
                  <a:lnTo>
                    <a:pt x="1214" y="245"/>
                  </a:lnTo>
                  <a:lnTo>
                    <a:pt x="1240" y="270"/>
                  </a:lnTo>
                  <a:lnTo>
                    <a:pt x="1264" y="295"/>
                  </a:lnTo>
                  <a:lnTo>
                    <a:pt x="1287" y="320"/>
                  </a:lnTo>
                  <a:lnTo>
                    <a:pt x="1308" y="344"/>
                  </a:lnTo>
                  <a:lnTo>
                    <a:pt x="1327" y="369"/>
                  </a:lnTo>
                  <a:lnTo>
                    <a:pt x="1344" y="393"/>
                  </a:lnTo>
                  <a:lnTo>
                    <a:pt x="1360" y="416"/>
                  </a:lnTo>
                  <a:lnTo>
                    <a:pt x="1374" y="438"/>
                  </a:lnTo>
                  <a:lnTo>
                    <a:pt x="1387" y="459"/>
                  </a:lnTo>
                  <a:lnTo>
                    <a:pt x="1397" y="479"/>
                  </a:lnTo>
                  <a:lnTo>
                    <a:pt x="1407" y="497"/>
                  </a:lnTo>
                  <a:lnTo>
                    <a:pt x="1422" y="530"/>
                  </a:lnTo>
                  <a:lnTo>
                    <a:pt x="1432" y="554"/>
                  </a:lnTo>
                  <a:lnTo>
                    <a:pt x="1438" y="570"/>
                  </a:lnTo>
                  <a:lnTo>
                    <a:pt x="1439" y="576"/>
                  </a:lnTo>
                  <a:lnTo>
                    <a:pt x="2286" y="576"/>
                  </a:lnTo>
                  <a:lnTo>
                    <a:pt x="2267" y="608"/>
                  </a:lnTo>
                  <a:lnTo>
                    <a:pt x="2251" y="639"/>
                  </a:lnTo>
                  <a:lnTo>
                    <a:pt x="2236" y="666"/>
                  </a:lnTo>
                  <a:lnTo>
                    <a:pt x="2225" y="690"/>
                  </a:lnTo>
                  <a:lnTo>
                    <a:pt x="2209" y="724"/>
                  </a:lnTo>
                  <a:lnTo>
                    <a:pt x="2203" y="737"/>
                  </a:lnTo>
                  <a:lnTo>
                    <a:pt x="54" y="737"/>
                  </a:lnTo>
                  <a:lnTo>
                    <a:pt x="55" y="681"/>
                  </a:lnTo>
                  <a:lnTo>
                    <a:pt x="55" y="624"/>
                  </a:lnTo>
                  <a:lnTo>
                    <a:pt x="54" y="596"/>
                  </a:lnTo>
                  <a:lnTo>
                    <a:pt x="52" y="569"/>
                  </a:lnTo>
                  <a:lnTo>
                    <a:pt x="49" y="540"/>
                  </a:lnTo>
                  <a:lnTo>
                    <a:pt x="47" y="513"/>
                  </a:lnTo>
                  <a:lnTo>
                    <a:pt x="44" y="487"/>
                  </a:lnTo>
                  <a:lnTo>
                    <a:pt x="39" y="459"/>
                  </a:lnTo>
                  <a:lnTo>
                    <a:pt x="35" y="432"/>
                  </a:lnTo>
                  <a:lnTo>
                    <a:pt x="30" y="406"/>
                  </a:lnTo>
                  <a:lnTo>
                    <a:pt x="23" y="379"/>
                  </a:lnTo>
                  <a:lnTo>
                    <a:pt x="16" y="353"/>
                  </a:lnTo>
                  <a:lnTo>
                    <a:pt x="9" y="328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A26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="" xmlns:a16="http://schemas.microsoft.com/office/drawing/2014/main" id="{CFC111E5-2C34-4C3F-BC1B-E1F7F76CF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388" y="1577975"/>
              <a:ext cx="566738" cy="1012825"/>
            </a:xfrm>
            <a:custGeom>
              <a:avLst/>
              <a:gdLst>
                <a:gd name="T0" fmla="*/ 565 w 1789"/>
                <a:gd name="T1" fmla="*/ 3151 h 3192"/>
                <a:gd name="T2" fmla="*/ 487 w 1789"/>
                <a:gd name="T3" fmla="*/ 3071 h 3192"/>
                <a:gd name="T4" fmla="*/ 388 w 1789"/>
                <a:gd name="T5" fmla="*/ 2951 h 3192"/>
                <a:gd name="T6" fmla="*/ 277 w 1789"/>
                <a:gd name="T7" fmla="*/ 2796 h 3192"/>
                <a:gd name="T8" fmla="*/ 170 w 1789"/>
                <a:gd name="T9" fmla="*/ 2609 h 3192"/>
                <a:gd name="T10" fmla="*/ 80 w 1789"/>
                <a:gd name="T11" fmla="*/ 2393 h 3192"/>
                <a:gd name="T12" fmla="*/ 18 w 1789"/>
                <a:gd name="T13" fmla="*/ 2151 h 3192"/>
                <a:gd name="T14" fmla="*/ 0 w 1789"/>
                <a:gd name="T15" fmla="*/ 1887 h 3192"/>
                <a:gd name="T16" fmla="*/ 38 w 1789"/>
                <a:gd name="T17" fmla="*/ 1605 h 3192"/>
                <a:gd name="T18" fmla="*/ 144 w 1789"/>
                <a:gd name="T19" fmla="*/ 1307 h 3192"/>
                <a:gd name="T20" fmla="*/ 316 w 1789"/>
                <a:gd name="T21" fmla="*/ 1012 h 3192"/>
                <a:gd name="T22" fmla="*/ 503 w 1789"/>
                <a:gd name="T23" fmla="*/ 760 h 3192"/>
                <a:gd name="T24" fmla="*/ 695 w 1789"/>
                <a:gd name="T25" fmla="*/ 555 h 3192"/>
                <a:gd name="T26" fmla="*/ 886 w 1789"/>
                <a:gd name="T27" fmla="*/ 389 h 3192"/>
                <a:gd name="T28" fmla="*/ 1070 w 1789"/>
                <a:gd name="T29" fmla="*/ 260 h 3192"/>
                <a:gd name="T30" fmla="*/ 1241 w 1789"/>
                <a:gd name="T31" fmla="*/ 163 h 3192"/>
                <a:gd name="T32" fmla="*/ 1394 w 1789"/>
                <a:gd name="T33" fmla="*/ 92 h 3192"/>
                <a:gd name="T34" fmla="*/ 1523 w 1789"/>
                <a:gd name="T35" fmla="*/ 46 h 3192"/>
                <a:gd name="T36" fmla="*/ 1622 w 1789"/>
                <a:gd name="T37" fmla="*/ 17 h 3192"/>
                <a:gd name="T38" fmla="*/ 1699 w 1789"/>
                <a:gd name="T39" fmla="*/ 1 h 3192"/>
                <a:gd name="T40" fmla="*/ 1692 w 1789"/>
                <a:gd name="T41" fmla="*/ 32 h 3192"/>
                <a:gd name="T42" fmla="*/ 1640 w 1789"/>
                <a:gd name="T43" fmla="*/ 151 h 3192"/>
                <a:gd name="T44" fmla="*/ 1600 w 1789"/>
                <a:gd name="T45" fmla="*/ 257 h 3192"/>
                <a:gd name="T46" fmla="*/ 1559 w 1789"/>
                <a:gd name="T47" fmla="*/ 387 h 3192"/>
                <a:gd name="T48" fmla="*/ 1523 w 1789"/>
                <a:gd name="T49" fmla="*/ 534 h 3192"/>
                <a:gd name="T50" fmla="*/ 1496 w 1789"/>
                <a:gd name="T51" fmla="*/ 696 h 3192"/>
                <a:gd name="T52" fmla="*/ 1483 w 1789"/>
                <a:gd name="T53" fmla="*/ 870 h 3192"/>
                <a:gd name="T54" fmla="*/ 1489 w 1789"/>
                <a:gd name="T55" fmla="*/ 1052 h 3192"/>
                <a:gd name="T56" fmla="*/ 1520 w 1789"/>
                <a:gd name="T57" fmla="*/ 1235 h 3192"/>
                <a:gd name="T58" fmla="*/ 1597 w 1789"/>
                <a:gd name="T59" fmla="*/ 1475 h 3192"/>
                <a:gd name="T60" fmla="*/ 1702 w 1789"/>
                <a:gd name="T61" fmla="*/ 1774 h 3192"/>
                <a:gd name="T62" fmla="*/ 1741 w 1789"/>
                <a:gd name="T63" fmla="*/ 1901 h 3192"/>
                <a:gd name="T64" fmla="*/ 1770 w 1789"/>
                <a:gd name="T65" fmla="*/ 2017 h 3192"/>
                <a:gd name="T66" fmla="*/ 1786 w 1789"/>
                <a:gd name="T67" fmla="*/ 2128 h 3192"/>
                <a:gd name="T68" fmla="*/ 1788 w 1789"/>
                <a:gd name="T69" fmla="*/ 2236 h 3192"/>
                <a:gd name="T70" fmla="*/ 1775 w 1789"/>
                <a:gd name="T71" fmla="*/ 2344 h 3192"/>
                <a:gd name="T72" fmla="*/ 1746 w 1789"/>
                <a:gd name="T73" fmla="*/ 2458 h 3192"/>
                <a:gd name="T74" fmla="*/ 1699 w 1789"/>
                <a:gd name="T75" fmla="*/ 2581 h 3192"/>
                <a:gd name="T76" fmla="*/ 1632 w 1789"/>
                <a:gd name="T77" fmla="*/ 2716 h 3192"/>
                <a:gd name="T78" fmla="*/ 1544 w 1789"/>
                <a:gd name="T79" fmla="*/ 2846 h 3192"/>
                <a:gd name="T80" fmla="*/ 1436 w 1789"/>
                <a:gd name="T81" fmla="*/ 2949 h 3192"/>
                <a:gd name="T82" fmla="*/ 1316 w 1789"/>
                <a:gd name="T83" fmla="*/ 3030 h 3192"/>
                <a:gd name="T84" fmla="*/ 1189 w 1789"/>
                <a:gd name="T85" fmla="*/ 3091 h 3192"/>
                <a:gd name="T86" fmla="*/ 1060 w 1789"/>
                <a:gd name="T87" fmla="*/ 3134 h 3192"/>
                <a:gd name="T88" fmla="*/ 936 w 1789"/>
                <a:gd name="T89" fmla="*/ 3163 h 3192"/>
                <a:gd name="T90" fmla="*/ 824 w 1789"/>
                <a:gd name="T91" fmla="*/ 3181 h 3192"/>
                <a:gd name="T92" fmla="*/ 730 w 1789"/>
                <a:gd name="T93" fmla="*/ 3189 h 3192"/>
                <a:gd name="T94" fmla="*/ 616 w 1789"/>
                <a:gd name="T95" fmla="*/ 3192 h 3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89" h="3192">
                  <a:moveTo>
                    <a:pt x="607" y="3191"/>
                  </a:moveTo>
                  <a:lnTo>
                    <a:pt x="596" y="3181"/>
                  </a:lnTo>
                  <a:lnTo>
                    <a:pt x="565" y="3151"/>
                  </a:lnTo>
                  <a:lnTo>
                    <a:pt x="542" y="3130"/>
                  </a:lnTo>
                  <a:lnTo>
                    <a:pt x="517" y="3102"/>
                  </a:lnTo>
                  <a:lnTo>
                    <a:pt x="487" y="3071"/>
                  </a:lnTo>
                  <a:lnTo>
                    <a:pt x="457" y="3036"/>
                  </a:lnTo>
                  <a:lnTo>
                    <a:pt x="422" y="2996"/>
                  </a:lnTo>
                  <a:lnTo>
                    <a:pt x="388" y="2951"/>
                  </a:lnTo>
                  <a:lnTo>
                    <a:pt x="352" y="2903"/>
                  </a:lnTo>
                  <a:lnTo>
                    <a:pt x="315" y="2852"/>
                  </a:lnTo>
                  <a:lnTo>
                    <a:pt x="277" y="2796"/>
                  </a:lnTo>
                  <a:lnTo>
                    <a:pt x="241" y="2738"/>
                  </a:lnTo>
                  <a:lnTo>
                    <a:pt x="204" y="2675"/>
                  </a:lnTo>
                  <a:lnTo>
                    <a:pt x="170" y="2609"/>
                  </a:lnTo>
                  <a:lnTo>
                    <a:pt x="137" y="2540"/>
                  </a:lnTo>
                  <a:lnTo>
                    <a:pt x="107" y="2468"/>
                  </a:lnTo>
                  <a:lnTo>
                    <a:pt x="80" y="2393"/>
                  </a:lnTo>
                  <a:lnTo>
                    <a:pt x="55" y="2315"/>
                  </a:lnTo>
                  <a:lnTo>
                    <a:pt x="34" y="2234"/>
                  </a:lnTo>
                  <a:lnTo>
                    <a:pt x="18" y="2151"/>
                  </a:lnTo>
                  <a:lnTo>
                    <a:pt x="7" y="2065"/>
                  </a:lnTo>
                  <a:lnTo>
                    <a:pt x="0" y="1977"/>
                  </a:lnTo>
                  <a:lnTo>
                    <a:pt x="0" y="1887"/>
                  </a:lnTo>
                  <a:lnTo>
                    <a:pt x="6" y="1796"/>
                  </a:lnTo>
                  <a:lnTo>
                    <a:pt x="17" y="1701"/>
                  </a:lnTo>
                  <a:lnTo>
                    <a:pt x="38" y="1605"/>
                  </a:lnTo>
                  <a:lnTo>
                    <a:pt x="64" y="1507"/>
                  </a:lnTo>
                  <a:lnTo>
                    <a:pt x="100" y="1408"/>
                  </a:lnTo>
                  <a:lnTo>
                    <a:pt x="144" y="1307"/>
                  </a:lnTo>
                  <a:lnTo>
                    <a:pt x="197" y="1206"/>
                  </a:lnTo>
                  <a:lnTo>
                    <a:pt x="256" y="1105"/>
                  </a:lnTo>
                  <a:lnTo>
                    <a:pt x="316" y="1012"/>
                  </a:lnTo>
                  <a:lnTo>
                    <a:pt x="378" y="923"/>
                  </a:lnTo>
                  <a:lnTo>
                    <a:pt x="441" y="839"/>
                  </a:lnTo>
                  <a:lnTo>
                    <a:pt x="503" y="760"/>
                  </a:lnTo>
                  <a:lnTo>
                    <a:pt x="567" y="687"/>
                  </a:lnTo>
                  <a:lnTo>
                    <a:pt x="631" y="619"/>
                  </a:lnTo>
                  <a:lnTo>
                    <a:pt x="695" y="555"/>
                  </a:lnTo>
                  <a:lnTo>
                    <a:pt x="759" y="496"/>
                  </a:lnTo>
                  <a:lnTo>
                    <a:pt x="822" y="441"/>
                  </a:lnTo>
                  <a:lnTo>
                    <a:pt x="886" y="389"/>
                  </a:lnTo>
                  <a:lnTo>
                    <a:pt x="948" y="343"/>
                  </a:lnTo>
                  <a:lnTo>
                    <a:pt x="1009" y="300"/>
                  </a:lnTo>
                  <a:lnTo>
                    <a:pt x="1070" y="260"/>
                  </a:lnTo>
                  <a:lnTo>
                    <a:pt x="1128" y="225"/>
                  </a:lnTo>
                  <a:lnTo>
                    <a:pt x="1185" y="192"/>
                  </a:lnTo>
                  <a:lnTo>
                    <a:pt x="1241" y="163"/>
                  </a:lnTo>
                  <a:lnTo>
                    <a:pt x="1294" y="137"/>
                  </a:lnTo>
                  <a:lnTo>
                    <a:pt x="1345" y="113"/>
                  </a:lnTo>
                  <a:lnTo>
                    <a:pt x="1394" y="92"/>
                  </a:lnTo>
                  <a:lnTo>
                    <a:pt x="1440" y="74"/>
                  </a:lnTo>
                  <a:lnTo>
                    <a:pt x="1483" y="59"/>
                  </a:lnTo>
                  <a:lnTo>
                    <a:pt x="1523" y="46"/>
                  </a:lnTo>
                  <a:lnTo>
                    <a:pt x="1560" y="34"/>
                  </a:lnTo>
                  <a:lnTo>
                    <a:pt x="1593" y="25"/>
                  </a:lnTo>
                  <a:lnTo>
                    <a:pt x="1622" y="17"/>
                  </a:lnTo>
                  <a:lnTo>
                    <a:pt x="1648" y="11"/>
                  </a:lnTo>
                  <a:lnTo>
                    <a:pt x="1669" y="7"/>
                  </a:lnTo>
                  <a:lnTo>
                    <a:pt x="1699" y="1"/>
                  </a:lnTo>
                  <a:lnTo>
                    <a:pt x="1708" y="0"/>
                  </a:lnTo>
                  <a:lnTo>
                    <a:pt x="1705" y="8"/>
                  </a:lnTo>
                  <a:lnTo>
                    <a:pt x="1692" y="32"/>
                  </a:lnTo>
                  <a:lnTo>
                    <a:pt x="1675" y="70"/>
                  </a:lnTo>
                  <a:lnTo>
                    <a:pt x="1652" y="120"/>
                  </a:lnTo>
                  <a:lnTo>
                    <a:pt x="1640" y="151"/>
                  </a:lnTo>
                  <a:lnTo>
                    <a:pt x="1627" y="184"/>
                  </a:lnTo>
                  <a:lnTo>
                    <a:pt x="1613" y="219"/>
                  </a:lnTo>
                  <a:lnTo>
                    <a:pt x="1600" y="257"/>
                  </a:lnTo>
                  <a:lnTo>
                    <a:pt x="1586" y="298"/>
                  </a:lnTo>
                  <a:lnTo>
                    <a:pt x="1572" y="341"/>
                  </a:lnTo>
                  <a:lnTo>
                    <a:pt x="1559" y="387"/>
                  </a:lnTo>
                  <a:lnTo>
                    <a:pt x="1546" y="434"/>
                  </a:lnTo>
                  <a:lnTo>
                    <a:pt x="1535" y="483"/>
                  </a:lnTo>
                  <a:lnTo>
                    <a:pt x="1523" y="534"/>
                  </a:lnTo>
                  <a:lnTo>
                    <a:pt x="1513" y="587"/>
                  </a:lnTo>
                  <a:lnTo>
                    <a:pt x="1504" y="642"/>
                  </a:lnTo>
                  <a:lnTo>
                    <a:pt x="1496" y="696"/>
                  </a:lnTo>
                  <a:lnTo>
                    <a:pt x="1490" y="754"/>
                  </a:lnTo>
                  <a:lnTo>
                    <a:pt x="1485" y="812"/>
                  </a:lnTo>
                  <a:lnTo>
                    <a:pt x="1483" y="870"/>
                  </a:lnTo>
                  <a:lnTo>
                    <a:pt x="1483" y="929"/>
                  </a:lnTo>
                  <a:lnTo>
                    <a:pt x="1484" y="990"/>
                  </a:lnTo>
                  <a:lnTo>
                    <a:pt x="1489" y="1052"/>
                  </a:lnTo>
                  <a:lnTo>
                    <a:pt x="1497" y="1112"/>
                  </a:lnTo>
                  <a:lnTo>
                    <a:pt x="1507" y="1174"/>
                  </a:lnTo>
                  <a:lnTo>
                    <a:pt x="1520" y="1235"/>
                  </a:lnTo>
                  <a:lnTo>
                    <a:pt x="1536" y="1297"/>
                  </a:lnTo>
                  <a:lnTo>
                    <a:pt x="1556" y="1359"/>
                  </a:lnTo>
                  <a:lnTo>
                    <a:pt x="1597" y="1475"/>
                  </a:lnTo>
                  <a:lnTo>
                    <a:pt x="1636" y="1584"/>
                  </a:lnTo>
                  <a:lnTo>
                    <a:pt x="1672" y="1683"/>
                  </a:lnTo>
                  <a:lnTo>
                    <a:pt x="1702" y="1774"/>
                  </a:lnTo>
                  <a:lnTo>
                    <a:pt x="1717" y="1818"/>
                  </a:lnTo>
                  <a:lnTo>
                    <a:pt x="1730" y="1860"/>
                  </a:lnTo>
                  <a:lnTo>
                    <a:pt x="1741" y="1901"/>
                  </a:lnTo>
                  <a:lnTo>
                    <a:pt x="1753" y="1941"/>
                  </a:lnTo>
                  <a:lnTo>
                    <a:pt x="1762" y="1980"/>
                  </a:lnTo>
                  <a:lnTo>
                    <a:pt x="1770" y="2017"/>
                  </a:lnTo>
                  <a:lnTo>
                    <a:pt x="1777" y="2055"/>
                  </a:lnTo>
                  <a:lnTo>
                    <a:pt x="1782" y="2092"/>
                  </a:lnTo>
                  <a:lnTo>
                    <a:pt x="1786" y="2128"/>
                  </a:lnTo>
                  <a:lnTo>
                    <a:pt x="1788" y="2164"/>
                  </a:lnTo>
                  <a:lnTo>
                    <a:pt x="1789" y="2199"/>
                  </a:lnTo>
                  <a:lnTo>
                    <a:pt x="1788" y="2236"/>
                  </a:lnTo>
                  <a:lnTo>
                    <a:pt x="1786" y="2271"/>
                  </a:lnTo>
                  <a:lnTo>
                    <a:pt x="1781" y="2307"/>
                  </a:lnTo>
                  <a:lnTo>
                    <a:pt x="1775" y="2344"/>
                  </a:lnTo>
                  <a:lnTo>
                    <a:pt x="1767" y="2382"/>
                  </a:lnTo>
                  <a:lnTo>
                    <a:pt x="1757" y="2419"/>
                  </a:lnTo>
                  <a:lnTo>
                    <a:pt x="1746" y="2458"/>
                  </a:lnTo>
                  <a:lnTo>
                    <a:pt x="1732" y="2498"/>
                  </a:lnTo>
                  <a:lnTo>
                    <a:pt x="1716" y="2539"/>
                  </a:lnTo>
                  <a:lnTo>
                    <a:pt x="1699" y="2581"/>
                  </a:lnTo>
                  <a:lnTo>
                    <a:pt x="1678" y="2625"/>
                  </a:lnTo>
                  <a:lnTo>
                    <a:pt x="1657" y="2669"/>
                  </a:lnTo>
                  <a:lnTo>
                    <a:pt x="1632" y="2716"/>
                  </a:lnTo>
                  <a:lnTo>
                    <a:pt x="1605" y="2763"/>
                  </a:lnTo>
                  <a:lnTo>
                    <a:pt x="1576" y="2805"/>
                  </a:lnTo>
                  <a:lnTo>
                    <a:pt x="1544" y="2846"/>
                  </a:lnTo>
                  <a:lnTo>
                    <a:pt x="1511" y="2883"/>
                  </a:lnTo>
                  <a:lnTo>
                    <a:pt x="1474" y="2917"/>
                  </a:lnTo>
                  <a:lnTo>
                    <a:pt x="1436" y="2949"/>
                  </a:lnTo>
                  <a:lnTo>
                    <a:pt x="1398" y="2979"/>
                  </a:lnTo>
                  <a:lnTo>
                    <a:pt x="1358" y="3006"/>
                  </a:lnTo>
                  <a:lnTo>
                    <a:pt x="1316" y="3030"/>
                  </a:lnTo>
                  <a:lnTo>
                    <a:pt x="1274" y="3053"/>
                  </a:lnTo>
                  <a:lnTo>
                    <a:pt x="1232" y="3072"/>
                  </a:lnTo>
                  <a:lnTo>
                    <a:pt x="1189" y="3091"/>
                  </a:lnTo>
                  <a:lnTo>
                    <a:pt x="1145" y="3107"/>
                  </a:lnTo>
                  <a:lnTo>
                    <a:pt x="1103" y="3122"/>
                  </a:lnTo>
                  <a:lnTo>
                    <a:pt x="1060" y="3134"/>
                  </a:lnTo>
                  <a:lnTo>
                    <a:pt x="1018" y="3145"/>
                  </a:lnTo>
                  <a:lnTo>
                    <a:pt x="977" y="3155"/>
                  </a:lnTo>
                  <a:lnTo>
                    <a:pt x="936" y="3163"/>
                  </a:lnTo>
                  <a:lnTo>
                    <a:pt x="897" y="3169"/>
                  </a:lnTo>
                  <a:lnTo>
                    <a:pt x="860" y="3175"/>
                  </a:lnTo>
                  <a:lnTo>
                    <a:pt x="824" y="3181"/>
                  </a:lnTo>
                  <a:lnTo>
                    <a:pt x="791" y="3184"/>
                  </a:lnTo>
                  <a:lnTo>
                    <a:pt x="759" y="3187"/>
                  </a:lnTo>
                  <a:lnTo>
                    <a:pt x="730" y="3189"/>
                  </a:lnTo>
                  <a:lnTo>
                    <a:pt x="679" y="3191"/>
                  </a:lnTo>
                  <a:lnTo>
                    <a:pt x="640" y="3192"/>
                  </a:lnTo>
                  <a:lnTo>
                    <a:pt x="616" y="3192"/>
                  </a:lnTo>
                  <a:lnTo>
                    <a:pt x="607" y="3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3F206836-7106-4A3B-A1A5-7530BB4C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4863" y="2982913"/>
              <a:ext cx="1085850" cy="1065213"/>
            </a:xfrm>
            <a:custGeom>
              <a:avLst/>
              <a:gdLst>
                <a:gd name="T0" fmla="*/ 555 w 3418"/>
                <a:gd name="T1" fmla="*/ 3212 h 3355"/>
                <a:gd name="T2" fmla="*/ 463 w 3418"/>
                <a:gd name="T3" fmla="*/ 3159 h 3355"/>
                <a:gd name="T4" fmla="*/ 326 w 3418"/>
                <a:gd name="T5" fmla="*/ 3071 h 3355"/>
                <a:gd name="T6" fmla="*/ 215 w 3418"/>
                <a:gd name="T7" fmla="*/ 2979 h 3355"/>
                <a:gd name="T8" fmla="*/ 114 w 3418"/>
                <a:gd name="T9" fmla="*/ 2862 h 3355"/>
                <a:gd name="T10" fmla="*/ 38 w 3418"/>
                <a:gd name="T11" fmla="*/ 2721 h 3355"/>
                <a:gd name="T12" fmla="*/ 2 w 3418"/>
                <a:gd name="T13" fmla="*/ 2552 h 3355"/>
                <a:gd name="T14" fmla="*/ 20 w 3418"/>
                <a:gd name="T15" fmla="*/ 2353 h 3355"/>
                <a:gd name="T16" fmla="*/ 109 w 3418"/>
                <a:gd name="T17" fmla="*/ 2124 h 3355"/>
                <a:gd name="T18" fmla="*/ 283 w 3418"/>
                <a:gd name="T19" fmla="*/ 1861 h 3355"/>
                <a:gd name="T20" fmla="*/ 533 w 3418"/>
                <a:gd name="T21" fmla="*/ 1587 h 3355"/>
                <a:gd name="T22" fmla="*/ 790 w 3418"/>
                <a:gd name="T23" fmla="*/ 1372 h 3355"/>
                <a:gd name="T24" fmla="*/ 1044 w 3418"/>
                <a:gd name="T25" fmla="*/ 1213 h 3355"/>
                <a:gd name="T26" fmla="*/ 1293 w 3418"/>
                <a:gd name="T27" fmla="*/ 1097 h 3355"/>
                <a:gd name="T28" fmla="*/ 1534 w 3418"/>
                <a:gd name="T29" fmla="*/ 1016 h 3355"/>
                <a:gd name="T30" fmla="*/ 1765 w 3418"/>
                <a:gd name="T31" fmla="*/ 957 h 3355"/>
                <a:gd name="T32" fmla="*/ 1982 w 3418"/>
                <a:gd name="T33" fmla="*/ 911 h 3355"/>
                <a:gd name="T34" fmla="*/ 2183 w 3418"/>
                <a:gd name="T35" fmla="*/ 867 h 3355"/>
                <a:gd name="T36" fmla="*/ 2363 w 3418"/>
                <a:gd name="T37" fmla="*/ 813 h 3355"/>
                <a:gd name="T38" fmla="*/ 2522 w 3418"/>
                <a:gd name="T39" fmla="*/ 740 h 3355"/>
                <a:gd name="T40" fmla="*/ 2654 w 3418"/>
                <a:gd name="T41" fmla="*/ 636 h 3355"/>
                <a:gd name="T42" fmla="*/ 2763 w 3418"/>
                <a:gd name="T43" fmla="*/ 521 h 3355"/>
                <a:gd name="T44" fmla="*/ 2851 w 3418"/>
                <a:gd name="T45" fmla="*/ 417 h 3355"/>
                <a:gd name="T46" fmla="*/ 2919 w 3418"/>
                <a:gd name="T47" fmla="*/ 325 h 3355"/>
                <a:gd name="T48" fmla="*/ 2973 w 3418"/>
                <a:gd name="T49" fmla="*/ 244 h 3355"/>
                <a:gd name="T50" fmla="*/ 3012 w 3418"/>
                <a:gd name="T51" fmla="*/ 176 h 3355"/>
                <a:gd name="T52" fmla="*/ 3050 w 3418"/>
                <a:gd name="T53" fmla="*/ 87 h 3355"/>
                <a:gd name="T54" fmla="*/ 3070 w 3418"/>
                <a:gd name="T55" fmla="*/ 9 h 3355"/>
                <a:gd name="T56" fmla="*/ 3095 w 3418"/>
                <a:gd name="T57" fmla="*/ 41 h 3355"/>
                <a:gd name="T58" fmla="*/ 3177 w 3418"/>
                <a:gd name="T59" fmla="*/ 199 h 3355"/>
                <a:gd name="T60" fmla="*/ 3239 w 3418"/>
                <a:gd name="T61" fmla="*/ 344 h 3355"/>
                <a:gd name="T62" fmla="*/ 3302 w 3418"/>
                <a:gd name="T63" fmla="*/ 520 h 3355"/>
                <a:gd name="T64" fmla="*/ 3358 w 3418"/>
                <a:gd name="T65" fmla="*/ 724 h 3355"/>
                <a:gd name="T66" fmla="*/ 3399 w 3418"/>
                <a:gd name="T67" fmla="*/ 951 h 3355"/>
                <a:gd name="T68" fmla="*/ 3418 w 3418"/>
                <a:gd name="T69" fmla="*/ 1200 h 3355"/>
                <a:gd name="T70" fmla="*/ 3407 w 3418"/>
                <a:gd name="T71" fmla="*/ 1464 h 3355"/>
                <a:gd name="T72" fmla="*/ 3358 w 3418"/>
                <a:gd name="T73" fmla="*/ 1739 h 3355"/>
                <a:gd name="T74" fmla="*/ 3264 w 3418"/>
                <a:gd name="T75" fmla="*/ 2020 h 3355"/>
                <a:gd name="T76" fmla="*/ 3151 w 3418"/>
                <a:gd name="T77" fmla="*/ 2274 h 3355"/>
                <a:gd name="T78" fmla="*/ 3024 w 3418"/>
                <a:gd name="T79" fmla="*/ 2496 h 3355"/>
                <a:gd name="T80" fmla="*/ 2886 w 3418"/>
                <a:gd name="T81" fmla="*/ 2685 h 3355"/>
                <a:gd name="T82" fmla="*/ 2735 w 3418"/>
                <a:gd name="T83" fmla="*/ 2848 h 3355"/>
                <a:gd name="T84" fmla="*/ 2573 w 3418"/>
                <a:gd name="T85" fmla="*/ 2981 h 3355"/>
                <a:gd name="T86" fmla="*/ 2401 w 3418"/>
                <a:gd name="T87" fmla="*/ 3092 h 3355"/>
                <a:gd name="T88" fmla="*/ 2218 w 3418"/>
                <a:gd name="T89" fmla="*/ 3179 h 3355"/>
                <a:gd name="T90" fmla="*/ 2026 w 3418"/>
                <a:gd name="T91" fmla="*/ 3246 h 3355"/>
                <a:gd name="T92" fmla="*/ 1824 w 3418"/>
                <a:gd name="T93" fmla="*/ 3295 h 3355"/>
                <a:gd name="T94" fmla="*/ 1614 w 3418"/>
                <a:gd name="T95" fmla="*/ 3328 h 3355"/>
                <a:gd name="T96" fmla="*/ 1404 w 3418"/>
                <a:gd name="T97" fmla="*/ 3348 h 3355"/>
                <a:gd name="T98" fmla="*/ 1221 w 3418"/>
                <a:gd name="T99" fmla="*/ 3355 h 3355"/>
                <a:gd name="T100" fmla="*/ 1065 w 3418"/>
                <a:gd name="T101" fmla="*/ 3351 h 3355"/>
                <a:gd name="T102" fmla="*/ 935 w 3418"/>
                <a:gd name="T103" fmla="*/ 3340 h 3355"/>
                <a:gd name="T104" fmla="*/ 827 w 3418"/>
                <a:gd name="T105" fmla="*/ 3323 h 3355"/>
                <a:gd name="T106" fmla="*/ 743 w 3418"/>
                <a:gd name="T107" fmla="*/ 3302 h 3355"/>
                <a:gd name="T108" fmla="*/ 676 w 3418"/>
                <a:gd name="T109" fmla="*/ 3280 h 3355"/>
                <a:gd name="T110" fmla="*/ 598 w 3418"/>
                <a:gd name="T111" fmla="*/ 3243 h 3355"/>
                <a:gd name="T112" fmla="*/ 574 w 3418"/>
                <a:gd name="T113" fmla="*/ 3225 h 3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18" h="3355">
                  <a:moveTo>
                    <a:pt x="574" y="3225"/>
                  </a:moveTo>
                  <a:lnTo>
                    <a:pt x="568" y="3220"/>
                  </a:lnTo>
                  <a:lnTo>
                    <a:pt x="555" y="3212"/>
                  </a:lnTo>
                  <a:lnTo>
                    <a:pt x="539" y="3202"/>
                  </a:lnTo>
                  <a:lnTo>
                    <a:pt x="518" y="3189"/>
                  </a:lnTo>
                  <a:lnTo>
                    <a:pt x="463" y="3159"/>
                  </a:lnTo>
                  <a:lnTo>
                    <a:pt x="398" y="3119"/>
                  </a:lnTo>
                  <a:lnTo>
                    <a:pt x="362" y="3096"/>
                  </a:lnTo>
                  <a:lnTo>
                    <a:pt x="326" y="3071"/>
                  </a:lnTo>
                  <a:lnTo>
                    <a:pt x="289" y="3043"/>
                  </a:lnTo>
                  <a:lnTo>
                    <a:pt x="252" y="3012"/>
                  </a:lnTo>
                  <a:lnTo>
                    <a:pt x="215" y="2979"/>
                  </a:lnTo>
                  <a:lnTo>
                    <a:pt x="180" y="2943"/>
                  </a:lnTo>
                  <a:lnTo>
                    <a:pt x="145" y="2905"/>
                  </a:lnTo>
                  <a:lnTo>
                    <a:pt x="114" y="2862"/>
                  </a:lnTo>
                  <a:lnTo>
                    <a:pt x="85" y="2819"/>
                  </a:lnTo>
                  <a:lnTo>
                    <a:pt x="60" y="2771"/>
                  </a:lnTo>
                  <a:lnTo>
                    <a:pt x="38" y="2721"/>
                  </a:lnTo>
                  <a:lnTo>
                    <a:pt x="20" y="2668"/>
                  </a:lnTo>
                  <a:lnTo>
                    <a:pt x="8" y="2611"/>
                  </a:lnTo>
                  <a:lnTo>
                    <a:pt x="2" y="2552"/>
                  </a:lnTo>
                  <a:lnTo>
                    <a:pt x="0" y="2489"/>
                  </a:lnTo>
                  <a:lnTo>
                    <a:pt x="6" y="2423"/>
                  </a:lnTo>
                  <a:lnTo>
                    <a:pt x="20" y="2353"/>
                  </a:lnTo>
                  <a:lnTo>
                    <a:pt x="42" y="2280"/>
                  </a:lnTo>
                  <a:lnTo>
                    <a:pt x="70" y="2204"/>
                  </a:lnTo>
                  <a:lnTo>
                    <a:pt x="109" y="2124"/>
                  </a:lnTo>
                  <a:lnTo>
                    <a:pt x="157" y="2039"/>
                  </a:lnTo>
                  <a:lnTo>
                    <a:pt x="214" y="1952"/>
                  </a:lnTo>
                  <a:lnTo>
                    <a:pt x="283" y="1861"/>
                  </a:lnTo>
                  <a:lnTo>
                    <a:pt x="362" y="1765"/>
                  </a:lnTo>
                  <a:lnTo>
                    <a:pt x="447" y="1673"/>
                  </a:lnTo>
                  <a:lnTo>
                    <a:pt x="533" y="1587"/>
                  </a:lnTo>
                  <a:lnTo>
                    <a:pt x="618" y="1508"/>
                  </a:lnTo>
                  <a:lnTo>
                    <a:pt x="704" y="1438"/>
                  </a:lnTo>
                  <a:lnTo>
                    <a:pt x="790" y="1372"/>
                  </a:lnTo>
                  <a:lnTo>
                    <a:pt x="874" y="1314"/>
                  </a:lnTo>
                  <a:lnTo>
                    <a:pt x="960" y="1261"/>
                  </a:lnTo>
                  <a:lnTo>
                    <a:pt x="1044" y="1213"/>
                  </a:lnTo>
                  <a:lnTo>
                    <a:pt x="1128" y="1170"/>
                  </a:lnTo>
                  <a:lnTo>
                    <a:pt x="1211" y="1132"/>
                  </a:lnTo>
                  <a:lnTo>
                    <a:pt x="1293" y="1097"/>
                  </a:lnTo>
                  <a:lnTo>
                    <a:pt x="1374" y="1068"/>
                  </a:lnTo>
                  <a:lnTo>
                    <a:pt x="1455" y="1040"/>
                  </a:lnTo>
                  <a:lnTo>
                    <a:pt x="1534" y="1016"/>
                  </a:lnTo>
                  <a:lnTo>
                    <a:pt x="1613" y="995"/>
                  </a:lnTo>
                  <a:lnTo>
                    <a:pt x="1689" y="975"/>
                  </a:lnTo>
                  <a:lnTo>
                    <a:pt x="1765" y="957"/>
                  </a:lnTo>
                  <a:lnTo>
                    <a:pt x="1839" y="941"/>
                  </a:lnTo>
                  <a:lnTo>
                    <a:pt x="1911" y="926"/>
                  </a:lnTo>
                  <a:lnTo>
                    <a:pt x="1982" y="911"/>
                  </a:lnTo>
                  <a:lnTo>
                    <a:pt x="2050" y="896"/>
                  </a:lnTo>
                  <a:lnTo>
                    <a:pt x="2118" y="882"/>
                  </a:lnTo>
                  <a:lnTo>
                    <a:pt x="2183" y="867"/>
                  </a:lnTo>
                  <a:lnTo>
                    <a:pt x="2244" y="850"/>
                  </a:lnTo>
                  <a:lnTo>
                    <a:pt x="2305" y="832"/>
                  </a:lnTo>
                  <a:lnTo>
                    <a:pt x="2363" y="813"/>
                  </a:lnTo>
                  <a:lnTo>
                    <a:pt x="2418" y="791"/>
                  </a:lnTo>
                  <a:lnTo>
                    <a:pt x="2471" y="767"/>
                  </a:lnTo>
                  <a:lnTo>
                    <a:pt x="2522" y="740"/>
                  </a:lnTo>
                  <a:lnTo>
                    <a:pt x="2569" y="709"/>
                  </a:lnTo>
                  <a:lnTo>
                    <a:pt x="2613" y="675"/>
                  </a:lnTo>
                  <a:lnTo>
                    <a:pt x="2654" y="636"/>
                  </a:lnTo>
                  <a:lnTo>
                    <a:pt x="2693" y="596"/>
                  </a:lnTo>
                  <a:lnTo>
                    <a:pt x="2728" y="558"/>
                  </a:lnTo>
                  <a:lnTo>
                    <a:pt x="2763" y="521"/>
                  </a:lnTo>
                  <a:lnTo>
                    <a:pt x="2793" y="485"/>
                  </a:lnTo>
                  <a:lnTo>
                    <a:pt x="2823" y="450"/>
                  </a:lnTo>
                  <a:lnTo>
                    <a:pt x="2851" y="417"/>
                  </a:lnTo>
                  <a:lnTo>
                    <a:pt x="2876" y="385"/>
                  </a:lnTo>
                  <a:lnTo>
                    <a:pt x="2899" y="354"/>
                  </a:lnTo>
                  <a:lnTo>
                    <a:pt x="2919" y="325"/>
                  </a:lnTo>
                  <a:lnTo>
                    <a:pt x="2939" y="297"/>
                  </a:lnTo>
                  <a:lnTo>
                    <a:pt x="2957" y="271"/>
                  </a:lnTo>
                  <a:lnTo>
                    <a:pt x="2973" y="244"/>
                  </a:lnTo>
                  <a:lnTo>
                    <a:pt x="2986" y="220"/>
                  </a:lnTo>
                  <a:lnTo>
                    <a:pt x="3000" y="198"/>
                  </a:lnTo>
                  <a:lnTo>
                    <a:pt x="3012" y="176"/>
                  </a:lnTo>
                  <a:lnTo>
                    <a:pt x="3022" y="155"/>
                  </a:lnTo>
                  <a:lnTo>
                    <a:pt x="3038" y="119"/>
                  </a:lnTo>
                  <a:lnTo>
                    <a:pt x="3050" y="87"/>
                  </a:lnTo>
                  <a:lnTo>
                    <a:pt x="3060" y="61"/>
                  </a:lnTo>
                  <a:lnTo>
                    <a:pt x="3065" y="39"/>
                  </a:lnTo>
                  <a:lnTo>
                    <a:pt x="3070" y="9"/>
                  </a:lnTo>
                  <a:lnTo>
                    <a:pt x="3070" y="0"/>
                  </a:lnTo>
                  <a:lnTo>
                    <a:pt x="3077" y="10"/>
                  </a:lnTo>
                  <a:lnTo>
                    <a:pt x="3095" y="41"/>
                  </a:lnTo>
                  <a:lnTo>
                    <a:pt x="3122" y="91"/>
                  </a:lnTo>
                  <a:lnTo>
                    <a:pt x="3158" y="159"/>
                  </a:lnTo>
                  <a:lnTo>
                    <a:pt x="3177" y="199"/>
                  </a:lnTo>
                  <a:lnTo>
                    <a:pt x="3197" y="243"/>
                  </a:lnTo>
                  <a:lnTo>
                    <a:pt x="3218" y="291"/>
                  </a:lnTo>
                  <a:lnTo>
                    <a:pt x="3239" y="344"/>
                  </a:lnTo>
                  <a:lnTo>
                    <a:pt x="3261" y="399"/>
                  </a:lnTo>
                  <a:lnTo>
                    <a:pt x="3281" y="457"/>
                  </a:lnTo>
                  <a:lnTo>
                    <a:pt x="3302" y="520"/>
                  </a:lnTo>
                  <a:lnTo>
                    <a:pt x="3322" y="585"/>
                  </a:lnTo>
                  <a:lnTo>
                    <a:pt x="3340" y="653"/>
                  </a:lnTo>
                  <a:lnTo>
                    <a:pt x="3358" y="724"/>
                  </a:lnTo>
                  <a:lnTo>
                    <a:pt x="3374" y="797"/>
                  </a:lnTo>
                  <a:lnTo>
                    <a:pt x="3387" y="874"/>
                  </a:lnTo>
                  <a:lnTo>
                    <a:pt x="3399" y="951"/>
                  </a:lnTo>
                  <a:lnTo>
                    <a:pt x="3408" y="1032"/>
                  </a:lnTo>
                  <a:lnTo>
                    <a:pt x="3415" y="1114"/>
                  </a:lnTo>
                  <a:lnTo>
                    <a:pt x="3418" y="1200"/>
                  </a:lnTo>
                  <a:lnTo>
                    <a:pt x="3418" y="1286"/>
                  </a:lnTo>
                  <a:lnTo>
                    <a:pt x="3414" y="1374"/>
                  </a:lnTo>
                  <a:lnTo>
                    <a:pt x="3407" y="1464"/>
                  </a:lnTo>
                  <a:lnTo>
                    <a:pt x="3394" y="1554"/>
                  </a:lnTo>
                  <a:lnTo>
                    <a:pt x="3378" y="1645"/>
                  </a:lnTo>
                  <a:lnTo>
                    <a:pt x="3358" y="1739"/>
                  </a:lnTo>
                  <a:lnTo>
                    <a:pt x="3331" y="1833"/>
                  </a:lnTo>
                  <a:lnTo>
                    <a:pt x="3299" y="1927"/>
                  </a:lnTo>
                  <a:lnTo>
                    <a:pt x="3264" y="2020"/>
                  </a:lnTo>
                  <a:lnTo>
                    <a:pt x="3229" y="2109"/>
                  </a:lnTo>
                  <a:lnTo>
                    <a:pt x="3190" y="2193"/>
                  </a:lnTo>
                  <a:lnTo>
                    <a:pt x="3151" y="2274"/>
                  </a:lnTo>
                  <a:lnTo>
                    <a:pt x="3110" y="2352"/>
                  </a:lnTo>
                  <a:lnTo>
                    <a:pt x="3068" y="2425"/>
                  </a:lnTo>
                  <a:lnTo>
                    <a:pt x="3024" y="2496"/>
                  </a:lnTo>
                  <a:lnTo>
                    <a:pt x="2980" y="2562"/>
                  </a:lnTo>
                  <a:lnTo>
                    <a:pt x="2933" y="2626"/>
                  </a:lnTo>
                  <a:lnTo>
                    <a:pt x="2886" y="2685"/>
                  </a:lnTo>
                  <a:lnTo>
                    <a:pt x="2837" y="2743"/>
                  </a:lnTo>
                  <a:lnTo>
                    <a:pt x="2787" y="2796"/>
                  </a:lnTo>
                  <a:lnTo>
                    <a:pt x="2735" y="2848"/>
                  </a:lnTo>
                  <a:lnTo>
                    <a:pt x="2683" y="2894"/>
                  </a:lnTo>
                  <a:lnTo>
                    <a:pt x="2629" y="2940"/>
                  </a:lnTo>
                  <a:lnTo>
                    <a:pt x="2573" y="2981"/>
                  </a:lnTo>
                  <a:lnTo>
                    <a:pt x="2517" y="3021"/>
                  </a:lnTo>
                  <a:lnTo>
                    <a:pt x="2460" y="3058"/>
                  </a:lnTo>
                  <a:lnTo>
                    <a:pt x="2401" y="3092"/>
                  </a:lnTo>
                  <a:lnTo>
                    <a:pt x="2341" y="3123"/>
                  </a:lnTo>
                  <a:lnTo>
                    <a:pt x="2281" y="3152"/>
                  </a:lnTo>
                  <a:lnTo>
                    <a:pt x="2218" y="3179"/>
                  </a:lnTo>
                  <a:lnTo>
                    <a:pt x="2155" y="3204"/>
                  </a:lnTo>
                  <a:lnTo>
                    <a:pt x="2091" y="3225"/>
                  </a:lnTo>
                  <a:lnTo>
                    <a:pt x="2026" y="3246"/>
                  </a:lnTo>
                  <a:lnTo>
                    <a:pt x="1960" y="3264"/>
                  </a:lnTo>
                  <a:lnTo>
                    <a:pt x="1893" y="3280"/>
                  </a:lnTo>
                  <a:lnTo>
                    <a:pt x="1824" y="3295"/>
                  </a:lnTo>
                  <a:lnTo>
                    <a:pt x="1756" y="3308"/>
                  </a:lnTo>
                  <a:lnTo>
                    <a:pt x="1685" y="3319"/>
                  </a:lnTo>
                  <a:lnTo>
                    <a:pt x="1614" y="3328"/>
                  </a:lnTo>
                  <a:lnTo>
                    <a:pt x="1542" y="3336"/>
                  </a:lnTo>
                  <a:lnTo>
                    <a:pt x="1471" y="3342"/>
                  </a:lnTo>
                  <a:lnTo>
                    <a:pt x="1404" y="3348"/>
                  </a:lnTo>
                  <a:lnTo>
                    <a:pt x="1340" y="3351"/>
                  </a:lnTo>
                  <a:lnTo>
                    <a:pt x="1278" y="3353"/>
                  </a:lnTo>
                  <a:lnTo>
                    <a:pt x="1221" y="3355"/>
                  </a:lnTo>
                  <a:lnTo>
                    <a:pt x="1166" y="3355"/>
                  </a:lnTo>
                  <a:lnTo>
                    <a:pt x="1114" y="3353"/>
                  </a:lnTo>
                  <a:lnTo>
                    <a:pt x="1065" y="3351"/>
                  </a:lnTo>
                  <a:lnTo>
                    <a:pt x="1019" y="3348"/>
                  </a:lnTo>
                  <a:lnTo>
                    <a:pt x="976" y="3344"/>
                  </a:lnTo>
                  <a:lnTo>
                    <a:pt x="935" y="3340"/>
                  </a:lnTo>
                  <a:lnTo>
                    <a:pt x="896" y="3335"/>
                  </a:lnTo>
                  <a:lnTo>
                    <a:pt x="860" y="3329"/>
                  </a:lnTo>
                  <a:lnTo>
                    <a:pt x="827" y="3323"/>
                  </a:lnTo>
                  <a:lnTo>
                    <a:pt x="796" y="3317"/>
                  </a:lnTo>
                  <a:lnTo>
                    <a:pt x="768" y="3310"/>
                  </a:lnTo>
                  <a:lnTo>
                    <a:pt x="743" y="3302"/>
                  </a:lnTo>
                  <a:lnTo>
                    <a:pt x="719" y="3295"/>
                  </a:lnTo>
                  <a:lnTo>
                    <a:pt x="697" y="3288"/>
                  </a:lnTo>
                  <a:lnTo>
                    <a:pt x="676" y="3280"/>
                  </a:lnTo>
                  <a:lnTo>
                    <a:pt x="643" y="3267"/>
                  </a:lnTo>
                  <a:lnTo>
                    <a:pt x="617" y="3254"/>
                  </a:lnTo>
                  <a:lnTo>
                    <a:pt x="598" y="3243"/>
                  </a:lnTo>
                  <a:lnTo>
                    <a:pt x="584" y="3233"/>
                  </a:lnTo>
                  <a:lnTo>
                    <a:pt x="576" y="3228"/>
                  </a:lnTo>
                  <a:lnTo>
                    <a:pt x="574" y="322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C8EF0CFB-E526-446F-BC27-8DB3C0423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2698750"/>
              <a:ext cx="1163638" cy="952500"/>
            </a:xfrm>
            <a:custGeom>
              <a:avLst/>
              <a:gdLst>
                <a:gd name="T0" fmla="*/ 3658 w 3661"/>
                <a:gd name="T1" fmla="*/ 2513 h 3001"/>
                <a:gd name="T2" fmla="*/ 3636 w 3661"/>
                <a:gd name="T3" fmla="*/ 2432 h 3001"/>
                <a:gd name="T4" fmla="*/ 3610 w 3661"/>
                <a:gd name="T5" fmla="*/ 2348 h 3001"/>
                <a:gd name="T6" fmla="*/ 3572 w 3661"/>
                <a:gd name="T7" fmla="*/ 2244 h 3001"/>
                <a:gd name="T8" fmla="*/ 3522 w 3661"/>
                <a:gd name="T9" fmla="*/ 2126 h 3001"/>
                <a:gd name="T10" fmla="*/ 3458 w 3661"/>
                <a:gd name="T11" fmla="*/ 1997 h 3001"/>
                <a:gd name="T12" fmla="*/ 3379 w 3661"/>
                <a:gd name="T13" fmla="*/ 1864 h 3001"/>
                <a:gd name="T14" fmla="*/ 3285 w 3661"/>
                <a:gd name="T15" fmla="*/ 1728 h 3001"/>
                <a:gd name="T16" fmla="*/ 3174 w 3661"/>
                <a:gd name="T17" fmla="*/ 1597 h 3001"/>
                <a:gd name="T18" fmla="*/ 3043 w 3661"/>
                <a:gd name="T19" fmla="*/ 1473 h 3001"/>
                <a:gd name="T20" fmla="*/ 2894 w 3661"/>
                <a:gd name="T21" fmla="*/ 1362 h 3001"/>
                <a:gd name="T22" fmla="*/ 2725 w 3661"/>
                <a:gd name="T23" fmla="*/ 1268 h 3001"/>
                <a:gd name="T24" fmla="*/ 2533 w 3661"/>
                <a:gd name="T25" fmla="*/ 1196 h 3001"/>
                <a:gd name="T26" fmla="*/ 2318 w 3661"/>
                <a:gd name="T27" fmla="*/ 1149 h 3001"/>
                <a:gd name="T28" fmla="*/ 2078 w 3661"/>
                <a:gd name="T29" fmla="*/ 1133 h 3001"/>
                <a:gd name="T30" fmla="*/ 1820 w 3661"/>
                <a:gd name="T31" fmla="*/ 1143 h 3001"/>
                <a:gd name="T32" fmla="*/ 1577 w 3661"/>
                <a:gd name="T33" fmla="*/ 1133 h 3001"/>
                <a:gd name="T34" fmla="*/ 1353 w 3661"/>
                <a:gd name="T35" fmla="*/ 1098 h 3001"/>
                <a:gd name="T36" fmla="*/ 1150 w 3661"/>
                <a:gd name="T37" fmla="*/ 1039 h 3001"/>
                <a:gd name="T38" fmla="*/ 965 w 3661"/>
                <a:gd name="T39" fmla="*/ 963 h 3001"/>
                <a:gd name="T40" fmla="*/ 800 w 3661"/>
                <a:gd name="T41" fmla="*/ 873 h 3001"/>
                <a:gd name="T42" fmla="*/ 651 w 3661"/>
                <a:gd name="T43" fmla="*/ 771 h 3001"/>
                <a:gd name="T44" fmla="*/ 521 w 3661"/>
                <a:gd name="T45" fmla="*/ 663 h 3001"/>
                <a:gd name="T46" fmla="*/ 407 w 3661"/>
                <a:gd name="T47" fmla="*/ 552 h 3001"/>
                <a:gd name="T48" fmla="*/ 310 w 3661"/>
                <a:gd name="T49" fmla="*/ 441 h 3001"/>
                <a:gd name="T50" fmla="*/ 228 w 3661"/>
                <a:gd name="T51" fmla="*/ 335 h 3001"/>
                <a:gd name="T52" fmla="*/ 161 w 3661"/>
                <a:gd name="T53" fmla="*/ 237 h 3001"/>
                <a:gd name="T54" fmla="*/ 109 w 3661"/>
                <a:gd name="T55" fmla="*/ 151 h 3001"/>
                <a:gd name="T56" fmla="*/ 70 w 3661"/>
                <a:gd name="T57" fmla="*/ 81 h 3001"/>
                <a:gd name="T58" fmla="*/ 37 w 3661"/>
                <a:gd name="T59" fmla="*/ 14 h 3001"/>
                <a:gd name="T60" fmla="*/ 28 w 3661"/>
                <a:gd name="T61" fmla="*/ 22 h 3001"/>
                <a:gd name="T62" fmla="*/ 16 w 3661"/>
                <a:gd name="T63" fmla="*/ 127 h 3001"/>
                <a:gd name="T64" fmla="*/ 7 w 3661"/>
                <a:gd name="T65" fmla="*/ 240 h 3001"/>
                <a:gd name="T66" fmla="*/ 1 w 3661"/>
                <a:gd name="T67" fmla="*/ 382 h 3001"/>
                <a:gd name="T68" fmla="*/ 0 w 3661"/>
                <a:gd name="T69" fmla="*/ 548 h 3001"/>
                <a:gd name="T70" fmla="*/ 7 w 3661"/>
                <a:gd name="T71" fmla="*/ 735 h 3001"/>
                <a:gd name="T72" fmla="*/ 25 w 3661"/>
                <a:gd name="T73" fmla="*/ 937 h 3001"/>
                <a:gd name="T74" fmla="*/ 57 w 3661"/>
                <a:gd name="T75" fmla="*/ 1150 h 3001"/>
                <a:gd name="T76" fmla="*/ 106 w 3661"/>
                <a:gd name="T77" fmla="*/ 1372 h 3001"/>
                <a:gd name="T78" fmla="*/ 174 w 3661"/>
                <a:gd name="T79" fmla="*/ 1595 h 3001"/>
                <a:gd name="T80" fmla="*/ 264 w 3661"/>
                <a:gd name="T81" fmla="*/ 1818 h 3001"/>
                <a:gd name="T82" fmla="*/ 378 w 3661"/>
                <a:gd name="T83" fmla="*/ 2035 h 3001"/>
                <a:gd name="T84" fmla="*/ 521 w 3661"/>
                <a:gd name="T85" fmla="*/ 2240 h 3001"/>
                <a:gd name="T86" fmla="*/ 693 w 3661"/>
                <a:gd name="T87" fmla="*/ 2432 h 3001"/>
                <a:gd name="T88" fmla="*/ 900 w 3661"/>
                <a:gd name="T89" fmla="*/ 2605 h 3001"/>
                <a:gd name="T90" fmla="*/ 1138 w 3661"/>
                <a:gd name="T91" fmla="*/ 2753 h 3001"/>
                <a:gd name="T92" fmla="*/ 1380 w 3661"/>
                <a:gd name="T93" fmla="*/ 2864 h 3001"/>
                <a:gd name="T94" fmla="*/ 1621 w 3661"/>
                <a:gd name="T95" fmla="*/ 2939 h 3001"/>
                <a:gd name="T96" fmla="*/ 1857 w 3661"/>
                <a:gd name="T97" fmla="*/ 2984 h 3001"/>
                <a:gd name="T98" fmla="*/ 2089 w 3661"/>
                <a:gd name="T99" fmla="*/ 3001 h 3001"/>
                <a:gd name="T100" fmla="*/ 2313 w 3661"/>
                <a:gd name="T101" fmla="*/ 2995 h 3001"/>
                <a:gd name="T102" fmla="*/ 2526 w 3661"/>
                <a:gd name="T103" fmla="*/ 2970 h 3001"/>
                <a:gd name="T104" fmla="*/ 2727 w 3661"/>
                <a:gd name="T105" fmla="*/ 2930 h 3001"/>
                <a:gd name="T106" fmla="*/ 2914 w 3661"/>
                <a:gd name="T107" fmla="*/ 2879 h 3001"/>
                <a:gd name="T108" fmla="*/ 3086 w 3661"/>
                <a:gd name="T109" fmla="*/ 2819 h 3001"/>
                <a:gd name="T110" fmla="*/ 3239 w 3661"/>
                <a:gd name="T111" fmla="*/ 2758 h 3001"/>
                <a:gd name="T112" fmla="*/ 3371 w 3661"/>
                <a:gd name="T113" fmla="*/ 2696 h 3001"/>
                <a:gd name="T114" fmla="*/ 3482 w 3661"/>
                <a:gd name="T115" fmla="*/ 2638 h 3001"/>
                <a:gd name="T116" fmla="*/ 3568 w 3661"/>
                <a:gd name="T117" fmla="*/ 2589 h 3001"/>
                <a:gd name="T118" fmla="*/ 3646 w 3661"/>
                <a:gd name="T119" fmla="*/ 2541 h 3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61" h="3001">
                  <a:moveTo>
                    <a:pt x="3661" y="2529"/>
                  </a:moveTo>
                  <a:lnTo>
                    <a:pt x="3658" y="2513"/>
                  </a:lnTo>
                  <a:lnTo>
                    <a:pt x="3646" y="2465"/>
                  </a:lnTo>
                  <a:lnTo>
                    <a:pt x="3636" y="2432"/>
                  </a:lnTo>
                  <a:lnTo>
                    <a:pt x="3625" y="2392"/>
                  </a:lnTo>
                  <a:lnTo>
                    <a:pt x="3610" y="2348"/>
                  </a:lnTo>
                  <a:lnTo>
                    <a:pt x="3593" y="2298"/>
                  </a:lnTo>
                  <a:lnTo>
                    <a:pt x="3572" y="2244"/>
                  </a:lnTo>
                  <a:lnTo>
                    <a:pt x="3548" y="2187"/>
                  </a:lnTo>
                  <a:lnTo>
                    <a:pt x="3522" y="2126"/>
                  </a:lnTo>
                  <a:lnTo>
                    <a:pt x="3492" y="2062"/>
                  </a:lnTo>
                  <a:lnTo>
                    <a:pt x="3458" y="1997"/>
                  </a:lnTo>
                  <a:lnTo>
                    <a:pt x="3420" y="1931"/>
                  </a:lnTo>
                  <a:lnTo>
                    <a:pt x="3379" y="1864"/>
                  </a:lnTo>
                  <a:lnTo>
                    <a:pt x="3335" y="1795"/>
                  </a:lnTo>
                  <a:lnTo>
                    <a:pt x="3285" y="1728"/>
                  </a:lnTo>
                  <a:lnTo>
                    <a:pt x="3232" y="1662"/>
                  </a:lnTo>
                  <a:lnTo>
                    <a:pt x="3174" y="1597"/>
                  </a:lnTo>
                  <a:lnTo>
                    <a:pt x="3111" y="1534"/>
                  </a:lnTo>
                  <a:lnTo>
                    <a:pt x="3043" y="1473"/>
                  </a:lnTo>
                  <a:lnTo>
                    <a:pt x="2971" y="1416"/>
                  </a:lnTo>
                  <a:lnTo>
                    <a:pt x="2894" y="1362"/>
                  </a:lnTo>
                  <a:lnTo>
                    <a:pt x="2812" y="1312"/>
                  </a:lnTo>
                  <a:lnTo>
                    <a:pt x="2725" y="1268"/>
                  </a:lnTo>
                  <a:lnTo>
                    <a:pt x="2631" y="1229"/>
                  </a:lnTo>
                  <a:lnTo>
                    <a:pt x="2533" y="1196"/>
                  </a:lnTo>
                  <a:lnTo>
                    <a:pt x="2428" y="1168"/>
                  </a:lnTo>
                  <a:lnTo>
                    <a:pt x="2318" y="1149"/>
                  </a:lnTo>
                  <a:lnTo>
                    <a:pt x="2202" y="1136"/>
                  </a:lnTo>
                  <a:lnTo>
                    <a:pt x="2078" y="1133"/>
                  </a:lnTo>
                  <a:lnTo>
                    <a:pt x="1949" y="1138"/>
                  </a:lnTo>
                  <a:lnTo>
                    <a:pt x="1820" y="1143"/>
                  </a:lnTo>
                  <a:lnTo>
                    <a:pt x="1696" y="1142"/>
                  </a:lnTo>
                  <a:lnTo>
                    <a:pt x="1577" y="1133"/>
                  </a:lnTo>
                  <a:lnTo>
                    <a:pt x="1463" y="1118"/>
                  </a:lnTo>
                  <a:lnTo>
                    <a:pt x="1353" y="1098"/>
                  </a:lnTo>
                  <a:lnTo>
                    <a:pt x="1249" y="1071"/>
                  </a:lnTo>
                  <a:lnTo>
                    <a:pt x="1150" y="1039"/>
                  </a:lnTo>
                  <a:lnTo>
                    <a:pt x="1055" y="1003"/>
                  </a:lnTo>
                  <a:lnTo>
                    <a:pt x="965" y="963"/>
                  </a:lnTo>
                  <a:lnTo>
                    <a:pt x="881" y="919"/>
                  </a:lnTo>
                  <a:lnTo>
                    <a:pt x="800" y="873"/>
                  </a:lnTo>
                  <a:lnTo>
                    <a:pt x="723" y="822"/>
                  </a:lnTo>
                  <a:lnTo>
                    <a:pt x="651" y="771"/>
                  </a:lnTo>
                  <a:lnTo>
                    <a:pt x="584" y="717"/>
                  </a:lnTo>
                  <a:lnTo>
                    <a:pt x="521" y="663"/>
                  </a:lnTo>
                  <a:lnTo>
                    <a:pt x="462" y="608"/>
                  </a:lnTo>
                  <a:lnTo>
                    <a:pt x="407" y="552"/>
                  </a:lnTo>
                  <a:lnTo>
                    <a:pt x="357" y="496"/>
                  </a:lnTo>
                  <a:lnTo>
                    <a:pt x="310" y="441"/>
                  </a:lnTo>
                  <a:lnTo>
                    <a:pt x="266" y="387"/>
                  </a:lnTo>
                  <a:lnTo>
                    <a:pt x="228" y="335"/>
                  </a:lnTo>
                  <a:lnTo>
                    <a:pt x="192" y="285"/>
                  </a:lnTo>
                  <a:lnTo>
                    <a:pt x="161" y="237"/>
                  </a:lnTo>
                  <a:lnTo>
                    <a:pt x="133" y="192"/>
                  </a:lnTo>
                  <a:lnTo>
                    <a:pt x="109" y="151"/>
                  </a:lnTo>
                  <a:lnTo>
                    <a:pt x="87" y="115"/>
                  </a:lnTo>
                  <a:lnTo>
                    <a:pt x="70" y="81"/>
                  </a:lnTo>
                  <a:lnTo>
                    <a:pt x="56" y="54"/>
                  </a:lnTo>
                  <a:lnTo>
                    <a:pt x="37" y="14"/>
                  </a:lnTo>
                  <a:lnTo>
                    <a:pt x="31" y="0"/>
                  </a:lnTo>
                  <a:lnTo>
                    <a:pt x="28" y="22"/>
                  </a:lnTo>
                  <a:lnTo>
                    <a:pt x="21" y="83"/>
                  </a:lnTo>
                  <a:lnTo>
                    <a:pt x="16" y="127"/>
                  </a:lnTo>
                  <a:lnTo>
                    <a:pt x="12" y="180"/>
                  </a:lnTo>
                  <a:lnTo>
                    <a:pt x="7" y="240"/>
                  </a:lnTo>
                  <a:lnTo>
                    <a:pt x="4" y="308"/>
                  </a:lnTo>
                  <a:lnTo>
                    <a:pt x="1" y="382"/>
                  </a:lnTo>
                  <a:lnTo>
                    <a:pt x="0" y="462"/>
                  </a:lnTo>
                  <a:lnTo>
                    <a:pt x="0" y="548"/>
                  </a:lnTo>
                  <a:lnTo>
                    <a:pt x="3" y="639"/>
                  </a:lnTo>
                  <a:lnTo>
                    <a:pt x="7" y="735"/>
                  </a:lnTo>
                  <a:lnTo>
                    <a:pt x="15" y="834"/>
                  </a:lnTo>
                  <a:lnTo>
                    <a:pt x="25" y="937"/>
                  </a:lnTo>
                  <a:lnTo>
                    <a:pt x="40" y="1043"/>
                  </a:lnTo>
                  <a:lnTo>
                    <a:pt x="57" y="1150"/>
                  </a:lnTo>
                  <a:lnTo>
                    <a:pt x="79" y="1261"/>
                  </a:lnTo>
                  <a:lnTo>
                    <a:pt x="106" y="1372"/>
                  </a:lnTo>
                  <a:lnTo>
                    <a:pt x="137" y="1484"/>
                  </a:lnTo>
                  <a:lnTo>
                    <a:pt x="174" y="1595"/>
                  </a:lnTo>
                  <a:lnTo>
                    <a:pt x="216" y="1707"/>
                  </a:lnTo>
                  <a:lnTo>
                    <a:pt x="264" y="1818"/>
                  </a:lnTo>
                  <a:lnTo>
                    <a:pt x="318" y="1928"/>
                  </a:lnTo>
                  <a:lnTo>
                    <a:pt x="378" y="2035"/>
                  </a:lnTo>
                  <a:lnTo>
                    <a:pt x="446" y="2139"/>
                  </a:lnTo>
                  <a:lnTo>
                    <a:pt x="521" y="2240"/>
                  </a:lnTo>
                  <a:lnTo>
                    <a:pt x="603" y="2339"/>
                  </a:lnTo>
                  <a:lnTo>
                    <a:pt x="693" y="2432"/>
                  </a:lnTo>
                  <a:lnTo>
                    <a:pt x="793" y="2521"/>
                  </a:lnTo>
                  <a:lnTo>
                    <a:pt x="900" y="2605"/>
                  </a:lnTo>
                  <a:lnTo>
                    <a:pt x="1017" y="2683"/>
                  </a:lnTo>
                  <a:lnTo>
                    <a:pt x="1138" y="2753"/>
                  </a:lnTo>
                  <a:lnTo>
                    <a:pt x="1259" y="2812"/>
                  </a:lnTo>
                  <a:lnTo>
                    <a:pt x="1380" y="2864"/>
                  </a:lnTo>
                  <a:lnTo>
                    <a:pt x="1501" y="2906"/>
                  </a:lnTo>
                  <a:lnTo>
                    <a:pt x="1621" y="2939"/>
                  </a:lnTo>
                  <a:lnTo>
                    <a:pt x="1739" y="2965"/>
                  </a:lnTo>
                  <a:lnTo>
                    <a:pt x="1857" y="2984"/>
                  </a:lnTo>
                  <a:lnTo>
                    <a:pt x="1973" y="2996"/>
                  </a:lnTo>
                  <a:lnTo>
                    <a:pt x="2089" y="3001"/>
                  </a:lnTo>
                  <a:lnTo>
                    <a:pt x="2202" y="3001"/>
                  </a:lnTo>
                  <a:lnTo>
                    <a:pt x="2313" y="2995"/>
                  </a:lnTo>
                  <a:lnTo>
                    <a:pt x="2420" y="2985"/>
                  </a:lnTo>
                  <a:lnTo>
                    <a:pt x="2526" y="2970"/>
                  </a:lnTo>
                  <a:lnTo>
                    <a:pt x="2628" y="2952"/>
                  </a:lnTo>
                  <a:lnTo>
                    <a:pt x="2727" y="2930"/>
                  </a:lnTo>
                  <a:lnTo>
                    <a:pt x="2823" y="2906"/>
                  </a:lnTo>
                  <a:lnTo>
                    <a:pt x="2914" y="2879"/>
                  </a:lnTo>
                  <a:lnTo>
                    <a:pt x="3002" y="2850"/>
                  </a:lnTo>
                  <a:lnTo>
                    <a:pt x="3086" y="2819"/>
                  </a:lnTo>
                  <a:lnTo>
                    <a:pt x="3164" y="2789"/>
                  </a:lnTo>
                  <a:lnTo>
                    <a:pt x="3239" y="2758"/>
                  </a:lnTo>
                  <a:lnTo>
                    <a:pt x="3308" y="2726"/>
                  </a:lnTo>
                  <a:lnTo>
                    <a:pt x="3371" y="2696"/>
                  </a:lnTo>
                  <a:lnTo>
                    <a:pt x="3429" y="2666"/>
                  </a:lnTo>
                  <a:lnTo>
                    <a:pt x="3482" y="2638"/>
                  </a:lnTo>
                  <a:lnTo>
                    <a:pt x="3528" y="2613"/>
                  </a:lnTo>
                  <a:lnTo>
                    <a:pt x="3568" y="2589"/>
                  </a:lnTo>
                  <a:lnTo>
                    <a:pt x="3601" y="2569"/>
                  </a:lnTo>
                  <a:lnTo>
                    <a:pt x="3646" y="2541"/>
                  </a:lnTo>
                  <a:lnTo>
                    <a:pt x="3661" y="25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82AF0D4F-86D0-47B9-8235-DF597B82B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1878013"/>
              <a:ext cx="1857375" cy="3262313"/>
            </a:xfrm>
            <a:custGeom>
              <a:avLst/>
              <a:gdLst>
                <a:gd name="T0" fmla="*/ 2836 w 5850"/>
                <a:gd name="T1" fmla="*/ 9637 h 10272"/>
                <a:gd name="T2" fmla="*/ 2951 w 5850"/>
                <a:gd name="T3" fmla="*/ 9153 h 10272"/>
                <a:gd name="T4" fmla="*/ 3023 w 5850"/>
                <a:gd name="T5" fmla="*/ 8517 h 10272"/>
                <a:gd name="T6" fmla="*/ 3003 w 5850"/>
                <a:gd name="T7" fmla="*/ 7746 h 10272"/>
                <a:gd name="T8" fmla="*/ 3139 w 5850"/>
                <a:gd name="T9" fmla="*/ 7276 h 10272"/>
                <a:gd name="T10" fmla="*/ 3674 w 5850"/>
                <a:gd name="T11" fmla="*/ 6933 h 10272"/>
                <a:gd name="T12" fmla="*/ 4468 w 5850"/>
                <a:gd name="T13" fmla="*/ 6359 h 10272"/>
                <a:gd name="T14" fmla="*/ 5082 w 5850"/>
                <a:gd name="T15" fmla="*/ 5789 h 10272"/>
                <a:gd name="T16" fmla="*/ 5500 w 5850"/>
                <a:gd name="T17" fmla="*/ 5279 h 10272"/>
                <a:gd name="T18" fmla="*/ 5746 w 5850"/>
                <a:gd name="T19" fmla="*/ 4894 h 10272"/>
                <a:gd name="T20" fmla="*/ 5845 w 5850"/>
                <a:gd name="T21" fmla="*/ 4701 h 10272"/>
                <a:gd name="T22" fmla="*/ 5694 w 5850"/>
                <a:gd name="T23" fmla="*/ 4963 h 10272"/>
                <a:gd name="T24" fmla="*/ 5435 w 5850"/>
                <a:gd name="T25" fmla="*/ 5296 h 10272"/>
                <a:gd name="T26" fmla="*/ 5061 w 5850"/>
                <a:gd name="T27" fmla="*/ 5709 h 10272"/>
                <a:gd name="T28" fmla="*/ 4560 w 5850"/>
                <a:gd name="T29" fmla="*/ 6140 h 10272"/>
                <a:gd name="T30" fmla="*/ 3984 w 5850"/>
                <a:gd name="T31" fmla="*/ 6550 h 10272"/>
                <a:gd name="T32" fmla="*/ 3300 w 5850"/>
                <a:gd name="T33" fmla="*/ 6973 h 10272"/>
                <a:gd name="T34" fmla="*/ 2853 w 5850"/>
                <a:gd name="T35" fmla="*/ 6905 h 10272"/>
                <a:gd name="T36" fmla="*/ 2568 w 5850"/>
                <a:gd name="T37" fmla="*/ 6026 h 10272"/>
                <a:gd name="T38" fmla="*/ 2095 w 5850"/>
                <a:gd name="T39" fmla="*/ 4864 h 10272"/>
                <a:gd name="T40" fmla="*/ 1586 w 5850"/>
                <a:gd name="T41" fmla="*/ 3741 h 10272"/>
                <a:gd name="T42" fmla="*/ 1329 w 5850"/>
                <a:gd name="T43" fmla="*/ 3037 h 10272"/>
                <a:gd name="T44" fmla="*/ 1248 w 5850"/>
                <a:gd name="T45" fmla="*/ 2377 h 10272"/>
                <a:gd name="T46" fmla="*/ 1323 w 5850"/>
                <a:gd name="T47" fmla="*/ 1677 h 10272"/>
                <a:gd name="T48" fmla="*/ 1469 w 5850"/>
                <a:gd name="T49" fmla="*/ 987 h 10272"/>
                <a:gd name="T50" fmla="*/ 1713 w 5850"/>
                <a:gd name="T51" fmla="*/ 132 h 10272"/>
                <a:gd name="T52" fmla="*/ 1679 w 5850"/>
                <a:gd name="T53" fmla="*/ 141 h 10272"/>
                <a:gd name="T54" fmla="*/ 1465 w 5850"/>
                <a:gd name="T55" fmla="*/ 619 h 10272"/>
                <a:gd name="T56" fmla="*/ 1240 w 5850"/>
                <a:gd name="T57" fmla="*/ 1356 h 10272"/>
                <a:gd name="T58" fmla="*/ 1131 w 5850"/>
                <a:gd name="T59" fmla="*/ 2270 h 10272"/>
                <a:gd name="T60" fmla="*/ 1228 w 5850"/>
                <a:gd name="T61" fmla="*/ 3136 h 10272"/>
                <a:gd name="T62" fmla="*/ 1370 w 5850"/>
                <a:gd name="T63" fmla="*/ 3635 h 10272"/>
                <a:gd name="T64" fmla="*/ 1549 w 5850"/>
                <a:gd name="T65" fmla="*/ 4107 h 10272"/>
                <a:gd name="T66" fmla="*/ 1963 w 5850"/>
                <a:gd name="T67" fmla="*/ 5009 h 10272"/>
                <a:gd name="T68" fmla="*/ 1734 w 5850"/>
                <a:gd name="T69" fmla="*/ 5129 h 10272"/>
                <a:gd name="T70" fmla="*/ 1217 w 5850"/>
                <a:gd name="T71" fmla="*/ 5072 h 10272"/>
                <a:gd name="T72" fmla="*/ 878 w 5850"/>
                <a:gd name="T73" fmla="*/ 4993 h 10272"/>
                <a:gd name="T74" fmla="*/ 516 w 5850"/>
                <a:gd name="T75" fmla="*/ 4864 h 10272"/>
                <a:gd name="T76" fmla="*/ 79 w 5850"/>
                <a:gd name="T77" fmla="*/ 4651 h 10272"/>
                <a:gd name="T78" fmla="*/ 66 w 5850"/>
                <a:gd name="T79" fmla="*/ 4657 h 10272"/>
                <a:gd name="T80" fmla="*/ 414 w 5850"/>
                <a:gd name="T81" fmla="*/ 4892 h 10272"/>
                <a:gd name="T82" fmla="*/ 777 w 5850"/>
                <a:gd name="T83" fmla="*/ 5081 h 10272"/>
                <a:gd name="T84" fmla="*/ 1187 w 5850"/>
                <a:gd name="T85" fmla="*/ 5221 h 10272"/>
                <a:gd name="T86" fmla="*/ 1652 w 5850"/>
                <a:gd name="T87" fmla="*/ 5273 h 10272"/>
                <a:gd name="T88" fmla="*/ 1974 w 5850"/>
                <a:gd name="T89" fmla="*/ 5270 h 10272"/>
                <a:gd name="T90" fmla="*/ 2298 w 5850"/>
                <a:gd name="T91" fmla="*/ 5776 h 10272"/>
                <a:gd name="T92" fmla="*/ 2443 w 5850"/>
                <a:gd name="T93" fmla="*/ 6192 h 10272"/>
                <a:gd name="T94" fmla="*/ 2552 w 5850"/>
                <a:gd name="T95" fmla="*/ 6627 h 10272"/>
                <a:gd name="T96" fmla="*/ 2615 w 5850"/>
                <a:gd name="T97" fmla="*/ 7087 h 10272"/>
                <a:gd name="T98" fmla="*/ 2609 w 5850"/>
                <a:gd name="T99" fmla="*/ 7802 h 10272"/>
                <a:gd name="T100" fmla="*/ 2488 w 5850"/>
                <a:gd name="T101" fmla="*/ 8589 h 10272"/>
                <a:gd name="T102" fmla="*/ 2295 w 5850"/>
                <a:gd name="T103" fmla="*/ 9304 h 10272"/>
                <a:gd name="T104" fmla="*/ 2081 w 5850"/>
                <a:gd name="T105" fmla="*/ 9897 h 10272"/>
                <a:gd name="T106" fmla="*/ 2475 w 5850"/>
                <a:gd name="T107" fmla="*/ 10234 h 10272"/>
                <a:gd name="T108" fmla="*/ 2595 w 5850"/>
                <a:gd name="T109" fmla="*/ 10081 h 10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850" h="10272">
                  <a:moveTo>
                    <a:pt x="2713" y="9983"/>
                  </a:moveTo>
                  <a:lnTo>
                    <a:pt x="2739" y="9918"/>
                  </a:lnTo>
                  <a:lnTo>
                    <a:pt x="2769" y="9839"/>
                  </a:lnTo>
                  <a:lnTo>
                    <a:pt x="2786" y="9793"/>
                  </a:lnTo>
                  <a:lnTo>
                    <a:pt x="2802" y="9745"/>
                  </a:lnTo>
                  <a:lnTo>
                    <a:pt x="2819" y="9693"/>
                  </a:lnTo>
                  <a:lnTo>
                    <a:pt x="2836" y="9637"/>
                  </a:lnTo>
                  <a:lnTo>
                    <a:pt x="2853" y="9578"/>
                  </a:lnTo>
                  <a:lnTo>
                    <a:pt x="2872" y="9515"/>
                  </a:lnTo>
                  <a:lnTo>
                    <a:pt x="2889" y="9449"/>
                  </a:lnTo>
                  <a:lnTo>
                    <a:pt x="2905" y="9380"/>
                  </a:lnTo>
                  <a:lnTo>
                    <a:pt x="2922" y="9307"/>
                  </a:lnTo>
                  <a:lnTo>
                    <a:pt x="2937" y="9232"/>
                  </a:lnTo>
                  <a:lnTo>
                    <a:pt x="2951" y="9153"/>
                  </a:lnTo>
                  <a:lnTo>
                    <a:pt x="2966" y="9071"/>
                  </a:lnTo>
                  <a:lnTo>
                    <a:pt x="2979" y="8986"/>
                  </a:lnTo>
                  <a:lnTo>
                    <a:pt x="2990" y="8898"/>
                  </a:lnTo>
                  <a:lnTo>
                    <a:pt x="3002" y="8807"/>
                  </a:lnTo>
                  <a:lnTo>
                    <a:pt x="3011" y="8713"/>
                  </a:lnTo>
                  <a:lnTo>
                    <a:pt x="3018" y="8616"/>
                  </a:lnTo>
                  <a:lnTo>
                    <a:pt x="3023" y="8517"/>
                  </a:lnTo>
                  <a:lnTo>
                    <a:pt x="3027" y="8415"/>
                  </a:lnTo>
                  <a:lnTo>
                    <a:pt x="3029" y="8310"/>
                  </a:lnTo>
                  <a:lnTo>
                    <a:pt x="3029" y="8202"/>
                  </a:lnTo>
                  <a:lnTo>
                    <a:pt x="3026" y="8092"/>
                  </a:lnTo>
                  <a:lnTo>
                    <a:pt x="3021" y="7979"/>
                  </a:lnTo>
                  <a:lnTo>
                    <a:pt x="3013" y="7864"/>
                  </a:lnTo>
                  <a:lnTo>
                    <a:pt x="3003" y="7746"/>
                  </a:lnTo>
                  <a:lnTo>
                    <a:pt x="2989" y="7626"/>
                  </a:lnTo>
                  <a:lnTo>
                    <a:pt x="2973" y="7504"/>
                  </a:lnTo>
                  <a:lnTo>
                    <a:pt x="2954" y="7379"/>
                  </a:lnTo>
                  <a:lnTo>
                    <a:pt x="2993" y="7358"/>
                  </a:lnTo>
                  <a:lnTo>
                    <a:pt x="3037" y="7334"/>
                  </a:lnTo>
                  <a:lnTo>
                    <a:pt x="3085" y="7307"/>
                  </a:lnTo>
                  <a:lnTo>
                    <a:pt x="3139" y="7276"/>
                  </a:lnTo>
                  <a:lnTo>
                    <a:pt x="3198" y="7240"/>
                  </a:lnTo>
                  <a:lnTo>
                    <a:pt x="3262" y="7202"/>
                  </a:lnTo>
                  <a:lnTo>
                    <a:pt x="3333" y="7157"/>
                  </a:lnTo>
                  <a:lnTo>
                    <a:pt x="3409" y="7109"/>
                  </a:lnTo>
                  <a:lnTo>
                    <a:pt x="3490" y="7055"/>
                  </a:lnTo>
                  <a:lnTo>
                    <a:pt x="3580" y="6997"/>
                  </a:lnTo>
                  <a:lnTo>
                    <a:pt x="3674" y="6933"/>
                  </a:lnTo>
                  <a:lnTo>
                    <a:pt x="3776" y="6864"/>
                  </a:lnTo>
                  <a:lnTo>
                    <a:pt x="3884" y="6787"/>
                  </a:lnTo>
                  <a:lnTo>
                    <a:pt x="4000" y="6706"/>
                  </a:lnTo>
                  <a:lnTo>
                    <a:pt x="4123" y="6618"/>
                  </a:lnTo>
                  <a:lnTo>
                    <a:pt x="4253" y="6523"/>
                  </a:lnTo>
                  <a:lnTo>
                    <a:pt x="4363" y="6441"/>
                  </a:lnTo>
                  <a:lnTo>
                    <a:pt x="4468" y="6359"/>
                  </a:lnTo>
                  <a:lnTo>
                    <a:pt x="4570" y="6276"/>
                  </a:lnTo>
                  <a:lnTo>
                    <a:pt x="4665" y="6193"/>
                  </a:lnTo>
                  <a:lnTo>
                    <a:pt x="4758" y="6111"/>
                  </a:lnTo>
                  <a:lnTo>
                    <a:pt x="4845" y="6029"/>
                  </a:lnTo>
                  <a:lnTo>
                    <a:pt x="4928" y="5948"/>
                  </a:lnTo>
                  <a:lnTo>
                    <a:pt x="5008" y="5868"/>
                  </a:lnTo>
                  <a:lnTo>
                    <a:pt x="5082" y="5789"/>
                  </a:lnTo>
                  <a:lnTo>
                    <a:pt x="5154" y="5710"/>
                  </a:lnTo>
                  <a:lnTo>
                    <a:pt x="5222" y="5634"/>
                  </a:lnTo>
                  <a:lnTo>
                    <a:pt x="5284" y="5559"/>
                  </a:lnTo>
                  <a:lnTo>
                    <a:pt x="5344" y="5486"/>
                  </a:lnTo>
                  <a:lnTo>
                    <a:pt x="5400" y="5415"/>
                  </a:lnTo>
                  <a:lnTo>
                    <a:pt x="5452" y="5345"/>
                  </a:lnTo>
                  <a:lnTo>
                    <a:pt x="5500" y="5279"/>
                  </a:lnTo>
                  <a:lnTo>
                    <a:pt x="5545" y="5215"/>
                  </a:lnTo>
                  <a:lnTo>
                    <a:pt x="5587" y="5153"/>
                  </a:lnTo>
                  <a:lnTo>
                    <a:pt x="5625" y="5095"/>
                  </a:lnTo>
                  <a:lnTo>
                    <a:pt x="5660" y="5039"/>
                  </a:lnTo>
                  <a:lnTo>
                    <a:pt x="5692" y="4988"/>
                  </a:lnTo>
                  <a:lnTo>
                    <a:pt x="5721" y="4939"/>
                  </a:lnTo>
                  <a:lnTo>
                    <a:pt x="5746" y="4894"/>
                  </a:lnTo>
                  <a:lnTo>
                    <a:pt x="5768" y="4853"/>
                  </a:lnTo>
                  <a:lnTo>
                    <a:pt x="5805" y="4785"/>
                  </a:lnTo>
                  <a:lnTo>
                    <a:pt x="5830" y="4733"/>
                  </a:lnTo>
                  <a:lnTo>
                    <a:pt x="5845" y="4701"/>
                  </a:lnTo>
                  <a:lnTo>
                    <a:pt x="5850" y="4690"/>
                  </a:lnTo>
                  <a:lnTo>
                    <a:pt x="5848" y="4693"/>
                  </a:lnTo>
                  <a:lnTo>
                    <a:pt x="5845" y="4701"/>
                  </a:lnTo>
                  <a:lnTo>
                    <a:pt x="5839" y="4717"/>
                  </a:lnTo>
                  <a:lnTo>
                    <a:pt x="5830" y="4739"/>
                  </a:lnTo>
                  <a:lnTo>
                    <a:pt x="5815" y="4769"/>
                  </a:lnTo>
                  <a:lnTo>
                    <a:pt x="5795" y="4805"/>
                  </a:lnTo>
                  <a:lnTo>
                    <a:pt x="5768" y="4850"/>
                  </a:lnTo>
                  <a:lnTo>
                    <a:pt x="5735" y="4902"/>
                  </a:lnTo>
                  <a:lnTo>
                    <a:pt x="5694" y="4963"/>
                  </a:lnTo>
                  <a:lnTo>
                    <a:pt x="5645" y="5032"/>
                  </a:lnTo>
                  <a:lnTo>
                    <a:pt x="5617" y="5070"/>
                  </a:lnTo>
                  <a:lnTo>
                    <a:pt x="5586" y="5111"/>
                  </a:lnTo>
                  <a:lnTo>
                    <a:pt x="5553" y="5153"/>
                  </a:lnTo>
                  <a:lnTo>
                    <a:pt x="5516" y="5198"/>
                  </a:lnTo>
                  <a:lnTo>
                    <a:pt x="5477" y="5246"/>
                  </a:lnTo>
                  <a:lnTo>
                    <a:pt x="5435" y="5296"/>
                  </a:lnTo>
                  <a:lnTo>
                    <a:pt x="5391" y="5349"/>
                  </a:lnTo>
                  <a:lnTo>
                    <a:pt x="5343" y="5403"/>
                  </a:lnTo>
                  <a:lnTo>
                    <a:pt x="5292" y="5460"/>
                  </a:lnTo>
                  <a:lnTo>
                    <a:pt x="5238" y="5521"/>
                  </a:lnTo>
                  <a:lnTo>
                    <a:pt x="5180" y="5584"/>
                  </a:lnTo>
                  <a:lnTo>
                    <a:pt x="5119" y="5649"/>
                  </a:lnTo>
                  <a:lnTo>
                    <a:pt x="5061" y="5709"/>
                  </a:lnTo>
                  <a:lnTo>
                    <a:pt x="4998" y="5771"/>
                  </a:lnTo>
                  <a:lnTo>
                    <a:pt x="4931" y="5833"/>
                  </a:lnTo>
                  <a:lnTo>
                    <a:pt x="4863" y="5894"/>
                  </a:lnTo>
                  <a:lnTo>
                    <a:pt x="4791" y="5956"/>
                  </a:lnTo>
                  <a:lnTo>
                    <a:pt x="4716" y="6018"/>
                  </a:lnTo>
                  <a:lnTo>
                    <a:pt x="4639" y="6079"/>
                  </a:lnTo>
                  <a:lnTo>
                    <a:pt x="4560" y="6140"/>
                  </a:lnTo>
                  <a:lnTo>
                    <a:pt x="4480" y="6200"/>
                  </a:lnTo>
                  <a:lnTo>
                    <a:pt x="4399" y="6261"/>
                  </a:lnTo>
                  <a:lnTo>
                    <a:pt x="4316" y="6320"/>
                  </a:lnTo>
                  <a:lnTo>
                    <a:pt x="4234" y="6380"/>
                  </a:lnTo>
                  <a:lnTo>
                    <a:pt x="4149" y="6437"/>
                  </a:lnTo>
                  <a:lnTo>
                    <a:pt x="4066" y="6494"/>
                  </a:lnTo>
                  <a:lnTo>
                    <a:pt x="3984" y="6550"/>
                  </a:lnTo>
                  <a:lnTo>
                    <a:pt x="3900" y="6603"/>
                  </a:lnTo>
                  <a:lnTo>
                    <a:pt x="3819" y="6656"/>
                  </a:lnTo>
                  <a:lnTo>
                    <a:pt x="3738" y="6707"/>
                  </a:lnTo>
                  <a:lnTo>
                    <a:pt x="3659" y="6756"/>
                  </a:lnTo>
                  <a:lnTo>
                    <a:pt x="3583" y="6804"/>
                  </a:lnTo>
                  <a:lnTo>
                    <a:pt x="3436" y="6893"/>
                  </a:lnTo>
                  <a:lnTo>
                    <a:pt x="3300" y="6973"/>
                  </a:lnTo>
                  <a:lnTo>
                    <a:pt x="3178" y="7044"/>
                  </a:lnTo>
                  <a:lnTo>
                    <a:pt x="3071" y="7103"/>
                  </a:lnTo>
                  <a:lnTo>
                    <a:pt x="2983" y="7150"/>
                  </a:lnTo>
                  <a:lnTo>
                    <a:pt x="2917" y="7186"/>
                  </a:lnTo>
                  <a:lnTo>
                    <a:pt x="2898" y="7093"/>
                  </a:lnTo>
                  <a:lnTo>
                    <a:pt x="2877" y="6999"/>
                  </a:lnTo>
                  <a:lnTo>
                    <a:pt x="2853" y="6905"/>
                  </a:lnTo>
                  <a:lnTo>
                    <a:pt x="2828" y="6810"/>
                  </a:lnTo>
                  <a:lnTo>
                    <a:pt x="2802" y="6713"/>
                  </a:lnTo>
                  <a:lnTo>
                    <a:pt x="2772" y="6616"/>
                  </a:lnTo>
                  <a:lnTo>
                    <a:pt x="2741" y="6517"/>
                  </a:lnTo>
                  <a:lnTo>
                    <a:pt x="2708" y="6417"/>
                  </a:lnTo>
                  <a:lnTo>
                    <a:pt x="2637" y="6217"/>
                  </a:lnTo>
                  <a:lnTo>
                    <a:pt x="2568" y="6026"/>
                  </a:lnTo>
                  <a:lnTo>
                    <a:pt x="2498" y="5839"/>
                  </a:lnTo>
                  <a:lnTo>
                    <a:pt x="2430" y="5661"/>
                  </a:lnTo>
                  <a:lnTo>
                    <a:pt x="2361" y="5490"/>
                  </a:lnTo>
                  <a:lnTo>
                    <a:pt x="2293" y="5325"/>
                  </a:lnTo>
                  <a:lnTo>
                    <a:pt x="2225" y="5166"/>
                  </a:lnTo>
                  <a:lnTo>
                    <a:pt x="2160" y="5013"/>
                  </a:lnTo>
                  <a:lnTo>
                    <a:pt x="2095" y="4864"/>
                  </a:lnTo>
                  <a:lnTo>
                    <a:pt x="2031" y="4723"/>
                  </a:lnTo>
                  <a:lnTo>
                    <a:pt x="1969" y="4585"/>
                  </a:lnTo>
                  <a:lnTo>
                    <a:pt x="1909" y="4452"/>
                  </a:lnTo>
                  <a:lnTo>
                    <a:pt x="1792" y="4200"/>
                  </a:lnTo>
                  <a:lnTo>
                    <a:pt x="1685" y="3964"/>
                  </a:lnTo>
                  <a:lnTo>
                    <a:pt x="1634" y="3851"/>
                  </a:lnTo>
                  <a:lnTo>
                    <a:pt x="1586" y="3741"/>
                  </a:lnTo>
                  <a:lnTo>
                    <a:pt x="1540" y="3634"/>
                  </a:lnTo>
                  <a:lnTo>
                    <a:pt x="1498" y="3530"/>
                  </a:lnTo>
                  <a:lnTo>
                    <a:pt x="1458" y="3428"/>
                  </a:lnTo>
                  <a:lnTo>
                    <a:pt x="1421" y="3328"/>
                  </a:lnTo>
                  <a:lnTo>
                    <a:pt x="1387" y="3229"/>
                  </a:lnTo>
                  <a:lnTo>
                    <a:pt x="1356" y="3132"/>
                  </a:lnTo>
                  <a:lnTo>
                    <a:pt x="1329" y="3037"/>
                  </a:lnTo>
                  <a:lnTo>
                    <a:pt x="1306" y="2942"/>
                  </a:lnTo>
                  <a:lnTo>
                    <a:pt x="1285" y="2847"/>
                  </a:lnTo>
                  <a:lnTo>
                    <a:pt x="1270" y="2753"/>
                  </a:lnTo>
                  <a:lnTo>
                    <a:pt x="1258" y="2660"/>
                  </a:lnTo>
                  <a:lnTo>
                    <a:pt x="1250" y="2566"/>
                  </a:lnTo>
                  <a:lnTo>
                    <a:pt x="1247" y="2471"/>
                  </a:lnTo>
                  <a:lnTo>
                    <a:pt x="1248" y="2377"/>
                  </a:lnTo>
                  <a:lnTo>
                    <a:pt x="1252" y="2280"/>
                  </a:lnTo>
                  <a:lnTo>
                    <a:pt x="1259" y="2183"/>
                  </a:lnTo>
                  <a:lnTo>
                    <a:pt x="1268" y="2082"/>
                  </a:lnTo>
                  <a:lnTo>
                    <a:pt x="1280" y="1982"/>
                  </a:lnTo>
                  <a:lnTo>
                    <a:pt x="1292" y="1881"/>
                  </a:lnTo>
                  <a:lnTo>
                    <a:pt x="1307" y="1779"/>
                  </a:lnTo>
                  <a:lnTo>
                    <a:pt x="1323" y="1677"/>
                  </a:lnTo>
                  <a:lnTo>
                    <a:pt x="1341" y="1575"/>
                  </a:lnTo>
                  <a:lnTo>
                    <a:pt x="1361" y="1475"/>
                  </a:lnTo>
                  <a:lnTo>
                    <a:pt x="1381" y="1374"/>
                  </a:lnTo>
                  <a:lnTo>
                    <a:pt x="1402" y="1275"/>
                  </a:lnTo>
                  <a:lnTo>
                    <a:pt x="1424" y="1177"/>
                  </a:lnTo>
                  <a:lnTo>
                    <a:pt x="1446" y="1081"/>
                  </a:lnTo>
                  <a:lnTo>
                    <a:pt x="1469" y="987"/>
                  </a:lnTo>
                  <a:lnTo>
                    <a:pt x="1492" y="895"/>
                  </a:lnTo>
                  <a:lnTo>
                    <a:pt x="1515" y="806"/>
                  </a:lnTo>
                  <a:lnTo>
                    <a:pt x="1561" y="638"/>
                  </a:lnTo>
                  <a:lnTo>
                    <a:pt x="1605" y="484"/>
                  </a:lnTo>
                  <a:lnTo>
                    <a:pt x="1645" y="345"/>
                  </a:lnTo>
                  <a:lnTo>
                    <a:pt x="1682" y="228"/>
                  </a:lnTo>
                  <a:lnTo>
                    <a:pt x="1713" y="132"/>
                  </a:lnTo>
                  <a:lnTo>
                    <a:pt x="1737" y="60"/>
                  </a:lnTo>
                  <a:lnTo>
                    <a:pt x="1751" y="15"/>
                  </a:lnTo>
                  <a:lnTo>
                    <a:pt x="1757" y="0"/>
                  </a:lnTo>
                  <a:lnTo>
                    <a:pt x="1748" y="15"/>
                  </a:lnTo>
                  <a:lnTo>
                    <a:pt x="1721" y="63"/>
                  </a:lnTo>
                  <a:lnTo>
                    <a:pt x="1701" y="99"/>
                  </a:lnTo>
                  <a:lnTo>
                    <a:pt x="1679" y="141"/>
                  </a:lnTo>
                  <a:lnTo>
                    <a:pt x="1654" y="191"/>
                  </a:lnTo>
                  <a:lnTo>
                    <a:pt x="1627" y="247"/>
                  </a:lnTo>
                  <a:lnTo>
                    <a:pt x="1597" y="309"/>
                  </a:lnTo>
                  <a:lnTo>
                    <a:pt x="1565" y="379"/>
                  </a:lnTo>
                  <a:lnTo>
                    <a:pt x="1533" y="453"/>
                  </a:lnTo>
                  <a:lnTo>
                    <a:pt x="1499" y="533"/>
                  </a:lnTo>
                  <a:lnTo>
                    <a:pt x="1465" y="619"/>
                  </a:lnTo>
                  <a:lnTo>
                    <a:pt x="1431" y="711"/>
                  </a:lnTo>
                  <a:lnTo>
                    <a:pt x="1396" y="807"/>
                  </a:lnTo>
                  <a:lnTo>
                    <a:pt x="1362" y="908"/>
                  </a:lnTo>
                  <a:lnTo>
                    <a:pt x="1329" y="1013"/>
                  </a:lnTo>
                  <a:lnTo>
                    <a:pt x="1298" y="1124"/>
                  </a:lnTo>
                  <a:lnTo>
                    <a:pt x="1267" y="1238"/>
                  </a:lnTo>
                  <a:lnTo>
                    <a:pt x="1240" y="1356"/>
                  </a:lnTo>
                  <a:lnTo>
                    <a:pt x="1214" y="1478"/>
                  </a:lnTo>
                  <a:lnTo>
                    <a:pt x="1191" y="1602"/>
                  </a:lnTo>
                  <a:lnTo>
                    <a:pt x="1171" y="1730"/>
                  </a:lnTo>
                  <a:lnTo>
                    <a:pt x="1155" y="1862"/>
                  </a:lnTo>
                  <a:lnTo>
                    <a:pt x="1143" y="1995"/>
                  </a:lnTo>
                  <a:lnTo>
                    <a:pt x="1135" y="2132"/>
                  </a:lnTo>
                  <a:lnTo>
                    <a:pt x="1131" y="2270"/>
                  </a:lnTo>
                  <a:lnTo>
                    <a:pt x="1134" y="2411"/>
                  </a:lnTo>
                  <a:lnTo>
                    <a:pt x="1140" y="2554"/>
                  </a:lnTo>
                  <a:lnTo>
                    <a:pt x="1153" y="2696"/>
                  </a:lnTo>
                  <a:lnTo>
                    <a:pt x="1171" y="2841"/>
                  </a:lnTo>
                  <a:lnTo>
                    <a:pt x="1196" y="2987"/>
                  </a:lnTo>
                  <a:lnTo>
                    <a:pt x="1212" y="3063"/>
                  </a:lnTo>
                  <a:lnTo>
                    <a:pt x="1228" y="3136"/>
                  </a:lnTo>
                  <a:lnTo>
                    <a:pt x="1246" y="3210"/>
                  </a:lnTo>
                  <a:lnTo>
                    <a:pt x="1264" y="3282"/>
                  </a:lnTo>
                  <a:lnTo>
                    <a:pt x="1283" y="3354"/>
                  </a:lnTo>
                  <a:lnTo>
                    <a:pt x="1304" y="3425"/>
                  </a:lnTo>
                  <a:lnTo>
                    <a:pt x="1325" y="3495"/>
                  </a:lnTo>
                  <a:lnTo>
                    <a:pt x="1347" y="3566"/>
                  </a:lnTo>
                  <a:lnTo>
                    <a:pt x="1370" y="3635"/>
                  </a:lnTo>
                  <a:lnTo>
                    <a:pt x="1394" y="3704"/>
                  </a:lnTo>
                  <a:lnTo>
                    <a:pt x="1418" y="3773"/>
                  </a:lnTo>
                  <a:lnTo>
                    <a:pt x="1443" y="3840"/>
                  </a:lnTo>
                  <a:lnTo>
                    <a:pt x="1469" y="3908"/>
                  </a:lnTo>
                  <a:lnTo>
                    <a:pt x="1496" y="3975"/>
                  </a:lnTo>
                  <a:lnTo>
                    <a:pt x="1523" y="4041"/>
                  </a:lnTo>
                  <a:lnTo>
                    <a:pt x="1549" y="4107"/>
                  </a:lnTo>
                  <a:lnTo>
                    <a:pt x="1606" y="4239"/>
                  </a:lnTo>
                  <a:lnTo>
                    <a:pt x="1663" y="4369"/>
                  </a:lnTo>
                  <a:lnTo>
                    <a:pt x="1723" y="4499"/>
                  </a:lnTo>
                  <a:lnTo>
                    <a:pt x="1782" y="4627"/>
                  </a:lnTo>
                  <a:lnTo>
                    <a:pt x="1843" y="4755"/>
                  </a:lnTo>
                  <a:lnTo>
                    <a:pt x="1902" y="4883"/>
                  </a:lnTo>
                  <a:lnTo>
                    <a:pt x="1963" y="5009"/>
                  </a:lnTo>
                  <a:lnTo>
                    <a:pt x="2022" y="5136"/>
                  </a:lnTo>
                  <a:lnTo>
                    <a:pt x="1989" y="5137"/>
                  </a:lnTo>
                  <a:lnTo>
                    <a:pt x="1949" y="5136"/>
                  </a:lnTo>
                  <a:lnTo>
                    <a:pt x="1903" y="5136"/>
                  </a:lnTo>
                  <a:lnTo>
                    <a:pt x="1852" y="5135"/>
                  </a:lnTo>
                  <a:lnTo>
                    <a:pt x="1795" y="5133"/>
                  </a:lnTo>
                  <a:lnTo>
                    <a:pt x="1734" y="5129"/>
                  </a:lnTo>
                  <a:lnTo>
                    <a:pt x="1668" y="5126"/>
                  </a:lnTo>
                  <a:lnTo>
                    <a:pt x="1600" y="5120"/>
                  </a:lnTo>
                  <a:lnTo>
                    <a:pt x="1528" y="5114"/>
                  </a:lnTo>
                  <a:lnTo>
                    <a:pt x="1452" y="5106"/>
                  </a:lnTo>
                  <a:lnTo>
                    <a:pt x="1376" y="5096"/>
                  </a:lnTo>
                  <a:lnTo>
                    <a:pt x="1297" y="5086"/>
                  </a:lnTo>
                  <a:lnTo>
                    <a:pt x="1217" y="5072"/>
                  </a:lnTo>
                  <a:lnTo>
                    <a:pt x="1137" y="5057"/>
                  </a:lnTo>
                  <a:lnTo>
                    <a:pt x="1097" y="5049"/>
                  </a:lnTo>
                  <a:lnTo>
                    <a:pt x="1056" y="5040"/>
                  </a:lnTo>
                  <a:lnTo>
                    <a:pt x="1016" y="5031"/>
                  </a:lnTo>
                  <a:lnTo>
                    <a:pt x="976" y="5021"/>
                  </a:lnTo>
                  <a:lnTo>
                    <a:pt x="927" y="5007"/>
                  </a:lnTo>
                  <a:lnTo>
                    <a:pt x="878" y="4993"/>
                  </a:lnTo>
                  <a:lnTo>
                    <a:pt x="830" y="4980"/>
                  </a:lnTo>
                  <a:lnTo>
                    <a:pt x="783" y="4964"/>
                  </a:lnTo>
                  <a:lnTo>
                    <a:pt x="736" y="4948"/>
                  </a:lnTo>
                  <a:lnTo>
                    <a:pt x="691" y="4932"/>
                  </a:lnTo>
                  <a:lnTo>
                    <a:pt x="646" y="4916"/>
                  </a:lnTo>
                  <a:lnTo>
                    <a:pt x="602" y="4899"/>
                  </a:lnTo>
                  <a:lnTo>
                    <a:pt x="516" y="4864"/>
                  </a:lnTo>
                  <a:lnTo>
                    <a:pt x="436" y="4829"/>
                  </a:lnTo>
                  <a:lnTo>
                    <a:pt x="361" y="4795"/>
                  </a:lnTo>
                  <a:lnTo>
                    <a:pt x="291" y="4762"/>
                  </a:lnTo>
                  <a:lnTo>
                    <a:pt x="227" y="4730"/>
                  </a:lnTo>
                  <a:lnTo>
                    <a:pt x="170" y="4701"/>
                  </a:lnTo>
                  <a:lnTo>
                    <a:pt x="120" y="4674"/>
                  </a:lnTo>
                  <a:lnTo>
                    <a:pt x="79" y="4651"/>
                  </a:lnTo>
                  <a:lnTo>
                    <a:pt x="44" y="4632"/>
                  </a:lnTo>
                  <a:lnTo>
                    <a:pt x="20" y="4617"/>
                  </a:lnTo>
                  <a:lnTo>
                    <a:pt x="5" y="4608"/>
                  </a:lnTo>
                  <a:lnTo>
                    <a:pt x="0" y="4605"/>
                  </a:lnTo>
                  <a:lnTo>
                    <a:pt x="8" y="4611"/>
                  </a:lnTo>
                  <a:lnTo>
                    <a:pt x="29" y="4629"/>
                  </a:lnTo>
                  <a:lnTo>
                    <a:pt x="66" y="4657"/>
                  </a:lnTo>
                  <a:lnTo>
                    <a:pt x="114" y="4692"/>
                  </a:lnTo>
                  <a:lnTo>
                    <a:pt x="174" y="4735"/>
                  </a:lnTo>
                  <a:lnTo>
                    <a:pt x="245" y="4785"/>
                  </a:lnTo>
                  <a:lnTo>
                    <a:pt x="284" y="4810"/>
                  </a:lnTo>
                  <a:lnTo>
                    <a:pt x="326" y="4836"/>
                  </a:lnTo>
                  <a:lnTo>
                    <a:pt x="370" y="4863"/>
                  </a:lnTo>
                  <a:lnTo>
                    <a:pt x="414" y="4892"/>
                  </a:lnTo>
                  <a:lnTo>
                    <a:pt x="462" y="4919"/>
                  </a:lnTo>
                  <a:lnTo>
                    <a:pt x="511" y="4948"/>
                  </a:lnTo>
                  <a:lnTo>
                    <a:pt x="562" y="4975"/>
                  </a:lnTo>
                  <a:lnTo>
                    <a:pt x="614" y="5003"/>
                  </a:lnTo>
                  <a:lnTo>
                    <a:pt x="667" y="5030"/>
                  </a:lnTo>
                  <a:lnTo>
                    <a:pt x="721" y="5056"/>
                  </a:lnTo>
                  <a:lnTo>
                    <a:pt x="777" y="5081"/>
                  </a:lnTo>
                  <a:lnTo>
                    <a:pt x="834" y="5106"/>
                  </a:lnTo>
                  <a:lnTo>
                    <a:pt x="892" y="5129"/>
                  </a:lnTo>
                  <a:lnTo>
                    <a:pt x="950" y="5151"/>
                  </a:lnTo>
                  <a:lnTo>
                    <a:pt x="1009" y="5172"/>
                  </a:lnTo>
                  <a:lnTo>
                    <a:pt x="1069" y="5190"/>
                  </a:lnTo>
                  <a:lnTo>
                    <a:pt x="1128" y="5206"/>
                  </a:lnTo>
                  <a:lnTo>
                    <a:pt x="1187" y="5221"/>
                  </a:lnTo>
                  <a:lnTo>
                    <a:pt x="1248" y="5232"/>
                  </a:lnTo>
                  <a:lnTo>
                    <a:pt x="1307" y="5241"/>
                  </a:lnTo>
                  <a:lnTo>
                    <a:pt x="1385" y="5251"/>
                  </a:lnTo>
                  <a:lnTo>
                    <a:pt x="1458" y="5259"/>
                  </a:lnTo>
                  <a:lnTo>
                    <a:pt x="1526" y="5265"/>
                  </a:lnTo>
                  <a:lnTo>
                    <a:pt x="1592" y="5270"/>
                  </a:lnTo>
                  <a:lnTo>
                    <a:pt x="1652" y="5273"/>
                  </a:lnTo>
                  <a:lnTo>
                    <a:pt x="1710" y="5275"/>
                  </a:lnTo>
                  <a:lnTo>
                    <a:pt x="1763" y="5277"/>
                  </a:lnTo>
                  <a:lnTo>
                    <a:pt x="1813" y="5277"/>
                  </a:lnTo>
                  <a:lnTo>
                    <a:pt x="1859" y="5275"/>
                  </a:lnTo>
                  <a:lnTo>
                    <a:pt x="1900" y="5274"/>
                  </a:lnTo>
                  <a:lnTo>
                    <a:pt x="1939" y="5272"/>
                  </a:lnTo>
                  <a:lnTo>
                    <a:pt x="1974" y="5270"/>
                  </a:lnTo>
                  <a:lnTo>
                    <a:pt x="2032" y="5264"/>
                  </a:lnTo>
                  <a:lnTo>
                    <a:pt x="2078" y="5257"/>
                  </a:lnTo>
                  <a:lnTo>
                    <a:pt x="2129" y="5371"/>
                  </a:lnTo>
                  <a:lnTo>
                    <a:pt x="2180" y="5486"/>
                  </a:lnTo>
                  <a:lnTo>
                    <a:pt x="2229" y="5601"/>
                  </a:lnTo>
                  <a:lnTo>
                    <a:pt x="2275" y="5717"/>
                  </a:lnTo>
                  <a:lnTo>
                    <a:pt x="2298" y="5776"/>
                  </a:lnTo>
                  <a:lnTo>
                    <a:pt x="2321" y="5834"/>
                  </a:lnTo>
                  <a:lnTo>
                    <a:pt x="2343" y="5893"/>
                  </a:lnTo>
                  <a:lnTo>
                    <a:pt x="2365" y="5953"/>
                  </a:lnTo>
                  <a:lnTo>
                    <a:pt x="2385" y="6012"/>
                  </a:lnTo>
                  <a:lnTo>
                    <a:pt x="2405" y="6071"/>
                  </a:lnTo>
                  <a:lnTo>
                    <a:pt x="2424" y="6132"/>
                  </a:lnTo>
                  <a:lnTo>
                    <a:pt x="2443" y="6192"/>
                  </a:lnTo>
                  <a:lnTo>
                    <a:pt x="2460" y="6253"/>
                  </a:lnTo>
                  <a:lnTo>
                    <a:pt x="2478" y="6314"/>
                  </a:lnTo>
                  <a:lnTo>
                    <a:pt x="2495" y="6376"/>
                  </a:lnTo>
                  <a:lnTo>
                    <a:pt x="2510" y="6438"/>
                  </a:lnTo>
                  <a:lnTo>
                    <a:pt x="2524" y="6501"/>
                  </a:lnTo>
                  <a:lnTo>
                    <a:pt x="2539" y="6563"/>
                  </a:lnTo>
                  <a:lnTo>
                    <a:pt x="2552" y="6627"/>
                  </a:lnTo>
                  <a:lnTo>
                    <a:pt x="2563" y="6691"/>
                  </a:lnTo>
                  <a:lnTo>
                    <a:pt x="2575" y="6755"/>
                  </a:lnTo>
                  <a:lnTo>
                    <a:pt x="2585" y="6820"/>
                  </a:lnTo>
                  <a:lnTo>
                    <a:pt x="2594" y="6886"/>
                  </a:lnTo>
                  <a:lnTo>
                    <a:pt x="2602" y="6953"/>
                  </a:lnTo>
                  <a:lnTo>
                    <a:pt x="2609" y="7019"/>
                  </a:lnTo>
                  <a:lnTo>
                    <a:pt x="2615" y="7087"/>
                  </a:lnTo>
                  <a:lnTo>
                    <a:pt x="2619" y="7155"/>
                  </a:lnTo>
                  <a:lnTo>
                    <a:pt x="2623" y="7223"/>
                  </a:lnTo>
                  <a:lnTo>
                    <a:pt x="2626" y="7340"/>
                  </a:lnTo>
                  <a:lnTo>
                    <a:pt x="2626" y="7455"/>
                  </a:lnTo>
                  <a:lnTo>
                    <a:pt x="2624" y="7572"/>
                  </a:lnTo>
                  <a:lnTo>
                    <a:pt x="2618" y="7687"/>
                  </a:lnTo>
                  <a:lnTo>
                    <a:pt x="2609" y="7802"/>
                  </a:lnTo>
                  <a:lnTo>
                    <a:pt x="2599" y="7917"/>
                  </a:lnTo>
                  <a:lnTo>
                    <a:pt x="2585" y="8032"/>
                  </a:lnTo>
                  <a:lnTo>
                    <a:pt x="2570" y="8145"/>
                  </a:lnTo>
                  <a:lnTo>
                    <a:pt x="2552" y="8258"/>
                  </a:lnTo>
                  <a:lnTo>
                    <a:pt x="2532" y="8370"/>
                  </a:lnTo>
                  <a:lnTo>
                    <a:pt x="2511" y="8479"/>
                  </a:lnTo>
                  <a:lnTo>
                    <a:pt x="2488" y="8589"/>
                  </a:lnTo>
                  <a:lnTo>
                    <a:pt x="2464" y="8696"/>
                  </a:lnTo>
                  <a:lnTo>
                    <a:pt x="2438" y="8802"/>
                  </a:lnTo>
                  <a:lnTo>
                    <a:pt x="2411" y="8907"/>
                  </a:lnTo>
                  <a:lnTo>
                    <a:pt x="2383" y="9009"/>
                  </a:lnTo>
                  <a:lnTo>
                    <a:pt x="2354" y="9109"/>
                  </a:lnTo>
                  <a:lnTo>
                    <a:pt x="2325" y="9208"/>
                  </a:lnTo>
                  <a:lnTo>
                    <a:pt x="2295" y="9304"/>
                  </a:lnTo>
                  <a:lnTo>
                    <a:pt x="2264" y="9397"/>
                  </a:lnTo>
                  <a:lnTo>
                    <a:pt x="2234" y="9487"/>
                  </a:lnTo>
                  <a:lnTo>
                    <a:pt x="2204" y="9575"/>
                  </a:lnTo>
                  <a:lnTo>
                    <a:pt x="2173" y="9661"/>
                  </a:lnTo>
                  <a:lnTo>
                    <a:pt x="2142" y="9743"/>
                  </a:lnTo>
                  <a:lnTo>
                    <a:pt x="2111" y="9822"/>
                  </a:lnTo>
                  <a:lnTo>
                    <a:pt x="2081" y="9897"/>
                  </a:lnTo>
                  <a:lnTo>
                    <a:pt x="2053" y="9969"/>
                  </a:lnTo>
                  <a:lnTo>
                    <a:pt x="2024" y="10038"/>
                  </a:lnTo>
                  <a:lnTo>
                    <a:pt x="1971" y="10162"/>
                  </a:lnTo>
                  <a:lnTo>
                    <a:pt x="1923" y="10272"/>
                  </a:lnTo>
                  <a:lnTo>
                    <a:pt x="2451" y="10272"/>
                  </a:lnTo>
                  <a:lnTo>
                    <a:pt x="2451" y="10272"/>
                  </a:lnTo>
                  <a:lnTo>
                    <a:pt x="2475" y="10234"/>
                  </a:lnTo>
                  <a:lnTo>
                    <a:pt x="2502" y="10196"/>
                  </a:lnTo>
                  <a:lnTo>
                    <a:pt x="2515" y="10176"/>
                  </a:lnTo>
                  <a:lnTo>
                    <a:pt x="2530" y="10156"/>
                  </a:lnTo>
                  <a:lnTo>
                    <a:pt x="2545" y="10137"/>
                  </a:lnTo>
                  <a:lnTo>
                    <a:pt x="2561" y="10119"/>
                  </a:lnTo>
                  <a:lnTo>
                    <a:pt x="2578" y="10099"/>
                  </a:lnTo>
                  <a:lnTo>
                    <a:pt x="2595" y="10081"/>
                  </a:lnTo>
                  <a:lnTo>
                    <a:pt x="2613" y="10063"/>
                  </a:lnTo>
                  <a:lnTo>
                    <a:pt x="2632" y="10045"/>
                  </a:lnTo>
                  <a:lnTo>
                    <a:pt x="2651" y="10029"/>
                  </a:lnTo>
                  <a:lnTo>
                    <a:pt x="2671" y="10013"/>
                  </a:lnTo>
                  <a:lnTo>
                    <a:pt x="2691" y="9997"/>
                  </a:lnTo>
                  <a:lnTo>
                    <a:pt x="2713" y="998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9C43741-EEC3-4C0B-A26D-091DC2C60718}"/>
              </a:ext>
            </a:extLst>
          </p:cNvPr>
          <p:cNvSpPr/>
          <p:nvPr/>
        </p:nvSpPr>
        <p:spPr>
          <a:xfrm>
            <a:off x="1011167" y="2442206"/>
            <a:ext cx="4908950" cy="2912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Nunc viverra imperdiet enim. Fusce est. Vivamus a tellus.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Pellentesque habitant morbi tristique senectus et netus et malesuada fames ac turpis egestas. Proin pharetra nonummy pede. Mauris et orci.</a:t>
            </a:r>
          </a:p>
          <a:p>
            <a:pPr>
              <a:lnSpc>
                <a:spcPct val="120000"/>
              </a:lnSpc>
            </a:pP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24BFC9D-A03A-4BEF-A4EA-0CFB29119B38}"/>
              </a:ext>
            </a:extLst>
          </p:cNvPr>
          <p:cNvGrpSpPr/>
          <p:nvPr/>
        </p:nvGrpSpPr>
        <p:grpSpPr>
          <a:xfrm>
            <a:off x="994545" y="1345084"/>
            <a:ext cx="5410201" cy="1119602"/>
            <a:chOff x="1070745" y="1540022"/>
            <a:chExt cx="5410201" cy="1119602"/>
          </a:xfrm>
        </p:grpSpPr>
        <p:sp>
          <p:nvSpPr>
            <p:cNvPr id="17" name="Text Placeholder 2">
              <a:extLst>
                <a:ext uri="{FF2B5EF4-FFF2-40B4-BE49-F238E27FC236}">
                  <a16:creationId xmlns="" xmlns:a16="http://schemas.microsoft.com/office/drawing/2014/main" id="{1D40682C-5E29-4AF0-9A76-7EF7386BDA45}"/>
                </a:ext>
              </a:extLst>
            </p:cNvPr>
            <p:cNvSpPr txBox="1">
              <a:spLocks/>
            </p:cNvSpPr>
            <p:nvPr/>
          </p:nvSpPr>
          <p:spPr>
            <a:xfrm>
              <a:off x="1070745" y="1540022"/>
              <a:ext cx="541020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BBBB792B-BED6-4BA7-B045-DC88820219D7}"/>
                </a:ext>
              </a:extLst>
            </p:cNvPr>
            <p:cNvGrpSpPr/>
            <p:nvPr/>
          </p:nvGrpSpPr>
          <p:grpSpPr>
            <a:xfrm flipH="1">
              <a:off x="1195384" y="2272213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F2A95F12-5AE2-41D2-A774-0C0CB3A52640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67D4534E-B7B0-419F-8746-4DB1E5070F33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111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8D5CB71-5712-42E2-9B04-19CE4EB54F7B}"/>
              </a:ext>
            </a:extLst>
          </p:cNvPr>
          <p:cNvGrpSpPr/>
          <p:nvPr/>
        </p:nvGrpSpPr>
        <p:grpSpPr>
          <a:xfrm>
            <a:off x="7826538" y="1616031"/>
            <a:ext cx="2118812" cy="2118810"/>
            <a:chOff x="7826538" y="1616031"/>
            <a:chExt cx="2118812" cy="2118810"/>
          </a:xfrm>
        </p:grpSpPr>
        <p:sp>
          <p:nvSpPr>
            <p:cNvPr id="5" name="Freeform 130">
              <a:extLst>
                <a:ext uri="{FF2B5EF4-FFF2-40B4-BE49-F238E27FC236}">
                  <a16:creationId xmlns="" xmlns:a16="http://schemas.microsoft.com/office/drawing/2014/main" id="{18FDE17A-9F89-49CE-AD0D-815467857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538" y="1616031"/>
              <a:ext cx="2118812" cy="2118810"/>
            </a:xfrm>
            <a:custGeom>
              <a:avLst/>
              <a:gdLst>
                <a:gd name="T0" fmla="*/ 737 w 749"/>
                <a:gd name="T1" fmla="*/ 461 h 749"/>
                <a:gd name="T2" fmla="*/ 749 w 749"/>
                <a:gd name="T3" fmla="*/ 387 h 749"/>
                <a:gd name="T4" fmla="*/ 670 w 749"/>
                <a:gd name="T5" fmla="*/ 347 h 749"/>
                <a:gd name="T6" fmla="*/ 668 w 749"/>
                <a:gd name="T7" fmla="*/ 322 h 749"/>
                <a:gd name="T8" fmla="*/ 738 w 749"/>
                <a:gd name="T9" fmla="*/ 268 h 749"/>
                <a:gd name="T10" fmla="*/ 712 w 749"/>
                <a:gd name="T11" fmla="*/ 198 h 749"/>
                <a:gd name="T12" fmla="*/ 621 w 749"/>
                <a:gd name="T13" fmla="*/ 203 h 749"/>
                <a:gd name="T14" fmla="*/ 606 w 749"/>
                <a:gd name="T15" fmla="*/ 183 h 749"/>
                <a:gd name="T16" fmla="*/ 640 w 749"/>
                <a:gd name="T17" fmla="*/ 101 h 749"/>
                <a:gd name="T18" fmla="*/ 582 w 749"/>
                <a:gd name="T19" fmla="*/ 53 h 749"/>
                <a:gd name="T20" fmla="*/ 506 w 749"/>
                <a:gd name="T21" fmla="*/ 103 h 749"/>
                <a:gd name="T22" fmla="*/ 482 w 749"/>
                <a:gd name="T23" fmla="*/ 94 h 749"/>
                <a:gd name="T24" fmla="*/ 470 w 749"/>
                <a:gd name="T25" fmla="*/ 12 h 749"/>
                <a:gd name="T26" fmla="*/ 396 w 749"/>
                <a:gd name="T27" fmla="*/ 0 h 749"/>
                <a:gd name="T28" fmla="*/ 357 w 749"/>
                <a:gd name="T29" fmla="*/ 76 h 749"/>
                <a:gd name="T30" fmla="*/ 331 w 749"/>
                <a:gd name="T31" fmla="*/ 78 h 749"/>
                <a:gd name="T32" fmla="*/ 278 w 749"/>
                <a:gd name="T33" fmla="*/ 12 h 749"/>
                <a:gd name="T34" fmla="*/ 208 w 749"/>
                <a:gd name="T35" fmla="*/ 38 h 749"/>
                <a:gd name="T36" fmla="*/ 213 w 749"/>
                <a:gd name="T37" fmla="*/ 124 h 749"/>
                <a:gd name="T38" fmla="*/ 192 w 749"/>
                <a:gd name="T39" fmla="*/ 140 h 749"/>
                <a:gd name="T40" fmla="*/ 113 w 749"/>
                <a:gd name="T41" fmla="*/ 109 h 749"/>
                <a:gd name="T42" fmla="*/ 66 w 749"/>
                <a:gd name="T43" fmla="*/ 167 h 749"/>
                <a:gd name="T44" fmla="*/ 113 w 749"/>
                <a:gd name="T45" fmla="*/ 239 h 749"/>
                <a:gd name="T46" fmla="*/ 101 w 749"/>
                <a:gd name="T47" fmla="*/ 263 h 749"/>
                <a:gd name="T48" fmla="*/ 12 w 749"/>
                <a:gd name="T49" fmla="*/ 275 h 749"/>
                <a:gd name="T50" fmla="*/ 0 w 749"/>
                <a:gd name="T51" fmla="*/ 349 h 749"/>
                <a:gd name="T52" fmla="*/ 83 w 749"/>
                <a:gd name="T53" fmla="*/ 390 h 749"/>
                <a:gd name="T54" fmla="*/ 86 w 749"/>
                <a:gd name="T55" fmla="*/ 414 h 749"/>
                <a:gd name="T56" fmla="*/ 16 w 749"/>
                <a:gd name="T57" fmla="*/ 469 h 749"/>
                <a:gd name="T58" fmla="*/ 43 w 749"/>
                <a:gd name="T59" fmla="*/ 539 h 749"/>
                <a:gd name="T60" fmla="*/ 134 w 749"/>
                <a:gd name="T61" fmla="*/ 534 h 749"/>
                <a:gd name="T62" fmla="*/ 149 w 749"/>
                <a:gd name="T63" fmla="*/ 554 h 749"/>
                <a:gd name="T64" fmla="*/ 115 w 749"/>
                <a:gd name="T65" fmla="*/ 636 h 749"/>
                <a:gd name="T66" fmla="*/ 173 w 749"/>
                <a:gd name="T67" fmla="*/ 684 h 749"/>
                <a:gd name="T68" fmla="*/ 249 w 749"/>
                <a:gd name="T69" fmla="*/ 634 h 749"/>
                <a:gd name="T70" fmla="*/ 271 w 749"/>
                <a:gd name="T71" fmla="*/ 644 h 749"/>
                <a:gd name="T72" fmla="*/ 283 w 749"/>
                <a:gd name="T73" fmla="*/ 737 h 749"/>
                <a:gd name="T74" fmla="*/ 357 w 749"/>
                <a:gd name="T75" fmla="*/ 749 h 749"/>
                <a:gd name="T76" fmla="*/ 400 w 749"/>
                <a:gd name="T77" fmla="*/ 663 h 749"/>
                <a:gd name="T78" fmla="*/ 423 w 749"/>
                <a:gd name="T79" fmla="*/ 660 h 749"/>
                <a:gd name="T80" fmla="*/ 480 w 749"/>
                <a:gd name="T81" fmla="*/ 734 h 749"/>
                <a:gd name="T82" fmla="*/ 550 w 749"/>
                <a:gd name="T83" fmla="*/ 707 h 749"/>
                <a:gd name="T84" fmla="*/ 544 w 749"/>
                <a:gd name="T85" fmla="*/ 611 h 749"/>
                <a:gd name="T86" fmla="*/ 562 w 749"/>
                <a:gd name="T87" fmla="*/ 598 h 749"/>
                <a:gd name="T88" fmla="*/ 649 w 749"/>
                <a:gd name="T89" fmla="*/ 633 h 749"/>
                <a:gd name="T90" fmla="*/ 696 w 749"/>
                <a:gd name="T91" fmla="*/ 576 h 749"/>
                <a:gd name="T92" fmla="*/ 643 w 749"/>
                <a:gd name="T93" fmla="*/ 496 h 749"/>
                <a:gd name="T94" fmla="*/ 651 w 749"/>
                <a:gd name="T95" fmla="*/ 474 h 749"/>
                <a:gd name="T96" fmla="*/ 737 w 749"/>
                <a:gd name="T97" fmla="*/ 461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9" h="749">
                  <a:moveTo>
                    <a:pt x="737" y="461"/>
                  </a:moveTo>
                  <a:cubicBezTo>
                    <a:pt x="749" y="387"/>
                    <a:pt x="749" y="387"/>
                    <a:pt x="749" y="387"/>
                  </a:cubicBezTo>
                  <a:cubicBezTo>
                    <a:pt x="670" y="347"/>
                    <a:pt x="670" y="347"/>
                    <a:pt x="670" y="347"/>
                  </a:cubicBezTo>
                  <a:cubicBezTo>
                    <a:pt x="669" y="338"/>
                    <a:pt x="669" y="330"/>
                    <a:pt x="668" y="322"/>
                  </a:cubicBezTo>
                  <a:cubicBezTo>
                    <a:pt x="738" y="268"/>
                    <a:pt x="738" y="268"/>
                    <a:pt x="738" y="268"/>
                  </a:cubicBezTo>
                  <a:cubicBezTo>
                    <a:pt x="712" y="198"/>
                    <a:pt x="712" y="198"/>
                    <a:pt x="712" y="198"/>
                  </a:cubicBezTo>
                  <a:cubicBezTo>
                    <a:pt x="621" y="203"/>
                    <a:pt x="621" y="203"/>
                    <a:pt x="621" y="203"/>
                  </a:cubicBezTo>
                  <a:cubicBezTo>
                    <a:pt x="616" y="196"/>
                    <a:pt x="612" y="189"/>
                    <a:pt x="606" y="183"/>
                  </a:cubicBezTo>
                  <a:cubicBezTo>
                    <a:pt x="640" y="101"/>
                    <a:pt x="640" y="101"/>
                    <a:pt x="640" y="101"/>
                  </a:cubicBezTo>
                  <a:cubicBezTo>
                    <a:pt x="582" y="53"/>
                    <a:pt x="582" y="53"/>
                    <a:pt x="582" y="53"/>
                  </a:cubicBezTo>
                  <a:cubicBezTo>
                    <a:pt x="506" y="103"/>
                    <a:pt x="506" y="103"/>
                    <a:pt x="506" y="103"/>
                  </a:cubicBezTo>
                  <a:cubicBezTo>
                    <a:pt x="498" y="100"/>
                    <a:pt x="490" y="97"/>
                    <a:pt x="482" y="94"/>
                  </a:cubicBezTo>
                  <a:cubicBezTo>
                    <a:pt x="470" y="12"/>
                    <a:pt x="470" y="12"/>
                    <a:pt x="470" y="12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357" y="76"/>
                    <a:pt x="357" y="76"/>
                    <a:pt x="357" y="76"/>
                  </a:cubicBezTo>
                  <a:cubicBezTo>
                    <a:pt x="348" y="77"/>
                    <a:pt x="339" y="77"/>
                    <a:pt x="331" y="78"/>
                  </a:cubicBezTo>
                  <a:cubicBezTo>
                    <a:pt x="278" y="12"/>
                    <a:pt x="278" y="12"/>
                    <a:pt x="278" y="12"/>
                  </a:cubicBezTo>
                  <a:cubicBezTo>
                    <a:pt x="208" y="38"/>
                    <a:pt x="208" y="38"/>
                    <a:pt x="208" y="38"/>
                  </a:cubicBezTo>
                  <a:cubicBezTo>
                    <a:pt x="213" y="124"/>
                    <a:pt x="213" y="124"/>
                    <a:pt x="213" y="124"/>
                  </a:cubicBezTo>
                  <a:cubicBezTo>
                    <a:pt x="206" y="129"/>
                    <a:pt x="198" y="135"/>
                    <a:pt x="192" y="140"/>
                  </a:cubicBezTo>
                  <a:cubicBezTo>
                    <a:pt x="113" y="109"/>
                    <a:pt x="113" y="109"/>
                    <a:pt x="113" y="109"/>
                  </a:cubicBezTo>
                  <a:cubicBezTo>
                    <a:pt x="66" y="167"/>
                    <a:pt x="66" y="167"/>
                    <a:pt x="66" y="167"/>
                  </a:cubicBezTo>
                  <a:cubicBezTo>
                    <a:pt x="113" y="239"/>
                    <a:pt x="113" y="239"/>
                    <a:pt x="113" y="239"/>
                  </a:cubicBezTo>
                  <a:cubicBezTo>
                    <a:pt x="109" y="247"/>
                    <a:pt x="105" y="255"/>
                    <a:pt x="101" y="263"/>
                  </a:cubicBezTo>
                  <a:cubicBezTo>
                    <a:pt x="12" y="275"/>
                    <a:pt x="12" y="275"/>
                    <a:pt x="12" y="275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83" y="390"/>
                    <a:pt x="83" y="390"/>
                    <a:pt x="83" y="390"/>
                  </a:cubicBezTo>
                  <a:cubicBezTo>
                    <a:pt x="83" y="398"/>
                    <a:pt x="85" y="406"/>
                    <a:pt x="86" y="414"/>
                  </a:cubicBezTo>
                  <a:cubicBezTo>
                    <a:pt x="16" y="469"/>
                    <a:pt x="16" y="469"/>
                    <a:pt x="16" y="469"/>
                  </a:cubicBezTo>
                  <a:cubicBezTo>
                    <a:pt x="43" y="539"/>
                    <a:pt x="43" y="539"/>
                    <a:pt x="43" y="539"/>
                  </a:cubicBezTo>
                  <a:cubicBezTo>
                    <a:pt x="134" y="534"/>
                    <a:pt x="134" y="534"/>
                    <a:pt x="134" y="534"/>
                  </a:cubicBezTo>
                  <a:cubicBezTo>
                    <a:pt x="139" y="541"/>
                    <a:pt x="143" y="547"/>
                    <a:pt x="149" y="554"/>
                  </a:cubicBezTo>
                  <a:cubicBezTo>
                    <a:pt x="115" y="636"/>
                    <a:pt x="115" y="636"/>
                    <a:pt x="115" y="636"/>
                  </a:cubicBezTo>
                  <a:cubicBezTo>
                    <a:pt x="173" y="684"/>
                    <a:pt x="173" y="684"/>
                    <a:pt x="173" y="684"/>
                  </a:cubicBezTo>
                  <a:cubicBezTo>
                    <a:pt x="249" y="634"/>
                    <a:pt x="249" y="634"/>
                    <a:pt x="249" y="634"/>
                  </a:cubicBezTo>
                  <a:cubicBezTo>
                    <a:pt x="256" y="637"/>
                    <a:pt x="264" y="641"/>
                    <a:pt x="271" y="644"/>
                  </a:cubicBezTo>
                  <a:cubicBezTo>
                    <a:pt x="283" y="737"/>
                    <a:pt x="283" y="737"/>
                    <a:pt x="283" y="737"/>
                  </a:cubicBezTo>
                  <a:cubicBezTo>
                    <a:pt x="357" y="749"/>
                    <a:pt x="357" y="749"/>
                    <a:pt x="357" y="749"/>
                  </a:cubicBezTo>
                  <a:cubicBezTo>
                    <a:pt x="400" y="663"/>
                    <a:pt x="400" y="663"/>
                    <a:pt x="400" y="663"/>
                  </a:cubicBezTo>
                  <a:cubicBezTo>
                    <a:pt x="408" y="662"/>
                    <a:pt x="415" y="661"/>
                    <a:pt x="423" y="660"/>
                  </a:cubicBezTo>
                  <a:cubicBezTo>
                    <a:pt x="480" y="734"/>
                    <a:pt x="480" y="734"/>
                    <a:pt x="480" y="734"/>
                  </a:cubicBezTo>
                  <a:cubicBezTo>
                    <a:pt x="550" y="707"/>
                    <a:pt x="550" y="707"/>
                    <a:pt x="550" y="707"/>
                  </a:cubicBezTo>
                  <a:cubicBezTo>
                    <a:pt x="544" y="611"/>
                    <a:pt x="544" y="611"/>
                    <a:pt x="544" y="611"/>
                  </a:cubicBezTo>
                  <a:cubicBezTo>
                    <a:pt x="550" y="607"/>
                    <a:pt x="556" y="603"/>
                    <a:pt x="562" y="598"/>
                  </a:cubicBezTo>
                  <a:cubicBezTo>
                    <a:pt x="649" y="633"/>
                    <a:pt x="649" y="633"/>
                    <a:pt x="649" y="633"/>
                  </a:cubicBezTo>
                  <a:cubicBezTo>
                    <a:pt x="696" y="576"/>
                    <a:pt x="696" y="576"/>
                    <a:pt x="696" y="576"/>
                  </a:cubicBezTo>
                  <a:cubicBezTo>
                    <a:pt x="643" y="496"/>
                    <a:pt x="643" y="496"/>
                    <a:pt x="643" y="496"/>
                  </a:cubicBezTo>
                  <a:cubicBezTo>
                    <a:pt x="647" y="489"/>
                    <a:pt x="648" y="481"/>
                    <a:pt x="651" y="474"/>
                  </a:cubicBezTo>
                  <a:cubicBezTo>
                    <a:pt x="737" y="461"/>
                    <a:pt x="737" y="461"/>
                    <a:pt x="737" y="461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270000" dist="800100" dir="2700000" sx="70000" sy="7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155">
              <a:extLst>
                <a:ext uri="{FF2B5EF4-FFF2-40B4-BE49-F238E27FC236}">
                  <a16:creationId xmlns="" xmlns:a16="http://schemas.microsoft.com/office/drawing/2014/main" id="{8A2E21F5-9BAC-4A63-A8E8-DF6132341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6201" y="2099373"/>
              <a:ext cx="1117430" cy="1117429"/>
            </a:xfrm>
            <a:custGeom>
              <a:avLst/>
              <a:gdLst>
                <a:gd name="T0" fmla="*/ 378 w 395"/>
                <a:gd name="T1" fmla="*/ 227 h 395"/>
                <a:gd name="T2" fmla="*/ 168 w 395"/>
                <a:gd name="T3" fmla="*/ 378 h 395"/>
                <a:gd name="T4" fmla="*/ 17 w 395"/>
                <a:gd name="T5" fmla="*/ 168 h 395"/>
                <a:gd name="T6" fmla="*/ 227 w 395"/>
                <a:gd name="T7" fmla="*/ 17 h 395"/>
                <a:gd name="T8" fmla="*/ 378 w 395"/>
                <a:gd name="T9" fmla="*/ 227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395">
                  <a:moveTo>
                    <a:pt x="378" y="227"/>
                  </a:moveTo>
                  <a:cubicBezTo>
                    <a:pt x="362" y="327"/>
                    <a:pt x="268" y="395"/>
                    <a:pt x="168" y="378"/>
                  </a:cubicBezTo>
                  <a:cubicBezTo>
                    <a:pt x="68" y="362"/>
                    <a:pt x="0" y="268"/>
                    <a:pt x="17" y="168"/>
                  </a:cubicBezTo>
                  <a:cubicBezTo>
                    <a:pt x="33" y="68"/>
                    <a:pt x="127" y="0"/>
                    <a:pt x="227" y="17"/>
                  </a:cubicBezTo>
                  <a:cubicBezTo>
                    <a:pt x="327" y="33"/>
                    <a:pt x="395" y="127"/>
                    <a:pt x="378" y="2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190500" dir="2700000" sx="85000" sy="85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3">
              <a:extLst>
                <a:ext uri="{FF2B5EF4-FFF2-40B4-BE49-F238E27FC236}">
                  <a16:creationId xmlns="" xmlns:a16="http://schemas.microsoft.com/office/drawing/2014/main" id="{4EF293FA-7677-456A-875D-625404E4C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6671" y="2415610"/>
              <a:ext cx="349796" cy="482926"/>
            </a:xfrm>
            <a:custGeom>
              <a:avLst/>
              <a:gdLst>
                <a:gd name="T0" fmla="*/ 120 w 136"/>
                <a:gd name="T1" fmla="*/ 60 h 188"/>
                <a:gd name="T2" fmla="*/ 68 w 136"/>
                <a:gd name="T3" fmla="*/ 40 h 188"/>
                <a:gd name="T4" fmla="*/ 96 w 136"/>
                <a:gd name="T5" fmla="*/ 0 h 188"/>
                <a:gd name="T6" fmla="*/ 36 w 136"/>
                <a:gd name="T7" fmla="*/ 32 h 188"/>
                <a:gd name="T8" fmla="*/ 0 w 136"/>
                <a:gd name="T9" fmla="*/ 80 h 188"/>
                <a:gd name="T10" fmla="*/ 25 w 136"/>
                <a:gd name="T11" fmla="*/ 127 h 188"/>
                <a:gd name="T12" fmla="*/ 36 w 136"/>
                <a:gd name="T13" fmla="*/ 168 h 188"/>
                <a:gd name="T14" fmla="*/ 76 w 136"/>
                <a:gd name="T15" fmla="*/ 164 h 188"/>
                <a:gd name="T16" fmla="*/ 94 w 136"/>
                <a:gd name="T17" fmla="*/ 136 h 188"/>
                <a:gd name="T18" fmla="*/ 116 w 136"/>
                <a:gd name="T19" fmla="*/ 112 h 188"/>
                <a:gd name="T20" fmla="*/ 116 w 136"/>
                <a:gd name="T21" fmla="*/ 72 h 188"/>
                <a:gd name="T22" fmla="*/ 72 w 136"/>
                <a:gd name="T23" fmla="*/ 88 h 188"/>
                <a:gd name="T24" fmla="*/ 93 w 136"/>
                <a:gd name="T25" fmla="*/ 96 h 188"/>
                <a:gd name="T26" fmla="*/ 64 w 136"/>
                <a:gd name="T27" fmla="*/ 128 h 188"/>
                <a:gd name="T28" fmla="*/ 55 w 136"/>
                <a:gd name="T29" fmla="*/ 108 h 188"/>
                <a:gd name="T30" fmla="*/ 76 w 136"/>
                <a:gd name="T31" fmla="*/ 116 h 188"/>
                <a:gd name="T32" fmla="*/ 50 w 136"/>
                <a:gd name="T33" fmla="*/ 68 h 188"/>
                <a:gd name="T34" fmla="*/ 39 w 136"/>
                <a:gd name="T35" fmla="*/ 73 h 188"/>
                <a:gd name="T36" fmla="*/ 39 w 136"/>
                <a:gd name="T37" fmla="*/ 73 h 188"/>
                <a:gd name="T38" fmla="*/ 52 w 136"/>
                <a:gd name="T39" fmla="*/ 76 h 188"/>
                <a:gd name="T40" fmla="*/ 52 w 136"/>
                <a:gd name="T41" fmla="*/ 100 h 188"/>
                <a:gd name="T42" fmla="*/ 40 w 136"/>
                <a:gd name="T43" fmla="*/ 90 h 188"/>
                <a:gd name="T44" fmla="*/ 100 w 136"/>
                <a:gd name="T45" fmla="*/ 72 h 188"/>
                <a:gd name="T46" fmla="*/ 68 w 136"/>
                <a:gd name="T47" fmla="*/ 48 h 188"/>
                <a:gd name="T48" fmla="*/ 56 w 136"/>
                <a:gd name="T49" fmla="*/ 60 h 188"/>
                <a:gd name="T50" fmla="*/ 48 w 136"/>
                <a:gd name="T51" fmla="*/ 52 h 188"/>
                <a:gd name="T52" fmla="*/ 36 w 136"/>
                <a:gd name="T53" fmla="*/ 40 h 188"/>
                <a:gd name="T54" fmla="*/ 32 w 136"/>
                <a:gd name="T55" fmla="*/ 80 h 188"/>
                <a:gd name="T56" fmla="*/ 20 w 136"/>
                <a:gd name="T57" fmla="*/ 92 h 188"/>
                <a:gd name="T58" fmla="*/ 23 w 136"/>
                <a:gd name="T59" fmla="*/ 100 h 188"/>
                <a:gd name="T60" fmla="*/ 34 w 136"/>
                <a:gd name="T61" fmla="*/ 96 h 188"/>
                <a:gd name="T62" fmla="*/ 32 w 136"/>
                <a:gd name="T63" fmla="*/ 120 h 188"/>
                <a:gd name="T64" fmla="*/ 40 w 136"/>
                <a:gd name="T65" fmla="*/ 128 h 188"/>
                <a:gd name="T66" fmla="*/ 28 w 136"/>
                <a:gd name="T67" fmla="*/ 140 h 188"/>
                <a:gd name="T68" fmla="*/ 44 w 136"/>
                <a:gd name="T69" fmla="*/ 168 h 188"/>
                <a:gd name="T70" fmla="*/ 66 w 136"/>
                <a:gd name="T71" fmla="*/ 161 h 188"/>
                <a:gd name="T72" fmla="*/ 71 w 136"/>
                <a:gd name="T73" fmla="*/ 155 h 188"/>
                <a:gd name="T74" fmla="*/ 67 w 136"/>
                <a:gd name="T75" fmla="*/ 136 h 188"/>
                <a:gd name="T76" fmla="*/ 88 w 136"/>
                <a:gd name="T77" fmla="*/ 144 h 188"/>
                <a:gd name="T78" fmla="*/ 96 w 136"/>
                <a:gd name="T79" fmla="*/ 128 h 188"/>
                <a:gd name="T80" fmla="*/ 96 w 136"/>
                <a:gd name="T81" fmla="*/ 104 h 188"/>
                <a:gd name="T82" fmla="*/ 106 w 136"/>
                <a:gd name="T83" fmla="*/ 109 h 188"/>
                <a:gd name="T84" fmla="*/ 111 w 136"/>
                <a:gd name="T85" fmla="*/ 103 h 188"/>
                <a:gd name="T86" fmla="*/ 116 w 136"/>
                <a:gd name="T87" fmla="*/ 8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88">
                  <a:moveTo>
                    <a:pt x="116" y="72"/>
                  </a:moveTo>
                  <a:cubicBezTo>
                    <a:pt x="116" y="72"/>
                    <a:pt x="116" y="72"/>
                    <a:pt x="116" y="72"/>
                  </a:cubicBezTo>
                  <a:cubicBezTo>
                    <a:pt x="118" y="69"/>
                    <a:pt x="120" y="64"/>
                    <a:pt x="120" y="60"/>
                  </a:cubicBezTo>
                  <a:cubicBezTo>
                    <a:pt x="120" y="49"/>
                    <a:pt x="111" y="40"/>
                    <a:pt x="100" y="40"/>
                  </a:cubicBezTo>
                  <a:cubicBezTo>
                    <a:pt x="93" y="40"/>
                    <a:pt x="88" y="43"/>
                    <a:pt x="84" y="48"/>
                  </a:cubicBezTo>
                  <a:cubicBezTo>
                    <a:pt x="80" y="43"/>
                    <a:pt x="75" y="40"/>
                    <a:pt x="68" y="4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72" y="38"/>
                    <a:pt x="69" y="11"/>
                    <a:pt x="97" y="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67" y="4"/>
                    <a:pt x="63" y="28"/>
                    <a:pt x="64" y="40"/>
                  </a:cubicBezTo>
                  <a:cubicBezTo>
                    <a:pt x="60" y="41"/>
                    <a:pt x="57" y="43"/>
                    <a:pt x="55" y="45"/>
                  </a:cubicBezTo>
                  <a:cubicBezTo>
                    <a:pt x="52" y="37"/>
                    <a:pt x="45" y="32"/>
                    <a:pt x="36" y="32"/>
                  </a:cubicBezTo>
                  <a:cubicBezTo>
                    <a:pt x="25" y="32"/>
                    <a:pt x="16" y="41"/>
                    <a:pt x="16" y="52"/>
                  </a:cubicBezTo>
                  <a:cubicBezTo>
                    <a:pt x="16" y="55"/>
                    <a:pt x="17" y="58"/>
                    <a:pt x="18" y="60"/>
                  </a:cubicBezTo>
                  <a:cubicBezTo>
                    <a:pt x="8" y="61"/>
                    <a:pt x="0" y="70"/>
                    <a:pt x="0" y="80"/>
                  </a:cubicBezTo>
                  <a:cubicBezTo>
                    <a:pt x="0" y="89"/>
                    <a:pt x="6" y="96"/>
                    <a:pt x="14" y="99"/>
                  </a:cubicBezTo>
                  <a:cubicBezTo>
                    <a:pt x="13" y="102"/>
                    <a:pt x="12" y="105"/>
                    <a:pt x="12" y="108"/>
                  </a:cubicBezTo>
                  <a:cubicBezTo>
                    <a:pt x="12" y="117"/>
                    <a:pt x="18" y="124"/>
                    <a:pt x="25" y="127"/>
                  </a:cubicBezTo>
                  <a:cubicBezTo>
                    <a:pt x="22" y="130"/>
                    <a:pt x="20" y="135"/>
                    <a:pt x="20" y="140"/>
                  </a:cubicBezTo>
                  <a:cubicBezTo>
                    <a:pt x="20" y="150"/>
                    <a:pt x="28" y="159"/>
                    <a:pt x="38" y="160"/>
                  </a:cubicBezTo>
                  <a:cubicBezTo>
                    <a:pt x="37" y="162"/>
                    <a:pt x="36" y="165"/>
                    <a:pt x="36" y="168"/>
                  </a:cubicBezTo>
                  <a:cubicBezTo>
                    <a:pt x="36" y="179"/>
                    <a:pt x="45" y="188"/>
                    <a:pt x="56" y="188"/>
                  </a:cubicBezTo>
                  <a:cubicBezTo>
                    <a:pt x="67" y="188"/>
                    <a:pt x="76" y="179"/>
                    <a:pt x="76" y="168"/>
                  </a:cubicBezTo>
                  <a:cubicBezTo>
                    <a:pt x="76" y="167"/>
                    <a:pt x="76" y="165"/>
                    <a:pt x="76" y="164"/>
                  </a:cubicBezTo>
                  <a:cubicBezTo>
                    <a:pt x="76" y="164"/>
                    <a:pt x="76" y="164"/>
                    <a:pt x="76" y="164"/>
                  </a:cubicBezTo>
                  <a:cubicBezTo>
                    <a:pt x="87" y="164"/>
                    <a:pt x="96" y="155"/>
                    <a:pt x="96" y="144"/>
                  </a:cubicBezTo>
                  <a:cubicBezTo>
                    <a:pt x="96" y="141"/>
                    <a:pt x="95" y="138"/>
                    <a:pt x="94" y="136"/>
                  </a:cubicBezTo>
                  <a:cubicBezTo>
                    <a:pt x="95" y="136"/>
                    <a:pt x="95" y="136"/>
                    <a:pt x="96" y="136"/>
                  </a:cubicBezTo>
                  <a:cubicBezTo>
                    <a:pt x="107" y="136"/>
                    <a:pt x="116" y="127"/>
                    <a:pt x="116" y="116"/>
                  </a:cubicBezTo>
                  <a:cubicBezTo>
                    <a:pt x="116" y="115"/>
                    <a:pt x="116" y="113"/>
                    <a:pt x="116" y="112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127" y="112"/>
                    <a:pt x="136" y="103"/>
                    <a:pt x="136" y="92"/>
                  </a:cubicBezTo>
                  <a:cubicBezTo>
                    <a:pt x="136" y="81"/>
                    <a:pt x="127" y="72"/>
                    <a:pt x="116" y="72"/>
                  </a:cubicBezTo>
                  <a:close/>
                  <a:moveTo>
                    <a:pt x="84" y="100"/>
                  </a:moveTo>
                  <a:cubicBezTo>
                    <a:pt x="84" y="100"/>
                    <a:pt x="84" y="100"/>
                    <a:pt x="84" y="100"/>
                  </a:cubicBezTo>
                  <a:cubicBezTo>
                    <a:pt x="77" y="100"/>
                    <a:pt x="72" y="95"/>
                    <a:pt x="72" y="88"/>
                  </a:cubicBezTo>
                  <a:cubicBezTo>
                    <a:pt x="72" y="81"/>
                    <a:pt x="77" y="76"/>
                    <a:pt x="84" y="76"/>
                  </a:cubicBezTo>
                  <a:cubicBezTo>
                    <a:pt x="91" y="76"/>
                    <a:pt x="96" y="81"/>
                    <a:pt x="96" y="88"/>
                  </a:cubicBezTo>
                  <a:cubicBezTo>
                    <a:pt x="96" y="91"/>
                    <a:pt x="95" y="94"/>
                    <a:pt x="93" y="96"/>
                  </a:cubicBezTo>
                  <a:cubicBezTo>
                    <a:pt x="89" y="97"/>
                    <a:pt x="87" y="98"/>
                    <a:pt x="84" y="100"/>
                  </a:cubicBezTo>
                  <a:close/>
                  <a:moveTo>
                    <a:pt x="73" y="124"/>
                  </a:moveTo>
                  <a:cubicBezTo>
                    <a:pt x="69" y="125"/>
                    <a:pt x="67" y="126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57" y="128"/>
                    <a:pt x="52" y="123"/>
                    <a:pt x="52" y="116"/>
                  </a:cubicBezTo>
                  <a:cubicBezTo>
                    <a:pt x="52" y="113"/>
                    <a:pt x="53" y="110"/>
                    <a:pt x="55" y="108"/>
                  </a:cubicBezTo>
                  <a:cubicBezTo>
                    <a:pt x="59" y="107"/>
                    <a:pt x="61" y="106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71" y="104"/>
                    <a:pt x="76" y="109"/>
                    <a:pt x="76" y="116"/>
                  </a:cubicBezTo>
                  <a:cubicBezTo>
                    <a:pt x="76" y="119"/>
                    <a:pt x="75" y="122"/>
                    <a:pt x="73" y="124"/>
                  </a:cubicBezTo>
                  <a:close/>
                  <a:moveTo>
                    <a:pt x="49" y="67"/>
                  </a:moveTo>
                  <a:cubicBezTo>
                    <a:pt x="49" y="67"/>
                    <a:pt x="50" y="68"/>
                    <a:pt x="50" y="68"/>
                  </a:cubicBezTo>
                  <a:cubicBezTo>
                    <a:pt x="49" y="68"/>
                    <a:pt x="48" y="68"/>
                    <a:pt x="47" y="69"/>
                  </a:cubicBezTo>
                  <a:cubicBezTo>
                    <a:pt x="48" y="68"/>
                    <a:pt x="49" y="67"/>
                    <a:pt x="49" y="67"/>
                  </a:cubicBezTo>
                  <a:close/>
                  <a:moveTo>
                    <a:pt x="39" y="73"/>
                  </a:moveTo>
                  <a:cubicBezTo>
                    <a:pt x="39" y="73"/>
                    <a:pt x="38" y="72"/>
                    <a:pt x="38" y="72"/>
                  </a:cubicBezTo>
                  <a:cubicBezTo>
                    <a:pt x="39" y="72"/>
                    <a:pt x="40" y="71"/>
                    <a:pt x="41" y="71"/>
                  </a:cubicBezTo>
                  <a:cubicBezTo>
                    <a:pt x="40" y="72"/>
                    <a:pt x="40" y="72"/>
                    <a:pt x="39" y="73"/>
                  </a:cubicBezTo>
                  <a:close/>
                  <a:moveTo>
                    <a:pt x="40" y="90"/>
                  </a:moveTo>
                  <a:cubicBezTo>
                    <a:pt x="40" y="89"/>
                    <a:pt x="40" y="89"/>
                    <a:pt x="40" y="88"/>
                  </a:cubicBezTo>
                  <a:cubicBezTo>
                    <a:pt x="40" y="81"/>
                    <a:pt x="45" y="76"/>
                    <a:pt x="52" y="76"/>
                  </a:cubicBezTo>
                  <a:cubicBezTo>
                    <a:pt x="59" y="76"/>
                    <a:pt x="64" y="81"/>
                    <a:pt x="64" y="88"/>
                  </a:cubicBezTo>
                  <a:cubicBezTo>
                    <a:pt x="64" y="91"/>
                    <a:pt x="63" y="94"/>
                    <a:pt x="61" y="96"/>
                  </a:cubicBezTo>
                  <a:cubicBezTo>
                    <a:pt x="57" y="97"/>
                    <a:pt x="55" y="98"/>
                    <a:pt x="52" y="100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1" y="100"/>
                    <a:pt x="51" y="100"/>
                    <a:pt x="50" y="100"/>
                  </a:cubicBezTo>
                  <a:cubicBezTo>
                    <a:pt x="48" y="95"/>
                    <a:pt x="45" y="92"/>
                    <a:pt x="40" y="90"/>
                  </a:cubicBezTo>
                  <a:close/>
                  <a:moveTo>
                    <a:pt x="100" y="48"/>
                  </a:moveTo>
                  <a:cubicBezTo>
                    <a:pt x="107" y="48"/>
                    <a:pt x="112" y="53"/>
                    <a:pt x="112" y="60"/>
                  </a:cubicBezTo>
                  <a:cubicBezTo>
                    <a:pt x="112" y="67"/>
                    <a:pt x="107" y="72"/>
                    <a:pt x="100" y="72"/>
                  </a:cubicBezTo>
                  <a:cubicBezTo>
                    <a:pt x="93" y="72"/>
                    <a:pt x="88" y="67"/>
                    <a:pt x="88" y="60"/>
                  </a:cubicBezTo>
                  <a:cubicBezTo>
                    <a:pt x="88" y="53"/>
                    <a:pt x="93" y="48"/>
                    <a:pt x="100" y="48"/>
                  </a:cubicBezTo>
                  <a:close/>
                  <a:moveTo>
                    <a:pt x="68" y="48"/>
                  </a:moveTo>
                  <a:cubicBezTo>
                    <a:pt x="75" y="48"/>
                    <a:pt x="80" y="53"/>
                    <a:pt x="80" y="60"/>
                  </a:cubicBezTo>
                  <a:cubicBezTo>
                    <a:pt x="80" y="67"/>
                    <a:pt x="75" y="72"/>
                    <a:pt x="68" y="72"/>
                  </a:cubicBezTo>
                  <a:cubicBezTo>
                    <a:pt x="61" y="72"/>
                    <a:pt x="56" y="67"/>
                    <a:pt x="56" y="60"/>
                  </a:cubicBezTo>
                  <a:cubicBezTo>
                    <a:pt x="56" y="53"/>
                    <a:pt x="61" y="48"/>
                    <a:pt x="68" y="48"/>
                  </a:cubicBezTo>
                  <a:close/>
                  <a:moveTo>
                    <a:pt x="36" y="40"/>
                  </a:moveTo>
                  <a:cubicBezTo>
                    <a:pt x="43" y="40"/>
                    <a:pt x="48" y="45"/>
                    <a:pt x="48" y="52"/>
                  </a:cubicBezTo>
                  <a:cubicBezTo>
                    <a:pt x="48" y="59"/>
                    <a:pt x="43" y="64"/>
                    <a:pt x="36" y="64"/>
                  </a:cubicBezTo>
                  <a:cubicBezTo>
                    <a:pt x="29" y="64"/>
                    <a:pt x="24" y="59"/>
                    <a:pt x="24" y="52"/>
                  </a:cubicBezTo>
                  <a:cubicBezTo>
                    <a:pt x="24" y="45"/>
                    <a:pt x="29" y="40"/>
                    <a:pt x="36" y="40"/>
                  </a:cubicBezTo>
                  <a:close/>
                  <a:moveTo>
                    <a:pt x="8" y="80"/>
                  </a:moveTo>
                  <a:cubicBezTo>
                    <a:pt x="8" y="73"/>
                    <a:pt x="13" y="68"/>
                    <a:pt x="20" y="68"/>
                  </a:cubicBezTo>
                  <a:cubicBezTo>
                    <a:pt x="27" y="68"/>
                    <a:pt x="32" y="73"/>
                    <a:pt x="32" y="80"/>
                  </a:cubicBezTo>
                  <a:cubicBezTo>
                    <a:pt x="32" y="83"/>
                    <a:pt x="31" y="86"/>
                    <a:pt x="29" y="88"/>
                  </a:cubicBezTo>
                  <a:cubicBezTo>
                    <a:pt x="25" y="89"/>
                    <a:pt x="23" y="90"/>
                    <a:pt x="20" y="92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13" y="92"/>
                    <a:pt x="8" y="87"/>
                    <a:pt x="8" y="80"/>
                  </a:cubicBezTo>
                  <a:close/>
                  <a:moveTo>
                    <a:pt x="20" y="108"/>
                  </a:moveTo>
                  <a:cubicBezTo>
                    <a:pt x="20" y="105"/>
                    <a:pt x="21" y="102"/>
                    <a:pt x="23" y="100"/>
                  </a:cubicBezTo>
                  <a:cubicBezTo>
                    <a:pt x="27" y="99"/>
                    <a:pt x="29" y="98"/>
                    <a:pt x="3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96"/>
                    <a:pt x="33" y="96"/>
                    <a:pt x="34" y="96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4" y="107"/>
                    <a:pt x="44" y="107"/>
                    <a:pt x="44" y="108"/>
                  </a:cubicBezTo>
                  <a:cubicBezTo>
                    <a:pt x="44" y="115"/>
                    <a:pt x="39" y="120"/>
                    <a:pt x="32" y="120"/>
                  </a:cubicBezTo>
                  <a:cubicBezTo>
                    <a:pt x="25" y="120"/>
                    <a:pt x="20" y="115"/>
                    <a:pt x="20" y="108"/>
                  </a:cubicBezTo>
                  <a:close/>
                  <a:moveTo>
                    <a:pt x="28" y="140"/>
                  </a:moveTo>
                  <a:cubicBezTo>
                    <a:pt x="28" y="133"/>
                    <a:pt x="33" y="128"/>
                    <a:pt x="40" y="128"/>
                  </a:cubicBezTo>
                  <a:cubicBezTo>
                    <a:pt x="47" y="128"/>
                    <a:pt x="52" y="133"/>
                    <a:pt x="52" y="140"/>
                  </a:cubicBezTo>
                  <a:cubicBezTo>
                    <a:pt x="52" y="147"/>
                    <a:pt x="47" y="152"/>
                    <a:pt x="40" y="152"/>
                  </a:cubicBezTo>
                  <a:cubicBezTo>
                    <a:pt x="33" y="152"/>
                    <a:pt x="28" y="147"/>
                    <a:pt x="28" y="140"/>
                  </a:cubicBezTo>
                  <a:close/>
                  <a:moveTo>
                    <a:pt x="68" y="168"/>
                  </a:moveTo>
                  <a:cubicBezTo>
                    <a:pt x="68" y="175"/>
                    <a:pt x="63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61"/>
                    <a:pt x="49" y="156"/>
                    <a:pt x="56" y="156"/>
                  </a:cubicBezTo>
                  <a:cubicBezTo>
                    <a:pt x="58" y="156"/>
                    <a:pt x="60" y="156"/>
                    <a:pt x="61" y="157"/>
                  </a:cubicBezTo>
                  <a:cubicBezTo>
                    <a:pt x="62" y="159"/>
                    <a:pt x="64" y="160"/>
                    <a:pt x="66" y="161"/>
                  </a:cubicBezTo>
                  <a:cubicBezTo>
                    <a:pt x="67" y="163"/>
                    <a:pt x="68" y="165"/>
                    <a:pt x="68" y="168"/>
                  </a:cubicBezTo>
                  <a:close/>
                  <a:moveTo>
                    <a:pt x="76" y="156"/>
                  </a:moveTo>
                  <a:cubicBezTo>
                    <a:pt x="74" y="156"/>
                    <a:pt x="73" y="156"/>
                    <a:pt x="71" y="155"/>
                  </a:cubicBezTo>
                  <a:cubicBezTo>
                    <a:pt x="70" y="153"/>
                    <a:pt x="68" y="152"/>
                    <a:pt x="66" y="151"/>
                  </a:cubicBezTo>
                  <a:cubicBezTo>
                    <a:pt x="65" y="149"/>
                    <a:pt x="64" y="147"/>
                    <a:pt x="64" y="144"/>
                  </a:cubicBezTo>
                  <a:cubicBezTo>
                    <a:pt x="64" y="141"/>
                    <a:pt x="65" y="138"/>
                    <a:pt x="67" y="136"/>
                  </a:cubicBezTo>
                  <a:cubicBezTo>
                    <a:pt x="71" y="135"/>
                    <a:pt x="73" y="134"/>
                    <a:pt x="76" y="132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3" y="132"/>
                    <a:pt x="88" y="137"/>
                    <a:pt x="88" y="144"/>
                  </a:cubicBezTo>
                  <a:cubicBezTo>
                    <a:pt x="88" y="151"/>
                    <a:pt x="83" y="156"/>
                    <a:pt x="76" y="156"/>
                  </a:cubicBezTo>
                  <a:close/>
                  <a:moveTo>
                    <a:pt x="108" y="116"/>
                  </a:moveTo>
                  <a:cubicBezTo>
                    <a:pt x="108" y="123"/>
                    <a:pt x="103" y="128"/>
                    <a:pt x="96" y="128"/>
                  </a:cubicBezTo>
                  <a:cubicBezTo>
                    <a:pt x="89" y="128"/>
                    <a:pt x="84" y="123"/>
                    <a:pt x="84" y="116"/>
                  </a:cubicBezTo>
                  <a:cubicBezTo>
                    <a:pt x="84" y="113"/>
                    <a:pt x="85" y="110"/>
                    <a:pt x="87" y="108"/>
                  </a:cubicBezTo>
                  <a:cubicBezTo>
                    <a:pt x="91" y="107"/>
                    <a:pt x="93" y="106"/>
                    <a:pt x="96" y="104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8" y="104"/>
                    <a:pt x="100" y="104"/>
                    <a:pt x="101" y="105"/>
                  </a:cubicBezTo>
                  <a:cubicBezTo>
                    <a:pt x="102" y="107"/>
                    <a:pt x="104" y="108"/>
                    <a:pt x="106" y="109"/>
                  </a:cubicBezTo>
                  <a:cubicBezTo>
                    <a:pt x="107" y="111"/>
                    <a:pt x="108" y="113"/>
                    <a:pt x="108" y="116"/>
                  </a:cubicBezTo>
                  <a:close/>
                  <a:moveTo>
                    <a:pt x="116" y="104"/>
                  </a:moveTo>
                  <a:cubicBezTo>
                    <a:pt x="114" y="104"/>
                    <a:pt x="113" y="104"/>
                    <a:pt x="111" y="103"/>
                  </a:cubicBezTo>
                  <a:cubicBezTo>
                    <a:pt x="110" y="101"/>
                    <a:pt x="108" y="100"/>
                    <a:pt x="106" y="99"/>
                  </a:cubicBezTo>
                  <a:cubicBezTo>
                    <a:pt x="105" y="97"/>
                    <a:pt x="104" y="95"/>
                    <a:pt x="104" y="92"/>
                  </a:cubicBezTo>
                  <a:cubicBezTo>
                    <a:pt x="104" y="85"/>
                    <a:pt x="109" y="80"/>
                    <a:pt x="116" y="80"/>
                  </a:cubicBezTo>
                  <a:cubicBezTo>
                    <a:pt x="123" y="80"/>
                    <a:pt x="128" y="85"/>
                    <a:pt x="128" y="92"/>
                  </a:cubicBezTo>
                  <a:cubicBezTo>
                    <a:pt x="128" y="99"/>
                    <a:pt x="123" y="104"/>
                    <a:pt x="116" y="10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EFAF4F3-6497-49E6-AA43-58B64D7E94B8}"/>
              </a:ext>
            </a:extLst>
          </p:cNvPr>
          <p:cNvGrpSpPr/>
          <p:nvPr/>
        </p:nvGrpSpPr>
        <p:grpSpPr>
          <a:xfrm>
            <a:off x="6224481" y="2748221"/>
            <a:ext cx="1477232" cy="1491434"/>
            <a:chOff x="6224481" y="2748221"/>
            <a:chExt cx="1477232" cy="1491434"/>
          </a:xfrm>
        </p:grpSpPr>
        <p:sp>
          <p:nvSpPr>
            <p:cNvPr id="11" name="Freeform 76">
              <a:extLst>
                <a:ext uri="{FF2B5EF4-FFF2-40B4-BE49-F238E27FC236}">
                  <a16:creationId xmlns="" xmlns:a16="http://schemas.microsoft.com/office/drawing/2014/main" id="{11FDB5E0-16BC-47F6-BE56-F1EA7C0F0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481" y="2748221"/>
              <a:ext cx="1477232" cy="1491434"/>
            </a:xfrm>
            <a:custGeom>
              <a:avLst/>
              <a:gdLst>
                <a:gd name="T0" fmla="*/ 440 w 440"/>
                <a:gd name="T1" fmla="*/ 237 h 444"/>
                <a:gd name="T2" fmla="*/ 440 w 440"/>
                <a:gd name="T3" fmla="*/ 192 h 444"/>
                <a:gd name="T4" fmla="*/ 389 w 440"/>
                <a:gd name="T5" fmla="*/ 176 h 444"/>
                <a:gd name="T6" fmla="*/ 386 w 440"/>
                <a:gd name="T7" fmla="*/ 162 h 444"/>
                <a:gd name="T8" fmla="*/ 423 w 440"/>
                <a:gd name="T9" fmla="*/ 123 h 444"/>
                <a:gd name="T10" fmla="*/ 400 w 440"/>
                <a:gd name="T11" fmla="*/ 84 h 444"/>
                <a:gd name="T12" fmla="*/ 347 w 440"/>
                <a:gd name="T13" fmla="*/ 96 h 444"/>
                <a:gd name="T14" fmla="*/ 337 w 440"/>
                <a:gd name="T15" fmla="*/ 86 h 444"/>
                <a:gd name="T16" fmla="*/ 348 w 440"/>
                <a:gd name="T17" fmla="*/ 34 h 444"/>
                <a:gd name="T18" fmla="*/ 310 w 440"/>
                <a:gd name="T19" fmla="*/ 11 h 444"/>
                <a:gd name="T20" fmla="*/ 270 w 440"/>
                <a:gd name="T21" fmla="*/ 48 h 444"/>
                <a:gd name="T22" fmla="*/ 255 w 440"/>
                <a:gd name="T23" fmla="*/ 46 h 444"/>
                <a:gd name="T24" fmla="*/ 240 w 440"/>
                <a:gd name="T25" fmla="*/ 0 h 444"/>
                <a:gd name="T26" fmla="*/ 195 w 440"/>
                <a:gd name="T27" fmla="*/ 0 h 444"/>
                <a:gd name="T28" fmla="*/ 179 w 440"/>
                <a:gd name="T29" fmla="*/ 48 h 444"/>
                <a:gd name="T30" fmla="*/ 164 w 440"/>
                <a:gd name="T31" fmla="*/ 51 h 444"/>
                <a:gd name="T32" fmla="*/ 126 w 440"/>
                <a:gd name="T33" fmla="*/ 16 h 444"/>
                <a:gd name="T34" fmla="*/ 88 w 440"/>
                <a:gd name="T35" fmla="*/ 39 h 444"/>
                <a:gd name="T36" fmla="*/ 99 w 440"/>
                <a:gd name="T37" fmla="*/ 89 h 444"/>
                <a:gd name="T38" fmla="*/ 88 w 440"/>
                <a:gd name="T39" fmla="*/ 100 h 444"/>
                <a:gd name="T40" fmla="*/ 38 w 440"/>
                <a:gd name="T41" fmla="*/ 90 h 444"/>
                <a:gd name="T42" fmla="*/ 16 w 440"/>
                <a:gd name="T43" fmla="*/ 128 h 444"/>
                <a:gd name="T44" fmla="*/ 51 w 440"/>
                <a:gd name="T45" fmla="*/ 167 h 444"/>
                <a:gd name="T46" fmla="*/ 49 w 440"/>
                <a:gd name="T47" fmla="*/ 182 h 444"/>
                <a:gd name="T48" fmla="*/ 0 w 440"/>
                <a:gd name="T49" fmla="*/ 197 h 444"/>
                <a:gd name="T50" fmla="*/ 0 w 440"/>
                <a:gd name="T51" fmla="*/ 242 h 444"/>
                <a:gd name="T52" fmla="*/ 50 w 440"/>
                <a:gd name="T53" fmla="*/ 258 h 444"/>
                <a:gd name="T54" fmla="*/ 53 w 440"/>
                <a:gd name="T55" fmla="*/ 273 h 444"/>
                <a:gd name="T56" fmla="*/ 17 w 440"/>
                <a:gd name="T57" fmla="*/ 312 h 444"/>
                <a:gd name="T58" fmla="*/ 39 w 440"/>
                <a:gd name="T59" fmla="*/ 350 h 444"/>
                <a:gd name="T60" fmla="*/ 92 w 440"/>
                <a:gd name="T61" fmla="*/ 338 h 444"/>
                <a:gd name="T62" fmla="*/ 103 w 440"/>
                <a:gd name="T63" fmla="*/ 349 h 444"/>
                <a:gd name="T64" fmla="*/ 91 w 440"/>
                <a:gd name="T65" fmla="*/ 401 h 444"/>
                <a:gd name="T66" fmla="*/ 130 w 440"/>
                <a:gd name="T67" fmla="*/ 423 h 444"/>
                <a:gd name="T68" fmla="*/ 170 w 440"/>
                <a:gd name="T69" fmla="*/ 386 h 444"/>
                <a:gd name="T70" fmla="*/ 184 w 440"/>
                <a:gd name="T71" fmla="*/ 390 h 444"/>
                <a:gd name="T72" fmla="*/ 200 w 440"/>
                <a:gd name="T73" fmla="*/ 444 h 444"/>
                <a:gd name="T74" fmla="*/ 244 w 440"/>
                <a:gd name="T75" fmla="*/ 444 h 444"/>
                <a:gd name="T76" fmla="*/ 261 w 440"/>
                <a:gd name="T77" fmla="*/ 389 h 444"/>
                <a:gd name="T78" fmla="*/ 275 w 440"/>
                <a:gd name="T79" fmla="*/ 385 h 444"/>
                <a:gd name="T80" fmla="*/ 315 w 440"/>
                <a:gd name="T81" fmla="*/ 423 h 444"/>
                <a:gd name="T82" fmla="*/ 354 w 440"/>
                <a:gd name="T83" fmla="*/ 400 h 444"/>
                <a:gd name="T84" fmla="*/ 341 w 440"/>
                <a:gd name="T85" fmla="*/ 344 h 444"/>
                <a:gd name="T86" fmla="*/ 351 w 440"/>
                <a:gd name="T87" fmla="*/ 335 h 444"/>
                <a:gd name="T88" fmla="*/ 405 w 440"/>
                <a:gd name="T89" fmla="*/ 347 h 444"/>
                <a:gd name="T90" fmla="*/ 428 w 440"/>
                <a:gd name="T91" fmla="*/ 309 h 444"/>
                <a:gd name="T92" fmla="*/ 389 w 440"/>
                <a:gd name="T93" fmla="*/ 267 h 444"/>
                <a:gd name="T94" fmla="*/ 391 w 440"/>
                <a:gd name="T95" fmla="*/ 253 h 444"/>
                <a:gd name="T96" fmla="*/ 440 w 440"/>
                <a:gd name="T97" fmla="*/ 23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0" h="444">
                  <a:moveTo>
                    <a:pt x="440" y="237"/>
                  </a:moveTo>
                  <a:cubicBezTo>
                    <a:pt x="440" y="192"/>
                    <a:pt x="440" y="192"/>
                    <a:pt x="440" y="192"/>
                  </a:cubicBezTo>
                  <a:cubicBezTo>
                    <a:pt x="389" y="176"/>
                    <a:pt x="389" y="176"/>
                    <a:pt x="389" y="176"/>
                  </a:cubicBezTo>
                  <a:cubicBezTo>
                    <a:pt x="388" y="171"/>
                    <a:pt x="388" y="166"/>
                    <a:pt x="386" y="162"/>
                  </a:cubicBezTo>
                  <a:cubicBezTo>
                    <a:pt x="423" y="123"/>
                    <a:pt x="423" y="123"/>
                    <a:pt x="423" y="123"/>
                  </a:cubicBezTo>
                  <a:cubicBezTo>
                    <a:pt x="400" y="84"/>
                    <a:pt x="400" y="84"/>
                    <a:pt x="400" y="84"/>
                  </a:cubicBezTo>
                  <a:cubicBezTo>
                    <a:pt x="347" y="96"/>
                    <a:pt x="347" y="96"/>
                    <a:pt x="347" y="96"/>
                  </a:cubicBezTo>
                  <a:cubicBezTo>
                    <a:pt x="344" y="92"/>
                    <a:pt x="340" y="89"/>
                    <a:pt x="337" y="86"/>
                  </a:cubicBezTo>
                  <a:cubicBezTo>
                    <a:pt x="348" y="34"/>
                    <a:pt x="348" y="34"/>
                    <a:pt x="348" y="34"/>
                  </a:cubicBezTo>
                  <a:cubicBezTo>
                    <a:pt x="310" y="11"/>
                    <a:pt x="310" y="11"/>
                    <a:pt x="310" y="11"/>
                  </a:cubicBezTo>
                  <a:cubicBezTo>
                    <a:pt x="270" y="48"/>
                    <a:pt x="270" y="48"/>
                    <a:pt x="270" y="48"/>
                  </a:cubicBezTo>
                  <a:cubicBezTo>
                    <a:pt x="265" y="47"/>
                    <a:pt x="260" y="47"/>
                    <a:pt x="255" y="46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79" y="48"/>
                    <a:pt x="179" y="48"/>
                    <a:pt x="179" y="48"/>
                  </a:cubicBezTo>
                  <a:cubicBezTo>
                    <a:pt x="174" y="49"/>
                    <a:pt x="169" y="49"/>
                    <a:pt x="164" y="51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5" y="93"/>
                    <a:pt x="91" y="96"/>
                    <a:pt x="88" y="100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49" y="171"/>
                    <a:pt x="50" y="176"/>
                    <a:pt x="49" y="18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0" y="258"/>
                    <a:pt x="50" y="258"/>
                    <a:pt x="50" y="258"/>
                  </a:cubicBezTo>
                  <a:cubicBezTo>
                    <a:pt x="51" y="263"/>
                    <a:pt x="52" y="268"/>
                    <a:pt x="53" y="273"/>
                  </a:cubicBezTo>
                  <a:cubicBezTo>
                    <a:pt x="17" y="312"/>
                    <a:pt x="17" y="312"/>
                    <a:pt x="17" y="312"/>
                  </a:cubicBezTo>
                  <a:cubicBezTo>
                    <a:pt x="39" y="350"/>
                    <a:pt x="39" y="350"/>
                    <a:pt x="39" y="350"/>
                  </a:cubicBezTo>
                  <a:cubicBezTo>
                    <a:pt x="92" y="338"/>
                    <a:pt x="92" y="338"/>
                    <a:pt x="92" y="338"/>
                  </a:cubicBezTo>
                  <a:cubicBezTo>
                    <a:pt x="95" y="342"/>
                    <a:pt x="99" y="345"/>
                    <a:pt x="103" y="349"/>
                  </a:cubicBezTo>
                  <a:cubicBezTo>
                    <a:pt x="91" y="401"/>
                    <a:pt x="91" y="401"/>
                    <a:pt x="91" y="401"/>
                  </a:cubicBezTo>
                  <a:cubicBezTo>
                    <a:pt x="130" y="423"/>
                    <a:pt x="130" y="423"/>
                    <a:pt x="130" y="423"/>
                  </a:cubicBezTo>
                  <a:cubicBezTo>
                    <a:pt x="170" y="386"/>
                    <a:pt x="170" y="386"/>
                    <a:pt x="170" y="386"/>
                  </a:cubicBezTo>
                  <a:cubicBezTo>
                    <a:pt x="174" y="387"/>
                    <a:pt x="179" y="389"/>
                    <a:pt x="184" y="390"/>
                  </a:cubicBezTo>
                  <a:cubicBezTo>
                    <a:pt x="200" y="444"/>
                    <a:pt x="200" y="444"/>
                    <a:pt x="200" y="444"/>
                  </a:cubicBezTo>
                  <a:cubicBezTo>
                    <a:pt x="244" y="444"/>
                    <a:pt x="244" y="444"/>
                    <a:pt x="244" y="444"/>
                  </a:cubicBezTo>
                  <a:cubicBezTo>
                    <a:pt x="261" y="389"/>
                    <a:pt x="261" y="389"/>
                    <a:pt x="261" y="389"/>
                  </a:cubicBezTo>
                  <a:cubicBezTo>
                    <a:pt x="266" y="388"/>
                    <a:pt x="270" y="386"/>
                    <a:pt x="275" y="385"/>
                  </a:cubicBezTo>
                  <a:cubicBezTo>
                    <a:pt x="315" y="423"/>
                    <a:pt x="315" y="423"/>
                    <a:pt x="315" y="423"/>
                  </a:cubicBezTo>
                  <a:cubicBezTo>
                    <a:pt x="354" y="400"/>
                    <a:pt x="354" y="400"/>
                    <a:pt x="354" y="400"/>
                  </a:cubicBezTo>
                  <a:cubicBezTo>
                    <a:pt x="341" y="344"/>
                    <a:pt x="341" y="344"/>
                    <a:pt x="341" y="344"/>
                  </a:cubicBezTo>
                  <a:cubicBezTo>
                    <a:pt x="345" y="341"/>
                    <a:pt x="348" y="338"/>
                    <a:pt x="351" y="335"/>
                  </a:cubicBezTo>
                  <a:cubicBezTo>
                    <a:pt x="405" y="347"/>
                    <a:pt x="405" y="347"/>
                    <a:pt x="405" y="347"/>
                  </a:cubicBezTo>
                  <a:cubicBezTo>
                    <a:pt x="428" y="309"/>
                    <a:pt x="428" y="309"/>
                    <a:pt x="428" y="309"/>
                  </a:cubicBezTo>
                  <a:cubicBezTo>
                    <a:pt x="389" y="267"/>
                    <a:pt x="389" y="267"/>
                    <a:pt x="389" y="267"/>
                  </a:cubicBezTo>
                  <a:cubicBezTo>
                    <a:pt x="390" y="262"/>
                    <a:pt x="390" y="257"/>
                    <a:pt x="391" y="253"/>
                  </a:cubicBezTo>
                  <a:cubicBezTo>
                    <a:pt x="440" y="237"/>
                    <a:pt x="440" y="237"/>
                    <a:pt x="440" y="237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270000" dist="800100" dir="2700000" sx="70000" sy="7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01">
              <a:extLst>
                <a:ext uri="{FF2B5EF4-FFF2-40B4-BE49-F238E27FC236}">
                  <a16:creationId xmlns="" xmlns:a16="http://schemas.microsoft.com/office/drawing/2014/main" id="{41043506-C34C-4A66-9D49-39C50754F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3789" y="3110427"/>
              <a:ext cx="734356" cy="735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90500" dir="2700000" sx="85000" sy="85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3">
              <a:extLst>
                <a:ext uri="{FF2B5EF4-FFF2-40B4-BE49-F238E27FC236}">
                  <a16:creationId xmlns="" xmlns:a16="http://schemas.microsoft.com/office/drawing/2014/main" id="{F3BE940E-7B7D-4892-AF5C-98814C3A68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5579" y="3297177"/>
              <a:ext cx="266700" cy="358775"/>
            </a:xfrm>
            <a:custGeom>
              <a:avLst/>
              <a:gdLst>
                <a:gd name="T0" fmla="*/ 158 w 171"/>
                <a:gd name="T1" fmla="*/ 87 h 229"/>
                <a:gd name="T2" fmla="*/ 118 w 171"/>
                <a:gd name="T3" fmla="*/ 56 h 229"/>
                <a:gd name="T4" fmla="*/ 139 w 171"/>
                <a:gd name="T5" fmla="*/ 25 h 229"/>
                <a:gd name="T6" fmla="*/ 107 w 171"/>
                <a:gd name="T7" fmla="*/ 1 h 229"/>
                <a:gd name="T8" fmla="*/ 107 w 171"/>
                <a:gd name="T9" fmla="*/ 1 h 229"/>
                <a:gd name="T10" fmla="*/ 106 w 171"/>
                <a:gd name="T11" fmla="*/ 1 h 229"/>
                <a:gd name="T12" fmla="*/ 91 w 171"/>
                <a:gd name="T13" fmla="*/ 21 h 229"/>
                <a:gd name="T14" fmla="*/ 85 w 171"/>
                <a:gd name="T15" fmla="*/ 49 h 229"/>
                <a:gd name="T16" fmla="*/ 84 w 171"/>
                <a:gd name="T17" fmla="*/ 49 h 229"/>
                <a:gd name="T18" fmla="*/ 80 w 171"/>
                <a:gd name="T19" fmla="*/ 49 h 229"/>
                <a:gd name="T20" fmla="*/ 80 w 171"/>
                <a:gd name="T21" fmla="*/ 49 h 229"/>
                <a:gd name="T22" fmla="*/ 67 w 171"/>
                <a:gd name="T23" fmla="*/ 32 h 229"/>
                <a:gd name="T24" fmla="*/ 34 w 171"/>
                <a:gd name="T25" fmla="*/ 1 h 229"/>
                <a:gd name="T26" fmla="*/ 12 w 171"/>
                <a:gd name="T27" fmla="*/ 11 h 229"/>
                <a:gd name="T28" fmla="*/ 10 w 171"/>
                <a:gd name="T29" fmla="*/ 28 h 229"/>
                <a:gd name="T30" fmla="*/ 34 w 171"/>
                <a:gd name="T31" fmla="*/ 45 h 229"/>
                <a:gd name="T32" fmla="*/ 49 w 171"/>
                <a:gd name="T33" fmla="*/ 57 h 229"/>
                <a:gd name="T34" fmla="*/ 13 w 171"/>
                <a:gd name="T35" fmla="*/ 86 h 229"/>
                <a:gd name="T36" fmla="*/ 8 w 171"/>
                <a:gd name="T37" fmla="*/ 139 h 229"/>
                <a:gd name="T38" fmla="*/ 80 w 171"/>
                <a:gd name="T39" fmla="*/ 228 h 229"/>
                <a:gd name="T40" fmla="*/ 81 w 171"/>
                <a:gd name="T41" fmla="*/ 228 h 229"/>
                <a:gd name="T42" fmla="*/ 81 w 171"/>
                <a:gd name="T43" fmla="*/ 228 h 229"/>
                <a:gd name="T44" fmla="*/ 84 w 171"/>
                <a:gd name="T45" fmla="*/ 229 h 229"/>
                <a:gd name="T46" fmla="*/ 86 w 171"/>
                <a:gd name="T47" fmla="*/ 229 h 229"/>
                <a:gd name="T48" fmla="*/ 87 w 171"/>
                <a:gd name="T49" fmla="*/ 228 h 229"/>
                <a:gd name="T50" fmla="*/ 163 w 171"/>
                <a:gd name="T51" fmla="*/ 139 h 229"/>
                <a:gd name="T52" fmla="*/ 158 w 171"/>
                <a:gd name="T53" fmla="*/ 87 h 229"/>
                <a:gd name="T54" fmla="*/ 99 w 171"/>
                <a:gd name="T55" fmla="*/ 21 h 229"/>
                <a:gd name="T56" fmla="*/ 108 w 171"/>
                <a:gd name="T57" fmla="*/ 9 h 229"/>
                <a:gd name="T58" fmla="*/ 131 w 171"/>
                <a:gd name="T59" fmla="*/ 25 h 229"/>
                <a:gd name="T60" fmla="*/ 108 w 171"/>
                <a:gd name="T61" fmla="*/ 53 h 229"/>
                <a:gd name="T62" fmla="*/ 93 w 171"/>
                <a:gd name="T63" fmla="*/ 50 h 229"/>
                <a:gd name="T64" fmla="*/ 99 w 171"/>
                <a:gd name="T65" fmla="*/ 21 h 229"/>
                <a:gd name="T66" fmla="*/ 37 w 171"/>
                <a:gd name="T67" fmla="*/ 38 h 229"/>
                <a:gd name="T68" fmla="*/ 36 w 171"/>
                <a:gd name="T69" fmla="*/ 37 h 229"/>
                <a:gd name="T70" fmla="*/ 17 w 171"/>
                <a:gd name="T71" fmla="*/ 25 h 229"/>
                <a:gd name="T72" fmla="*/ 19 w 171"/>
                <a:gd name="T73" fmla="*/ 15 h 229"/>
                <a:gd name="T74" fmla="*/ 33 w 171"/>
                <a:gd name="T75" fmla="*/ 9 h 229"/>
                <a:gd name="T76" fmla="*/ 59 w 171"/>
                <a:gd name="T77" fmla="*/ 34 h 229"/>
                <a:gd name="T78" fmla="*/ 67 w 171"/>
                <a:gd name="T79" fmla="*/ 51 h 229"/>
                <a:gd name="T80" fmla="*/ 58 w 171"/>
                <a:gd name="T81" fmla="*/ 54 h 229"/>
                <a:gd name="T82" fmla="*/ 37 w 171"/>
                <a:gd name="T83" fmla="*/ 38 h 229"/>
                <a:gd name="T84" fmla="*/ 156 w 171"/>
                <a:gd name="T85" fmla="*/ 136 h 229"/>
                <a:gd name="T86" fmla="*/ 83 w 171"/>
                <a:gd name="T87" fmla="*/ 220 h 229"/>
                <a:gd name="T88" fmla="*/ 15 w 171"/>
                <a:gd name="T89" fmla="*/ 136 h 229"/>
                <a:gd name="T90" fmla="*/ 19 w 171"/>
                <a:gd name="T91" fmla="*/ 91 h 229"/>
                <a:gd name="T92" fmla="*/ 84 w 171"/>
                <a:gd name="T93" fmla="*/ 57 h 229"/>
                <a:gd name="T94" fmla="*/ 152 w 171"/>
                <a:gd name="T95" fmla="*/ 92 h 229"/>
                <a:gd name="T96" fmla="*/ 156 w 171"/>
                <a:gd name="T97" fmla="*/ 1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1" h="229">
                  <a:moveTo>
                    <a:pt x="158" y="87"/>
                  </a:moveTo>
                  <a:cubicBezTo>
                    <a:pt x="149" y="74"/>
                    <a:pt x="134" y="63"/>
                    <a:pt x="118" y="56"/>
                  </a:cubicBezTo>
                  <a:cubicBezTo>
                    <a:pt x="127" y="50"/>
                    <a:pt x="139" y="40"/>
                    <a:pt x="139" y="25"/>
                  </a:cubicBezTo>
                  <a:cubicBezTo>
                    <a:pt x="139" y="6"/>
                    <a:pt x="118" y="1"/>
                    <a:pt x="107" y="1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6" y="2"/>
                    <a:pt x="91" y="7"/>
                    <a:pt x="91" y="21"/>
                  </a:cubicBezTo>
                  <a:cubicBezTo>
                    <a:pt x="91" y="30"/>
                    <a:pt x="87" y="44"/>
                    <a:pt x="85" y="49"/>
                  </a:cubicBezTo>
                  <a:cubicBezTo>
                    <a:pt x="85" y="49"/>
                    <a:pt x="84" y="49"/>
                    <a:pt x="84" y="49"/>
                  </a:cubicBezTo>
                  <a:cubicBezTo>
                    <a:pt x="83" y="49"/>
                    <a:pt x="81" y="49"/>
                    <a:pt x="80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79" y="49"/>
                    <a:pt x="71" y="49"/>
                    <a:pt x="67" y="32"/>
                  </a:cubicBezTo>
                  <a:cubicBezTo>
                    <a:pt x="64" y="18"/>
                    <a:pt x="49" y="4"/>
                    <a:pt x="34" y="1"/>
                  </a:cubicBezTo>
                  <a:cubicBezTo>
                    <a:pt x="25" y="0"/>
                    <a:pt x="17" y="3"/>
                    <a:pt x="12" y="11"/>
                  </a:cubicBezTo>
                  <a:cubicBezTo>
                    <a:pt x="8" y="17"/>
                    <a:pt x="8" y="23"/>
                    <a:pt x="10" y="28"/>
                  </a:cubicBezTo>
                  <a:cubicBezTo>
                    <a:pt x="14" y="39"/>
                    <a:pt x="29" y="44"/>
                    <a:pt x="34" y="4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34" y="64"/>
                    <a:pt x="21" y="74"/>
                    <a:pt x="13" y="86"/>
                  </a:cubicBezTo>
                  <a:cubicBezTo>
                    <a:pt x="2" y="102"/>
                    <a:pt x="0" y="121"/>
                    <a:pt x="8" y="139"/>
                  </a:cubicBezTo>
                  <a:cubicBezTo>
                    <a:pt x="23" y="176"/>
                    <a:pt x="67" y="219"/>
                    <a:pt x="80" y="228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82" y="229"/>
                    <a:pt x="83" y="229"/>
                    <a:pt x="84" y="229"/>
                  </a:cubicBezTo>
                  <a:cubicBezTo>
                    <a:pt x="86" y="229"/>
                    <a:pt x="86" y="229"/>
                    <a:pt x="86" y="229"/>
                  </a:cubicBezTo>
                  <a:cubicBezTo>
                    <a:pt x="87" y="228"/>
                    <a:pt x="87" y="228"/>
                    <a:pt x="87" y="228"/>
                  </a:cubicBezTo>
                  <a:cubicBezTo>
                    <a:pt x="95" y="221"/>
                    <a:pt x="145" y="181"/>
                    <a:pt x="163" y="139"/>
                  </a:cubicBezTo>
                  <a:cubicBezTo>
                    <a:pt x="171" y="121"/>
                    <a:pt x="169" y="103"/>
                    <a:pt x="158" y="87"/>
                  </a:cubicBezTo>
                  <a:close/>
                  <a:moveTo>
                    <a:pt x="99" y="21"/>
                  </a:moveTo>
                  <a:cubicBezTo>
                    <a:pt x="99" y="14"/>
                    <a:pt x="106" y="10"/>
                    <a:pt x="108" y="9"/>
                  </a:cubicBezTo>
                  <a:cubicBezTo>
                    <a:pt x="112" y="9"/>
                    <a:pt x="131" y="11"/>
                    <a:pt x="131" y="25"/>
                  </a:cubicBezTo>
                  <a:cubicBezTo>
                    <a:pt x="131" y="40"/>
                    <a:pt x="114" y="50"/>
                    <a:pt x="108" y="53"/>
                  </a:cubicBezTo>
                  <a:cubicBezTo>
                    <a:pt x="103" y="51"/>
                    <a:pt x="98" y="50"/>
                    <a:pt x="93" y="50"/>
                  </a:cubicBezTo>
                  <a:cubicBezTo>
                    <a:pt x="95" y="43"/>
                    <a:pt x="99" y="30"/>
                    <a:pt x="99" y="21"/>
                  </a:cubicBezTo>
                  <a:close/>
                  <a:moveTo>
                    <a:pt x="37" y="38"/>
                  </a:moveTo>
                  <a:cubicBezTo>
                    <a:pt x="36" y="37"/>
                    <a:pt x="36" y="37"/>
                    <a:pt x="36" y="37"/>
                  </a:cubicBezTo>
                  <a:cubicBezTo>
                    <a:pt x="32" y="36"/>
                    <a:pt x="20" y="32"/>
                    <a:pt x="17" y="25"/>
                  </a:cubicBezTo>
                  <a:cubicBezTo>
                    <a:pt x="16" y="22"/>
                    <a:pt x="17" y="19"/>
                    <a:pt x="19" y="15"/>
                  </a:cubicBezTo>
                  <a:cubicBezTo>
                    <a:pt x="22" y="10"/>
                    <a:pt x="27" y="8"/>
                    <a:pt x="33" y="9"/>
                  </a:cubicBezTo>
                  <a:cubicBezTo>
                    <a:pt x="45" y="11"/>
                    <a:pt x="57" y="23"/>
                    <a:pt x="59" y="34"/>
                  </a:cubicBezTo>
                  <a:cubicBezTo>
                    <a:pt x="61" y="42"/>
                    <a:pt x="64" y="48"/>
                    <a:pt x="67" y="51"/>
                  </a:cubicBezTo>
                  <a:cubicBezTo>
                    <a:pt x="64" y="52"/>
                    <a:pt x="61" y="53"/>
                    <a:pt x="58" y="54"/>
                  </a:cubicBezTo>
                  <a:lnTo>
                    <a:pt x="37" y="38"/>
                  </a:lnTo>
                  <a:close/>
                  <a:moveTo>
                    <a:pt x="156" y="136"/>
                  </a:moveTo>
                  <a:cubicBezTo>
                    <a:pt x="140" y="174"/>
                    <a:pt x="94" y="211"/>
                    <a:pt x="83" y="220"/>
                  </a:cubicBezTo>
                  <a:cubicBezTo>
                    <a:pt x="73" y="211"/>
                    <a:pt x="31" y="174"/>
                    <a:pt x="15" y="136"/>
                  </a:cubicBezTo>
                  <a:cubicBezTo>
                    <a:pt x="9" y="120"/>
                    <a:pt x="10" y="104"/>
                    <a:pt x="19" y="91"/>
                  </a:cubicBezTo>
                  <a:cubicBezTo>
                    <a:pt x="32" y="71"/>
                    <a:pt x="59" y="57"/>
                    <a:pt x="84" y="57"/>
                  </a:cubicBezTo>
                  <a:cubicBezTo>
                    <a:pt x="110" y="57"/>
                    <a:pt x="139" y="72"/>
                    <a:pt x="152" y="92"/>
                  </a:cubicBezTo>
                  <a:cubicBezTo>
                    <a:pt x="161" y="105"/>
                    <a:pt x="162" y="120"/>
                    <a:pt x="156" y="13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EAF34A4-16FB-48AA-8A40-87527B9397D1}"/>
              </a:ext>
            </a:extLst>
          </p:cNvPr>
          <p:cNvGrpSpPr/>
          <p:nvPr/>
        </p:nvGrpSpPr>
        <p:grpSpPr>
          <a:xfrm>
            <a:off x="7313944" y="4003866"/>
            <a:ext cx="1923856" cy="1936649"/>
            <a:chOff x="7313944" y="4003866"/>
            <a:chExt cx="1923856" cy="1936649"/>
          </a:xfrm>
        </p:grpSpPr>
        <p:sp>
          <p:nvSpPr>
            <p:cNvPr id="8" name="Freeform 49">
              <a:extLst>
                <a:ext uri="{FF2B5EF4-FFF2-40B4-BE49-F238E27FC236}">
                  <a16:creationId xmlns="" xmlns:a16="http://schemas.microsoft.com/office/drawing/2014/main" id="{E47DFC8F-2EB0-448F-920D-6BB21E876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944" y="4003866"/>
              <a:ext cx="1923856" cy="1936649"/>
            </a:xfrm>
            <a:custGeom>
              <a:avLst/>
              <a:gdLst>
                <a:gd name="T0" fmla="*/ 572 w 572"/>
                <a:gd name="T1" fmla="*/ 309 h 576"/>
                <a:gd name="T2" fmla="*/ 572 w 572"/>
                <a:gd name="T3" fmla="*/ 251 h 576"/>
                <a:gd name="T4" fmla="*/ 507 w 572"/>
                <a:gd name="T5" fmla="*/ 230 h 576"/>
                <a:gd name="T6" fmla="*/ 503 w 572"/>
                <a:gd name="T7" fmla="*/ 212 h 576"/>
                <a:gd name="T8" fmla="*/ 550 w 572"/>
                <a:gd name="T9" fmla="*/ 162 h 576"/>
                <a:gd name="T10" fmla="*/ 521 w 572"/>
                <a:gd name="T11" fmla="*/ 112 h 576"/>
                <a:gd name="T12" fmla="*/ 453 w 572"/>
                <a:gd name="T13" fmla="*/ 127 h 576"/>
                <a:gd name="T14" fmla="*/ 439 w 572"/>
                <a:gd name="T15" fmla="*/ 114 h 576"/>
                <a:gd name="T16" fmla="*/ 454 w 572"/>
                <a:gd name="T17" fmla="*/ 47 h 576"/>
                <a:gd name="T18" fmla="*/ 405 w 572"/>
                <a:gd name="T19" fmla="*/ 18 h 576"/>
                <a:gd name="T20" fmla="*/ 353 w 572"/>
                <a:gd name="T21" fmla="*/ 65 h 576"/>
                <a:gd name="T22" fmla="*/ 334 w 572"/>
                <a:gd name="T23" fmla="*/ 61 h 576"/>
                <a:gd name="T24" fmla="*/ 314 w 572"/>
                <a:gd name="T25" fmla="*/ 0 h 576"/>
                <a:gd name="T26" fmla="*/ 256 w 572"/>
                <a:gd name="T27" fmla="*/ 0 h 576"/>
                <a:gd name="T28" fmla="*/ 236 w 572"/>
                <a:gd name="T29" fmla="*/ 63 h 576"/>
                <a:gd name="T30" fmla="*/ 216 w 572"/>
                <a:gd name="T31" fmla="*/ 68 h 576"/>
                <a:gd name="T32" fmla="*/ 168 w 572"/>
                <a:gd name="T33" fmla="*/ 24 h 576"/>
                <a:gd name="T34" fmla="*/ 118 w 572"/>
                <a:gd name="T35" fmla="*/ 53 h 576"/>
                <a:gd name="T36" fmla="*/ 132 w 572"/>
                <a:gd name="T37" fmla="*/ 118 h 576"/>
                <a:gd name="T38" fmla="*/ 118 w 572"/>
                <a:gd name="T39" fmla="*/ 133 h 576"/>
                <a:gd name="T40" fmla="*/ 54 w 572"/>
                <a:gd name="T41" fmla="*/ 119 h 576"/>
                <a:gd name="T42" fmla="*/ 26 w 572"/>
                <a:gd name="T43" fmla="*/ 169 h 576"/>
                <a:gd name="T44" fmla="*/ 71 w 572"/>
                <a:gd name="T45" fmla="*/ 218 h 576"/>
                <a:gd name="T46" fmla="*/ 66 w 572"/>
                <a:gd name="T47" fmla="*/ 237 h 576"/>
                <a:gd name="T48" fmla="*/ 0 w 572"/>
                <a:gd name="T49" fmla="*/ 258 h 576"/>
                <a:gd name="T50" fmla="*/ 0 w 572"/>
                <a:gd name="T51" fmla="*/ 315 h 576"/>
                <a:gd name="T52" fmla="*/ 67 w 572"/>
                <a:gd name="T53" fmla="*/ 337 h 576"/>
                <a:gd name="T54" fmla="*/ 72 w 572"/>
                <a:gd name="T55" fmla="*/ 355 h 576"/>
                <a:gd name="T56" fmla="*/ 26 w 572"/>
                <a:gd name="T57" fmla="*/ 405 h 576"/>
                <a:gd name="T58" fmla="*/ 55 w 572"/>
                <a:gd name="T59" fmla="*/ 455 h 576"/>
                <a:gd name="T60" fmla="*/ 123 w 572"/>
                <a:gd name="T61" fmla="*/ 440 h 576"/>
                <a:gd name="T62" fmla="*/ 137 w 572"/>
                <a:gd name="T63" fmla="*/ 453 h 576"/>
                <a:gd name="T64" fmla="*/ 122 w 572"/>
                <a:gd name="T65" fmla="*/ 520 h 576"/>
                <a:gd name="T66" fmla="*/ 172 w 572"/>
                <a:gd name="T67" fmla="*/ 549 h 576"/>
                <a:gd name="T68" fmla="*/ 224 w 572"/>
                <a:gd name="T69" fmla="*/ 501 h 576"/>
                <a:gd name="T70" fmla="*/ 242 w 572"/>
                <a:gd name="T71" fmla="*/ 507 h 576"/>
                <a:gd name="T72" fmla="*/ 263 w 572"/>
                <a:gd name="T73" fmla="*/ 576 h 576"/>
                <a:gd name="T74" fmla="*/ 320 w 572"/>
                <a:gd name="T75" fmla="*/ 576 h 576"/>
                <a:gd name="T76" fmla="*/ 342 w 572"/>
                <a:gd name="T77" fmla="*/ 505 h 576"/>
                <a:gd name="T78" fmla="*/ 359 w 572"/>
                <a:gd name="T79" fmla="*/ 500 h 576"/>
                <a:gd name="T80" fmla="*/ 412 w 572"/>
                <a:gd name="T81" fmla="*/ 549 h 576"/>
                <a:gd name="T82" fmla="*/ 462 w 572"/>
                <a:gd name="T83" fmla="*/ 520 h 576"/>
                <a:gd name="T84" fmla="*/ 445 w 572"/>
                <a:gd name="T85" fmla="*/ 448 h 576"/>
                <a:gd name="T86" fmla="*/ 458 w 572"/>
                <a:gd name="T87" fmla="*/ 435 h 576"/>
                <a:gd name="T88" fmla="*/ 528 w 572"/>
                <a:gd name="T89" fmla="*/ 451 h 576"/>
                <a:gd name="T90" fmla="*/ 556 w 572"/>
                <a:gd name="T91" fmla="*/ 401 h 576"/>
                <a:gd name="T92" fmla="*/ 506 w 572"/>
                <a:gd name="T93" fmla="*/ 347 h 576"/>
                <a:gd name="T94" fmla="*/ 509 w 572"/>
                <a:gd name="T95" fmla="*/ 329 h 576"/>
                <a:gd name="T96" fmla="*/ 572 w 572"/>
                <a:gd name="T97" fmla="*/ 309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2" h="576">
                  <a:moveTo>
                    <a:pt x="572" y="309"/>
                  </a:moveTo>
                  <a:cubicBezTo>
                    <a:pt x="572" y="251"/>
                    <a:pt x="572" y="251"/>
                    <a:pt x="572" y="251"/>
                  </a:cubicBezTo>
                  <a:cubicBezTo>
                    <a:pt x="507" y="230"/>
                    <a:pt x="507" y="230"/>
                    <a:pt x="507" y="230"/>
                  </a:cubicBezTo>
                  <a:cubicBezTo>
                    <a:pt x="506" y="224"/>
                    <a:pt x="505" y="218"/>
                    <a:pt x="503" y="212"/>
                  </a:cubicBezTo>
                  <a:cubicBezTo>
                    <a:pt x="550" y="162"/>
                    <a:pt x="550" y="162"/>
                    <a:pt x="550" y="162"/>
                  </a:cubicBezTo>
                  <a:cubicBezTo>
                    <a:pt x="521" y="112"/>
                    <a:pt x="521" y="112"/>
                    <a:pt x="521" y="112"/>
                  </a:cubicBezTo>
                  <a:cubicBezTo>
                    <a:pt x="453" y="127"/>
                    <a:pt x="453" y="127"/>
                    <a:pt x="453" y="127"/>
                  </a:cubicBezTo>
                  <a:cubicBezTo>
                    <a:pt x="448" y="122"/>
                    <a:pt x="444" y="118"/>
                    <a:pt x="439" y="114"/>
                  </a:cubicBezTo>
                  <a:cubicBezTo>
                    <a:pt x="454" y="47"/>
                    <a:pt x="454" y="47"/>
                    <a:pt x="454" y="47"/>
                  </a:cubicBezTo>
                  <a:cubicBezTo>
                    <a:pt x="405" y="18"/>
                    <a:pt x="405" y="18"/>
                    <a:pt x="405" y="18"/>
                  </a:cubicBezTo>
                  <a:cubicBezTo>
                    <a:pt x="353" y="65"/>
                    <a:pt x="353" y="65"/>
                    <a:pt x="353" y="65"/>
                  </a:cubicBezTo>
                  <a:cubicBezTo>
                    <a:pt x="346" y="64"/>
                    <a:pt x="340" y="63"/>
                    <a:pt x="334" y="61"/>
                  </a:cubicBezTo>
                  <a:cubicBezTo>
                    <a:pt x="314" y="0"/>
                    <a:pt x="314" y="0"/>
                    <a:pt x="314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29" y="65"/>
                    <a:pt x="223" y="66"/>
                    <a:pt x="216" y="68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18" y="53"/>
                    <a:pt x="118" y="53"/>
                    <a:pt x="118" y="53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27" y="123"/>
                    <a:pt x="123" y="128"/>
                    <a:pt x="118" y="133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26" y="169"/>
                    <a:pt x="26" y="169"/>
                    <a:pt x="26" y="169"/>
                  </a:cubicBezTo>
                  <a:cubicBezTo>
                    <a:pt x="71" y="218"/>
                    <a:pt x="71" y="218"/>
                    <a:pt x="71" y="218"/>
                  </a:cubicBezTo>
                  <a:cubicBezTo>
                    <a:pt x="69" y="224"/>
                    <a:pt x="67" y="231"/>
                    <a:pt x="66" y="23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67" y="337"/>
                    <a:pt x="67" y="337"/>
                    <a:pt x="67" y="337"/>
                  </a:cubicBezTo>
                  <a:cubicBezTo>
                    <a:pt x="69" y="343"/>
                    <a:pt x="70" y="349"/>
                    <a:pt x="72" y="355"/>
                  </a:cubicBezTo>
                  <a:cubicBezTo>
                    <a:pt x="26" y="405"/>
                    <a:pt x="26" y="405"/>
                    <a:pt x="26" y="405"/>
                  </a:cubicBezTo>
                  <a:cubicBezTo>
                    <a:pt x="55" y="455"/>
                    <a:pt x="55" y="455"/>
                    <a:pt x="55" y="455"/>
                  </a:cubicBezTo>
                  <a:cubicBezTo>
                    <a:pt x="123" y="440"/>
                    <a:pt x="123" y="440"/>
                    <a:pt x="123" y="440"/>
                  </a:cubicBezTo>
                  <a:cubicBezTo>
                    <a:pt x="128" y="444"/>
                    <a:pt x="132" y="449"/>
                    <a:pt x="137" y="453"/>
                  </a:cubicBezTo>
                  <a:cubicBezTo>
                    <a:pt x="122" y="520"/>
                    <a:pt x="122" y="520"/>
                    <a:pt x="122" y="520"/>
                  </a:cubicBezTo>
                  <a:cubicBezTo>
                    <a:pt x="172" y="549"/>
                    <a:pt x="172" y="549"/>
                    <a:pt x="172" y="549"/>
                  </a:cubicBezTo>
                  <a:cubicBezTo>
                    <a:pt x="224" y="501"/>
                    <a:pt x="224" y="501"/>
                    <a:pt x="224" y="501"/>
                  </a:cubicBezTo>
                  <a:cubicBezTo>
                    <a:pt x="230" y="503"/>
                    <a:pt x="236" y="505"/>
                    <a:pt x="242" y="507"/>
                  </a:cubicBezTo>
                  <a:cubicBezTo>
                    <a:pt x="263" y="576"/>
                    <a:pt x="263" y="576"/>
                    <a:pt x="263" y="576"/>
                  </a:cubicBezTo>
                  <a:cubicBezTo>
                    <a:pt x="320" y="576"/>
                    <a:pt x="320" y="576"/>
                    <a:pt x="320" y="576"/>
                  </a:cubicBezTo>
                  <a:cubicBezTo>
                    <a:pt x="342" y="505"/>
                    <a:pt x="342" y="505"/>
                    <a:pt x="342" y="505"/>
                  </a:cubicBezTo>
                  <a:cubicBezTo>
                    <a:pt x="348" y="503"/>
                    <a:pt x="354" y="501"/>
                    <a:pt x="359" y="500"/>
                  </a:cubicBezTo>
                  <a:cubicBezTo>
                    <a:pt x="412" y="549"/>
                    <a:pt x="412" y="549"/>
                    <a:pt x="412" y="549"/>
                  </a:cubicBezTo>
                  <a:cubicBezTo>
                    <a:pt x="462" y="520"/>
                    <a:pt x="462" y="520"/>
                    <a:pt x="462" y="520"/>
                  </a:cubicBezTo>
                  <a:cubicBezTo>
                    <a:pt x="445" y="448"/>
                    <a:pt x="445" y="448"/>
                    <a:pt x="445" y="448"/>
                  </a:cubicBezTo>
                  <a:cubicBezTo>
                    <a:pt x="450" y="444"/>
                    <a:pt x="454" y="439"/>
                    <a:pt x="458" y="435"/>
                  </a:cubicBezTo>
                  <a:cubicBezTo>
                    <a:pt x="528" y="451"/>
                    <a:pt x="528" y="451"/>
                    <a:pt x="528" y="451"/>
                  </a:cubicBezTo>
                  <a:cubicBezTo>
                    <a:pt x="556" y="401"/>
                    <a:pt x="556" y="401"/>
                    <a:pt x="556" y="401"/>
                  </a:cubicBezTo>
                  <a:cubicBezTo>
                    <a:pt x="506" y="347"/>
                    <a:pt x="506" y="347"/>
                    <a:pt x="506" y="347"/>
                  </a:cubicBezTo>
                  <a:cubicBezTo>
                    <a:pt x="508" y="341"/>
                    <a:pt x="507" y="335"/>
                    <a:pt x="509" y="329"/>
                  </a:cubicBezTo>
                  <a:cubicBezTo>
                    <a:pt x="572" y="309"/>
                    <a:pt x="572" y="309"/>
                    <a:pt x="572" y="309"/>
                  </a:cubicBezTo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270000" dist="800100" dir="2700000" sx="70000" sy="7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74">
              <a:extLst>
                <a:ext uri="{FF2B5EF4-FFF2-40B4-BE49-F238E27FC236}">
                  <a16:creationId xmlns="" xmlns:a16="http://schemas.microsoft.com/office/drawing/2014/main" id="{F3C88831-AC37-4F00-B8CA-5C5C504B2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8772" y="4480208"/>
              <a:ext cx="951264" cy="9526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90500" dir="2700000" sx="85000" sy="85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4">
              <a:extLst>
                <a:ext uri="{FF2B5EF4-FFF2-40B4-BE49-F238E27FC236}">
                  <a16:creationId xmlns="" xmlns:a16="http://schemas.microsoft.com/office/drawing/2014/main" id="{48BCCB18-DF69-425E-A98A-96B493CAF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95557" y="4802653"/>
              <a:ext cx="368300" cy="303213"/>
            </a:xfrm>
            <a:custGeom>
              <a:avLst/>
              <a:gdLst>
                <a:gd name="T0" fmla="*/ 205 w 235"/>
                <a:gd name="T1" fmla="*/ 7 h 194"/>
                <a:gd name="T2" fmla="*/ 202 w 235"/>
                <a:gd name="T3" fmla="*/ 3 h 194"/>
                <a:gd name="T4" fmla="*/ 200 w 235"/>
                <a:gd name="T5" fmla="*/ 0 h 194"/>
                <a:gd name="T6" fmla="*/ 186 w 235"/>
                <a:gd name="T7" fmla="*/ 8 h 194"/>
                <a:gd name="T8" fmla="*/ 32 w 235"/>
                <a:gd name="T9" fmla="*/ 97 h 194"/>
                <a:gd name="T10" fmla="*/ 32 w 235"/>
                <a:gd name="T11" fmla="*/ 97 h 194"/>
                <a:gd name="T12" fmla="*/ 3 w 235"/>
                <a:gd name="T13" fmla="*/ 114 h 194"/>
                <a:gd name="T14" fmla="*/ 0 w 235"/>
                <a:gd name="T15" fmla="*/ 116 h 194"/>
                <a:gd name="T16" fmla="*/ 2 w 235"/>
                <a:gd name="T17" fmla="*/ 119 h 194"/>
                <a:gd name="T18" fmla="*/ 4 w 235"/>
                <a:gd name="T19" fmla="*/ 123 h 194"/>
                <a:gd name="T20" fmla="*/ 160 w 235"/>
                <a:gd name="T21" fmla="*/ 162 h 194"/>
                <a:gd name="T22" fmla="*/ 205 w 235"/>
                <a:gd name="T23" fmla="*/ 7 h 194"/>
                <a:gd name="T24" fmla="*/ 173 w 235"/>
                <a:gd name="T25" fmla="*/ 25 h 194"/>
                <a:gd name="T26" fmla="*/ 173 w 235"/>
                <a:gd name="T27" fmla="*/ 25 h 194"/>
                <a:gd name="T28" fmla="*/ 142 w 235"/>
                <a:gd name="T29" fmla="*/ 131 h 194"/>
                <a:gd name="T30" fmla="*/ 36 w 235"/>
                <a:gd name="T31" fmla="*/ 104 h 194"/>
                <a:gd name="T32" fmla="*/ 36 w 235"/>
                <a:gd name="T33" fmla="*/ 104 h 194"/>
                <a:gd name="T34" fmla="*/ 173 w 235"/>
                <a:gd name="T35" fmla="*/ 25 h 194"/>
                <a:gd name="T36" fmla="*/ 156 w 235"/>
                <a:gd name="T37" fmla="*/ 155 h 194"/>
                <a:gd name="T38" fmla="*/ 11 w 235"/>
                <a:gd name="T39" fmla="*/ 119 h 194"/>
                <a:gd name="T40" fmla="*/ 29 w 235"/>
                <a:gd name="T41" fmla="*/ 108 h 194"/>
                <a:gd name="T42" fmla="*/ 146 w 235"/>
                <a:gd name="T43" fmla="*/ 138 h 194"/>
                <a:gd name="T44" fmla="*/ 179 w 235"/>
                <a:gd name="T45" fmla="*/ 21 h 194"/>
                <a:gd name="T46" fmla="*/ 191 w 235"/>
                <a:gd name="T47" fmla="*/ 15 h 194"/>
                <a:gd name="T48" fmla="*/ 191 w 235"/>
                <a:gd name="T49" fmla="*/ 15 h 194"/>
                <a:gd name="T50" fmla="*/ 198 w 235"/>
                <a:gd name="T51" fmla="*/ 11 h 194"/>
                <a:gd name="T52" fmla="*/ 156 w 235"/>
                <a:gd name="T53" fmla="*/ 155 h 194"/>
                <a:gd name="T54" fmla="*/ 140 w 235"/>
                <a:gd name="T55" fmla="*/ 118 h 194"/>
                <a:gd name="T56" fmla="*/ 130 w 235"/>
                <a:gd name="T57" fmla="*/ 101 h 194"/>
                <a:gd name="T58" fmla="*/ 123 w 235"/>
                <a:gd name="T59" fmla="*/ 105 h 194"/>
                <a:gd name="T60" fmla="*/ 133 w 235"/>
                <a:gd name="T61" fmla="*/ 122 h 194"/>
                <a:gd name="T62" fmla="*/ 140 w 235"/>
                <a:gd name="T63" fmla="*/ 118 h 194"/>
                <a:gd name="T64" fmla="*/ 169 w 235"/>
                <a:gd name="T65" fmla="*/ 75 h 194"/>
                <a:gd name="T66" fmla="*/ 150 w 235"/>
                <a:gd name="T67" fmla="*/ 70 h 194"/>
                <a:gd name="T68" fmla="*/ 147 w 235"/>
                <a:gd name="T69" fmla="*/ 78 h 194"/>
                <a:gd name="T70" fmla="*/ 167 w 235"/>
                <a:gd name="T71" fmla="*/ 83 h 194"/>
                <a:gd name="T72" fmla="*/ 169 w 235"/>
                <a:gd name="T73" fmla="*/ 75 h 194"/>
                <a:gd name="T74" fmla="*/ 94 w 235"/>
                <a:gd name="T75" fmla="*/ 109 h 194"/>
                <a:gd name="T76" fmla="*/ 86 w 235"/>
                <a:gd name="T77" fmla="*/ 107 h 194"/>
                <a:gd name="T78" fmla="*/ 81 w 235"/>
                <a:gd name="T79" fmla="*/ 126 h 194"/>
                <a:gd name="T80" fmla="*/ 88 w 235"/>
                <a:gd name="T81" fmla="*/ 128 h 194"/>
                <a:gd name="T82" fmla="*/ 94 w 235"/>
                <a:gd name="T83" fmla="*/ 10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5" h="194">
                  <a:moveTo>
                    <a:pt x="205" y="7"/>
                  </a:moveTo>
                  <a:cubicBezTo>
                    <a:pt x="204" y="6"/>
                    <a:pt x="203" y="5"/>
                    <a:pt x="202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86" y="8"/>
                    <a:pt x="186" y="8"/>
                    <a:pt x="186" y="8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20"/>
                    <a:pt x="3" y="122"/>
                    <a:pt x="4" y="123"/>
                  </a:cubicBezTo>
                  <a:cubicBezTo>
                    <a:pt x="35" y="176"/>
                    <a:pt x="105" y="194"/>
                    <a:pt x="160" y="162"/>
                  </a:cubicBezTo>
                  <a:cubicBezTo>
                    <a:pt x="216" y="130"/>
                    <a:pt x="235" y="60"/>
                    <a:pt x="205" y="7"/>
                  </a:cubicBezTo>
                  <a:close/>
                  <a:moveTo>
                    <a:pt x="173" y="25"/>
                  </a:moveTo>
                  <a:cubicBezTo>
                    <a:pt x="173" y="25"/>
                    <a:pt x="173" y="25"/>
                    <a:pt x="173" y="25"/>
                  </a:cubicBezTo>
                  <a:cubicBezTo>
                    <a:pt x="193" y="62"/>
                    <a:pt x="180" y="109"/>
                    <a:pt x="142" y="131"/>
                  </a:cubicBezTo>
                  <a:cubicBezTo>
                    <a:pt x="104" y="152"/>
                    <a:pt x="57" y="141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lnTo>
                    <a:pt x="173" y="25"/>
                  </a:lnTo>
                  <a:close/>
                  <a:moveTo>
                    <a:pt x="156" y="155"/>
                  </a:moveTo>
                  <a:cubicBezTo>
                    <a:pt x="105" y="185"/>
                    <a:pt x="39" y="168"/>
                    <a:pt x="11" y="119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52" y="148"/>
                    <a:pt x="105" y="162"/>
                    <a:pt x="146" y="138"/>
                  </a:cubicBezTo>
                  <a:cubicBezTo>
                    <a:pt x="188" y="114"/>
                    <a:pt x="203" y="61"/>
                    <a:pt x="179" y="21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8" y="11"/>
                    <a:pt x="198" y="11"/>
                    <a:pt x="198" y="11"/>
                  </a:cubicBezTo>
                  <a:cubicBezTo>
                    <a:pt x="226" y="60"/>
                    <a:pt x="208" y="125"/>
                    <a:pt x="156" y="155"/>
                  </a:cubicBezTo>
                  <a:close/>
                  <a:moveTo>
                    <a:pt x="140" y="118"/>
                  </a:moveTo>
                  <a:cubicBezTo>
                    <a:pt x="130" y="101"/>
                    <a:pt x="130" y="101"/>
                    <a:pt x="130" y="101"/>
                  </a:cubicBezTo>
                  <a:cubicBezTo>
                    <a:pt x="123" y="105"/>
                    <a:pt x="123" y="105"/>
                    <a:pt x="123" y="105"/>
                  </a:cubicBezTo>
                  <a:cubicBezTo>
                    <a:pt x="133" y="122"/>
                    <a:pt x="133" y="122"/>
                    <a:pt x="133" y="122"/>
                  </a:cubicBezTo>
                  <a:lnTo>
                    <a:pt x="140" y="118"/>
                  </a:lnTo>
                  <a:close/>
                  <a:moveTo>
                    <a:pt x="169" y="75"/>
                  </a:moveTo>
                  <a:cubicBezTo>
                    <a:pt x="150" y="70"/>
                    <a:pt x="150" y="70"/>
                    <a:pt x="150" y="70"/>
                  </a:cubicBezTo>
                  <a:cubicBezTo>
                    <a:pt x="147" y="78"/>
                    <a:pt x="147" y="78"/>
                    <a:pt x="147" y="78"/>
                  </a:cubicBezTo>
                  <a:cubicBezTo>
                    <a:pt x="167" y="83"/>
                    <a:pt x="167" y="83"/>
                    <a:pt x="167" y="83"/>
                  </a:cubicBezTo>
                  <a:lnTo>
                    <a:pt x="169" y="75"/>
                  </a:lnTo>
                  <a:close/>
                  <a:moveTo>
                    <a:pt x="94" y="109"/>
                  </a:moveTo>
                  <a:cubicBezTo>
                    <a:pt x="86" y="107"/>
                    <a:pt x="86" y="107"/>
                    <a:pt x="86" y="107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88" y="128"/>
                    <a:pt x="88" y="128"/>
                    <a:pt x="88" y="128"/>
                  </a:cubicBezTo>
                  <a:lnTo>
                    <a:pt x="94" y="10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0FC14CB-C95C-4D8F-BB96-38451A13E6B9}"/>
              </a:ext>
            </a:extLst>
          </p:cNvPr>
          <p:cNvGrpSpPr/>
          <p:nvPr/>
        </p:nvGrpSpPr>
        <p:grpSpPr>
          <a:xfrm>
            <a:off x="9404640" y="3355030"/>
            <a:ext cx="1813207" cy="1829250"/>
            <a:chOff x="9404640" y="3355030"/>
            <a:chExt cx="1813207" cy="1829250"/>
          </a:xfrm>
        </p:grpSpPr>
        <p:sp>
          <p:nvSpPr>
            <p:cNvPr id="2" name="Freeform 103">
              <a:extLst>
                <a:ext uri="{FF2B5EF4-FFF2-40B4-BE49-F238E27FC236}">
                  <a16:creationId xmlns="" xmlns:a16="http://schemas.microsoft.com/office/drawing/2014/main" id="{1D61E9A1-066D-4FEF-B928-B66AFFBE1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40" y="3355030"/>
              <a:ext cx="1813207" cy="1829250"/>
            </a:xfrm>
            <a:custGeom>
              <a:avLst/>
              <a:gdLst>
                <a:gd name="T0" fmla="*/ 908 w 908"/>
                <a:gd name="T1" fmla="*/ 489 h 916"/>
                <a:gd name="T2" fmla="*/ 908 w 908"/>
                <a:gd name="T3" fmla="*/ 398 h 916"/>
                <a:gd name="T4" fmla="*/ 804 w 908"/>
                <a:gd name="T5" fmla="*/ 365 h 916"/>
                <a:gd name="T6" fmla="*/ 796 w 908"/>
                <a:gd name="T7" fmla="*/ 336 h 916"/>
                <a:gd name="T8" fmla="*/ 870 w 908"/>
                <a:gd name="T9" fmla="*/ 257 h 916"/>
                <a:gd name="T10" fmla="*/ 825 w 908"/>
                <a:gd name="T11" fmla="*/ 178 h 916"/>
                <a:gd name="T12" fmla="*/ 717 w 908"/>
                <a:gd name="T13" fmla="*/ 202 h 916"/>
                <a:gd name="T14" fmla="*/ 695 w 908"/>
                <a:gd name="T15" fmla="*/ 182 h 916"/>
                <a:gd name="T16" fmla="*/ 719 w 908"/>
                <a:gd name="T17" fmla="*/ 76 h 916"/>
                <a:gd name="T18" fmla="*/ 641 w 908"/>
                <a:gd name="T19" fmla="*/ 31 h 916"/>
                <a:gd name="T20" fmla="*/ 559 w 908"/>
                <a:gd name="T21" fmla="*/ 106 h 916"/>
                <a:gd name="T22" fmla="*/ 529 w 908"/>
                <a:gd name="T23" fmla="*/ 98 h 916"/>
                <a:gd name="T24" fmla="*/ 498 w 908"/>
                <a:gd name="T25" fmla="*/ 0 h 916"/>
                <a:gd name="T26" fmla="*/ 407 w 908"/>
                <a:gd name="T27" fmla="*/ 0 h 916"/>
                <a:gd name="T28" fmla="*/ 375 w 908"/>
                <a:gd name="T29" fmla="*/ 100 h 916"/>
                <a:gd name="T30" fmla="*/ 344 w 908"/>
                <a:gd name="T31" fmla="*/ 109 h 916"/>
                <a:gd name="T32" fmla="*/ 268 w 908"/>
                <a:gd name="T33" fmla="*/ 40 h 916"/>
                <a:gd name="T34" fmla="*/ 190 w 908"/>
                <a:gd name="T35" fmla="*/ 86 h 916"/>
                <a:gd name="T36" fmla="*/ 212 w 908"/>
                <a:gd name="T37" fmla="*/ 189 h 916"/>
                <a:gd name="T38" fmla="*/ 190 w 908"/>
                <a:gd name="T39" fmla="*/ 212 h 916"/>
                <a:gd name="T40" fmla="*/ 89 w 908"/>
                <a:gd name="T41" fmla="*/ 190 h 916"/>
                <a:gd name="T42" fmla="*/ 44 w 908"/>
                <a:gd name="T43" fmla="*/ 268 h 916"/>
                <a:gd name="T44" fmla="*/ 115 w 908"/>
                <a:gd name="T45" fmla="*/ 346 h 916"/>
                <a:gd name="T46" fmla="*/ 105 w 908"/>
                <a:gd name="T47" fmla="*/ 376 h 916"/>
                <a:gd name="T48" fmla="*/ 0 w 908"/>
                <a:gd name="T49" fmla="*/ 409 h 916"/>
                <a:gd name="T50" fmla="*/ 0 w 908"/>
                <a:gd name="T51" fmla="*/ 499 h 916"/>
                <a:gd name="T52" fmla="*/ 108 w 908"/>
                <a:gd name="T53" fmla="*/ 533 h 916"/>
                <a:gd name="T54" fmla="*/ 117 w 908"/>
                <a:gd name="T55" fmla="*/ 561 h 916"/>
                <a:gd name="T56" fmla="*/ 44 w 908"/>
                <a:gd name="T57" fmla="*/ 641 h 916"/>
                <a:gd name="T58" fmla="*/ 90 w 908"/>
                <a:gd name="T59" fmla="*/ 719 h 916"/>
                <a:gd name="T60" fmla="*/ 198 w 908"/>
                <a:gd name="T61" fmla="*/ 695 h 916"/>
                <a:gd name="T62" fmla="*/ 220 w 908"/>
                <a:gd name="T63" fmla="*/ 716 h 916"/>
                <a:gd name="T64" fmla="*/ 196 w 908"/>
                <a:gd name="T65" fmla="*/ 822 h 916"/>
                <a:gd name="T66" fmla="*/ 274 w 908"/>
                <a:gd name="T67" fmla="*/ 867 h 916"/>
                <a:gd name="T68" fmla="*/ 356 w 908"/>
                <a:gd name="T69" fmla="*/ 792 h 916"/>
                <a:gd name="T70" fmla="*/ 384 w 908"/>
                <a:gd name="T71" fmla="*/ 803 h 916"/>
                <a:gd name="T72" fmla="*/ 417 w 908"/>
                <a:gd name="T73" fmla="*/ 916 h 916"/>
                <a:gd name="T74" fmla="*/ 508 w 908"/>
                <a:gd name="T75" fmla="*/ 916 h 916"/>
                <a:gd name="T76" fmla="*/ 543 w 908"/>
                <a:gd name="T77" fmla="*/ 801 h 916"/>
                <a:gd name="T78" fmla="*/ 569 w 908"/>
                <a:gd name="T79" fmla="*/ 791 h 916"/>
                <a:gd name="T80" fmla="*/ 652 w 908"/>
                <a:gd name="T81" fmla="*/ 867 h 916"/>
                <a:gd name="T82" fmla="*/ 731 w 908"/>
                <a:gd name="T83" fmla="*/ 821 h 916"/>
                <a:gd name="T84" fmla="*/ 705 w 908"/>
                <a:gd name="T85" fmla="*/ 708 h 916"/>
                <a:gd name="T86" fmla="*/ 724 w 908"/>
                <a:gd name="T87" fmla="*/ 688 h 916"/>
                <a:gd name="T88" fmla="*/ 835 w 908"/>
                <a:gd name="T89" fmla="*/ 713 h 916"/>
                <a:gd name="T90" fmla="*/ 880 w 908"/>
                <a:gd name="T91" fmla="*/ 635 h 916"/>
                <a:gd name="T92" fmla="*/ 801 w 908"/>
                <a:gd name="T93" fmla="*/ 549 h 916"/>
                <a:gd name="T94" fmla="*/ 806 w 908"/>
                <a:gd name="T95" fmla="*/ 521 h 916"/>
                <a:gd name="T96" fmla="*/ 908 w 908"/>
                <a:gd name="T97" fmla="*/ 489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8" h="916">
                  <a:moveTo>
                    <a:pt x="908" y="489"/>
                  </a:moveTo>
                  <a:cubicBezTo>
                    <a:pt x="908" y="398"/>
                    <a:pt x="908" y="398"/>
                    <a:pt x="908" y="398"/>
                  </a:cubicBezTo>
                  <a:cubicBezTo>
                    <a:pt x="804" y="365"/>
                    <a:pt x="804" y="365"/>
                    <a:pt x="804" y="365"/>
                  </a:cubicBezTo>
                  <a:cubicBezTo>
                    <a:pt x="802" y="355"/>
                    <a:pt x="800" y="346"/>
                    <a:pt x="796" y="336"/>
                  </a:cubicBezTo>
                  <a:cubicBezTo>
                    <a:pt x="870" y="257"/>
                    <a:pt x="870" y="257"/>
                    <a:pt x="870" y="257"/>
                  </a:cubicBezTo>
                  <a:cubicBezTo>
                    <a:pt x="825" y="178"/>
                    <a:pt x="825" y="178"/>
                    <a:pt x="825" y="178"/>
                  </a:cubicBezTo>
                  <a:cubicBezTo>
                    <a:pt x="717" y="202"/>
                    <a:pt x="717" y="202"/>
                    <a:pt x="717" y="202"/>
                  </a:cubicBezTo>
                  <a:cubicBezTo>
                    <a:pt x="710" y="195"/>
                    <a:pt x="703" y="188"/>
                    <a:pt x="695" y="182"/>
                  </a:cubicBezTo>
                  <a:cubicBezTo>
                    <a:pt x="719" y="76"/>
                    <a:pt x="719" y="76"/>
                    <a:pt x="719" y="76"/>
                  </a:cubicBezTo>
                  <a:cubicBezTo>
                    <a:pt x="641" y="31"/>
                    <a:pt x="641" y="31"/>
                    <a:pt x="641" y="31"/>
                  </a:cubicBezTo>
                  <a:cubicBezTo>
                    <a:pt x="559" y="106"/>
                    <a:pt x="559" y="106"/>
                    <a:pt x="559" y="106"/>
                  </a:cubicBezTo>
                  <a:cubicBezTo>
                    <a:pt x="549" y="103"/>
                    <a:pt x="539" y="100"/>
                    <a:pt x="529" y="98"/>
                  </a:cubicBezTo>
                  <a:cubicBezTo>
                    <a:pt x="498" y="0"/>
                    <a:pt x="498" y="0"/>
                    <a:pt x="498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375" y="100"/>
                    <a:pt x="375" y="100"/>
                    <a:pt x="375" y="100"/>
                  </a:cubicBezTo>
                  <a:cubicBezTo>
                    <a:pt x="365" y="103"/>
                    <a:pt x="354" y="106"/>
                    <a:pt x="344" y="109"/>
                  </a:cubicBezTo>
                  <a:cubicBezTo>
                    <a:pt x="268" y="40"/>
                    <a:pt x="268" y="40"/>
                    <a:pt x="268" y="40"/>
                  </a:cubicBezTo>
                  <a:cubicBezTo>
                    <a:pt x="190" y="86"/>
                    <a:pt x="190" y="86"/>
                    <a:pt x="190" y="86"/>
                  </a:cubicBezTo>
                  <a:cubicBezTo>
                    <a:pt x="212" y="189"/>
                    <a:pt x="212" y="189"/>
                    <a:pt x="212" y="189"/>
                  </a:cubicBezTo>
                  <a:cubicBezTo>
                    <a:pt x="204" y="196"/>
                    <a:pt x="197" y="204"/>
                    <a:pt x="190" y="212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44" y="268"/>
                    <a:pt x="44" y="268"/>
                    <a:pt x="44" y="268"/>
                  </a:cubicBezTo>
                  <a:cubicBezTo>
                    <a:pt x="115" y="346"/>
                    <a:pt x="115" y="346"/>
                    <a:pt x="115" y="346"/>
                  </a:cubicBezTo>
                  <a:cubicBezTo>
                    <a:pt x="112" y="356"/>
                    <a:pt x="107" y="366"/>
                    <a:pt x="105" y="376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108" y="533"/>
                    <a:pt x="108" y="533"/>
                    <a:pt x="108" y="533"/>
                  </a:cubicBezTo>
                  <a:cubicBezTo>
                    <a:pt x="110" y="542"/>
                    <a:pt x="114" y="552"/>
                    <a:pt x="117" y="561"/>
                  </a:cubicBezTo>
                  <a:cubicBezTo>
                    <a:pt x="44" y="641"/>
                    <a:pt x="44" y="641"/>
                    <a:pt x="44" y="641"/>
                  </a:cubicBezTo>
                  <a:cubicBezTo>
                    <a:pt x="90" y="719"/>
                    <a:pt x="90" y="719"/>
                    <a:pt x="90" y="719"/>
                  </a:cubicBezTo>
                  <a:cubicBezTo>
                    <a:pt x="198" y="695"/>
                    <a:pt x="198" y="695"/>
                    <a:pt x="198" y="695"/>
                  </a:cubicBezTo>
                  <a:cubicBezTo>
                    <a:pt x="205" y="702"/>
                    <a:pt x="212" y="709"/>
                    <a:pt x="220" y="716"/>
                  </a:cubicBezTo>
                  <a:cubicBezTo>
                    <a:pt x="196" y="822"/>
                    <a:pt x="196" y="822"/>
                    <a:pt x="196" y="822"/>
                  </a:cubicBezTo>
                  <a:cubicBezTo>
                    <a:pt x="274" y="867"/>
                    <a:pt x="274" y="867"/>
                    <a:pt x="274" y="867"/>
                  </a:cubicBezTo>
                  <a:cubicBezTo>
                    <a:pt x="356" y="792"/>
                    <a:pt x="356" y="792"/>
                    <a:pt x="356" y="792"/>
                  </a:cubicBezTo>
                  <a:cubicBezTo>
                    <a:pt x="365" y="795"/>
                    <a:pt x="375" y="801"/>
                    <a:pt x="384" y="803"/>
                  </a:cubicBezTo>
                  <a:cubicBezTo>
                    <a:pt x="417" y="916"/>
                    <a:pt x="417" y="916"/>
                    <a:pt x="417" y="916"/>
                  </a:cubicBezTo>
                  <a:cubicBezTo>
                    <a:pt x="508" y="916"/>
                    <a:pt x="508" y="916"/>
                    <a:pt x="508" y="916"/>
                  </a:cubicBezTo>
                  <a:cubicBezTo>
                    <a:pt x="543" y="801"/>
                    <a:pt x="543" y="801"/>
                    <a:pt x="543" y="801"/>
                  </a:cubicBezTo>
                  <a:cubicBezTo>
                    <a:pt x="552" y="799"/>
                    <a:pt x="560" y="794"/>
                    <a:pt x="569" y="791"/>
                  </a:cubicBezTo>
                  <a:cubicBezTo>
                    <a:pt x="652" y="867"/>
                    <a:pt x="652" y="867"/>
                    <a:pt x="652" y="867"/>
                  </a:cubicBezTo>
                  <a:cubicBezTo>
                    <a:pt x="731" y="821"/>
                    <a:pt x="731" y="821"/>
                    <a:pt x="731" y="821"/>
                  </a:cubicBezTo>
                  <a:cubicBezTo>
                    <a:pt x="705" y="708"/>
                    <a:pt x="705" y="708"/>
                    <a:pt x="705" y="708"/>
                  </a:cubicBezTo>
                  <a:cubicBezTo>
                    <a:pt x="712" y="701"/>
                    <a:pt x="718" y="694"/>
                    <a:pt x="724" y="688"/>
                  </a:cubicBezTo>
                  <a:cubicBezTo>
                    <a:pt x="835" y="713"/>
                    <a:pt x="835" y="713"/>
                    <a:pt x="835" y="713"/>
                  </a:cubicBezTo>
                  <a:cubicBezTo>
                    <a:pt x="880" y="635"/>
                    <a:pt x="880" y="635"/>
                    <a:pt x="880" y="635"/>
                  </a:cubicBezTo>
                  <a:cubicBezTo>
                    <a:pt x="801" y="549"/>
                    <a:pt x="801" y="549"/>
                    <a:pt x="801" y="549"/>
                  </a:cubicBezTo>
                  <a:cubicBezTo>
                    <a:pt x="804" y="540"/>
                    <a:pt x="805" y="531"/>
                    <a:pt x="806" y="521"/>
                  </a:cubicBezTo>
                  <a:cubicBezTo>
                    <a:pt x="908" y="489"/>
                    <a:pt x="908" y="489"/>
                    <a:pt x="908" y="489"/>
                  </a:cubicBezTo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270000" dist="800100" dir="2700000" sx="70000" sy="7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" name="Oval 128">
              <a:extLst>
                <a:ext uri="{FF2B5EF4-FFF2-40B4-BE49-F238E27FC236}">
                  <a16:creationId xmlns="" xmlns:a16="http://schemas.microsoft.com/office/drawing/2014/main" id="{3FD1F3ED-4DCF-4A84-8896-CDC49FA8F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4199" y="3806008"/>
              <a:ext cx="888446" cy="890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90500" dir="2700000" sx="85000" sy="85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7">
              <a:extLst>
                <a:ext uri="{FF2B5EF4-FFF2-40B4-BE49-F238E27FC236}">
                  <a16:creationId xmlns="" xmlns:a16="http://schemas.microsoft.com/office/drawing/2014/main" id="{7AC3B5C2-405A-4BFC-8FF0-DD3865DAF6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58194" y="4096715"/>
              <a:ext cx="338138" cy="309563"/>
            </a:xfrm>
            <a:custGeom>
              <a:avLst/>
              <a:gdLst>
                <a:gd name="T0" fmla="*/ 155 w 216"/>
                <a:gd name="T1" fmla="*/ 0 h 198"/>
                <a:gd name="T2" fmla="*/ 92 w 216"/>
                <a:gd name="T3" fmla="*/ 48 h 198"/>
                <a:gd name="T4" fmla="*/ 57 w 216"/>
                <a:gd name="T5" fmla="*/ 83 h 198"/>
                <a:gd name="T6" fmla="*/ 20 w 216"/>
                <a:gd name="T7" fmla="*/ 187 h 198"/>
                <a:gd name="T8" fmla="*/ 108 w 216"/>
                <a:gd name="T9" fmla="*/ 181 h 198"/>
                <a:gd name="T10" fmla="*/ 136 w 216"/>
                <a:gd name="T11" fmla="*/ 127 h 198"/>
                <a:gd name="T12" fmla="*/ 190 w 216"/>
                <a:gd name="T13" fmla="*/ 99 h 198"/>
                <a:gd name="T14" fmla="*/ 184 w 216"/>
                <a:gd name="T15" fmla="*/ 93 h 198"/>
                <a:gd name="T16" fmla="*/ 130 w 216"/>
                <a:gd name="T17" fmla="*/ 121 h 198"/>
                <a:gd name="T18" fmla="*/ 102 w 216"/>
                <a:gd name="T19" fmla="*/ 175 h 198"/>
                <a:gd name="T20" fmla="*/ 26 w 216"/>
                <a:gd name="T21" fmla="*/ 181 h 198"/>
                <a:gd name="T22" fmla="*/ 59 w 216"/>
                <a:gd name="T23" fmla="*/ 91 h 198"/>
                <a:gd name="T24" fmla="*/ 99 w 216"/>
                <a:gd name="T25" fmla="*/ 51 h 198"/>
                <a:gd name="T26" fmla="*/ 155 w 216"/>
                <a:gd name="T27" fmla="*/ 8 h 198"/>
                <a:gd name="T28" fmla="*/ 184 w 216"/>
                <a:gd name="T29" fmla="*/ 93 h 198"/>
                <a:gd name="T30" fmla="*/ 162 w 216"/>
                <a:gd name="T31" fmla="*/ 17 h 198"/>
                <a:gd name="T32" fmla="*/ 141 w 216"/>
                <a:gd name="T33" fmla="*/ 30 h 198"/>
                <a:gd name="T34" fmla="*/ 118 w 216"/>
                <a:gd name="T35" fmla="*/ 64 h 198"/>
                <a:gd name="T36" fmla="*/ 119 w 216"/>
                <a:gd name="T37" fmla="*/ 45 h 198"/>
                <a:gd name="T38" fmla="*/ 112 w 216"/>
                <a:gd name="T39" fmla="*/ 69 h 198"/>
                <a:gd name="T40" fmla="*/ 155 w 216"/>
                <a:gd name="T41" fmla="*/ 42 h 198"/>
                <a:gd name="T42" fmla="*/ 134 w 216"/>
                <a:gd name="T43" fmla="*/ 48 h 198"/>
                <a:gd name="T44" fmla="*/ 155 w 216"/>
                <a:gd name="T45" fmla="*/ 42 h 198"/>
                <a:gd name="T46" fmla="*/ 82 w 216"/>
                <a:gd name="T47" fmla="*/ 94 h 198"/>
                <a:gd name="T48" fmla="*/ 100 w 216"/>
                <a:gd name="T49" fmla="*/ 86 h 198"/>
                <a:gd name="T50" fmla="*/ 56 w 216"/>
                <a:gd name="T51" fmla="*/ 109 h 198"/>
                <a:gd name="T52" fmla="*/ 42 w 216"/>
                <a:gd name="T53" fmla="*/ 106 h 198"/>
                <a:gd name="T54" fmla="*/ 56 w 216"/>
                <a:gd name="T55" fmla="*/ 109 h 198"/>
                <a:gd name="T56" fmla="*/ 29 w 216"/>
                <a:gd name="T57" fmla="*/ 150 h 198"/>
                <a:gd name="T58" fmla="*/ 34 w 216"/>
                <a:gd name="T59" fmla="*/ 123 h 198"/>
                <a:gd name="T60" fmla="*/ 72 w 216"/>
                <a:gd name="T61" fmla="*/ 121 h 198"/>
                <a:gd name="T62" fmla="*/ 52 w 216"/>
                <a:gd name="T63" fmla="*/ 130 h 198"/>
                <a:gd name="T64" fmla="*/ 72 w 216"/>
                <a:gd name="T65" fmla="*/ 121 h 198"/>
                <a:gd name="T66" fmla="*/ 54 w 216"/>
                <a:gd name="T67" fmla="*/ 172 h 198"/>
                <a:gd name="T68" fmla="*/ 73 w 216"/>
                <a:gd name="T69" fmla="*/ 160 h 198"/>
                <a:gd name="T70" fmla="*/ 95 w 216"/>
                <a:gd name="T71" fmla="*/ 126 h 198"/>
                <a:gd name="T72" fmla="*/ 94 w 216"/>
                <a:gd name="T73" fmla="*/ 145 h 198"/>
                <a:gd name="T74" fmla="*/ 101 w 216"/>
                <a:gd name="T75" fmla="*/ 120 h 198"/>
                <a:gd name="T76" fmla="*/ 58 w 216"/>
                <a:gd name="T77" fmla="*/ 148 h 198"/>
                <a:gd name="T78" fmla="*/ 79 w 216"/>
                <a:gd name="T79" fmla="*/ 141 h 198"/>
                <a:gd name="T80" fmla="*/ 58 w 216"/>
                <a:gd name="T81" fmla="*/ 148 h 198"/>
                <a:gd name="T82" fmla="*/ 119 w 216"/>
                <a:gd name="T83" fmla="*/ 108 h 198"/>
                <a:gd name="T84" fmla="*/ 130 w 216"/>
                <a:gd name="T85" fmla="*/ 88 h 198"/>
                <a:gd name="T86" fmla="*/ 157 w 216"/>
                <a:gd name="T87" fmla="*/ 81 h 198"/>
                <a:gd name="T88" fmla="*/ 152 w 216"/>
                <a:gd name="T89" fmla="*/ 86 h 198"/>
                <a:gd name="T90" fmla="*/ 172 w 216"/>
                <a:gd name="T91" fmla="*/ 84 h 198"/>
                <a:gd name="T92" fmla="*/ 157 w 216"/>
                <a:gd name="T93" fmla="*/ 81 h 198"/>
                <a:gd name="T94" fmla="*/ 179 w 216"/>
                <a:gd name="T95" fmla="*/ 67 h 198"/>
                <a:gd name="T96" fmla="*/ 184 w 216"/>
                <a:gd name="T97" fmla="*/ 40 h 198"/>
                <a:gd name="T98" fmla="*/ 161 w 216"/>
                <a:gd name="T99" fmla="*/ 59 h 198"/>
                <a:gd name="T100" fmla="*/ 142 w 216"/>
                <a:gd name="T101" fmla="*/ 69 h 198"/>
                <a:gd name="T102" fmla="*/ 161 w 216"/>
                <a:gd name="T103" fmla="*/ 5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6" h="198">
                  <a:moveTo>
                    <a:pt x="196" y="11"/>
                  </a:moveTo>
                  <a:cubicBezTo>
                    <a:pt x="189" y="5"/>
                    <a:pt x="172" y="0"/>
                    <a:pt x="155" y="0"/>
                  </a:cubicBezTo>
                  <a:cubicBezTo>
                    <a:pt x="136" y="0"/>
                    <a:pt x="119" y="6"/>
                    <a:pt x="108" y="17"/>
                  </a:cubicBezTo>
                  <a:cubicBezTo>
                    <a:pt x="97" y="28"/>
                    <a:pt x="94" y="39"/>
                    <a:pt x="92" y="48"/>
                  </a:cubicBezTo>
                  <a:cubicBezTo>
                    <a:pt x="89" y="57"/>
                    <a:pt x="87" y="65"/>
                    <a:pt x="80" y="72"/>
                  </a:cubicBezTo>
                  <a:cubicBezTo>
                    <a:pt x="74" y="78"/>
                    <a:pt x="66" y="80"/>
                    <a:pt x="57" y="83"/>
                  </a:cubicBezTo>
                  <a:cubicBezTo>
                    <a:pt x="48" y="86"/>
                    <a:pt x="37" y="89"/>
                    <a:pt x="26" y="99"/>
                  </a:cubicBezTo>
                  <a:cubicBezTo>
                    <a:pt x="0" y="125"/>
                    <a:pt x="9" y="175"/>
                    <a:pt x="20" y="187"/>
                  </a:cubicBezTo>
                  <a:cubicBezTo>
                    <a:pt x="27" y="193"/>
                    <a:pt x="44" y="198"/>
                    <a:pt x="61" y="198"/>
                  </a:cubicBezTo>
                  <a:cubicBezTo>
                    <a:pt x="80" y="198"/>
                    <a:pt x="97" y="192"/>
                    <a:pt x="108" y="181"/>
                  </a:cubicBezTo>
                  <a:cubicBezTo>
                    <a:pt x="119" y="171"/>
                    <a:pt x="122" y="160"/>
                    <a:pt x="124" y="150"/>
                  </a:cubicBezTo>
                  <a:cubicBezTo>
                    <a:pt x="127" y="141"/>
                    <a:pt x="129" y="133"/>
                    <a:pt x="136" y="127"/>
                  </a:cubicBezTo>
                  <a:cubicBezTo>
                    <a:pt x="142" y="120"/>
                    <a:pt x="150" y="118"/>
                    <a:pt x="159" y="115"/>
                  </a:cubicBezTo>
                  <a:cubicBezTo>
                    <a:pt x="168" y="113"/>
                    <a:pt x="179" y="110"/>
                    <a:pt x="190" y="99"/>
                  </a:cubicBezTo>
                  <a:cubicBezTo>
                    <a:pt x="216" y="73"/>
                    <a:pt x="207" y="23"/>
                    <a:pt x="196" y="11"/>
                  </a:cubicBezTo>
                  <a:close/>
                  <a:moveTo>
                    <a:pt x="184" y="93"/>
                  </a:moveTo>
                  <a:cubicBezTo>
                    <a:pt x="175" y="103"/>
                    <a:pt x="166" y="105"/>
                    <a:pt x="157" y="108"/>
                  </a:cubicBezTo>
                  <a:cubicBezTo>
                    <a:pt x="147" y="110"/>
                    <a:pt x="138" y="113"/>
                    <a:pt x="130" y="121"/>
                  </a:cubicBezTo>
                  <a:cubicBezTo>
                    <a:pt x="122" y="129"/>
                    <a:pt x="119" y="139"/>
                    <a:pt x="117" y="148"/>
                  </a:cubicBezTo>
                  <a:cubicBezTo>
                    <a:pt x="114" y="157"/>
                    <a:pt x="111" y="166"/>
                    <a:pt x="102" y="175"/>
                  </a:cubicBezTo>
                  <a:cubicBezTo>
                    <a:pt x="90" y="188"/>
                    <a:pt x="71" y="190"/>
                    <a:pt x="61" y="190"/>
                  </a:cubicBezTo>
                  <a:cubicBezTo>
                    <a:pt x="45" y="190"/>
                    <a:pt x="30" y="185"/>
                    <a:pt x="26" y="181"/>
                  </a:cubicBezTo>
                  <a:cubicBezTo>
                    <a:pt x="17" y="172"/>
                    <a:pt x="9" y="127"/>
                    <a:pt x="32" y="105"/>
                  </a:cubicBezTo>
                  <a:cubicBezTo>
                    <a:pt x="41" y="96"/>
                    <a:pt x="50" y="93"/>
                    <a:pt x="59" y="91"/>
                  </a:cubicBezTo>
                  <a:cubicBezTo>
                    <a:pt x="68" y="88"/>
                    <a:pt x="78" y="86"/>
                    <a:pt x="86" y="77"/>
                  </a:cubicBezTo>
                  <a:cubicBezTo>
                    <a:pt x="94" y="69"/>
                    <a:pt x="97" y="60"/>
                    <a:pt x="99" y="51"/>
                  </a:cubicBezTo>
                  <a:cubicBezTo>
                    <a:pt x="102" y="41"/>
                    <a:pt x="105" y="32"/>
                    <a:pt x="114" y="23"/>
                  </a:cubicBezTo>
                  <a:cubicBezTo>
                    <a:pt x="126" y="10"/>
                    <a:pt x="145" y="8"/>
                    <a:pt x="155" y="8"/>
                  </a:cubicBezTo>
                  <a:cubicBezTo>
                    <a:pt x="171" y="8"/>
                    <a:pt x="186" y="13"/>
                    <a:pt x="190" y="17"/>
                  </a:cubicBezTo>
                  <a:cubicBezTo>
                    <a:pt x="199" y="26"/>
                    <a:pt x="207" y="71"/>
                    <a:pt x="184" y="93"/>
                  </a:cubicBezTo>
                  <a:close/>
                  <a:moveTo>
                    <a:pt x="162" y="25"/>
                  </a:moveTo>
                  <a:cubicBezTo>
                    <a:pt x="162" y="17"/>
                    <a:pt x="162" y="17"/>
                    <a:pt x="162" y="17"/>
                  </a:cubicBezTo>
                  <a:cubicBezTo>
                    <a:pt x="158" y="17"/>
                    <a:pt x="143" y="18"/>
                    <a:pt x="136" y="24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4" y="27"/>
                    <a:pt x="154" y="25"/>
                    <a:pt x="162" y="25"/>
                  </a:cubicBezTo>
                  <a:close/>
                  <a:moveTo>
                    <a:pt x="118" y="64"/>
                  </a:moveTo>
                  <a:cubicBezTo>
                    <a:pt x="118" y="64"/>
                    <a:pt x="118" y="64"/>
                    <a:pt x="118" y="64"/>
                  </a:cubicBezTo>
                  <a:cubicBezTo>
                    <a:pt x="117" y="62"/>
                    <a:pt x="118" y="53"/>
                    <a:pt x="119" y="45"/>
                  </a:cubicBezTo>
                  <a:cubicBezTo>
                    <a:pt x="111" y="43"/>
                    <a:pt x="111" y="43"/>
                    <a:pt x="111" y="43"/>
                  </a:cubicBezTo>
                  <a:cubicBezTo>
                    <a:pt x="108" y="65"/>
                    <a:pt x="111" y="68"/>
                    <a:pt x="112" y="69"/>
                  </a:cubicBezTo>
                  <a:lnTo>
                    <a:pt x="118" y="64"/>
                  </a:lnTo>
                  <a:close/>
                  <a:moveTo>
                    <a:pt x="155" y="42"/>
                  </a:moveTo>
                  <a:cubicBezTo>
                    <a:pt x="154" y="34"/>
                    <a:pt x="154" y="34"/>
                    <a:pt x="154" y="34"/>
                  </a:cubicBezTo>
                  <a:cubicBezTo>
                    <a:pt x="152" y="35"/>
                    <a:pt x="137" y="38"/>
                    <a:pt x="134" y="48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43" y="46"/>
                    <a:pt x="152" y="43"/>
                    <a:pt x="155" y="42"/>
                  </a:cubicBezTo>
                  <a:close/>
                  <a:moveTo>
                    <a:pt x="94" y="82"/>
                  </a:moveTo>
                  <a:cubicBezTo>
                    <a:pt x="90" y="88"/>
                    <a:pt x="86" y="93"/>
                    <a:pt x="82" y="94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90" y="102"/>
                    <a:pt x="97" y="90"/>
                    <a:pt x="100" y="86"/>
                  </a:cubicBezTo>
                  <a:lnTo>
                    <a:pt x="94" y="82"/>
                  </a:lnTo>
                  <a:close/>
                  <a:moveTo>
                    <a:pt x="56" y="109"/>
                  </a:moveTo>
                  <a:cubicBezTo>
                    <a:pt x="61" y="103"/>
                    <a:pt x="61" y="103"/>
                    <a:pt x="61" y="103"/>
                  </a:cubicBezTo>
                  <a:cubicBezTo>
                    <a:pt x="58" y="100"/>
                    <a:pt x="50" y="97"/>
                    <a:pt x="42" y="106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52" y="107"/>
                    <a:pt x="55" y="109"/>
                    <a:pt x="56" y="109"/>
                  </a:cubicBezTo>
                  <a:close/>
                  <a:moveTo>
                    <a:pt x="26" y="123"/>
                  </a:moveTo>
                  <a:cubicBezTo>
                    <a:pt x="26" y="123"/>
                    <a:pt x="26" y="141"/>
                    <a:pt x="29" y="150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4" y="140"/>
                    <a:pt x="34" y="123"/>
                    <a:pt x="34" y="123"/>
                  </a:cubicBezTo>
                  <a:lnTo>
                    <a:pt x="26" y="123"/>
                  </a:lnTo>
                  <a:close/>
                  <a:moveTo>
                    <a:pt x="72" y="121"/>
                  </a:moveTo>
                  <a:cubicBezTo>
                    <a:pt x="68" y="114"/>
                    <a:pt x="68" y="114"/>
                    <a:pt x="68" y="114"/>
                  </a:cubicBezTo>
                  <a:cubicBezTo>
                    <a:pt x="67" y="114"/>
                    <a:pt x="55" y="120"/>
                    <a:pt x="52" y="130"/>
                  </a:cubicBezTo>
                  <a:cubicBezTo>
                    <a:pt x="59" y="133"/>
                    <a:pt x="59" y="133"/>
                    <a:pt x="59" y="133"/>
                  </a:cubicBezTo>
                  <a:cubicBezTo>
                    <a:pt x="61" y="127"/>
                    <a:pt x="69" y="122"/>
                    <a:pt x="72" y="121"/>
                  </a:cubicBezTo>
                  <a:close/>
                  <a:moveTo>
                    <a:pt x="54" y="164"/>
                  </a:moveTo>
                  <a:cubicBezTo>
                    <a:pt x="54" y="172"/>
                    <a:pt x="54" y="172"/>
                    <a:pt x="54" y="172"/>
                  </a:cubicBezTo>
                  <a:cubicBezTo>
                    <a:pt x="54" y="172"/>
                    <a:pt x="73" y="172"/>
                    <a:pt x="79" y="166"/>
                  </a:cubicBezTo>
                  <a:cubicBezTo>
                    <a:pt x="73" y="160"/>
                    <a:pt x="73" y="160"/>
                    <a:pt x="73" y="160"/>
                  </a:cubicBezTo>
                  <a:cubicBezTo>
                    <a:pt x="70" y="163"/>
                    <a:pt x="58" y="164"/>
                    <a:pt x="54" y="164"/>
                  </a:cubicBezTo>
                  <a:close/>
                  <a:moveTo>
                    <a:pt x="95" y="126"/>
                  </a:moveTo>
                  <a:cubicBezTo>
                    <a:pt x="95" y="126"/>
                    <a:pt x="95" y="126"/>
                    <a:pt x="95" y="126"/>
                  </a:cubicBezTo>
                  <a:cubicBezTo>
                    <a:pt x="96" y="127"/>
                    <a:pt x="95" y="137"/>
                    <a:pt x="94" y="145"/>
                  </a:cubicBezTo>
                  <a:cubicBezTo>
                    <a:pt x="102" y="146"/>
                    <a:pt x="102" y="146"/>
                    <a:pt x="102" y="146"/>
                  </a:cubicBezTo>
                  <a:cubicBezTo>
                    <a:pt x="105" y="125"/>
                    <a:pt x="102" y="121"/>
                    <a:pt x="101" y="120"/>
                  </a:cubicBezTo>
                  <a:lnTo>
                    <a:pt x="95" y="126"/>
                  </a:lnTo>
                  <a:close/>
                  <a:moveTo>
                    <a:pt x="58" y="148"/>
                  </a:moveTo>
                  <a:cubicBezTo>
                    <a:pt x="59" y="155"/>
                    <a:pt x="59" y="155"/>
                    <a:pt x="59" y="155"/>
                  </a:cubicBezTo>
                  <a:cubicBezTo>
                    <a:pt x="61" y="155"/>
                    <a:pt x="76" y="152"/>
                    <a:pt x="79" y="141"/>
                  </a:cubicBezTo>
                  <a:cubicBezTo>
                    <a:pt x="72" y="139"/>
                    <a:pt x="72" y="139"/>
                    <a:pt x="72" y="139"/>
                  </a:cubicBezTo>
                  <a:cubicBezTo>
                    <a:pt x="70" y="144"/>
                    <a:pt x="61" y="147"/>
                    <a:pt x="58" y="148"/>
                  </a:cubicBezTo>
                  <a:close/>
                  <a:moveTo>
                    <a:pt x="112" y="104"/>
                  </a:moveTo>
                  <a:cubicBezTo>
                    <a:pt x="119" y="108"/>
                    <a:pt x="119" y="108"/>
                    <a:pt x="119" y="108"/>
                  </a:cubicBezTo>
                  <a:cubicBezTo>
                    <a:pt x="122" y="102"/>
                    <a:pt x="126" y="96"/>
                    <a:pt x="130" y="96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22" y="88"/>
                    <a:pt x="115" y="99"/>
                    <a:pt x="112" y="104"/>
                  </a:cubicBezTo>
                  <a:close/>
                  <a:moveTo>
                    <a:pt x="157" y="81"/>
                  </a:moveTo>
                  <a:cubicBezTo>
                    <a:pt x="155" y="84"/>
                    <a:pt x="155" y="84"/>
                    <a:pt x="155" y="84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3" y="88"/>
                    <a:pt x="156" y="89"/>
                    <a:pt x="160" y="89"/>
                  </a:cubicBezTo>
                  <a:cubicBezTo>
                    <a:pt x="163" y="89"/>
                    <a:pt x="167" y="88"/>
                    <a:pt x="172" y="84"/>
                  </a:cubicBezTo>
                  <a:cubicBezTo>
                    <a:pt x="166" y="78"/>
                    <a:pt x="166" y="78"/>
                    <a:pt x="166" y="78"/>
                  </a:cubicBezTo>
                  <a:cubicBezTo>
                    <a:pt x="161" y="83"/>
                    <a:pt x="158" y="81"/>
                    <a:pt x="157" y="81"/>
                  </a:cubicBezTo>
                  <a:close/>
                  <a:moveTo>
                    <a:pt x="176" y="43"/>
                  </a:moveTo>
                  <a:cubicBezTo>
                    <a:pt x="179" y="50"/>
                    <a:pt x="179" y="67"/>
                    <a:pt x="179" y="67"/>
                  </a:cubicBezTo>
                  <a:cubicBezTo>
                    <a:pt x="187" y="67"/>
                    <a:pt x="187" y="67"/>
                    <a:pt x="187" y="67"/>
                  </a:cubicBezTo>
                  <a:cubicBezTo>
                    <a:pt x="187" y="67"/>
                    <a:pt x="187" y="49"/>
                    <a:pt x="184" y="40"/>
                  </a:cubicBezTo>
                  <a:lnTo>
                    <a:pt x="176" y="43"/>
                  </a:lnTo>
                  <a:close/>
                  <a:moveTo>
                    <a:pt x="161" y="59"/>
                  </a:moveTo>
                  <a:cubicBezTo>
                    <a:pt x="154" y="57"/>
                    <a:pt x="154" y="57"/>
                    <a:pt x="154" y="57"/>
                  </a:cubicBezTo>
                  <a:cubicBezTo>
                    <a:pt x="152" y="62"/>
                    <a:pt x="144" y="67"/>
                    <a:pt x="142" y="69"/>
                  </a:cubicBezTo>
                  <a:cubicBezTo>
                    <a:pt x="145" y="76"/>
                    <a:pt x="145" y="76"/>
                    <a:pt x="145" y="76"/>
                  </a:cubicBezTo>
                  <a:cubicBezTo>
                    <a:pt x="146" y="76"/>
                    <a:pt x="158" y="69"/>
                    <a:pt x="161" y="5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390AA4A2-F82F-4606-BE24-0564CDE72C4F}"/>
              </a:ext>
            </a:extLst>
          </p:cNvPr>
          <p:cNvGrpSpPr/>
          <p:nvPr/>
        </p:nvGrpSpPr>
        <p:grpSpPr>
          <a:xfrm>
            <a:off x="1020011" y="2715142"/>
            <a:ext cx="2464071" cy="934643"/>
            <a:chOff x="7821712" y="4611139"/>
            <a:chExt cx="2464071" cy="934643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35299367-E602-4D03-850D-930B0F6F23A9}"/>
                </a:ext>
              </a:extLst>
            </p:cNvPr>
            <p:cNvSpPr/>
            <p:nvPr/>
          </p:nvSpPr>
          <p:spPr>
            <a:xfrm>
              <a:off x="7821712" y="5030833"/>
              <a:ext cx="2464071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6C0B30A7-843A-40F5-B0B2-F935B7285622}"/>
                </a:ext>
              </a:extLst>
            </p:cNvPr>
            <p:cNvSpPr/>
            <p:nvPr/>
          </p:nvSpPr>
          <p:spPr>
            <a:xfrm>
              <a:off x="7821714" y="4611139"/>
              <a:ext cx="1994511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i="1" dirty="0" smtClean="0">
                  <a:solidFill>
                    <a:schemeClr val="bg1">
                      <a:lumMod val="9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Title</a:t>
              </a:r>
              <a:endParaRPr lang="id-ID" b="1" i="1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68FE1D3F-6D62-43CB-BC9B-78A2B3EB058E}"/>
              </a:ext>
            </a:extLst>
          </p:cNvPr>
          <p:cNvGrpSpPr/>
          <p:nvPr/>
        </p:nvGrpSpPr>
        <p:grpSpPr>
          <a:xfrm>
            <a:off x="3550941" y="2715142"/>
            <a:ext cx="2464071" cy="934643"/>
            <a:chOff x="7821712" y="4611139"/>
            <a:chExt cx="2464071" cy="934643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490647E7-95A6-4434-ADA1-8168D8A630C7}"/>
                </a:ext>
              </a:extLst>
            </p:cNvPr>
            <p:cNvSpPr/>
            <p:nvPr/>
          </p:nvSpPr>
          <p:spPr>
            <a:xfrm>
              <a:off x="7821712" y="5030833"/>
              <a:ext cx="2464071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40270857-2A27-4EF1-90C3-03137E9BE68D}"/>
                </a:ext>
              </a:extLst>
            </p:cNvPr>
            <p:cNvSpPr/>
            <p:nvPr/>
          </p:nvSpPr>
          <p:spPr>
            <a:xfrm>
              <a:off x="7821714" y="4611139"/>
              <a:ext cx="1994511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Title</a:t>
              </a:r>
              <a:endParaRPr lang="id-ID" b="1" i="1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48490CC3-887A-41F2-9A7A-72BC52E43F76}"/>
              </a:ext>
            </a:extLst>
          </p:cNvPr>
          <p:cNvGrpSpPr/>
          <p:nvPr/>
        </p:nvGrpSpPr>
        <p:grpSpPr>
          <a:xfrm>
            <a:off x="1020011" y="4715563"/>
            <a:ext cx="2464071" cy="934643"/>
            <a:chOff x="7821712" y="4611139"/>
            <a:chExt cx="2464071" cy="934643"/>
          </a:xfrm>
        </p:grpSpPr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674F5ABF-1885-4F6C-B581-D7D4E6A1B09A}"/>
                </a:ext>
              </a:extLst>
            </p:cNvPr>
            <p:cNvSpPr/>
            <p:nvPr/>
          </p:nvSpPr>
          <p:spPr>
            <a:xfrm>
              <a:off x="7821712" y="5030833"/>
              <a:ext cx="2464071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83201EEE-5480-43F8-B427-3AE2F6740A35}"/>
                </a:ext>
              </a:extLst>
            </p:cNvPr>
            <p:cNvSpPr/>
            <p:nvPr/>
          </p:nvSpPr>
          <p:spPr>
            <a:xfrm>
              <a:off x="7821714" y="4611139"/>
              <a:ext cx="1994511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Title</a:t>
              </a:r>
              <a:endParaRPr lang="id-ID" b="1" i="1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78DA7E0E-13BF-4FC6-AF3E-8FCD2A2EE425}"/>
              </a:ext>
            </a:extLst>
          </p:cNvPr>
          <p:cNvGrpSpPr/>
          <p:nvPr/>
        </p:nvGrpSpPr>
        <p:grpSpPr>
          <a:xfrm>
            <a:off x="3550941" y="4715563"/>
            <a:ext cx="2464071" cy="934643"/>
            <a:chOff x="7821712" y="4611139"/>
            <a:chExt cx="2464071" cy="934643"/>
          </a:xfrm>
        </p:grpSpPr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70C24AAF-BCE0-4477-AA21-A17016FD9203}"/>
                </a:ext>
              </a:extLst>
            </p:cNvPr>
            <p:cNvSpPr/>
            <p:nvPr/>
          </p:nvSpPr>
          <p:spPr>
            <a:xfrm>
              <a:off x="7821712" y="5030833"/>
              <a:ext cx="2464071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CCFADC48-922B-4DB6-99CF-56FE03941CB9}"/>
                </a:ext>
              </a:extLst>
            </p:cNvPr>
            <p:cNvSpPr/>
            <p:nvPr/>
          </p:nvSpPr>
          <p:spPr>
            <a:xfrm>
              <a:off x="7821714" y="4611139"/>
              <a:ext cx="1994511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Title</a:t>
              </a:r>
              <a:endParaRPr lang="id-ID" b="1" i="1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5C3A691-CED3-48A0-A418-A16DC9D55B98}"/>
              </a:ext>
            </a:extLst>
          </p:cNvPr>
          <p:cNvGrpSpPr/>
          <p:nvPr/>
        </p:nvGrpSpPr>
        <p:grpSpPr>
          <a:xfrm>
            <a:off x="1053555" y="1934096"/>
            <a:ext cx="685800" cy="685800"/>
            <a:chOff x="1053555" y="1934096"/>
            <a:chExt cx="685800" cy="685800"/>
          </a:xfrm>
        </p:grpSpPr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CEB0BABE-3364-4AF4-A991-D98BEF1F1B7F}"/>
                </a:ext>
              </a:extLst>
            </p:cNvPr>
            <p:cNvSpPr/>
            <p:nvPr/>
          </p:nvSpPr>
          <p:spPr>
            <a:xfrm>
              <a:off x="1053555" y="1934096"/>
              <a:ext cx="685800" cy="6858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9" name="Freeform 63">
              <a:extLst>
                <a:ext uri="{FF2B5EF4-FFF2-40B4-BE49-F238E27FC236}">
                  <a16:creationId xmlns="" xmlns:a16="http://schemas.microsoft.com/office/drawing/2014/main" id="{78BD1215-FF06-4059-9DD6-DB6FA103DC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3105" y="2089640"/>
              <a:ext cx="266700" cy="358775"/>
            </a:xfrm>
            <a:custGeom>
              <a:avLst/>
              <a:gdLst>
                <a:gd name="T0" fmla="*/ 158 w 171"/>
                <a:gd name="T1" fmla="*/ 87 h 229"/>
                <a:gd name="T2" fmla="*/ 118 w 171"/>
                <a:gd name="T3" fmla="*/ 56 h 229"/>
                <a:gd name="T4" fmla="*/ 139 w 171"/>
                <a:gd name="T5" fmla="*/ 25 h 229"/>
                <a:gd name="T6" fmla="*/ 107 w 171"/>
                <a:gd name="T7" fmla="*/ 1 h 229"/>
                <a:gd name="T8" fmla="*/ 107 w 171"/>
                <a:gd name="T9" fmla="*/ 1 h 229"/>
                <a:gd name="T10" fmla="*/ 106 w 171"/>
                <a:gd name="T11" fmla="*/ 1 h 229"/>
                <a:gd name="T12" fmla="*/ 91 w 171"/>
                <a:gd name="T13" fmla="*/ 21 h 229"/>
                <a:gd name="T14" fmla="*/ 85 w 171"/>
                <a:gd name="T15" fmla="*/ 49 h 229"/>
                <a:gd name="T16" fmla="*/ 84 w 171"/>
                <a:gd name="T17" fmla="*/ 49 h 229"/>
                <a:gd name="T18" fmla="*/ 80 w 171"/>
                <a:gd name="T19" fmla="*/ 49 h 229"/>
                <a:gd name="T20" fmla="*/ 80 w 171"/>
                <a:gd name="T21" fmla="*/ 49 h 229"/>
                <a:gd name="T22" fmla="*/ 67 w 171"/>
                <a:gd name="T23" fmla="*/ 32 h 229"/>
                <a:gd name="T24" fmla="*/ 34 w 171"/>
                <a:gd name="T25" fmla="*/ 1 h 229"/>
                <a:gd name="T26" fmla="*/ 12 w 171"/>
                <a:gd name="T27" fmla="*/ 11 h 229"/>
                <a:gd name="T28" fmla="*/ 10 w 171"/>
                <a:gd name="T29" fmla="*/ 28 h 229"/>
                <a:gd name="T30" fmla="*/ 34 w 171"/>
                <a:gd name="T31" fmla="*/ 45 h 229"/>
                <a:gd name="T32" fmla="*/ 49 w 171"/>
                <a:gd name="T33" fmla="*/ 57 h 229"/>
                <a:gd name="T34" fmla="*/ 13 w 171"/>
                <a:gd name="T35" fmla="*/ 86 h 229"/>
                <a:gd name="T36" fmla="*/ 8 w 171"/>
                <a:gd name="T37" fmla="*/ 139 h 229"/>
                <a:gd name="T38" fmla="*/ 80 w 171"/>
                <a:gd name="T39" fmla="*/ 228 h 229"/>
                <a:gd name="T40" fmla="*/ 81 w 171"/>
                <a:gd name="T41" fmla="*/ 228 h 229"/>
                <a:gd name="T42" fmla="*/ 81 w 171"/>
                <a:gd name="T43" fmla="*/ 228 h 229"/>
                <a:gd name="T44" fmla="*/ 84 w 171"/>
                <a:gd name="T45" fmla="*/ 229 h 229"/>
                <a:gd name="T46" fmla="*/ 86 w 171"/>
                <a:gd name="T47" fmla="*/ 229 h 229"/>
                <a:gd name="T48" fmla="*/ 87 w 171"/>
                <a:gd name="T49" fmla="*/ 228 h 229"/>
                <a:gd name="T50" fmla="*/ 163 w 171"/>
                <a:gd name="T51" fmla="*/ 139 h 229"/>
                <a:gd name="T52" fmla="*/ 158 w 171"/>
                <a:gd name="T53" fmla="*/ 87 h 229"/>
                <a:gd name="T54" fmla="*/ 99 w 171"/>
                <a:gd name="T55" fmla="*/ 21 h 229"/>
                <a:gd name="T56" fmla="*/ 108 w 171"/>
                <a:gd name="T57" fmla="*/ 9 h 229"/>
                <a:gd name="T58" fmla="*/ 131 w 171"/>
                <a:gd name="T59" fmla="*/ 25 h 229"/>
                <a:gd name="T60" fmla="*/ 108 w 171"/>
                <a:gd name="T61" fmla="*/ 53 h 229"/>
                <a:gd name="T62" fmla="*/ 93 w 171"/>
                <a:gd name="T63" fmla="*/ 50 h 229"/>
                <a:gd name="T64" fmla="*/ 99 w 171"/>
                <a:gd name="T65" fmla="*/ 21 h 229"/>
                <a:gd name="T66" fmla="*/ 37 w 171"/>
                <a:gd name="T67" fmla="*/ 38 h 229"/>
                <a:gd name="T68" fmla="*/ 36 w 171"/>
                <a:gd name="T69" fmla="*/ 37 h 229"/>
                <a:gd name="T70" fmla="*/ 17 w 171"/>
                <a:gd name="T71" fmla="*/ 25 h 229"/>
                <a:gd name="T72" fmla="*/ 19 w 171"/>
                <a:gd name="T73" fmla="*/ 15 h 229"/>
                <a:gd name="T74" fmla="*/ 33 w 171"/>
                <a:gd name="T75" fmla="*/ 9 h 229"/>
                <a:gd name="T76" fmla="*/ 59 w 171"/>
                <a:gd name="T77" fmla="*/ 34 h 229"/>
                <a:gd name="T78" fmla="*/ 67 w 171"/>
                <a:gd name="T79" fmla="*/ 51 h 229"/>
                <a:gd name="T80" fmla="*/ 58 w 171"/>
                <a:gd name="T81" fmla="*/ 54 h 229"/>
                <a:gd name="T82" fmla="*/ 37 w 171"/>
                <a:gd name="T83" fmla="*/ 38 h 229"/>
                <a:gd name="T84" fmla="*/ 156 w 171"/>
                <a:gd name="T85" fmla="*/ 136 h 229"/>
                <a:gd name="T86" fmla="*/ 83 w 171"/>
                <a:gd name="T87" fmla="*/ 220 h 229"/>
                <a:gd name="T88" fmla="*/ 15 w 171"/>
                <a:gd name="T89" fmla="*/ 136 h 229"/>
                <a:gd name="T90" fmla="*/ 19 w 171"/>
                <a:gd name="T91" fmla="*/ 91 h 229"/>
                <a:gd name="T92" fmla="*/ 84 w 171"/>
                <a:gd name="T93" fmla="*/ 57 h 229"/>
                <a:gd name="T94" fmla="*/ 152 w 171"/>
                <a:gd name="T95" fmla="*/ 92 h 229"/>
                <a:gd name="T96" fmla="*/ 156 w 171"/>
                <a:gd name="T97" fmla="*/ 1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1" h="229">
                  <a:moveTo>
                    <a:pt x="158" y="87"/>
                  </a:moveTo>
                  <a:cubicBezTo>
                    <a:pt x="149" y="74"/>
                    <a:pt x="134" y="63"/>
                    <a:pt x="118" y="56"/>
                  </a:cubicBezTo>
                  <a:cubicBezTo>
                    <a:pt x="127" y="50"/>
                    <a:pt x="139" y="40"/>
                    <a:pt x="139" y="25"/>
                  </a:cubicBezTo>
                  <a:cubicBezTo>
                    <a:pt x="139" y="6"/>
                    <a:pt x="118" y="1"/>
                    <a:pt x="107" y="1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6" y="2"/>
                    <a:pt x="91" y="7"/>
                    <a:pt x="91" y="21"/>
                  </a:cubicBezTo>
                  <a:cubicBezTo>
                    <a:pt x="91" y="30"/>
                    <a:pt x="87" y="44"/>
                    <a:pt x="85" y="49"/>
                  </a:cubicBezTo>
                  <a:cubicBezTo>
                    <a:pt x="85" y="49"/>
                    <a:pt x="84" y="49"/>
                    <a:pt x="84" y="49"/>
                  </a:cubicBezTo>
                  <a:cubicBezTo>
                    <a:pt x="83" y="49"/>
                    <a:pt x="81" y="49"/>
                    <a:pt x="80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79" y="49"/>
                    <a:pt x="71" y="49"/>
                    <a:pt x="67" y="32"/>
                  </a:cubicBezTo>
                  <a:cubicBezTo>
                    <a:pt x="64" y="18"/>
                    <a:pt x="49" y="4"/>
                    <a:pt x="34" y="1"/>
                  </a:cubicBezTo>
                  <a:cubicBezTo>
                    <a:pt x="25" y="0"/>
                    <a:pt x="17" y="3"/>
                    <a:pt x="12" y="11"/>
                  </a:cubicBezTo>
                  <a:cubicBezTo>
                    <a:pt x="8" y="17"/>
                    <a:pt x="8" y="23"/>
                    <a:pt x="10" y="28"/>
                  </a:cubicBezTo>
                  <a:cubicBezTo>
                    <a:pt x="14" y="39"/>
                    <a:pt x="29" y="44"/>
                    <a:pt x="34" y="4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34" y="64"/>
                    <a:pt x="21" y="74"/>
                    <a:pt x="13" y="86"/>
                  </a:cubicBezTo>
                  <a:cubicBezTo>
                    <a:pt x="2" y="102"/>
                    <a:pt x="0" y="121"/>
                    <a:pt x="8" y="139"/>
                  </a:cubicBezTo>
                  <a:cubicBezTo>
                    <a:pt x="23" y="176"/>
                    <a:pt x="67" y="219"/>
                    <a:pt x="80" y="228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82" y="229"/>
                    <a:pt x="83" y="229"/>
                    <a:pt x="84" y="229"/>
                  </a:cubicBezTo>
                  <a:cubicBezTo>
                    <a:pt x="86" y="229"/>
                    <a:pt x="86" y="229"/>
                    <a:pt x="86" y="229"/>
                  </a:cubicBezTo>
                  <a:cubicBezTo>
                    <a:pt x="87" y="228"/>
                    <a:pt x="87" y="228"/>
                    <a:pt x="87" y="228"/>
                  </a:cubicBezTo>
                  <a:cubicBezTo>
                    <a:pt x="95" y="221"/>
                    <a:pt x="145" y="181"/>
                    <a:pt x="163" y="139"/>
                  </a:cubicBezTo>
                  <a:cubicBezTo>
                    <a:pt x="171" y="121"/>
                    <a:pt x="169" y="103"/>
                    <a:pt x="158" y="87"/>
                  </a:cubicBezTo>
                  <a:close/>
                  <a:moveTo>
                    <a:pt x="99" y="21"/>
                  </a:moveTo>
                  <a:cubicBezTo>
                    <a:pt x="99" y="14"/>
                    <a:pt x="106" y="10"/>
                    <a:pt x="108" y="9"/>
                  </a:cubicBezTo>
                  <a:cubicBezTo>
                    <a:pt x="112" y="9"/>
                    <a:pt x="131" y="11"/>
                    <a:pt x="131" y="25"/>
                  </a:cubicBezTo>
                  <a:cubicBezTo>
                    <a:pt x="131" y="40"/>
                    <a:pt x="114" y="50"/>
                    <a:pt x="108" y="53"/>
                  </a:cubicBezTo>
                  <a:cubicBezTo>
                    <a:pt x="103" y="51"/>
                    <a:pt x="98" y="50"/>
                    <a:pt x="93" y="50"/>
                  </a:cubicBezTo>
                  <a:cubicBezTo>
                    <a:pt x="95" y="43"/>
                    <a:pt x="99" y="30"/>
                    <a:pt x="99" y="21"/>
                  </a:cubicBezTo>
                  <a:close/>
                  <a:moveTo>
                    <a:pt x="37" y="38"/>
                  </a:moveTo>
                  <a:cubicBezTo>
                    <a:pt x="36" y="37"/>
                    <a:pt x="36" y="37"/>
                    <a:pt x="36" y="37"/>
                  </a:cubicBezTo>
                  <a:cubicBezTo>
                    <a:pt x="32" y="36"/>
                    <a:pt x="20" y="32"/>
                    <a:pt x="17" y="25"/>
                  </a:cubicBezTo>
                  <a:cubicBezTo>
                    <a:pt x="16" y="22"/>
                    <a:pt x="17" y="19"/>
                    <a:pt x="19" y="15"/>
                  </a:cubicBezTo>
                  <a:cubicBezTo>
                    <a:pt x="22" y="10"/>
                    <a:pt x="27" y="8"/>
                    <a:pt x="33" y="9"/>
                  </a:cubicBezTo>
                  <a:cubicBezTo>
                    <a:pt x="45" y="11"/>
                    <a:pt x="57" y="23"/>
                    <a:pt x="59" y="34"/>
                  </a:cubicBezTo>
                  <a:cubicBezTo>
                    <a:pt x="61" y="42"/>
                    <a:pt x="64" y="48"/>
                    <a:pt x="67" y="51"/>
                  </a:cubicBezTo>
                  <a:cubicBezTo>
                    <a:pt x="64" y="52"/>
                    <a:pt x="61" y="53"/>
                    <a:pt x="58" y="54"/>
                  </a:cubicBezTo>
                  <a:lnTo>
                    <a:pt x="37" y="38"/>
                  </a:lnTo>
                  <a:close/>
                  <a:moveTo>
                    <a:pt x="156" y="136"/>
                  </a:moveTo>
                  <a:cubicBezTo>
                    <a:pt x="140" y="174"/>
                    <a:pt x="94" y="211"/>
                    <a:pt x="83" y="220"/>
                  </a:cubicBezTo>
                  <a:cubicBezTo>
                    <a:pt x="73" y="211"/>
                    <a:pt x="31" y="174"/>
                    <a:pt x="15" y="136"/>
                  </a:cubicBezTo>
                  <a:cubicBezTo>
                    <a:pt x="9" y="120"/>
                    <a:pt x="10" y="104"/>
                    <a:pt x="19" y="91"/>
                  </a:cubicBezTo>
                  <a:cubicBezTo>
                    <a:pt x="32" y="71"/>
                    <a:pt x="59" y="57"/>
                    <a:pt x="84" y="57"/>
                  </a:cubicBezTo>
                  <a:cubicBezTo>
                    <a:pt x="110" y="57"/>
                    <a:pt x="139" y="72"/>
                    <a:pt x="152" y="92"/>
                  </a:cubicBezTo>
                  <a:cubicBezTo>
                    <a:pt x="161" y="105"/>
                    <a:pt x="162" y="120"/>
                    <a:pt x="156" y="1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52B5747-F466-4BB3-9413-760AF1A06F9B}"/>
              </a:ext>
            </a:extLst>
          </p:cNvPr>
          <p:cNvGrpSpPr/>
          <p:nvPr/>
        </p:nvGrpSpPr>
        <p:grpSpPr>
          <a:xfrm>
            <a:off x="3584485" y="1934096"/>
            <a:ext cx="685800" cy="685800"/>
            <a:chOff x="3584485" y="1934096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F5EC651C-1432-4EBB-A478-D89E7AB466B1}"/>
                </a:ext>
              </a:extLst>
            </p:cNvPr>
            <p:cNvSpPr/>
            <p:nvPr/>
          </p:nvSpPr>
          <p:spPr>
            <a:xfrm>
              <a:off x="3584485" y="1934096"/>
              <a:ext cx="685800" cy="68580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0" name="Freeform 53">
              <a:extLst>
                <a:ext uri="{FF2B5EF4-FFF2-40B4-BE49-F238E27FC236}">
                  <a16:creationId xmlns="" xmlns:a16="http://schemas.microsoft.com/office/drawing/2014/main" id="{F435BCBF-C35C-4D3D-8235-7BBF115079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7212" y="2097280"/>
              <a:ext cx="260347" cy="359433"/>
            </a:xfrm>
            <a:custGeom>
              <a:avLst/>
              <a:gdLst>
                <a:gd name="T0" fmla="*/ 120 w 136"/>
                <a:gd name="T1" fmla="*/ 60 h 188"/>
                <a:gd name="T2" fmla="*/ 68 w 136"/>
                <a:gd name="T3" fmla="*/ 40 h 188"/>
                <a:gd name="T4" fmla="*/ 96 w 136"/>
                <a:gd name="T5" fmla="*/ 0 h 188"/>
                <a:gd name="T6" fmla="*/ 36 w 136"/>
                <a:gd name="T7" fmla="*/ 32 h 188"/>
                <a:gd name="T8" fmla="*/ 0 w 136"/>
                <a:gd name="T9" fmla="*/ 80 h 188"/>
                <a:gd name="T10" fmla="*/ 25 w 136"/>
                <a:gd name="T11" fmla="*/ 127 h 188"/>
                <a:gd name="T12" fmla="*/ 36 w 136"/>
                <a:gd name="T13" fmla="*/ 168 h 188"/>
                <a:gd name="T14" fmla="*/ 76 w 136"/>
                <a:gd name="T15" fmla="*/ 164 h 188"/>
                <a:gd name="T16" fmla="*/ 94 w 136"/>
                <a:gd name="T17" fmla="*/ 136 h 188"/>
                <a:gd name="T18" fmla="*/ 116 w 136"/>
                <a:gd name="T19" fmla="*/ 112 h 188"/>
                <a:gd name="T20" fmla="*/ 116 w 136"/>
                <a:gd name="T21" fmla="*/ 72 h 188"/>
                <a:gd name="T22" fmla="*/ 72 w 136"/>
                <a:gd name="T23" fmla="*/ 88 h 188"/>
                <a:gd name="T24" fmla="*/ 93 w 136"/>
                <a:gd name="T25" fmla="*/ 96 h 188"/>
                <a:gd name="T26" fmla="*/ 64 w 136"/>
                <a:gd name="T27" fmla="*/ 128 h 188"/>
                <a:gd name="T28" fmla="*/ 55 w 136"/>
                <a:gd name="T29" fmla="*/ 108 h 188"/>
                <a:gd name="T30" fmla="*/ 76 w 136"/>
                <a:gd name="T31" fmla="*/ 116 h 188"/>
                <a:gd name="T32" fmla="*/ 50 w 136"/>
                <a:gd name="T33" fmla="*/ 68 h 188"/>
                <a:gd name="T34" fmla="*/ 39 w 136"/>
                <a:gd name="T35" fmla="*/ 73 h 188"/>
                <a:gd name="T36" fmla="*/ 39 w 136"/>
                <a:gd name="T37" fmla="*/ 73 h 188"/>
                <a:gd name="T38" fmla="*/ 52 w 136"/>
                <a:gd name="T39" fmla="*/ 76 h 188"/>
                <a:gd name="T40" fmla="*/ 52 w 136"/>
                <a:gd name="T41" fmla="*/ 100 h 188"/>
                <a:gd name="T42" fmla="*/ 40 w 136"/>
                <a:gd name="T43" fmla="*/ 90 h 188"/>
                <a:gd name="T44" fmla="*/ 100 w 136"/>
                <a:gd name="T45" fmla="*/ 72 h 188"/>
                <a:gd name="T46" fmla="*/ 68 w 136"/>
                <a:gd name="T47" fmla="*/ 48 h 188"/>
                <a:gd name="T48" fmla="*/ 56 w 136"/>
                <a:gd name="T49" fmla="*/ 60 h 188"/>
                <a:gd name="T50" fmla="*/ 48 w 136"/>
                <a:gd name="T51" fmla="*/ 52 h 188"/>
                <a:gd name="T52" fmla="*/ 36 w 136"/>
                <a:gd name="T53" fmla="*/ 40 h 188"/>
                <a:gd name="T54" fmla="*/ 32 w 136"/>
                <a:gd name="T55" fmla="*/ 80 h 188"/>
                <a:gd name="T56" fmla="*/ 20 w 136"/>
                <a:gd name="T57" fmla="*/ 92 h 188"/>
                <a:gd name="T58" fmla="*/ 23 w 136"/>
                <a:gd name="T59" fmla="*/ 100 h 188"/>
                <a:gd name="T60" fmla="*/ 34 w 136"/>
                <a:gd name="T61" fmla="*/ 96 h 188"/>
                <a:gd name="T62" fmla="*/ 32 w 136"/>
                <a:gd name="T63" fmla="*/ 120 h 188"/>
                <a:gd name="T64" fmla="*/ 40 w 136"/>
                <a:gd name="T65" fmla="*/ 128 h 188"/>
                <a:gd name="T66" fmla="*/ 28 w 136"/>
                <a:gd name="T67" fmla="*/ 140 h 188"/>
                <a:gd name="T68" fmla="*/ 44 w 136"/>
                <a:gd name="T69" fmla="*/ 168 h 188"/>
                <a:gd name="T70" fmla="*/ 66 w 136"/>
                <a:gd name="T71" fmla="*/ 161 h 188"/>
                <a:gd name="T72" fmla="*/ 71 w 136"/>
                <a:gd name="T73" fmla="*/ 155 h 188"/>
                <a:gd name="T74" fmla="*/ 67 w 136"/>
                <a:gd name="T75" fmla="*/ 136 h 188"/>
                <a:gd name="T76" fmla="*/ 88 w 136"/>
                <a:gd name="T77" fmla="*/ 144 h 188"/>
                <a:gd name="T78" fmla="*/ 96 w 136"/>
                <a:gd name="T79" fmla="*/ 128 h 188"/>
                <a:gd name="T80" fmla="*/ 96 w 136"/>
                <a:gd name="T81" fmla="*/ 104 h 188"/>
                <a:gd name="T82" fmla="*/ 106 w 136"/>
                <a:gd name="T83" fmla="*/ 109 h 188"/>
                <a:gd name="T84" fmla="*/ 111 w 136"/>
                <a:gd name="T85" fmla="*/ 103 h 188"/>
                <a:gd name="T86" fmla="*/ 116 w 136"/>
                <a:gd name="T87" fmla="*/ 8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88">
                  <a:moveTo>
                    <a:pt x="116" y="72"/>
                  </a:moveTo>
                  <a:cubicBezTo>
                    <a:pt x="116" y="72"/>
                    <a:pt x="116" y="72"/>
                    <a:pt x="116" y="72"/>
                  </a:cubicBezTo>
                  <a:cubicBezTo>
                    <a:pt x="118" y="69"/>
                    <a:pt x="120" y="64"/>
                    <a:pt x="120" y="60"/>
                  </a:cubicBezTo>
                  <a:cubicBezTo>
                    <a:pt x="120" y="49"/>
                    <a:pt x="111" y="40"/>
                    <a:pt x="100" y="40"/>
                  </a:cubicBezTo>
                  <a:cubicBezTo>
                    <a:pt x="93" y="40"/>
                    <a:pt x="88" y="43"/>
                    <a:pt x="84" y="48"/>
                  </a:cubicBezTo>
                  <a:cubicBezTo>
                    <a:pt x="80" y="43"/>
                    <a:pt x="75" y="40"/>
                    <a:pt x="68" y="4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72" y="38"/>
                    <a:pt x="69" y="11"/>
                    <a:pt x="97" y="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67" y="4"/>
                    <a:pt x="63" y="28"/>
                    <a:pt x="64" y="40"/>
                  </a:cubicBezTo>
                  <a:cubicBezTo>
                    <a:pt x="60" y="41"/>
                    <a:pt x="57" y="43"/>
                    <a:pt x="55" y="45"/>
                  </a:cubicBezTo>
                  <a:cubicBezTo>
                    <a:pt x="52" y="37"/>
                    <a:pt x="45" y="32"/>
                    <a:pt x="36" y="32"/>
                  </a:cubicBezTo>
                  <a:cubicBezTo>
                    <a:pt x="25" y="32"/>
                    <a:pt x="16" y="41"/>
                    <a:pt x="16" y="52"/>
                  </a:cubicBezTo>
                  <a:cubicBezTo>
                    <a:pt x="16" y="55"/>
                    <a:pt x="17" y="58"/>
                    <a:pt x="18" y="60"/>
                  </a:cubicBezTo>
                  <a:cubicBezTo>
                    <a:pt x="8" y="61"/>
                    <a:pt x="0" y="70"/>
                    <a:pt x="0" y="80"/>
                  </a:cubicBezTo>
                  <a:cubicBezTo>
                    <a:pt x="0" y="89"/>
                    <a:pt x="6" y="96"/>
                    <a:pt x="14" y="99"/>
                  </a:cubicBezTo>
                  <a:cubicBezTo>
                    <a:pt x="13" y="102"/>
                    <a:pt x="12" y="105"/>
                    <a:pt x="12" y="108"/>
                  </a:cubicBezTo>
                  <a:cubicBezTo>
                    <a:pt x="12" y="117"/>
                    <a:pt x="18" y="124"/>
                    <a:pt x="25" y="127"/>
                  </a:cubicBezTo>
                  <a:cubicBezTo>
                    <a:pt x="22" y="130"/>
                    <a:pt x="20" y="135"/>
                    <a:pt x="20" y="140"/>
                  </a:cubicBezTo>
                  <a:cubicBezTo>
                    <a:pt x="20" y="150"/>
                    <a:pt x="28" y="159"/>
                    <a:pt x="38" y="160"/>
                  </a:cubicBezTo>
                  <a:cubicBezTo>
                    <a:pt x="37" y="162"/>
                    <a:pt x="36" y="165"/>
                    <a:pt x="36" y="168"/>
                  </a:cubicBezTo>
                  <a:cubicBezTo>
                    <a:pt x="36" y="179"/>
                    <a:pt x="45" y="188"/>
                    <a:pt x="56" y="188"/>
                  </a:cubicBezTo>
                  <a:cubicBezTo>
                    <a:pt x="67" y="188"/>
                    <a:pt x="76" y="179"/>
                    <a:pt x="76" y="168"/>
                  </a:cubicBezTo>
                  <a:cubicBezTo>
                    <a:pt x="76" y="167"/>
                    <a:pt x="76" y="165"/>
                    <a:pt x="76" y="164"/>
                  </a:cubicBezTo>
                  <a:cubicBezTo>
                    <a:pt x="76" y="164"/>
                    <a:pt x="76" y="164"/>
                    <a:pt x="76" y="164"/>
                  </a:cubicBezTo>
                  <a:cubicBezTo>
                    <a:pt x="87" y="164"/>
                    <a:pt x="96" y="155"/>
                    <a:pt x="96" y="144"/>
                  </a:cubicBezTo>
                  <a:cubicBezTo>
                    <a:pt x="96" y="141"/>
                    <a:pt x="95" y="138"/>
                    <a:pt x="94" y="136"/>
                  </a:cubicBezTo>
                  <a:cubicBezTo>
                    <a:pt x="95" y="136"/>
                    <a:pt x="95" y="136"/>
                    <a:pt x="96" y="136"/>
                  </a:cubicBezTo>
                  <a:cubicBezTo>
                    <a:pt x="107" y="136"/>
                    <a:pt x="116" y="127"/>
                    <a:pt x="116" y="116"/>
                  </a:cubicBezTo>
                  <a:cubicBezTo>
                    <a:pt x="116" y="115"/>
                    <a:pt x="116" y="113"/>
                    <a:pt x="116" y="112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127" y="112"/>
                    <a:pt x="136" y="103"/>
                    <a:pt x="136" y="92"/>
                  </a:cubicBezTo>
                  <a:cubicBezTo>
                    <a:pt x="136" y="81"/>
                    <a:pt x="127" y="72"/>
                    <a:pt x="116" y="72"/>
                  </a:cubicBezTo>
                  <a:close/>
                  <a:moveTo>
                    <a:pt x="84" y="100"/>
                  </a:moveTo>
                  <a:cubicBezTo>
                    <a:pt x="84" y="100"/>
                    <a:pt x="84" y="100"/>
                    <a:pt x="84" y="100"/>
                  </a:cubicBezTo>
                  <a:cubicBezTo>
                    <a:pt x="77" y="100"/>
                    <a:pt x="72" y="95"/>
                    <a:pt x="72" y="88"/>
                  </a:cubicBezTo>
                  <a:cubicBezTo>
                    <a:pt x="72" y="81"/>
                    <a:pt x="77" y="76"/>
                    <a:pt x="84" y="76"/>
                  </a:cubicBezTo>
                  <a:cubicBezTo>
                    <a:pt x="91" y="76"/>
                    <a:pt x="96" y="81"/>
                    <a:pt x="96" y="88"/>
                  </a:cubicBezTo>
                  <a:cubicBezTo>
                    <a:pt x="96" y="91"/>
                    <a:pt x="95" y="94"/>
                    <a:pt x="93" y="96"/>
                  </a:cubicBezTo>
                  <a:cubicBezTo>
                    <a:pt x="89" y="97"/>
                    <a:pt x="87" y="98"/>
                    <a:pt x="84" y="100"/>
                  </a:cubicBezTo>
                  <a:close/>
                  <a:moveTo>
                    <a:pt x="73" y="124"/>
                  </a:moveTo>
                  <a:cubicBezTo>
                    <a:pt x="69" y="125"/>
                    <a:pt x="67" y="126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57" y="128"/>
                    <a:pt x="52" y="123"/>
                    <a:pt x="52" y="116"/>
                  </a:cubicBezTo>
                  <a:cubicBezTo>
                    <a:pt x="52" y="113"/>
                    <a:pt x="53" y="110"/>
                    <a:pt x="55" y="108"/>
                  </a:cubicBezTo>
                  <a:cubicBezTo>
                    <a:pt x="59" y="107"/>
                    <a:pt x="61" y="106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71" y="104"/>
                    <a:pt x="76" y="109"/>
                    <a:pt x="76" y="116"/>
                  </a:cubicBezTo>
                  <a:cubicBezTo>
                    <a:pt x="76" y="119"/>
                    <a:pt x="75" y="122"/>
                    <a:pt x="73" y="124"/>
                  </a:cubicBezTo>
                  <a:close/>
                  <a:moveTo>
                    <a:pt x="49" y="67"/>
                  </a:moveTo>
                  <a:cubicBezTo>
                    <a:pt x="49" y="67"/>
                    <a:pt x="50" y="68"/>
                    <a:pt x="50" y="68"/>
                  </a:cubicBezTo>
                  <a:cubicBezTo>
                    <a:pt x="49" y="68"/>
                    <a:pt x="48" y="68"/>
                    <a:pt x="47" y="69"/>
                  </a:cubicBezTo>
                  <a:cubicBezTo>
                    <a:pt x="48" y="68"/>
                    <a:pt x="49" y="67"/>
                    <a:pt x="49" y="67"/>
                  </a:cubicBezTo>
                  <a:close/>
                  <a:moveTo>
                    <a:pt x="39" y="73"/>
                  </a:moveTo>
                  <a:cubicBezTo>
                    <a:pt x="39" y="73"/>
                    <a:pt x="38" y="72"/>
                    <a:pt x="38" y="72"/>
                  </a:cubicBezTo>
                  <a:cubicBezTo>
                    <a:pt x="39" y="72"/>
                    <a:pt x="40" y="71"/>
                    <a:pt x="41" y="71"/>
                  </a:cubicBezTo>
                  <a:cubicBezTo>
                    <a:pt x="40" y="72"/>
                    <a:pt x="40" y="72"/>
                    <a:pt x="39" y="73"/>
                  </a:cubicBezTo>
                  <a:close/>
                  <a:moveTo>
                    <a:pt x="40" y="90"/>
                  </a:moveTo>
                  <a:cubicBezTo>
                    <a:pt x="40" y="89"/>
                    <a:pt x="40" y="89"/>
                    <a:pt x="40" y="88"/>
                  </a:cubicBezTo>
                  <a:cubicBezTo>
                    <a:pt x="40" y="81"/>
                    <a:pt x="45" y="76"/>
                    <a:pt x="52" y="76"/>
                  </a:cubicBezTo>
                  <a:cubicBezTo>
                    <a:pt x="59" y="76"/>
                    <a:pt x="64" y="81"/>
                    <a:pt x="64" y="88"/>
                  </a:cubicBezTo>
                  <a:cubicBezTo>
                    <a:pt x="64" y="91"/>
                    <a:pt x="63" y="94"/>
                    <a:pt x="61" y="96"/>
                  </a:cubicBezTo>
                  <a:cubicBezTo>
                    <a:pt x="57" y="97"/>
                    <a:pt x="55" y="98"/>
                    <a:pt x="52" y="100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1" y="100"/>
                    <a:pt x="51" y="100"/>
                    <a:pt x="50" y="100"/>
                  </a:cubicBezTo>
                  <a:cubicBezTo>
                    <a:pt x="48" y="95"/>
                    <a:pt x="45" y="92"/>
                    <a:pt x="40" y="90"/>
                  </a:cubicBezTo>
                  <a:close/>
                  <a:moveTo>
                    <a:pt x="100" y="48"/>
                  </a:moveTo>
                  <a:cubicBezTo>
                    <a:pt x="107" y="48"/>
                    <a:pt x="112" y="53"/>
                    <a:pt x="112" y="60"/>
                  </a:cubicBezTo>
                  <a:cubicBezTo>
                    <a:pt x="112" y="67"/>
                    <a:pt x="107" y="72"/>
                    <a:pt x="100" y="72"/>
                  </a:cubicBezTo>
                  <a:cubicBezTo>
                    <a:pt x="93" y="72"/>
                    <a:pt x="88" y="67"/>
                    <a:pt x="88" y="60"/>
                  </a:cubicBezTo>
                  <a:cubicBezTo>
                    <a:pt x="88" y="53"/>
                    <a:pt x="93" y="48"/>
                    <a:pt x="100" y="48"/>
                  </a:cubicBezTo>
                  <a:close/>
                  <a:moveTo>
                    <a:pt x="68" y="48"/>
                  </a:moveTo>
                  <a:cubicBezTo>
                    <a:pt x="75" y="48"/>
                    <a:pt x="80" y="53"/>
                    <a:pt x="80" y="60"/>
                  </a:cubicBezTo>
                  <a:cubicBezTo>
                    <a:pt x="80" y="67"/>
                    <a:pt x="75" y="72"/>
                    <a:pt x="68" y="72"/>
                  </a:cubicBezTo>
                  <a:cubicBezTo>
                    <a:pt x="61" y="72"/>
                    <a:pt x="56" y="67"/>
                    <a:pt x="56" y="60"/>
                  </a:cubicBezTo>
                  <a:cubicBezTo>
                    <a:pt x="56" y="53"/>
                    <a:pt x="61" y="48"/>
                    <a:pt x="68" y="48"/>
                  </a:cubicBezTo>
                  <a:close/>
                  <a:moveTo>
                    <a:pt x="36" y="40"/>
                  </a:moveTo>
                  <a:cubicBezTo>
                    <a:pt x="43" y="40"/>
                    <a:pt x="48" y="45"/>
                    <a:pt x="48" y="52"/>
                  </a:cubicBezTo>
                  <a:cubicBezTo>
                    <a:pt x="48" y="59"/>
                    <a:pt x="43" y="64"/>
                    <a:pt x="36" y="64"/>
                  </a:cubicBezTo>
                  <a:cubicBezTo>
                    <a:pt x="29" y="64"/>
                    <a:pt x="24" y="59"/>
                    <a:pt x="24" y="52"/>
                  </a:cubicBezTo>
                  <a:cubicBezTo>
                    <a:pt x="24" y="45"/>
                    <a:pt x="29" y="40"/>
                    <a:pt x="36" y="40"/>
                  </a:cubicBezTo>
                  <a:close/>
                  <a:moveTo>
                    <a:pt x="8" y="80"/>
                  </a:moveTo>
                  <a:cubicBezTo>
                    <a:pt x="8" y="73"/>
                    <a:pt x="13" y="68"/>
                    <a:pt x="20" y="68"/>
                  </a:cubicBezTo>
                  <a:cubicBezTo>
                    <a:pt x="27" y="68"/>
                    <a:pt x="32" y="73"/>
                    <a:pt x="32" y="80"/>
                  </a:cubicBezTo>
                  <a:cubicBezTo>
                    <a:pt x="32" y="83"/>
                    <a:pt x="31" y="86"/>
                    <a:pt x="29" y="88"/>
                  </a:cubicBezTo>
                  <a:cubicBezTo>
                    <a:pt x="25" y="89"/>
                    <a:pt x="23" y="90"/>
                    <a:pt x="20" y="92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13" y="92"/>
                    <a:pt x="8" y="87"/>
                    <a:pt x="8" y="80"/>
                  </a:cubicBezTo>
                  <a:close/>
                  <a:moveTo>
                    <a:pt x="20" y="108"/>
                  </a:moveTo>
                  <a:cubicBezTo>
                    <a:pt x="20" y="105"/>
                    <a:pt x="21" y="102"/>
                    <a:pt x="23" y="100"/>
                  </a:cubicBezTo>
                  <a:cubicBezTo>
                    <a:pt x="27" y="99"/>
                    <a:pt x="29" y="98"/>
                    <a:pt x="3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96"/>
                    <a:pt x="33" y="96"/>
                    <a:pt x="34" y="96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4" y="107"/>
                    <a:pt x="44" y="107"/>
                    <a:pt x="44" y="108"/>
                  </a:cubicBezTo>
                  <a:cubicBezTo>
                    <a:pt x="44" y="115"/>
                    <a:pt x="39" y="120"/>
                    <a:pt x="32" y="120"/>
                  </a:cubicBezTo>
                  <a:cubicBezTo>
                    <a:pt x="25" y="120"/>
                    <a:pt x="20" y="115"/>
                    <a:pt x="20" y="108"/>
                  </a:cubicBezTo>
                  <a:close/>
                  <a:moveTo>
                    <a:pt x="28" y="140"/>
                  </a:moveTo>
                  <a:cubicBezTo>
                    <a:pt x="28" y="133"/>
                    <a:pt x="33" y="128"/>
                    <a:pt x="40" y="128"/>
                  </a:cubicBezTo>
                  <a:cubicBezTo>
                    <a:pt x="47" y="128"/>
                    <a:pt x="52" y="133"/>
                    <a:pt x="52" y="140"/>
                  </a:cubicBezTo>
                  <a:cubicBezTo>
                    <a:pt x="52" y="147"/>
                    <a:pt x="47" y="152"/>
                    <a:pt x="40" y="152"/>
                  </a:cubicBezTo>
                  <a:cubicBezTo>
                    <a:pt x="33" y="152"/>
                    <a:pt x="28" y="147"/>
                    <a:pt x="28" y="140"/>
                  </a:cubicBezTo>
                  <a:close/>
                  <a:moveTo>
                    <a:pt x="68" y="168"/>
                  </a:moveTo>
                  <a:cubicBezTo>
                    <a:pt x="68" y="175"/>
                    <a:pt x="63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61"/>
                    <a:pt x="49" y="156"/>
                    <a:pt x="56" y="156"/>
                  </a:cubicBezTo>
                  <a:cubicBezTo>
                    <a:pt x="58" y="156"/>
                    <a:pt x="60" y="156"/>
                    <a:pt x="61" y="157"/>
                  </a:cubicBezTo>
                  <a:cubicBezTo>
                    <a:pt x="62" y="159"/>
                    <a:pt x="64" y="160"/>
                    <a:pt x="66" y="161"/>
                  </a:cubicBezTo>
                  <a:cubicBezTo>
                    <a:pt x="67" y="163"/>
                    <a:pt x="68" y="165"/>
                    <a:pt x="68" y="168"/>
                  </a:cubicBezTo>
                  <a:close/>
                  <a:moveTo>
                    <a:pt x="76" y="156"/>
                  </a:moveTo>
                  <a:cubicBezTo>
                    <a:pt x="74" y="156"/>
                    <a:pt x="73" y="156"/>
                    <a:pt x="71" y="155"/>
                  </a:cubicBezTo>
                  <a:cubicBezTo>
                    <a:pt x="70" y="153"/>
                    <a:pt x="68" y="152"/>
                    <a:pt x="66" y="151"/>
                  </a:cubicBezTo>
                  <a:cubicBezTo>
                    <a:pt x="65" y="149"/>
                    <a:pt x="64" y="147"/>
                    <a:pt x="64" y="144"/>
                  </a:cubicBezTo>
                  <a:cubicBezTo>
                    <a:pt x="64" y="141"/>
                    <a:pt x="65" y="138"/>
                    <a:pt x="67" y="136"/>
                  </a:cubicBezTo>
                  <a:cubicBezTo>
                    <a:pt x="71" y="135"/>
                    <a:pt x="73" y="134"/>
                    <a:pt x="76" y="132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3" y="132"/>
                    <a:pt x="88" y="137"/>
                    <a:pt x="88" y="144"/>
                  </a:cubicBezTo>
                  <a:cubicBezTo>
                    <a:pt x="88" y="151"/>
                    <a:pt x="83" y="156"/>
                    <a:pt x="76" y="156"/>
                  </a:cubicBezTo>
                  <a:close/>
                  <a:moveTo>
                    <a:pt x="108" y="116"/>
                  </a:moveTo>
                  <a:cubicBezTo>
                    <a:pt x="108" y="123"/>
                    <a:pt x="103" y="128"/>
                    <a:pt x="96" y="128"/>
                  </a:cubicBezTo>
                  <a:cubicBezTo>
                    <a:pt x="89" y="128"/>
                    <a:pt x="84" y="123"/>
                    <a:pt x="84" y="116"/>
                  </a:cubicBezTo>
                  <a:cubicBezTo>
                    <a:pt x="84" y="113"/>
                    <a:pt x="85" y="110"/>
                    <a:pt x="87" y="108"/>
                  </a:cubicBezTo>
                  <a:cubicBezTo>
                    <a:pt x="91" y="107"/>
                    <a:pt x="93" y="106"/>
                    <a:pt x="96" y="104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8" y="104"/>
                    <a:pt x="100" y="104"/>
                    <a:pt x="101" y="105"/>
                  </a:cubicBezTo>
                  <a:cubicBezTo>
                    <a:pt x="102" y="107"/>
                    <a:pt x="104" y="108"/>
                    <a:pt x="106" y="109"/>
                  </a:cubicBezTo>
                  <a:cubicBezTo>
                    <a:pt x="107" y="111"/>
                    <a:pt x="108" y="113"/>
                    <a:pt x="108" y="116"/>
                  </a:cubicBezTo>
                  <a:close/>
                  <a:moveTo>
                    <a:pt x="116" y="104"/>
                  </a:moveTo>
                  <a:cubicBezTo>
                    <a:pt x="114" y="104"/>
                    <a:pt x="113" y="104"/>
                    <a:pt x="111" y="103"/>
                  </a:cubicBezTo>
                  <a:cubicBezTo>
                    <a:pt x="110" y="101"/>
                    <a:pt x="108" y="100"/>
                    <a:pt x="106" y="99"/>
                  </a:cubicBezTo>
                  <a:cubicBezTo>
                    <a:pt x="105" y="97"/>
                    <a:pt x="104" y="95"/>
                    <a:pt x="104" y="92"/>
                  </a:cubicBezTo>
                  <a:cubicBezTo>
                    <a:pt x="104" y="85"/>
                    <a:pt x="109" y="80"/>
                    <a:pt x="116" y="80"/>
                  </a:cubicBezTo>
                  <a:cubicBezTo>
                    <a:pt x="123" y="80"/>
                    <a:pt x="128" y="85"/>
                    <a:pt x="128" y="92"/>
                  </a:cubicBezTo>
                  <a:cubicBezTo>
                    <a:pt x="128" y="99"/>
                    <a:pt x="123" y="104"/>
                    <a:pt x="116" y="1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4F9589A-E7A1-418B-95FA-4090A841ACB0}"/>
              </a:ext>
            </a:extLst>
          </p:cNvPr>
          <p:cNvGrpSpPr/>
          <p:nvPr/>
        </p:nvGrpSpPr>
        <p:grpSpPr>
          <a:xfrm>
            <a:off x="1053555" y="3934517"/>
            <a:ext cx="685800" cy="685800"/>
            <a:chOff x="1053555" y="3934517"/>
            <a:chExt cx="685800" cy="685800"/>
          </a:xfrm>
        </p:grpSpPr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29D1FB52-6ABC-4937-B1C1-5434488894AE}"/>
                </a:ext>
              </a:extLst>
            </p:cNvPr>
            <p:cNvSpPr/>
            <p:nvPr/>
          </p:nvSpPr>
          <p:spPr>
            <a:xfrm>
              <a:off x="1053555" y="3934517"/>
              <a:ext cx="685800" cy="6858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1" name="Freeform 64">
              <a:extLst>
                <a:ext uri="{FF2B5EF4-FFF2-40B4-BE49-F238E27FC236}">
                  <a16:creationId xmlns="" xmlns:a16="http://schemas.microsoft.com/office/drawing/2014/main" id="{0E3F53E7-93D5-4E20-B9ED-CBDF8712B9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2305" y="4125811"/>
              <a:ext cx="368300" cy="303213"/>
            </a:xfrm>
            <a:custGeom>
              <a:avLst/>
              <a:gdLst>
                <a:gd name="T0" fmla="*/ 205 w 235"/>
                <a:gd name="T1" fmla="*/ 7 h 194"/>
                <a:gd name="T2" fmla="*/ 202 w 235"/>
                <a:gd name="T3" fmla="*/ 3 h 194"/>
                <a:gd name="T4" fmla="*/ 200 w 235"/>
                <a:gd name="T5" fmla="*/ 0 h 194"/>
                <a:gd name="T6" fmla="*/ 186 w 235"/>
                <a:gd name="T7" fmla="*/ 8 h 194"/>
                <a:gd name="T8" fmla="*/ 32 w 235"/>
                <a:gd name="T9" fmla="*/ 97 h 194"/>
                <a:gd name="T10" fmla="*/ 32 w 235"/>
                <a:gd name="T11" fmla="*/ 97 h 194"/>
                <a:gd name="T12" fmla="*/ 3 w 235"/>
                <a:gd name="T13" fmla="*/ 114 h 194"/>
                <a:gd name="T14" fmla="*/ 0 w 235"/>
                <a:gd name="T15" fmla="*/ 116 h 194"/>
                <a:gd name="T16" fmla="*/ 2 w 235"/>
                <a:gd name="T17" fmla="*/ 119 h 194"/>
                <a:gd name="T18" fmla="*/ 4 w 235"/>
                <a:gd name="T19" fmla="*/ 123 h 194"/>
                <a:gd name="T20" fmla="*/ 160 w 235"/>
                <a:gd name="T21" fmla="*/ 162 h 194"/>
                <a:gd name="T22" fmla="*/ 205 w 235"/>
                <a:gd name="T23" fmla="*/ 7 h 194"/>
                <a:gd name="T24" fmla="*/ 173 w 235"/>
                <a:gd name="T25" fmla="*/ 25 h 194"/>
                <a:gd name="T26" fmla="*/ 173 w 235"/>
                <a:gd name="T27" fmla="*/ 25 h 194"/>
                <a:gd name="T28" fmla="*/ 142 w 235"/>
                <a:gd name="T29" fmla="*/ 131 h 194"/>
                <a:gd name="T30" fmla="*/ 36 w 235"/>
                <a:gd name="T31" fmla="*/ 104 h 194"/>
                <a:gd name="T32" fmla="*/ 36 w 235"/>
                <a:gd name="T33" fmla="*/ 104 h 194"/>
                <a:gd name="T34" fmla="*/ 173 w 235"/>
                <a:gd name="T35" fmla="*/ 25 h 194"/>
                <a:gd name="T36" fmla="*/ 156 w 235"/>
                <a:gd name="T37" fmla="*/ 155 h 194"/>
                <a:gd name="T38" fmla="*/ 11 w 235"/>
                <a:gd name="T39" fmla="*/ 119 h 194"/>
                <a:gd name="T40" fmla="*/ 29 w 235"/>
                <a:gd name="T41" fmla="*/ 108 h 194"/>
                <a:gd name="T42" fmla="*/ 146 w 235"/>
                <a:gd name="T43" fmla="*/ 138 h 194"/>
                <a:gd name="T44" fmla="*/ 179 w 235"/>
                <a:gd name="T45" fmla="*/ 21 h 194"/>
                <a:gd name="T46" fmla="*/ 191 w 235"/>
                <a:gd name="T47" fmla="*/ 15 h 194"/>
                <a:gd name="T48" fmla="*/ 191 w 235"/>
                <a:gd name="T49" fmla="*/ 15 h 194"/>
                <a:gd name="T50" fmla="*/ 198 w 235"/>
                <a:gd name="T51" fmla="*/ 11 h 194"/>
                <a:gd name="T52" fmla="*/ 156 w 235"/>
                <a:gd name="T53" fmla="*/ 155 h 194"/>
                <a:gd name="T54" fmla="*/ 140 w 235"/>
                <a:gd name="T55" fmla="*/ 118 h 194"/>
                <a:gd name="T56" fmla="*/ 130 w 235"/>
                <a:gd name="T57" fmla="*/ 101 h 194"/>
                <a:gd name="T58" fmla="*/ 123 w 235"/>
                <a:gd name="T59" fmla="*/ 105 h 194"/>
                <a:gd name="T60" fmla="*/ 133 w 235"/>
                <a:gd name="T61" fmla="*/ 122 h 194"/>
                <a:gd name="T62" fmla="*/ 140 w 235"/>
                <a:gd name="T63" fmla="*/ 118 h 194"/>
                <a:gd name="T64" fmla="*/ 169 w 235"/>
                <a:gd name="T65" fmla="*/ 75 h 194"/>
                <a:gd name="T66" fmla="*/ 150 w 235"/>
                <a:gd name="T67" fmla="*/ 70 h 194"/>
                <a:gd name="T68" fmla="*/ 147 w 235"/>
                <a:gd name="T69" fmla="*/ 78 h 194"/>
                <a:gd name="T70" fmla="*/ 167 w 235"/>
                <a:gd name="T71" fmla="*/ 83 h 194"/>
                <a:gd name="T72" fmla="*/ 169 w 235"/>
                <a:gd name="T73" fmla="*/ 75 h 194"/>
                <a:gd name="T74" fmla="*/ 94 w 235"/>
                <a:gd name="T75" fmla="*/ 109 h 194"/>
                <a:gd name="T76" fmla="*/ 86 w 235"/>
                <a:gd name="T77" fmla="*/ 107 h 194"/>
                <a:gd name="T78" fmla="*/ 81 w 235"/>
                <a:gd name="T79" fmla="*/ 126 h 194"/>
                <a:gd name="T80" fmla="*/ 88 w 235"/>
                <a:gd name="T81" fmla="*/ 128 h 194"/>
                <a:gd name="T82" fmla="*/ 94 w 235"/>
                <a:gd name="T83" fmla="*/ 10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5" h="194">
                  <a:moveTo>
                    <a:pt x="205" y="7"/>
                  </a:moveTo>
                  <a:cubicBezTo>
                    <a:pt x="204" y="6"/>
                    <a:pt x="203" y="5"/>
                    <a:pt x="202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86" y="8"/>
                    <a:pt x="186" y="8"/>
                    <a:pt x="186" y="8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20"/>
                    <a:pt x="3" y="122"/>
                    <a:pt x="4" y="123"/>
                  </a:cubicBezTo>
                  <a:cubicBezTo>
                    <a:pt x="35" y="176"/>
                    <a:pt x="105" y="194"/>
                    <a:pt x="160" y="162"/>
                  </a:cubicBezTo>
                  <a:cubicBezTo>
                    <a:pt x="216" y="130"/>
                    <a:pt x="235" y="60"/>
                    <a:pt x="205" y="7"/>
                  </a:cubicBezTo>
                  <a:close/>
                  <a:moveTo>
                    <a:pt x="173" y="25"/>
                  </a:moveTo>
                  <a:cubicBezTo>
                    <a:pt x="173" y="25"/>
                    <a:pt x="173" y="25"/>
                    <a:pt x="173" y="25"/>
                  </a:cubicBezTo>
                  <a:cubicBezTo>
                    <a:pt x="193" y="62"/>
                    <a:pt x="180" y="109"/>
                    <a:pt x="142" y="131"/>
                  </a:cubicBezTo>
                  <a:cubicBezTo>
                    <a:pt x="104" y="152"/>
                    <a:pt x="57" y="141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lnTo>
                    <a:pt x="173" y="25"/>
                  </a:lnTo>
                  <a:close/>
                  <a:moveTo>
                    <a:pt x="156" y="155"/>
                  </a:moveTo>
                  <a:cubicBezTo>
                    <a:pt x="105" y="185"/>
                    <a:pt x="39" y="168"/>
                    <a:pt x="11" y="119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52" y="148"/>
                    <a:pt x="105" y="162"/>
                    <a:pt x="146" y="138"/>
                  </a:cubicBezTo>
                  <a:cubicBezTo>
                    <a:pt x="188" y="114"/>
                    <a:pt x="203" y="61"/>
                    <a:pt x="179" y="21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8" y="11"/>
                    <a:pt x="198" y="11"/>
                    <a:pt x="198" y="11"/>
                  </a:cubicBezTo>
                  <a:cubicBezTo>
                    <a:pt x="226" y="60"/>
                    <a:pt x="208" y="125"/>
                    <a:pt x="156" y="155"/>
                  </a:cubicBezTo>
                  <a:close/>
                  <a:moveTo>
                    <a:pt x="140" y="118"/>
                  </a:moveTo>
                  <a:cubicBezTo>
                    <a:pt x="130" y="101"/>
                    <a:pt x="130" y="101"/>
                    <a:pt x="130" y="101"/>
                  </a:cubicBezTo>
                  <a:cubicBezTo>
                    <a:pt x="123" y="105"/>
                    <a:pt x="123" y="105"/>
                    <a:pt x="123" y="105"/>
                  </a:cubicBezTo>
                  <a:cubicBezTo>
                    <a:pt x="133" y="122"/>
                    <a:pt x="133" y="122"/>
                    <a:pt x="133" y="122"/>
                  </a:cubicBezTo>
                  <a:lnTo>
                    <a:pt x="140" y="118"/>
                  </a:lnTo>
                  <a:close/>
                  <a:moveTo>
                    <a:pt x="169" y="75"/>
                  </a:moveTo>
                  <a:cubicBezTo>
                    <a:pt x="150" y="70"/>
                    <a:pt x="150" y="70"/>
                    <a:pt x="150" y="70"/>
                  </a:cubicBezTo>
                  <a:cubicBezTo>
                    <a:pt x="147" y="78"/>
                    <a:pt x="147" y="78"/>
                    <a:pt x="147" y="78"/>
                  </a:cubicBezTo>
                  <a:cubicBezTo>
                    <a:pt x="167" y="83"/>
                    <a:pt x="167" y="83"/>
                    <a:pt x="167" y="83"/>
                  </a:cubicBezTo>
                  <a:lnTo>
                    <a:pt x="169" y="75"/>
                  </a:lnTo>
                  <a:close/>
                  <a:moveTo>
                    <a:pt x="94" y="109"/>
                  </a:moveTo>
                  <a:cubicBezTo>
                    <a:pt x="86" y="107"/>
                    <a:pt x="86" y="107"/>
                    <a:pt x="86" y="107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88" y="128"/>
                    <a:pt x="88" y="128"/>
                    <a:pt x="88" y="128"/>
                  </a:cubicBezTo>
                  <a:lnTo>
                    <a:pt x="94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09D802E-FE71-407F-AF91-8C1BA27663A3}"/>
              </a:ext>
            </a:extLst>
          </p:cNvPr>
          <p:cNvGrpSpPr/>
          <p:nvPr/>
        </p:nvGrpSpPr>
        <p:grpSpPr>
          <a:xfrm>
            <a:off x="3584485" y="3934517"/>
            <a:ext cx="685800" cy="685800"/>
            <a:chOff x="3584485" y="3934517"/>
            <a:chExt cx="685800" cy="685800"/>
          </a:xfrm>
        </p:grpSpPr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8A971CC6-146B-4461-B884-48E449920BB0}"/>
                </a:ext>
              </a:extLst>
            </p:cNvPr>
            <p:cNvSpPr/>
            <p:nvPr/>
          </p:nvSpPr>
          <p:spPr>
            <a:xfrm>
              <a:off x="3584485" y="3934517"/>
              <a:ext cx="685800" cy="685800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2" name="Freeform 67">
              <a:extLst>
                <a:ext uri="{FF2B5EF4-FFF2-40B4-BE49-F238E27FC236}">
                  <a16:creationId xmlns="" xmlns:a16="http://schemas.microsoft.com/office/drawing/2014/main" id="{EFCBE5B5-E9C6-4CE6-9614-58FDD3A230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8316" y="4122636"/>
              <a:ext cx="338138" cy="309563"/>
            </a:xfrm>
            <a:custGeom>
              <a:avLst/>
              <a:gdLst>
                <a:gd name="T0" fmla="*/ 155 w 216"/>
                <a:gd name="T1" fmla="*/ 0 h 198"/>
                <a:gd name="T2" fmla="*/ 92 w 216"/>
                <a:gd name="T3" fmla="*/ 48 h 198"/>
                <a:gd name="T4" fmla="*/ 57 w 216"/>
                <a:gd name="T5" fmla="*/ 83 h 198"/>
                <a:gd name="T6" fmla="*/ 20 w 216"/>
                <a:gd name="T7" fmla="*/ 187 h 198"/>
                <a:gd name="T8" fmla="*/ 108 w 216"/>
                <a:gd name="T9" fmla="*/ 181 h 198"/>
                <a:gd name="T10" fmla="*/ 136 w 216"/>
                <a:gd name="T11" fmla="*/ 127 h 198"/>
                <a:gd name="T12" fmla="*/ 190 w 216"/>
                <a:gd name="T13" fmla="*/ 99 h 198"/>
                <a:gd name="T14" fmla="*/ 184 w 216"/>
                <a:gd name="T15" fmla="*/ 93 h 198"/>
                <a:gd name="T16" fmla="*/ 130 w 216"/>
                <a:gd name="T17" fmla="*/ 121 h 198"/>
                <a:gd name="T18" fmla="*/ 102 w 216"/>
                <a:gd name="T19" fmla="*/ 175 h 198"/>
                <a:gd name="T20" fmla="*/ 26 w 216"/>
                <a:gd name="T21" fmla="*/ 181 h 198"/>
                <a:gd name="T22" fmla="*/ 59 w 216"/>
                <a:gd name="T23" fmla="*/ 91 h 198"/>
                <a:gd name="T24" fmla="*/ 99 w 216"/>
                <a:gd name="T25" fmla="*/ 51 h 198"/>
                <a:gd name="T26" fmla="*/ 155 w 216"/>
                <a:gd name="T27" fmla="*/ 8 h 198"/>
                <a:gd name="T28" fmla="*/ 184 w 216"/>
                <a:gd name="T29" fmla="*/ 93 h 198"/>
                <a:gd name="T30" fmla="*/ 162 w 216"/>
                <a:gd name="T31" fmla="*/ 17 h 198"/>
                <a:gd name="T32" fmla="*/ 141 w 216"/>
                <a:gd name="T33" fmla="*/ 30 h 198"/>
                <a:gd name="T34" fmla="*/ 118 w 216"/>
                <a:gd name="T35" fmla="*/ 64 h 198"/>
                <a:gd name="T36" fmla="*/ 119 w 216"/>
                <a:gd name="T37" fmla="*/ 45 h 198"/>
                <a:gd name="T38" fmla="*/ 112 w 216"/>
                <a:gd name="T39" fmla="*/ 69 h 198"/>
                <a:gd name="T40" fmla="*/ 155 w 216"/>
                <a:gd name="T41" fmla="*/ 42 h 198"/>
                <a:gd name="T42" fmla="*/ 134 w 216"/>
                <a:gd name="T43" fmla="*/ 48 h 198"/>
                <a:gd name="T44" fmla="*/ 155 w 216"/>
                <a:gd name="T45" fmla="*/ 42 h 198"/>
                <a:gd name="T46" fmla="*/ 82 w 216"/>
                <a:gd name="T47" fmla="*/ 94 h 198"/>
                <a:gd name="T48" fmla="*/ 100 w 216"/>
                <a:gd name="T49" fmla="*/ 86 h 198"/>
                <a:gd name="T50" fmla="*/ 56 w 216"/>
                <a:gd name="T51" fmla="*/ 109 h 198"/>
                <a:gd name="T52" fmla="*/ 42 w 216"/>
                <a:gd name="T53" fmla="*/ 106 h 198"/>
                <a:gd name="T54" fmla="*/ 56 w 216"/>
                <a:gd name="T55" fmla="*/ 109 h 198"/>
                <a:gd name="T56" fmla="*/ 29 w 216"/>
                <a:gd name="T57" fmla="*/ 150 h 198"/>
                <a:gd name="T58" fmla="*/ 34 w 216"/>
                <a:gd name="T59" fmla="*/ 123 h 198"/>
                <a:gd name="T60" fmla="*/ 72 w 216"/>
                <a:gd name="T61" fmla="*/ 121 h 198"/>
                <a:gd name="T62" fmla="*/ 52 w 216"/>
                <a:gd name="T63" fmla="*/ 130 h 198"/>
                <a:gd name="T64" fmla="*/ 72 w 216"/>
                <a:gd name="T65" fmla="*/ 121 h 198"/>
                <a:gd name="T66" fmla="*/ 54 w 216"/>
                <a:gd name="T67" fmla="*/ 172 h 198"/>
                <a:gd name="T68" fmla="*/ 73 w 216"/>
                <a:gd name="T69" fmla="*/ 160 h 198"/>
                <a:gd name="T70" fmla="*/ 95 w 216"/>
                <a:gd name="T71" fmla="*/ 126 h 198"/>
                <a:gd name="T72" fmla="*/ 94 w 216"/>
                <a:gd name="T73" fmla="*/ 145 h 198"/>
                <a:gd name="T74" fmla="*/ 101 w 216"/>
                <a:gd name="T75" fmla="*/ 120 h 198"/>
                <a:gd name="T76" fmla="*/ 58 w 216"/>
                <a:gd name="T77" fmla="*/ 148 h 198"/>
                <a:gd name="T78" fmla="*/ 79 w 216"/>
                <a:gd name="T79" fmla="*/ 141 h 198"/>
                <a:gd name="T80" fmla="*/ 58 w 216"/>
                <a:gd name="T81" fmla="*/ 148 h 198"/>
                <a:gd name="T82" fmla="*/ 119 w 216"/>
                <a:gd name="T83" fmla="*/ 108 h 198"/>
                <a:gd name="T84" fmla="*/ 130 w 216"/>
                <a:gd name="T85" fmla="*/ 88 h 198"/>
                <a:gd name="T86" fmla="*/ 157 w 216"/>
                <a:gd name="T87" fmla="*/ 81 h 198"/>
                <a:gd name="T88" fmla="*/ 152 w 216"/>
                <a:gd name="T89" fmla="*/ 86 h 198"/>
                <a:gd name="T90" fmla="*/ 172 w 216"/>
                <a:gd name="T91" fmla="*/ 84 h 198"/>
                <a:gd name="T92" fmla="*/ 157 w 216"/>
                <a:gd name="T93" fmla="*/ 81 h 198"/>
                <a:gd name="T94" fmla="*/ 179 w 216"/>
                <a:gd name="T95" fmla="*/ 67 h 198"/>
                <a:gd name="T96" fmla="*/ 184 w 216"/>
                <a:gd name="T97" fmla="*/ 40 h 198"/>
                <a:gd name="T98" fmla="*/ 161 w 216"/>
                <a:gd name="T99" fmla="*/ 59 h 198"/>
                <a:gd name="T100" fmla="*/ 142 w 216"/>
                <a:gd name="T101" fmla="*/ 69 h 198"/>
                <a:gd name="T102" fmla="*/ 161 w 216"/>
                <a:gd name="T103" fmla="*/ 5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6" h="198">
                  <a:moveTo>
                    <a:pt x="196" y="11"/>
                  </a:moveTo>
                  <a:cubicBezTo>
                    <a:pt x="189" y="5"/>
                    <a:pt x="172" y="0"/>
                    <a:pt x="155" y="0"/>
                  </a:cubicBezTo>
                  <a:cubicBezTo>
                    <a:pt x="136" y="0"/>
                    <a:pt x="119" y="6"/>
                    <a:pt x="108" y="17"/>
                  </a:cubicBezTo>
                  <a:cubicBezTo>
                    <a:pt x="97" y="28"/>
                    <a:pt x="94" y="39"/>
                    <a:pt x="92" y="48"/>
                  </a:cubicBezTo>
                  <a:cubicBezTo>
                    <a:pt x="89" y="57"/>
                    <a:pt x="87" y="65"/>
                    <a:pt x="80" y="72"/>
                  </a:cubicBezTo>
                  <a:cubicBezTo>
                    <a:pt x="74" y="78"/>
                    <a:pt x="66" y="80"/>
                    <a:pt x="57" y="83"/>
                  </a:cubicBezTo>
                  <a:cubicBezTo>
                    <a:pt x="48" y="86"/>
                    <a:pt x="37" y="89"/>
                    <a:pt x="26" y="99"/>
                  </a:cubicBezTo>
                  <a:cubicBezTo>
                    <a:pt x="0" y="125"/>
                    <a:pt x="9" y="175"/>
                    <a:pt x="20" y="187"/>
                  </a:cubicBezTo>
                  <a:cubicBezTo>
                    <a:pt x="27" y="193"/>
                    <a:pt x="44" y="198"/>
                    <a:pt x="61" y="198"/>
                  </a:cubicBezTo>
                  <a:cubicBezTo>
                    <a:pt x="80" y="198"/>
                    <a:pt x="97" y="192"/>
                    <a:pt x="108" y="181"/>
                  </a:cubicBezTo>
                  <a:cubicBezTo>
                    <a:pt x="119" y="171"/>
                    <a:pt x="122" y="160"/>
                    <a:pt x="124" y="150"/>
                  </a:cubicBezTo>
                  <a:cubicBezTo>
                    <a:pt x="127" y="141"/>
                    <a:pt x="129" y="133"/>
                    <a:pt x="136" y="127"/>
                  </a:cubicBezTo>
                  <a:cubicBezTo>
                    <a:pt x="142" y="120"/>
                    <a:pt x="150" y="118"/>
                    <a:pt x="159" y="115"/>
                  </a:cubicBezTo>
                  <a:cubicBezTo>
                    <a:pt x="168" y="113"/>
                    <a:pt x="179" y="110"/>
                    <a:pt x="190" y="99"/>
                  </a:cubicBezTo>
                  <a:cubicBezTo>
                    <a:pt x="216" y="73"/>
                    <a:pt x="207" y="23"/>
                    <a:pt x="196" y="11"/>
                  </a:cubicBezTo>
                  <a:close/>
                  <a:moveTo>
                    <a:pt x="184" y="93"/>
                  </a:moveTo>
                  <a:cubicBezTo>
                    <a:pt x="175" y="103"/>
                    <a:pt x="166" y="105"/>
                    <a:pt x="157" y="108"/>
                  </a:cubicBezTo>
                  <a:cubicBezTo>
                    <a:pt x="147" y="110"/>
                    <a:pt x="138" y="113"/>
                    <a:pt x="130" y="121"/>
                  </a:cubicBezTo>
                  <a:cubicBezTo>
                    <a:pt x="122" y="129"/>
                    <a:pt x="119" y="139"/>
                    <a:pt x="117" y="148"/>
                  </a:cubicBezTo>
                  <a:cubicBezTo>
                    <a:pt x="114" y="157"/>
                    <a:pt x="111" y="166"/>
                    <a:pt x="102" y="175"/>
                  </a:cubicBezTo>
                  <a:cubicBezTo>
                    <a:pt x="90" y="188"/>
                    <a:pt x="71" y="190"/>
                    <a:pt x="61" y="190"/>
                  </a:cubicBezTo>
                  <a:cubicBezTo>
                    <a:pt x="45" y="190"/>
                    <a:pt x="30" y="185"/>
                    <a:pt x="26" y="181"/>
                  </a:cubicBezTo>
                  <a:cubicBezTo>
                    <a:pt x="17" y="172"/>
                    <a:pt x="9" y="127"/>
                    <a:pt x="32" y="105"/>
                  </a:cubicBezTo>
                  <a:cubicBezTo>
                    <a:pt x="41" y="96"/>
                    <a:pt x="50" y="93"/>
                    <a:pt x="59" y="91"/>
                  </a:cubicBezTo>
                  <a:cubicBezTo>
                    <a:pt x="68" y="88"/>
                    <a:pt x="78" y="86"/>
                    <a:pt x="86" y="77"/>
                  </a:cubicBezTo>
                  <a:cubicBezTo>
                    <a:pt x="94" y="69"/>
                    <a:pt x="97" y="60"/>
                    <a:pt x="99" y="51"/>
                  </a:cubicBezTo>
                  <a:cubicBezTo>
                    <a:pt x="102" y="41"/>
                    <a:pt x="105" y="32"/>
                    <a:pt x="114" y="23"/>
                  </a:cubicBezTo>
                  <a:cubicBezTo>
                    <a:pt x="126" y="10"/>
                    <a:pt x="145" y="8"/>
                    <a:pt x="155" y="8"/>
                  </a:cubicBezTo>
                  <a:cubicBezTo>
                    <a:pt x="171" y="8"/>
                    <a:pt x="186" y="13"/>
                    <a:pt x="190" y="17"/>
                  </a:cubicBezTo>
                  <a:cubicBezTo>
                    <a:pt x="199" y="26"/>
                    <a:pt x="207" y="71"/>
                    <a:pt x="184" y="93"/>
                  </a:cubicBezTo>
                  <a:close/>
                  <a:moveTo>
                    <a:pt x="162" y="25"/>
                  </a:moveTo>
                  <a:cubicBezTo>
                    <a:pt x="162" y="17"/>
                    <a:pt x="162" y="17"/>
                    <a:pt x="162" y="17"/>
                  </a:cubicBezTo>
                  <a:cubicBezTo>
                    <a:pt x="158" y="17"/>
                    <a:pt x="143" y="18"/>
                    <a:pt x="136" y="24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4" y="27"/>
                    <a:pt x="154" y="25"/>
                    <a:pt x="162" y="25"/>
                  </a:cubicBezTo>
                  <a:close/>
                  <a:moveTo>
                    <a:pt x="118" y="64"/>
                  </a:moveTo>
                  <a:cubicBezTo>
                    <a:pt x="118" y="64"/>
                    <a:pt x="118" y="64"/>
                    <a:pt x="118" y="64"/>
                  </a:cubicBezTo>
                  <a:cubicBezTo>
                    <a:pt x="117" y="62"/>
                    <a:pt x="118" y="53"/>
                    <a:pt x="119" y="45"/>
                  </a:cubicBezTo>
                  <a:cubicBezTo>
                    <a:pt x="111" y="43"/>
                    <a:pt x="111" y="43"/>
                    <a:pt x="111" y="43"/>
                  </a:cubicBezTo>
                  <a:cubicBezTo>
                    <a:pt x="108" y="65"/>
                    <a:pt x="111" y="68"/>
                    <a:pt x="112" y="69"/>
                  </a:cubicBezTo>
                  <a:lnTo>
                    <a:pt x="118" y="64"/>
                  </a:lnTo>
                  <a:close/>
                  <a:moveTo>
                    <a:pt x="155" y="42"/>
                  </a:moveTo>
                  <a:cubicBezTo>
                    <a:pt x="154" y="34"/>
                    <a:pt x="154" y="34"/>
                    <a:pt x="154" y="34"/>
                  </a:cubicBezTo>
                  <a:cubicBezTo>
                    <a:pt x="152" y="35"/>
                    <a:pt x="137" y="38"/>
                    <a:pt x="134" y="48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43" y="46"/>
                    <a:pt x="152" y="43"/>
                    <a:pt x="155" y="42"/>
                  </a:cubicBezTo>
                  <a:close/>
                  <a:moveTo>
                    <a:pt x="94" y="82"/>
                  </a:moveTo>
                  <a:cubicBezTo>
                    <a:pt x="90" y="88"/>
                    <a:pt x="86" y="93"/>
                    <a:pt x="82" y="94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90" y="102"/>
                    <a:pt x="97" y="90"/>
                    <a:pt x="100" y="86"/>
                  </a:cubicBezTo>
                  <a:lnTo>
                    <a:pt x="94" y="82"/>
                  </a:lnTo>
                  <a:close/>
                  <a:moveTo>
                    <a:pt x="56" y="109"/>
                  </a:moveTo>
                  <a:cubicBezTo>
                    <a:pt x="61" y="103"/>
                    <a:pt x="61" y="103"/>
                    <a:pt x="61" y="103"/>
                  </a:cubicBezTo>
                  <a:cubicBezTo>
                    <a:pt x="58" y="100"/>
                    <a:pt x="50" y="97"/>
                    <a:pt x="42" y="106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52" y="107"/>
                    <a:pt x="55" y="109"/>
                    <a:pt x="56" y="109"/>
                  </a:cubicBezTo>
                  <a:close/>
                  <a:moveTo>
                    <a:pt x="26" y="123"/>
                  </a:moveTo>
                  <a:cubicBezTo>
                    <a:pt x="26" y="123"/>
                    <a:pt x="26" y="141"/>
                    <a:pt x="29" y="150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4" y="140"/>
                    <a:pt x="34" y="123"/>
                    <a:pt x="34" y="123"/>
                  </a:cubicBezTo>
                  <a:lnTo>
                    <a:pt x="26" y="123"/>
                  </a:lnTo>
                  <a:close/>
                  <a:moveTo>
                    <a:pt x="72" y="121"/>
                  </a:moveTo>
                  <a:cubicBezTo>
                    <a:pt x="68" y="114"/>
                    <a:pt x="68" y="114"/>
                    <a:pt x="68" y="114"/>
                  </a:cubicBezTo>
                  <a:cubicBezTo>
                    <a:pt x="67" y="114"/>
                    <a:pt x="55" y="120"/>
                    <a:pt x="52" y="130"/>
                  </a:cubicBezTo>
                  <a:cubicBezTo>
                    <a:pt x="59" y="133"/>
                    <a:pt x="59" y="133"/>
                    <a:pt x="59" y="133"/>
                  </a:cubicBezTo>
                  <a:cubicBezTo>
                    <a:pt x="61" y="127"/>
                    <a:pt x="69" y="122"/>
                    <a:pt x="72" y="121"/>
                  </a:cubicBezTo>
                  <a:close/>
                  <a:moveTo>
                    <a:pt x="54" y="164"/>
                  </a:moveTo>
                  <a:cubicBezTo>
                    <a:pt x="54" y="172"/>
                    <a:pt x="54" y="172"/>
                    <a:pt x="54" y="172"/>
                  </a:cubicBezTo>
                  <a:cubicBezTo>
                    <a:pt x="54" y="172"/>
                    <a:pt x="73" y="172"/>
                    <a:pt x="79" y="166"/>
                  </a:cubicBezTo>
                  <a:cubicBezTo>
                    <a:pt x="73" y="160"/>
                    <a:pt x="73" y="160"/>
                    <a:pt x="73" y="160"/>
                  </a:cubicBezTo>
                  <a:cubicBezTo>
                    <a:pt x="70" y="163"/>
                    <a:pt x="58" y="164"/>
                    <a:pt x="54" y="164"/>
                  </a:cubicBezTo>
                  <a:close/>
                  <a:moveTo>
                    <a:pt x="95" y="126"/>
                  </a:moveTo>
                  <a:cubicBezTo>
                    <a:pt x="95" y="126"/>
                    <a:pt x="95" y="126"/>
                    <a:pt x="95" y="126"/>
                  </a:cubicBezTo>
                  <a:cubicBezTo>
                    <a:pt x="96" y="127"/>
                    <a:pt x="95" y="137"/>
                    <a:pt x="94" y="145"/>
                  </a:cubicBezTo>
                  <a:cubicBezTo>
                    <a:pt x="102" y="146"/>
                    <a:pt x="102" y="146"/>
                    <a:pt x="102" y="146"/>
                  </a:cubicBezTo>
                  <a:cubicBezTo>
                    <a:pt x="105" y="125"/>
                    <a:pt x="102" y="121"/>
                    <a:pt x="101" y="120"/>
                  </a:cubicBezTo>
                  <a:lnTo>
                    <a:pt x="95" y="126"/>
                  </a:lnTo>
                  <a:close/>
                  <a:moveTo>
                    <a:pt x="58" y="148"/>
                  </a:moveTo>
                  <a:cubicBezTo>
                    <a:pt x="59" y="155"/>
                    <a:pt x="59" y="155"/>
                    <a:pt x="59" y="155"/>
                  </a:cubicBezTo>
                  <a:cubicBezTo>
                    <a:pt x="61" y="155"/>
                    <a:pt x="76" y="152"/>
                    <a:pt x="79" y="141"/>
                  </a:cubicBezTo>
                  <a:cubicBezTo>
                    <a:pt x="72" y="139"/>
                    <a:pt x="72" y="139"/>
                    <a:pt x="72" y="139"/>
                  </a:cubicBezTo>
                  <a:cubicBezTo>
                    <a:pt x="70" y="144"/>
                    <a:pt x="61" y="147"/>
                    <a:pt x="58" y="148"/>
                  </a:cubicBezTo>
                  <a:close/>
                  <a:moveTo>
                    <a:pt x="112" y="104"/>
                  </a:moveTo>
                  <a:cubicBezTo>
                    <a:pt x="119" y="108"/>
                    <a:pt x="119" y="108"/>
                    <a:pt x="119" y="108"/>
                  </a:cubicBezTo>
                  <a:cubicBezTo>
                    <a:pt x="122" y="102"/>
                    <a:pt x="126" y="96"/>
                    <a:pt x="130" y="96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22" y="88"/>
                    <a:pt x="115" y="99"/>
                    <a:pt x="112" y="104"/>
                  </a:cubicBezTo>
                  <a:close/>
                  <a:moveTo>
                    <a:pt x="157" y="81"/>
                  </a:moveTo>
                  <a:cubicBezTo>
                    <a:pt x="155" y="84"/>
                    <a:pt x="155" y="84"/>
                    <a:pt x="155" y="84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3" y="88"/>
                    <a:pt x="156" y="89"/>
                    <a:pt x="160" y="89"/>
                  </a:cubicBezTo>
                  <a:cubicBezTo>
                    <a:pt x="163" y="89"/>
                    <a:pt x="167" y="88"/>
                    <a:pt x="172" y="84"/>
                  </a:cubicBezTo>
                  <a:cubicBezTo>
                    <a:pt x="166" y="78"/>
                    <a:pt x="166" y="78"/>
                    <a:pt x="166" y="78"/>
                  </a:cubicBezTo>
                  <a:cubicBezTo>
                    <a:pt x="161" y="83"/>
                    <a:pt x="158" y="81"/>
                    <a:pt x="157" y="81"/>
                  </a:cubicBezTo>
                  <a:close/>
                  <a:moveTo>
                    <a:pt x="176" y="43"/>
                  </a:moveTo>
                  <a:cubicBezTo>
                    <a:pt x="179" y="50"/>
                    <a:pt x="179" y="67"/>
                    <a:pt x="179" y="67"/>
                  </a:cubicBezTo>
                  <a:cubicBezTo>
                    <a:pt x="187" y="67"/>
                    <a:pt x="187" y="67"/>
                    <a:pt x="187" y="67"/>
                  </a:cubicBezTo>
                  <a:cubicBezTo>
                    <a:pt x="187" y="67"/>
                    <a:pt x="187" y="49"/>
                    <a:pt x="184" y="40"/>
                  </a:cubicBezTo>
                  <a:lnTo>
                    <a:pt x="176" y="43"/>
                  </a:lnTo>
                  <a:close/>
                  <a:moveTo>
                    <a:pt x="161" y="59"/>
                  </a:moveTo>
                  <a:cubicBezTo>
                    <a:pt x="154" y="57"/>
                    <a:pt x="154" y="57"/>
                    <a:pt x="154" y="57"/>
                  </a:cubicBezTo>
                  <a:cubicBezTo>
                    <a:pt x="152" y="62"/>
                    <a:pt x="144" y="67"/>
                    <a:pt x="142" y="69"/>
                  </a:cubicBezTo>
                  <a:cubicBezTo>
                    <a:pt x="145" y="76"/>
                    <a:pt x="145" y="76"/>
                    <a:pt x="145" y="76"/>
                  </a:cubicBezTo>
                  <a:cubicBezTo>
                    <a:pt x="146" y="76"/>
                    <a:pt x="158" y="69"/>
                    <a:pt x="161" y="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AF7E416-2DAE-4B8A-B1BE-43F54F8AE0A0}"/>
              </a:ext>
            </a:extLst>
          </p:cNvPr>
          <p:cNvGrpSpPr/>
          <p:nvPr/>
        </p:nvGrpSpPr>
        <p:grpSpPr>
          <a:xfrm>
            <a:off x="3390900" y="833726"/>
            <a:ext cx="5410201" cy="1119602"/>
            <a:chOff x="1063147" y="833726"/>
            <a:chExt cx="5410201" cy="1119602"/>
          </a:xfrm>
        </p:grpSpPr>
        <p:sp>
          <p:nvSpPr>
            <p:cNvPr id="41" name="Text Placeholder 2">
              <a:extLst>
                <a:ext uri="{FF2B5EF4-FFF2-40B4-BE49-F238E27FC236}">
                  <a16:creationId xmlns="" xmlns:a16="http://schemas.microsoft.com/office/drawing/2014/main" id="{4724E920-0972-4D41-8C02-AFE246EAFE04}"/>
                </a:ext>
              </a:extLst>
            </p:cNvPr>
            <p:cNvSpPr txBox="1">
              <a:spLocks/>
            </p:cNvSpPr>
            <p:nvPr/>
          </p:nvSpPr>
          <p:spPr>
            <a:xfrm>
              <a:off x="1063147" y="833726"/>
              <a:ext cx="541020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CD182E63-DF4A-4E5B-A49E-5BCE20AD15F4}"/>
                </a:ext>
              </a:extLst>
            </p:cNvPr>
            <p:cNvGrpSpPr/>
            <p:nvPr/>
          </p:nvGrpSpPr>
          <p:grpSpPr>
            <a:xfrm flipH="1">
              <a:off x="3589652" y="1565917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44" name="Rectangle: Rounded Corners 43">
                <a:extLst>
                  <a:ext uri="{FF2B5EF4-FFF2-40B4-BE49-F238E27FC236}">
                    <a16:creationId xmlns="" xmlns:a16="http://schemas.microsoft.com/office/drawing/2014/main" id="{7004DA25-2E45-4168-8346-49162355D45E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756C114D-D98D-410C-BCCB-71AE998E7517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7594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b="7537"/>
          <a:stretch>
            <a:fillRect/>
          </a:stretch>
        </p:blipFill>
        <p:spPr>
          <a:solidFill>
            <a:schemeClr val="bg1">
              <a:lumMod val="95000"/>
              <a:alpha val="0"/>
            </a:schemeClr>
          </a:solidFill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9A48B37-64F6-44E7-8FC0-8F81BE46BA59}"/>
              </a:ext>
            </a:extLst>
          </p:cNvPr>
          <p:cNvGrpSpPr/>
          <p:nvPr/>
        </p:nvGrpSpPr>
        <p:grpSpPr>
          <a:xfrm>
            <a:off x="6" y="0"/>
            <a:ext cx="12193245" cy="6858001"/>
            <a:chOff x="6" y="0"/>
            <a:chExt cx="12193245" cy="6858001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A85972C8-8B10-4C2B-BE69-BFB47317A0A2}"/>
                </a:ext>
              </a:extLst>
            </p:cNvPr>
            <p:cNvSpPr/>
            <p:nvPr/>
          </p:nvSpPr>
          <p:spPr>
            <a:xfrm>
              <a:off x="6" y="1"/>
              <a:ext cx="12191988" cy="6857998"/>
            </a:xfrm>
            <a:prstGeom prst="rect">
              <a:avLst/>
            </a:prstGeom>
            <a:solidFill>
              <a:schemeClr val="tx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951EFACA-04FA-40D4-BB7E-C9FB5C678EA9}"/>
                </a:ext>
              </a:extLst>
            </p:cNvPr>
            <p:cNvGrpSpPr/>
            <p:nvPr/>
          </p:nvGrpSpPr>
          <p:grpSpPr>
            <a:xfrm>
              <a:off x="6" y="0"/>
              <a:ext cx="12193245" cy="6858001"/>
              <a:chOff x="-946" y="0"/>
              <a:chExt cx="12193245" cy="685800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13F38849-05D8-420F-9E42-335536574895}"/>
                  </a:ext>
                </a:extLst>
              </p:cNvPr>
              <p:cNvSpPr/>
              <p:nvPr userDrawn="1"/>
            </p:nvSpPr>
            <p:spPr>
              <a:xfrm flipH="1">
                <a:off x="-945" y="4"/>
                <a:ext cx="12193244" cy="6857997"/>
              </a:xfrm>
              <a:custGeom>
                <a:avLst/>
                <a:gdLst>
                  <a:gd name="connsiteX0" fmla="*/ 12193244 w 12193244"/>
                  <a:gd name="connsiteY0" fmla="*/ 0 h 6857997"/>
                  <a:gd name="connsiteX1" fmla="*/ 2190 w 12193244"/>
                  <a:gd name="connsiteY1" fmla="*/ 0 h 6857997"/>
                  <a:gd name="connsiteX2" fmla="*/ 1634949 w 12193244"/>
                  <a:gd name="connsiteY2" fmla="*/ 6816044 h 6857997"/>
                  <a:gd name="connsiteX3" fmla="*/ 1662749 w 12193244"/>
                  <a:gd name="connsiteY3" fmla="*/ 6857997 h 6857997"/>
                  <a:gd name="connsiteX4" fmla="*/ 12193244 w 12193244"/>
                  <a:gd name="connsiteY4" fmla="*/ 6857997 h 685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3244" h="6857997">
                    <a:moveTo>
                      <a:pt x="12193244" y="0"/>
                    </a:moveTo>
                    <a:lnTo>
                      <a:pt x="2190" y="0"/>
                    </a:lnTo>
                    <a:cubicBezTo>
                      <a:pt x="-42285" y="2959657"/>
                      <a:pt x="593747" y="5182113"/>
                      <a:pt x="1634949" y="6816044"/>
                    </a:cubicBezTo>
                    <a:lnTo>
                      <a:pt x="1662749" y="6857997"/>
                    </a:lnTo>
                    <a:lnTo>
                      <a:pt x="12193244" y="6857997"/>
                    </a:lnTo>
                    <a:close/>
                  </a:path>
                </a:pathLst>
              </a:custGeom>
              <a:solidFill>
                <a:srgbClr val="F7F7F7">
                  <a:alpha val="20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C7927DFC-6087-40C7-8317-991272E184E3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858001"/>
              </a:xfrm>
              <a:custGeom>
                <a:avLst/>
                <a:gdLst>
                  <a:gd name="connsiteX0" fmla="*/ 12191054 w 12191054"/>
                  <a:gd name="connsiteY0" fmla="*/ 0 h 6858001"/>
                  <a:gd name="connsiteX1" fmla="*/ 0 w 12191054"/>
                  <a:gd name="connsiteY1" fmla="*/ 0 h 6858001"/>
                  <a:gd name="connsiteX2" fmla="*/ 3130744 w 12191054"/>
                  <a:gd name="connsiteY2" fmla="*/ 6745045 h 6858001"/>
                  <a:gd name="connsiteX3" fmla="*/ 3275760 w 12191054"/>
                  <a:gd name="connsiteY3" fmla="*/ 6858001 h 6858001"/>
                  <a:gd name="connsiteX4" fmla="*/ 12191054 w 12191054"/>
                  <a:gd name="connsiteY4" fmla="*/ 6858001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054" h="6858001">
                    <a:moveTo>
                      <a:pt x="12191054" y="0"/>
                    </a:moveTo>
                    <a:lnTo>
                      <a:pt x="0" y="0"/>
                    </a:lnTo>
                    <a:cubicBezTo>
                      <a:pt x="341532" y="3242753"/>
                      <a:pt x="1501518" y="5388341"/>
                      <a:pt x="3130744" y="6745045"/>
                    </a:cubicBezTo>
                    <a:lnTo>
                      <a:pt x="3275760" y="6858001"/>
                    </a:lnTo>
                    <a:lnTo>
                      <a:pt x="12191054" y="6858001"/>
                    </a:lnTo>
                    <a:close/>
                  </a:path>
                </a:pathLst>
              </a:custGeom>
              <a:solidFill>
                <a:srgbClr val="FAFAFA">
                  <a:alpha val="25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CB1CA3FC-E0F3-40B3-A115-5EB0C0DF9EC8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731450"/>
              </a:xfrm>
              <a:custGeom>
                <a:avLst/>
                <a:gdLst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1693161 w 12235880"/>
                  <a:gd name="connsiteY3" fmla="*/ 4563886 h 4639331"/>
                  <a:gd name="connsiteX4" fmla="*/ 170428 w 12235880"/>
                  <a:gd name="connsiteY4" fmla="*/ 269033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70428 w 12235880"/>
                  <a:gd name="connsiteY3" fmla="*/ 269033 h 4639331"/>
                  <a:gd name="connsiteX4" fmla="*/ 0 w 12235880"/>
                  <a:gd name="connsiteY4" fmla="*/ 0 h 4639331"/>
                  <a:gd name="connsiteX0" fmla="*/ 0 w 12235880"/>
                  <a:gd name="connsiteY0" fmla="*/ 0 h 4668478"/>
                  <a:gd name="connsiteX1" fmla="*/ 12235880 w 12235880"/>
                  <a:gd name="connsiteY1" fmla="*/ 0 h 4668478"/>
                  <a:gd name="connsiteX2" fmla="*/ 12235880 w 12235880"/>
                  <a:gd name="connsiteY2" fmla="*/ 4639331 h 4668478"/>
                  <a:gd name="connsiteX3" fmla="*/ 170428 w 12235880"/>
                  <a:gd name="connsiteY3" fmla="*/ 269033 h 4668478"/>
                  <a:gd name="connsiteX4" fmla="*/ 0 w 12235880"/>
                  <a:gd name="connsiteY4" fmla="*/ 0 h 4668478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794195"/>
                  <a:gd name="connsiteX1" fmla="*/ 12235880 w 12235880"/>
                  <a:gd name="connsiteY1" fmla="*/ 0 h 4794195"/>
                  <a:gd name="connsiteX2" fmla="*/ 12235880 w 12235880"/>
                  <a:gd name="connsiteY2" fmla="*/ 4639331 h 4794195"/>
                  <a:gd name="connsiteX3" fmla="*/ 0 w 12235880"/>
                  <a:gd name="connsiteY3" fmla="*/ 0 h 4794195"/>
                  <a:gd name="connsiteX0" fmla="*/ 0 w 12235880"/>
                  <a:gd name="connsiteY0" fmla="*/ 0 h 4839645"/>
                  <a:gd name="connsiteX1" fmla="*/ 12235880 w 12235880"/>
                  <a:gd name="connsiteY1" fmla="*/ 0 h 4839645"/>
                  <a:gd name="connsiteX2" fmla="*/ 12235880 w 12235880"/>
                  <a:gd name="connsiteY2" fmla="*/ 4639331 h 4839645"/>
                  <a:gd name="connsiteX3" fmla="*/ 0 w 12235880"/>
                  <a:gd name="connsiteY3" fmla="*/ 0 h 4839645"/>
                  <a:gd name="connsiteX0" fmla="*/ 0 w 12235880"/>
                  <a:gd name="connsiteY0" fmla="*/ 0 h 4921109"/>
                  <a:gd name="connsiteX1" fmla="*/ 12235880 w 12235880"/>
                  <a:gd name="connsiteY1" fmla="*/ 0 h 4921109"/>
                  <a:gd name="connsiteX2" fmla="*/ 12235880 w 12235880"/>
                  <a:gd name="connsiteY2" fmla="*/ 4639331 h 4921109"/>
                  <a:gd name="connsiteX3" fmla="*/ 0 w 12235880"/>
                  <a:gd name="connsiteY3" fmla="*/ 0 h 4921109"/>
                  <a:gd name="connsiteX0" fmla="*/ 0 w 12235880"/>
                  <a:gd name="connsiteY0" fmla="*/ 0 h 4835443"/>
                  <a:gd name="connsiteX1" fmla="*/ 12235880 w 12235880"/>
                  <a:gd name="connsiteY1" fmla="*/ 0 h 4835443"/>
                  <a:gd name="connsiteX2" fmla="*/ 12235880 w 12235880"/>
                  <a:gd name="connsiteY2" fmla="*/ 4639331 h 4835443"/>
                  <a:gd name="connsiteX3" fmla="*/ 0 w 12235880"/>
                  <a:gd name="connsiteY3" fmla="*/ 0 h 4835443"/>
                  <a:gd name="connsiteX0" fmla="*/ 0 w 12235880"/>
                  <a:gd name="connsiteY0" fmla="*/ 0 h 4830301"/>
                  <a:gd name="connsiteX1" fmla="*/ 12235880 w 12235880"/>
                  <a:gd name="connsiteY1" fmla="*/ 0 h 4830301"/>
                  <a:gd name="connsiteX2" fmla="*/ 12235880 w 12235880"/>
                  <a:gd name="connsiteY2" fmla="*/ 4639331 h 4830301"/>
                  <a:gd name="connsiteX3" fmla="*/ 0 w 12235880"/>
                  <a:gd name="connsiteY3" fmla="*/ 0 h 4830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35880" h="4830301">
                    <a:moveTo>
                      <a:pt x="0" y="0"/>
                    </a:moveTo>
                    <a:lnTo>
                      <a:pt x="12235880" y="0"/>
                    </a:lnTo>
                    <a:lnTo>
                      <a:pt x="12235880" y="4639331"/>
                    </a:lnTo>
                    <a:cubicBezTo>
                      <a:pt x="5728080" y="5258815"/>
                      <a:pt x="1302612" y="4536163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1E1C2D6B-73AF-439A-8CB2-D67B009E37A0}"/>
              </a:ext>
            </a:extLst>
          </p:cNvPr>
          <p:cNvSpPr txBox="1">
            <a:spLocks/>
          </p:cNvSpPr>
          <p:nvPr/>
        </p:nvSpPr>
        <p:spPr>
          <a:xfrm>
            <a:off x="3536950" y="2775557"/>
            <a:ext cx="5117166" cy="1180336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bg1"/>
                </a:solidFill>
                <a:latin typeface="Yellowtail" panose="02000506000000020003" pitchFamily="50" charset="0"/>
                <a:ea typeface="Roboto Light" panose="02000000000000000000" pitchFamily="2" charset="0"/>
              </a:rPr>
              <a:t>Thank You!</a:t>
            </a:r>
            <a:endParaRPr lang="id-ID" sz="8000" dirty="0">
              <a:solidFill>
                <a:schemeClr val="bg1"/>
              </a:solidFill>
              <a:latin typeface="Yellowtail" panose="02000506000000020003" pitchFamily="50" charset="0"/>
              <a:ea typeface="Roboto Light" panose="0200000000000000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395831F-3E2A-40B5-B54A-68A03BB5F8A4}"/>
              </a:ext>
            </a:extLst>
          </p:cNvPr>
          <p:cNvGrpSpPr/>
          <p:nvPr/>
        </p:nvGrpSpPr>
        <p:grpSpPr>
          <a:xfrm>
            <a:off x="304190" y="247650"/>
            <a:ext cx="11622200" cy="6326136"/>
            <a:chOff x="256560" y="221725"/>
            <a:chExt cx="11717459" cy="6377986"/>
          </a:xfrm>
        </p:grpSpPr>
        <p:sp>
          <p:nvSpPr>
            <p:cNvPr id="35" name="Half Frame 34">
              <a:extLst>
                <a:ext uri="{FF2B5EF4-FFF2-40B4-BE49-F238E27FC236}">
                  <a16:creationId xmlns="" xmlns:a16="http://schemas.microsoft.com/office/drawing/2014/main" id="{641CEC41-BB53-44F1-BA33-6172AFC545E4}"/>
                </a:ext>
              </a:extLst>
            </p:cNvPr>
            <p:cNvSpPr/>
            <p:nvPr/>
          </p:nvSpPr>
          <p:spPr>
            <a:xfrm rot="16200000">
              <a:off x="256560" y="5912841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6" name="Half Frame 35">
              <a:extLst>
                <a:ext uri="{FF2B5EF4-FFF2-40B4-BE49-F238E27FC236}">
                  <a16:creationId xmlns="" xmlns:a16="http://schemas.microsoft.com/office/drawing/2014/main" id="{E08BDFC1-B2A4-4F8E-A969-7C21A8F57AA9}"/>
                </a:ext>
              </a:extLst>
            </p:cNvPr>
            <p:cNvSpPr/>
            <p:nvPr/>
          </p:nvSpPr>
          <p:spPr>
            <a:xfrm rot="5400000">
              <a:off x="11287149" y="221725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7" name="Half Frame 36">
              <a:extLst>
                <a:ext uri="{FF2B5EF4-FFF2-40B4-BE49-F238E27FC236}">
                  <a16:creationId xmlns="" xmlns:a16="http://schemas.microsoft.com/office/drawing/2014/main" id="{3F485FC0-28AC-4A45-BE0E-EDCC45A6C2B9}"/>
                </a:ext>
              </a:extLst>
            </p:cNvPr>
            <p:cNvSpPr/>
            <p:nvPr/>
          </p:nvSpPr>
          <p:spPr>
            <a:xfrm rot="10800000">
              <a:off x="11287149" y="5912841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Half Frame 37">
              <a:extLst>
                <a:ext uri="{FF2B5EF4-FFF2-40B4-BE49-F238E27FC236}">
                  <a16:creationId xmlns="" xmlns:a16="http://schemas.microsoft.com/office/drawing/2014/main" id="{AE5FA1CE-C593-4EA9-A466-41BFAB2DC4EF}"/>
                </a:ext>
              </a:extLst>
            </p:cNvPr>
            <p:cNvSpPr/>
            <p:nvPr/>
          </p:nvSpPr>
          <p:spPr>
            <a:xfrm>
              <a:off x="256560" y="221725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110B2D0-8B36-438D-8547-54DF026A5347}"/>
              </a:ext>
            </a:extLst>
          </p:cNvPr>
          <p:cNvGrpSpPr/>
          <p:nvPr/>
        </p:nvGrpSpPr>
        <p:grpSpPr>
          <a:xfrm>
            <a:off x="3464959" y="4442654"/>
            <a:ext cx="5262083" cy="307815"/>
            <a:chOff x="3464959" y="4288747"/>
            <a:chExt cx="5262083" cy="307815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064E182C-2657-45F9-BE31-86EF72EE1E17}"/>
                </a:ext>
              </a:extLst>
            </p:cNvPr>
            <p:cNvGrpSpPr/>
            <p:nvPr/>
          </p:nvGrpSpPr>
          <p:grpSpPr>
            <a:xfrm>
              <a:off x="5191441" y="4290093"/>
              <a:ext cx="1470079" cy="302840"/>
              <a:chOff x="5530661" y="7181132"/>
              <a:chExt cx="2747473" cy="565986"/>
            </a:xfrm>
          </p:grpSpPr>
          <p:sp>
            <p:nvSpPr>
              <p:cNvPr id="34" name="Freeform 85">
                <a:extLst>
                  <a:ext uri="{FF2B5EF4-FFF2-40B4-BE49-F238E27FC236}">
                    <a16:creationId xmlns="" xmlns:a16="http://schemas.microsoft.com/office/drawing/2014/main" id="{7BF7DF5F-80C2-4FE0-8F41-8685F43B9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0661" y="7225827"/>
                <a:ext cx="468743" cy="376774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sz="1200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="" xmlns:a16="http://schemas.microsoft.com/office/drawing/2014/main" id="{F3FD9475-7B8D-46E7-87AD-071856BCBD73}"/>
                  </a:ext>
                </a:extLst>
              </p:cNvPr>
              <p:cNvSpPr/>
              <p:nvPr/>
            </p:nvSpPr>
            <p:spPr>
              <a:xfrm>
                <a:off x="6089504" y="7181132"/>
                <a:ext cx="2188630" cy="565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@youraccount</a:t>
                </a:r>
                <a:endPara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C7135831-97CD-42CE-AE1D-5015A6E97983}"/>
                </a:ext>
              </a:extLst>
            </p:cNvPr>
            <p:cNvGrpSpPr/>
            <p:nvPr/>
          </p:nvGrpSpPr>
          <p:grpSpPr>
            <a:xfrm>
              <a:off x="3464959" y="4293722"/>
              <a:ext cx="1464007" cy="302840"/>
              <a:chOff x="8541475" y="6375611"/>
              <a:chExt cx="2736125" cy="565986"/>
            </a:xfrm>
          </p:grpSpPr>
          <p:sp>
            <p:nvSpPr>
              <p:cNvPr id="31" name="Freeform 106">
                <a:extLst>
                  <a:ext uri="{FF2B5EF4-FFF2-40B4-BE49-F238E27FC236}">
                    <a16:creationId xmlns="" xmlns:a16="http://schemas.microsoft.com/office/drawing/2014/main" id="{6642D61F-D876-43F4-8656-2DF3A41EA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475" y="6380270"/>
                <a:ext cx="433140" cy="436107"/>
              </a:xfrm>
              <a:custGeom>
                <a:avLst/>
                <a:gdLst>
                  <a:gd name="T0" fmla="*/ 202395 w 426"/>
                  <a:gd name="T1" fmla="*/ 0 h 427"/>
                  <a:gd name="T2" fmla="*/ 202395 w 426"/>
                  <a:gd name="T3" fmla="*/ 0 h 427"/>
                  <a:gd name="T4" fmla="*/ 28836 w 426"/>
                  <a:gd name="T5" fmla="*/ 0 h 427"/>
                  <a:gd name="T6" fmla="*/ 0 w 426"/>
                  <a:gd name="T7" fmla="*/ 28965 h 427"/>
                  <a:gd name="T8" fmla="*/ 0 w 426"/>
                  <a:gd name="T9" fmla="*/ 203304 h 427"/>
                  <a:gd name="T10" fmla="*/ 28836 w 426"/>
                  <a:gd name="T11" fmla="*/ 232815 h 427"/>
                  <a:gd name="T12" fmla="*/ 115888 w 426"/>
                  <a:gd name="T13" fmla="*/ 232815 h 427"/>
                  <a:gd name="T14" fmla="*/ 115888 w 426"/>
                  <a:gd name="T15" fmla="*/ 149745 h 427"/>
                  <a:gd name="T16" fmla="*/ 87052 w 426"/>
                  <a:gd name="T17" fmla="*/ 149745 h 427"/>
                  <a:gd name="T18" fmla="*/ 87052 w 426"/>
                  <a:gd name="T19" fmla="*/ 111489 h 427"/>
                  <a:gd name="T20" fmla="*/ 115888 w 426"/>
                  <a:gd name="T21" fmla="*/ 111489 h 427"/>
                  <a:gd name="T22" fmla="*/ 115888 w 426"/>
                  <a:gd name="T23" fmla="*/ 91815 h 427"/>
                  <a:gd name="T24" fmla="*/ 163766 w 426"/>
                  <a:gd name="T25" fmla="*/ 43721 h 427"/>
                  <a:gd name="T26" fmla="*/ 188249 w 426"/>
                  <a:gd name="T27" fmla="*/ 43721 h 427"/>
                  <a:gd name="T28" fmla="*/ 188249 w 426"/>
                  <a:gd name="T29" fmla="*/ 87442 h 427"/>
                  <a:gd name="T30" fmla="*/ 168663 w 426"/>
                  <a:gd name="T31" fmla="*/ 87442 h 427"/>
                  <a:gd name="T32" fmla="*/ 158869 w 426"/>
                  <a:gd name="T33" fmla="*/ 91815 h 427"/>
                  <a:gd name="T34" fmla="*/ 158869 w 426"/>
                  <a:gd name="T35" fmla="*/ 111489 h 427"/>
                  <a:gd name="T36" fmla="*/ 188249 w 426"/>
                  <a:gd name="T37" fmla="*/ 111489 h 427"/>
                  <a:gd name="T38" fmla="*/ 188249 w 426"/>
                  <a:gd name="T39" fmla="*/ 149745 h 427"/>
                  <a:gd name="T40" fmla="*/ 158869 w 426"/>
                  <a:gd name="T41" fmla="*/ 149745 h 427"/>
                  <a:gd name="T42" fmla="*/ 158869 w 426"/>
                  <a:gd name="T43" fmla="*/ 232815 h 427"/>
                  <a:gd name="T44" fmla="*/ 202395 w 426"/>
                  <a:gd name="T45" fmla="*/ 232815 h 427"/>
                  <a:gd name="T46" fmla="*/ 231231 w 426"/>
                  <a:gd name="T47" fmla="*/ 203304 h 427"/>
                  <a:gd name="T48" fmla="*/ 231231 w 426"/>
                  <a:gd name="T49" fmla="*/ 28965 h 427"/>
                  <a:gd name="T50" fmla="*/ 202395 w 426"/>
                  <a:gd name="T51" fmla="*/ 0 h 4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426" h="427">
                    <a:moveTo>
                      <a:pt x="372" y="0"/>
                    </a:moveTo>
                    <a:lnTo>
                      <a:pt x="372" y="0"/>
                    </a:lnTo>
                    <a:cubicBezTo>
                      <a:pt x="53" y="0"/>
                      <a:pt x="53" y="0"/>
                      <a:pt x="53" y="0"/>
                    </a:cubicBezTo>
                    <a:cubicBezTo>
                      <a:pt x="27" y="0"/>
                      <a:pt x="0" y="27"/>
                      <a:pt x="0" y="53"/>
                    </a:cubicBez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99"/>
                      <a:pt x="27" y="426"/>
                      <a:pt x="53" y="426"/>
                    </a:cubicBezTo>
                    <a:cubicBezTo>
                      <a:pt x="213" y="426"/>
                      <a:pt x="213" y="426"/>
                      <a:pt x="213" y="426"/>
                    </a:cubicBezTo>
                    <a:cubicBezTo>
                      <a:pt x="213" y="274"/>
                      <a:pt x="213" y="274"/>
                      <a:pt x="213" y="274"/>
                    </a:cubicBezTo>
                    <a:cubicBezTo>
                      <a:pt x="160" y="274"/>
                      <a:pt x="160" y="274"/>
                      <a:pt x="160" y="274"/>
                    </a:cubicBezTo>
                    <a:cubicBezTo>
                      <a:pt x="160" y="204"/>
                      <a:pt x="160" y="204"/>
                      <a:pt x="160" y="204"/>
                    </a:cubicBezTo>
                    <a:cubicBezTo>
                      <a:pt x="213" y="204"/>
                      <a:pt x="213" y="204"/>
                      <a:pt x="213" y="204"/>
                    </a:cubicBezTo>
                    <a:cubicBezTo>
                      <a:pt x="213" y="168"/>
                      <a:pt x="213" y="168"/>
                      <a:pt x="213" y="168"/>
                    </a:cubicBezTo>
                    <a:cubicBezTo>
                      <a:pt x="213" y="124"/>
                      <a:pt x="257" y="80"/>
                      <a:pt x="301" y="80"/>
                    </a:cubicBezTo>
                    <a:cubicBezTo>
                      <a:pt x="346" y="80"/>
                      <a:pt x="346" y="80"/>
                      <a:pt x="346" y="80"/>
                    </a:cubicBezTo>
                    <a:cubicBezTo>
                      <a:pt x="346" y="160"/>
                      <a:pt x="346" y="160"/>
                      <a:pt x="346" y="160"/>
                    </a:cubicBezTo>
                    <a:cubicBezTo>
                      <a:pt x="310" y="160"/>
                      <a:pt x="310" y="160"/>
                      <a:pt x="310" y="160"/>
                    </a:cubicBezTo>
                    <a:cubicBezTo>
                      <a:pt x="292" y="160"/>
                      <a:pt x="292" y="160"/>
                      <a:pt x="292" y="168"/>
                    </a:cubicBezTo>
                    <a:cubicBezTo>
                      <a:pt x="292" y="204"/>
                      <a:pt x="292" y="204"/>
                      <a:pt x="292" y="204"/>
                    </a:cubicBezTo>
                    <a:cubicBezTo>
                      <a:pt x="346" y="204"/>
                      <a:pt x="346" y="204"/>
                      <a:pt x="346" y="204"/>
                    </a:cubicBezTo>
                    <a:cubicBezTo>
                      <a:pt x="346" y="274"/>
                      <a:pt x="346" y="274"/>
                      <a:pt x="346" y="274"/>
                    </a:cubicBezTo>
                    <a:cubicBezTo>
                      <a:pt x="292" y="274"/>
                      <a:pt x="292" y="274"/>
                      <a:pt x="292" y="274"/>
                    </a:cubicBezTo>
                    <a:cubicBezTo>
                      <a:pt x="292" y="426"/>
                      <a:pt x="292" y="426"/>
                      <a:pt x="292" y="426"/>
                    </a:cubicBezTo>
                    <a:cubicBezTo>
                      <a:pt x="372" y="426"/>
                      <a:pt x="372" y="426"/>
                      <a:pt x="372" y="426"/>
                    </a:cubicBezTo>
                    <a:cubicBezTo>
                      <a:pt x="399" y="426"/>
                      <a:pt x="425" y="399"/>
                      <a:pt x="425" y="372"/>
                    </a:cubicBezTo>
                    <a:cubicBezTo>
                      <a:pt x="425" y="53"/>
                      <a:pt x="425" y="53"/>
                      <a:pt x="425" y="53"/>
                    </a:cubicBezTo>
                    <a:cubicBezTo>
                      <a:pt x="425" y="27"/>
                      <a:pt x="399" y="0"/>
                      <a:pt x="372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sz="1200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D0BB67C0-FD11-4875-AAFA-3B053D10FF6D}"/>
                  </a:ext>
                </a:extLst>
              </p:cNvPr>
              <p:cNvSpPr/>
              <p:nvPr/>
            </p:nvSpPr>
            <p:spPr>
              <a:xfrm>
                <a:off x="9088970" y="6375611"/>
                <a:ext cx="2188630" cy="565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Your Account</a:t>
                </a:r>
                <a:endPara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C0EE0366-9FB3-43A1-A629-1A412AF98394}"/>
                </a:ext>
              </a:extLst>
            </p:cNvPr>
            <p:cNvGrpSpPr/>
            <p:nvPr/>
          </p:nvGrpSpPr>
          <p:grpSpPr>
            <a:xfrm>
              <a:off x="6923994" y="4288747"/>
              <a:ext cx="1803048" cy="302840"/>
              <a:chOff x="8528156" y="7178613"/>
              <a:chExt cx="3369767" cy="565986"/>
            </a:xfrm>
          </p:grpSpPr>
          <p:sp>
            <p:nvSpPr>
              <p:cNvPr id="29" name="AutoShape 83">
                <a:extLst>
                  <a:ext uri="{FF2B5EF4-FFF2-40B4-BE49-F238E27FC236}">
                    <a16:creationId xmlns="" xmlns:a16="http://schemas.microsoft.com/office/drawing/2014/main" id="{C0F927DD-D65A-4C50-828C-516F4883D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8156" y="7240630"/>
                <a:ext cx="473489" cy="31080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1610" y="13990"/>
                    </a:moveTo>
                    <a:cubicBezTo>
                      <a:pt x="11373" y="14259"/>
                      <a:pt x="11093" y="14400"/>
                      <a:pt x="10800" y="14400"/>
                    </a:cubicBezTo>
                    <a:cubicBezTo>
                      <a:pt x="10505" y="14400"/>
                      <a:pt x="10225" y="14259"/>
                      <a:pt x="9990" y="13990"/>
                    </a:cubicBezTo>
                    <a:lnTo>
                      <a:pt x="7198" y="10800"/>
                    </a:lnTo>
                    <a:lnTo>
                      <a:pt x="6636" y="10157"/>
                    </a:lnTo>
                    <a:lnTo>
                      <a:pt x="1349" y="4115"/>
                    </a:lnTo>
                    <a:lnTo>
                      <a:pt x="1349" y="4114"/>
                    </a:lnTo>
                    <a:cubicBezTo>
                      <a:pt x="1349" y="2980"/>
                      <a:pt x="1955" y="2057"/>
                      <a:pt x="2699" y="2057"/>
                    </a:cubicBezTo>
                    <a:lnTo>
                      <a:pt x="18899" y="2057"/>
                    </a:lnTo>
                    <a:cubicBezTo>
                      <a:pt x="19643" y="2057"/>
                      <a:pt x="20249" y="2980"/>
                      <a:pt x="20249" y="4114"/>
                    </a:cubicBezTo>
                    <a:cubicBezTo>
                      <a:pt x="20249" y="4114"/>
                      <a:pt x="11610" y="13990"/>
                      <a:pt x="11610" y="13990"/>
                    </a:cubicBezTo>
                    <a:close/>
                    <a:moveTo>
                      <a:pt x="20249" y="16198"/>
                    </a:moveTo>
                    <a:lnTo>
                      <a:pt x="15525" y="10800"/>
                    </a:lnTo>
                    <a:lnTo>
                      <a:pt x="20249" y="5399"/>
                    </a:lnTo>
                    <a:cubicBezTo>
                      <a:pt x="20249" y="5399"/>
                      <a:pt x="20249" y="16198"/>
                      <a:pt x="20249" y="16198"/>
                    </a:cubicBezTo>
                    <a:close/>
                    <a:moveTo>
                      <a:pt x="20249" y="17484"/>
                    </a:moveTo>
                    <a:cubicBezTo>
                      <a:pt x="20249" y="18620"/>
                      <a:pt x="19643" y="19541"/>
                      <a:pt x="18899" y="19541"/>
                    </a:cubicBezTo>
                    <a:lnTo>
                      <a:pt x="2699" y="19541"/>
                    </a:lnTo>
                    <a:cubicBezTo>
                      <a:pt x="1955" y="19541"/>
                      <a:pt x="1349" y="18620"/>
                      <a:pt x="1349" y="17484"/>
                    </a:cubicBezTo>
                    <a:lnTo>
                      <a:pt x="6636" y="11442"/>
                    </a:lnTo>
                    <a:lnTo>
                      <a:pt x="9585" y="14813"/>
                    </a:lnTo>
                    <a:cubicBezTo>
                      <a:pt x="9945" y="15222"/>
                      <a:pt x="10372" y="15429"/>
                      <a:pt x="10800" y="15429"/>
                    </a:cubicBezTo>
                    <a:cubicBezTo>
                      <a:pt x="11228" y="15429"/>
                      <a:pt x="11654" y="15222"/>
                      <a:pt x="12015" y="14813"/>
                    </a:cubicBezTo>
                    <a:lnTo>
                      <a:pt x="14963" y="11442"/>
                    </a:lnTo>
                    <a:cubicBezTo>
                      <a:pt x="14963" y="11442"/>
                      <a:pt x="20249" y="17484"/>
                      <a:pt x="20249" y="17484"/>
                    </a:cubicBezTo>
                    <a:close/>
                    <a:moveTo>
                      <a:pt x="1349" y="5399"/>
                    </a:moveTo>
                    <a:lnTo>
                      <a:pt x="6074" y="10800"/>
                    </a:lnTo>
                    <a:lnTo>
                      <a:pt x="1349" y="16198"/>
                    </a:lnTo>
                    <a:cubicBezTo>
                      <a:pt x="1349" y="16198"/>
                      <a:pt x="1349" y="5399"/>
                      <a:pt x="1349" y="5399"/>
                    </a:cubicBezTo>
                    <a:close/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08" y="0"/>
                      <a:pt x="0" y="1842"/>
                      <a:pt x="0" y="4114"/>
                    </a:cubicBezTo>
                    <a:lnTo>
                      <a:pt x="0" y="17484"/>
                    </a:lnTo>
                    <a:cubicBezTo>
                      <a:pt x="0" y="19756"/>
                      <a:pt x="1208" y="21600"/>
                      <a:pt x="2699" y="21600"/>
                    </a:cubicBezTo>
                    <a:lnTo>
                      <a:pt x="18899" y="21600"/>
                    </a:lnTo>
                    <a:cubicBezTo>
                      <a:pt x="20391" y="21600"/>
                      <a:pt x="21600" y="19756"/>
                      <a:pt x="21600" y="17484"/>
                    </a:cubicBezTo>
                    <a:lnTo>
                      <a:pt x="21600" y="4114"/>
                    </a:lnTo>
                    <a:cubicBezTo>
                      <a:pt x="21600" y="1842"/>
                      <a:pt x="20391" y="0"/>
                      <a:pt x="18899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745EAAD3-7DF0-4F36-B633-C5D451197035}"/>
                  </a:ext>
                </a:extLst>
              </p:cNvPr>
              <p:cNvSpPr/>
              <p:nvPr/>
            </p:nvSpPr>
            <p:spPr>
              <a:xfrm>
                <a:off x="9088971" y="7178613"/>
                <a:ext cx="2808952" cy="565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your@account.com</a:t>
                </a:r>
                <a:endParaRPr lang="id-ID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33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b="6699"/>
          <a:stretch>
            <a:fillRect/>
          </a:stretch>
        </p:blipFill>
        <p:spPr>
          <a:solidFill>
            <a:schemeClr val="bg1">
              <a:lumMod val="95000"/>
              <a:alpha val="0"/>
            </a:schemeClr>
          </a:solidFill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85972C8-8B10-4C2B-BE69-BFB47317A0A2}"/>
              </a:ext>
            </a:extLst>
          </p:cNvPr>
          <p:cNvSpPr/>
          <p:nvPr/>
        </p:nvSpPr>
        <p:spPr>
          <a:xfrm>
            <a:off x="6" y="1"/>
            <a:ext cx="12191988" cy="6857998"/>
          </a:xfrm>
          <a:prstGeom prst="rect">
            <a:avLst/>
          </a:prstGeom>
          <a:gradFill flip="none" rotWithShape="1">
            <a:gsLst>
              <a:gs pos="0">
                <a:srgbClr val="21282E">
                  <a:alpha val="90000"/>
                </a:srgbClr>
              </a:gs>
              <a:gs pos="100000">
                <a:srgbClr val="21282E">
                  <a:alpha val="15000"/>
                </a:srgb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1E1C2D6B-73AF-439A-8CB2-D67B009E37A0}"/>
              </a:ext>
            </a:extLst>
          </p:cNvPr>
          <p:cNvSpPr txBox="1">
            <a:spLocks/>
          </p:cNvSpPr>
          <p:nvPr/>
        </p:nvSpPr>
        <p:spPr>
          <a:xfrm>
            <a:off x="3537417" y="650862"/>
            <a:ext cx="5117166" cy="1180336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 smtClean="0">
                <a:solidFill>
                  <a:schemeClr val="bg1"/>
                </a:solidFill>
                <a:latin typeface="Yellowtail" panose="02000506000000020003" pitchFamily="50" charset="0"/>
                <a:ea typeface="Roboto Light" panose="02000000000000000000" pitchFamily="2" charset="0"/>
              </a:rPr>
              <a:t>Title Here</a:t>
            </a:r>
            <a:endParaRPr lang="id-ID" sz="8000" dirty="0">
              <a:solidFill>
                <a:schemeClr val="bg1"/>
              </a:solidFill>
              <a:latin typeface="Yellowtail" panose="02000506000000020003" pitchFamily="50" charset="0"/>
              <a:ea typeface="Roboto Light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5B29CAD-3327-4162-BD5F-ED1C1F449AB1}"/>
              </a:ext>
            </a:extLst>
          </p:cNvPr>
          <p:cNvSpPr/>
          <p:nvPr/>
        </p:nvSpPr>
        <p:spPr>
          <a:xfrm>
            <a:off x="1912883" y="2482059"/>
            <a:ext cx="8366234" cy="236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Segoe UI Light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Nunc viverra imperdiet enim. Fusce est. Vivamus a tellus.</a:t>
            </a:r>
          </a:p>
          <a:p>
            <a:pPr algn="ctr"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Segoe UI Light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Pellentesque habitant morbi tristique senectus et netus et malesuada fames ac turpis egestas. Proin pharetra nonummy pede. Mauris et orci.</a:t>
            </a:r>
          </a:p>
          <a:p>
            <a:pPr algn="ctr">
              <a:lnSpc>
                <a:spcPct val="120000"/>
              </a:lnSpc>
            </a:pP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395831F-3E2A-40B5-B54A-68A03BB5F8A4}"/>
              </a:ext>
            </a:extLst>
          </p:cNvPr>
          <p:cNvGrpSpPr/>
          <p:nvPr/>
        </p:nvGrpSpPr>
        <p:grpSpPr>
          <a:xfrm>
            <a:off x="256560" y="221725"/>
            <a:ext cx="11717459" cy="6377986"/>
            <a:chOff x="256560" y="221725"/>
            <a:chExt cx="11717459" cy="6377986"/>
          </a:xfrm>
        </p:grpSpPr>
        <p:sp>
          <p:nvSpPr>
            <p:cNvPr id="35" name="Half Frame 34">
              <a:extLst>
                <a:ext uri="{FF2B5EF4-FFF2-40B4-BE49-F238E27FC236}">
                  <a16:creationId xmlns="" xmlns:a16="http://schemas.microsoft.com/office/drawing/2014/main" id="{641CEC41-BB53-44F1-BA33-6172AFC545E4}"/>
                </a:ext>
              </a:extLst>
            </p:cNvPr>
            <p:cNvSpPr/>
            <p:nvPr/>
          </p:nvSpPr>
          <p:spPr>
            <a:xfrm rot="16200000">
              <a:off x="256560" y="5912841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6" name="Half Frame 35">
              <a:extLst>
                <a:ext uri="{FF2B5EF4-FFF2-40B4-BE49-F238E27FC236}">
                  <a16:creationId xmlns="" xmlns:a16="http://schemas.microsoft.com/office/drawing/2014/main" id="{E08BDFC1-B2A4-4F8E-A969-7C21A8F57AA9}"/>
                </a:ext>
              </a:extLst>
            </p:cNvPr>
            <p:cNvSpPr/>
            <p:nvPr/>
          </p:nvSpPr>
          <p:spPr>
            <a:xfrm rot="5400000">
              <a:off x="11287149" y="221725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7" name="Half Frame 36">
              <a:extLst>
                <a:ext uri="{FF2B5EF4-FFF2-40B4-BE49-F238E27FC236}">
                  <a16:creationId xmlns="" xmlns:a16="http://schemas.microsoft.com/office/drawing/2014/main" id="{3F485FC0-28AC-4A45-BE0E-EDCC45A6C2B9}"/>
                </a:ext>
              </a:extLst>
            </p:cNvPr>
            <p:cNvSpPr/>
            <p:nvPr/>
          </p:nvSpPr>
          <p:spPr>
            <a:xfrm rot="10800000">
              <a:off x="11287149" y="5912841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Half Frame 37">
              <a:extLst>
                <a:ext uri="{FF2B5EF4-FFF2-40B4-BE49-F238E27FC236}">
                  <a16:creationId xmlns="" xmlns:a16="http://schemas.microsoft.com/office/drawing/2014/main" id="{AE5FA1CE-C593-4EA9-A466-41BFAB2DC4EF}"/>
                </a:ext>
              </a:extLst>
            </p:cNvPr>
            <p:cNvSpPr/>
            <p:nvPr/>
          </p:nvSpPr>
          <p:spPr>
            <a:xfrm>
              <a:off x="256560" y="221725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8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1" b="20581"/>
          <a:stretch>
            <a:fillRect/>
          </a:stretch>
        </p:blipFill>
        <p:spPr>
          <a:solidFill>
            <a:schemeClr val="bg1">
              <a:lumMod val="95000"/>
              <a:alpha val="0"/>
            </a:schemeClr>
          </a:solidFill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6D650FE-015E-4498-AF12-7E08F2DED5FC}"/>
              </a:ext>
            </a:extLst>
          </p:cNvPr>
          <p:cNvGrpSpPr/>
          <p:nvPr/>
        </p:nvGrpSpPr>
        <p:grpSpPr>
          <a:xfrm>
            <a:off x="-1" y="0"/>
            <a:ext cx="6191249" cy="6858000"/>
            <a:chOff x="-1" y="0"/>
            <a:chExt cx="6191249" cy="6858000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AD415491-CF6D-448E-A061-B90A47331E9F}"/>
                </a:ext>
              </a:extLst>
            </p:cNvPr>
            <p:cNvSpPr/>
            <p:nvPr/>
          </p:nvSpPr>
          <p:spPr>
            <a:xfrm>
              <a:off x="-1" y="0"/>
              <a:ext cx="6191249" cy="6858000"/>
            </a:xfrm>
            <a:custGeom>
              <a:avLst/>
              <a:gdLst>
                <a:gd name="connsiteX0" fmla="*/ 0 w 6222078"/>
                <a:gd name="connsiteY0" fmla="*/ 0 h 6858001"/>
                <a:gd name="connsiteX1" fmla="*/ 3126058 w 6222078"/>
                <a:gd name="connsiteY1" fmla="*/ 0 h 6858001"/>
                <a:gd name="connsiteX2" fmla="*/ 6150102 w 6222078"/>
                <a:gd name="connsiteY2" fmla="*/ 5237799 h 6858001"/>
                <a:gd name="connsiteX3" fmla="*/ 5953705 w 6222078"/>
                <a:gd name="connsiteY3" fmla="*/ 5970763 h 6858001"/>
                <a:gd name="connsiteX4" fmla="*/ 4416963 w 6222078"/>
                <a:gd name="connsiteY4" fmla="*/ 6858001 h 6858001"/>
                <a:gd name="connsiteX5" fmla="*/ 0 w 6222078"/>
                <a:gd name="connsiteY5" fmla="*/ 6858000 h 6858001"/>
                <a:gd name="connsiteX6" fmla="*/ 0 w 6222078"/>
                <a:gd name="connsiteY6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2078" h="6858001">
                  <a:moveTo>
                    <a:pt x="0" y="0"/>
                  </a:moveTo>
                  <a:lnTo>
                    <a:pt x="3126058" y="0"/>
                  </a:lnTo>
                  <a:lnTo>
                    <a:pt x="6150102" y="5237799"/>
                  </a:lnTo>
                  <a:cubicBezTo>
                    <a:pt x="6298271" y="5494435"/>
                    <a:pt x="6210341" y="5822594"/>
                    <a:pt x="5953705" y="5970763"/>
                  </a:cubicBezTo>
                  <a:lnTo>
                    <a:pt x="4416963" y="6858001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Freeform 28">
              <a:extLst>
                <a:ext uri="{FF2B5EF4-FFF2-40B4-BE49-F238E27FC236}">
                  <a16:creationId xmlns="" xmlns:a16="http://schemas.microsoft.com/office/drawing/2014/main" id="{1E8B0351-8089-448A-BDBA-E8CC441DE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33" y="558612"/>
              <a:ext cx="2410034" cy="2016897"/>
            </a:xfrm>
            <a:custGeom>
              <a:avLst/>
              <a:gdLst>
                <a:gd name="T0" fmla="*/ 55735 w 498"/>
                <a:gd name="T1" fmla="*/ 36300 h 418"/>
                <a:gd name="T2" fmla="*/ 55735 w 498"/>
                <a:gd name="T3" fmla="*/ 36300 h 418"/>
                <a:gd name="T4" fmla="*/ 16181 w 498"/>
                <a:gd name="T5" fmla="*/ 115622 h 418"/>
                <a:gd name="T6" fmla="*/ 155518 w 498"/>
                <a:gd name="T7" fmla="*/ 51985 h 418"/>
                <a:gd name="T8" fmla="*/ 4045 w 498"/>
                <a:gd name="T9" fmla="*/ 171192 h 418"/>
                <a:gd name="T10" fmla="*/ 19777 w 498"/>
                <a:gd name="T11" fmla="*/ 179258 h 418"/>
                <a:gd name="T12" fmla="*/ 43599 w 498"/>
                <a:gd name="T13" fmla="*/ 139373 h 418"/>
                <a:gd name="T14" fmla="*/ 131696 w 498"/>
                <a:gd name="T15" fmla="*/ 139373 h 418"/>
                <a:gd name="T16" fmla="*/ 210803 w 498"/>
                <a:gd name="T17" fmla="*/ 32267 h 418"/>
                <a:gd name="T18" fmla="*/ 55735 w 498"/>
                <a:gd name="T19" fmla="*/ 36300 h 4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solidFill>
              <a:schemeClr val="bg1">
                <a:alpha val="12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34C6A96-C96C-48BE-8325-CEFDCC8C43CC}"/>
              </a:ext>
            </a:extLst>
          </p:cNvPr>
          <p:cNvGrpSpPr/>
          <p:nvPr/>
        </p:nvGrpSpPr>
        <p:grpSpPr>
          <a:xfrm>
            <a:off x="850056" y="3134120"/>
            <a:ext cx="4007652" cy="2851214"/>
            <a:chOff x="7041306" y="2101568"/>
            <a:chExt cx="4007652" cy="285121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9E8CB7A-C59E-4001-9574-987F90975489}"/>
                </a:ext>
              </a:extLst>
            </p:cNvPr>
            <p:cNvSpPr/>
            <p:nvPr/>
          </p:nvSpPr>
          <p:spPr>
            <a:xfrm>
              <a:off x="7041306" y="3329581"/>
              <a:ext cx="3617899" cy="16232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Segoe UI Light" panose="020B0502040204020203" pitchFamily="34" charset="0"/>
                </a:rPr>
                <a:t>Lorem ipsum dolor sit amet, consectetuer adipiscing elit. Maecenas porttitor congue massa. Fusce posuere, magna sed pulvinar ultricies, purus lectus malesuada libero, sit amet commodo magna </a:t>
              </a:r>
              <a:r>
                <a:rPr lang="en-US" sz="1400" dirty="0" err="1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400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Segoe UI Light" panose="020B0502040204020203" pitchFamily="34" charset="0"/>
                </a:rPr>
                <a:t>quis</a:t>
              </a:r>
              <a:r>
                <a:rPr lang="en-US" sz="1400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Segoe UI Light" panose="020B0502040204020203" pitchFamily="34" charset="0"/>
                </a:rPr>
                <a:t>urna</a:t>
              </a:r>
              <a:r>
                <a:rPr lang="en-US" sz="1400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18" name="Text Placeholder 2">
              <a:extLst>
                <a:ext uri="{FF2B5EF4-FFF2-40B4-BE49-F238E27FC236}">
                  <a16:creationId xmlns="" xmlns:a16="http://schemas.microsoft.com/office/drawing/2014/main" id="{F052C472-D0F0-4009-AE94-95DF33D69265}"/>
                </a:ext>
              </a:extLst>
            </p:cNvPr>
            <p:cNvSpPr txBox="1">
              <a:spLocks/>
            </p:cNvSpPr>
            <p:nvPr/>
          </p:nvSpPr>
          <p:spPr>
            <a:xfrm>
              <a:off x="7042831" y="2101568"/>
              <a:ext cx="4006127" cy="6694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55FCC917-6633-44A8-A3EC-FC3E9D4FFB24}"/>
                </a:ext>
              </a:extLst>
            </p:cNvPr>
            <p:cNvGrpSpPr/>
            <p:nvPr/>
          </p:nvGrpSpPr>
          <p:grpSpPr>
            <a:xfrm flipH="1">
              <a:off x="7167470" y="2796388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D8F90FD8-5888-49C1-8CEB-361D25F669E0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7F5B9F7F-A46D-4E0D-A8F3-DCB7D9D78849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61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="" xmlns:a16="http://schemas.microsoft.com/office/drawing/2014/main" id="{6C1FB66D-F983-4B01-86E9-B2FDCB424CE1}"/>
              </a:ext>
            </a:extLst>
          </p:cNvPr>
          <p:cNvSpPr/>
          <p:nvPr/>
        </p:nvSpPr>
        <p:spPr>
          <a:xfrm>
            <a:off x="5964368" y="269181"/>
            <a:ext cx="3829844" cy="3829844"/>
          </a:xfrm>
          <a:prstGeom prst="ellipse">
            <a:avLst/>
          </a:prstGeom>
          <a:noFill/>
          <a:ln w="222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0430644-B75F-4029-9F9A-7764124360F0}"/>
              </a:ext>
            </a:extLst>
          </p:cNvPr>
          <p:cNvSpPr/>
          <p:nvPr/>
        </p:nvSpPr>
        <p:spPr>
          <a:xfrm>
            <a:off x="6510165" y="4161733"/>
            <a:ext cx="373545" cy="373545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3CA2DEB7-369C-4ECC-A75E-733F0BC3077E}"/>
              </a:ext>
            </a:extLst>
          </p:cNvPr>
          <p:cNvSpPr/>
          <p:nvPr/>
        </p:nvSpPr>
        <p:spPr>
          <a:xfrm>
            <a:off x="10474912" y="1254806"/>
            <a:ext cx="545248" cy="545248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FB4B38F-260F-47CC-8E57-BF7BF0F7D5CD}"/>
              </a:ext>
            </a:extLst>
          </p:cNvPr>
          <p:cNvSpPr/>
          <p:nvPr/>
        </p:nvSpPr>
        <p:spPr>
          <a:xfrm>
            <a:off x="994545" y="2865426"/>
            <a:ext cx="4709569" cy="265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Nunc viverra imperdiet enim. Fusce est. Vivamus a tellus.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Pellentesque habitant morbi tristique senectus et netus et malesuada fames ac turpis egestas. Proin pharetra nonummy pede. Mauris et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2DF2C0A7-3C76-41EA-9997-3884982D5D07}"/>
              </a:ext>
            </a:extLst>
          </p:cNvPr>
          <p:cNvGrpSpPr/>
          <p:nvPr/>
        </p:nvGrpSpPr>
        <p:grpSpPr>
          <a:xfrm>
            <a:off x="994545" y="1878484"/>
            <a:ext cx="5410201" cy="1119602"/>
            <a:chOff x="1070745" y="1540022"/>
            <a:chExt cx="5410201" cy="1119602"/>
          </a:xfrm>
        </p:grpSpPr>
        <p:sp>
          <p:nvSpPr>
            <p:cNvPr id="49" name="Text Placeholder 2">
              <a:extLst>
                <a:ext uri="{FF2B5EF4-FFF2-40B4-BE49-F238E27FC236}">
                  <a16:creationId xmlns="" xmlns:a16="http://schemas.microsoft.com/office/drawing/2014/main" id="{75AD8520-997E-4773-8A69-6C1CED1A3090}"/>
                </a:ext>
              </a:extLst>
            </p:cNvPr>
            <p:cNvSpPr txBox="1">
              <a:spLocks/>
            </p:cNvSpPr>
            <p:nvPr/>
          </p:nvSpPr>
          <p:spPr>
            <a:xfrm>
              <a:off x="1070745" y="1540022"/>
              <a:ext cx="541020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36C25FCF-4DE7-460D-99AA-F365E2AB0778}"/>
                </a:ext>
              </a:extLst>
            </p:cNvPr>
            <p:cNvGrpSpPr/>
            <p:nvPr/>
          </p:nvGrpSpPr>
          <p:grpSpPr>
            <a:xfrm flipH="1">
              <a:off x="1195384" y="2272213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47" name="Rectangle: Rounded Corners 46">
                <a:extLst>
                  <a:ext uri="{FF2B5EF4-FFF2-40B4-BE49-F238E27FC236}">
                    <a16:creationId xmlns="" xmlns:a16="http://schemas.microsoft.com/office/drawing/2014/main" id="{D3449D29-369B-4569-A851-FDE7426FA008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="" xmlns:a16="http://schemas.microsoft.com/office/drawing/2014/main" id="{10A17BAE-759F-4172-AB38-44A259EBED48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0" b="11360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 b="9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15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  <p:bldP spid="2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r="1211"/>
          <a:stretch>
            <a:fillRect/>
          </a:stretch>
        </p:blipFill>
        <p:spPr/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54F5F61-71D7-4B43-83F9-407A319294FF}"/>
              </a:ext>
            </a:extLst>
          </p:cNvPr>
          <p:cNvGrpSpPr/>
          <p:nvPr/>
        </p:nvGrpSpPr>
        <p:grpSpPr>
          <a:xfrm>
            <a:off x="2556405" y="4279031"/>
            <a:ext cx="590434" cy="590432"/>
            <a:chOff x="2556405" y="4279031"/>
            <a:chExt cx="590434" cy="590432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9C28DEA4-B715-4BAD-BC8E-39449E4B3F69}"/>
                </a:ext>
              </a:extLst>
            </p:cNvPr>
            <p:cNvSpPr/>
            <p:nvPr/>
          </p:nvSpPr>
          <p:spPr>
            <a:xfrm>
              <a:off x="2556405" y="4279031"/>
              <a:ext cx="590434" cy="5904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342900" dir="10800000" sx="90000" sy="9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" name="Freeform 28">
              <a:extLst>
                <a:ext uri="{FF2B5EF4-FFF2-40B4-BE49-F238E27FC236}">
                  <a16:creationId xmlns="" xmlns:a16="http://schemas.microsoft.com/office/drawing/2014/main" id="{6593AD1B-AF97-44C8-AF6A-40BCCBB9A3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4935" y="4414703"/>
              <a:ext cx="333375" cy="319088"/>
            </a:xfrm>
            <a:custGeom>
              <a:avLst/>
              <a:gdLst>
                <a:gd name="T0" fmla="*/ 171 w 213"/>
                <a:gd name="T1" fmla="*/ 42 h 204"/>
                <a:gd name="T2" fmla="*/ 153 w 213"/>
                <a:gd name="T3" fmla="*/ 0 h 204"/>
                <a:gd name="T4" fmla="*/ 146 w 213"/>
                <a:gd name="T5" fmla="*/ 5 h 204"/>
                <a:gd name="T6" fmla="*/ 163 w 213"/>
                <a:gd name="T7" fmla="*/ 44 h 204"/>
                <a:gd name="T8" fmla="*/ 163 w 213"/>
                <a:gd name="T9" fmla="*/ 50 h 204"/>
                <a:gd name="T10" fmla="*/ 163 w 213"/>
                <a:gd name="T11" fmla="*/ 50 h 204"/>
                <a:gd name="T12" fmla="*/ 169 w 213"/>
                <a:gd name="T13" fmla="*/ 50 h 204"/>
                <a:gd name="T14" fmla="*/ 208 w 213"/>
                <a:gd name="T15" fmla="*/ 67 h 204"/>
                <a:gd name="T16" fmla="*/ 213 w 213"/>
                <a:gd name="T17" fmla="*/ 60 h 204"/>
                <a:gd name="T18" fmla="*/ 171 w 213"/>
                <a:gd name="T19" fmla="*/ 42 h 204"/>
                <a:gd name="T20" fmla="*/ 157 w 213"/>
                <a:gd name="T21" fmla="*/ 52 h 204"/>
                <a:gd name="T22" fmla="*/ 124 w 213"/>
                <a:gd name="T23" fmla="*/ 38 h 204"/>
                <a:gd name="T24" fmla="*/ 92 w 213"/>
                <a:gd name="T25" fmla="*/ 52 h 204"/>
                <a:gd name="T26" fmla="*/ 91 w 213"/>
                <a:gd name="T27" fmla="*/ 52 h 204"/>
                <a:gd name="T28" fmla="*/ 46 w 213"/>
                <a:gd name="T29" fmla="*/ 121 h 204"/>
                <a:gd name="T30" fmla="*/ 8 w 213"/>
                <a:gd name="T31" fmla="*/ 201 h 204"/>
                <a:gd name="T32" fmla="*/ 10 w 213"/>
                <a:gd name="T33" fmla="*/ 203 h 204"/>
                <a:gd name="T34" fmla="*/ 10 w 213"/>
                <a:gd name="T35" fmla="*/ 203 h 204"/>
                <a:gd name="T36" fmla="*/ 14 w 213"/>
                <a:gd name="T37" fmla="*/ 204 h 204"/>
                <a:gd name="T38" fmla="*/ 158 w 213"/>
                <a:gd name="T39" fmla="*/ 119 h 204"/>
                <a:gd name="T40" fmla="*/ 159 w 213"/>
                <a:gd name="T41" fmla="*/ 119 h 204"/>
                <a:gd name="T42" fmla="*/ 158 w 213"/>
                <a:gd name="T43" fmla="*/ 53 h 204"/>
                <a:gd name="T44" fmla="*/ 157 w 213"/>
                <a:gd name="T45" fmla="*/ 52 h 204"/>
                <a:gd name="T46" fmla="*/ 153 w 213"/>
                <a:gd name="T47" fmla="*/ 113 h 204"/>
                <a:gd name="T48" fmla="*/ 122 w 213"/>
                <a:gd name="T49" fmla="*/ 134 h 204"/>
                <a:gd name="T50" fmla="*/ 95 w 213"/>
                <a:gd name="T51" fmla="*/ 111 h 204"/>
                <a:gd name="T52" fmla="*/ 94 w 213"/>
                <a:gd name="T53" fmla="*/ 119 h 204"/>
                <a:gd name="T54" fmla="*/ 115 w 213"/>
                <a:gd name="T55" fmla="*/ 138 h 204"/>
                <a:gd name="T56" fmla="*/ 14 w 213"/>
                <a:gd name="T57" fmla="*/ 196 h 204"/>
                <a:gd name="T58" fmla="*/ 46 w 213"/>
                <a:gd name="T59" fmla="*/ 136 h 204"/>
                <a:gd name="T60" fmla="*/ 64 w 213"/>
                <a:gd name="T61" fmla="*/ 156 h 204"/>
                <a:gd name="T62" fmla="*/ 72 w 213"/>
                <a:gd name="T63" fmla="*/ 156 h 204"/>
                <a:gd name="T64" fmla="*/ 50 w 213"/>
                <a:gd name="T65" fmla="*/ 129 h 204"/>
                <a:gd name="T66" fmla="*/ 95 w 213"/>
                <a:gd name="T67" fmla="*/ 60 h 204"/>
                <a:gd name="T68" fmla="*/ 115 w 213"/>
                <a:gd name="T69" fmla="*/ 81 h 204"/>
                <a:gd name="T70" fmla="*/ 123 w 213"/>
                <a:gd name="T71" fmla="*/ 80 h 204"/>
                <a:gd name="T72" fmla="*/ 102 w 213"/>
                <a:gd name="T73" fmla="*/ 54 h 204"/>
                <a:gd name="T74" fmla="*/ 124 w 213"/>
                <a:gd name="T75" fmla="*/ 46 h 204"/>
                <a:gd name="T76" fmla="*/ 151 w 213"/>
                <a:gd name="T77" fmla="*/ 58 h 204"/>
                <a:gd name="T78" fmla="*/ 153 w 213"/>
                <a:gd name="T79" fmla="*/ 59 h 204"/>
                <a:gd name="T80" fmla="*/ 153 w 213"/>
                <a:gd name="T81" fmla="*/ 11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3" h="204">
                  <a:moveTo>
                    <a:pt x="171" y="42"/>
                  </a:moveTo>
                  <a:cubicBezTo>
                    <a:pt x="169" y="33"/>
                    <a:pt x="165" y="16"/>
                    <a:pt x="153" y="0"/>
                  </a:cubicBezTo>
                  <a:cubicBezTo>
                    <a:pt x="146" y="5"/>
                    <a:pt x="146" y="5"/>
                    <a:pt x="146" y="5"/>
                  </a:cubicBezTo>
                  <a:cubicBezTo>
                    <a:pt x="158" y="20"/>
                    <a:pt x="162" y="36"/>
                    <a:pt x="163" y="44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77" y="51"/>
                    <a:pt x="193" y="55"/>
                    <a:pt x="208" y="67"/>
                  </a:cubicBezTo>
                  <a:cubicBezTo>
                    <a:pt x="213" y="60"/>
                    <a:pt x="213" y="60"/>
                    <a:pt x="213" y="60"/>
                  </a:cubicBezTo>
                  <a:cubicBezTo>
                    <a:pt x="197" y="48"/>
                    <a:pt x="180" y="44"/>
                    <a:pt x="171" y="42"/>
                  </a:cubicBezTo>
                  <a:close/>
                  <a:moveTo>
                    <a:pt x="157" y="52"/>
                  </a:moveTo>
                  <a:cubicBezTo>
                    <a:pt x="148" y="43"/>
                    <a:pt x="136" y="38"/>
                    <a:pt x="124" y="38"/>
                  </a:cubicBezTo>
                  <a:cubicBezTo>
                    <a:pt x="112" y="38"/>
                    <a:pt x="100" y="43"/>
                    <a:pt x="92" y="52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3"/>
                    <a:pt x="68" y="87"/>
                    <a:pt x="46" y="121"/>
                  </a:cubicBezTo>
                  <a:cubicBezTo>
                    <a:pt x="0" y="193"/>
                    <a:pt x="5" y="198"/>
                    <a:pt x="8" y="201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1" y="204"/>
                    <a:pt x="12" y="204"/>
                    <a:pt x="14" y="204"/>
                  </a:cubicBezTo>
                  <a:cubicBezTo>
                    <a:pt x="32" y="204"/>
                    <a:pt x="137" y="133"/>
                    <a:pt x="158" y="119"/>
                  </a:cubicBezTo>
                  <a:cubicBezTo>
                    <a:pt x="159" y="119"/>
                    <a:pt x="159" y="119"/>
                    <a:pt x="159" y="119"/>
                  </a:cubicBezTo>
                  <a:cubicBezTo>
                    <a:pt x="177" y="101"/>
                    <a:pt x="176" y="72"/>
                    <a:pt x="158" y="53"/>
                  </a:cubicBezTo>
                  <a:lnTo>
                    <a:pt x="157" y="52"/>
                  </a:lnTo>
                  <a:close/>
                  <a:moveTo>
                    <a:pt x="153" y="113"/>
                  </a:moveTo>
                  <a:cubicBezTo>
                    <a:pt x="144" y="119"/>
                    <a:pt x="133" y="126"/>
                    <a:pt x="122" y="134"/>
                  </a:cubicBezTo>
                  <a:cubicBezTo>
                    <a:pt x="119" y="118"/>
                    <a:pt x="103" y="112"/>
                    <a:pt x="95" y="111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5" y="119"/>
                    <a:pt x="113" y="121"/>
                    <a:pt x="115" y="138"/>
                  </a:cubicBezTo>
                  <a:cubicBezTo>
                    <a:pt x="72" y="166"/>
                    <a:pt x="25" y="194"/>
                    <a:pt x="14" y="196"/>
                  </a:cubicBezTo>
                  <a:cubicBezTo>
                    <a:pt x="15" y="189"/>
                    <a:pt x="27" y="166"/>
                    <a:pt x="46" y="136"/>
                  </a:cubicBezTo>
                  <a:cubicBezTo>
                    <a:pt x="51" y="138"/>
                    <a:pt x="63" y="142"/>
                    <a:pt x="64" y="156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71" y="140"/>
                    <a:pt x="59" y="132"/>
                    <a:pt x="50" y="129"/>
                  </a:cubicBezTo>
                  <a:cubicBezTo>
                    <a:pt x="64" y="108"/>
                    <a:pt x="79" y="84"/>
                    <a:pt x="95" y="60"/>
                  </a:cubicBezTo>
                  <a:cubicBezTo>
                    <a:pt x="100" y="61"/>
                    <a:pt x="114" y="65"/>
                    <a:pt x="115" y="81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2" y="65"/>
                    <a:pt x="111" y="57"/>
                    <a:pt x="102" y="54"/>
                  </a:cubicBezTo>
                  <a:cubicBezTo>
                    <a:pt x="108" y="49"/>
                    <a:pt x="116" y="46"/>
                    <a:pt x="124" y="46"/>
                  </a:cubicBezTo>
                  <a:cubicBezTo>
                    <a:pt x="134" y="46"/>
                    <a:pt x="144" y="51"/>
                    <a:pt x="151" y="58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68" y="74"/>
                    <a:pt x="168" y="98"/>
                    <a:pt x="153" y="1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4E130DB-F4BF-4182-BA5F-18E7BF928314}"/>
              </a:ext>
            </a:extLst>
          </p:cNvPr>
          <p:cNvGrpSpPr/>
          <p:nvPr/>
        </p:nvGrpSpPr>
        <p:grpSpPr>
          <a:xfrm>
            <a:off x="5299271" y="4480747"/>
            <a:ext cx="807949" cy="807949"/>
            <a:chOff x="5299271" y="4480747"/>
            <a:chExt cx="807949" cy="807949"/>
          </a:xfrm>
        </p:grpSpPr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124983F7-1664-4832-A9DD-A51DBBFAE768}"/>
                </a:ext>
              </a:extLst>
            </p:cNvPr>
            <p:cNvSpPr/>
            <p:nvPr/>
          </p:nvSpPr>
          <p:spPr>
            <a:xfrm>
              <a:off x="5299271" y="4480747"/>
              <a:ext cx="807949" cy="807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342900" dir="10800000" sx="90000" sy="9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" name="Freeform 43">
              <a:extLst>
                <a:ext uri="{FF2B5EF4-FFF2-40B4-BE49-F238E27FC236}">
                  <a16:creationId xmlns="" xmlns:a16="http://schemas.microsoft.com/office/drawing/2014/main" id="{B912365F-FE44-45DD-B70D-F8550DE2AB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4976" y="4713271"/>
              <a:ext cx="236538" cy="342900"/>
            </a:xfrm>
            <a:custGeom>
              <a:avLst/>
              <a:gdLst>
                <a:gd name="T0" fmla="*/ 91 w 152"/>
                <a:gd name="T1" fmla="*/ 117 h 220"/>
                <a:gd name="T2" fmla="*/ 46 w 152"/>
                <a:gd name="T3" fmla="*/ 36 h 220"/>
                <a:gd name="T4" fmla="*/ 40 w 152"/>
                <a:gd name="T5" fmla="*/ 128 h 220"/>
                <a:gd name="T6" fmla="*/ 48 w 152"/>
                <a:gd name="T7" fmla="*/ 52 h 220"/>
                <a:gd name="T8" fmla="*/ 61 w 152"/>
                <a:gd name="T9" fmla="*/ 132 h 220"/>
                <a:gd name="T10" fmla="*/ 0 w 152"/>
                <a:gd name="T11" fmla="*/ 172 h 220"/>
                <a:gd name="T12" fmla="*/ 81 w 152"/>
                <a:gd name="T13" fmla="*/ 203 h 220"/>
                <a:gd name="T14" fmla="*/ 145 w 152"/>
                <a:gd name="T15" fmla="*/ 158 h 220"/>
                <a:gd name="T16" fmla="*/ 46 w 152"/>
                <a:gd name="T17" fmla="*/ 212 h 220"/>
                <a:gd name="T18" fmla="*/ 46 w 152"/>
                <a:gd name="T19" fmla="*/ 139 h 220"/>
                <a:gd name="T20" fmla="*/ 55 w 152"/>
                <a:gd name="T21" fmla="*/ 143 h 220"/>
                <a:gd name="T22" fmla="*/ 53 w 152"/>
                <a:gd name="T23" fmla="*/ 147 h 220"/>
                <a:gd name="T24" fmla="*/ 53 w 152"/>
                <a:gd name="T25" fmla="*/ 152 h 220"/>
                <a:gd name="T26" fmla="*/ 52 w 152"/>
                <a:gd name="T27" fmla="*/ 158 h 220"/>
                <a:gd name="T28" fmla="*/ 53 w 152"/>
                <a:gd name="T29" fmla="*/ 165 h 220"/>
                <a:gd name="T30" fmla="*/ 54 w 152"/>
                <a:gd name="T31" fmla="*/ 171 h 220"/>
                <a:gd name="T32" fmla="*/ 61 w 152"/>
                <a:gd name="T33" fmla="*/ 187 h 220"/>
                <a:gd name="T34" fmla="*/ 74 w 152"/>
                <a:gd name="T35" fmla="*/ 199 h 220"/>
                <a:gd name="T36" fmla="*/ 98 w 152"/>
                <a:gd name="T37" fmla="*/ 198 h 220"/>
                <a:gd name="T38" fmla="*/ 83 w 152"/>
                <a:gd name="T39" fmla="*/ 195 h 220"/>
                <a:gd name="T40" fmla="*/ 73 w 152"/>
                <a:gd name="T41" fmla="*/ 188 h 220"/>
                <a:gd name="T42" fmla="*/ 61 w 152"/>
                <a:gd name="T43" fmla="*/ 169 h 220"/>
                <a:gd name="T44" fmla="*/ 60 w 152"/>
                <a:gd name="T45" fmla="*/ 164 h 220"/>
                <a:gd name="T46" fmla="*/ 60 w 152"/>
                <a:gd name="T47" fmla="*/ 158 h 220"/>
                <a:gd name="T48" fmla="*/ 60 w 152"/>
                <a:gd name="T49" fmla="*/ 152 h 220"/>
                <a:gd name="T50" fmla="*/ 61 w 152"/>
                <a:gd name="T51" fmla="*/ 148 h 220"/>
                <a:gd name="T52" fmla="*/ 67 w 152"/>
                <a:gd name="T53" fmla="*/ 137 h 220"/>
                <a:gd name="T54" fmla="*/ 137 w 152"/>
                <a:gd name="T55" fmla="*/ 158 h 220"/>
                <a:gd name="T56" fmla="*/ 109 w 152"/>
                <a:gd name="T57" fmla="*/ 59 h 220"/>
                <a:gd name="T58" fmla="*/ 147 w 152"/>
                <a:gd name="T59" fmla="*/ 4 h 220"/>
                <a:gd name="T60" fmla="*/ 143 w 152"/>
                <a:gd name="T61" fmla="*/ 1 h 220"/>
                <a:gd name="T62" fmla="*/ 65 w 152"/>
                <a:gd name="T63" fmla="*/ 44 h 220"/>
                <a:gd name="T64" fmla="*/ 67 w 152"/>
                <a:gd name="T65" fmla="*/ 50 h 220"/>
                <a:gd name="T66" fmla="*/ 133 w 152"/>
                <a:gd name="T67" fmla="*/ 8 h 220"/>
                <a:gd name="T68" fmla="*/ 134 w 152"/>
                <a:gd name="T69" fmla="*/ 40 h 220"/>
                <a:gd name="T70" fmla="*/ 133 w 152"/>
                <a:gd name="T71" fmla="*/ 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2" h="220">
                  <a:moveTo>
                    <a:pt x="98" y="117"/>
                  </a:moveTo>
                  <a:cubicBezTo>
                    <a:pt x="96" y="117"/>
                    <a:pt x="94" y="117"/>
                    <a:pt x="91" y="117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74" y="121"/>
                    <a:pt x="66" y="126"/>
                    <a:pt x="61" y="132"/>
                  </a:cubicBezTo>
                  <a:cubicBezTo>
                    <a:pt x="56" y="131"/>
                    <a:pt x="51" y="131"/>
                    <a:pt x="46" y="131"/>
                  </a:cubicBezTo>
                  <a:cubicBezTo>
                    <a:pt x="18" y="131"/>
                    <a:pt x="0" y="147"/>
                    <a:pt x="0" y="172"/>
                  </a:cubicBezTo>
                  <a:cubicBezTo>
                    <a:pt x="0" y="198"/>
                    <a:pt x="21" y="220"/>
                    <a:pt x="46" y="220"/>
                  </a:cubicBezTo>
                  <a:cubicBezTo>
                    <a:pt x="60" y="220"/>
                    <a:pt x="73" y="214"/>
                    <a:pt x="81" y="203"/>
                  </a:cubicBezTo>
                  <a:cubicBezTo>
                    <a:pt x="87" y="205"/>
                    <a:pt x="92" y="206"/>
                    <a:pt x="98" y="206"/>
                  </a:cubicBezTo>
                  <a:cubicBezTo>
                    <a:pt x="124" y="206"/>
                    <a:pt x="145" y="185"/>
                    <a:pt x="145" y="158"/>
                  </a:cubicBezTo>
                  <a:cubicBezTo>
                    <a:pt x="145" y="133"/>
                    <a:pt x="127" y="117"/>
                    <a:pt x="98" y="117"/>
                  </a:cubicBezTo>
                  <a:close/>
                  <a:moveTo>
                    <a:pt x="46" y="212"/>
                  </a:moveTo>
                  <a:cubicBezTo>
                    <a:pt x="25" y="212"/>
                    <a:pt x="8" y="194"/>
                    <a:pt x="8" y="172"/>
                  </a:cubicBezTo>
                  <a:cubicBezTo>
                    <a:pt x="8" y="147"/>
                    <a:pt x="28" y="139"/>
                    <a:pt x="46" y="139"/>
                  </a:cubicBezTo>
                  <a:cubicBezTo>
                    <a:pt x="50" y="139"/>
                    <a:pt x="53" y="139"/>
                    <a:pt x="56" y="139"/>
                  </a:cubicBezTo>
                  <a:cubicBezTo>
                    <a:pt x="56" y="141"/>
                    <a:pt x="55" y="142"/>
                    <a:pt x="55" y="143"/>
                  </a:cubicBezTo>
                  <a:cubicBezTo>
                    <a:pt x="55" y="143"/>
                    <a:pt x="55" y="144"/>
                    <a:pt x="54" y="144"/>
                  </a:cubicBezTo>
                  <a:cubicBezTo>
                    <a:pt x="54" y="145"/>
                    <a:pt x="54" y="146"/>
                    <a:pt x="53" y="147"/>
                  </a:cubicBezTo>
                  <a:cubicBezTo>
                    <a:pt x="53" y="148"/>
                    <a:pt x="53" y="148"/>
                    <a:pt x="53" y="148"/>
                  </a:cubicBezTo>
                  <a:cubicBezTo>
                    <a:pt x="53" y="150"/>
                    <a:pt x="53" y="151"/>
                    <a:pt x="53" y="152"/>
                  </a:cubicBezTo>
                  <a:cubicBezTo>
                    <a:pt x="53" y="152"/>
                    <a:pt x="53" y="153"/>
                    <a:pt x="52" y="153"/>
                  </a:cubicBezTo>
                  <a:cubicBezTo>
                    <a:pt x="52" y="155"/>
                    <a:pt x="52" y="156"/>
                    <a:pt x="52" y="158"/>
                  </a:cubicBezTo>
                  <a:cubicBezTo>
                    <a:pt x="52" y="160"/>
                    <a:pt x="52" y="162"/>
                    <a:pt x="53" y="164"/>
                  </a:cubicBezTo>
                  <a:cubicBezTo>
                    <a:pt x="53" y="164"/>
                    <a:pt x="53" y="165"/>
                    <a:pt x="53" y="165"/>
                  </a:cubicBezTo>
                  <a:cubicBezTo>
                    <a:pt x="53" y="167"/>
                    <a:pt x="53" y="168"/>
                    <a:pt x="54" y="170"/>
                  </a:cubicBezTo>
                  <a:cubicBezTo>
                    <a:pt x="54" y="170"/>
                    <a:pt x="54" y="170"/>
                    <a:pt x="54" y="171"/>
                  </a:cubicBezTo>
                  <a:cubicBezTo>
                    <a:pt x="55" y="177"/>
                    <a:pt x="58" y="182"/>
                    <a:pt x="61" y="187"/>
                  </a:cubicBezTo>
                  <a:cubicBezTo>
                    <a:pt x="61" y="187"/>
                    <a:pt x="61" y="187"/>
                    <a:pt x="61" y="187"/>
                  </a:cubicBezTo>
                  <a:cubicBezTo>
                    <a:pt x="65" y="192"/>
                    <a:pt x="69" y="196"/>
                    <a:pt x="74" y="199"/>
                  </a:cubicBezTo>
                  <a:cubicBezTo>
                    <a:pt x="74" y="199"/>
                    <a:pt x="74" y="199"/>
                    <a:pt x="74" y="199"/>
                  </a:cubicBezTo>
                  <a:cubicBezTo>
                    <a:pt x="67" y="207"/>
                    <a:pt x="57" y="212"/>
                    <a:pt x="46" y="212"/>
                  </a:cubicBezTo>
                  <a:close/>
                  <a:moveTo>
                    <a:pt x="98" y="198"/>
                  </a:moveTo>
                  <a:cubicBezTo>
                    <a:pt x="93" y="198"/>
                    <a:pt x="88" y="197"/>
                    <a:pt x="83" y="195"/>
                  </a:cubicBezTo>
                  <a:cubicBezTo>
                    <a:pt x="83" y="195"/>
                    <a:pt x="83" y="195"/>
                    <a:pt x="83" y="195"/>
                  </a:cubicBezTo>
                  <a:cubicBezTo>
                    <a:pt x="83" y="195"/>
                    <a:pt x="82" y="195"/>
                    <a:pt x="82" y="194"/>
                  </a:cubicBezTo>
                  <a:cubicBezTo>
                    <a:pt x="78" y="193"/>
                    <a:pt x="76" y="191"/>
                    <a:pt x="73" y="188"/>
                  </a:cubicBezTo>
                  <a:cubicBezTo>
                    <a:pt x="73" y="188"/>
                    <a:pt x="73" y="188"/>
                    <a:pt x="73" y="188"/>
                  </a:cubicBezTo>
                  <a:cubicBezTo>
                    <a:pt x="67" y="183"/>
                    <a:pt x="63" y="176"/>
                    <a:pt x="61" y="169"/>
                  </a:cubicBezTo>
                  <a:cubicBezTo>
                    <a:pt x="61" y="169"/>
                    <a:pt x="61" y="169"/>
                    <a:pt x="61" y="169"/>
                  </a:cubicBezTo>
                  <a:cubicBezTo>
                    <a:pt x="61" y="168"/>
                    <a:pt x="61" y="166"/>
                    <a:pt x="60" y="164"/>
                  </a:cubicBezTo>
                  <a:cubicBezTo>
                    <a:pt x="60" y="164"/>
                    <a:pt x="60" y="164"/>
                    <a:pt x="60" y="163"/>
                  </a:cubicBezTo>
                  <a:cubicBezTo>
                    <a:pt x="60" y="161"/>
                    <a:pt x="60" y="160"/>
                    <a:pt x="60" y="158"/>
                  </a:cubicBezTo>
                  <a:cubicBezTo>
                    <a:pt x="60" y="156"/>
                    <a:pt x="60" y="155"/>
                    <a:pt x="60" y="153"/>
                  </a:cubicBezTo>
                  <a:cubicBezTo>
                    <a:pt x="60" y="153"/>
                    <a:pt x="60" y="152"/>
                    <a:pt x="60" y="152"/>
                  </a:cubicBezTo>
                  <a:cubicBezTo>
                    <a:pt x="61" y="151"/>
                    <a:pt x="61" y="149"/>
                    <a:pt x="61" y="148"/>
                  </a:cubicBezTo>
                  <a:cubicBezTo>
                    <a:pt x="61" y="148"/>
                    <a:pt x="61" y="148"/>
                    <a:pt x="61" y="148"/>
                  </a:cubicBezTo>
                  <a:cubicBezTo>
                    <a:pt x="62" y="145"/>
                    <a:pt x="64" y="142"/>
                    <a:pt x="65" y="139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74" y="128"/>
                    <a:pt x="86" y="125"/>
                    <a:pt x="98" y="125"/>
                  </a:cubicBezTo>
                  <a:cubicBezTo>
                    <a:pt x="117" y="125"/>
                    <a:pt x="137" y="134"/>
                    <a:pt x="137" y="158"/>
                  </a:cubicBezTo>
                  <a:cubicBezTo>
                    <a:pt x="137" y="180"/>
                    <a:pt x="120" y="198"/>
                    <a:pt x="98" y="198"/>
                  </a:cubicBezTo>
                  <a:close/>
                  <a:moveTo>
                    <a:pt x="109" y="59"/>
                  </a:moveTo>
                  <a:cubicBezTo>
                    <a:pt x="123" y="59"/>
                    <a:pt x="133" y="54"/>
                    <a:pt x="140" y="45"/>
                  </a:cubicBezTo>
                  <a:cubicBezTo>
                    <a:pt x="152" y="29"/>
                    <a:pt x="147" y="5"/>
                    <a:pt x="147" y="4"/>
                  </a:cubicBezTo>
                  <a:cubicBezTo>
                    <a:pt x="146" y="1"/>
                    <a:pt x="146" y="1"/>
                    <a:pt x="146" y="1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0" y="0"/>
                    <a:pt x="136" y="0"/>
                    <a:pt x="133" y="0"/>
                  </a:cubicBezTo>
                  <a:cubicBezTo>
                    <a:pt x="86" y="0"/>
                    <a:pt x="66" y="42"/>
                    <a:pt x="65" y="44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83" y="56"/>
                    <a:pt x="97" y="59"/>
                    <a:pt x="109" y="59"/>
                  </a:cubicBezTo>
                  <a:close/>
                  <a:moveTo>
                    <a:pt x="133" y="8"/>
                  </a:moveTo>
                  <a:cubicBezTo>
                    <a:pt x="135" y="8"/>
                    <a:pt x="137" y="8"/>
                    <a:pt x="140" y="8"/>
                  </a:cubicBezTo>
                  <a:cubicBezTo>
                    <a:pt x="141" y="15"/>
                    <a:pt x="142" y="30"/>
                    <a:pt x="134" y="40"/>
                  </a:cubicBezTo>
                  <a:cubicBezTo>
                    <a:pt x="125" y="53"/>
                    <a:pt x="104" y="54"/>
                    <a:pt x="74" y="44"/>
                  </a:cubicBezTo>
                  <a:cubicBezTo>
                    <a:pt x="80" y="34"/>
                    <a:pt x="99" y="8"/>
                    <a:pt x="13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6C4E9B1-669E-45C1-8231-B081E2D3098F}"/>
              </a:ext>
            </a:extLst>
          </p:cNvPr>
          <p:cNvGrpSpPr/>
          <p:nvPr/>
        </p:nvGrpSpPr>
        <p:grpSpPr>
          <a:xfrm>
            <a:off x="1092639" y="4666384"/>
            <a:ext cx="732366" cy="732364"/>
            <a:chOff x="1092639" y="4666384"/>
            <a:chExt cx="732366" cy="732364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5B66FC08-D297-4B8C-8E50-149443F3A70A}"/>
                </a:ext>
              </a:extLst>
            </p:cNvPr>
            <p:cNvSpPr/>
            <p:nvPr/>
          </p:nvSpPr>
          <p:spPr>
            <a:xfrm>
              <a:off x="1092639" y="4666384"/>
              <a:ext cx="732366" cy="732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342900" dir="10800000" sx="90000" sy="9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Freeform 50">
              <a:extLst>
                <a:ext uri="{FF2B5EF4-FFF2-40B4-BE49-F238E27FC236}">
                  <a16:creationId xmlns="" xmlns:a16="http://schemas.microsoft.com/office/drawing/2014/main" id="{CE3293AB-8906-48C4-ABA6-F4B50A72DF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8803" y="4869847"/>
              <a:ext cx="300038" cy="325438"/>
            </a:xfrm>
            <a:custGeom>
              <a:avLst/>
              <a:gdLst>
                <a:gd name="T0" fmla="*/ 117 w 192"/>
                <a:gd name="T1" fmla="*/ 49 h 208"/>
                <a:gd name="T2" fmla="*/ 150 w 192"/>
                <a:gd name="T3" fmla="*/ 26 h 208"/>
                <a:gd name="T4" fmla="*/ 168 w 192"/>
                <a:gd name="T5" fmla="*/ 16 h 208"/>
                <a:gd name="T6" fmla="*/ 118 w 192"/>
                <a:gd name="T7" fmla="*/ 22 h 208"/>
                <a:gd name="T8" fmla="*/ 105 w 192"/>
                <a:gd name="T9" fmla="*/ 0 h 208"/>
                <a:gd name="T10" fmla="*/ 86 w 192"/>
                <a:gd name="T11" fmla="*/ 18 h 208"/>
                <a:gd name="T12" fmla="*/ 44 w 192"/>
                <a:gd name="T13" fmla="*/ 20 h 208"/>
                <a:gd name="T14" fmla="*/ 51 w 192"/>
                <a:gd name="T15" fmla="*/ 26 h 208"/>
                <a:gd name="T16" fmla="*/ 72 w 192"/>
                <a:gd name="T17" fmla="*/ 50 h 208"/>
                <a:gd name="T18" fmla="*/ 0 w 192"/>
                <a:gd name="T19" fmla="*/ 134 h 208"/>
                <a:gd name="T20" fmla="*/ 96 w 192"/>
                <a:gd name="T21" fmla="*/ 208 h 208"/>
                <a:gd name="T22" fmla="*/ 192 w 192"/>
                <a:gd name="T23" fmla="*/ 134 h 208"/>
                <a:gd name="T24" fmla="*/ 117 w 192"/>
                <a:gd name="T25" fmla="*/ 49 h 208"/>
                <a:gd name="T26" fmla="*/ 66 w 192"/>
                <a:gd name="T27" fmla="*/ 25 h 208"/>
                <a:gd name="T28" fmla="*/ 88 w 192"/>
                <a:gd name="T29" fmla="*/ 26 h 208"/>
                <a:gd name="T30" fmla="*/ 90 w 192"/>
                <a:gd name="T31" fmla="*/ 26 h 208"/>
                <a:gd name="T32" fmla="*/ 103 w 192"/>
                <a:gd name="T33" fmla="*/ 13 h 208"/>
                <a:gd name="T34" fmla="*/ 114 w 192"/>
                <a:gd name="T35" fmla="*/ 30 h 208"/>
                <a:gd name="T36" fmla="*/ 130 w 192"/>
                <a:gd name="T37" fmla="*/ 28 h 208"/>
                <a:gd name="T38" fmla="*/ 108 w 192"/>
                <a:gd name="T39" fmla="*/ 48 h 208"/>
                <a:gd name="T40" fmla="*/ 96 w 192"/>
                <a:gd name="T41" fmla="*/ 47 h 208"/>
                <a:gd name="T42" fmla="*/ 80 w 192"/>
                <a:gd name="T43" fmla="*/ 48 h 208"/>
                <a:gd name="T44" fmla="*/ 66 w 192"/>
                <a:gd name="T45" fmla="*/ 25 h 208"/>
                <a:gd name="T46" fmla="*/ 96 w 192"/>
                <a:gd name="T47" fmla="*/ 200 h 208"/>
                <a:gd name="T48" fmla="*/ 8 w 192"/>
                <a:gd name="T49" fmla="*/ 134 h 208"/>
                <a:gd name="T50" fmla="*/ 96 w 192"/>
                <a:gd name="T51" fmla="*/ 55 h 208"/>
                <a:gd name="T52" fmla="*/ 184 w 192"/>
                <a:gd name="T53" fmla="*/ 134 h 208"/>
                <a:gd name="T54" fmla="*/ 96 w 192"/>
                <a:gd name="T55" fmla="*/ 200 h 208"/>
                <a:gd name="T56" fmla="*/ 55 w 192"/>
                <a:gd name="T57" fmla="*/ 82 h 208"/>
                <a:gd name="T58" fmla="*/ 28 w 192"/>
                <a:gd name="T59" fmla="*/ 108 h 208"/>
                <a:gd name="T60" fmla="*/ 31 w 192"/>
                <a:gd name="T61" fmla="*/ 113 h 208"/>
                <a:gd name="T62" fmla="*/ 32 w 192"/>
                <a:gd name="T63" fmla="*/ 113 h 208"/>
                <a:gd name="T64" fmla="*/ 36 w 192"/>
                <a:gd name="T65" fmla="*/ 110 h 208"/>
                <a:gd name="T66" fmla="*/ 57 w 192"/>
                <a:gd name="T67" fmla="*/ 89 h 208"/>
                <a:gd name="T68" fmla="*/ 60 w 192"/>
                <a:gd name="T69" fmla="*/ 85 h 208"/>
                <a:gd name="T70" fmla="*/ 55 w 192"/>
                <a:gd name="T71" fmla="*/ 8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2" h="208">
                  <a:moveTo>
                    <a:pt x="117" y="49"/>
                  </a:moveTo>
                  <a:cubicBezTo>
                    <a:pt x="120" y="45"/>
                    <a:pt x="134" y="34"/>
                    <a:pt x="150" y="26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44" y="15"/>
                    <a:pt x="44" y="16"/>
                    <a:pt x="44" y="20"/>
                  </a:cubicBezTo>
                  <a:cubicBezTo>
                    <a:pt x="43" y="24"/>
                    <a:pt x="47" y="25"/>
                    <a:pt x="51" y="26"/>
                  </a:cubicBezTo>
                  <a:cubicBezTo>
                    <a:pt x="66" y="29"/>
                    <a:pt x="71" y="46"/>
                    <a:pt x="72" y="50"/>
                  </a:cubicBezTo>
                  <a:cubicBezTo>
                    <a:pt x="29" y="59"/>
                    <a:pt x="0" y="91"/>
                    <a:pt x="0" y="134"/>
                  </a:cubicBezTo>
                  <a:cubicBezTo>
                    <a:pt x="0" y="181"/>
                    <a:pt x="35" y="208"/>
                    <a:pt x="96" y="208"/>
                  </a:cubicBezTo>
                  <a:cubicBezTo>
                    <a:pt x="157" y="208"/>
                    <a:pt x="192" y="181"/>
                    <a:pt x="192" y="134"/>
                  </a:cubicBezTo>
                  <a:cubicBezTo>
                    <a:pt x="192" y="90"/>
                    <a:pt x="161" y="57"/>
                    <a:pt x="117" y="49"/>
                  </a:cubicBezTo>
                  <a:close/>
                  <a:moveTo>
                    <a:pt x="66" y="25"/>
                  </a:moveTo>
                  <a:cubicBezTo>
                    <a:pt x="73" y="25"/>
                    <a:pt x="81" y="26"/>
                    <a:pt x="88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20" y="35"/>
                    <a:pt x="110" y="42"/>
                    <a:pt x="108" y="48"/>
                  </a:cubicBezTo>
                  <a:cubicBezTo>
                    <a:pt x="104" y="47"/>
                    <a:pt x="100" y="47"/>
                    <a:pt x="96" y="47"/>
                  </a:cubicBezTo>
                  <a:cubicBezTo>
                    <a:pt x="90" y="47"/>
                    <a:pt x="85" y="48"/>
                    <a:pt x="80" y="48"/>
                  </a:cubicBezTo>
                  <a:cubicBezTo>
                    <a:pt x="79" y="45"/>
                    <a:pt x="76" y="33"/>
                    <a:pt x="66" y="25"/>
                  </a:cubicBezTo>
                  <a:close/>
                  <a:moveTo>
                    <a:pt x="96" y="200"/>
                  </a:moveTo>
                  <a:cubicBezTo>
                    <a:pt x="70" y="200"/>
                    <a:pt x="8" y="194"/>
                    <a:pt x="8" y="134"/>
                  </a:cubicBezTo>
                  <a:cubicBezTo>
                    <a:pt x="8" y="88"/>
                    <a:pt x="45" y="55"/>
                    <a:pt x="96" y="55"/>
                  </a:cubicBezTo>
                  <a:cubicBezTo>
                    <a:pt x="147" y="55"/>
                    <a:pt x="184" y="88"/>
                    <a:pt x="184" y="134"/>
                  </a:cubicBezTo>
                  <a:cubicBezTo>
                    <a:pt x="184" y="194"/>
                    <a:pt x="122" y="200"/>
                    <a:pt x="96" y="200"/>
                  </a:cubicBezTo>
                  <a:close/>
                  <a:moveTo>
                    <a:pt x="55" y="82"/>
                  </a:moveTo>
                  <a:cubicBezTo>
                    <a:pt x="33" y="86"/>
                    <a:pt x="28" y="107"/>
                    <a:pt x="28" y="108"/>
                  </a:cubicBezTo>
                  <a:cubicBezTo>
                    <a:pt x="28" y="111"/>
                    <a:pt x="29" y="113"/>
                    <a:pt x="31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4" y="113"/>
                    <a:pt x="36" y="112"/>
                    <a:pt x="36" y="110"/>
                  </a:cubicBezTo>
                  <a:cubicBezTo>
                    <a:pt x="36" y="110"/>
                    <a:pt x="40" y="93"/>
                    <a:pt x="57" y="89"/>
                  </a:cubicBezTo>
                  <a:cubicBezTo>
                    <a:pt x="59" y="89"/>
                    <a:pt x="60" y="87"/>
                    <a:pt x="60" y="85"/>
                  </a:cubicBezTo>
                  <a:cubicBezTo>
                    <a:pt x="60" y="83"/>
                    <a:pt x="57" y="81"/>
                    <a:pt x="55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3E3A0D3-0943-48EF-BBED-81E32E03D1E8}"/>
              </a:ext>
            </a:extLst>
          </p:cNvPr>
          <p:cNvGrpSpPr/>
          <p:nvPr/>
        </p:nvGrpSpPr>
        <p:grpSpPr>
          <a:xfrm>
            <a:off x="3607159" y="5133536"/>
            <a:ext cx="807949" cy="807949"/>
            <a:chOff x="3607159" y="5133536"/>
            <a:chExt cx="807949" cy="807949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3C140E98-40D1-4AF4-8314-8F75621C9820}"/>
                </a:ext>
              </a:extLst>
            </p:cNvPr>
            <p:cNvSpPr/>
            <p:nvPr/>
          </p:nvSpPr>
          <p:spPr>
            <a:xfrm>
              <a:off x="3607159" y="5133536"/>
              <a:ext cx="807949" cy="807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342900" dir="10800000" sx="90000" sy="9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Freeform 64">
              <a:extLst>
                <a:ext uri="{FF2B5EF4-FFF2-40B4-BE49-F238E27FC236}">
                  <a16:creationId xmlns="" xmlns:a16="http://schemas.microsoft.com/office/drawing/2014/main" id="{BBCDDC36-7FA7-49D8-B358-DF8F86FACA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6983" y="5385904"/>
              <a:ext cx="368300" cy="303213"/>
            </a:xfrm>
            <a:custGeom>
              <a:avLst/>
              <a:gdLst>
                <a:gd name="T0" fmla="*/ 205 w 235"/>
                <a:gd name="T1" fmla="*/ 7 h 194"/>
                <a:gd name="T2" fmla="*/ 202 w 235"/>
                <a:gd name="T3" fmla="*/ 3 h 194"/>
                <a:gd name="T4" fmla="*/ 200 w 235"/>
                <a:gd name="T5" fmla="*/ 0 h 194"/>
                <a:gd name="T6" fmla="*/ 186 w 235"/>
                <a:gd name="T7" fmla="*/ 8 h 194"/>
                <a:gd name="T8" fmla="*/ 32 w 235"/>
                <a:gd name="T9" fmla="*/ 97 h 194"/>
                <a:gd name="T10" fmla="*/ 32 w 235"/>
                <a:gd name="T11" fmla="*/ 97 h 194"/>
                <a:gd name="T12" fmla="*/ 3 w 235"/>
                <a:gd name="T13" fmla="*/ 114 h 194"/>
                <a:gd name="T14" fmla="*/ 0 w 235"/>
                <a:gd name="T15" fmla="*/ 116 h 194"/>
                <a:gd name="T16" fmla="*/ 2 w 235"/>
                <a:gd name="T17" fmla="*/ 119 h 194"/>
                <a:gd name="T18" fmla="*/ 4 w 235"/>
                <a:gd name="T19" fmla="*/ 123 h 194"/>
                <a:gd name="T20" fmla="*/ 160 w 235"/>
                <a:gd name="T21" fmla="*/ 162 h 194"/>
                <a:gd name="T22" fmla="*/ 205 w 235"/>
                <a:gd name="T23" fmla="*/ 7 h 194"/>
                <a:gd name="T24" fmla="*/ 173 w 235"/>
                <a:gd name="T25" fmla="*/ 25 h 194"/>
                <a:gd name="T26" fmla="*/ 173 w 235"/>
                <a:gd name="T27" fmla="*/ 25 h 194"/>
                <a:gd name="T28" fmla="*/ 142 w 235"/>
                <a:gd name="T29" fmla="*/ 131 h 194"/>
                <a:gd name="T30" fmla="*/ 36 w 235"/>
                <a:gd name="T31" fmla="*/ 104 h 194"/>
                <a:gd name="T32" fmla="*/ 36 w 235"/>
                <a:gd name="T33" fmla="*/ 104 h 194"/>
                <a:gd name="T34" fmla="*/ 173 w 235"/>
                <a:gd name="T35" fmla="*/ 25 h 194"/>
                <a:gd name="T36" fmla="*/ 156 w 235"/>
                <a:gd name="T37" fmla="*/ 155 h 194"/>
                <a:gd name="T38" fmla="*/ 11 w 235"/>
                <a:gd name="T39" fmla="*/ 119 h 194"/>
                <a:gd name="T40" fmla="*/ 29 w 235"/>
                <a:gd name="T41" fmla="*/ 108 h 194"/>
                <a:gd name="T42" fmla="*/ 146 w 235"/>
                <a:gd name="T43" fmla="*/ 138 h 194"/>
                <a:gd name="T44" fmla="*/ 179 w 235"/>
                <a:gd name="T45" fmla="*/ 21 h 194"/>
                <a:gd name="T46" fmla="*/ 191 w 235"/>
                <a:gd name="T47" fmla="*/ 15 h 194"/>
                <a:gd name="T48" fmla="*/ 191 w 235"/>
                <a:gd name="T49" fmla="*/ 15 h 194"/>
                <a:gd name="T50" fmla="*/ 198 w 235"/>
                <a:gd name="T51" fmla="*/ 11 h 194"/>
                <a:gd name="T52" fmla="*/ 156 w 235"/>
                <a:gd name="T53" fmla="*/ 155 h 194"/>
                <a:gd name="T54" fmla="*/ 140 w 235"/>
                <a:gd name="T55" fmla="*/ 118 h 194"/>
                <a:gd name="T56" fmla="*/ 130 w 235"/>
                <a:gd name="T57" fmla="*/ 101 h 194"/>
                <a:gd name="T58" fmla="*/ 123 w 235"/>
                <a:gd name="T59" fmla="*/ 105 h 194"/>
                <a:gd name="T60" fmla="*/ 133 w 235"/>
                <a:gd name="T61" fmla="*/ 122 h 194"/>
                <a:gd name="T62" fmla="*/ 140 w 235"/>
                <a:gd name="T63" fmla="*/ 118 h 194"/>
                <a:gd name="T64" fmla="*/ 169 w 235"/>
                <a:gd name="T65" fmla="*/ 75 h 194"/>
                <a:gd name="T66" fmla="*/ 150 w 235"/>
                <a:gd name="T67" fmla="*/ 70 h 194"/>
                <a:gd name="T68" fmla="*/ 147 w 235"/>
                <a:gd name="T69" fmla="*/ 78 h 194"/>
                <a:gd name="T70" fmla="*/ 167 w 235"/>
                <a:gd name="T71" fmla="*/ 83 h 194"/>
                <a:gd name="T72" fmla="*/ 169 w 235"/>
                <a:gd name="T73" fmla="*/ 75 h 194"/>
                <a:gd name="T74" fmla="*/ 94 w 235"/>
                <a:gd name="T75" fmla="*/ 109 h 194"/>
                <a:gd name="T76" fmla="*/ 86 w 235"/>
                <a:gd name="T77" fmla="*/ 107 h 194"/>
                <a:gd name="T78" fmla="*/ 81 w 235"/>
                <a:gd name="T79" fmla="*/ 126 h 194"/>
                <a:gd name="T80" fmla="*/ 88 w 235"/>
                <a:gd name="T81" fmla="*/ 128 h 194"/>
                <a:gd name="T82" fmla="*/ 94 w 235"/>
                <a:gd name="T83" fmla="*/ 10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5" h="194">
                  <a:moveTo>
                    <a:pt x="205" y="7"/>
                  </a:moveTo>
                  <a:cubicBezTo>
                    <a:pt x="204" y="6"/>
                    <a:pt x="203" y="5"/>
                    <a:pt x="202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86" y="8"/>
                    <a:pt x="186" y="8"/>
                    <a:pt x="186" y="8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20"/>
                    <a:pt x="3" y="122"/>
                    <a:pt x="4" y="123"/>
                  </a:cubicBezTo>
                  <a:cubicBezTo>
                    <a:pt x="35" y="176"/>
                    <a:pt x="105" y="194"/>
                    <a:pt x="160" y="162"/>
                  </a:cubicBezTo>
                  <a:cubicBezTo>
                    <a:pt x="216" y="130"/>
                    <a:pt x="235" y="60"/>
                    <a:pt x="205" y="7"/>
                  </a:cubicBezTo>
                  <a:close/>
                  <a:moveTo>
                    <a:pt x="173" y="25"/>
                  </a:moveTo>
                  <a:cubicBezTo>
                    <a:pt x="173" y="25"/>
                    <a:pt x="173" y="25"/>
                    <a:pt x="173" y="25"/>
                  </a:cubicBezTo>
                  <a:cubicBezTo>
                    <a:pt x="193" y="62"/>
                    <a:pt x="180" y="109"/>
                    <a:pt x="142" y="131"/>
                  </a:cubicBezTo>
                  <a:cubicBezTo>
                    <a:pt x="104" y="152"/>
                    <a:pt x="57" y="141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lnTo>
                    <a:pt x="173" y="25"/>
                  </a:lnTo>
                  <a:close/>
                  <a:moveTo>
                    <a:pt x="156" y="155"/>
                  </a:moveTo>
                  <a:cubicBezTo>
                    <a:pt x="105" y="185"/>
                    <a:pt x="39" y="168"/>
                    <a:pt x="11" y="119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52" y="148"/>
                    <a:pt x="105" y="162"/>
                    <a:pt x="146" y="138"/>
                  </a:cubicBezTo>
                  <a:cubicBezTo>
                    <a:pt x="188" y="114"/>
                    <a:pt x="203" y="61"/>
                    <a:pt x="179" y="21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8" y="11"/>
                    <a:pt x="198" y="11"/>
                    <a:pt x="198" y="11"/>
                  </a:cubicBezTo>
                  <a:cubicBezTo>
                    <a:pt x="226" y="60"/>
                    <a:pt x="208" y="125"/>
                    <a:pt x="156" y="155"/>
                  </a:cubicBezTo>
                  <a:close/>
                  <a:moveTo>
                    <a:pt x="140" y="118"/>
                  </a:moveTo>
                  <a:cubicBezTo>
                    <a:pt x="130" y="101"/>
                    <a:pt x="130" y="101"/>
                    <a:pt x="130" y="101"/>
                  </a:cubicBezTo>
                  <a:cubicBezTo>
                    <a:pt x="123" y="105"/>
                    <a:pt x="123" y="105"/>
                    <a:pt x="123" y="105"/>
                  </a:cubicBezTo>
                  <a:cubicBezTo>
                    <a:pt x="133" y="122"/>
                    <a:pt x="133" y="122"/>
                    <a:pt x="133" y="122"/>
                  </a:cubicBezTo>
                  <a:lnTo>
                    <a:pt x="140" y="118"/>
                  </a:lnTo>
                  <a:close/>
                  <a:moveTo>
                    <a:pt x="169" y="75"/>
                  </a:moveTo>
                  <a:cubicBezTo>
                    <a:pt x="150" y="70"/>
                    <a:pt x="150" y="70"/>
                    <a:pt x="150" y="70"/>
                  </a:cubicBezTo>
                  <a:cubicBezTo>
                    <a:pt x="147" y="78"/>
                    <a:pt x="147" y="78"/>
                    <a:pt x="147" y="78"/>
                  </a:cubicBezTo>
                  <a:cubicBezTo>
                    <a:pt x="167" y="83"/>
                    <a:pt x="167" y="83"/>
                    <a:pt x="167" y="83"/>
                  </a:cubicBezTo>
                  <a:lnTo>
                    <a:pt x="169" y="75"/>
                  </a:lnTo>
                  <a:close/>
                  <a:moveTo>
                    <a:pt x="94" y="109"/>
                  </a:moveTo>
                  <a:cubicBezTo>
                    <a:pt x="86" y="107"/>
                    <a:pt x="86" y="107"/>
                    <a:pt x="86" y="107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88" y="128"/>
                    <a:pt x="88" y="128"/>
                    <a:pt x="88" y="128"/>
                  </a:cubicBezTo>
                  <a:lnTo>
                    <a:pt x="94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3761077-574C-4CA0-882A-5250C11729DD}"/>
              </a:ext>
            </a:extLst>
          </p:cNvPr>
          <p:cNvSpPr/>
          <p:nvPr/>
        </p:nvSpPr>
        <p:spPr>
          <a:xfrm>
            <a:off x="7170662" y="3305228"/>
            <a:ext cx="418715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Nunc viverra imperdiet enim. Fusce est. Vivamus a </a:t>
            </a:r>
            <a:r>
              <a:rPr lang="en-US" sz="1400" dirty="0" err="1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tellus</a:t>
            </a: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EA975C6-5DF2-4E70-AC58-00AC4EA2A5A3}"/>
              </a:ext>
            </a:extLst>
          </p:cNvPr>
          <p:cNvGrpSpPr/>
          <p:nvPr/>
        </p:nvGrpSpPr>
        <p:grpSpPr>
          <a:xfrm>
            <a:off x="7170661" y="2160208"/>
            <a:ext cx="3420981" cy="1119602"/>
            <a:chOff x="7170661" y="2400838"/>
            <a:chExt cx="3420981" cy="1119602"/>
          </a:xfrm>
        </p:grpSpPr>
        <p:sp>
          <p:nvSpPr>
            <p:cNvPr id="30" name="Text Placeholder 2">
              <a:extLst>
                <a:ext uri="{FF2B5EF4-FFF2-40B4-BE49-F238E27FC236}">
                  <a16:creationId xmlns="" xmlns:a16="http://schemas.microsoft.com/office/drawing/2014/main" id="{0FE4A545-4028-4DE6-9E3E-97946DDAD135}"/>
                </a:ext>
              </a:extLst>
            </p:cNvPr>
            <p:cNvSpPr txBox="1">
              <a:spLocks/>
            </p:cNvSpPr>
            <p:nvPr/>
          </p:nvSpPr>
          <p:spPr>
            <a:xfrm>
              <a:off x="7170661" y="2400838"/>
              <a:ext cx="342098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16A80C5-DEF5-4F93-B1F5-17C7E5AF1222}"/>
                </a:ext>
              </a:extLst>
            </p:cNvPr>
            <p:cNvGrpSpPr/>
            <p:nvPr/>
          </p:nvGrpSpPr>
          <p:grpSpPr>
            <a:xfrm flipH="1">
              <a:off x="7295300" y="3209137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3776DE65-225D-44B4-867B-50B9736A5D44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7CECD62A-385D-4673-AF5E-4A063EFFD7E5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E9C3D2-BFA6-4F57-9ECE-FD6D1386150A}"/>
              </a:ext>
            </a:extLst>
          </p:cNvPr>
          <p:cNvSpPr/>
          <p:nvPr/>
        </p:nvSpPr>
        <p:spPr>
          <a:xfrm>
            <a:off x="6738031" y="3247819"/>
            <a:ext cx="487698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Nunc viverra imperdiet enim. Fusce est. Vivamus a </a:t>
            </a:r>
            <a:r>
              <a:rPr lang="en-US" sz="1400" dirty="0" err="1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tellus</a:t>
            </a: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D4BE20C-36BA-4EED-A959-2DBF004666ED}"/>
              </a:ext>
            </a:extLst>
          </p:cNvPr>
          <p:cNvGrpSpPr/>
          <p:nvPr/>
        </p:nvGrpSpPr>
        <p:grpSpPr>
          <a:xfrm>
            <a:off x="6738031" y="2216278"/>
            <a:ext cx="4006127" cy="744934"/>
            <a:chOff x="6738031" y="2392740"/>
            <a:chExt cx="4006127" cy="744934"/>
          </a:xfrm>
        </p:grpSpPr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B28EFE9F-D09D-47AF-8677-8B6547A09802}"/>
                </a:ext>
              </a:extLst>
            </p:cNvPr>
            <p:cNvSpPr txBox="1">
              <a:spLocks/>
            </p:cNvSpPr>
            <p:nvPr/>
          </p:nvSpPr>
          <p:spPr>
            <a:xfrm>
              <a:off x="6738031" y="2392740"/>
              <a:ext cx="4006127" cy="6694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51A290E1-175E-4A88-B702-7F918E0EE172}"/>
                </a:ext>
              </a:extLst>
            </p:cNvPr>
            <p:cNvGrpSpPr/>
            <p:nvPr/>
          </p:nvGrpSpPr>
          <p:grpSpPr>
            <a:xfrm flipH="1">
              <a:off x="6862670" y="3087560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06988D04-296D-4732-91FF-129DCEAFADDB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="" xmlns:a16="http://schemas.microsoft.com/office/drawing/2014/main" id="{D64A2E30-F3FB-43B3-A3B1-5B0A5DAC5D7A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" b="705"/>
          <a:stretch>
            <a:fillRect/>
          </a:stretch>
        </p:blipFill>
        <p:spPr>
          <a:xfrm>
            <a:off x="0" y="1332833"/>
            <a:ext cx="6286437" cy="4197110"/>
          </a:xfrm>
        </p:spPr>
      </p:pic>
    </p:spTree>
    <p:extLst>
      <p:ext uri="{BB962C8B-B14F-4D97-AF65-F5344CB8AC3E}">
        <p14:creationId xmlns:p14="http://schemas.microsoft.com/office/powerpoint/2010/main" val="24858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AF997F8-5B7E-466A-A24C-221489F0057E}"/>
              </a:ext>
            </a:extLst>
          </p:cNvPr>
          <p:cNvSpPr/>
          <p:nvPr/>
        </p:nvSpPr>
        <p:spPr>
          <a:xfrm>
            <a:off x="1411456" y="1219200"/>
            <a:ext cx="4686300" cy="4419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9280CE0-BD42-4E04-9172-ACE89A1856AC}"/>
              </a:ext>
            </a:extLst>
          </p:cNvPr>
          <p:cNvGrpSpPr/>
          <p:nvPr/>
        </p:nvGrpSpPr>
        <p:grpSpPr>
          <a:xfrm>
            <a:off x="6094244" y="1219200"/>
            <a:ext cx="4686300" cy="4419600"/>
            <a:chOff x="1142999" y="2819399"/>
            <a:chExt cx="6065521" cy="2819401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32E94F08-9759-43F5-A28B-0698F98B8A9F}"/>
                </a:ext>
              </a:extLst>
            </p:cNvPr>
            <p:cNvSpPr/>
            <p:nvPr/>
          </p:nvSpPr>
          <p:spPr>
            <a:xfrm>
              <a:off x="1143000" y="2819400"/>
              <a:ext cx="6065520" cy="2819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3718B2D5-5F04-4F99-9B56-8779A2AEE97D}"/>
                </a:ext>
              </a:extLst>
            </p:cNvPr>
            <p:cNvGrpSpPr/>
            <p:nvPr/>
          </p:nvGrpSpPr>
          <p:grpSpPr>
            <a:xfrm>
              <a:off x="1142999" y="2819399"/>
              <a:ext cx="6064601" cy="2819399"/>
              <a:chOff x="-946" y="0"/>
              <a:chExt cx="12193245" cy="6858001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F1D86BC7-D034-4E80-BBCA-B325C1F1FB21}"/>
                  </a:ext>
                </a:extLst>
              </p:cNvPr>
              <p:cNvSpPr/>
              <p:nvPr userDrawn="1"/>
            </p:nvSpPr>
            <p:spPr>
              <a:xfrm flipH="1">
                <a:off x="-945" y="4"/>
                <a:ext cx="12193244" cy="6857997"/>
              </a:xfrm>
              <a:custGeom>
                <a:avLst/>
                <a:gdLst>
                  <a:gd name="connsiteX0" fmla="*/ 12193244 w 12193244"/>
                  <a:gd name="connsiteY0" fmla="*/ 0 h 6857997"/>
                  <a:gd name="connsiteX1" fmla="*/ 2190 w 12193244"/>
                  <a:gd name="connsiteY1" fmla="*/ 0 h 6857997"/>
                  <a:gd name="connsiteX2" fmla="*/ 1634949 w 12193244"/>
                  <a:gd name="connsiteY2" fmla="*/ 6816044 h 6857997"/>
                  <a:gd name="connsiteX3" fmla="*/ 1662749 w 12193244"/>
                  <a:gd name="connsiteY3" fmla="*/ 6857997 h 6857997"/>
                  <a:gd name="connsiteX4" fmla="*/ 12193244 w 12193244"/>
                  <a:gd name="connsiteY4" fmla="*/ 6857997 h 685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3244" h="6857997">
                    <a:moveTo>
                      <a:pt x="12193244" y="0"/>
                    </a:moveTo>
                    <a:lnTo>
                      <a:pt x="2190" y="0"/>
                    </a:lnTo>
                    <a:cubicBezTo>
                      <a:pt x="-42285" y="2959657"/>
                      <a:pt x="593747" y="5182113"/>
                      <a:pt x="1634949" y="6816044"/>
                    </a:cubicBezTo>
                    <a:lnTo>
                      <a:pt x="1662749" y="6857997"/>
                    </a:lnTo>
                    <a:lnTo>
                      <a:pt x="12193244" y="6857997"/>
                    </a:lnTo>
                    <a:close/>
                  </a:path>
                </a:pathLst>
              </a:custGeom>
              <a:solidFill>
                <a:schemeClr val="accent1">
                  <a:alpha val="22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A59073DE-F7D1-4388-A368-BAA5CF6AE5D4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858001"/>
              </a:xfrm>
              <a:custGeom>
                <a:avLst/>
                <a:gdLst>
                  <a:gd name="connsiteX0" fmla="*/ 12191054 w 12191054"/>
                  <a:gd name="connsiteY0" fmla="*/ 0 h 6858001"/>
                  <a:gd name="connsiteX1" fmla="*/ 0 w 12191054"/>
                  <a:gd name="connsiteY1" fmla="*/ 0 h 6858001"/>
                  <a:gd name="connsiteX2" fmla="*/ 3130744 w 12191054"/>
                  <a:gd name="connsiteY2" fmla="*/ 6745045 h 6858001"/>
                  <a:gd name="connsiteX3" fmla="*/ 3275760 w 12191054"/>
                  <a:gd name="connsiteY3" fmla="*/ 6858001 h 6858001"/>
                  <a:gd name="connsiteX4" fmla="*/ 12191054 w 12191054"/>
                  <a:gd name="connsiteY4" fmla="*/ 6858001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054" h="6858001">
                    <a:moveTo>
                      <a:pt x="12191054" y="0"/>
                    </a:moveTo>
                    <a:lnTo>
                      <a:pt x="0" y="0"/>
                    </a:lnTo>
                    <a:cubicBezTo>
                      <a:pt x="341532" y="3242753"/>
                      <a:pt x="1501518" y="5388341"/>
                      <a:pt x="3130744" y="6745045"/>
                    </a:cubicBezTo>
                    <a:lnTo>
                      <a:pt x="3275760" y="6858001"/>
                    </a:lnTo>
                    <a:lnTo>
                      <a:pt x="12191054" y="6858001"/>
                    </a:lnTo>
                    <a:close/>
                  </a:path>
                </a:pathLst>
              </a:custGeom>
              <a:solidFill>
                <a:schemeClr val="accent1">
                  <a:alpha val="68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9C02B71F-41AF-49CC-B104-122F4DF85ABC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731450"/>
              </a:xfrm>
              <a:custGeom>
                <a:avLst/>
                <a:gdLst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1693161 w 12235880"/>
                  <a:gd name="connsiteY3" fmla="*/ 4563886 h 4639331"/>
                  <a:gd name="connsiteX4" fmla="*/ 170428 w 12235880"/>
                  <a:gd name="connsiteY4" fmla="*/ 269033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70428 w 12235880"/>
                  <a:gd name="connsiteY3" fmla="*/ 269033 h 4639331"/>
                  <a:gd name="connsiteX4" fmla="*/ 0 w 12235880"/>
                  <a:gd name="connsiteY4" fmla="*/ 0 h 4639331"/>
                  <a:gd name="connsiteX0" fmla="*/ 0 w 12235880"/>
                  <a:gd name="connsiteY0" fmla="*/ 0 h 4668478"/>
                  <a:gd name="connsiteX1" fmla="*/ 12235880 w 12235880"/>
                  <a:gd name="connsiteY1" fmla="*/ 0 h 4668478"/>
                  <a:gd name="connsiteX2" fmla="*/ 12235880 w 12235880"/>
                  <a:gd name="connsiteY2" fmla="*/ 4639331 h 4668478"/>
                  <a:gd name="connsiteX3" fmla="*/ 170428 w 12235880"/>
                  <a:gd name="connsiteY3" fmla="*/ 269033 h 4668478"/>
                  <a:gd name="connsiteX4" fmla="*/ 0 w 12235880"/>
                  <a:gd name="connsiteY4" fmla="*/ 0 h 4668478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794195"/>
                  <a:gd name="connsiteX1" fmla="*/ 12235880 w 12235880"/>
                  <a:gd name="connsiteY1" fmla="*/ 0 h 4794195"/>
                  <a:gd name="connsiteX2" fmla="*/ 12235880 w 12235880"/>
                  <a:gd name="connsiteY2" fmla="*/ 4639331 h 4794195"/>
                  <a:gd name="connsiteX3" fmla="*/ 0 w 12235880"/>
                  <a:gd name="connsiteY3" fmla="*/ 0 h 4794195"/>
                  <a:gd name="connsiteX0" fmla="*/ 0 w 12235880"/>
                  <a:gd name="connsiteY0" fmla="*/ 0 h 4839645"/>
                  <a:gd name="connsiteX1" fmla="*/ 12235880 w 12235880"/>
                  <a:gd name="connsiteY1" fmla="*/ 0 h 4839645"/>
                  <a:gd name="connsiteX2" fmla="*/ 12235880 w 12235880"/>
                  <a:gd name="connsiteY2" fmla="*/ 4639331 h 4839645"/>
                  <a:gd name="connsiteX3" fmla="*/ 0 w 12235880"/>
                  <a:gd name="connsiteY3" fmla="*/ 0 h 4839645"/>
                  <a:gd name="connsiteX0" fmla="*/ 0 w 12235880"/>
                  <a:gd name="connsiteY0" fmla="*/ 0 h 4921109"/>
                  <a:gd name="connsiteX1" fmla="*/ 12235880 w 12235880"/>
                  <a:gd name="connsiteY1" fmla="*/ 0 h 4921109"/>
                  <a:gd name="connsiteX2" fmla="*/ 12235880 w 12235880"/>
                  <a:gd name="connsiteY2" fmla="*/ 4639331 h 4921109"/>
                  <a:gd name="connsiteX3" fmla="*/ 0 w 12235880"/>
                  <a:gd name="connsiteY3" fmla="*/ 0 h 4921109"/>
                  <a:gd name="connsiteX0" fmla="*/ 0 w 12235880"/>
                  <a:gd name="connsiteY0" fmla="*/ 0 h 4835443"/>
                  <a:gd name="connsiteX1" fmla="*/ 12235880 w 12235880"/>
                  <a:gd name="connsiteY1" fmla="*/ 0 h 4835443"/>
                  <a:gd name="connsiteX2" fmla="*/ 12235880 w 12235880"/>
                  <a:gd name="connsiteY2" fmla="*/ 4639331 h 4835443"/>
                  <a:gd name="connsiteX3" fmla="*/ 0 w 12235880"/>
                  <a:gd name="connsiteY3" fmla="*/ 0 h 4835443"/>
                  <a:gd name="connsiteX0" fmla="*/ 0 w 12235880"/>
                  <a:gd name="connsiteY0" fmla="*/ 0 h 4830301"/>
                  <a:gd name="connsiteX1" fmla="*/ 12235880 w 12235880"/>
                  <a:gd name="connsiteY1" fmla="*/ 0 h 4830301"/>
                  <a:gd name="connsiteX2" fmla="*/ 12235880 w 12235880"/>
                  <a:gd name="connsiteY2" fmla="*/ 4639331 h 4830301"/>
                  <a:gd name="connsiteX3" fmla="*/ 0 w 12235880"/>
                  <a:gd name="connsiteY3" fmla="*/ 0 h 4830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35880" h="4830301">
                    <a:moveTo>
                      <a:pt x="0" y="0"/>
                    </a:moveTo>
                    <a:lnTo>
                      <a:pt x="12235880" y="0"/>
                    </a:lnTo>
                    <a:lnTo>
                      <a:pt x="12235880" y="4639331"/>
                    </a:lnTo>
                    <a:cubicBezTo>
                      <a:pt x="5728080" y="5258815"/>
                      <a:pt x="1302612" y="453616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D1AA3FC-D947-4D7F-9727-9A08FC57F64C}"/>
              </a:ext>
            </a:extLst>
          </p:cNvPr>
          <p:cNvSpPr/>
          <p:nvPr/>
        </p:nvSpPr>
        <p:spPr>
          <a:xfrm>
            <a:off x="6582730" y="3454236"/>
            <a:ext cx="3709329" cy="1364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urna</a:t>
            </a:r>
            <a:r>
              <a:rPr lang="en-US" sz="1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EB4CB58-7AD0-4931-B904-366156CAAE8F}"/>
              </a:ext>
            </a:extLst>
          </p:cNvPr>
          <p:cNvGrpSpPr/>
          <p:nvPr/>
        </p:nvGrpSpPr>
        <p:grpSpPr>
          <a:xfrm>
            <a:off x="6582730" y="2253079"/>
            <a:ext cx="3420981" cy="1119602"/>
            <a:chOff x="6582730" y="2525793"/>
            <a:chExt cx="3420981" cy="1119602"/>
          </a:xfrm>
        </p:grpSpPr>
        <p:sp>
          <p:nvSpPr>
            <p:cNvPr id="23" name="Text Placeholder 2">
              <a:extLst>
                <a:ext uri="{FF2B5EF4-FFF2-40B4-BE49-F238E27FC236}">
                  <a16:creationId xmlns="" xmlns:a16="http://schemas.microsoft.com/office/drawing/2014/main" id="{EDD4AA9A-2FAB-4BB8-9CFC-E60853A0937C}"/>
                </a:ext>
              </a:extLst>
            </p:cNvPr>
            <p:cNvSpPr txBox="1">
              <a:spLocks/>
            </p:cNvSpPr>
            <p:nvPr/>
          </p:nvSpPr>
          <p:spPr>
            <a:xfrm>
              <a:off x="6582730" y="2525793"/>
              <a:ext cx="342098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A5C8D4B0-C2D1-4E32-8432-0FD79795756D}"/>
                </a:ext>
              </a:extLst>
            </p:cNvPr>
            <p:cNvGrpSpPr/>
            <p:nvPr/>
          </p:nvGrpSpPr>
          <p:grpSpPr>
            <a:xfrm flipH="1">
              <a:off x="6707369" y="3261893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6DA46E02-45E5-498F-9795-F7A929221174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7171E435-037F-4EF5-9284-E9241D3C7430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1818F84-AE1F-43C6-A1E7-193FADADFDE9}"/>
              </a:ext>
            </a:extLst>
          </p:cNvPr>
          <p:cNvGrpSpPr/>
          <p:nvPr/>
        </p:nvGrpSpPr>
        <p:grpSpPr>
          <a:xfrm>
            <a:off x="1684854" y="1458576"/>
            <a:ext cx="2122246" cy="995587"/>
            <a:chOff x="1684854" y="1458576"/>
            <a:chExt cx="2122246" cy="995587"/>
          </a:xfrm>
        </p:grpSpPr>
        <p:sp>
          <p:nvSpPr>
            <p:cNvPr id="37" name="Text Placeholder 2">
              <a:extLst>
                <a:ext uri="{FF2B5EF4-FFF2-40B4-BE49-F238E27FC236}">
                  <a16:creationId xmlns="" xmlns:a16="http://schemas.microsoft.com/office/drawing/2014/main" id="{C5334BC4-811A-4FDE-A10F-D8501D0FA14C}"/>
                </a:ext>
              </a:extLst>
            </p:cNvPr>
            <p:cNvSpPr txBox="1">
              <a:spLocks/>
            </p:cNvSpPr>
            <p:nvPr/>
          </p:nvSpPr>
          <p:spPr>
            <a:xfrm>
              <a:off x="1684854" y="1458576"/>
              <a:ext cx="2122246" cy="99558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70%</a:t>
              </a:r>
              <a:endParaRPr lang="id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9B1CE61E-AE29-4D38-A448-3E611A54FD31}"/>
                </a:ext>
              </a:extLst>
            </p:cNvPr>
            <p:cNvSpPr/>
            <p:nvPr/>
          </p:nvSpPr>
          <p:spPr>
            <a:xfrm>
              <a:off x="2892212" y="1458576"/>
              <a:ext cx="8483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Health</a:t>
              </a:r>
              <a:endParaRPr lang="id-ID" dirty="0"/>
            </a:p>
          </p:txBody>
        </p:sp>
      </p:grp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r="29327"/>
          <a:stretch/>
        </p:blipFill>
        <p:spPr/>
      </p:pic>
    </p:spTree>
    <p:extLst>
      <p:ext uri="{BB962C8B-B14F-4D97-AF65-F5344CB8AC3E}">
        <p14:creationId xmlns:p14="http://schemas.microsoft.com/office/powerpoint/2010/main" val="3425874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1" b="28091"/>
          <a:stretch>
            <a:fillRect/>
          </a:stretch>
        </p:blipFill>
        <p:spPr/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A6B17FD-F211-492C-8BA7-F28995F26E9B}"/>
              </a:ext>
            </a:extLst>
          </p:cNvPr>
          <p:cNvGrpSpPr/>
          <p:nvPr/>
        </p:nvGrpSpPr>
        <p:grpSpPr>
          <a:xfrm>
            <a:off x="1063147" y="833726"/>
            <a:ext cx="5410201" cy="1119602"/>
            <a:chOff x="1070745" y="1540022"/>
            <a:chExt cx="5410201" cy="1119602"/>
          </a:xfrm>
        </p:grpSpPr>
        <p:sp>
          <p:nvSpPr>
            <p:cNvPr id="25" name="Text Placeholder 2">
              <a:extLst>
                <a:ext uri="{FF2B5EF4-FFF2-40B4-BE49-F238E27FC236}">
                  <a16:creationId xmlns="" xmlns:a16="http://schemas.microsoft.com/office/drawing/2014/main" id="{D789C723-51FF-49F2-B79E-594198AAF909}"/>
                </a:ext>
              </a:extLst>
            </p:cNvPr>
            <p:cNvSpPr txBox="1">
              <a:spLocks/>
            </p:cNvSpPr>
            <p:nvPr/>
          </p:nvSpPr>
          <p:spPr>
            <a:xfrm>
              <a:off x="1070745" y="1540022"/>
              <a:ext cx="541020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0E8F2B3-4242-4BA7-A48D-D4DE37A30D9B}"/>
                </a:ext>
              </a:extLst>
            </p:cNvPr>
            <p:cNvGrpSpPr/>
            <p:nvPr/>
          </p:nvGrpSpPr>
          <p:grpSpPr>
            <a:xfrm flipH="1">
              <a:off x="1195384" y="2272213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23" name="Rectangle: Rounded Corners 22">
                <a:extLst>
                  <a:ext uri="{FF2B5EF4-FFF2-40B4-BE49-F238E27FC236}">
                    <a16:creationId xmlns="" xmlns:a16="http://schemas.microsoft.com/office/drawing/2014/main" id="{004BE00B-A79D-4284-9A6F-F5045DE45456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8152A888-EBBE-4F81-8551-3BA9CEB89483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2442148-80F0-46C7-A406-6E6C05D20739}"/>
              </a:ext>
            </a:extLst>
          </p:cNvPr>
          <p:cNvSpPr/>
          <p:nvPr/>
        </p:nvSpPr>
        <p:spPr>
          <a:xfrm>
            <a:off x="1636295" y="5042738"/>
            <a:ext cx="891941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Nunc viverra imperdiet enim. Fusce est. Vivamus a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tellus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614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r="7218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FD7CBAA-DB40-4A63-976B-3BE2A5F07822}"/>
              </a:ext>
            </a:extLst>
          </p:cNvPr>
          <p:cNvSpPr/>
          <p:nvPr/>
        </p:nvSpPr>
        <p:spPr>
          <a:xfrm>
            <a:off x="882251" y="2189654"/>
            <a:ext cx="385017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Nunc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imperdiet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est.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tellus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Pellentesque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habitant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morbi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tristique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senectus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netus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fames ac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turpis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Proin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pharetra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nonummy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pede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en-US" sz="14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1EEB713-1F93-491D-92E7-4D4D9AEEB8EE}"/>
              </a:ext>
            </a:extLst>
          </p:cNvPr>
          <p:cNvGrpSpPr/>
          <p:nvPr/>
        </p:nvGrpSpPr>
        <p:grpSpPr>
          <a:xfrm>
            <a:off x="882251" y="1154586"/>
            <a:ext cx="5410201" cy="1119602"/>
            <a:chOff x="1070745" y="1540022"/>
            <a:chExt cx="5410201" cy="1119602"/>
          </a:xfrm>
        </p:grpSpPr>
        <p:sp>
          <p:nvSpPr>
            <p:cNvPr id="13" name="Text Placeholder 2">
              <a:extLst>
                <a:ext uri="{FF2B5EF4-FFF2-40B4-BE49-F238E27FC236}">
                  <a16:creationId xmlns="" xmlns:a16="http://schemas.microsoft.com/office/drawing/2014/main" id="{4091FBBC-5E4F-4A7B-BB1F-B99E3CA6A8C1}"/>
                </a:ext>
              </a:extLst>
            </p:cNvPr>
            <p:cNvSpPr txBox="1">
              <a:spLocks/>
            </p:cNvSpPr>
            <p:nvPr/>
          </p:nvSpPr>
          <p:spPr>
            <a:xfrm>
              <a:off x="1070745" y="1540022"/>
              <a:ext cx="541020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C008F67-EA2A-470C-B000-569F312B36F0}"/>
                </a:ext>
              </a:extLst>
            </p:cNvPr>
            <p:cNvGrpSpPr/>
            <p:nvPr/>
          </p:nvGrpSpPr>
          <p:grpSpPr>
            <a:xfrm flipH="1">
              <a:off x="1195384" y="2272213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E1567759-A74E-498D-9020-9EE14613FAAF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AA57D763-4936-4D93-A5B6-9D3DC9E46548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42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2017-Blue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066DCA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933</Words>
  <Application>Microsoft Office PowerPoint</Application>
  <PresentationFormat>Widescreen</PresentationFormat>
  <Paragraphs>95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Gill Sans</vt:lpstr>
      <vt:lpstr>Roboto Light</vt:lpstr>
      <vt:lpstr>Roboto Medium</vt:lpstr>
      <vt:lpstr>Segoe UI</vt:lpstr>
      <vt:lpstr>Segoe UI Light</vt:lpstr>
      <vt:lpstr>Yellowtail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pratamayoga</dc:creator>
  <cp:lastModifiedBy>rayan shah</cp:lastModifiedBy>
  <cp:revision>167</cp:revision>
  <dcterms:created xsi:type="dcterms:W3CDTF">2017-08-02T01:18:33Z</dcterms:created>
  <dcterms:modified xsi:type="dcterms:W3CDTF">2019-06-27T12:20:20Z</dcterms:modified>
</cp:coreProperties>
</file>