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64" r:id="rId3"/>
    <p:sldMasterId id="2147483666" r:id="rId4"/>
    <p:sldMasterId id="2147483669" r:id="rId5"/>
    <p:sldMasterId id="2147483671" r:id="rId6"/>
  </p:sldMasterIdLst>
  <p:notesMasterIdLst>
    <p:notesMasterId r:id="rId32"/>
  </p:notesMasterIdLst>
  <p:handoutMasterIdLst>
    <p:handoutMasterId r:id="rId33"/>
  </p:handoutMasterIdLst>
  <p:sldIdLst>
    <p:sldId id="256" r:id="rId7"/>
    <p:sldId id="257" r:id="rId8"/>
    <p:sldId id="258" r:id="rId9"/>
    <p:sldId id="259" r:id="rId10"/>
    <p:sldId id="260" r:id="rId11"/>
    <p:sldId id="261" r:id="rId12"/>
    <p:sldId id="285" r:id="rId13"/>
    <p:sldId id="263" r:id="rId14"/>
    <p:sldId id="264" r:id="rId15"/>
    <p:sldId id="267" r:id="rId16"/>
    <p:sldId id="265" r:id="rId17"/>
    <p:sldId id="266" r:id="rId18"/>
    <p:sldId id="268" r:id="rId19"/>
    <p:sldId id="270" r:id="rId20"/>
    <p:sldId id="271" r:id="rId21"/>
    <p:sldId id="272" r:id="rId22"/>
    <p:sldId id="273" r:id="rId23"/>
    <p:sldId id="275" r:id="rId24"/>
    <p:sldId id="276" r:id="rId25"/>
    <p:sldId id="279" r:id="rId26"/>
    <p:sldId id="280" r:id="rId27"/>
    <p:sldId id="284" r:id="rId28"/>
    <p:sldId id="282" r:id="rId29"/>
    <p:sldId id="283" r:id="rId30"/>
    <p:sldId id="3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A941"/>
    <a:srgbClr val="2E2E2E"/>
    <a:srgbClr val="DFCC63"/>
    <a:srgbClr val="FEF1DE"/>
    <a:srgbClr val="EBC65F"/>
    <a:srgbClr val="FDE4BF"/>
    <a:srgbClr val="E7B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44" autoAdjust="0"/>
  </p:normalViewPr>
  <p:slideViewPr>
    <p:cSldViewPr>
      <p:cViewPr varScale="1">
        <p:scale>
          <a:sx n="114" d="100"/>
          <a:sy n="114" d="100"/>
        </p:scale>
        <p:origin x="474" y="102"/>
      </p:cViewPr>
      <p:guideLst>
        <p:guide orient="horz" pos="2160"/>
        <p:guide pos="3840"/>
      </p:guideLst>
    </p:cSldViewPr>
  </p:slideViewPr>
  <p:notesTextViewPr>
    <p:cViewPr>
      <p:scale>
        <a:sx n="3" d="2"/>
        <a:sy n="3" d="2"/>
      </p:scale>
      <p:origin x="0" y="0"/>
    </p:cViewPr>
  </p:notesTextViewPr>
  <p:notesViewPr>
    <p:cSldViewPr>
      <p:cViewPr varScale="1">
        <p:scale>
          <a:sx n="54" d="100"/>
          <a:sy n="54" d="100"/>
        </p:scale>
        <p:origin x="2820" y="84"/>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62690D-07BE-4BD9-B13C-426DBBF7941A}" type="datetimeFigureOut">
              <a:rPr lang="en-US" smtClean="0"/>
              <a:t>11/18/2019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856AB5-947F-46BC-A9E5-B1DE26887AB6}" type="slidenum">
              <a:rPr lang="en-US" smtClean="0"/>
              <a:t>‹#›</a:t>
            </a:fld>
            <a:endParaRPr lang="en-US"/>
          </a:p>
        </p:txBody>
      </p:sp>
    </p:spTree>
    <p:extLst>
      <p:ext uri="{BB962C8B-B14F-4D97-AF65-F5344CB8AC3E}">
        <p14:creationId xmlns:p14="http://schemas.microsoft.com/office/powerpoint/2010/main" val="90445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5EA38-2A22-46F2-AC26-ACEDA50BE0F9}"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813866-0793-423E-A390-03A8F24E9492}" type="slidenum">
              <a:rPr lang="en-US" smtClean="0"/>
              <a:t>‹#›</a:t>
            </a:fld>
            <a:endParaRPr lang="en-US"/>
          </a:p>
        </p:txBody>
      </p:sp>
    </p:spTree>
    <p:extLst>
      <p:ext uri="{BB962C8B-B14F-4D97-AF65-F5344CB8AC3E}">
        <p14:creationId xmlns:p14="http://schemas.microsoft.com/office/powerpoint/2010/main" val="3995275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813866-0793-423E-A390-03A8F24E9492}" type="slidenum">
              <a:rPr lang="en-US" smtClean="0"/>
              <a:t>1</a:t>
            </a:fld>
            <a:endParaRPr lang="en-US"/>
          </a:p>
        </p:txBody>
      </p:sp>
    </p:spTree>
    <p:extLst>
      <p:ext uri="{BB962C8B-B14F-4D97-AF65-F5344CB8AC3E}">
        <p14:creationId xmlns:p14="http://schemas.microsoft.com/office/powerpoint/2010/main" val="200389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49667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1309442" y="1428750"/>
            <a:ext cx="3779394" cy="432020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4" name="Picture Placeholder 7"/>
          <p:cNvSpPr>
            <a:spLocks noGrp="1"/>
          </p:cNvSpPr>
          <p:nvPr>
            <p:ph type="pic" sz="quarter" idx="13"/>
          </p:nvPr>
        </p:nvSpPr>
        <p:spPr>
          <a:xfrm>
            <a:off x="1309442" y="5927863"/>
            <a:ext cx="3779394" cy="432020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71501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309442" y="-930137"/>
            <a:ext cx="3779394" cy="432020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3108267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hasCustomPrompt="1"/>
          </p:nvPr>
        </p:nvSpPr>
        <p:spPr/>
        <p:txBody>
          <a:bodyPr/>
          <a:lstStyle/>
          <a:p>
            <a:r>
              <a:rPr lang="en-US" dirty="0"/>
              <a:t> </a:t>
            </a:r>
          </a:p>
        </p:txBody>
      </p:sp>
    </p:spTree>
    <p:extLst>
      <p:ext uri="{BB962C8B-B14F-4D97-AF65-F5344CB8AC3E}">
        <p14:creationId xmlns:p14="http://schemas.microsoft.com/office/powerpoint/2010/main" val="1188148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1052189" y="0"/>
            <a:ext cx="4564840" cy="685799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4" name="Picture Placeholder 7"/>
          <p:cNvSpPr>
            <a:spLocks noGrp="1"/>
          </p:cNvSpPr>
          <p:nvPr>
            <p:ph type="pic" sz="quarter" idx="13"/>
          </p:nvPr>
        </p:nvSpPr>
        <p:spPr>
          <a:xfrm>
            <a:off x="5740304" y="4654841"/>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5" name="Picture Placeholder 7"/>
          <p:cNvSpPr>
            <a:spLocks noGrp="1"/>
          </p:cNvSpPr>
          <p:nvPr>
            <p:ph type="pic" sz="quarter" idx="14"/>
          </p:nvPr>
        </p:nvSpPr>
        <p:spPr>
          <a:xfrm>
            <a:off x="8309675" y="4654841"/>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6" name="Picture Placeholder 7"/>
          <p:cNvSpPr>
            <a:spLocks noGrp="1"/>
          </p:cNvSpPr>
          <p:nvPr>
            <p:ph type="pic" sz="quarter" idx="15"/>
          </p:nvPr>
        </p:nvSpPr>
        <p:spPr>
          <a:xfrm>
            <a:off x="10879046" y="4654842"/>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417462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1052190" y="1180485"/>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12" name="Picture Placeholder 7"/>
          <p:cNvSpPr>
            <a:spLocks noGrp="1"/>
          </p:cNvSpPr>
          <p:nvPr>
            <p:ph type="pic" sz="quarter" idx="13"/>
          </p:nvPr>
        </p:nvSpPr>
        <p:spPr>
          <a:xfrm>
            <a:off x="3599365" y="1180485"/>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13" name="Picture Placeholder 7"/>
          <p:cNvSpPr>
            <a:spLocks noGrp="1"/>
          </p:cNvSpPr>
          <p:nvPr>
            <p:ph type="pic" sz="quarter" idx="14"/>
          </p:nvPr>
        </p:nvSpPr>
        <p:spPr>
          <a:xfrm>
            <a:off x="6146540" y="1180485"/>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14" name="Picture Placeholder 7"/>
          <p:cNvSpPr>
            <a:spLocks noGrp="1"/>
          </p:cNvSpPr>
          <p:nvPr>
            <p:ph type="pic" sz="quarter" idx="15"/>
          </p:nvPr>
        </p:nvSpPr>
        <p:spPr>
          <a:xfrm>
            <a:off x="8693715" y="1180485"/>
            <a:ext cx="2446096" cy="2203158"/>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4272282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1509486" y="1698172"/>
            <a:ext cx="2446096" cy="227874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8" name="Picture Placeholder 7"/>
          <p:cNvSpPr>
            <a:spLocks noGrp="1"/>
          </p:cNvSpPr>
          <p:nvPr>
            <p:ph type="pic" sz="quarter" idx="13"/>
          </p:nvPr>
        </p:nvSpPr>
        <p:spPr>
          <a:xfrm>
            <a:off x="7822761" y="1698172"/>
            <a:ext cx="2446096" cy="227874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9" name="Picture Placeholder 7"/>
          <p:cNvSpPr>
            <a:spLocks noGrp="1"/>
          </p:cNvSpPr>
          <p:nvPr>
            <p:ph type="pic" sz="quarter" idx="14"/>
          </p:nvPr>
        </p:nvSpPr>
        <p:spPr>
          <a:xfrm>
            <a:off x="1509486" y="4089612"/>
            <a:ext cx="2446096" cy="227874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10" name="Picture Placeholder 7"/>
          <p:cNvSpPr>
            <a:spLocks noGrp="1"/>
          </p:cNvSpPr>
          <p:nvPr>
            <p:ph type="pic" sz="quarter" idx="15"/>
          </p:nvPr>
        </p:nvSpPr>
        <p:spPr>
          <a:xfrm>
            <a:off x="7822761" y="4089612"/>
            <a:ext cx="2446096" cy="227874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889334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1052189" y="0"/>
            <a:ext cx="4564840" cy="685799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239553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55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5791201" y="522515"/>
            <a:ext cx="5435600" cy="284479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2005155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33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4739824" y="5334000"/>
            <a:ext cx="3323770" cy="352425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4" name="Picture Placeholder 7"/>
          <p:cNvSpPr>
            <a:spLocks noGrp="1"/>
          </p:cNvSpPr>
          <p:nvPr>
            <p:ph type="pic" sz="quarter" idx="11"/>
          </p:nvPr>
        </p:nvSpPr>
        <p:spPr>
          <a:xfrm>
            <a:off x="514350" y="4457700"/>
            <a:ext cx="4021365" cy="344805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54562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1276351" y="0"/>
            <a:ext cx="4857749" cy="6857999"/>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75397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7"/>
          <p:cNvSpPr>
            <a:spLocks noGrp="1"/>
          </p:cNvSpPr>
          <p:nvPr>
            <p:ph type="pic" sz="quarter" idx="15"/>
          </p:nvPr>
        </p:nvSpPr>
        <p:spPr>
          <a:xfrm>
            <a:off x="4953000" y="0"/>
            <a:ext cx="6210300" cy="68580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859295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7"/>
          <p:cNvSpPr>
            <a:spLocks noGrp="1"/>
          </p:cNvSpPr>
          <p:nvPr>
            <p:ph type="pic" sz="quarter" idx="15"/>
          </p:nvPr>
        </p:nvSpPr>
        <p:spPr>
          <a:xfrm>
            <a:off x="7924800" y="0"/>
            <a:ext cx="2895600" cy="25908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4" name="Picture Placeholder 7"/>
          <p:cNvSpPr>
            <a:spLocks noGrp="1"/>
          </p:cNvSpPr>
          <p:nvPr>
            <p:ph type="pic" sz="quarter" idx="16"/>
          </p:nvPr>
        </p:nvSpPr>
        <p:spPr>
          <a:xfrm>
            <a:off x="7922986" y="2590800"/>
            <a:ext cx="2895600" cy="42672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5" name="Picture Placeholder 7"/>
          <p:cNvSpPr>
            <a:spLocks noGrp="1"/>
          </p:cNvSpPr>
          <p:nvPr>
            <p:ph type="pic" sz="quarter" idx="17"/>
          </p:nvPr>
        </p:nvSpPr>
        <p:spPr>
          <a:xfrm>
            <a:off x="5032829" y="0"/>
            <a:ext cx="2895600" cy="40005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6" name="Picture Placeholder 7"/>
          <p:cNvSpPr>
            <a:spLocks noGrp="1"/>
          </p:cNvSpPr>
          <p:nvPr>
            <p:ph type="pic" sz="quarter" idx="18"/>
          </p:nvPr>
        </p:nvSpPr>
        <p:spPr>
          <a:xfrm>
            <a:off x="5032829" y="4000500"/>
            <a:ext cx="2895600" cy="28575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2339150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7"/>
          <p:cNvSpPr>
            <a:spLocks noGrp="1"/>
          </p:cNvSpPr>
          <p:nvPr>
            <p:ph type="pic" sz="quarter" idx="17"/>
          </p:nvPr>
        </p:nvSpPr>
        <p:spPr>
          <a:xfrm>
            <a:off x="1457615"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8" name="Picture Placeholder 7"/>
          <p:cNvSpPr>
            <a:spLocks noGrp="1"/>
          </p:cNvSpPr>
          <p:nvPr>
            <p:ph type="pic" sz="quarter" idx="18"/>
          </p:nvPr>
        </p:nvSpPr>
        <p:spPr>
          <a:xfrm>
            <a:off x="4886589"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9" name="Picture Placeholder 7"/>
          <p:cNvSpPr>
            <a:spLocks noGrp="1"/>
          </p:cNvSpPr>
          <p:nvPr>
            <p:ph type="pic" sz="quarter" idx="19"/>
          </p:nvPr>
        </p:nvSpPr>
        <p:spPr>
          <a:xfrm>
            <a:off x="8315563"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583907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7"/>
          <p:cNvSpPr>
            <a:spLocks noGrp="1"/>
          </p:cNvSpPr>
          <p:nvPr>
            <p:ph type="pic" sz="quarter" idx="17"/>
          </p:nvPr>
        </p:nvSpPr>
        <p:spPr>
          <a:xfrm>
            <a:off x="635744"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5" name="Picture Placeholder 7"/>
          <p:cNvSpPr>
            <a:spLocks noGrp="1"/>
          </p:cNvSpPr>
          <p:nvPr>
            <p:ph type="pic" sz="quarter" idx="18"/>
          </p:nvPr>
        </p:nvSpPr>
        <p:spPr>
          <a:xfrm>
            <a:off x="4064718"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6" name="Picture Placeholder 7"/>
          <p:cNvSpPr>
            <a:spLocks noGrp="1"/>
          </p:cNvSpPr>
          <p:nvPr>
            <p:ph type="pic" sz="quarter" idx="19"/>
          </p:nvPr>
        </p:nvSpPr>
        <p:spPr>
          <a:xfrm>
            <a:off x="7493692" y="1081727"/>
            <a:ext cx="3205789" cy="25527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3313333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7"/>
          <p:cNvSpPr>
            <a:spLocks noGrp="1"/>
          </p:cNvSpPr>
          <p:nvPr>
            <p:ph type="pic" sz="quarter" idx="19"/>
          </p:nvPr>
        </p:nvSpPr>
        <p:spPr>
          <a:xfrm>
            <a:off x="7348817" y="1618381"/>
            <a:ext cx="3205789" cy="4468654"/>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559956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7"/>
          <p:cNvSpPr>
            <a:spLocks noGrp="1"/>
          </p:cNvSpPr>
          <p:nvPr>
            <p:ph type="pic" sz="quarter" idx="19"/>
          </p:nvPr>
        </p:nvSpPr>
        <p:spPr>
          <a:xfrm>
            <a:off x="1785762" y="1618381"/>
            <a:ext cx="3205789" cy="4468654"/>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522789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7"/>
          <p:cNvSpPr>
            <a:spLocks noGrp="1"/>
          </p:cNvSpPr>
          <p:nvPr>
            <p:ph type="pic" sz="quarter" idx="19"/>
          </p:nvPr>
        </p:nvSpPr>
        <p:spPr>
          <a:xfrm>
            <a:off x="1114667" y="1184931"/>
            <a:ext cx="3205789" cy="4468654"/>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5" name="Picture Placeholder 7"/>
          <p:cNvSpPr>
            <a:spLocks noGrp="1"/>
          </p:cNvSpPr>
          <p:nvPr>
            <p:ph type="pic" sz="quarter" idx="20"/>
          </p:nvPr>
        </p:nvSpPr>
        <p:spPr>
          <a:xfrm>
            <a:off x="7871546" y="1184931"/>
            <a:ext cx="3205789" cy="4468654"/>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55615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4739824" y="-1524000"/>
            <a:ext cx="3323770" cy="352425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
        <p:nvSpPr>
          <p:cNvPr id="12" name="Picture Placeholder 7"/>
          <p:cNvSpPr>
            <a:spLocks noGrp="1"/>
          </p:cNvSpPr>
          <p:nvPr>
            <p:ph type="pic" sz="quarter" idx="14"/>
          </p:nvPr>
        </p:nvSpPr>
        <p:spPr>
          <a:xfrm>
            <a:off x="514350" y="-2400300"/>
            <a:ext cx="4021365" cy="344805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135093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8187874" y="-2600098"/>
            <a:ext cx="3323770" cy="4252686"/>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3840005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6610350" y="0"/>
            <a:ext cx="4444094" cy="68580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413203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1123950" y="0"/>
            <a:ext cx="4444094" cy="6858000"/>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225500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397565" y="336567"/>
            <a:ext cx="5110831" cy="365486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366851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7"/>
          <p:cNvSpPr>
            <a:spLocks noGrp="1"/>
          </p:cNvSpPr>
          <p:nvPr>
            <p:ph type="pic" sz="quarter" idx="12"/>
          </p:nvPr>
        </p:nvSpPr>
        <p:spPr>
          <a:xfrm>
            <a:off x="6434601" y="1601569"/>
            <a:ext cx="3926785" cy="365486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250401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1848757" y="1601569"/>
            <a:ext cx="3926785" cy="3654862"/>
          </a:xfrm>
          <a:prstGeom prst="rect">
            <a:avLst/>
          </a:prstGeom>
          <a:pattFill prst="pct5">
            <a:fgClr>
              <a:schemeClr val="accent1"/>
            </a:fgClr>
            <a:bgClr>
              <a:schemeClr val="bg1"/>
            </a:bgClr>
          </a:pattFill>
        </p:spPr>
        <p:txBody>
          <a:bodyPr/>
          <a:lstStyle>
            <a:lvl1pPr>
              <a:defRPr sz="1000">
                <a:latin typeface="+mn-lt"/>
              </a:defRPr>
            </a:lvl1pPr>
          </a:lstStyle>
          <a:p>
            <a:endParaRPr lang="en-US"/>
          </a:p>
        </p:txBody>
      </p:sp>
    </p:spTree>
    <p:extLst>
      <p:ext uri="{BB962C8B-B14F-4D97-AF65-F5344CB8AC3E}">
        <p14:creationId xmlns:p14="http://schemas.microsoft.com/office/powerpoint/2010/main" val="310335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680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9" r:id="rId9"/>
    <p:sldLayoutId id="2147483657" r:id="rId10"/>
    <p:sldLayoutId id="2147483658"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378116"/>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1"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14707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94415"/>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406"/>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010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C83EEC0-D0FE-4309-98FC-B45B5ADA3B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7" b="7817"/>
          <a:stretch>
            <a:fillRect/>
          </a:stretch>
        </p:blipFill>
        <p:spPr/>
      </p:pic>
      <p:sp>
        <p:nvSpPr>
          <p:cNvPr id="13" name="Rectangle 12">
            <a:extLst>
              <a:ext uri="{FF2B5EF4-FFF2-40B4-BE49-F238E27FC236}">
                <a16:creationId xmlns:a16="http://schemas.microsoft.com/office/drawing/2014/main" id="{8ED0F8FE-689B-4A05-963E-181366187F8D}"/>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18727" y="221876"/>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454746" y="221876"/>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318727" y="361157"/>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454746" y="361157"/>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7" name="Straight Connector 16"/>
          <p:cNvCxnSpPr>
            <a:cxnSpLocks/>
          </p:cNvCxnSpPr>
          <p:nvPr/>
        </p:nvCxnSpPr>
        <p:spPr>
          <a:xfrm flipV="1">
            <a:off x="364122" y="5163672"/>
            <a:ext cx="0" cy="1694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87822" y="2448101"/>
            <a:ext cx="8389578" cy="1323439"/>
          </a:xfrm>
          <a:prstGeom prst="rect">
            <a:avLst/>
          </a:prstGeom>
          <a:noFill/>
        </p:spPr>
        <p:txBody>
          <a:bodyPr wrap="square" rtlCol="0">
            <a:spAutoFit/>
          </a:bodyPr>
          <a:lstStyle/>
          <a:p>
            <a:r>
              <a:rPr lang="en-US" sz="8000" b="1" dirty="0">
                <a:solidFill>
                  <a:schemeClr val="bg1"/>
                </a:solidFill>
              </a:rPr>
              <a:t>FOOD LOVE</a:t>
            </a:r>
          </a:p>
        </p:txBody>
      </p:sp>
      <p:sp>
        <p:nvSpPr>
          <p:cNvPr id="5" name="TextBox 4"/>
          <p:cNvSpPr txBox="1"/>
          <p:nvPr/>
        </p:nvSpPr>
        <p:spPr>
          <a:xfrm>
            <a:off x="1333500" y="3886200"/>
            <a:ext cx="4000500" cy="400110"/>
          </a:xfrm>
          <a:prstGeom prst="rect">
            <a:avLst/>
          </a:prstGeom>
          <a:noFill/>
        </p:spPr>
        <p:txBody>
          <a:bodyPr wrap="square" rtlCol="0">
            <a:spAutoFit/>
          </a:bodyPr>
          <a:lstStyle/>
          <a:p>
            <a:r>
              <a:rPr lang="en-US" sz="2000" dirty="0">
                <a:solidFill>
                  <a:schemeClr val="bg1"/>
                </a:solidFill>
              </a:rPr>
              <a:t>DELICIOUS PRESENTATION</a:t>
            </a:r>
          </a:p>
        </p:txBody>
      </p:sp>
      <p:sp>
        <p:nvSpPr>
          <p:cNvPr id="18" name="Rounded Rectangle 17"/>
          <p:cNvSpPr/>
          <p:nvPr/>
        </p:nvSpPr>
        <p:spPr>
          <a:xfrm>
            <a:off x="1371601" y="4800600"/>
            <a:ext cx="2171700" cy="571500"/>
          </a:xfrm>
          <a:prstGeom prst="roundRect">
            <a:avLst>
              <a:gd name="adj" fmla="val 50000"/>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GET IT NOW</a:t>
            </a:r>
          </a:p>
        </p:txBody>
      </p:sp>
      <p:sp>
        <p:nvSpPr>
          <p:cNvPr id="19" name="TextBox 18"/>
          <p:cNvSpPr txBox="1"/>
          <p:nvPr/>
        </p:nvSpPr>
        <p:spPr>
          <a:xfrm rot="16200000">
            <a:off x="-518211" y="3972779"/>
            <a:ext cx="1764667" cy="338554"/>
          </a:xfrm>
          <a:prstGeom prst="rect">
            <a:avLst/>
          </a:prstGeom>
          <a:noFill/>
        </p:spPr>
        <p:txBody>
          <a:bodyPr wrap="square" rtlCol="0">
            <a:spAutoFit/>
          </a:bodyPr>
          <a:lstStyle/>
          <a:p>
            <a:r>
              <a:rPr lang="en-US" sz="1600" dirty="0">
                <a:solidFill>
                  <a:schemeClr val="bg1"/>
                </a:solidFill>
              </a:rPr>
              <a:t>FOOD LOVE</a:t>
            </a:r>
          </a:p>
        </p:txBody>
      </p:sp>
      <p:sp>
        <p:nvSpPr>
          <p:cNvPr id="20" name="Oval 19"/>
          <p:cNvSpPr/>
          <p:nvPr/>
        </p:nvSpPr>
        <p:spPr>
          <a:xfrm>
            <a:off x="590765" y="221876"/>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p:cNvSpPr/>
          <p:nvPr/>
        </p:nvSpPr>
        <p:spPr>
          <a:xfrm>
            <a:off x="590765" y="361157"/>
            <a:ext cx="91354" cy="913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7" name="Straight Connector 26"/>
          <p:cNvCxnSpPr>
            <a:cxnSpLocks/>
          </p:cNvCxnSpPr>
          <p:nvPr/>
        </p:nvCxnSpPr>
        <p:spPr>
          <a:xfrm flipV="1">
            <a:off x="11827878" y="0"/>
            <a:ext cx="0" cy="45139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10834903" y="5243296"/>
            <a:ext cx="1985949" cy="338554"/>
          </a:xfrm>
          <a:prstGeom prst="rect">
            <a:avLst/>
          </a:prstGeom>
          <a:noFill/>
        </p:spPr>
        <p:txBody>
          <a:bodyPr wrap="square" rtlCol="0">
            <a:spAutoFit/>
          </a:bodyPr>
          <a:lstStyle/>
          <a:p>
            <a:r>
              <a:rPr lang="en-US" sz="1600" dirty="0">
                <a:solidFill>
                  <a:schemeClr val="bg1"/>
                </a:solidFill>
              </a:rPr>
              <a:t>PRESENTATION</a:t>
            </a:r>
          </a:p>
        </p:txBody>
      </p:sp>
    </p:spTree>
    <p:extLst>
      <p:ext uri="{BB962C8B-B14F-4D97-AF65-F5344CB8AC3E}">
        <p14:creationId xmlns:p14="http://schemas.microsoft.com/office/powerpoint/2010/main" val="164209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flipV="1">
            <a:off x="11850327" y="1"/>
            <a:ext cx="0" cy="472439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19900" y="1078547"/>
            <a:ext cx="3361818" cy="1278555"/>
          </a:xfrm>
          <a:prstGeom prst="rect">
            <a:avLst/>
          </a:prstGeom>
          <a:noFill/>
        </p:spPr>
        <p:txBody>
          <a:bodyPr wrap="none" rtlCol="0">
            <a:spAutoFit/>
          </a:bodyPr>
          <a:lstStyle/>
          <a:p>
            <a:pPr>
              <a:lnSpc>
                <a:spcPct val="80000"/>
              </a:lnSpc>
            </a:pPr>
            <a:r>
              <a:rPr lang="en-US" sz="4800" b="1" dirty="0">
                <a:solidFill>
                  <a:srgbClr val="2E2E2E"/>
                </a:solidFill>
              </a:rPr>
              <a:t>Meet </a:t>
            </a:r>
          </a:p>
          <a:p>
            <a:pPr>
              <a:lnSpc>
                <a:spcPct val="80000"/>
              </a:lnSpc>
            </a:pPr>
            <a:r>
              <a:rPr lang="en-US" sz="4800" b="1" dirty="0">
                <a:solidFill>
                  <a:srgbClr val="2E2E2E"/>
                </a:solidFill>
              </a:rPr>
              <a:t>Our Team</a:t>
            </a:r>
          </a:p>
        </p:txBody>
      </p:sp>
      <p:sp>
        <p:nvSpPr>
          <p:cNvPr id="25" name="TextBox 24"/>
          <p:cNvSpPr txBox="1"/>
          <p:nvPr/>
        </p:nvSpPr>
        <p:spPr>
          <a:xfrm>
            <a:off x="6819900" y="2476500"/>
            <a:ext cx="3396342" cy="615105"/>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a:t>
            </a:r>
          </a:p>
        </p:txBody>
      </p:sp>
      <p:sp>
        <p:nvSpPr>
          <p:cNvPr id="26" name="Rounded Rectangle 25"/>
          <p:cNvSpPr/>
          <p:nvPr/>
        </p:nvSpPr>
        <p:spPr>
          <a:xfrm>
            <a:off x="6894873" y="3564020"/>
            <a:ext cx="1677627" cy="512680"/>
          </a:xfrm>
          <a:prstGeom prst="roundRect">
            <a:avLst>
              <a:gd name="adj" fmla="val 5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E2E2E"/>
                </a:solidFill>
              </a:rPr>
              <a:t>VIEW MORE</a:t>
            </a:r>
          </a:p>
        </p:txBody>
      </p:sp>
      <p:pic>
        <p:nvPicPr>
          <p:cNvPr id="19" name="Picture Placeholder 18">
            <a:extLst>
              <a:ext uri="{FF2B5EF4-FFF2-40B4-BE49-F238E27FC236}">
                <a16:creationId xmlns:a16="http://schemas.microsoft.com/office/drawing/2014/main" id="{3A45E26C-DC16-4CE2-ADA8-C25DDFD7A0C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87" r="87"/>
          <a:stretch>
            <a:fillRect/>
          </a:stretch>
        </p:blipFill>
        <p:spPr/>
      </p:pic>
      <p:pic>
        <p:nvPicPr>
          <p:cNvPr id="21" name="Picture Placeholder 20">
            <a:extLst>
              <a:ext uri="{FF2B5EF4-FFF2-40B4-BE49-F238E27FC236}">
                <a16:creationId xmlns:a16="http://schemas.microsoft.com/office/drawing/2014/main" id="{4A193E47-2B3F-4F1D-94F2-5C4096B1C34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024" b="5024"/>
          <a:stretch>
            <a:fillRect/>
          </a:stretch>
        </p:blipFill>
        <p:spPr/>
      </p:pic>
      <p:pic>
        <p:nvPicPr>
          <p:cNvPr id="23" name="Picture Placeholder 22">
            <a:extLst>
              <a:ext uri="{FF2B5EF4-FFF2-40B4-BE49-F238E27FC236}">
                <a16:creationId xmlns:a16="http://schemas.microsoft.com/office/drawing/2014/main" id="{3D72BC24-133F-48C4-A72E-2839D231115D}"/>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4964" b="4964"/>
          <a:stretch>
            <a:fillRect/>
          </a:stretch>
        </p:blipFill>
        <p:spPr/>
      </p:pic>
      <p:pic>
        <p:nvPicPr>
          <p:cNvPr id="28" name="Picture Placeholder 27">
            <a:extLst>
              <a:ext uri="{FF2B5EF4-FFF2-40B4-BE49-F238E27FC236}">
                <a16:creationId xmlns:a16="http://schemas.microsoft.com/office/drawing/2014/main" id="{24E19C8A-93C0-4289-92F9-1A63BE9AD32A}"/>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4904" b="4904"/>
          <a:stretch>
            <a:fillRect/>
          </a:stretch>
        </p:blipFill>
        <p:spPr/>
      </p:pic>
    </p:spTree>
    <p:extLst>
      <p:ext uri="{BB962C8B-B14F-4D97-AF65-F5344CB8AC3E}">
        <p14:creationId xmlns:p14="http://schemas.microsoft.com/office/powerpoint/2010/main" val="169804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 y="2484503"/>
            <a:ext cx="12192001" cy="438502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93715" y="1180485"/>
            <a:ext cx="2446096" cy="328900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46540" y="1180485"/>
            <a:ext cx="2446096" cy="328900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6" name="Oval 5"/>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99365" y="1180485"/>
            <a:ext cx="2446096" cy="328900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52190" y="1180485"/>
            <a:ext cx="2446096" cy="328900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52189" y="3647231"/>
            <a:ext cx="2446098" cy="338554"/>
          </a:xfrm>
          <a:prstGeom prst="rect">
            <a:avLst/>
          </a:prstGeom>
          <a:noFill/>
        </p:spPr>
        <p:txBody>
          <a:bodyPr wrap="square" rtlCol="0">
            <a:spAutoFit/>
          </a:bodyPr>
          <a:lstStyle/>
          <a:p>
            <a:pPr algn="ctr"/>
            <a:r>
              <a:rPr lang="en-US" sz="1600" b="1">
                <a:solidFill>
                  <a:srgbClr val="2E2E2E"/>
                </a:solidFill>
              </a:rPr>
              <a:t>Michael.</a:t>
            </a:r>
          </a:p>
        </p:txBody>
      </p:sp>
      <p:sp>
        <p:nvSpPr>
          <p:cNvPr id="32" name="TextBox 31"/>
          <p:cNvSpPr txBox="1"/>
          <p:nvPr/>
        </p:nvSpPr>
        <p:spPr>
          <a:xfrm>
            <a:off x="1059446" y="5434890"/>
            <a:ext cx="4027811" cy="830997"/>
          </a:xfrm>
          <a:prstGeom prst="rect">
            <a:avLst/>
          </a:prstGeom>
          <a:noFill/>
        </p:spPr>
        <p:txBody>
          <a:bodyPr wrap="square" rtlCol="0">
            <a:spAutoFit/>
          </a:bodyPr>
          <a:lstStyle/>
          <a:p>
            <a:r>
              <a:rPr lang="en-US" sz="4800" b="1">
                <a:solidFill>
                  <a:srgbClr val="2E2E2E"/>
                </a:solidFill>
              </a:rPr>
              <a:t>Our Chef.</a:t>
            </a:r>
          </a:p>
        </p:txBody>
      </p:sp>
      <p:sp>
        <p:nvSpPr>
          <p:cNvPr id="33" name="TextBox 32"/>
          <p:cNvSpPr txBox="1"/>
          <p:nvPr/>
        </p:nvSpPr>
        <p:spPr>
          <a:xfrm>
            <a:off x="1052188" y="3910819"/>
            <a:ext cx="2446098" cy="338554"/>
          </a:xfrm>
          <a:prstGeom prst="rect">
            <a:avLst/>
          </a:prstGeom>
          <a:noFill/>
        </p:spPr>
        <p:txBody>
          <a:bodyPr wrap="square" rtlCol="0">
            <a:spAutoFit/>
          </a:bodyPr>
          <a:lstStyle/>
          <a:p>
            <a:pPr algn="ctr"/>
            <a:r>
              <a:rPr lang="en-US" sz="1600">
                <a:solidFill>
                  <a:srgbClr val="2E2E2E"/>
                </a:solidFill>
              </a:rPr>
              <a:t>Chef.</a:t>
            </a:r>
          </a:p>
        </p:txBody>
      </p:sp>
      <p:sp>
        <p:nvSpPr>
          <p:cNvPr id="34" name="TextBox 33"/>
          <p:cNvSpPr txBox="1"/>
          <p:nvPr/>
        </p:nvSpPr>
        <p:spPr>
          <a:xfrm>
            <a:off x="3599365" y="3647231"/>
            <a:ext cx="2446098" cy="338554"/>
          </a:xfrm>
          <a:prstGeom prst="rect">
            <a:avLst/>
          </a:prstGeom>
          <a:noFill/>
        </p:spPr>
        <p:txBody>
          <a:bodyPr wrap="square" rtlCol="0">
            <a:spAutoFit/>
          </a:bodyPr>
          <a:lstStyle/>
          <a:p>
            <a:pPr algn="ctr"/>
            <a:r>
              <a:rPr lang="en-US" sz="1600" b="1">
                <a:solidFill>
                  <a:srgbClr val="2E2E2E"/>
                </a:solidFill>
              </a:rPr>
              <a:t>Jhosep.</a:t>
            </a:r>
          </a:p>
        </p:txBody>
      </p:sp>
      <p:sp>
        <p:nvSpPr>
          <p:cNvPr id="35" name="TextBox 34"/>
          <p:cNvSpPr txBox="1"/>
          <p:nvPr/>
        </p:nvSpPr>
        <p:spPr>
          <a:xfrm>
            <a:off x="3599364" y="3910819"/>
            <a:ext cx="2446098" cy="338554"/>
          </a:xfrm>
          <a:prstGeom prst="rect">
            <a:avLst/>
          </a:prstGeom>
          <a:noFill/>
        </p:spPr>
        <p:txBody>
          <a:bodyPr wrap="square" rtlCol="0">
            <a:spAutoFit/>
          </a:bodyPr>
          <a:lstStyle/>
          <a:p>
            <a:pPr algn="ctr"/>
            <a:r>
              <a:rPr lang="en-US" sz="1600">
                <a:solidFill>
                  <a:srgbClr val="2E2E2E"/>
                </a:solidFill>
              </a:rPr>
              <a:t>Chef.</a:t>
            </a:r>
          </a:p>
        </p:txBody>
      </p:sp>
      <p:sp>
        <p:nvSpPr>
          <p:cNvPr id="36" name="TextBox 35"/>
          <p:cNvSpPr txBox="1"/>
          <p:nvPr/>
        </p:nvSpPr>
        <p:spPr>
          <a:xfrm>
            <a:off x="6146541" y="3647231"/>
            <a:ext cx="2446098" cy="338554"/>
          </a:xfrm>
          <a:prstGeom prst="rect">
            <a:avLst/>
          </a:prstGeom>
          <a:noFill/>
        </p:spPr>
        <p:txBody>
          <a:bodyPr wrap="square" rtlCol="0">
            <a:spAutoFit/>
          </a:bodyPr>
          <a:lstStyle/>
          <a:p>
            <a:pPr algn="ctr"/>
            <a:r>
              <a:rPr lang="en-US" sz="1600" b="1">
                <a:solidFill>
                  <a:srgbClr val="2E2E2E"/>
                </a:solidFill>
              </a:rPr>
              <a:t>Chris.</a:t>
            </a:r>
          </a:p>
        </p:txBody>
      </p:sp>
      <p:sp>
        <p:nvSpPr>
          <p:cNvPr id="37" name="TextBox 36"/>
          <p:cNvSpPr txBox="1"/>
          <p:nvPr/>
        </p:nvSpPr>
        <p:spPr>
          <a:xfrm>
            <a:off x="6146540" y="3910819"/>
            <a:ext cx="2446098" cy="338554"/>
          </a:xfrm>
          <a:prstGeom prst="rect">
            <a:avLst/>
          </a:prstGeom>
          <a:noFill/>
        </p:spPr>
        <p:txBody>
          <a:bodyPr wrap="square" rtlCol="0">
            <a:spAutoFit/>
          </a:bodyPr>
          <a:lstStyle/>
          <a:p>
            <a:pPr algn="ctr"/>
            <a:r>
              <a:rPr lang="en-US" sz="1600">
                <a:solidFill>
                  <a:srgbClr val="2E2E2E"/>
                </a:solidFill>
              </a:rPr>
              <a:t>Chef.</a:t>
            </a:r>
          </a:p>
        </p:txBody>
      </p:sp>
      <p:sp>
        <p:nvSpPr>
          <p:cNvPr id="38" name="TextBox 37"/>
          <p:cNvSpPr txBox="1"/>
          <p:nvPr/>
        </p:nvSpPr>
        <p:spPr>
          <a:xfrm>
            <a:off x="8693717" y="3647231"/>
            <a:ext cx="2446098" cy="338554"/>
          </a:xfrm>
          <a:prstGeom prst="rect">
            <a:avLst/>
          </a:prstGeom>
          <a:noFill/>
        </p:spPr>
        <p:txBody>
          <a:bodyPr wrap="square" rtlCol="0">
            <a:spAutoFit/>
          </a:bodyPr>
          <a:lstStyle/>
          <a:p>
            <a:pPr algn="ctr"/>
            <a:r>
              <a:rPr lang="en-US" sz="1600" b="1">
                <a:solidFill>
                  <a:srgbClr val="2E2E2E"/>
                </a:solidFill>
              </a:rPr>
              <a:t>Asghrd.</a:t>
            </a:r>
          </a:p>
        </p:txBody>
      </p:sp>
      <p:sp>
        <p:nvSpPr>
          <p:cNvPr id="39" name="TextBox 38"/>
          <p:cNvSpPr txBox="1"/>
          <p:nvPr/>
        </p:nvSpPr>
        <p:spPr>
          <a:xfrm>
            <a:off x="8693716" y="3910819"/>
            <a:ext cx="2446098" cy="338554"/>
          </a:xfrm>
          <a:prstGeom prst="rect">
            <a:avLst/>
          </a:prstGeom>
          <a:noFill/>
        </p:spPr>
        <p:txBody>
          <a:bodyPr wrap="square" rtlCol="0">
            <a:spAutoFit/>
          </a:bodyPr>
          <a:lstStyle/>
          <a:p>
            <a:pPr algn="ctr"/>
            <a:r>
              <a:rPr lang="en-US" sz="1600">
                <a:solidFill>
                  <a:srgbClr val="2E2E2E"/>
                </a:solidFill>
              </a:rPr>
              <a:t>Chef.</a:t>
            </a:r>
          </a:p>
        </p:txBody>
      </p:sp>
      <p:pic>
        <p:nvPicPr>
          <p:cNvPr id="20" name="Picture Placeholder 19">
            <a:extLst>
              <a:ext uri="{FF2B5EF4-FFF2-40B4-BE49-F238E27FC236}">
                <a16:creationId xmlns:a16="http://schemas.microsoft.com/office/drawing/2014/main" id="{7F69F6F0-3775-4CD7-B601-17DEE07E403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5056" b="5056"/>
          <a:stretch>
            <a:fillRect/>
          </a:stretch>
        </p:blipFill>
        <p:spPr/>
      </p:pic>
      <p:pic>
        <p:nvPicPr>
          <p:cNvPr id="22" name="Picture Placeholder 21">
            <a:extLst>
              <a:ext uri="{FF2B5EF4-FFF2-40B4-BE49-F238E27FC236}">
                <a16:creationId xmlns:a16="http://schemas.microsoft.com/office/drawing/2014/main" id="{DDD9EEA0-E5CB-40C6-87A8-0D6158305B7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997" b="4997"/>
          <a:stretch>
            <a:fillRect/>
          </a:stretch>
        </p:blipFill>
        <p:spPr/>
      </p:pic>
      <p:pic>
        <p:nvPicPr>
          <p:cNvPr id="24" name="Picture Placeholder 23">
            <a:extLst>
              <a:ext uri="{FF2B5EF4-FFF2-40B4-BE49-F238E27FC236}">
                <a16:creationId xmlns:a16="http://schemas.microsoft.com/office/drawing/2014/main" id="{E963F067-E4FA-4046-9870-529C23EE3FCC}"/>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4997" b="4997"/>
          <a:stretch>
            <a:fillRect/>
          </a:stretch>
        </p:blipFill>
        <p:spPr/>
      </p:pic>
      <p:pic>
        <p:nvPicPr>
          <p:cNvPr id="27" name="Picture Placeholder 26">
            <a:extLst>
              <a:ext uri="{FF2B5EF4-FFF2-40B4-BE49-F238E27FC236}">
                <a16:creationId xmlns:a16="http://schemas.microsoft.com/office/drawing/2014/main" id="{6C0C9F8C-6F12-4F45-A6AD-69E45B9D4225}"/>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4936" b="4936"/>
          <a:stretch>
            <a:fillRect/>
          </a:stretch>
        </p:blipFill>
        <p:spPr/>
      </p:pic>
    </p:spTree>
    <p:extLst>
      <p:ext uri="{BB962C8B-B14F-4D97-AF65-F5344CB8AC3E}">
        <p14:creationId xmlns:p14="http://schemas.microsoft.com/office/powerpoint/2010/main" val="159965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0"/>
            <a:ext cx="12192001" cy="438502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1850327" y="221877"/>
            <a:ext cx="0" cy="4292066"/>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8" name="Oval 7"/>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318727" y="5163671"/>
            <a:ext cx="0" cy="1546411"/>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943600" y="1698172"/>
            <a:ext cx="4325257" cy="2278742"/>
          </a:xfrm>
          <a:prstGeom prst="rect">
            <a:avLst/>
          </a:prstGeom>
          <a:solidFill>
            <a:schemeClr val="bg1"/>
          </a:solidFill>
          <a:ln>
            <a:noFill/>
          </a:ln>
          <a:effectLst>
            <a:outerShdw blurRad="596900" dist="1524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43600" y="4089612"/>
            <a:ext cx="4325257" cy="2278742"/>
          </a:xfrm>
          <a:prstGeom prst="rect">
            <a:avLst/>
          </a:prstGeom>
          <a:solidFill>
            <a:schemeClr val="bg1"/>
          </a:solidFill>
          <a:ln>
            <a:noFill/>
          </a:ln>
          <a:effectLst>
            <a:outerShdw blurRad="596900" dist="1524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09486" y="1698172"/>
            <a:ext cx="4325257" cy="2278742"/>
          </a:xfrm>
          <a:prstGeom prst="rect">
            <a:avLst/>
          </a:prstGeom>
          <a:solidFill>
            <a:schemeClr val="bg1"/>
          </a:solidFill>
          <a:ln>
            <a:noFill/>
          </a:ln>
          <a:effectLst>
            <a:outerShdw blurRad="596900" dist="1524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509486" y="4089612"/>
            <a:ext cx="4325257" cy="2278742"/>
          </a:xfrm>
          <a:prstGeom prst="rect">
            <a:avLst/>
          </a:prstGeom>
          <a:solidFill>
            <a:schemeClr val="bg1"/>
          </a:solidFill>
          <a:ln>
            <a:noFill/>
          </a:ln>
          <a:effectLst>
            <a:outerShdw blurRad="596900" dist="1524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241046" y="452511"/>
            <a:ext cx="4027811" cy="830997"/>
          </a:xfrm>
          <a:prstGeom prst="rect">
            <a:avLst/>
          </a:prstGeom>
          <a:noFill/>
        </p:spPr>
        <p:txBody>
          <a:bodyPr wrap="square" rtlCol="0">
            <a:spAutoFit/>
          </a:bodyPr>
          <a:lstStyle/>
          <a:p>
            <a:pPr algn="r"/>
            <a:r>
              <a:rPr lang="en-US" sz="4800" b="1">
                <a:solidFill>
                  <a:srgbClr val="2E2E2E"/>
                </a:solidFill>
              </a:rPr>
              <a:t>Our Staff.</a:t>
            </a:r>
          </a:p>
        </p:txBody>
      </p:sp>
      <p:sp>
        <p:nvSpPr>
          <p:cNvPr id="34" name="TextBox 33"/>
          <p:cNvSpPr txBox="1"/>
          <p:nvPr/>
        </p:nvSpPr>
        <p:spPr>
          <a:xfrm>
            <a:off x="3955581" y="2610367"/>
            <a:ext cx="1879161" cy="338554"/>
          </a:xfrm>
          <a:prstGeom prst="rect">
            <a:avLst/>
          </a:prstGeom>
          <a:noFill/>
        </p:spPr>
        <p:txBody>
          <a:bodyPr wrap="square" rtlCol="0">
            <a:spAutoFit/>
          </a:bodyPr>
          <a:lstStyle/>
          <a:p>
            <a:pPr algn="ctr"/>
            <a:r>
              <a:rPr lang="en-US" sz="1600" b="1">
                <a:solidFill>
                  <a:srgbClr val="2E2E2E"/>
                </a:solidFill>
              </a:rPr>
              <a:t>Asean</a:t>
            </a:r>
          </a:p>
        </p:txBody>
      </p:sp>
      <p:sp>
        <p:nvSpPr>
          <p:cNvPr id="35" name="TextBox 34"/>
          <p:cNvSpPr txBox="1"/>
          <p:nvPr/>
        </p:nvSpPr>
        <p:spPr>
          <a:xfrm>
            <a:off x="3955580" y="2873955"/>
            <a:ext cx="1879161" cy="338554"/>
          </a:xfrm>
          <a:prstGeom prst="rect">
            <a:avLst/>
          </a:prstGeom>
          <a:noFill/>
        </p:spPr>
        <p:txBody>
          <a:bodyPr wrap="square" rtlCol="0">
            <a:spAutoFit/>
          </a:bodyPr>
          <a:lstStyle/>
          <a:p>
            <a:pPr algn="ctr"/>
            <a:r>
              <a:rPr lang="en-US" sz="1600">
                <a:solidFill>
                  <a:srgbClr val="2E2E2E"/>
                </a:solidFill>
              </a:rPr>
              <a:t>Chef.</a:t>
            </a:r>
          </a:p>
        </p:txBody>
      </p:sp>
      <p:sp>
        <p:nvSpPr>
          <p:cNvPr id="36" name="TextBox 35"/>
          <p:cNvSpPr txBox="1"/>
          <p:nvPr/>
        </p:nvSpPr>
        <p:spPr>
          <a:xfrm>
            <a:off x="5943598" y="2610367"/>
            <a:ext cx="1879161" cy="338554"/>
          </a:xfrm>
          <a:prstGeom prst="rect">
            <a:avLst/>
          </a:prstGeom>
          <a:noFill/>
        </p:spPr>
        <p:txBody>
          <a:bodyPr wrap="square" rtlCol="0">
            <a:spAutoFit/>
          </a:bodyPr>
          <a:lstStyle/>
          <a:p>
            <a:pPr algn="ctr"/>
            <a:r>
              <a:rPr lang="en-US" sz="1600" b="1">
                <a:solidFill>
                  <a:srgbClr val="2E2E2E"/>
                </a:solidFill>
              </a:rPr>
              <a:t>Micea</a:t>
            </a:r>
          </a:p>
        </p:txBody>
      </p:sp>
      <p:sp>
        <p:nvSpPr>
          <p:cNvPr id="37" name="TextBox 36"/>
          <p:cNvSpPr txBox="1"/>
          <p:nvPr/>
        </p:nvSpPr>
        <p:spPr>
          <a:xfrm>
            <a:off x="5943597" y="2873955"/>
            <a:ext cx="1879161" cy="338554"/>
          </a:xfrm>
          <a:prstGeom prst="rect">
            <a:avLst/>
          </a:prstGeom>
          <a:noFill/>
        </p:spPr>
        <p:txBody>
          <a:bodyPr wrap="square" rtlCol="0">
            <a:spAutoFit/>
          </a:bodyPr>
          <a:lstStyle/>
          <a:p>
            <a:pPr algn="ctr"/>
            <a:r>
              <a:rPr lang="en-US" sz="1600">
                <a:solidFill>
                  <a:srgbClr val="2E2E2E"/>
                </a:solidFill>
              </a:rPr>
              <a:t>Chef.</a:t>
            </a:r>
          </a:p>
        </p:txBody>
      </p:sp>
      <p:sp>
        <p:nvSpPr>
          <p:cNvPr id="38" name="TextBox 37"/>
          <p:cNvSpPr txBox="1"/>
          <p:nvPr/>
        </p:nvSpPr>
        <p:spPr>
          <a:xfrm>
            <a:off x="3955580" y="4983420"/>
            <a:ext cx="1879161" cy="338554"/>
          </a:xfrm>
          <a:prstGeom prst="rect">
            <a:avLst/>
          </a:prstGeom>
          <a:noFill/>
        </p:spPr>
        <p:txBody>
          <a:bodyPr wrap="square" rtlCol="0">
            <a:spAutoFit/>
          </a:bodyPr>
          <a:lstStyle/>
          <a:p>
            <a:pPr algn="ctr"/>
            <a:r>
              <a:rPr lang="en-US" sz="1600" b="1">
                <a:solidFill>
                  <a:srgbClr val="2E2E2E"/>
                </a:solidFill>
              </a:rPr>
              <a:t>Jusneo</a:t>
            </a:r>
          </a:p>
        </p:txBody>
      </p:sp>
      <p:sp>
        <p:nvSpPr>
          <p:cNvPr id="39" name="TextBox 38"/>
          <p:cNvSpPr txBox="1"/>
          <p:nvPr/>
        </p:nvSpPr>
        <p:spPr>
          <a:xfrm>
            <a:off x="3955579" y="5247008"/>
            <a:ext cx="1879161" cy="338554"/>
          </a:xfrm>
          <a:prstGeom prst="rect">
            <a:avLst/>
          </a:prstGeom>
          <a:noFill/>
        </p:spPr>
        <p:txBody>
          <a:bodyPr wrap="square" rtlCol="0">
            <a:spAutoFit/>
          </a:bodyPr>
          <a:lstStyle/>
          <a:p>
            <a:pPr algn="ctr"/>
            <a:r>
              <a:rPr lang="en-US" sz="1600">
                <a:solidFill>
                  <a:srgbClr val="2E2E2E"/>
                </a:solidFill>
              </a:rPr>
              <a:t>Chef.</a:t>
            </a:r>
          </a:p>
        </p:txBody>
      </p:sp>
      <p:sp>
        <p:nvSpPr>
          <p:cNvPr id="40" name="TextBox 39"/>
          <p:cNvSpPr txBox="1"/>
          <p:nvPr/>
        </p:nvSpPr>
        <p:spPr>
          <a:xfrm>
            <a:off x="5943597" y="4983420"/>
            <a:ext cx="1879161" cy="338554"/>
          </a:xfrm>
          <a:prstGeom prst="rect">
            <a:avLst/>
          </a:prstGeom>
          <a:noFill/>
        </p:spPr>
        <p:txBody>
          <a:bodyPr wrap="square" rtlCol="0">
            <a:spAutoFit/>
          </a:bodyPr>
          <a:lstStyle/>
          <a:p>
            <a:pPr algn="ctr"/>
            <a:r>
              <a:rPr lang="en-US" sz="1600" b="1">
                <a:solidFill>
                  <a:srgbClr val="2E2E2E"/>
                </a:solidFill>
              </a:rPr>
              <a:t>Bapara</a:t>
            </a:r>
          </a:p>
        </p:txBody>
      </p:sp>
      <p:sp>
        <p:nvSpPr>
          <p:cNvPr id="41" name="TextBox 40"/>
          <p:cNvSpPr txBox="1"/>
          <p:nvPr/>
        </p:nvSpPr>
        <p:spPr>
          <a:xfrm>
            <a:off x="5943596" y="5247008"/>
            <a:ext cx="1879161" cy="338554"/>
          </a:xfrm>
          <a:prstGeom prst="rect">
            <a:avLst/>
          </a:prstGeom>
          <a:noFill/>
        </p:spPr>
        <p:txBody>
          <a:bodyPr wrap="square" rtlCol="0">
            <a:spAutoFit/>
          </a:bodyPr>
          <a:lstStyle/>
          <a:p>
            <a:pPr algn="ctr"/>
            <a:r>
              <a:rPr lang="en-US" sz="1600">
                <a:solidFill>
                  <a:srgbClr val="2E2E2E"/>
                </a:solidFill>
              </a:rPr>
              <a:t>Chef.</a:t>
            </a:r>
          </a:p>
        </p:txBody>
      </p:sp>
      <p:pic>
        <p:nvPicPr>
          <p:cNvPr id="20" name="Picture Placeholder 19">
            <a:extLst>
              <a:ext uri="{FF2B5EF4-FFF2-40B4-BE49-F238E27FC236}">
                <a16:creationId xmlns:a16="http://schemas.microsoft.com/office/drawing/2014/main" id="{99792861-7FFD-42AA-B395-C99CB686029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3439" b="3439"/>
          <a:stretch>
            <a:fillRect/>
          </a:stretch>
        </p:blipFill>
        <p:spPr/>
      </p:pic>
      <p:pic>
        <p:nvPicPr>
          <p:cNvPr id="24" name="Picture Placeholder 23">
            <a:extLst>
              <a:ext uri="{FF2B5EF4-FFF2-40B4-BE49-F238E27FC236}">
                <a16:creationId xmlns:a16="http://schemas.microsoft.com/office/drawing/2014/main" id="{8C6FE56A-AABA-4624-A35C-71645DBA895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3469" b="3469"/>
          <a:stretch>
            <a:fillRect/>
          </a:stretch>
        </p:blipFill>
        <p:spPr/>
      </p:pic>
      <p:pic>
        <p:nvPicPr>
          <p:cNvPr id="26" name="Picture Placeholder 25">
            <a:extLst>
              <a:ext uri="{FF2B5EF4-FFF2-40B4-BE49-F238E27FC236}">
                <a16:creationId xmlns:a16="http://schemas.microsoft.com/office/drawing/2014/main" id="{894664F7-52A0-442C-A2A3-6E89A264B224}"/>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3407" b="3407"/>
          <a:stretch>
            <a:fillRect/>
          </a:stretch>
        </p:blipFill>
        <p:spPr/>
      </p:pic>
      <p:pic>
        <p:nvPicPr>
          <p:cNvPr id="22" name="Picture Placeholder 21">
            <a:extLst>
              <a:ext uri="{FF2B5EF4-FFF2-40B4-BE49-F238E27FC236}">
                <a16:creationId xmlns:a16="http://schemas.microsoft.com/office/drawing/2014/main" id="{A3A7269F-3A00-44C6-9394-AEEFFEC1E474}"/>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3377" b="3377"/>
          <a:stretch>
            <a:fillRect/>
          </a:stretch>
        </p:blipFill>
        <p:spPr/>
      </p:pic>
    </p:spTree>
    <p:extLst>
      <p:ext uri="{BB962C8B-B14F-4D97-AF65-F5344CB8AC3E}">
        <p14:creationId xmlns:p14="http://schemas.microsoft.com/office/powerpoint/2010/main" val="415576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cxnSp>
        <p:nvCxnSpPr>
          <p:cNvPr id="7" name="Straight Connector 6"/>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9" name="Oval 8"/>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24442" y="1465588"/>
            <a:ext cx="3858749" cy="584775"/>
          </a:xfrm>
          <a:prstGeom prst="rect">
            <a:avLst/>
          </a:prstGeom>
          <a:noFill/>
        </p:spPr>
        <p:txBody>
          <a:bodyPr wrap="none" rtlCol="0">
            <a:spAutoFit/>
          </a:bodyPr>
          <a:lstStyle/>
          <a:p>
            <a:r>
              <a:rPr lang="en-US" sz="3200" b="1" dirty="0">
                <a:solidFill>
                  <a:srgbClr val="2E2E2E"/>
                </a:solidFill>
              </a:rPr>
              <a:t>CHRIS MARQUEZ</a:t>
            </a:r>
          </a:p>
        </p:txBody>
      </p:sp>
      <p:sp>
        <p:nvSpPr>
          <p:cNvPr id="17" name="TextBox 16"/>
          <p:cNvSpPr txBox="1"/>
          <p:nvPr/>
        </p:nvSpPr>
        <p:spPr>
          <a:xfrm>
            <a:off x="7024442" y="2895600"/>
            <a:ext cx="3757858" cy="2554097"/>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 Ipsum has been the It is a long established fact that a reader will be distracted by the readable content of a page when looking at its layout. The point of using Lorem Ipsum is that it has a more-or-less normal distribution of letters, as opposed to using 'Content here, content here', </a:t>
            </a:r>
          </a:p>
        </p:txBody>
      </p:sp>
      <p:sp>
        <p:nvSpPr>
          <p:cNvPr id="18" name="TextBox 17"/>
          <p:cNvSpPr txBox="1"/>
          <p:nvPr/>
        </p:nvSpPr>
        <p:spPr>
          <a:xfrm>
            <a:off x="7024442" y="2209800"/>
            <a:ext cx="1587294" cy="369332"/>
          </a:xfrm>
          <a:prstGeom prst="rect">
            <a:avLst/>
          </a:prstGeom>
          <a:noFill/>
        </p:spPr>
        <p:txBody>
          <a:bodyPr wrap="none" rtlCol="0">
            <a:spAutoFit/>
          </a:bodyPr>
          <a:lstStyle/>
          <a:p>
            <a:r>
              <a:rPr lang="en-US" dirty="0">
                <a:solidFill>
                  <a:srgbClr val="2E2E2E"/>
                </a:solidFill>
              </a:rPr>
              <a:t>Chef Leader</a:t>
            </a:r>
          </a:p>
        </p:txBody>
      </p:sp>
      <p:pic>
        <p:nvPicPr>
          <p:cNvPr id="6" name="Picture Placeholder 5">
            <a:extLst>
              <a:ext uri="{FF2B5EF4-FFF2-40B4-BE49-F238E27FC236}">
                <a16:creationId xmlns:a16="http://schemas.microsoft.com/office/drawing/2014/main" id="{3B6783C4-4FCD-47BB-B3C0-FC97ADFFEE0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7788" r="27788"/>
          <a:stretch>
            <a:fillRect/>
          </a:stretch>
        </p:blipFill>
        <p:spPr/>
      </p:pic>
    </p:spTree>
    <p:extLst>
      <p:ext uri="{BB962C8B-B14F-4D97-AF65-F5344CB8AC3E}">
        <p14:creationId xmlns:p14="http://schemas.microsoft.com/office/powerpoint/2010/main" val="27095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2" name="Oval 1"/>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Oval 2"/>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 name="Straight Connector 7"/>
          <p:cNvCxnSpPr>
            <a:cxnSpLocks/>
          </p:cNvCxnSpPr>
          <p:nvPr/>
        </p:nvCxnSpPr>
        <p:spPr>
          <a:xfrm flipV="1">
            <a:off x="318727" y="5163672"/>
            <a:ext cx="0" cy="1694328"/>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flipV="1">
            <a:off x="11850327" y="0"/>
            <a:ext cx="0" cy="4513943"/>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16" name="TextBox 15"/>
          <p:cNvSpPr txBox="1"/>
          <p:nvPr/>
        </p:nvSpPr>
        <p:spPr>
          <a:xfrm>
            <a:off x="1314215" y="1160084"/>
            <a:ext cx="3360215" cy="1569660"/>
          </a:xfrm>
          <a:prstGeom prst="rect">
            <a:avLst/>
          </a:prstGeom>
          <a:noFill/>
        </p:spPr>
        <p:txBody>
          <a:bodyPr wrap="none" rtlCol="0">
            <a:spAutoFit/>
          </a:bodyPr>
          <a:lstStyle/>
          <a:p>
            <a:r>
              <a:rPr lang="en-US" sz="4800" b="1" dirty="0">
                <a:solidFill>
                  <a:srgbClr val="2E2E2E"/>
                </a:solidFill>
              </a:rPr>
              <a:t>QUICK </a:t>
            </a:r>
          </a:p>
          <a:p>
            <a:r>
              <a:rPr lang="en-US" sz="4800" b="1" dirty="0">
                <a:solidFill>
                  <a:srgbClr val="2E2E2E"/>
                </a:solidFill>
              </a:rPr>
              <a:t>SERVICES</a:t>
            </a:r>
          </a:p>
        </p:txBody>
      </p:sp>
      <p:sp>
        <p:nvSpPr>
          <p:cNvPr id="17" name="Rectangle 16"/>
          <p:cNvSpPr/>
          <p:nvPr/>
        </p:nvSpPr>
        <p:spPr>
          <a:xfrm>
            <a:off x="8555252" y="4299409"/>
            <a:ext cx="2322533" cy="197134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41573" y="4299409"/>
            <a:ext cx="2322533" cy="197134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27894" y="4299409"/>
            <a:ext cx="2322533" cy="197134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14215" y="4299409"/>
            <a:ext cx="2322533" cy="1971348"/>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14215" y="3657600"/>
            <a:ext cx="6015499" cy="338106"/>
          </a:xfrm>
          <a:prstGeom prst="rect">
            <a:avLst/>
          </a:prstGeom>
          <a:noFill/>
        </p:spPr>
        <p:txBody>
          <a:bodyPr wrap="square" rtlCol="0">
            <a:spAutoFit/>
          </a:bodyPr>
          <a:lstStyle/>
          <a:p>
            <a:pPr>
              <a:lnSpc>
                <a:spcPct val="150000"/>
              </a:lnSpc>
            </a:pPr>
            <a:r>
              <a:rPr lang="en-US" sz="1200">
                <a:solidFill>
                  <a:srgbClr val="2E2E2E"/>
                </a:solidFill>
              </a:rPr>
              <a:t>Lorem Ipsum is simply dummy text of the printing and typesetting industry</a:t>
            </a:r>
          </a:p>
        </p:txBody>
      </p:sp>
      <p:grpSp>
        <p:nvGrpSpPr>
          <p:cNvPr id="36" name="Group 35"/>
          <p:cNvGrpSpPr/>
          <p:nvPr/>
        </p:nvGrpSpPr>
        <p:grpSpPr>
          <a:xfrm>
            <a:off x="2115077" y="4763739"/>
            <a:ext cx="720808" cy="745557"/>
            <a:chOff x="2193925" y="4683125"/>
            <a:chExt cx="369888" cy="382588"/>
          </a:xfrm>
          <a:solidFill>
            <a:srgbClr val="2E2E2E"/>
          </a:solidFill>
        </p:grpSpPr>
        <p:sp>
          <p:nvSpPr>
            <p:cNvPr id="30" name="Freeform 5"/>
            <p:cNvSpPr>
              <a:spLocks noEditPoints="1"/>
            </p:cNvSpPr>
            <p:nvPr/>
          </p:nvSpPr>
          <p:spPr bwMode="auto">
            <a:xfrm>
              <a:off x="2193925" y="4683125"/>
              <a:ext cx="369888" cy="382588"/>
            </a:xfrm>
            <a:custGeom>
              <a:avLst/>
              <a:gdLst>
                <a:gd name="T0" fmla="*/ 1200 w 1440"/>
                <a:gd name="T1" fmla="*/ 720 h 1488"/>
                <a:gd name="T2" fmla="*/ 1080 w 1440"/>
                <a:gd name="T3" fmla="*/ 0 h 1488"/>
                <a:gd name="T4" fmla="*/ 240 w 1440"/>
                <a:gd name="T5" fmla="*/ 120 h 1488"/>
                <a:gd name="T6" fmla="*/ 120 w 1440"/>
                <a:gd name="T7" fmla="*/ 720 h 1488"/>
                <a:gd name="T8" fmla="*/ 0 w 1440"/>
                <a:gd name="T9" fmla="*/ 1320 h 1488"/>
                <a:gd name="T10" fmla="*/ 240 w 1440"/>
                <a:gd name="T11" fmla="*/ 1392 h 1488"/>
                <a:gd name="T12" fmla="*/ 312 w 1440"/>
                <a:gd name="T13" fmla="*/ 1488 h 1488"/>
                <a:gd name="T14" fmla="*/ 1200 w 1440"/>
                <a:gd name="T15" fmla="*/ 1416 h 1488"/>
                <a:gd name="T16" fmla="*/ 1368 w 1440"/>
                <a:gd name="T17" fmla="*/ 1392 h 1488"/>
                <a:gd name="T18" fmla="*/ 1440 w 1440"/>
                <a:gd name="T19" fmla="*/ 840 h 1488"/>
                <a:gd name="T20" fmla="*/ 1320 w 1440"/>
                <a:gd name="T21" fmla="*/ 768 h 1488"/>
                <a:gd name="T22" fmla="*/ 1392 w 1440"/>
                <a:gd name="T23" fmla="*/ 864 h 1488"/>
                <a:gd name="T24" fmla="*/ 1200 w 1440"/>
                <a:gd name="T25" fmla="*/ 768 h 1488"/>
                <a:gd name="T26" fmla="*/ 288 w 1440"/>
                <a:gd name="T27" fmla="*/ 120 h 1488"/>
                <a:gd name="T28" fmla="*/ 1080 w 1440"/>
                <a:gd name="T29" fmla="*/ 48 h 1488"/>
                <a:gd name="T30" fmla="*/ 1152 w 1440"/>
                <a:gd name="T31" fmla="*/ 240 h 1488"/>
                <a:gd name="T32" fmla="*/ 792 w 1440"/>
                <a:gd name="T33" fmla="*/ 144 h 1488"/>
                <a:gd name="T34" fmla="*/ 672 w 1440"/>
                <a:gd name="T35" fmla="*/ 120 h 1488"/>
                <a:gd name="T36" fmla="*/ 648 w 1440"/>
                <a:gd name="T37" fmla="*/ 240 h 1488"/>
                <a:gd name="T38" fmla="*/ 288 w 1440"/>
                <a:gd name="T39" fmla="*/ 120 h 1488"/>
                <a:gd name="T40" fmla="*/ 744 w 1440"/>
                <a:gd name="T41" fmla="*/ 360 h 1488"/>
                <a:gd name="T42" fmla="*/ 696 w 1440"/>
                <a:gd name="T43" fmla="*/ 168 h 1488"/>
                <a:gd name="T44" fmla="*/ 48 w 1440"/>
                <a:gd name="T45" fmla="*/ 840 h 1488"/>
                <a:gd name="T46" fmla="*/ 240 w 1440"/>
                <a:gd name="T47" fmla="*/ 768 h 1488"/>
                <a:gd name="T48" fmla="*/ 48 w 1440"/>
                <a:gd name="T49" fmla="*/ 864 h 1488"/>
                <a:gd name="T50" fmla="*/ 72 w 1440"/>
                <a:gd name="T51" fmla="*/ 1344 h 1488"/>
                <a:gd name="T52" fmla="*/ 48 w 1440"/>
                <a:gd name="T53" fmla="*/ 912 h 1488"/>
                <a:gd name="T54" fmla="*/ 240 w 1440"/>
                <a:gd name="T55" fmla="*/ 1344 h 1488"/>
                <a:gd name="T56" fmla="*/ 1152 w 1440"/>
                <a:gd name="T57" fmla="*/ 1416 h 1488"/>
                <a:gd name="T58" fmla="*/ 312 w 1440"/>
                <a:gd name="T59" fmla="*/ 1440 h 1488"/>
                <a:gd name="T60" fmla="*/ 288 w 1440"/>
                <a:gd name="T61" fmla="*/ 288 h 1488"/>
                <a:gd name="T62" fmla="*/ 648 w 1440"/>
                <a:gd name="T63" fmla="*/ 384 h 1488"/>
                <a:gd name="T64" fmla="*/ 768 w 1440"/>
                <a:gd name="T65" fmla="*/ 408 h 1488"/>
                <a:gd name="T66" fmla="*/ 792 w 1440"/>
                <a:gd name="T67" fmla="*/ 288 h 1488"/>
                <a:gd name="T68" fmla="*/ 1152 w 1440"/>
                <a:gd name="T69" fmla="*/ 1416 h 1488"/>
                <a:gd name="T70" fmla="*/ 1368 w 1440"/>
                <a:gd name="T71" fmla="*/ 1344 h 1488"/>
                <a:gd name="T72" fmla="*/ 1200 w 1440"/>
                <a:gd name="T73" fmla="*/ 912 h 1488"/>
                <a:gd name="T74" fmla="*/ 1392 w 1440"/>
                <a:gd name="T75" fmla="*/ 1320 h 1488"/>
                <a:gd name="T76" fmla="*/ 1392 w 1440"/>
                <a:gd name="T77" fmla="*/ 132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1488">
                  <a:moveTo>
                    <a:pt x="1320" y="720"/>
                  </a:moveTo>
                  <a:cubicBezTo>
                    <a:pt x="1200" y="720"/>
                    <a:pt x="1200" y="720"/>
                    <a:pt x="1200" y="720"/>
                  </a:cubicBezTo>
                  <a:cubicBezTo>
                    <a:pt x="1200" y="120"/>
                    <a:pt x="1200" y="120"/>
                    <a:pt x="1200" y="120"/>
                  </a:cubicBezTo>
                  <a:cubicBezTo>
                    <a:pt x="1200" y="54"/>
                    <a:pt x="1146" y="0"/>
                    <a:pt x="1080" y="0"/>
                  </a:cubicBezTo>
                  <a:cubicBezTo>
                    <a:pt x="360" y="0"/>
                    <a:pt x="360" y="0"/>
                    <a:pt x="360" y="0"/>
                  </a:cubicBezTo>
                  <a:cubicBezTo>
                    <a:pt x="294" y="0"/>
                    <a:pt x="240" y="54"/>
                    <a:pt x="240" y="120"/>
                  </a:cubicBezTo>
                  <a:cubicBezTo>
                    <a:pt x="240" y="720"/>
                    <a:pt x="240" y="720"/>
                    <a:pt x="240" y="720"/>
                  </a:cubicBezTo>
                  <a:cubicBezTo>
                    <a:pt x="120" y="720"/>
                    <a:pt x="120" y="720"/>
                    <a:pt x="120" y="720"/>
                  </a:cubicBezTo>
                  <a:cubicBezTo>
                    <a:pt x="54" y="720"/>
                    <a:pt x="0" y="774"/>
                    <a:pt x="0" y="840"/>
                  </a:cubicBezTo>
                  <a:cubicBezTo>
                    <a:pt x="0" y="1320"/>
                    <a:pt x="0" y="1320"/>
                    <a:pt x="0" y="1320"/>
                  </a:cubicBezTo>
                  <a:cubicBezTo>
                    <a:pt x="0" y="1360"/>
                    <a:pt x="32" y="1392"/>
                    <a:pt x="72" y="1392"/>
                  </a:cubicBezTo>
                  <a:cubicBezTo>
                    <a:pt x="240" y="1392"/>
                    <a:pt x="240" y="1392"/>
                    <a:pt x="240" y="1392"/>
                  </a:cubicBezTo>
                  <a:cubicBezTo>
                    <a:pt x="240" y="1416"/>
                    <a:pt x="240" y="1416"/>
                    <a:pt x="240" y="1416"/>
                  </a:cubicBezTo>
                  <a:cubicBezTo>
                    <a:pt x="240" y="1456"/>
                    <a:pt x="272" y="1488"/>
                    <a:pt x="312" y="1488"/>
                  </a:cubicBezTo>
                  <a:cubicBezTo>
                    <a:pt x="1128" y="1488"/>
                    <a:pt x="1128" y="1488"/>
                    <a:pt x="1128" y="1488"/>
                  </a:cubicBezTo>
                  <a:cubicBezTo>
                    <a:pt x="1168" y="1488"/>
                    <a:pt x="1200" y="1456"/>
                    <a:pt x="1200" y="1416"/>
                  </a:cubicBezTo>
                  <a:cubicBezTo>
                    <a:pt x="1200" y="1392"/>
                    <a:pt x="1200" y="1392"/>
                    <a:pt x="1200" y="1392"/>
                  </a:cubicBezTo>
                  <a:cubicBezTo>
                    <a:pt x="1368" y="1392"/>
                    <a:pt x="1368" y="1392"/>
                    <a:pt x="1368" y="1392"/>
                  </a:cubicBezTo>
                  <a:cubicBezTo>
                    <a:pt x="1408" y="1392"/>
                    <a:pt x="1440" y="1360"/>
                    <a:pt x="1440" y="1320"/>
                  </a:cubicBezTo>
                  <a:cubicBezTo>
                    <a:pt x="1440" y="840"/>
                    <a:pt x="1440" y="840"/>
                    <a:pt x="1440" y="840"/>
                  </a:cubicBezTo>
                  <a:cubicBezTo>
                    <a:pt x="1440" y="774"/>
                    <a:pt x="1386" y="720"/>
                    <a:pt x="1320" y="720"/>
                  </a:cubicBezTo>
                  <a:close/>
                  <a:moveTo>
                    <a:pt x="1320" y="768"/>
                  </a:moveTo>
                  <a:cubicBezTo>
                    <a:pt x="1360" y="768"/>
                    <a:pt x="1392" y="800"/>
                    <a:pt x="1392" y="840"/>
                  </a:cubicBezTo>
                  <a:cubicBezTo>
                    <a:pt x="1392" y="864"/>
                    <a:pt x="1392" y="864"/>
                    <a:pt x="1392" y="864"/>
                  </a:cubicBezTo>
                  <a:cubicBezTo>
                    <a:pt x="1200" y="864"/>
                    <a:pt x="1200" y="864"/>
                    <a:pt x="1200" y="864"/>
                  </a:cubicBezTo>
                  <a:cubicBezTo>
                    <a:pt x="1200" y="768"/>
                    <a:pt x="1200" y="768"/>
                    <a:pt x="1200" y="768"/>
                  </a:cubicBezTo>
                  <a:lnTo>
                    <a:pt x="1320" y="768"/>
                  </a:lnTo>
                  <a:close/>
                  <a:moveTo>
                    <a:pt x="288" y="120"/>
                  </a:moveTo>
                  <a:cubicBezTo>
                    <a:pt x="288" y="80"/>
                    <a:pt x="320" y="48"/>
                    <a:pt x="360" y="48"/>
                  </a:cubicBezTo>
                  <a:cubicBezTo>
                    <a:pt x="1080" y="48"/>
                    <a:pt x="1080" y="48"/>
                    <a:pt x="1080" y="48"/>
                  </a:cubicBezTo>
                  <a:cubicBezTo>
                    <a:pt x="1120" y="48"/>
                    <a:pt x="1152" y="80"/>
                    <a:pt x="1152" y="120"/>
                  </a:cubicBezTo>
                  <a:cubicBezTo>
                    <a:pt x="1152" y="240"/>
                    <a:pt x="1152" y="240"/>
                    <a:pt x="1152" y="240"/>
                  </a:cubicBezTo>
                  <a:cubicBezTo>
                    <a:pt x="792" y="240"/>
                    <a:pt x="792" y="240"/>
                    <a:pt x="792" y="240"/>
                  </a:cubicBezTo>
                  <a:cubicBezTo>
                    <a:pt x="792" y="144"/>
                    <a:pt x="792" y="144"/>
                    <a:pt x="792" y="144"/>
                  </a:cubicBezTo>
                  <a:cubicBezTo>
                    <a:pt x="792" y="131"/>
                    <a:pt x="781" y="120"/>
                    <a:pt x="768" y="120"/>
                  </a:cubicBezTo>
                  <a:cubicBezTo>
                    <a:pt x="672" y="120"/>
                    <a:pt x="672" y="120"/>
                    <a:pt x="672" y="120"/>
                  </a:cubicBezTo>
                  <a:cubicBezTo>
                    <a:pt x="659" y="120"/>
                    <a:pt x="648" y="131"/>
                    <a:pt x="648" y="144"/>
                  </a:cubicBezTo>
                  <a:cubicBezTo>
                    <a:pt x="648" y="240"/>
                    <a:pt x="648" y="240"/>
                    <a:pt x="648" y="240"/>
                  </a:cubicBezTo>
                  <a:cubicBezTo>
                    <a:pt x="288" y="240"/>
                    <a:pt x="288" y="240"/>
                    <a:pt x="288" y="240"/>
                  </a:cubicBezTo>
                  <a:lnTo>
                    <a:pt x="288" y="120"/>
                  </a:lnTo>
                  <a:close/>
                  <a:moveTo>
                    <a:pt x="744" y="168"/>
                  </a:moveTo>
                  <a:cubicBezTo>
                    <a:pt x="744" y="360"/>
                    <a:pt x="744" y="360"/>
                    <a:pt x="744" y="360"/>
                  </a:cubicBezTo>
                  <a:cubicBezTo>
                    <a:pt x="696" y="360"/>
                    <a:pt x="696" y="360"/>
                    <a:pt x="696" y="360"/>
                  </a:cubicBezTo>
                  <a:cubicBezTo>
                    <a:pt x="696" y="168"/>
                    <a:pt x="696" y="168"/>
                    <a:pt x="696" y="168"/>
                  </a:cubicBezTo>
                  <a:lnTo>
                    <a:pt x="744" y="168"/>
                  </a:lnTo>
                  <a:close/>
                  <a:moveTo>
                    <a:pt x="48" y="840"/>
                  </a:moveTo>
                  <a:cubicBezTo>
                    <a:pt x="48" y="800"/>
                    <a:pt x="80" y="768"/>
                    <a:pt x="120" y="768"/>
                  </a:cubicBezTo>
                  <a:cubicBezTo>
                    <a:pt x="240" y="768"/>
                    <a:pt x="240" y="768"/>
                    <a:pt x="240" y="768"/>
                  </a:cubicBezTo>
                  <a:cubicBezTo>
                    <a:pt x="240" y="864"/>
                    <a:pt x="240" y="864"/>
                    <a:pt x="240" y="864"/>
                  </a:cubicBezTo>
                  <a:cubicBezTo>
                    <a:pt x="48" y="864"/>
                    <a:pt x="48" y="864"/>
                    <a:pt x="48" y="864"/>
                  </a:cubicBezTo>
                  <a:lnTo>
                    <a:pt x="48" y="840"/>
                  </a:lnTo>
                  <a:close/>
                  <a:moveTo>
                    <a:pt x="72" y="1344"/>
                  </a:moveTo>
                  <a:cubicBezTo>
                    <a:pt x="59" y="1344"/>
                    <a:pt x="48" y="1333"/>
                    <a:pt x="48" y="1320"/>
                  </a:cubicBezTo>
                  <a:cubicBezTo>
                    <a:pt x="48" y="912"/>
                    <a:pt x="48" y="912"/>
                    <a:pt x="48" y="912"/>
                  </a:cubicBezTo>
                  <a:cubicBezTo>
                    <a:pt x="240" y="912"/>
                    <a:pt x="240" y="912"/>
                    <a:pt x="240" y="912"/>
                  </a:cubicBezTo>
                  <a:cubicBezTo>
                    <a:pt x="240" y="1344"/>
                    <a:pt x="240" y="1344"/>
                    <a:pt x="240" y="1344"/>
                  </a:cubicBezTo>
                  <a:lnTo>
                    <a:pt x="72" y="1344"/>
                  </a:lnTo>
                  <a:close/>
                  <a:moveTo>
                    <a:pt x="1152" y="1416"/>
                  </a:moveTo>
                  <a:cubicBezTo>
                    <a:pt x="1152" y="1429"/>
                    <a:pt x="1141" y="1440"/>
                    <a:pt x="1128" y="1440"/>
                  </a:cubicBezTo>
                  <a:cubicBezTo>
                    <a:pt x="312" y="1440"/>
                    <a:pt x="312" y="1440"/>
                    <a:pt x="312" y="1440"/>
                  </a:cubicBezTo>
                  <a:cubicBezTo>
                    <a:pt x="299" y="1440"/>
                    <a:pt x="288" y="1429"/>
                    <a:pt x="288" y="1416"/>
                  </a:cubicBezTo>
                  <a:cubicBezTo>
                    <a:pt x="288" y="288"/>
                    <a:pt x="288" y="288"/>
                    <a:pt x="288" y="288"/>
                  </a:cubicBezTo>
                  <a:cubicBezTo>
                    <a:pt x="648" y="288"/>
                    <a:pt x="648" y="288"/>
                    <a:pt x="648" y="288"/>
                  </a:cubicBezTo>
                  <a:cubicBezTo>
                    <a:pt x="648" y="384"/>
                    <a:pt x="648" y="384"/>
                    <a:pt x="648" y="384"/>
                  </a:cubicBezTo>
                  <a:cubicBezTo>
                    <a:pt x="648" y="397"/>
                    <a:pt x="659" y="408"/>
                    <a:pt x="672" y="408"/>
                  </a:cubicBezTo>
                  <a:cubicBezTo>
                    <a:pt x="768" y="408"/>
                    <a:pt x="768" y="408"/>
                    <a:pt x="768" y="408"/>
                  </a:cubicBezTo>
                  <a:cubicBezTo>
                    <a:pt x="781" y="408"/>
                    <a:pt x="792" y="397"/>
                    <a:pt x="792" y="384"/>
                  </a:cubicBezTo>
                  <a:cubicBezTo>
                    <a:pt x="792" y="288"/>
                    <a:pt x="792" y="288"/>
                    <a:pt x="792" y="288"/>
                  </a:cubicBezTo>
                  <a:cubicBezTo>
                    <a:pt x="1152" y="288"/>
                    <a:pt x="1152" y="288"/>
                    <a:pt x="1152" y="288"/>
                  </a:cubicBezTo>
                  <a:lnTo>
                    <a:pt x="1152" y="1416"/>
                  </a:lnTo>
                  <a:close/>
                  <a:moveTo>
                    <a:pt x="1392" y="1320"/>
                  </a:moveTo>
                  <a:cubicBezTo>
                    <a:pt x="1392" y="1333"/>
                    <a:pt x="1381" y="1344"/>
                    <a:pt x="1368" y="1344"/>
                  </a:cubicBezTo>
                  <a:cubicBezTo>
                    <a:pt x="1200" y="1344"/>
                    <a:pt x="1200" y="1344"/>
                    <a:pt x="1200" y="1344"/>
                  </a:cubicBezTo>
                  <a:cubicBezTo>
                    <a:pt x="1200" y="912"/>
                    <a:pt x="1200" y="912"/>
                    <a:pt x="1200" y="912"/>
                  </a:cubicBezTo>
                  <a:cubicBezTo>
                    <a:pt x="1392" y="912"/>
                    <a:pt x="1392" y="912"/>
                    <a:pt x="1392" y="912"/>
                  </a:cubicBezTo>
                  <a:lnTo>
                    <a:pt x="1392" y="1320"/>
                  </a:lnTo>
                  <a:close/>
                  <a:moveTo>
                    <a:pt x="1392" y="1320"/>
                  </a:moveTo>
                  <a:cubicBezTo>
                    <a:pt x="1392" y="1320"/>
                    <a:pt x="1392" y="1320"/>
                    <a:pt x="1392" y="1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p:cNvSpPr>
              <a:spLocks noEditPoints="1"/>
            </p:cNvSpPr>
            <p:nvPr/>
          </p:nvSpPr>
          <p:spPr bwMode="auto">
            <a:xfrm>
              <a:off x="2286000" y="4911725"/>
              <a:ext cx="185738" cy="117475"/>
            </a:xfrm>
            <a:custGeom>
              <a:avLst/>
              <a:gdLst>
                <a:gd name="T0" fmla="*/ 696 w 720"/>
                <a:gd name="T1" fmla="*/ 0 h 456"/>
                <a:gd name="T2" fmla="*/ 24 w 720"/>
                <a:gd name="T3" fmla="*/ 0 h 456"/>
                <a:gd name="T4" fmla="*/ 0 w 720"/>
                <a:gd name="T5" fmla="*/ 24 h 456"/>
                <a:gd name="T6" fmla="*/ 0 w 720"/>
                <a:gd name="T7" fmla="*/ 384 h 456"/>
                <a:gd name="T8" fmla="*/ 72 w 720"/>
                <a:gd name="T9" fmla="*/ 456 h 456"/>
                <a:gd name="T10" fmla="*/ 648 w 720"/>
                <a:gd name="T11" fmla="*/ 456 h 456"/>
                <a:gd name="T12" fmla="*/ 720 w 720"/>
                <a:gd name="T13" fmla="*/ 384 h 456"/>
                <a:gd name="T14" fmla="*/ 720 w 720"/>
                <a:gd name="T15" fmla="*/ 24 h 456"/>
                <a:gd name="T16" fmla="*/ 696 w 720"/>
                <a:gd name="T17" fmla="*/ 0 h 456"/>
                <a:gd name="T18" fmla="*/ 48 w 720"/>
                <a:gd name="T19" fmla="*/ 48 h 456"/>
                <a:gd name="T20" fmla="*/ 672 w 720"/>
                <a:gd name="T21" fmla="*/ 48 h 456"/>
                <a:gd name="T22" fmla="*/ 672 w 720"/>
                <a:gd name="T23" fmla="*/ 120 h 456"/>
                <a:gd name="T24" fmla="*/ 48 w 720"/>
                <a:gd name="T25" fmla="*/ 120 h 456"/>
                <a:gd name="T26" fmla="*/ 48 w 720"/>
                <a:gd name="T27" fmla="*/ 48 h 456"/>
                <a:gd name="T28" fmla="*/ 672 w 720"/>
                <a:gd name="T29" fmla="*/ 384 h 456"/>
                <a:gd name="T30" fmla="*/ 648 w 720"/>
                <a:gd name="T31" fmla="*/ 408 h 456"/>
                <a:gd name="T32" fmla="*/ 72 w 720"/>
                <a:gd name="T33" fmla="*/ 408 h 456"/>
                <a:gd name="T34" fmla="*/ 48 w 720"/>
                <a:gd name="T35" fmla="*/ 384 h 456"/>
                <a:gd name="T36" fmla="*/ 48 w 720"/>
                <a:gd name="T37" fmla="*/ 168 h 456"/>
                <a:gd name="T38" fmla="*/ 672 w 720"/>
                <a:gd name="T39" fmla="*/ 168 h 456"/>
                <a:gd name="T40" fmla="*/ 672 w 720"/>
                <a:gd name="T41" fmla="*/ 384 h 456"/>
                <a:gd name="T42" fmla="*/ 672 w 720"/>
                <a:gd name="T43" fmla="*/ 384 h 456"/>
                <a:gd name="T44" fmla="*/ 672 w 720"/>
                <a:gd name="T45" fmla="*/ 38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456">
                  <a:moveTo>
                    <a:pt x="696" y="0"/>
                  </a:moveTo>
                  <a:cubicBezTo>
                    <a:pt x="24" y="0"/>
                    <a:pt x="24" y="0"/>
                    <a:pt x="24" y="0"/>
                  </a:cubicBezTo>
                  <a:cubicBezTo>
                    <a:pt x="11" y="0"/>
                    <a:pt x="0" y="11"/>
                    <a:pt x="0" y="24"/>
                  </a:cubicBezTo>
                  <a:cubicBezTo>
                    <a:pt x="0" y="384"/>
                    <a:pt x="0" y="384"/>
                    <a:pt x="0" y="384"/>
                  </a:cubicBezTo>
                  <a:cubicBezTo>
                    <a:pt x="0" y="424"/>
                    <a:pt x="32" y="456"/>
                    <a:pt x="72" y="456"/>
                  </a:cubicBezTo>
                  <a:cubicBezTo>
                    <a:pt x="648" y="456"/>
                    <a:pt x="648" y="456"/>
                    <a:pt x="648" y="456"/>
                  </a:cubicBezTo>
                  <a:cubicBezTo>
                    <a:pt x="688" y="456"/>
                    <a:pt x="720" y="424"/>
                    <a:pt x="720" y="384"/>
                  </a:cubicBezTo>
                  <a:cubicBezTo>
                    <a:pt x="720" y="24"/>
                    <a:pt x="720" y="24"/>
                    <a:pt x="720" y="24"/>
                  </a:cubicBezTo>
                  <a:cubicBezTo>
                    <a:pt x="720" y="11"/>
                    <a:pt x="709" y="0"/>
                    <a:pt x="696" y="0"/>
                  </a:cubicBezTo>
                  <a:close/>
                  <a:moveTo>
                    <a:pt x="48" y="48"/>
                  </a:moveTo>
                  <a:cubicBezTo>
                    <a:pt x="672" y="48"/>
                    <a:pt x="672" y="48"/>
                    <a:pt x="672" y="48"/>
                  </a:cubicBezTo>
                  <a:cubicBezTo>
                    <a:pt x="672" y="120"/>
                    <a:pt x="672" y="120"/>
                    <a:pt x="672" y="120"/>
                  </a:cubicBezTo>
                  <a:cubicBezTo>
                    <a:pt x="48" y="120"/>
                    <a:pt x="48" y="120"/>
                    <a:pt x="48" y="120"/>
                  </a:cubicBezTo>
                  <a:lnTo>
                    <a:pt x="48" y="48"/>
                  </a:lnTo>
                  <a:close/>
                  <a:moveTo>
                    <a:pt x="672" y="384"/>
                  </a:moveTo>
                  <a:cubicBezTo>
                    <a:pt x="672" y="397"/>
                    <a:pt x="661" y="408"/>
                    <a:pt x="648" y="408"/>
                  </a:cubicBezTo>
                  <a:cubicBezTo>
                    <a:pt x="72" y="408"/>
                    <a:pt x="72" y="408"/>
                    <a:pt x="72" y="408"/>
                  </a:cubicBezTo>
                  <a:cubicBezTo>
                    <a:pt x="59" y="408"/>
                    <a:pt x="48" y="397"/>
                    <a:pt x="48" y="384"/>
                  </a:cubicBezTo>
                  <a:cubicBezTo>
                    <a:pt x="48" y="168"/>
                    <a:pt x="48" y="168"/>
                    <a:pt x="48" y="168"/>
                  </a:cubicBezTo>
                  <a:cubicBezTo>
                    <a:pt x="672" y="168"/>
                    <a:pt x="672" y="168"/>
                    <a:pt x="672" y="168"/>
                  </a:cubicBezTo>
                  <a:lnTo>
                    <a:pt x="672" y="384"/>
                  </a:lnTo>
                  <a:close/>
                  <a:moveTo>
                    <a:pt x="672" y="384"/>
                  </a:moveTo>
                  <a:cubicBezTo>
                    <a:pt x="672" y="384"/>
                    <a:pt x="672" y="384"/>
                    <a:pt x="672" y="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noEditPoints="1"/>
            </p:cNvSpPr>
            <p:nvPr/>
          </p:nvSpPr>
          <p:spPr bwMode="auto">
            <a:xfrm>
              <a:off x="2274888" y="5035550"/>
              <a:ext cx="49213" cy="11113"/>
            </a:xfrm>
            <a:custGeom>
              <a:avLst/>
              <a:gdLst>
                <a:gd name="T0" fmla="*/ 168 w 192"/>
                <a:gd name="T1" fmla="*/ 0 h 48"/>
                <a:gd name="T2" fmla="*/ 24 w 192"/>
                <a:gd name="T3" fmla="*/ 0 h 48"/>
                <a:gd name="T4" fmla="*/ 0 w 192"/>
                <a:gd name="T5" fmla="*/ 24 h 48"/>
                <a:gd name="T6" fmla="*/ 24 w 192"/>
                <a:gd name="T7" fmla="*/ 48 h 48"/>
                <a:gd name="T8" fmla="*/ 168 w 192"/>
                <a:gd name="T9" fmla="*/ 48 h 48"/>
                <a:gd name="T10" fmla="*/ 192 w 192"/>
                <a:gd name="T11" fmla="*/ 24 h 48"/>
                <a:gd name="T12" fmla="*/ 168 w 192"/>
                <a:gd name="T13" fmla="*/ 0 h 48"/>
                <a:gd name="T14" fmla="*/ 168 w 192"/>
                <a:gd name="T15" fmla="*/ 0 h 48"/>
                <a:gd name="T16" fmla="*/ 168 w 19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48">
                  <a:moveTo>
                    <a:pt x="168" y="0"/>
                  </a:moveTo>
                  <a:cubicBezTo>
                    <a:pt x="24" y="0"/>
                    <a:pt x="24" y="0"/>
                    <a:pt x="24" y="0"/>
                  </a:cubicBezTo>
                  <a:cubicBezTo>
                    <a:pt x="11" y="0"/>
                    <a:pt x="0" y="11"/>
                    <a:pt x="0" y="24"/>
                  </a:cubicBezTo>
                  <a:cubicBezTo>
                    <a:pt x="0" y="37"/>
                    <a:pt x="11" y="48"/>
                    <a:pt x="24" y="48"/>
                  </a:cubicBezTo>
                  <a:cubicBezTo>
                    <a:pt x="168" y="48"/>
                    <a:pt x="168" y="48"/>
                    <a:pt x="168" y="48"/>
                  </a:cubicBezTo>
                  <a:cubicBezTo>
                    <a:pt x="181" y="48"/>
                    <a:pt x="192" y="37"/>
                    <a:pt x="192" y="24"/>
                  </a:cubicBezTo>
                  <a:cubicBezTo>
                    <a:pt x="192" y="11"/>
                    <a:pt x="181" y="0"/>
                    <a:pt x="168" y="0"/>
                  </a:cubicBezTo>
                  <a:close/>
                  <a:moveTo>
                    <a:pt x="168" y="0"/>
                  </a:moveTo>
                  <a:cubicBezTo>
                    <a:pt x="168" y="0"/>
                    <a:pt x="168" y="0"/>
                    <a:pt x="1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noEditPoints="1"/>
            </p:cNvSpPr>
            <p:nvPr/>
          </p:nvSpPr>
          <p:spPr bwMode="auto">
            <a:xfrm>
              <a:off x="2328863" y="5035550"/>
              <a:ext cx="19050" cy="11113"/>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p:cNvSpPr>
              <a:spLocks noEditPoints="1"/>
            </p:cNvSpPr>
            <p:nvPr/>
          </p:nvSpPr>
          <p:spPr bwMode="auto">
            <a:xfrm>
              <a:off x="2322513" y="4800600"/>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noEditPoints="1"/>
            </p:cNvSpPr>
            <p:nvPr/>
          </p:nvSpPr>
          <p:spPr bwMode="auto">
            <a:xfrm>
              <a:off x="2384425" y="4800600"/>
              <a:ext cx="50800"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75"/>
          <p:cNvGrpSpPr/>
          <p:nvPr/>
        </p:nvGrpSpPr>
        <p:grpSpPr>
          <a:xfrm>
            <a:off x="4517930" y="4921513"/>
            <a:ext cx="742460" cy="430008"/>
            <a:chOff x="4465638" y="3419235"/>
            <a:chExt cx="381000" cy="220662"/>
          </a:xfrm>
          <a:solidFill>
            <a:srgbClr val="2E2E2E"/>
          </a:solidFill>
        </p:grpSpPr>
        <p:sp>
          <p:nvSpPr>
            <p:cNvPr id="39" name="Freeform 14"/>
            <p:cNvSpPr>
              <a:spLocks noEditPoints="1"/>
            </p:cNvSpPr>
            <p:nvPr/>
          </p:nvSpPr>
          <p:spPr bwMode="auto">
            <a:xfrm>
              <a:off x="4465638" y="3419235"/>
              <a:ext cx="381000" cy="220662"/>
            </a:xfrm>
            <a:custGeom>
              <a:avLst/>
              <a:gdLst>
                <a:gd name="T0" fmla="*/ 1368 w 1488"/>
                <a:gd name="T1" fmla="*/ 0 h 864"/>
                <a:gd name="T2" fmla="*/ 120 w 1488"/>
                <a:gd name="T3" fmla="*/ 0 h 864"/>
                <a:gd name="T4" fmla="*/ 0 w 1488"/>
                <a:gd name="T5" fmla="*/ 120 h 864"/>
                <a:gd name="T6" fmla="*/ 0 w 1488"/>
                <a:gd name="T7" fmla="*/ 744 h 864"/>
                <a:gd name="T8" fmla="*/ 120 w 1488"/>
                <a:gd name="T9" fmla="*/ 864 h 864"/>
                <a:gd name="T10" fmla="*/ 1368 w 1488"/>
                <a:gd name="T11" fmla="*/ 864 h 864"/>
                <a:gd name="T12" fmla="*/ 1488 w 1488"/>
                <a:gd name="T13" fmla="*/ 744 h 864"/>
                <a:gd name="T14" fmla="*/ 1488 w 1488"/>
                <a:gd name="T15" fmla="*/ 120 h 864"/>
                <a:gd name="T16" fmla="*/ 1368 w 1488"/>
                <a:gd name="T17" fmla="*/ 0 h 864"/>
                <a:gd name="T18" fmla="*/ 120 w 1488"/>
                <a:gd name="T19" fmla="*/ 48 h 864"/>
                <a:gd name="T20" fmla="*/ 1368 w 1488"/>
                <a:gd name="T21" fmla="*/ 48 h 864"/>
                <a:gd name="T22" fmla="*/ 1440 w 1488"/>
                <a:gd name="T23" fmla="*/ 120 h 864"/>
                <a:gd name="T24" fmla="*/ 48 w 1488"/>
                <a:gd name="T25" fmla="*/ 120 h 864"/>
                <a:gd name="T26" fmla="*/ 120 w 1488"/>
                <a:gd name="T27" fmla="*/ 48 h 864"/>
                <a:gd name="T28" fmla="*/ 48 w 1488"/>
                <a:gd name="T29" fmla="*/ 168 h 864"/>
                <a:gd name="T30" fmla="*/ 1440 w 1488"/>
                <a:gd name="T31" fmla="*/ 168 h 864"/>
                <a:gd name="T32" fmla="*/ 1440 w 1488"/>
                <a:gd name="T33" fmla="*/ 288 h 864"/>
                <a:gd name="T34" fmla="*/ 48 w 1488"/>
                <a:gd name="T35" fmla="*/ 288 h 864"/>
                <a:gd name="T36" fmla="*/ 48 w 1488"/>
                <a:gd name="T37" fmla="*/ 168 h 864"/>
                <a:gd name="T38" fmla="*/ 1368 w 1488"/>
                <a:gd name="T39" fmla="*/ 816 h 864"/>
                <a:gd name="T40" fmla="*/ 120 w 1488"/>
                <a:gd name="T41" fmla="*/ 816 h 864"/>
                <a:gd name="T42" fmla="*/ 48 w 1488"/>
                <a:gd name="T43" fmla="*/ 744 h 864"/>
                <a:gd name="T44" fmla="*/ 48 w 1488"/>
                <a:gd name="T45" fmla="*/ 336 h 864"/>
                <a:gd name="T46" fmla="*/ 1440 w 1488"/>
                <a:gd name="T47" fmla="*/ 336 h 864"/>
                <a:gd name="T48" fmla="*/ 1440 w 1488"/>
                <a:gd name="T49" fmla="*/ 744 h 864"/>
                <a:gd name="T50" fmla="*/ 1368 w 1488"/>
                <a:gd name="T51" fmla="*/ 816 h 864"/>
                <a:gd name="T52" fmla="*/ 1368 w 1488"/>
                <a:gd name="T53" fmla="*/ 816 h 864"/>
                <a:gd name="T54" fmla="*/ 1368 w 1488"/>
                <a:gd name="T55" fmla="*/ 81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8" h="864">
                  <a:moveTo>
                    <a:pt x="1368" y="0"/>
                  </a:moveTo>
                  <a:cubicBezTo>
                    <a:pt x="120" y="0"/>
                    <a:pt x="120" y="0"/>
                    <a:pt x="120" y="0"/>
                  </a:cubicBezTo>
                  <a:cubicBezTo>
                    <a:pt x="54" y="0"/>
                    <a:pt x="0" y="54"/>
                    <a:pt x="0" y="120"/>
                  </a:cubicBezTo>
                  <a:cubicBezTo>
                    <a:pt x="0" y="744"/>
                    <a:pt x="0" y="744"/>
                    <a:pt x="0" y="744"/>
                  </a:cubicBezTo>
                  <a:cubicBezTo>
                    <a:pt x="0" y="810"/>
                    <a:pt x="54" y="864"/>
                    <a:pt x="120" y="864"/>
                  </a:cubicBezTo>
                  <a:cubicBezTo>
                    <a:pt x="1368" y="864"/>
                    <a:pt x="1368" y="864"/>
                    <a:pt x="1368" y="864"/>
                  </a:cubicBezTo>
                  <a:cubicBezTo>
                    <a:pt x="1434" y="864"/>
                    <a:pt x="1488" y="810"/>
                    <a:pt x="1488" y="744"/>
                  </a:cubicBezTo>
                  <a:cubicBezTo>
                    <a:pt x="1488" y="120"/>
                    <a:pt x="1488" y="120"/>
                    <a:pt x="1488" y="120"/>
                  </a:cubicBezTo>
                  <a:cubicBezTo>
                    <a:pt x="1488" y="54"/>
                    <a:pt x="1434" y="0"/>
                    <a:pt x="1368" y="0"/>
                  </a:cubicBezTo>
                  <a:close/>
                  <a:moveTo>
                    <a:pt x="120" y="48"/>
                  </a:moveTo>
                  <a:cubicBezTo>
                    <a:pt x="1368" y="48"/>
                    <a:pt x="1368" y="48"/>
                    <a:pt x="1368" y="48"/>
                  </a:cubicBezTo>
                  <a:cubicBezTo>
                    <a:pt x="1408" y="48"/>
                    <a:pt x="1440" y="80"/>
                    <a:pt x="1440" y="120"/>
                  </a:cubicBezTo>
                  <a:cubicBezTo>
                    <a:pt x="48" y="120"/>
                    <a:pt x="48" y="120"/>
                    <a:pt x="48" y="120"/>
                  </a:cubicBezTo>
                  <a:cubicBezTo>
                    <a:pt x="48" y="80"/>
                    <a:pt x="80" y="48"/>
                    <a:pt x="120" y="48"/>
                  </a:cubicBezTo>
                  <a:close/>
                  <a:moveTo>
                    <a:pt x="48" y="168"/>
                  </a:moveTo>
                  <a:cubicBezTo>
                    <a:pt x="1440" y="168"/>
                    <a:pt x="1440" y="168"/>
                    <a:pt x="1440" y="168"/>
                  </a:cubicBezTo>
                  <a:cubicBezTo>
                    <a:pt x="1440" y="288"/>
                    <a:pt x="1440" y="288"/>
                    <a:pt x="1440" y="288"/>
                  </a:cubicBezTo>
                  <a:cubicBezTo>
                    <a:pt x="48" y="288"/>
                    <a:pt x="48" y="288"/>
                    <a:pt x="48" y="288"/>
                  </a:cubicBezTo>
                  <a:lnTo>
                    <a:pt x="48" y="168"/>
                  </a:lnTo>
                  <a:close/>
                  <a:moveTo>
                    <a:pt x="1368" y="816"/>
                  </a:moveTo>
                  <a:cubicBezTo>
                    <a:pt x="120" y="816"/>
                    <a:pt x="120" y="816"/>
                    <a:pt x="120" y="816"/>
                  </a:cubicBezTo>
                  <a:cubicBezTo>
                    <a:pt x="80" y="816"/>
                    <a:pt x="48" y="784"/>
                    <a:pt x="48" y="744"/>
                  </a:cubicBezTo>
                  <a:cubicBezTo>
                    <a:pt x="48" y="336"/>
                    <a:pt x="48" y="336"/>
                    <a:pt x="48" y="336"/>
                  </a:cubicBezTo>
                  <a:cubicBezTo>
                    <a:pt x="1440" y="336"/>
                    <a:pt x="1440" y="336"/>
                    <a:pt x="1440" y="336"/>
                  </a:cubicBezTo>
                  <a:cubicBezTo>
                    <a:pt x="1440" y="744"/>
                    <a:pt x="1440" y="744"/>
                    <a:pt x="1440" y="744"/>
                  </a:cubicBezTo>
                  <a:cubicBezTo>
                    <a:pt x="1440" y="784"/>
                    <a:pt x="1408" y="816"/>
                    <a:pt x="1368" y="816"/>
                  </a:cubicBezTo>
                  <a:close/>
                  <a:moveTo>
                    <a:pt x="1368" y="816"/>
                  </a:moveTo>
                  <a:cubicBezTo>
                    <a:pt x="1368" y="816"/>
                    <a:pt x="1368" y="816"/>
                    <a:pt x="1368" y="8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p:nvSpPr>
          <p:spPr bwMode="auto">
            <a:xfrm>
              <a:off x="4675188" y="3517660"/>
              <a:ext cx="147638" cy="36512"/>
            </a:xfrm>
            <a:custGeom>
              <a:avLst/>
              <a:gdLst>
                <a:gd name="T0" fmla="*/ 552 w 576"/>
                <a:gd name="T1" fmla="*/ 0 h 144"/>
                <a:gd name="T2" fmla="*/ 24 w 576"/>
                <a:gd name="T3" fmla="*/ 0 h 144"/>
                <a:gd name="T4" fmla="*/ 0 w 576"/>
                <a:gd name="T5" fmla="*/ 24 h 144"/>
                <a:gd name="T6" fmla="*/ 0 w 576"/>
                <a:gd name="T7" fmla="*/ 120 h 144"/>
                <a:gd name="T8" fmla="*/ 24 w 576"/>
                <a:gd name="T9" fmla="*/ 144 h 144"/>
                <a:gd name="T10" fmla="*/ 552 w 576"/>
                <a:gd name="T11" fmla="*/ 144 h 144"/>
                <a:gd name="T12" fmla="*/ 576 w 576"/>
                <a:gd name="T13" fmla="*/ 120 h 144"/>
                <a:gd name="T14" fmla="*/ 576 w 576"/>
                <a:gd name="T15" fmla="*/ 24 h 144"/>
                <a:gd name="T16" fmla="*/ 552 w 576"/>
                <a:gd name="T17" fmla="*/ 0 h 144"/>
                <a:gd name="T18" fmla="*/ 528 w 576"/>
                <a:gd name="T19" fmla="*/ 96 h 144"/>
                <a:gd name="T20" fmla="*/ 48 w 576"/>
                <a:gd name="T21" fmla="*/ 96 h 144"/>
                <a:gd name="T22" fmla="*/ 48 w 576"/>
                <a:gd name="T23" fmla="*/ 48 h 144"/>
                <a:gd name="T24" fmla="*/ 528 w 576"/>
                <a:gd name="T25" fmla="*/ 48 h 144"/>
                <a:gd name="T26" fmla="*/ 528 w 576"/>
                <a:gd name="T27" fmla="*/ 96 h 144"/>
                <a:gd name="T28" fmla="*/ 528 w 576"/>
                <a:gd name="T29" fmla="*/ 96 h 144"/>
                <a:gd name="T30" fmla="*/ 528 w 576"/>
                <a:gd name="T3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144">
                  <a:moveTo>
                    <a:pt x="552" y="0"/>
                  </a:moveTo>
                  <a:cubicBezTo>
                    <a:pt x="24" y="0"/>
                    <a:pt x="24" y="0"/>
                    <a:pt x="24" y="0"/>
                  </a:cubicBezTo>
                  <a:cubicBezTo>
                    <a:pt x="11" y="0"/>
                    <a:pt x="0" y="11"/>
                    <a:pt x="0" y="24"/>
                  </a:cubicBezTo>
                  <a:cubicBezTo>
                    <a:pt x="0" y="120"/>
                    <a:pt x="0" y="120"/>
                    <a:pt x="0" y="120"/>
                  </a:cubicBezTo>
                  <a:cubicBezTo>
                    <a:pt x="0" y="133"/>
                    <a:pt x="11" y="144"/>
                    <a:pt x="24" y="144"/>
                  </a:cubicBezTo>
                  <a:cubicBezTo>
                    <a:pt x="552" y="144"/>
                    <a:pt x="552" y="144"/>
                    <a:pt x="552" y="144"/>
                  </a:cubicBezTo>
                  <a:cubicBezTo>
                    <a:pt x="565" y="144"/>
                    <a:pt x="576" y="133"/>
                    <a:pt x="576" y="120"/>
                  </a:cubicBezTo>
                  <a:cubicBezTo>
                    <a:pt x="576" y="24"/>
                    <a:pt x="576" y="24"/>
                    <a:pt x="576" y="24"/>
                  </a:cubicBezTo>
                  <a:cubicBezTo>
                    <a:pt x="576" y="11"/>
                    <a:pt x="565" y="0"/>
                    <a:pt x="552" y="0"/>
                  </a:cubicBezTo>
                  <a:close/>
                  <a:moveTo>
                    <a:pt x="528" y="96"/>
                  </a:moveTo>
                  <a:cubicBezTo>
                    <a:pt x="48" y="96"/>
                    <a:pt x="48" y="96"/>
                    <a:pt x="48" y="96"/>
                  </a:cubicBezTo>
                  <a:cubicBezTo>
                    <a:pt x="48" y="48"/>
                    <a:pt x="48" y="48"/>
                    <a:pt x="48" y="48"/>
                  </a:cubicBezTo>
                  <a:cubicBezTo>
                    <a:pt x="528" y="48"/>
                    <a:pt x="528" y="48"/>
                    <a:pt x="528" y="48"/>
                  </a:cubicBezTo>
                  <a:lnTo>
                    <a:pt x="528" y="96"/>
                  </a:lnTo>
                  <a:close/>
                  <a:moveTo>
                    <a:pt x="528" y="96"/>
                  </a:moveTo>
                  <a:cubicBezTo>
                    <a:pt x="528" y="96"/>
                    <a:pt x="528" y="96"/>
                    <a:pt x="52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noEditPoints="1"/>
            </p:cNvSpPr>
            <p:nvPr/>
          </p:nvSpPr>
          <p:spPr bwMode="auto">
            <a:xfrm>
              <a:off x="4754563" y="3560522"/>
              <a:ext cx="68263" cy="12700"/>
            </a:xfrm>
            <a:custGeom>
              <a:avLst/>
              <a:gdLst>
                <a:gd name="T0" fmla="*/ 240 w 264"/>
                <a:gd name="T1" fmla="*/ 0 h 48"/>
                <a:gd name="T2" fmla="*/ 24 w 264"/>
                <a:gd name="T3" fmla="*/ 0 h 48"/>
                <a:gd name="T4" fmla="*/ 0 w 264"/>
                <a:gd name="T5" fmla="*/ 24 h 48"/>
                <a:gd name="T6" fmla="*/ 24 w 264"/>
                <a:gd name="T7" fmla="*/ 48 h 48"/>
                <a:gd name="T8" fmla="*/ 240 w 264"/>
                <a:gd name="T9" fmla="*/ 48 h 48"/>
                <a:gd name="T10" fmla="*/ 264 w 264"/>
                <a:gd name="T11" fmla="*/ 24 h 48"/>
                <a:gd name="T12" fmla="*/ 240 w 264"/>
                <a:gd name="T13" fmla="*/ 0 h 48"/>
                <a:gd name="T14" fmla="*/ 240 w 264"/>
                <a:gd name="T15" fmla="*/ 0 h 48"/>
                <a:gd name="T16" fmla="*/ 240 w 26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8">
                  <a:moveTo>
                    <a:pt x="240" y="0"/>
                  </a:moveTo>
                  <a:cubicBezTo>
                    <a:pt x="24" y="0"/>
                    <a:pt x="24" y="0"/>
                    <a:pt x="24" y="0"/>
                  </a:cubicBezTo>
                  <a:cubicBezTo>
                    <a:pt x="11" y="0"/>
                    <a:pt x="0" y="11"/>
                    <a:pt x="0" y="24"/>
                  </a:cubicBezTo>
                  <a:cubicBezTo>
                    <a:pt x="0" y="37"/>
                    <a:pt x="11" y="48"/>
                    <a:pt x="24" y="48"/>
                  </a:cubicBezTo>
                  <a:cubicBezTo>
                    <a:pt x="240" y="48"/>
                    <a:pt x="240" y="48"/>
                    <a:pt x="240" y="48"/>
                  </a:cubicBezTo>
                  <a:cubicBezTo>
                    <a:pt x="253" y="48"/>
                    <a:pt x="264" y="37"/>
                    <a:pt x="264" y="24"/>
                  </a:cubicBezTo>
                  <a:cubicBezTo>
                    <a:pt x="264" y="11"/>
                    <a:pt x="253" y="0"/>
                    <a:pt x="240" y="0"/>
                  </a:cubicBezTo>
                  <a:close/>
                  <a:moveTo>
                    <a:pt x="240" y="0"/>
                  </a:moveTo>
                  <a:cubicBezTo>
                    <a:pt x="240" y="0"/>
                    <a:pt x="240" y="0"/>
                    <a:pt x="2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noEditPoints="1"/>
            </p:cNvSpPr>
            <p:nvPr/>
          </p:nvSpPr>
          <p:spPr bwMode="auto">
            <a:xfrm>
              <a:off x="4767263" y="3577985"/>
              <a:ext cx="55563" cy="12700"/>
            </a:xfrm>
            <a:custGeom>
              <a:avLst/>
              <a:gdLst>
                <a:gd name="T0" fmla="*/ 192 w 216"/>
                <a:gd name="T1" fmla="*/ 0 h 48"/>
                <a:gd name="T2" fmla="*/ 24 w 216"/>
                <a:gd name="T3" fmla="*/ 0 h 48"/>
                <a:gd name="T4" fmla="*/ 0 w 216"/>
                <a:gd name="T5" fmla="*/ 24 h 48"/>
                <a:gd name="T6" fmla="*/ 24 w 216"/>
                <a:gd name="T7" fmla="*/ 48 h 48"/>
                <a:gd name="T8" fmla="*/ 192 w 216"/>
                <a:gd name="T9" fmla="*/ 48 h 48"/>
                <a:gd name="T10" fmla="*/ 216 w 216"/>
                <a:gd name="T11" fmla="*/ 24 h 48"/>
                <a:gd name="T12" fmla="*/ 192 w 216"/>
                <a:gd name="T13" fmla="*/ 0 h 48"/>
                <a:gd name="T14" fmla="*/ 192 w 216"/>
                <a:gd name="T15" fmla="*/ 0 h 48"/>
                <a:gd name="T16" fmla="*/ 192 w 2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48">
                  <a:moveTo>
                    <a:pt x="192" y="0"/>
                  </a:moveTo>
                  <a:cubicBezTo>
                    <a:pt x="24" y="0"/>
                    <a:pt x="24" y="0"/>
                    <a:pt x="24" y="0"/>
                  </a:cubicBezTo>
                  <a:cubicBezTo>
                    <a:pt x="11" y="0"/>
                    <a:pt x="0" y="11"/>
                    <a:pt x="0" y="24"/>
                  </a:cubicBezTo>
                  <a:cubicBezTo>
                    <a:pt x="0" y="37"/>
                    <a:pt x="11" y="48"/>
                    <a:pt x="24" y="48"/>
                  </a:cubicBezTo>
                  <a:cubicBezTo>
                    <a:pt x="192" y="48"/>
                    <a:pt x="192" y="48"/>
                    <a:pt x="192" y="48"/>
                  </a:cubicBezTo>
                  <a:cubicBezTo>
                    <a:pt x="205" y="48"/>
                    <a:pt x="216" y="37"/>
                    <a:pt x="216" y="24"/>
                  </a:cubicBezTo>
                  <a:cubicBezTo>
                    <a:pt x="216" y="11"/>
                    <a:pt x="205"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noEditPoints="1"/>
            </p:cNvSpPr>
            <p:nvPr/>
          </p:nvSpPr>
          <p:spPr bwMode="auto">
            <a:xfrm>
              <a:off x="4791076" y="3597035"/>
              <a:ext cx="31750" cy="12700"/>
            </a:xfrm>
            <a:custGeom>
              <a:avLst/>
              <a:gdLst>
                <a:gd name="T0" fmla="*/ 96 w 120"/>
                <a:gd name="T1" fmla="*/ 0 h 48"/>
                <a:gd name="T2" fmla="*/ 24 w 120"/>
                <a:gd name="T3" fmla="*/ 0 h 48"/>
                <a:gd name="T4" fmla="*/ 0 w 120"/>
                <a:gd name="T5" fmla="*/ 24 h 48"/>
                <a:gd name="T6" fmla="*/ 24 w 120"/>
                <a:gd name="T7" fmla="*/ 48 h 48"/>
                <a:gd name="T8" fmla="*/ 96 w 120"/>
                <a:gd name="T9" fmla="*/ 48 h 48"/>
                <a:gd name="T10" fmla="*/ 120 w 120"/>
                <a:gd name="T11" fmla="*/ 24 h 48"/>
                <a:gd name="T12" fmla="*/ 96 w 120"/>
                <a:gd name="T13" fmla="*/ 0 h 48"/>
                <a:gd name="T14" fmla="*/ 96 w 120"/>
                <a:gd name="T15" fmla="*/ 0 h 48"/>
                <a:gd name="T16" fmla="*/ 96 w 12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48">
                  <a:moveTo>
                    <a:pt x="96" y="0"/>
                  </a:moveTo>
                  <a:cubicBezTo>
                    <a:pt x="24" y="0"/>
                    <a:pt x="24" y="0"/>
                    <a:pt x="24" y="0"/>
                  </a:cubicBezTo>
                  <a:cubicBezTo>
                    <a:pt x="11" y="0"/>
                    <a:pt x="0" y="11"/>
                    <a:pt x="0" y="24"/>
                  </a:cubicBezTo>
                  <a:cubicBezTo>
                    <a:pt x="0" y="37"/>
                    <a:pt x="11" y="48"/>
                    <a:pt x="24" y="48"/>
                  </a:cubicBezTo>
                  <a:cubicBezTo>
                    <a:pt x="96" y="48"/>
                    <a:pt x="96" y="48"/>
                    <a:pt x="96" y="48"/>
                  </a:cubicBezTo>
                  <a:cubicBezTo>
                    <a:pt x="109" y="48"/>
                    <a:pt x="120" y="37"/>
                    <a:pt x="120" y="24"/>
                  </a:cubicBezTo>
                  <a:cubicBezTo>
                    <a:pt x="120" y="11"/>
                    <a:pt x="109" y="0"/>
                    <a:pt x="96" y="0"/>
                  </a:cubicBezTo>
                  <a:close/>
                  <a:moveTo>
                    <a:pt x="96" y="0"/>
                  </a:moveTo>
                  <a:cubicBezTo>
                    <a:pt x="96" y="0"/>
                    <a:pt x="96"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p:nvSpPr>
          <p:spPr bwMode="auto">
            <a:xfrm>
              <a:off x="4729163" y="3560522"/>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6930061" y="4884391"/>
            <a:ext cx="745555" cy="504253"/>
            <a:chOff x="3519488" y="3182938"/>
            <a:chExt cx="382587" cy="258762"/>
          </a:xfrm>
          <a:solidFill>
            <a:srgbClr val="2E2E2E"/>
          </a:solidFill>
        </p:grpSpPr>
        <p:sp>
          <p:nvSpPr>
            <p:cNvPr id="47" name="Freeform 23"/>
            <p:cNvSpPr>
              <a:spLocks noEditPoints="1"/>
            </p:cNvSpPr>
            <p:nvPr/>
          </p:nvSpPr>
          <p:spPr bwMode="auto">
            <a:xfrm>
              <a:off x="3519488" y="3182938"/>
              <a:ext cx="382587" cy="258762"/>
            </a:xfrm>
            <a:custGeom>
              <a:avLst/>
              <a:gdLst>
                <a:gd name="T0" fmla="*/ 1416 w 1488"/>
                <a:gd name="T1" fmla="*/ 0 h 1008"/>
                <a:gd name="T2" fmla="*/ 72 w 1488"/>
                <a:gd name="T3" fmla="*/ 0 h 1008"/>
                <a:gd name="T4" fmla="*/ 0 w 1488"/>
                <a:gd name="T5" fmla="*/ 72 h 1008"/>
                <a:gd name="T6" fmla="*/ 0 w 1488"/>
                <a:gd name="T7" fmla="*/ 936 h 1008"/>
                <a:gd name="T8" fmla="*/ 72 w 1488"/>
                <a:gd name="T9" fmla="*/ 1008 h 1008"/>
                <a:gd name="T10" fmla="*/ 1416 w 1488"/>
                <a:gd name="T11" fmla="*/ 1008 h 1008"/>
                <a:gd name="T12" fmla="*/ 1488 w 1488"/>
                <a:gd name="T13" fmla="*/ 936 h 1008"/>
                <a:gd name="T14" fmla="*/ 1488 w 1488"/>
                <a:gd name="T15" fmla="*/ 72 h 1008"/>
                <a:gd name="T16" fmla="*/ 1416 w 1488"/>
                <a:gd name="T17" fmla="*/ 0 h 1008"/>
                <a:gd name="T18" fmla="*/ 48 w 1488"/>
                <a:gd name="T19" fmla="*/ 72 h 1008"/>
                <a:gd name="T20" fmla="*/ 72 w 1488"/>
                <a:gd name="T21" fmla="*/ 48 h 1008"/>
                <a:gd name="T22" fmla="*/ 1416 w 1488"/>
                <a:gd name="T23" fmla="*/ 48 h 1008"/>
                <a:gd name="T24" fmla="*/ 1440 w 1488"/>
                <a:gd name="T25" fmla="*/ 72 h 1008"/>
                <a:gd name="T26" fmla="*/ 1440 w 1488"/>
                <a:gd name="T27" fmla="*/ 240 h 1008"/>
                <a:gd name="T28" fmla="*/ 48 w 1488"/>
                <a:gd name="T29" fmla="*/ 240 h 1008"/>
                <a:gd name="T30" fmla="*/ 48 w 1488"/>
                <a:gd name="T31" fmla="*/ 72 h 1008"/>
                <a:gd name="T32" fmla="*/ 1440 w 1488"/>
                <a:gd name="T33" fmla="*/ 936 h 1008"/>
                <a:gd name="T34" fmla="*/ 1416 w 1488"/>
                <a:gd name="T35" fmla="*/ 960 h 1008"/>
                <a:gd name="T36" fmla="*/ 72 w 1488"/>
                <a:gd name="T37" fmla="*/ 960 h 1008"/>
                <a:gd name="T38" fmla="*/ 48 w 1488"/>
                <a:gd name="T39" fmla="*/ 936 h 1008"/>
                <a:gd name="T40" fmla="*/ 48 w 1488"/>
                <a:gd name="T41" fmla="*/ 288 h 1008"/>
                <a:gd name="T42" fmla="*/ 1440 w 1488"/>
                <a:gd name="T43" fmla="*/ 288 h 1008"/>
                <a:gd name="T44" fmla="*/ 1440 w 1488"/>
                <a:gd name="T45" fmla="*/ 936 h 1008"/>
                <a:gd name="T46" fmla="*/ 1440 w 1488"/>
                <a:gd name="T47" fmla="*/ 936 h 1008"/>
                <a:gd name="T48" fmla="*/ 1440 w 1488"/>
                <a:gd name="T49" fmla="*/ 936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08">
                  <a:moveTo>
                    <a:pt x="1416" y="0"/>
                  </a:moveTo>
                  <a:cubicBezTo>
                    <a:pt x="72" y="0"/>
                    <a:pt x="72" y="0"/>
                    <a:pt x="72" y="0"/>
                  </a:cubicBezTo>
                  <a:cubicBezTo>
                    <a:pt x="32" y="0"/>
                    <a:pt x="0" y="32"/>
                    <a:pt x="0" y="72"/>
                  </a:cubicBezTo>
                  <a:cubicBezTo>
                    <a:pt x="0" y="936"/>
                    <a:pt x="0" y="936"/>
                    <a:pt x="0" y="936"/>
                  </a:cubicBezTo>
                  <a:cubicBezTo>
                    <a:pt x="0" y="976"/>
                    <a:pt x="32" y="1008"/>
                    <a:pt x="72" y="1008"/>
                  </a:cubicBezTo>
                  <a:cubicBezTo>
                    <a:pt x="1416" y="1008"/>
                    <a:pt x="1416" y="1008"/>
                    <a:pt x="1416" y="1008"/>
                  </a:cubicBezTo>
                  <a:cubicBezTo>
                    <a:pt x="1456" y="1008"/>
                    <a:pt x="1488" y="976"/>
                    <a:pt x="1488" y="936"/>
                  </a:cubicBezTo>
                  <a:cubicBezTo>
                    <a:pt x="1488" y="72"/>
                    <a:pt x="1488" y="72"/>
                    <a:pt x="1488" y="72"/>
                  </a:cubicBezTo>
                  <a:cubicBezTo>
                    <a:pt x="1488" y="32"/>
                    <a:pt x="1456" y="0"/>
                    <a:pt x="1416" y="0"/>
                  </a:cubicBezTo>
                  <a:close/>
                  <a:moveTo>
                    <a:pt x="48" y="72"/>
                  </a:moveTo>
                  <a:cubicBezTo>
                    <a:pt x="48" y="59"/>
                    <a:pt x="59" y="48"/>
                    <a:pt x="72" y="48"/>
                  </a:cubicBezTo>
                  <a:cubicBezTo>
                    <a:pt x="1416" y="48"/>
                    <a:pt x="1416" y="48"/>
                    <a:pt x="1416" y="48"/>
                  </a:cubicBezTo>
                  <a:cubicBezTo>
                    <a:pt x="1429" y="48"/>
                    <a:pt x="1440" y="59"/>
                    <a:pt x="1440" y="72"/>
                  </a:cubicBezTo>
                  <a:cubicBezTo>
                    <a:pt x="1440" y="240"/>
                    <a:pt x="1440" y="240"/>
                    <a:pt x="1440" y="240"/>
                  </a:cubicBezTo>
                  <a:cubicBezTo>
                    <a:pt x="48" y="240"/>
                    <a:pt x="48" y="240"/>
                    <a:pt x="48" y="240"/>
                  </a:cubicBezTo>
                  <a:lnTo>
                    <a:pt x="48" y="72"/>
                  </a:lnTo>
                  <a:close/>
                  <a:moveTo>
                    <a:pt x="1440" y="936"/>
                  </a:moveTo>
                  <a:cubicBezTo>
                    <a:pt x="1440" y="949"/>
                    <a:pt x="1429" y="960"/>
                    <a:pt x="1416" y="960"/>
                  </a:cubicBezTo>
                  <a:cubicBezTo>
                    <a:pt x="72" y="960"/>
                    <a:pt x="72" y="960"/>
                    <a:pt x="72" y="960"/>
                  </a:cubicBezTo>
                  <a:cubicBezTo>
                    <a:pt x="59" y="960"/>
                    <a:pt x="48" y="949"/>
                    <a:pt x="48" y="936"/>
                  </a:cubicBezTo>
                  <a:cubicBezTo>
                    <a:pt x="48" y="288"/>
                    <a:pt x="48" y="288"/>
                    <a:pt x="48" y="288"/>
                  </a:cubicBezTo>
                  <a:cubicBezTo>
                    <a:pt x="1440" y="288"/>
                    <a:pt x="1440" y="288"/>
                    <a:pt x="1440" y="288"/>
                  </a:cubicBezTo>
                  <a:lnTo>
                    <a:pt x="1440" y="936"/>
                  </a:lnTo>
                  <a:close/>
                  <a:moveTo>
                    <a:pt x="1440" y="936"/>
                  </a:moveTo>
                  <a:cubicBezTo>
                    <a:pt x="1440" y="936"/>
                    <a:pt x="1440" y="936"/>
                    <a:pt x="1440" y="9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4"/>
            <p:cNvSpPr>
              <a:spLocks noEditPoints="1"/>
            </p:cNvSpPr>
            <p:nvPr/>
          </p:nvSpPr>
          <p:spPr bwMode="auto">
            <a:xfrm>
              <a:off x="3592513" y="3294063"/>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5"/>
            <p:cNvSpPr>
              <a:spLocks noEditPoints="1"/>
            </p:cNvSpPr>
            <p:nvPr/>
          </p:nvSpPr>
          <p:spPr bwMode="auto">
            <a:xfrm>
              <a:off x="3656013" y="3294063"/>
              <a:ext cx="49212"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p:cNvSpPr>
              <a:spLocks noEditPoints="1"/>
            </p:cNvSpPr>
            <p:nvPr/>
          </p:nvSpPr>
          <p:spPr bwMode="auto">
            <a:xfrm>
              <a:off x="3716338" y="3294063"/>
              <a:ext cx="111125" cy="42862"/>
            </a:xfrm>
            <a:custGeom>
              <a:avLst/>
              <a:gdLst>
                <a:gd name="T0" fmla="*/ 24 w 432"/>
                <a:gd name="T1" fmla="*/ 168 h 168"/>
                <a:gd name="T2" fmla="*/ 408 w 432"/>
                <a:gd name="T3" fmla="*/ 168 h 168"/>
                <a:gd name="T4" fmla="*/ 432 w 432"/>
                <a:gd name="T5" fmla="*/ 144 h 168"/>
                <a:gd name="T6" fmla="*/ 432 w 432"/>
                <a:gd name="T7" fmla="*/ 24 h 168"/>
                <a:gd name="T8" fmla="*/ 408 w 432"/>
                <a:gd name="T9" fmla="*/ 0 h 168"/>
                <a:gd name="T10" fmla="*/ 24 w 432"/>
                <a:gd name="T11" fmla="*/ 0 h 168"/>
                <a:gd name="T12" fmla="*/ 0 w 432"/>
                <a:gd name="T13" fmla="*/ 24 h 168"/>
                <a:gd name="T14" fmla="*/ 0 w 432"/>
                <a:gd name="T15" fmla="*/ 144 h 168"/>
                <a:gd name="T16" fmla="*/ 24 w 432"/>
                <a:gd name="T17" fmla="*/ 168 h 168"/>
                <a:gd name="T18" fmla="*/ 48 w 432"/>
                <a:gd name="T19" fmla="*/ 48 h 168"/>
                <a:gd name="T20" fmla="*/ 384 w 432"/>
                <a:gd name="T21" fmla="*/ 48 h 168"/>
                <a:gd name="T22" fmla="*/ 384 w 432"/>
                <a:gd name="T23" fmla="*/ 120 h 168"/>
                <a:gd name="T24" fmla="*/ 48 w 432"/>
                <a:gd name="T25" fmla="*/ 120 h 168"/>
                <a:gd name="T26" fmla="*/ 48 w 432"/>
                <a:gd name="T27" fmla="*/ 48 h 168"/>
                <a:gd name="T28" fmla="*/ 48 w 432"/>
                <a:gd name="T29" fmla="*/ 48 h 168"/>
                <a:gd name="T30" fmla="*/ 48 w 432"/>
                <a:gd name="T31"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168">
                  <a:moveTo>
                    <a:pt x="24" y="168"/>
                  </a:moveTo>
                  <a:cubicBezTo>
                    <a:pt x="408" y="168"/>
                    <a:pt x="408" y="168"/>
                    <a:pt x="408" y="168"/>
                  </a:cubicBezTo>
                  <a:cubicBezTo>
                    <a:pt x="421" y="168"/>
                    <a:pt x="432" y="157"/>
                    <a:pt x="432" y="144"/>
                  </a:cubicBezTo>
                  <a:cubicBezTo>
                    <a:pt x="432" y="24"/>
                    <a:pt x="432" y="24"/>
                    <a:pt x="432" y="24"/>
                  </a:cubicBezTo>
                  <a:cubicBezTo>
                    <a:pt x="432" y="11"/>
                    <a:pt x="421" y="0"/>
                    <a:pt x="408" y="0"/>
                  </a:cubicBezTo>
                  <a:cubicBezTo>
                    <a:pt x="24" y="0"/>
                    <a:pt x="24" y="0"/>
                    <a:pt x="24" y="0"/>
                  </a:cubicBezTo>
                  <a:cubicBezTo>
                    <a:pt x="11" y="0"/>
                    <a:pt x="0" y="11"/>
                    <a:pt x="0" y="24"/>
                  </a:cubicBezTo>
                  <a:cubicBezTo>
                    <a:pt x="0" y="144"/>
                    <a:pt x="0" y="144"/>
                    <a:pt x="0" y="144"/>
                  </a:cubicBezTo>
                  <a:cubicBezTo>
                    <a:pt x="0" y="157"/>
                    <a:pt x="11" y="168"/>
                    <a:pt x="24" y="168"/>
                  </a:cubicBezTo>
                  <a:close/>
                  <a:moveTo>
                    <a:pt x="48" y="48"/>
                  </a:moveTo>
                  <a:cubicBezTo>
                    <a:pt x="384" y="48"/>
                    <a:pt x="384" y="48"/>
                    <a:pt x="384" y="48"/>
                  </a:cubicBezTo>
                  <a:cubicBezTo>
                    <a:pt x="384" y="120"/>
                    <a:pt x="384" y="120"/>
                    <a:pt x="384" y="120"/>
                  </a:cubicBezTo>
                  <a:cubicBezTo>
                    <a:pt x="48" y="120"/>
                    <a:pt x="48" y="120"/>
                    <a:pt x="48" y="120"/>
                  </a:cubicBezTo>
                  <a:lnTo>
                    <a:pt x="48" y="48"/>
                  </a:lnTo>
                  <a:close/>
                  <a:moveTo>
                    <a:pt x="48" y="48"/>
                  </a:moveTo>
                  <a:cubicBezTo>
                    <a:pt x="48" y="48"/>
                    <a:pt x="48" y="48"/>
                    <a:pt x="48"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
            <p:cNvSpPr>
              <a:spLocks noEditPoints="1"/>
            </p:cNvSpPr>
            <p:nvPr/>
          </p:nvSpPr>
          <p:spPr bwMode="auto">
            <a:xfrm>
              <a:off x="3716338" y="3362325"/>
              <a:ext cx="111125" cy="11112"/>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p:cNvSpPr>
              <a:spLocks noEditPoints="1"/>
            </p:cNvSpPr>
            <p:nvPr/>
          </p:nvSpPr>
          <p:spPr bwMode="auto">
            <a:xfrm>
              <a:off x="3716338" y="3379788"/>
              <a:ext cx="80962" cy="12700"/>
            </a:xfrm>
            <a:custGeom>
              <a:avLst/>
              <a:gdLst>
                <a:gd name="T0" fmla="*/ 24 w 312"/>
                <a:gd name="T1" fmla="*/ 48 h 48"/>
                <a:gd name="T2" fmla="*/ 288 w 312"/>
                <a:gd name="T3" fmla="*/ 48 h 48"/>
                <a:gd name="T4" fmla="*/ 312 w 312"/>
                <a:gd name="T5" fmla="*/ 24 h 48"/>
                <a:gd name="T6" fmla="*/ 288 w 312"/>
                <a:gd name="T7" fmla="*/ 0 h 48"/>
                <a:gd name="T8" fmla="*/ 24 w 312"/>
                <a:gd name="T9" fmla="*/ 0 h 48"/>
                <a:gd name="T10" fmla="*/ 0 w 312"/>
                <a:gd name="T11" fmla="*/ 24 h 48"/>
                <a:gd name="T12" fmla="*/ 24 w 312"/>
                <a:gd name="T13" fmla="*/ 48 h 48"/>
                <a:gd name="T14" fmla="*/ 24 w 312"/>
                <a:gd name="T15" fmla="*/ 48 h 48"/>
                <a:gd name="T16" fmla="*/ 24 w 31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48">
                  <a:moveTo>
                    <a:pt x="24" y="48"/>
                  </a:moveTo>
                  <a:cubicBezTo>
                    <a:pt x="288" y="48"/>
                    <a:pt x="288" y="48"/>
                    <a:pt x="288" y="48"/>
                  </a:cubicBezTo>
                  <a:cubicBezTo>
                    <a:pt x="301" y="48"/>
                    <a:pt x="312" y="37"/>
                    <a:pt x="312" y="24"/>
                  </a:cubicBezTo>
                  <a:cubicBezTo>
                    <a:pt x="312" y="11"/>
                    <a:pt x="301" y="0"/>
                    <a:pt x="28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9"/>
            <p:cNvSpPr>
              <a:spLocks noEditPoints="1"/>
            </p:cNvSpPr>
            <p:nvPr/>
          </p:nvSpPr>
          <p:spPr bwMode="auto">
            <a:xfrm>
              <a:off x="3716338" y="3343275"/>
              <a:ext cx="111125" cy="12700"/>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0"/>
            <p:cNvSpPr>
              <a:spLocks noEditPoints="1"/>
            </p:cNvSpPr>
            <p:nvPr/>
          </p:nvSpPr>
          <p:spPr bwMode="auto">
            <a:xfrm>
              <a:off x="3536950"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7"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1"/>
            <p:cNvSpPr>
              <a:spLocks noEditPoints="1"/>
            </p:cNvSpPr>
            <p:nvPr/>
          </p:nvSpPr>
          <p:spPr bwMode="auto">
            <a:xfrm>
              <a:off x="3579813"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2"/>
            <p:cNvSpPr>
              <a:spLocks noEditPoints="1"/>
            </p:cNvSpPr>
            <p:nvPr/>
          </p:nvSpPr>
          <p:spPr bwMode="auto">
            <a:xfrm>
              <a:off x="3622675"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3"/>
            <p:cNvSpPr>
              <a:spLocks noEditPoints="1"/>
            </p:cNvSpPr>
            <p:nvPr/>
          </p:nvSpPr>
          <p:spPr bwMode="auto">
            <a:xfrm>
              <a:off x="3790950" y="3208338"/>
              <a:ext cx="61912" cy="11112"/>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29" y="48"/>
                    <a:pt x="240" y="37"/>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4"/>
            <p:cNvSpPr>
              <a:spLocks noEditPoints="1"/>
            </p:cNvSpPr>
            <p:nvPr/>
          </p:nvSpPr>
          <p:spPr bwMode="auto">
            <a:xfrm>
              <a:off x="3859213" y="3208338"/>
              <a:ext cx="19050" cy="11112"/>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4" name="Group 73"/>
          <p:cNvGrpSpPr/>
          <p:nvPr/>
        </p:nvGrpSpPr>
        <p:grpSpPr>
          <a:xfrm>
            <a:off x="9329819" y="4749818"/>
            <a:ext cx="773399" cy="773398"/>
            <a:chOff x="1998662" y="3170238"/>
            <a:chExt cx="396876" cy="396875"/>
          </a:xfrm>
          <a:solidFill>
            <a:srgbClr val="2E2E2E"/>
          </a:solidFill>
        </p:grpSpPr>
        <p:sp>
          <p:nvSpPr>
            <p:cNvPr id="63" name="Freeform 38"/>
            <p:cNvSpPr>
              <a:spLocks noEditPoints="1"/>
            </p:cNvSpPr>
            <p:nvPr/>
          </p:nvSpPr>
          <p:spPr bwMode="auto">
            <a:xfrm>
              <a:off x="1998662" y="3170238"/>
              <a:ext cx="396876" cy="396875"/>
            </a:xfrm>
            <a:custGeom>
              <a:avLst/>
              <a:gdLst>
                <a:gd name="T0" fmla="*/ 803 w 1547"/>
                <a:gd name="T1" fmla="*/ 7 h 1554"/>
                <a:gd name="T2" fmla="*/ 116 w 1547"/>
                <a:gd name="T3" fmla="*/ 466 h 1554"/>
                <a:gd name="T4" fmla="*/ 277 w 1547"/>
                <a:gd name="T5" fmla="*/ 1277 h 1554"/>
                <a:gd name="T6" fmla="*/ 1088 w 1547"/>
                <a:gd name="T7" fmla="*/ 1438 h 1554"/>
                <a:gd name="T8" fmla="*/ 1547 w 1547"/>
                <a:gd name="T9" fmla="*/ 751 h 1554"/>
                <a:gd name="T10" fmla="*/ 803 w 1547"/>
                <a:gd name="T11" fmla="*/ 7 h 1554"/>
                <a:gd name="T12" fmla="*/ 803 w 1547"/>
                <a:gd name="T13" fmla="*/ 1447 h 1554"/>
                <a:gd name="T14" fmla="*/ 160 w 1547"/>
                <a:gd name="T15" fmla="*/ 1017 h 1554"/>
                <a:gd name="T16" fmla="*/ 311 w 1547"/>
                <a:gd name="T17" fmla="*/ 259 h 1554"/>
                <a:gd name="T18" fmla="*/ 1069 w 1547"/>
                <a:gd name="T19" fmla="*/ 108 h 1554"/>
                <a:gd name="T20" fmla="*/ 1499 w 1547"/>
                <a:gd name="T21" fmla="*/ 751 h 1554"/>
                <a:gd name="T22" fmla="*/ 803 w 1547"/>
                <a:gd name="T23" fmla="*/ 1447 h 1554"/>
                <a:gd name="T24" fmla="*/ 803 w 1547"/>
                <a:gd name="T25" fmla="*/ 1447 h 1554"/>
                <a:gd name="T26" fmla="*/ 803 w 1547"/>
                <a:gd name="T27" fmla="*/ 144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1554">
                  <a:moveTo>
                    <a:pt x="803" y="7"/>
                  </a:moveTo>
                  <a:cubicBezTo>
                    <a:pt x="502" y="7"/>
                    <a:pt x="231" y="188"/>
                    <a:pt x="116" y="466"/>
                  </a:cubicBezTo>
                  <a:cubicBezTo>
                    <a:pt x="0" y="744"/>
                    <a:pt x="64" y="1064"/>
                    <a:pt x="277" y="1277"/>
                  </a:cubicBezTo>
                  <a:cubicBezTo>
                    <a:pt x="490" y="1490"/>
                    <a:pt x="810" y="1554"/>
                    <a:pt x="1088" y="1438"/>
                  </a:cubicBezTo>
                  <a:cubicBezTo>
                    <a:pt x="1366" y="1323"/>
                    <a:pt x="1547" y="1052"/>
                    <a:pt x="1547" y="751"/>
                  </a:cubicBezTo>
                  <a:cubicBezTo>
                    <a:pt x="1547" y="340"/>
                    <a:pt x="1214" y="7"/>
                    <a:pt x="803" y="7"/>
                  </a:cubicBezTo>
                  <a:close/>
                  <a:moveTo>
                    <a:pt x="803" y="1447"/>
                  </a:moveTo>
                  <a:cubicBezTo>
                    <a:pt x="521" y="1447"/>
                    <a:pt x="268" y="1277"/>
                    <a:pt x="160" y="1017"/>
                  </a:cubicBezTo>
                  <a:cubicBezTo>
                    <a:pt x="52" y="757"/>
                    <a:pt x="112" y="458"/>
                    <a:pt x="311" y="259"/>
                  </a:cubicBezTo>
                  <a:cubicBezTo>
                    <a:pt x="510" y="60"/>
                    <a:pt x="809" y="0"/>
                    <a:pt x="1069" y="108"/>
                  </a:cubicBezTo>
                  <a:cubicBezTo>
                    <a:pt x="1329" y="216"/>
                    <a:pt x="1499" y="469"/>
                    <a:pt x="1499" y="751"/>
                  </a:cubicBezTo>
                  <a:cubicBezTo>
                    <a:pt x="1499" y="1135"/>
                    <a:pt x="1187" y="1447"/>
                    <a:pt x="803" y="1447"/>
                  </a:cubicBezTo>
                  <a:close/>
                  <a:moveTo>
                    <a:pt x="803" y="1447"/>
                  </a:moveTo>
                  <a:cubicBezTo>
                    <a:pt x="803" y="1447"/>
                    <a:pt x="803" y="1447"/>
                    <a:pt x="803" y="1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9"/>
            <p:cNvSpPr>
              <a:spLocks noEditPoints="1"/>
            </p:cNvSpPr>
            <p:nvPr/>
          </p:nvSpPr>
          <p:spPr bwMode="auto">
            <a:xfrm>
              <a:off x="2032000" y="3201988"/>
              <a:ext cx="333375" cy="331788"/>
            </a:xfrm>
            <a:custGeom>
              <a:avLst/>
              <a:gdLst>
                <a:gd name="T0" fmla="*/ 673 w 1297"/>
                <a:gd name="T1" fmla="*/ 0 h 1297"/>
                <a:gd name="T2" fmla="*/ 96 w 1297"/>
                <a:gd name="T3" fmla="*/ 385 h 1297"/>
                <a:gd name="T4" fmla="*/ 232 w 1297"/>
                <a:gd name="T5" fmla="*/ 1065 h 1297"/>
                <a:gd name="T6" fmla="*/ 912 w 1297"/>
                <a:gd name="T7" fmla="*/ 1201 h 1297"/>
                <a:gd name="T8" fmla="*/ 1297 w 1297"/>
                <a:gd name="T9" fmla="*/ 624 h 1297"/>
                <a:gd name="T10" fmla="*/ 673 w 1297"/>
                <a:gd name="T11" fmla="*/ 0 h 1297"/>
                <a:gd name="T12" fmla="*/ 673 w 1297"/>
                <a:gd name="T13" fmla="*/ 1200 h 1297"/>
                <a:gd name="T14" fmla="*/ 141 w 1297"/>
                <a:gd name="T15" fmla="*/ 844 h 1297"/>
                <a:gd name="T16" fmla="*/ 266 w 1297"/>
                <a:gd name="T17" fmla="*/ 217 h 1297"/>
                <a:gd name="T18" fmla="*/ 893 w 1297"/>
                <a:gd name="T19" fmla="*/ 92 h 1297"/>
                <a:gd name="T20" fmla="*/ 1249 w 1297"/>
                <a:gd name="T21" fmla="*/ 624 h 1297"/>
                <a:gd name="T22" fmla="*/ 673 w 1297"/>
                <a:gd name="T23" fmla="*/ 1200 h 1297"/>
                <a:gd name="T24" fmla="*/ 673 w 1297"/>
                <a:gd name="T25" fmla="*/ 1200 h 1297"/>
                <a:gd name="T26" fmla="*/ 673 w 1297"/>
                <a:gd name="T27" fmla="*/ 120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7" h="1297">
                  <a:moveTo>
                    <a:pt x="673" y="0"/>
                  </a:moveTo>
                  <a:cubicBezTo>
                    <a:pt x="421" y="0"/>
                    <a:pt x="193" y="152"/>
                    <a:pt x="96" y="385"/>
                  </a:cubicBezTo>
                  <a:cubicBezTo>
                    <a:pt x="0" y="618"/>
                    <a:pt x="53" y="887"/>
                    <a:pt x="232" y="1065"/>
                  </a:cubicBezTo>
                  <a:cubicBezTo>
                    <a:pt x="410" y="1244"/>
                    <a:pt x="679" y="1297"/>
                    <a:pt x="912" y="1201"/>
                  </a:cubicBezTo>
                  <a:cubicBezTo>
                    <a:pt x="1145" y="1104"/>
                    <a:pt x="1297" y="876"/>
                    <a:pt x="1297" y="624"/>
                  </a:cubicBezTo>
                  <a:cubicBezTo>
                    <a:pt x="1297" y="280"/>
                    <a:pt x="1017" y="0"/>
                    <a:pt x="673" y="0"/>
                  </a:cubicBezTo>
                  <a:close/>
                  <a:moveTo>
                    <a:pt x="673" y="1200"/>
                  </a:moveTo>
                  <a:cubicBezTo>
                    <a:pt x="440" y="1200"/>
                    <a:pt x="230" y="1060"/>
                    <a:pt x="141" y="844"/>
                  </a:cubicBezTo>
                  <a:cubicBezTo>
                    <a:pt x="52" y="629"/>
                    <a:pt x="101" y="381"/>
                    <a:pt x="266" y="217"/>
                  </a:cubicBezTo>
                  <a:cubicBezTo>
                    <a:pt x="430" y="52"/>
                    <a:pt x="678" y="3"/>
                    <a:pt x="893" y="92"/>
                  </a:cubicBezTo>
                  <a:cubicBezTo>
                    <a:pt x="1109" y="181"/>
                    <a:pt x="1249" y="391"/>
                    <a:pt x="1249" y="624"/>
                  </a:cubicBezTo>
                  <a:cubicBezTo>
                    <a:pt x="1249" y="942"/>
                    <a:pt x="991" y="1200"/>
                    <a:pt x="673" y="1200"/>
                  </a:cubicBezTo>
                  <a:close/>
                  <a:moveTo>
                    <a:pt x="673" y="1200"/>
                  </a:moveTo>
                  <a:cubicBezTo>
                    <a:pt x="673" y="1200"/>
                    <a:pt x="673" y="1200"/>
                    <a:pt x="673" y="1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0"/>
            <p:cNvSpPr>
              <a:spLocks noEditPoints="1"/>
            </p:cNvSpPr>
            <p:nvPr/>
          </p:nvSpPr>
          <p:spPr bwMode="auto">
            <a:xfrm>
              <a:off x="2198688" y="3251200"/>
              <a:ext cx="49213" cy="153988"/>
            </a:xfrm>
            <a:custGeom>
              <a:avLst/>
              <a:gdLst>
                <a:gd name="T0" fmla="*/ 48 w 194"/>
                <a:gd name="T1" fmla="*/ 422 h 602"/>
                <a:gd name="T2" fmla="*/ 48 w 194"/>
                <a:gd name="T3" fmla="*/ 24 h 602"/>
                <a:gd name="T4" fmla="*/ 24 w 194"/>
                <a:gd name="T5" fmla="*/ 0 h 602"/>
                <a:gd name="T6" fmla="*/ 0 w 194"/>
                <a:gd name="T7" fmla="*/ 24 h 602"/>
                <a:gd name="T8" fmla="*/ 0 w 194"/>
                <a:gd name="T9" fmla="*/ 432 h 602"/>
                <a:gd name="T10" fmla="*/ 7 w 194"/>
                <a:gd name="T11" fmla="*/ 449 h 602"/>
                <a:gd name="T12" fmla="*/ 151 w 194"/>
                <a:gd name="T13" fmla="*/ 593 h 602"/>
                <a:gd name="T14" fmla="*/ 185 w 194"/>
                <a:gd name="T15" fmla="*/ 593 h 602"/>
                <a:gd name="T16" fmla="*/ 185 w 194"/>
                <a:gd name="T17" fmla="*/ 559 h 602"/>
                <a:gd name="T18" fmla="*/ 48 w 194"/>
                <a:gd name="T19" fmla="*/ 422 h 602"/>
                <a:gd name="T20" fmla="*/ 48 w 194"/>
                <a:gd name="T21" fmla="*/ 422 h 602"/>
                <a:gd name="T22" fmla="*/ 48 w 194"/>
                <a:gd name="T23" fmla="*/ 42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602">
                  <a:moveTo>
                    <a:pt x="48" y="422"/>
                  </a:moveTo>
                  <a:cubicBezTo>
                    <a:pt x="48" y="24"/>
                    <a:pt x="48" y="24"/>
                    <a:pt x="48" y="24"/>
                  </a:cubicBezTo>
                  <a:cubicBezTo>
                    <a:pt x="48" y="11"/>
                    <a:pt x="37" y="0"/>
                    <a:pt x="24" y="0"/>
                  </a:cubicBezTo>
                  <a:cubicBezTo>
                    <a:pt x="11" y="0"/>
                    <a:pt x="0" y="11"/>
                    <a:pt x="0" y="24"/>
                  </a:cubicBezTo>
                  <a:cubicBezTo>
                    <a:pt x="0" y="432"/>
                    <a:pt x="0" y="432"/>
                    <a:pt x="0" y="432"/>
                  </a:cubicBezTo>
                  <a:cubicBezTo>
                    <a:pt x="0" y="438"/>
                    <a:pt x="3" y="444"/>
                    <a:pt x="7" y="449"/>
                  </a:cubicBezTo>
                  <a:cubicBezTo>
                    <a:pt x="151" y="593"/>
                    <a:pt x="151" y="593"/>
                    <a:pt x="151" y="593"/>
                  </a:cubicBezTo>
                  <a:cubicBezTo>
                    <a:pt x="160" y="602"/>
                    <a:pt x="175" y="602"/>
                    <a:pt x="185" y="593"/>
                  </a:cubicBezTo>
                  <a:cubicBezTo>
                    <a:pt x="194" y="583"/>
                    <a:pt x="194" y="568"/>
                    <a:pt x="185" y="559"/>
                  </a:cubicBezTo>
                  <a:lnTo>
                    <a:pt x="48" y="422"/>
                  </a:lnTo>
                  <a:close/>
                  <a:moveTo>
                    <a:pt x="48" y="422"/>
                  </a:moveTo>
                  <a:cubicBezTo>
                    <a:pt x="48" y="422"/>
                    <a:pt x="48" y="422"/>
                    <a:pt x="48" y="4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1"/>
            <p:cNvSpPr>
              <a:spLocks noEditPoints="1"/>
            </p:cNvSpPr>
            <p:nvPr/>
          </p:nvSpPr>
          <p:spPr bwMode="auto">
            <a:xfrm>
              <a:off x="2198688" y="3221038"/>
              <a:ext cx="12700" cy="19050"/>
            </a:xfrm>
            <a:custGeom>
              <a:avLst/>
              <a:gdLst>
                <a:gd name="T0" fmla="*/ 24 w 48"/>
                <a:gd name="T1" fmla="*/ 72 h 72"/>
                <a:gd name="T2" fmla="*/ 48 w 48"/>
                <a:gd name="T3" fmla="*/ 48 h 72"/>
                <a:gd name="T4" fmla="*/ 48 w 48"/>
                <a:gd name="T5" fmla="*/ 24 h 72"/>
                <a:gd name="T6" fmla="*/ 24 w 48"/>
                <a:gd name="T7" fmla="*/ 0 h 72"/>
                <a:gd name="T8" fmla="*/ 0 w 48"/>
                <a:gd name="T9" fmla="*/ 24 h 72"/>
                <a:gd name="T10" fmla="*/ 0 w 48"/>
                <a:gd name="T11" fmla="*/ 48 h 72"/>
                <a:gd name="T12" fmla="*/ 24 w 48"/>
                <a:gd name="T13" fmla="*/ 72 h 72"/>
                <a:gd name="T14" fmla="*/ 24 w 48"/>
                <a:gd name="T15" fmla="*/ 72 h 72"/>
                <a:gd name="T16" fmla="*/ 24 w 4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72"/>
                  </a:moveTo>
                  <a:cubicBezTo>
                    <a:pt x="37" y="72"/>
                    <a:pt x="48" y="61"/>
                    <a:pt x="48" y="48"/>
                  </a:cubicBezTo>
                  <a:cubicBezTo>
                    <a:pt x="48" y="24"/>
                    <a:pt x="48" y="24"/>
                    <a:pt x="48" y="24"/>
                  </a:cubicBezTo>
                  <a:cubicBezTo>
                    <a:pt x="48" y="11"/>
                    <a:pt x="37" y="0"/>
                    <a:pt x="24" y="0"/>
                  </a:cubicBezTo>
                  <a:cubicBezTo>
                    <a:pt x="11" y="0"/>
                    <a:pt x="0" y="11"/>
                    <a:pt x="0" y="24"/>
                  </a:cubicBezTo>
                  <a:cubicBezTo>
                    <a:pt x="0" y="48"/>
                    <a:pt x="0" y="48"/>
                    <a:pt x="0" y="48"/>
                  </a:cubicBezTo>
                  <a:cubicBezTo>
                    <a:pt x="0" y="61"/>
                    <a:pt x="11" y="72"/>
                    <a:pt x="24" y="72"/>
                  </a:cubicBezTo>
                  <a:close/>
                  <a:moveTo>
                    <a:pt x="24" y="72"/>
                  </a:moveTo>
                  <a:cubicBezTo>
                    <a:pt x="24" y="72"/>
                    <a:pt x="24" y="72"/>
                    <a:pt x="24"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2"/>
            <p:cNvSpPr>
              <a:spLocks noEditPoints="1"/>
            </p:cNvSpPr>
            <p:nvPr/>
          </p:nvSpPr>
          <p:spPr bwMode="auto">
            <a:xfrm>
              <a:off x="2198688" y="3484563"/>
              <a:ext cx="12700" cy="19050"/>
            </a:xfrm>
            <a:custGeom>
              <a:avLst/>
              <a:gdLst>
                <a:gd name="T0" fmla="*/ 24 w 48"/>
                <a:gd name="T1" fmla="*/ 0 h 72"/>
                <a:gd name="T2" fmla="*/ 0 w 48"/>
                <a:gd name="T3" fmla="*/ 24 h 72"/>
                <a:gd name="T4" fmla="*/ 0 w 48"/>
                <a:gd name="T5" fmla="*/ 48 h 72"/>
                <a:gd name="T6" fmla="*/ 24 w 48"/>
                <a:gd name="T7" fmla="*/ 72 h 72"/>
                <a:gd name="T8" fmla="*/ 48 w 48"/>
                <a:gd name="T9" fmla="*/ 48 h 72"/>
                <a:gd name="T10" fmla="*/ 48 w 48"/>
                <a:gd name="T11" fmla="*/ 24 h 72"/>
                <a:gd name="T12" fmla="*/ 24 w 48"/>
                <a:gd name="T13" fmla="*/ 0 h 72"/>
                <a:gd name="T14" fmla="*/ 24 w 48"/>
                <a:gd name="T15" fmla="*/ 0 h 72"/>
                <a:gd name="T16" fmla="*/ 24 w 48"/>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0"/>
                  </a:moveTo>
                  <a:cubicBezTo>
                    <a:pt x="11" y="0"/>
                    <a:pt x="0" y="11"/>
                    <a:pt x="0" y="24"/>
                  </a:cubicBezTo>
                  <a:cubicBezTo>
                    <a:pt x="0" y="48"/>
                    <a:pt x="0" y="48"/>
                    <a:pt x="0" y="48"/>
                  </a:cubicBezTo>
                  <a:cubicBezTo>
                    <a:pt x="0" y="61"/>
                    <a:pt x="11" y="72"/>
                    <a:pt x="24" y="72"/>
                  </a:cubicBezTo>
                  <a:cubicBezTo>
                    <a:pt x="37" y="72"/>
                    <a:pt x="48" y="61"/>
                    <a:pt x="48" y="48"/>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3"/>
            <p:cNvSpPr>
              <a:spLocks noEditPoints="1"/>
            </p:cNvSpPr>
            <p:nvPr/>
          </p:nvSpPr>
          <p:spPr bwMode="auto">
            <a:xfrm>
              <a:off x="2063750" y="3355975"/>
              <a:ext cx="17463"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4"/>
            <p:cNvSpPr>
              <a:spLocks noEditPoints="1"/>
            </p:cNvSpPr>
            <p:nvPr/>
          </p:nvSpPr>
          <p:spPr bwMode="auto">
            <a:xfrm>
              <a:off x="2327275" y="3355975"/>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5"/>
            <p:cNvSpPr>
              <a:spLocks noEditPoints="1"/>
            </p:cNvSpPr>
            <p:nvPr/>
          </p:nvSpPr>
          <p:spPr bwMode="auto">
            <a:xfrm>
              <a:off x="2101850" y="3260725"/>
              <a:ext cx="17463" cy="17463"/>
            </a:xfrm>
            <a:custGeom>
              <a:avLst/>
              <a:gdLst>
                <a:gd name="T0" fmla="*/ 42 w 68"/>
                <a:gd name="T1" fmla="*/ 8 h 68"/>
                <a:gd name="T2" fmla="*/ 25 w 68"/>
                <a:gd name="T3" fmla="*/ 0 h 68"/>
                <a:gd name="T4" fmla="*/ 7 w 68"/>
                <a:gd name="T5" fmla="*/ 7 h 68"/>
                <a:gd name="T6" fmla="*/ 0 w 68"/>
                <a:gd name="T7" fmla="*/ 25 h 68"/>
                <a:gd name="T8" fmla="*/ 8 w 68"/>
                <a:gd name="T9" fmla="*/ 42 h 68"/>
                <a:gd name="T10" fmla="*/ 25 w 68"/>
                <a:gd name="T11" fmla="*/ 59 h 68"/>
                <a:gd name="T12" fmla="*/ 58 w 68"/>
                <a:gd name="T13" fmla="*/ 58 h 68"/>
                <a:gd name="T14" fmla="*/ 59 w 68"/>
                <a:gd name="T15" fmla="*/ 25 h 68"/>
                <a:gd name="T16" fmla="*/ 42 w 68"/>
                <a:gd name="T17" fmla="*/ 8 h 68"/>
                <a:gd name="T18" fmla="*/ 42 w 68"/>
                <a:gd name="T19" fmla="*/ 8 h 68"/>
                <a:gd name="T20" fmla="*/ 42 w 68"/>
                <a:gd name="T2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42" y="8"/>
                  </a:moveTo>
                  <a:cubicBezTo>
                    <a:pt x="37" y="3"/>
                    <a:pt x="31" y="0"/>
                    <a:pt x="25" y="0"/>
                  </a:cubicBezTo>
                  <a:cubicBezTo>
                    <a:pt x="18" y="0"/>
                    <a:pt x="12" y="3"/>
                    <a:pt x="7" y="7"/>
                  </a:cubicBezTo>
                  <a:cubicBezTo>
                    <a:pt x="3" y="12"/>
                    <a:pt x="0" y="18"/>
                    <a:pt x="0" y="25"/>
                  </a:cubicBezTo>
                  <a:cubicBezTo>
                    <a:pt x="0" y="31"/>
                    <a:pt x="3" y="37"/>
                    <a:pt x="8" y="42"/>
                  </a:cubicBezTo>
                  <a:cubicBezTo>
                    <a:pt x="25" y="59"/>
                    <a:pt x="25" y="59"/>
                    <a:pt x="25" y="59"/>
                  </a:cubicBezTo>
                  <a:cubicBezTo>
                    <a:pt x="34" y="68"/>
                    <a:pt x="49" y="68"/>
                    <a:pt x="58" y="58"/>
                  </a:cubicBezTo>
                  <a:cubicBezTo>
                    <a:pt x="68" y="49"/>
                    <a:pt x="68" y="34"/>
                    <a:pt x="59" y="25"/>
                  </a:cubicBezTo>
                  <a:lnTo>
                    <a:pt x="42" y="8"/>
                  </a:lnTo>
                  <a:close/>
                  <a:moveTo>
                    <a:pt x="42" y="8"/>
                  </a:moveTo>
                  <a:cubicBezTo>
                    <a:pt x="42" y="8"/>
                    <a:pt x="42" y="8"/>
                    <a:pt x="4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6"/>
            <p:cNvSpPr>
              <a:spLocks noEditPoints="1"/>
            </p:cNvSpPr>
            <p:nvPr/>
          </p:nvSpPr>
          <p:spPr bwMode="auto">
            <a:xfrm>
              <a:off x="2289175" y="3446463"/>
              <a:ext cx="17463" cy="17463"/>
            </a:xfrm>
            <a:custGeom>
              <a:avLst/>
              <a:gdLst>
                <a:gd name="T0" fmla="*/ 43 w 69"/>
                <a:gd name="T1" fmla="*/ 9 h 69"/>
                <a:gd name="T2" fmla="*/ 10 w 69"/>
                <a:gd name="T3" fmla="*/ 10 h 69"/>
                <a:gd name="T4" fmla="*/ 9 w 69"/>
                <a:gd name="T5" fmla="*/ 43 h 69"/>
                <a:gd name="T6" fmla="*/ 26 w 69"/>
                <a:gd name="T7" fmla="*/ 60 h 69"/>
                <a:gd name="T8" fmla="*/ 60 w 69"/>
                <a:gd name="T9" fmla="*/ 60 h 69"/>
                <a:gd name="T10" fmla="*/ 60 w 69"/>
                <a:gd name="T11" fmla="*/ 26 h 69"/>
                <a:gd name="T12" fmla="*/ 43 w 69"/>
                <a:gd name="T13" fmla="*/ 9 h 69"/>
                <a:gd name="T14" fmla="*/ 43 w 69"/>
                <a:gd name="T15" fmla="*/ 9 h 69"/>
                <a:gd name="T16" fmla="*/ 43 w 69"/>
                <a:gd name="T17"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43" y="9"/>
                  </a:moveTo>
                  <a:cubicBezTo>
                    <a:pt x="34" y="0"/>
                    <a:pt x="19" y="0"/>
                    <a:pt x="10" y="10"/>
                  </a:cubicBezTo>
                  <a:cubicBezTo>
                    <a:pt x="0" y="19"/>
                    <a:pt x="0" y="34"/>
                    <a:pt x="9" y="43"/>
                  </a:cubicBezTo>
                  <a:cubicBezTo>
                    <a:pt x="26" y="60"/>
                    <a:pt x="26" y="60"/>
                    <a:pt x="26" y="60"/>
                  </a:cubicBezTo>
                  <a:cubicBezTo>
                    <a:pt x="36" y="69"/>
                    <a:pt x="51" y="69"/>
                    <a:pt x="60" y="60"/>
                  </a:cubicBezTo>
                  <a:cubicBezTo>
                    <a:pt x="69" y="51"/>
                    <a:pt x="69" y="36"/>
                    <a:pt x="60" y="26"/>
                  </a:cubicBezTo>
                  <a:lnTo>
                    <a:pt x="43" y="9"/>
                  </a:lnTo>
                  <a:close/>
                  <a:moveTo>
                    <a:pt x="43" y="9"/>
                  </a:moveTo>
                  <a:cubicBezTo>
                    <a:pt x="43" y="9"/>
                    <a:pt x="43" y="9"/>
                    <a:pt x="4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7"/>
            <p:cNvSpPr>
              <a:spLocks noEditPoints="1"/>
            </p:cNvSpPr>
            <p:nvPr/>
          </p:nvSpPr>
          <p:spPr bwMode="auto">
            <a:xfrm>
              <a:off x="2101850" y="3446463"/>
              <a:ext cx="17463" cy="17463"/>
            </a:xfrm>
            <a:custGeom>
              <a:avLst/>
              <a:gdLst>
                <a:gd name="T0" fmla="*/ 25 w 68"/>
                <a:gd name="T1" fmla="*/ 9 h 68"/>
                <a:gd name="T2" fmla="*/ 8 w 68"/>
                <a:gd name="T3" fmla="*/ 26 h 68"/>
                <a:gd name="T4" fmla="*/ 0 w 68"/>
                <a:gd name="T5" fmla="*/ 43 h 68"/>
                <a:gd name="T6" fmla="*/ 7 w 68"/>
                <a:gd name="T7" fmla="*/ 61 h 68"/>
                <a:gd name="T8" fmla="*/ 25 w 68"/>
                <a:gd name="T9" fmla="*/ 68 h 68"/>
                <a:gd name="T10" fmla="*/ 42 w 68"/>
                <a:gd name="T11" fmla="*/ 60 h 68"/>
                <a:gd name="T12" fmla="*/ 59 w 68"/>
                <a:gd name="T13" fmla="*/ 43 h 68"/>
                <a:gd name="T14" fmla="*/ 58 w 68"/>
                <a:gd name="T15" fmla="*/ 10 h 68"/>
                <a:gd name="T16" fmla="*/ 25 w 68"/>
                <a:gd name="T17" fmla="*/ 9 h 68"/>
                <a:gd name="T18" fmla="*/ 25 w 68"/>
                <a:gd name="T19" fmla="*/ 9 h 68"/>
                <a:gd name="T20" fmla="*/ 25 w 68"/>
                <a:gd name="T21"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25" y="9"/>
                  </a:moveTo>
                  <a:cubicBezTo>
                    <a:pt x="8" y="26"/>
                    <a:pt x="8" y="26"/>
                    <a:pt x="8" y="26"/>
                  </a:cubicBezTo>
                  <a:cubicBezTo>
                    <a:pt x="3" y="31"/>
                    <a:pt x="0" y="37"/>
                    <a:pt x="0" y="43"/>
                  </a:cubicBezTo>
                  <a:cubicBezTo>
                    <a:pt x="0" y="50"/>
                    <a:pt x="3" y="56"/>
                    <a:pt x="7" y="61"/>
                  </a:cubicBezTo>
                  <a:cubicBezTo>
                    <a:pt x="12" y="65"/>
                    <a:pt x="18" y="68"/>
                    <a:pt x="25" y="68"/>
                  </a:cubicBezTo>
                  <a:cubicBezTo>
                    <a:pt x="31" y="68"/>
                    <a:pt x="37" y="65"/>
                    <a:pt x="42" y="60"/>
                  </a:cubicBezTo>
                  <a:cubicBezTo>
                    <a:pt x="59" y="43"/>
                    <a:pt x="59" y="43"/>
                    <a:pt x="59" y="43"/>
                  </a:cubicBezTo>
                  <a:cubicBezTo>
                    <a:pt x="68" y="34"/>
                    <a:pt x="68" y="19"/>
                    <a:pt x="58" y="10"/>
                  </a:cubicBezTo>
                  <a:cubicBezTo>
                    <a:pt x="49" y="0"/>
                    <a:pt x="34" y="0"/>
                    <a:pt x="25" y="9"/>
                  </a:cubicBezTo>
                  <a:close/>
                  <a:moveTo>
                    <a:pt x="25" y="9"/>
                  </a:moveTo>
                  <a:cubicBezTo>
                    <a:pt x="25" y="9"/>
                    <a:pt x="25" y="9"/>
                    <a:pt x="2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8"/>
            <p:cNvSpPr>
              <a:spLocks noEditPoints="1"/>
            </p:cNvSpPr>
            <p:nvPr/>
          </p:nvSpPr>
          <p:spPr bwMode="auto">
            <a:xfrm>
              <a:off x="2289175" y="3260725"/>
              <a:ext cx="17463" cy="15875"/>
            </a:xfrm>
            <a:custGeom>
              <a:avLst/>
              <a:gdLst>
                <a:gd name="T0" fmla="*/ 24 w 66"/>
                <a:gd name="T1" fmla="*/ 8 h 66"/>
                <a:gd name="T2" fmla="*/ 7 w 66"/>
                <a:gd name="T3" fmla="*/ 25 h 66"/>
                <a:gd name="T4" fmla="*/ 0 w 66"/>
                <a:gd name="T5" fmla="*/ 42 h 66"/>
                <a:gd name="T6" fmla="*/ 7 w 66"/>
                <a:gd name="T7" fmla="*/ 59 h 66"/>
                <a:gd name="T8" fmla="*/ 24 w 66"/>
                <a:gd name="T9" fmla="*/ 66 h 66"/>
                <a:gd name="T10" fmla="*/ 41 w 66"/>
                <a:gd name="T11" fmla="*/ 59 h 66"/>
                <a:gd name="T12" fmla="*/ 58 w 66"/>
                <a:gd name="T13" fmla="*/ 42 h 66"/>
                <a:gd name="T14" fmla="*/ 66 w 66"/>
                <a:gd name="T15" fmla="*/ 25 h 66"/>
                <a:gd name="T16" fmla="*/ 59 w 66"/>
                <a:gd name="T17" fmla="*/ 7 h 66"/>
                <a:gd name="T18" fmla="*/ 41 w 66"/>
                <a:gd name="T19" fmla="*/ 0 h 66"/>
                <a:gd name="T20" fmla="*/ 24 w 66"/>
                <a:gd name="T21" fmla="*/ 8 h 66"/>
                <a:gd name="T22" fmla="*/ 24 w 66"/>
                <a:gd name="T23" fmla="*/ 8 h 66"/>
                <a:gd name="T24" fmla="*/ 24 w 66"/>
                <a:gd name="T2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6">
                  <a:moveTo>
                    <a:pt x="24" y="8"/>
                  </a:moveTo>
                  <a:cubicBezTo>
                    <a:pt x="7" y="25"/>
                    <a:pt x="7" y="25"/>
                    <a:pt x="7" y="25"/>
                  </a:cubicBezTo>
                  <a:cubicBezTo>
                    <a:pt x="3" y="29"/>
                    <a:pt x="0" y="35"/>
                    <a:pt x="0" y="42"/>
                  </a:cubicBezTo>
                  <a:cubicBezTo>
                    <a:pt x="0" y="48"/>
                    <a:pt x="3" y="54"/>
                    <a:pt x="7" y="59"/>
                  </a:cubicBezTo>
                  <a:cubicBezTo>
                    <a:pt x="12" y="63"/>
                    <a:pt x="18" y="66"/>
                    <a:pt x="24" y="66"/>
                  </a:cubicBezTo>
                  <a:cubicBezTo>
                    <a:pt x="31" y="66"/>
                    <a:pt x="37" y="63"/>
                    <a:pt x="41" y="59"/>
                  </a:cubicBezTo>
                  <a:cubicBezTo>
                    <a:pt x="58" y="42"/>
                    <a:pt x="58" y="42"/>
                    <a:pt x="58" y="42"/>
                  </a:cubicBezTo>
                  <a:cubicBezTo>
                    <a:pt x="63" y="37"/>
                    <a:pt x="66" y="31"/>
                    <a:pt x="66" y="25"/>
                  </a:cubicBezTo>
                  <a:cubicBezTo>
                    <a:pt x="66" y="18"/>
                    <a:pt x="63" y="12"/>
                    <a:pt x="59" y="7"/>
                  </a:cubicBezTo>
                  <a:cubicBezTo>
                    <a:pt x="54" y="3"/>
                    <a:pt x="48" y="0"/>
                    <a:pt x="41" y="0"/>
                  </a:cubicBezTo>
                  <a:cubicBezTo>
                    <a:pt x="35" y="0"/>
                    <a:pt x="29" y="3"/>
                    <a:pt x="24" y="8"/>
                  </a:cubicBezTo>
                  <a:close/>
                  <a:moveTo>
                    <a:pt x="24" y="8"/>
                  </a:moveTo>
                  <a:cubicBezTo>
                    <a:pt x="24" y="8"/>
                    <a:pt x="24" y="8"/>
                    <a:pt x="2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7" name="TextBox 76"/>
          <p:cNvSpPr txBox="1"/>
          <p:nvPr/>
        </p:nvSpPr>
        <p:spPr>
          <a:xfrm>
            <a:off x="1314215" y="5629945"/>
            <a:ext cx="2322533" cy="338554"/>
          </a:xfrm>
          <a:prstGeom prst="rect">
            <a:avLst/>
          </a:prstGeom>
          <a:noFill/>
        </p:spPr>
        <p:txBody>
          <a:bodyPr wrap="square" rtlCol="0">
            <a:spAutoFit/>
          </a:bodyPr>
          <a:lstStyle/>
          <a:p>
            <a:pPr algn="ctr"/>
            <a:r>
              <a:rPr lang="en-US" sz="1600" b="1">
                <a:solidFill>
                  <a:srgbClr val="2E2E2E"/>
                </a:solidFill>
              </a:rPr>
              <a:t>Delivery</a:t>
            </a:r>
          </a:p>
        </p:txBody>
      </p:sp>
      <p:sp>
        <p:nvSpPr>
          <p:cNvPr id="78" name="TextBox 77"/>
          <p:cNvSpPr txBox="1"/>
          <p:nvPr/>
        </p:nvSpPr>
        <p:spPr>
          <a:xfrm>
            <a:off x="3727893" y="5629945"/>
            <a:ext cx="2322533" cy="338554"/>
          </a:xfrm>
          <a:prstGeom prst="rect">
            <a:avLst/>
          </a:prstGeom>
          <a:noFill/>
        </p:spPr>
        <p:txBody>
          <a:bodyPr wrap="square" rtlCol="0">
            <a:spAutoFit/>
          </a:bodyPr>
          <a:lstStyle/>
          <a:p>
            <a:pPr algn="ctr"/>
            <a:r>
              <a:rPr lang="en-US" sz="1600" b="1">
                <a:solidFill>
                  <a:srgbClr val="2E2E2E"/>
                </a:solidFill>
              </a:rPr>
              <a:t>Credit Card</a:t>
            </a:r>
          </a:p>
        </p:txBody>
      </p:sp>
      <p:sp>
        <p:nvSpPr>
          <p:cNvPr id="79" name="TextBox 78"/>
          <p:cNvSpPr txBox="1"/>
          <p:nvPr/>
        </p:nvSpPr>
        <p:spPr>
          <a:xfrm>
            <a:off x="6141571" y="5629945"/>
            <a:ext cx="2322533" cy="338554"/>
          </a:xfrm>
          <a:prstGeom prst="rect">
            <a:avLst/>
          </a:prstGeom>
          <a:noFill/>
        </p:spPr>
        <p:txBody>
          <a:bodyPr wrap="square" rtlCol="0">
            <a:spAutoFit/>
          </a:bodyPr>
          <a:lstStyle/>
          <a:p>
            <a:pPr algn="ctr"/>
            <a:r>
              <a:rPr lang="en-US" sz="1600" b="1">
                <a:solidFill>
                  <a:srgbClr val="2E2E2E"/>
                </a:solidFill>
              </a:rPr>
              <a:t>Menu</a:t>
            </a:r>
          </a:p>
        </p:txBody>
      </p:sp>
      <p:sp>
        <p:nvSpPr>
          <p:cNvPr id="80" name="TextBox 79"/>
          <p:cNvSpPr txBox="1"/>
          <p:nvPr/>
        </p:nvSpPr>
        <p:spPr>
          <a:xfrm>
            <a:off x="8555249" y="5629945"/>
            <a:ext cx="2322533" cy="338554"/>
          </a:xfrm>
          <a:prstGeom prst="rect">
            <a:avLst/>
          </a:prstGeom>
          <a:noFill/>
        </p:spPr>
        <p:txBody>
          <a:bodyPr wrap="square" rtlCol="0">
            <a:spAutoFit/>
          </a:bodyPr>
          <a:lstStyle/>
          <a:p>
            <a:pPr algn="ctr"/>
            <a:r>
              <a:rPr lang="en-US" sz="1600" b="1">
                <a:solidFill>
                  <a:srgbClr val="2E2E2E"/>
                </a:solidFill>
              </a:rPr>
              <a:t>Clock</a:t>
            </a:r>
          </a:p>
        </p:txBody>
      </p:sp>
      <p:pic>
        <p:nvPicPr>
          <p:cNvPr id="13" name="Picture Placeholder 12">
            <a:extLst>
              <a:ext uri="{FF2B5EF4-FFF2-40B4-BE49-F238E27FC236}">
                <a16:creationId xmlns:a16="http://schemas.microsoft.com/office/drawing/2014/main" id="{A6B9C9C5-DC3E-4646-BB82-AE9ACDC12DB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0748" b="10748"/>
          <a:stretch>
            <a:fillRect/>
          </a:stretch>
        </p:blipFill>
        <p:spPr/>
      </p:pic>
    </p:spTree>
    <p:extLst>
      <p:ext uri="{BB962C8B-B14F-4D97-AF65-F5344CB8AC3E}">
        <p14:creationId xmlns:p14="http://schemas.microsoft.com/office/powerpoint/2010/main" val="246965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3" name="Oval 2"/>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p:cNvCxnSpPr/>
          <p:nvPr/>
        </p:nvCxnSpPr>
        <p:spPr>
          <a:xfrm flipV="1">
            <a:off x="318727" y="5163671"/>
            <a:ext cx="0" cy="1546411"/>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850327" y="221877"/>
            <a:ext cx="0" cy="4292066"/>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23" name="Rectangle 22"/>
          <p:cNvSpPr/>
          <p:nvPr/>
        </p:nvSpPr>
        <p:spPr>
          <a:xfrm>
            <a:off x="1463489" y="2349717"/>
            <a:ext cx="9265023" cy="3882940"/>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63489" y="645587"/>
            <a:ext cx="3360215" cy="1569660"/>
          </a:xfrm>
          <a:prstGeom prst="rect">
            <a:avLst/>
          </a:prstGeom>
          <a:noFill/>
        </p:spPr>
        <p:txBody>
          <a:bodyPr wrap="none" rtlCol="0">
            <a:spAutoFit/>
          </a:bodyPr>
          <a:lstStyle/>
          <a:p>
            <a:r>
              <a:rPr lang="en-US" sz="4800" b="1" dirty="0">
                <a:solidFill>
                  <a:srgbClr val="2E2E2E"/>
                </a:solidFill>
              </a:rPr>
              <a:t>QUICK </a:t>
            </a:r>
          </a:p>
          <a:p>
            <a:r>
              <a:rPr lang="en-US" sz="4800" b="1" dirty="0">
                <a:solidFill>
                  <a:srgbClr val="2E2E2E"/>
                </a:solidFill>
              </a:rPr>
              <a:t>SERVICES</a:t>
            </a:r>
          </a:p>
        </p:txBody>
      </p:sp>
      <p:grpSp>
        <p:nvGrpSpPr>
          <p:cNvPr id="27" name="Group 26"/>
          <p:cNvGrpSpPr/>
          <p:nvPr/>
        </p:nvGrpSpPr>
        <p:grpSpPr>
          <a:xfrm>
            <a:off x="2519908" y="3338201"/>
            <a:ext cx="639556" cy="661516"/>
            <a:chOff x="2193925" y="4683125"/>
            <a:chExt cx="369888" cy="382588"/>
          </a:xfrm>
          <a:solidFill>
            <a:srgbClr val="2E2E2E"/>
          </a:solidFill>
        </p:grpSpPr>
        <p:sp>
          <p:nvSpPr>
            <p:cNvPr id="28" name="Freeform 5"/>
            <p:cNvSpPr>
              <a:spLocks noEditPoints="1"/>
            </p:cNvSpPr>
            <p:nvPr/>
          </p:nvSpPr>
          <p:spPr bwMode="auto">
            <a:xfrm>
              <a:off x="2193925" y="4683125"/>
              <a:ext cx="369888" cy="382588"/>
            </a:xfrm>
            <a:custGeom>
              <a:avLst/>
              <a:gdLst>
                <a:gd name="T0" fmla="*/ 1200 w 1440"/>
                <a:gd name="T1" fmla="*/ 720 h 1488"/>
                <a:gd name="T2" fmla="*/ 1080 w 1440"/>
                <a:gd name="T3" fmla="*/ 0 h 1488"/>
                <a:gd name="T4" fmla="*/ 240 w 1440"/>
                <a:gd name="T5" fmla="*/ 120 h 1488"/>
                <a:gd name="T6" fmla="*/ 120 w 1440"/>
                <a:gd name="T7" fmla="*/ 720 h 1488"/>
                <a:gd name="T8" fmla="*/ 0 w 1440"/>
                <a:gd name="T9" fmla="*/ 1320 h 1488"/>
                <a:gd name="T10" fmla="*/ 240 w 1440"/>
                <a:gd name="T11" fmla="*/ 1392 h 1488"/>
                <a:gd name="T12" fmla="*/ 312 w 1440"/>
                <a:gd name="T13" fmla="*/ 1488 h 1488"/>
                <a:gd name="T14" fmla="*/ 1200 w 1440"/>
                <a:gd name="T15" fmla="*/ 1416 h 1488"/>
                <a:gd name="T16" fmla="*/ 1368 w 1440"/>
                <a:gd name="T17" fmla="*/ 1392 h 1488"/>
                <a:gd name="T18" fmla="*/ 1440 w 1440"/>
                <a:gd name="T19" fmla="*/ 840 h 1488"/>
                <a:gd name="T20" fmla="*/ 1320 w 1440"/>
                <a:gd name="T21" fmla="*/ 768 h 1488"/>
                <a:gd name="T22" fmla="*/ 1392 w 1440"/>
                <a:gd name="T23" fmla="*/ 864 h 1488"/>
                <a:gd name="T24" fmla="*/ 1200 w 1440"/>
                <a:gd name="T25" fmla="*/ 768 h 1488"/>
                <a:gd name="T26" fmla="*/ 288 w 1440"/>
                <a:gd name="T27" fmla="*/ 120 h 1488"/>
                <a:gd name="T28" fmla="*/ 1080 w 1440"/>
                <a:gd name="T29" fmla="*/ 48 h 1488"/>
                <a:gd name="T30" fmla="*/ 1152 w 1440"/>
                <a:gd name="T31" fmla="*/ 240 h 1488"/>
                <a:gd name="T32" fmla="*/ 792 w 1440"/>
                <a:gd name="T33" fmla="*/ 144 h 1488"/>
                <a:gd name="T34" fmla="*/ 672 w 1440"/>
                <a:gd name="T35" fmla="*/ 120 h 1488"/>
                <a:gd name="T36" fmla="*/ 648 w 1440"/>
                <a:gd name="T37" fmla="*/ 240 h 1488"/>
                <a:gd name="T38" fmla="*/ 288 w 1440"/>
                <a:gd name="T39" fmla="*/ 120 h 1488"/>
                <a:gd name="T40" fmla="*/ 744 w 1440"/>
                <a:gd name="T41" fmla="*/ 360 h 1488"/>
                <a:gd name="T42" fmla="*/ 696 w 1440"/>
                <a:gd name="T43" fmla="*/ 168 h 1488"/>
                <a:gd name="T44" fmla="*/ 48 w 1440"/>
                <a:gd name="T45" fmla="*/ 840 h 1488"/>
                <a:gd name="T46" fmla="*/ 240 w 1440"/>
                <a:gd name="T47" fmla="*/ 768 h 1488"/>
                <a:gd name="T48" fmla="*/ 48 w 1440"/>
                <a:gd name="T49" fmla="*/ 864 h 1488"/>
                <a:gd name="T50" fmla="*/ 72 w 1440"/>
                <a:gd name="T51" fmla="*/ 1344 h 1488"/>
                <a:gd name="T52" fmla="*/ 48 w 1440"/>
                <a:gd name="T53" fmla="*/ 912 h 1488"/>
                <a:gd name="T54" fmla="*/ 240 w 1440"/>
                <a:gd name="T55" fmla="*/ 1344 h 1488"/>
                <a:gd name="T56" fmla="*/ 1152 w 1440"/>
                <a:gd name="T57" fmla="*/ 1416 h 1488"/>
                <a:gd name="T58" fmla="*/ 312 w 1440"/>
                <a:gd name="T59" fmla="*/ 1440 h 1488"/>
                <a:gd name="T60" fmla="*/ 288 w 1440"/>
                <a:gd name="T61" fmla="*/ 288 h 1488"/>
                <a:gd name="T62" fmla="*/ 648 w 1440"/>
                <a:gd name="T63" fmla="*/ 384 h 1488"/>
                <a:gd name="T64" fmla="*/ 768 w 1440"/>
                <a:gd name="T65" fmla="*/ 408 h 1488"/>
                <a:gd name="T66" fmla="*/ 792 w 1440"/>
                <a:gd name="T67" fmla="*/ 288 h 1488"/>
                <a:gd name="T68" fmla="*/ 1152 w 1440"/>
                <a:gd name="T69" fmla="*/ 1416 h 1488"/>
                <a:gd name="T70" fmla="*/ 1368 w 1440"/>
                <a:gd name="T71" fmla="*/ 1344 h 1488"/>
                <a:gd name="T72" fmla="*/ 1200 w 1440"/>
                <a:gd name="T73" fmla="*/ 912 h 1488"/>
                <a:gd name="T74" fmla="*/ 1392 w 1440"/>
                <a:gd name="T75" fmla="*/ 1320 h 1488"/>
                <a:gd name="T76" fmla="*/ 1392 w 1440"/>
                <a:gd name="T77" fmla="*/ 132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1488">
                  <a:moveTo>
                    <a:pt x="1320" y="720"/>
                  </a:moveTo>
                  <a:cubicBezTo>
                    <a:pt x="1200" y="720"/>
                    <a:pt x="1200" y="720"/>
                    <a:pt x="1200" y="720"/>
                  </a:cubicBezTo>
                  <a:cubicBezTo>
                    <a:pt x="1200" y="120"/>
                    <a:pt x="1200" y="120"/>
                    <a:pt x="1200" y="120"/>
                  </a:cubicBezTo>
                  <a:cubicBezTo>
                    <a:pt x="1200" y="54"/>
                    <a:pt x="1146" y="0"/>
                    <a:pt x="1080" y="0"/>
                  </a:cubicBezTo>
                  <a:cubicBezTo>
                    <a:pt x="360" y="0"/>
                    <a:pt x="360" y="0"/>
                    <a:pt x="360" y="0"/>
                  </a:cubicBezTo>
                  <a:cubicBezTo>
                    <a:pt x="294" y="0"/>
                    <a:pt x="240" y="54"/>
                    <a:pt x="240" y="120"/>
                  </a:cubicBezTo>
                  <a:cubicBezTo>
                    <a:pt x="240" y="720"/>
                    <a:pt x="240" y="720"/>
                    <a:pt x="240" y="720"/>
                  </a:cubicBezTo>
                  <a:cubicBezTo>
                    <a:pt x="120" y="720"/>
                    <a:pt x="120" y="720"/>
                    <a:pt x="120" y="720"/>
                  </a:cubicBezTo>
                  <a:cubicBezTo>
                    <a:pt x="54" y="720"/>
                    <a:pt x="0" y="774"/>
                    <a:pt x="0" y="840"/>
                  </a:cubicBezTo>
                  <a:cubicBezTo>
                    <a:pt x="0" y="1320"/>
                    <a:pt x="0" y="1320"/>
                    <a:pt x="0" y="1320"/>
                  </a:cubicBezTo>
                  <a:cubicBezTo>
                    <a:pt x="0" y="1360"/>
                    <a:pt x="32" y="1392"/>
                    <a:pt x="72" y="1392"/>
                  </a:cubicBezTo>
                  <a:cubicBezTo>
                    <a:pt x="240" y="1392"/>
                    <a:pt x="240" y="1392"/>
                    <a:pt x="240" y="1392"/>
                  </a:cubicBezTo>
                  <a:cubicBezTo>
                    <a:pt x="240" y="1416"/>
                    <a:pt x="240" y="1416"/>
                    <a:pt x="240" y="1416"/>
                  </a:cubicBezTo>
                  <a:cubicBezTo>
                    <a:pt x="240" y="1456"/>
                    <a:pt x="272" y="1488"/>
                    <a:pt x="312" y="1488"/>
                  </a:cubicBezTo>
                  <a:cubicBezTo>
                    <a:pt x="1128" y="1488"/>
                    <a:pt x="1128" y="1488"/>
                    <a:pt x="1128" y="1488"/>
                  </a:cubicBezTo>
                  <a:cubicBezTo>
                    <a:pt x="1168" y="1488"/>
                    <a:pt x="1200" y="1456"/>
                    <a:pt x="1200" y="1416"/>
                  </a:cubicBezTo>
                  <a:cubicBezTo>
                    <a:pt x="1200" y="1392"/>
                    <a:pt x="1200" y="1392"/>
                    <a:pt x="1200" y="1392"/>
                  </a:cubicBezTo>
                  <a:cubicBezTo>
                    <a:pt x="1368" y="1392"/>
                    <a:pt x="1368" y="1392"/>
                    <a:pt x="1368" y="1392"/>
                  </a:cubicBezTo>
                  <a:cubicBezTo>
                    <a:pt x="1408" y="1392"/>
                    <a:pt x="1440" y="1360"/>
                    <a:pt x="1440" y="1320"/>
                  </a:cubicBezTo>
                  <a:cubicBezTo>
                    <a:pt x="1440" y="840"/>
                    <a:pt x="1440" y="840"/>
                    <a:pt x="1440" y="840"/>
                  </a:cubicBezTo>
                  <a:cubicBezTo>
                    <a:pt x="1440" y="774"/>
                    <a:pt x="1386" y="720"/>
                    <a:pt x="1320" y="720"/>
                  </a:cubicBezTo>
                  <a:close/>
                  <a:moveTo>
                    <a:pt x="1320" y="768"/>
                  </a:moveTo>
                  <a:cubicBezTo>
                    <a:pt x="1360" y="768"/>
                    <a:pt x="1392" y="800"/>
                    <a:pt x="1392" y="840"/>
                  </a:cubicBezTo>
                  <a:cubicBezTo>
                    <a:pt x="1392" y="864"/>
                    <a:pt x="1392" y="864"/>
                    <a:pt x="1392" y="864"/>
                  </a:cubicBezTo>
                  <a:cubicBezTo>
                    <a:pt x="1200" y="864"/>
                    <a:pt x="1200" y="864"/>
                    <a:pt x="1200" y="864"/>
                  </a:cubicBezTo>
                  <a:cubicBezTo>
                    <a:pt x="1200" y="768"/>
                    <a:pt x="1200" y="768"/>
                    <a:pt x="1200" y="768"/>
                  </a:cubicBezTo>
                  <a:lnTo>
                    <a:pt x="1320" y="768"/>
                  </a:lnTo>
                  <a:close/>
                  <a:moveTo>
                    <a:pt x="288" y="120"/>
                  </a:moveTo>
                  <a:cubicBezTo>
                    <a:pt x="288" y="80"/>
                    <a:pt x="320" y="48"/>
                    <a:pt x="360" y="48"/>
                  </a:cubicBezTo>
                  <a:cubicBezTo>
                    <a:pt x="1080" y="48"/>
                    <a:pt x="1080" y="48"/>
                    <a:pt x="1080" y="48"/>
                  </a:cubicBezTo>
                  <a:cubicBezTo>
                    <a:pt x="1120" y="48"/>
                    <a:pt x="1152" y="80"/>
                    <a:pt x="1152" y="120"/>
                  </a:cubicBezTo>
                  <a:cubicBezTo>
                    <a:pt x="1152" y="240"/>
                    <a:pt x="1152" y="240"/>
                    <a:pt x="1152" y="240"/>
                  </a:cubicBezTo>
                  <a:cubicBezTo>
                    <a:pt x="792" y="240"/>
                    <a:pt x="792" y="240"/>
                    <a:pt x="792" y="240"/>
                  </a:cubicBezTo>
                  <a:cubicBezTo>
                    <a:pt x="792" y="144"/>
                    <a:pt x="792" y="144"/>
                    <a:pt x="792" y="144"/>
                  </a:cubicBezTo>
                  <a:cubicBezTo>
                    <a:pt x="792" y="131"/>
                    <a:pt x="781" y="120"/>
                    <a:pt x="768" y="120"/>
                  </a:cubicBezTo>
                  <a:cubicBezTo>
                    <a:pt x="672" y="120"/>
                    <a:pt x="672" y="120"/>
                    <a:pt x="672" y="120"/>
                  </a:cubicBezTo>
                  <a:cubicBezTo>
                    <a:pt x="659" y="120"/>
                    <a:pt x="648" y="131"/>
                    <a:pt x="648" y="144"/>
                  </a:cubicBezTo>
                  <a:cubicBezTo>
                    <a:pt x="648" y="240"/>
                    <a:pt x="648" y="240"/>
                    <a:pt x="648" y="240"/>
                  </a:cubicBezTo>
                  <a:cubicBezTo>
                    <a:pt x="288" y="240"/>
                    <a:pt x="288" y="240"/>
                    <a:pt x="288" y="240"/>
                  </a:cubicBezTo>
                  <a:lnTo>
                    <a:pt x="288" y="120"/>
                  </a:lnTo>
                  <a:close/>
                  <a:moveTo>
                    <a:pt x="744" y="168"/>
                  </a:moveTo>
                  <a:cubicBezTo>
                    <a:pt x="744" y="360"/>
                    <a:pt x="744" y="360"/>
                    <a:pt x="744" y="360"/>
                  </a:cubicBezTo>
                  <a:cubicBezTo>
                    <a:pt x="696" y="360"/>
                    <a:pt x="696" y="360"/>
                    <a:pt x="696" y="360"/>
                  </a:cubicBezTo>
                  <a:cubicBezTo>
                    <a:pt x="696" y="168"/>
                    <a:pt x="696" y="168"/>
                    <a:pt x="696" y="168"/>
                  </a:cubicBezTo>
                  <a:lnTo>
                    <a:pt x="744" y="168"/>
                  </a:lnTo>
                  <a:close/>
                  <a:moveTo>
                    <a:pt x="48" y="840"/>
                  </a:moveTo>
                  <a:cubicBezTo>
                    <a:pt x="48" y="800"/>
                    <a:pt x="80" y="768"/>
                    <a:pt x="120" y="768"/>
                  </a:cubicBezTo>
                  <a:cubicBezTo>
                    <a:pt x="240" y="768"/>
                    <a:pt x="240" y="768"/>
                    <a:pt x="240" y="768"/>
                  </a:cubicBezTo>
                  <a:cubicBezTo>
                    <a:pt x="240" y="864"/>
                    <a:pt x="240" y="864"/>
                    <a:pt x="240" y="864"/>
                  </a:cubicBezTo>
                  <a:cubicBezTo>
                    <a:pt x="48" y="864"/>
                    <a:pt x="48" y="864"/>
                    <a:pt x="48" y="864"/>
                  </a:cubicBezTo>
                  <a:lnTo>
                    <a:pt x="48" y="840"/>
                  </a:lnTo>
                  <a:close/>
                  <a:moveTo>
                    <a:pt x="72" y="1344"/>
                  </a:moveTo>
                  <a:cubicBezTo>
                    <a:pt x="59" y="1344"/>
                    <a:pt x="48" y="1333"/>
                    <a:pt x="48" y="1320"/>
                  </a:cubicBezTo>
                  <a:cubicBezTo>
                    <a:pt x="48" y="912"/>
                    <a:pt x="48" y="912"/>
                    <a:pt x="48" y="912"/>
                  </a:cubicBezTo>
                  <a:cubicBezTo>
                    <a:pt x="240" y="912"/>
                    <a:pt x="240" y="912"/>
                    <a:pt x="240" y="912"/>
                  </a:cubicBezTo>
                  <a:cubicBezTo>
                    <a:pt x="240" y="1344"/>
                    <a:pt x="240" y="1344"/>
                    <a:pt x="240" y="1344"/>
                  </a:cubicBezTo>
                  <a:lnTo>
                    <a:pt x="72" y="1344"/>
                  </a:lnTo>
                  <a:close/>
                  <a:moveTo>
                    <a:pt x="1152" y="1416"/>
                  </a:moveTo>
                  <a:cubicBezTo>
                    <a:pt x="1152" y="1429"/>
                    <a:pt x="1141" y="1440"/>
                    <a:pt x="1128" y="1440"/>
                  </a:cubicBezTo>
                  <a:cubicBezTo>
                    <a:pt x="312" y="1440"/>
                    <a:pt x="312" y="1440"/>
                    <a:pt x="312" y="1440"/>
                  </a:cubicBezTo>
                  <a:cubicBezTo>
                    <a:pt x="299" y="1440"/>
                    <a:pt x="288" y="1429"/>
                    <a:pt x="288" y="1416"/>
                  </a:cubicBezTo>
                  <a:cubicBezTo>
                    <a:pt x="288" y="288"/>
                    <a:pt x="288" y="288"/>
                    <a:pt x="288" y="288"/>
                  </a:cubicBezTo>
                  <a:cubicBezTo>
                    <a:pt x="648" y="288"/>
                    <a:pt x="648" y="288"/>
                    <a:pt x="648" y="288"/>
                  </a:cubicBezTo>
                  <a:cubicBezTo>
                    <a:pt x="648" y="384"/>
                    <a:pt x="648" y="384"/>
                    <a:pt x="648" y="384"/>
                  </a:cubicBezTo>
                  <a:cubicBezTo>
                    <a:pt x="648" y="397"/>
                    <a:pt x="659" y="408"/>
                    <a:pt x="672" y="408"/>
                  </a:cubicBezTo>
                  <a:cubicBezTo>
                    <a:pt x="768" y="408"/>
                    <a:pt x="768" y="408"/>
                    <a:pt x="768" y="408"/>
                  </a:cubicBezTo>
                  <a:cubicBezTo>
                    <a:pt x="781" y="408"/>
                    <a:pt x="792" y="397"/>
                    <a:pt x="792" y="384"/>
                  </a:cubicBezTo>
                  <a:cubicBezTo>
                    <a:pt x="792" y="288"/>
                    <a:pt x="792" y="288"/>
                    <a:pt x="792" y="288"/>
                  </a:cubicBezTo>
                  <a:cubicBezTo>
                    <a:pt x="1152" y="288"/>
                    <a:pt x="1152" y="288"/>
                    <a:pt x="1152" y="288"/>
                  </a:cubicBezTo>
                  <a:lnTo>
                    <a:pt x="1152" y="1416"/>
                  </a:lnTo>
                  <a:close/>
                  <a:moveTo>
                    <a:pt x="1392" y="1320"/>
                  </a:moveTo>
                  <a:cubicBezTo>
                    <a:pt x="1392" y="1333"/>
                    <a:pt x="1381" y="1344"/>
                    <a:pt x="1368" y="1344"/>
                  </a:cubicBezTo>
                  <a:cubicBezTo>
                    <a:pt x="1200" y="1344"/>
                    <a:pt x="1200" y="1344"/>
                    <a:pt x="1200" y="1344"/>
                  </a:cubicBezTo>
                  <a:cubicBezTo>
                    <a:pt x="1200" y="912"/>
                    <a:pt x="1200" y="912"/>
                    <a:pt x="1200" y="912"/>
                  </a:cubicBezTo>
                  <a:cubicBezTo>
                    <a:pt x="1392" y="912"/>
                    <a:pt x="1392" y="912"/>
                    <a:pt x="1392" y="912"/>
                  </a:cubicBezTo>
                  <a:lnTo>
                    <a:pt x="1392" y="1320"/>
                  </a:lnTo>
                  <a:close/>
                  <a:moveTo>
                    <a:pt x="1392" y="1320"/>
                  </a:moveTo>
                  <a:cubicBezTo>
                    <a:pt x="1392" y="1320"/>
                    <a:pt x="1392" y="1320"/>
                    <a:pt x="1392" y="1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p:nvSpPr>
          <p:spPr bwMode="auto">
            <a:xfrm>
              <a:off x="2286000" y="4911725"/>
              <a:ext cx="185738" cy="117475"/>
            </a:xfrm>
            <a:custGeom>
              <a:avLst/>
              <a:gdLst>
                <a:gd name="T0" fmla="*/ 696 w 720"/>
                <a:gd name="T1" fmla="*/ 0 h 456"/>
                <a:gd name="T2" fmla="*/ 24 w 720"/>
                <a:gd name="T3" fmla="*/ 0 h 456"/>
                <a:gd name="T4" fmla="*/ 0 w 720"/>
                <a:gd name="T5" fmla="*/ 24 h 456"/>
                <a:gd name="T6" fmla="*/ 0 w 720"/>
                <a:gd name="T7" fmla="*/ 384 h 456"/>
                <a:gd name="T8" fmla="*/ 72 w 720"/>
                <a:gd name="T9" fmla="*/ 456 h 456"/>
                <a:gd name="T10" fmla="*/ 648 w 720"/>
                <a:gd name="T11" fmla="*/ 456 h 456"/>
                <a:gd name="T12" fmla="*/ 720 w 720"/>
                <a:gd name="T13" fmla="*/ 384 h 456"/>
                <a:gd name="T14" fmla="*/ 720 w 720"/>
                <a:gd name="T15" fmla="*/ 24 h 456"/>
                <a:gd name="T16" fmla="*/ 696 w 720"/>
                <a:gd name="T17" fmla="*/ 0 h 456"/>
                <a:gd name="T18" fmla="*/ 48 w 720"/>
                <a:gd name="T19" fmla="*/ 48 h 456"/>
                <a:gd name="T20" fmla="*/ 672 w 720"/>
                <a:gd name="T21" fmla="*/ 48 h 456"/>
                <a:gd name="T22" fmla="*/ 672 w 720"/>
                <a:gd name="T23" fmla="*/ 120 h 456"/>
                <a:gd name="T24" fmla="*/ 48 w 720"/>
                <a:gd name="T25" fmla="*/ 120 h 456"/>
                <a:gd name="T26" fmla="*/ 48 w 720"/>
                <a:gd name="T27" fmla="*/ 48 h 456"/>
                <a:gd name="T28" fmla="*/ 672 w 720"/>
                <a:gd name="T29" fmla="*/ 384 h 456"/>
                <a:gd name="T30" fmla="*/ 648 w 720"/>
                <a:gd name="T31" fmla="*/ 408 h 456"/>
                <a:gd name="T32" fmla="*/ 72 w 720"/>
                <a:gd name="T33" fmla="*/ 408 h 456"/>
                <a:gd name="T34" fmla="*/ 48 w 720"/>
                <a:gd name="T35" fmla="*/ 384 h 456"/>
                <a:gd name="T36" fmla="*/ 48 w 720"/>
                <a:gd name="T37" fmla="*/ 168 h 456"/>
                <a:gd name="T38" fmla="*/ 672 w 720"/>
                <a:gd name="T39" fmla="*/ 168 h 456"/>
                <a:gd name="T40" fmla="*/ 672 w 720"/>
                <a:gd name="T41" fmla="*/ 384 h 456"/>
                <a:gd name="T42" fmla="*/ 672 w 720"/>
                <a:gd name="T43" fmla="*/ 384 h 456"/>
                <a:gd name="T44" fmla="*/ 672 w 720"/>
                <a:gd name="T45" fmla="*/ 38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456">
                  <a:moveTo>
                    <a:pt x="696" y="0"/>
                  </a:moveTo>
                  <a:cubicBezTo>
                    <a:pt x="24" y="0"/>
                    <a:pt x="24" y="0"/>
                    <a:pt x="24" y="0"/>
                  </a:cubicBezTo>
                  <a:cubicBezTo>
                    <a:pt x="11" y="0"/>
                    <a:pt x="0" y="11"/>
                    <a:pt x="0" y="24"/>
                  </a:cubicBezTo>
                  <a:cubicBezTo>
                    <a:pt x="0" y="384"/>
                    <a:pt x="0" y="384"/>
                    <a:pt x="0" y="384"/>
                  </a:cubicBezTo>
                  <a:cubicBezTo>
                    <a:pt x="0" y="424"/>
                    <a:pt x="32" y="456"/>
                    <a:pt x="72" y="456"/>
                  </a:cubicBezTo>
                  <a:cubicBezTo>
                    <a:pt x="648" y="456"/>
                    <a:pt x="648" y="456"/>
                    <a:pt x="648" y="456"/>
                  </a:cubicBezTo>
                  <a:cubicBezTo>
                    <a:pt x="688" y="456"/>
                    <a:pt x="720" y="424"/>
                    <a:pt x="720" y="384"/>
                  </a:cubicBezTo>
                  <a:cubicBezTo>
                    <a:pt x="720" y="24"/>
                    <a:pt x="720" y="24"/>
                    <a:pt x="720" y="24"/>
                  </a:cubicBezTo>
                  <a:cubicBezTo>
                    <a:pt x="720" y="11"/>
                    <a:pt x="709" y="0"/>
                    <a:pt x="696" y="0"/>
                  </a:cubicBezTo>
                  <a:close/>
                  <a:moveTo>
                    <a:pt x="48" y="48"/>
                  </a:moveTo>
                  <a:cubicBezTo>
                    <a:pt x="672" y="48"/>
                    <a:pt x="672" y="48"/>
                    <a:pt x="672" y="48"/>
                  </a:cubicBezTo>
                  <a:cubicBezTo>
                    <a:pt x="672" y="120"/>
                    <a:pt x="672" y="120"/>
                    <a:pt x="672" y="120"/>
                  </a:cubicBezTo>
                  <a:cubicBezTo>
                    <a:pt x="48" y="120"/>
                    <a:pt x="48" y="120"/>
                    <a:pt x="48" y="120"/>
                  </a:cubicBezTo>
                  <a:lnTo>
                    <a:pt x="48" y="48"/>
                  </a:lnTo>
                  <a:close/>
                  <a:moveTo>
                    <a:pt x="672" y="384"/>
                  </a:moveTo>
                  <a:cubicBezTo>
                    <a:pt x="672" y="397"/>
                    <a:pt x="661" y="408"/>
                    <a:pt x="648" y="408"/>
                  </a:cubicBezTo>
                  <a:cubicBezTo>
                    <a:pt x="72" y="408"/>
                    <a:pt x="72" y="408"/>
                    <a:pt x="72" y="408"/>
                  </a:cubicBezTo>
                  <a:cubicBezTo>
                    <a:pt x="59" y="408"/>
                    <a:pt x="48" y="397"/>
                    <a:pt x="48" y="384"/>
                  </a:cubicBezTo>
                  <a:cubicBezTo>
                    <a:pt x="48" y="168"/>
                    <a:pt x="48" y="168"/>
                    <a:pt x="48" y="168"/>
                  </a:cubicBezTo>
                  <a:cubicBezTo>
                    <a:pt x="672" y="168"/>
                    <a:pt x="672" y="168"/>
                    <a:pt x="672" y="168"/>
                  </a:cubicBezTo>
                  <a:lnTo>
                    <a:pt x="672" y="384"/>
                  </a:lnTo>
                  <a:close/>
                  <a:moveTo>
                    <a:pt x="672" y="384"/>
                  </a:moveTo>
                  <a:cubicBezTo>
                    <a:pt x="672" y="384"/>
                    <a:pt x="672" y="384"/>
                    <a:pt x="672" y="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noEditPoints="1"/>
            </p:cNvSpPr>
            <p:nvPr/>
          </p:nvSpPr>
          <p:spPr bwMode="auto">
            <a:xfrm>
              <a:off x="2274888" y="5035550"/>
              <a:ext cx="49213" cy="11113"/>
            </a:xfrm>
            <a:custGeom>
              <a:avLst/>
              <a:gdLst>
                <a:gd name="T0" fmla="*/ 168 w 192"/>
                <a:gd name="T1" fmla="*/ 0 h 48"/>
                <a:gd name="T2" fmla="*/ 24 w 192"/>
                <a:gd name="T3" fmla="*/ 0 h 48"/>
                <a:gd name="T4" fmla="*/ 0 w 192"/>
                <a:gd name="T5" fmla="*/ 24 h 48"/>
                <a:gd name="T6" fmla="*/ 24 w 192"/>
                <a:gd name="T7" fmla="*/ 48 h 48"/>
                <a:gd name="T8" fmla="*/ 168 w 192"/>
                <a:gd name="T9" fmla="*/ 48 h 48"/>
                <a:gd name="T10" fmla="*/ 192 w 192"/>
                <a:gd name="T11" fmla="*/ 24 h 48"/>
                <a:gd name="T12" fmla="*/ 168 w 192"/>
                <a:gd name="T13" fmla="*/ 0 h 48"/>
                <a:gd name="T14" fmla="*/ 168 w 192"/>
                <a:gd name="T15" fmla="*/ 0 h 48"/>
                <a:gd name="T16" fmla="*/ 168 w 19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48">
                  <a:moveTo>
                    <a:pt x="168" y="0"/>
                  </a:moveTo>
                  <a:cubicBezTo>
                    <a:pt x="24" y="0"/>
                    <a:pt x="24" y="0"/>
                    <a:pt x="24" y="0"/>
                  </a:cubicBezTo>
                  <a:cubicBezTo>
                    <a:pt x="11" y="0"/>
                    <a:pt x="0" y="11"/>
                    <a:pt x="0" y="24"/>
                  </a:cubicBezTo>
                  <a:cubicBezTo>
                    <a:pt x="0" y="37"/>
                    <a:pt x="11" y="48"/>
                    <a:pt x="24" y="48"/>
                  </a:cubicBezTo>
                  <a:cubicBezTo>
                    <a:pt x="168" y="48"/>
                    <a:pt x="168" y="48"/>
                    <a:pt x="168" y="48"/>
                  </a:cubicBezTo>
                  <a:cubicBezTo>
                    <a:pt x="181" y="48"/>
                    <a:pt x="192" y="37"/>
                    <a:pt x="192" y="24"/>
                  </a:cubicBezTo>
                  <a:cubicBezTo>
                    <a:pt x="192" y="11"/>
                    <a:pt x="181" y="0"/>
                    <a:pt x="168" y="0"/>
                  </a:cubicBezTo>
                  <a:close/>
                  <a:moveTo>
                    <a:pt x="168" y="0"/>
                  </a:moveTo>
                  <a:cubicBezTo>
                    <a:pt x="168" y="0"/>
                    <a:pt x="168" y="0"/>
                    <a:pt x="1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noEditPoints="1"/>
            </p:cNvSpPr>
            <p:nvPr/>
          </p:nvSpPr>
          <p:spPr bwMode="auto">
            <a:xfrm>
              <a:off x="2328863" y="5035550"/>
              <a:ext cx="19050" cy="11113"/>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p:nvSpPr>
          <p:spPr bwMode="auto">
            <a:xfrm>
              <a:off x="2322513" y="4800600"/>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p:nvSpPr>
          <p:spPr bwMode="auto">
            <a:xfrm>
              <a:off x="2384425" y="4800600"/>
              <a:ext cx="50800"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p:cNvGrpSpPr/>
          <p:nvPr/>
        </p:nvGrpSpPr>
        <p:grpSpPr>
          <a:xfrm>
            <a:off x="4695817" y="3478190"/>
            <a:ext cx="658767" cy="381536"/>
            <a:chOff x="4465638" y="3419235"/>
            <a:chExt cx="381000" cy="220662"/>
          </a:xfrm>
          <a:solidFill>
            <a:srgbClr val="2E2E2E"/>
          </a:solidFill>
        </p:grpSpPr>
        <p:sp>
          <p:nvSpPr>
            <p:cNvPr id="35" name="Freeform 14"/>
            <p:cNvSpPr>
              <a:spLocks noEditPoints="1"/>
            </p:cNvSpPr>
            <p:nvPr/>
          </p:nvSpPr>
          <p:spPr bwMode="auto">
            <a:xfrm>
              <a:off x="4465638" y="3419235"/>
              <a:ext cx="381000" cy="220662"/>
            </a:xfrm>
            <a:custGeom>
              <a:avLst/>
              <a:gdLst>
                <a:gd name="T0" fmla="*/ 1368 w 1488"/>
                <a:gd name="T1" fmla="*/ 0 h 864"/>
                <a:gd name="T2" fmla="*/ 120 w 1488"/>
                <a:gd name="T3" fmla="*/ 0 h 864"/>
                <a:gd name="T4" fmla="*/ 0 w 1488"/>
                <a:gd name="T5" fmla="*/ 120 h 864"/>
                <a:gd name="T6" fmla="*/ 0 w 1488"/>
                <a:gd name="T7" fmla="*/ 744 h 864"/>
                <a:gd name="T8" fmla="*/ 120 w 1488"/>
                <a:gd name="T9" fmla="*/ 864 h 864"/>
                <a:gd name="T10" fmla="*/ 1368 w 1488"/>
                <a:gd name="T11" fmla="*/ 864 h 864"/>
                <a:gd name="T12" fmla="*/ 1488 w 1488"/>
                <a:gd name="T13" fmla="*/ 744 h 864"/>
                <a:gd name="T14" fmla="*/ 1488 w 1488"/>
                <a:gd name="T15" fmla="*/ 120 h 864"/>
                <a:gd name="T16" fmla="*/ 1368 w 1488"/>
                <a:gd name="T17" fmla="*/ 0 h 864"/>
                <a:gd name="T18" fmla="*/ 120 w 1488"/>
                <a:gd name="T19" fmla="*/ 48 h 864"/>
                <a:gd name="T20" fmla="*/ 1368 w 1488"/>
                <a:gd name="T21" fmla="*/ 48 h 864"/>
                <a:gd name="T22" fmla="*/ 1440 w 1488"/>
                <a:gd name="T23" fmla="*/ 120 h 864"/>
                <a:gd name="T24" fmla="*/ 48 w 1488"/>
                <a:gd name="T25" fmla="*/ 120 h 864"/>
                <a:gd name="T26" fmla="*/ 120 w 1488"/>
                <a:gd name="T27" fmla="*/ 48 h 864"/>
                <a:gd name="T28" fmla="*/ 48 w 1488"/>
                <a:gd name="T29" fmla="*/ 168 h 864"/>
                <a:gd name="T30" fmla="*/ 1440 w 1488"/>
                <a:gd name="T31" fmla="*/ 168 h 864"/>
                <a:gd name="T32" fmla="*/ 1440 w 1488"/>
                <a:gd name="T33" fmla="*/ 288 h 864"/>
                <a:gd name="T34" fmla="*/ 48 w 1488"/>
                <a:gd name="T35" fmla="*/ 288 h 864"/>
                <a:gd name="T36" fmla="*/ 48 w 1488"/>
                <a:gd name="T37" fmla="*/ 168 h 864"/>
                <a:gd name="T38" fmla="*/ 1368 w 1488"/>
                <a:gd name="T39" fmla="*/ 816 h 864"/>
                <a:gd name="T40" fmla="*/ 120 w 1488"/>
                <a:gd name="T41" fmla="*/ 816 h 864"/>
                <a:gd name="T42" fmla="*/ 48 w 1488"/>
                <a:gd name="T43" fmla="*/ 744 h 864"/>
                <a:gd name="T44" fmla="*/ 48 w 1488"/>
                <a:gd name="T45" fmla="*/ 336 h 864"/>
                <a:gd name="T46" fmla="*/ 1440 w 1488"/>
                <a:gd name="T47" fmla="*/ 336 h 864"/>
                <a:gd name="T48" fmla="*/ 1440 w 1488"/>
                <a:gd name="T49" fmla="*/ 744 h 864"/>
                <a:gd name="T50" fmla="*/ 1368 w 1488"/>
                <a:gd name="T51" fmla="*/ 816 h 864"/>
                <a:gd name="T52" fmla="*/ 1368 w 1488"/>
                <a:gd name="T53" fmla="*/ 816 h 864"/>
                <a:gd name="T54" fmla="*/ 1368 w 1488"/>
                <a:gd name="T55" fmla="*/ 81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8" h="864">
                  <a:moveTo>
                    <a:pt x="1368" y="0"/>
                  </a:moveTo>
                  <a:cubicBezTo>
                    <a:pt x="120" y="0"/>
                    <a:pt x="120" y="0"/>
                    <a:pt x="120" y="0"/>
                  </a:cubicBezTo>
                  <a:cubicBezTo>
                    <a:pt x="54" y="0"/>
                    <a:pt x="0" y="54"/>
                    <a:pt x="0" y="120"/>
                  </a:cubicBezTo>
                  <a:cubicBezTo>
                    <a:pt x="0" y="744"/>
                    <a:pt x="0" y="744"/>
                    <a:pt x="0" y="744"/>
                  </a:cubicBezTo>
                  <a:cubicBezTo>
                    <a:pt x="0" y="810"/>
                    <a:pt x="54" y="864"/>
                    <a:pt x="120" y="864"/>
                  </a:cubicBezTo>
                  <a:cubicBezTo>
                    <a:pt x="1368" y="864"/>
                    <a:pt x="1368" y="864"/>
                    <a:pt x="1368" y="864"/>
                  </a:cubicBezTo>
                  <a:cubicBezTo>
                    <a:pt x="1434" y="864"/>
                    <a:pt x="1488" y="810"/>
                    <a:pt x="1488" y="744"/>
                  </a:cubicBezTo>
                  <a:cubicBezTo>
                    <a:pt x="1488" y="120"/>
                    <a:pt x="1488" y="120"/>
                    <a:pt x="1488" y="120"/>
                  </a:cubicBezTo>
                  <a:cubicBezTo>
                    <a:pt x="1488" y="54"/>
                    <a:pt x="1434" y="0"/>
                    <a:pt x="1368" y="0"/>
                  </a:cubicBezTo>
                  <a:close/>
                  <a:moveTo>
                    <a:pt x="120" y="48"/>
                  </a:moveTo>
                  <a:cubicBezTo>
                    <a:pt x="1368" y="48"/>
                    <a:pt x="1368" y="48"/>
                    <a:pt x="1368" y="48"/>
                  </a:cubicBezTo>
                  <a:cubicBezTo>
                    <a:pt x="1408" y="48"/>
                    <a:pt x="1440" y="80"/>
                    <a:pt x="1440" y="120"/>
                  </a:cubicBezTo>
                  <a:cubicBezTo>
                    <a:pt x="48" y="120"/>
                    <a:pt x="48" y="120"/>
                    <a:pt x="48" y="120"/>
                  </a:cubicBezTo>
                  <a:cubicBezTo>
                    <a:pt x="48" y="80"/>
                    <a:pt x="80" y="48"/>
                    <a:pt x="120" y="48"/>
                  </a:cubicBezTo>
                  <a:close/>
                  <a:moveTo>
                    <a:pt x="48" y="168"/>
                  </a:moveTo>
                  <a:cubicBezTo>
                    <a:pt x="1440" y="168"/>
                    <a:pt x="1440" y="168"/>
                    <a:pt x="1440" y="168"/>
                  </a:cubicBezTo>
                  <a:cubicBezTo>
                    <a:pt x="1440" y="288"/>
                    <a:pt x="1440" y="288"/>
                    <a:pt x="1440" y="288"/>
                  </a:cubicBezTo>
                  <a:cubicBezTo>
                    <a:pt x="48" y="288"/>
                    <a:pt x="48" y="288"/>
                    <a:pt x="48" y="288"/>
                  </a:cubicBezTo>
                  <a:lnTo>
                    <a:pt x="48" y="168"/>
                  </a:lnTo>
                  <a:close/>
                  <a:moveTo>
                    <a:pt x="1368" y="816"/>
                  </a:moveTo>
                  <a:cubicBezTo>
                    <a:pt x="120" y="816"/>
                    <a:pt x="120" y="816"/>
                    <a:pt x="120" y="816"/>
                  </a:cubicBezTo>
                  <a:cubicBezTo>
                    <a:pt x="80" y="816"/>
                    <a:pt x="48" y="784"/>
                    <a:pt x="48" y="744"/>
                  </a:cubicBezTo>
                  <a:cubicBezTo>
                    <a:pt x="48" y="336"/>
                    <a:pt x="48" y="336"/>
                    <a:pt x="48" y="336"/>
                  </a:cubicBezTo>
                  <a:cubicBezTo>
                    <a:pt x="1440" y="336"/>
                    <a:pt x="1440" y="336"/>
                    <a:pt x="1440" y="336"/>
                  </a:cubicBezTo>
                  <a:cubicBezTo>
                    <a:pt x="1440" y="744"/>
                    <a:pt x="1440" y="744"/>
                    <a:pt x="1440" y="744"/>
                  </a:cubicBezTo>
                  <a:cubicBezTo>
                    <a:pt x="1440" y="784"/>
                    <a:pt x="1408" y="816"/>
                    <a:pt x="1368" y="816"/>
                  </a:cubicBezTo>
                  <a:close/>
                  <a:moveTo>
                    <a:pt x="1368" y="816"/>
                  </a:moveTo>
                  <a:cubicBezTo>
                    <a:pt x="1368" y="816"/>
                    <a:pt x="1368" y="816"/>
                    <a:pt x="1368" y="8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5"/>
            <p:cNvSpPr>
              <a:spLocks noEditPoints="1"/>
            </p:cNvSpPr>
            <p:nvPr/>
          </p:nvSpPr>
          <p:spPr bwMode="auto">
            <a:xfrm>
              <a:off x="4675188" y="3517660"/>
              <a:ext cx="147638" cy="36512"/>
            </a:xfrm>
            <a:custGeom>
              <a:avLst/>
              <a:gdLst>
                <a:gd name="T0" fmla="*/ 552 w 576"/>
                <a:gd name="T1" fmla="*/ 0 h 144"/>
                <a:gd name="T2" fmla="*/ 24 w 576"/>
                <a:gd name="T3" fmla="*/ 0 h 144"/>
                <a:gd name="T4" fmla="*/ 0 w 576"/>
                <a:gd name="T5" fmla="*/ 24 h 144"/>
                <a:gd name="T6" fmla="*/ 0 w 576"/>
                <a:gd name="T7" fmla="*/ 120 h 144"/>
                <a:gd name="T8" fmla="*/ 24 w 576"/>
                <a:gd name="T9" fmla="*/ 144 h 144"/>
                <a:gd name="T10" fmla="*/ 552 w 576"/>
                <a:gd name="T11" fmla="*/ 144 h 144"/>
                <a:gd name="T12" fmla="*/ 576 w 576"/>
                <a:gd name="T13" fmla="*/ 120 h 144"/>
                <a:gd name="T14" fmla="*/ 576 w 576"/>
                <a:gd name="T15" fmla="*/ 24 h 144"/>
                <a:gd name="T16" fmla="*/ 552 w 576"/>
                <a:gd name="T17" fmla="*/ 0 h 144"/>
                <a:gd name="T18" fmla="*/ 528 w 576"/>
                <a:gd name="T19" fmla="*/ 96 h 144"/>
                <a:gd name="T20" fmla="*/ 48 w 576"/>
                <a:gd name="T21" fmla="*/ 96 h 144"/>
                <a:gd name="T22" fmla="*/ 48 w 576"/>
                <a:gd name="T23" fmla="*/ 48 h 144"/>
                <a:gd name="T24" fmla="*/ 528 w 576"/>
                <a:gd name="T25" fmla="*/ 48 h 144"/>
                <a:gd name="T26" fmla="*/ 528 w 576"/>
                <a:gd name="T27" fmla="*/ 96 h 144"/>
                <a:gd name="T28" fmla="*/ 528 w 576"/>
                <a:gd name="T29" fmla="*/ 96 h 144"/>
                <a:gd name="T30" fmla="*/ 528 w 576"/>
                <a:gd name="T3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144">
                  <a:moveTo>
                    <a:pt x="552" y="0"/>
                  </a:moveTo>
                  <a:cubicBezTo>
                    <a:pt x="24" y="0"/>
                    <a:pt x="24" y="0"/>
                    <a:pt x="24" y="0"/>
                  </a:cubicBezTo>
                  <a:cubicBezTo>
                    <a:pt x="11" y="0"/>
                    <a:pt x="0" y="11"/>
                    <a:pt x="0" y="24"/>
                  </a:cubicBezTo>
                  <a:cubicBezTo>
                    <a:pt x="0" y="120"/>
                    <a:pt x="0" y="120"/>
                    <a:pt x="0" y="120"/>
                  </a:cubicBezTo>
                  <a:cubicBezTo>
                    <a:pt x="0" y="133"/>
                    <a:pt x="11" y="144"/>
                    <a:pt x="24" y="144"/>
                  </a:cubicBezTo>
                  <a:cubicBezTo>
                    <a:pt x="552" y="144"/>
                    <a:pt x="552" y="144"/>
                    <a:pt x="552" y="144"/>
                  </a:cubicBezTo>
                  <a:cubicBezTo>
                    <a:pt x="565" y="144"/>
                    <a:pt x="576" y="133"/>
                    <a:pt x="576" y="120"/>
                  </a:cubicBezTo>
                  <a:cubicBezTo>
                    <a:pt x="576" y="24"/>
                    <a:pt x="576" y="24"/>
                    <a:pt x="576" y="24"/>
                  </a:cubicBezTo>
                  <a:cubicBezTo>
                    <a:pt x="576" y="11"/>
                    <a:pt x="565" y="0"/>
                    <a:pt x="552" y="0"/>
                  </a:cubicBezTo>
                  <a:close/>
                  <a:moveTo>
                    <a:pt x="528" y="96"/>
                  </a:moveTo>
                  <a:cubicBezTo>
                    <a:pt x="48" y="96"/>
                    <a:pt x="48" y="96"/>
                    <a:pt x="48" y="96"/>
                  </a:cubicBezTo>
                  <a:cubicBezTo>
                    <a:pt x="48" y="48"/>
                    <a:pt x="48" y="48"/>
                    <a:pt x="48" y="48"/>
                  </a:cubicBezTo>
                  <a:cubicBezTo>
                    <a:pt x="528" y="48"/>
                    <a:pt x="528" y="48"/>
                    <a:pt x="528" y="48"/>
                  </a:cubicBezTo>
                  <a:lnTo>
                    <a:pt x="528" y="96"/>
                  </a:lnTo>
                  <a:close/>
                  <a:moveTo>
                    <a:pt x="528" y="96"/>
                  </a:moveTo>
                  <a:cubicBezTo>
                    <a:pt x="528" y="96"/>
                    <a:pt x="528" y="96"/>
                    <a:pt x="52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p:cNvSpPr>
              <a:spLocks noEditPoints="1"/>
            </p:cNvSpPr>
            <p:nvPr/>
          </p:nvSpPr>
          <p:spPr bwMode="auto">
            <a:xfrm>
              <a:off x="4754563" y="3560522"/>
              <a:ext cx="68263" cy="12700"/>
            </a:xfrm>
            <a:custGeom>
              <a:avLst/>
              <a:gdLst>
                <a:gd name="T0" fmla="*/ 240 w 264"/>
                <a:gd name="T1" fmla="*/ 0 h 48"/>
                <a:gd name="T2" fmla="*/ 24 w 264"/>
                <a:gd name="T3" fmla="*/ 0 h 48"/>
                <a:gd name="T4" fmla="*/ 0 w 264"/>
                <a:gd name="T5" fmla="*/ 24 h 48"/>
                <a:gd name="T6" fmla="*/ 24 w 264"/>
                <a:gd name="T7" fmla="*/ 48 h 48"/>
                <a:gd name="T8" fmla="*/ 240 w 264"/>
                <a:gd name="T9" fmla="*/ 48 h 48"/>
                <a:gd name="T10" fmla="*/ 264 w 264"/>
                <a:gd name="T11" fmla="*/ 24 h 48"/>
                <a:gd name="T12" fmla="*/ 240 w 264"/>
                <a:gd name="T13" fmla="*/ 0 h 48"/>
                <a:gd name="T14" fmla="*/ 240 w 264"/>
                <a:gd name="T15" fmla="*/ 0 h 48"/>
                <a:gd name="T16" fmla="*/ 240 w 26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8">
                  <a:moveTo>
                    <a:pt x="240" y="0"/>
                  </a:moveTo>
                  <a:cubicBezTo>
                    <a:pt x="24" y="0"/>
                    <a:pt x="24" y="0"/>
                    <a:pt x="24" y="0"/>
                  </a:cubicBezTo>
                  <a:cubicBezTo>
                    <a:pt x="11" y="0"/>
                    <a:pt x="0" y="11"/>
                    <a:pt x="0" y="24"/>
                  </a:cubicBezTo>
                  <a:cubicBezTo>
                    <a:pt x="0" y="37"/>
                    <a:pt x="11" y="48"/>
                    <a:pt x="24" y="48"/>
                  </a:cubicBezTo>
                  <a:cubicBezTo>
                    <a:pt x="240" y="48"/>
                    <a:pt x="240" y="48"/>
                    <a:pt x="240" y="48"/>
                  </a:cubicBezTo>
                  <a:cubicBezTo>
                    <a:pt x="253" y="48"/>
                    <a:pt x="264" y="37"/>
                    <a:pt x="264" y="24"/>
                  </a:cubicBezTo>
                  <a:cubicBezTo>
                    <a:pt x="264" y="11"/>
                    <a:pt x="253" y="0"/>
                    <a:pt x="240" y="0"/>
                  </a:cubicBezTo>
                  <a:close/>
                  <a:moveTo>
                    <a:pt x="240" y="0"/>
                  </a:moveTo>
                  <a:cubicBezTo>
                    <a:pt x="240" y="0"/>
                    <a:pt x="240" y="0"/>
                    <a:pt x="2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7"/>
            <p:cNvSpPr>
              <a:spLocks noEditPoints="1"/>
            </p:cNvSpPr>
            <p:nvPr/>
          </p:nvSpPr>
          <p:spPr bwMode="auto">
            <a:xfrm>
              <a:off x="4767263" y="3577985"/>
              <a:ext cx="55563" cy="12700"/>
            </a:xfrm>
            <a:custGeom>
              <a:avLst/>
              <a:gdLst>
                <a:gd name="T0" fmla="*/ 192 w 216"/>
                <a:gd name="T1" fmla="*/ 0 h 48"/>
                <a:gd name="T2" fmla="*/ 24 w 216"/>
                <a:gd name="T3" fmla="*/ 0 h 48"/>
                <a:gd name="T4" fmla="*/ 0 w 216"/>
                <a:gd name="T5" fmla="*/ 24 h 48"/>
                <a:gd name="T6" fmla="*/ 24 w 216"/>
                <a:gd name="T7" fmla="*/ 48 h 48"/>
                <a:gd name="T8" fmla="*/ 192 w 216"/>
                <a:gd name="T9" fmla="*/ 48 h 48"/>
                <a:gd name="T10" fmla="*/ 216 w 216"/>
                <a:gd name="T11" fmla="*/ 24 h 48"/>
                <a:gd name="T12" fmla="*/ 192 w 216"/>
                <a:gd name="T13" fmla="*/ 0 h 48"/>
                <a:gd name="T14" fmla="*/ 192 w 216"/>
                <a:gd name="T15" fmla="*/ 0 h 48"/>
                <a:gd name="T16" fmla="*/ 192 w 2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48">
                  <a:moveTo>
                    <a:pt x="192" y="0"/>
                  </a:moveTo>
                  <a:cubicBezTo>
                    <a:pt x="24" y="0"/>
                    <a:pt x="24" y="0"/>
                    <a:pt x="24" y="0"/>
                  </a:cubicBezTo>
                  <a:cubicBezTo>
                    <a:pt x="11" y="0"/>
                    <a:pt x="0" y="11"/>
                    <a:pt x="0" y="24"/>
                  </a:cubicBezTo>
                  <a:cubicBezTo>
                    <a:pt x="0" y="37"/>
                    <a:pt x="11" y="48"/>
                    <a:pt x="24" y="48"/>
                  </a:cubicBezTo>
                  <a:cubicBezTo>
                    <a:pt x="192" y="48"/>
                    <a:pt x="192" y="48"/>
                    <a:pt x="192" y="48"/>
                  </a:cubicBezTo>
                  <a:cubicBezTo>
                    <a:pt x="205" y="48"/>
                    <a:pt x="216" y="37"/>
                    <a:pt x="216" y="24"/>
                  </a:cubicBezTo>
                  <a:cubicBezTo>
                    <a:pt x="216" y="11"/>
                    <a:pt x="205"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8"/>
            <p:cNvSpPr>
              <a:spLocks noEditPoints="1"/>
            </p:cNvSpPr>
            <p:nvPr/>
          </p:nvSpPr>
          <p:spPr bwMode="auto">
            <a:xfrm>
              <a:off x="4791076" y="3597035"/>
              <a:ext cx="31750" cy="12700"/>
            </a:xfrm>
            <a:custGeom>
              <a:avLst/>
              <a:gdLst>
                <a:gd name="T0" fmla="*/ 96 w 120"/>
                <a:gd name="T1" fmla="*/ 0 h 48"/>
                <a:gd name="T2" fmla="*/ 24 w 120"/>
                <a:gd name="T3" fmla="*/ 0 h 48"/>
                <a:gd name="T4" fmla="*/ 0 w 120"/>
                <a:gd name="T5" fmla="*/ 24 h 48"/>
                <a:gd name="T6" fmla="*/ 24 w 120"/>
                <a:gd name="T7" fmla="*/ 48 h 48"/>
                <a:gd name="T8" fmla="*/ 96 w 120"/>
                <a:gd name="T9" fmla="*/ 48 h 48"/>
                <a:gd name="T10" fmla="*/ 120 w 120"/>
                <a:gd name="T11" fmla="*/ 24 h 48"/>
                <a:gd name="T12" fmla="*/ 96 w 120"/>
                <a:gd name="T13" fmla="*/ 0 h 48"/>
                <a:gd name="T14" fmla="*/ 96 w 120"/>
                <a:gd name="T15" fmla="*/ 0 h 48"/>
                <a:gd name="T16" fmla="*/ 96 w 12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48">
                  <a:moveTo>
                    <a:pt x="96" y="0"/>
                  </a:moveTo>
                  <a:cubicBezTo>
                    <a:pt x="24" y="0"/>
                    <a:pt x="24" y="0"/>
                    <a:pt x="24" y="0"/>
                  </a:cubicBezTo>
                  <a:cubicBezTo>
                    <a:pt x="11" y="0"/>
                    <a:pt x="0" y="11"/>
                    <a:pt x="0" y="24"/>
                  </a:cubicBezTo>
                  <a:cubicBezTo>
                    <a:pt x="0" y="37"/>
                    <a:pt x="11" y="48"/>
                    <a:pt x="24" y="48"/>
                  </a:cubicBezTo>
                  <a:cubicBezTo>
                    <a:pt x="96" y="48"/>
                    <a:pt x="96" y="48"/>
                    <a:pt x="96" y="48"/>
                  </a:cubicBezTo>
                  <a:cubicBezTo>
                    <a:pt x="109" y="48"/>
                    <a:pt x="120" y="37"/>
                    <a:pt x="120" y="24"/>
                  </a:cubicBezTo>
                  <a:cubicBezTo>
                    <a:pt x="120" y="11"/>
                    <a:pt x="109" y="0"/>
                    <a:pt x="96" y="0"/>
                  </a:cubicBezTo>
                  <a:close/>
                  <a:moveTo>
                    <a:pt x="96" y="0"/>
                  </a:moveTo>
                  <a:cubicBezTo>
                    <a:pt x="96" y="0"/>
                    <a:pt x="96"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9"/>
            <p:cNvSpPr>
              <a:spLocks noEditPoints="1"/>
            </p:cNvSpPr>
            <p:nvPr/>
          </p:nvSpPr>
          <p:spPr bwMode="auto">
            <a:xfrm>
              <a:off x="4729163" y="3560522"/>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0"/>
          <p:cNvGrpSpPr/>
          <p:nvPr/>
        </p:nvGrpSpPr>
        <p:grpSpPr>
          <a:xfrm>
            <a:off x="6876854" y="3445253"/>
            <a:ext cx="661513" cy="447412"/>
            <a:chOff x="3519488" y="3182938"/>
            <a:chExt cx="382587" cy="258762"/>
          </a:xfrm>
          <a:solidFill>
            <a:srgbClr val="2E2E2E"/>
          </a:solidFill>
        </p:grpSpPr>
        <p:sp>
          <p:nvSpPr>
            <p:cNvPr id="42" name="Freeform 23"/>
            <p:cNvSpPr>
              <a:spLocks noEditPoints="1"/>
            </p:cNvSpPr>
            <p:nvPr/>
          </p:nvSpPr>
          <p:spPr bwMode="auto">
            <a:xfrm>
              <a:off x="3519488" y="3182938"/>
              <a:ext cx="382587" cy="258762"/>
            </a:xfrm>
            <a:custGeom>
              <a:avLst/>
              <a:gdLst>
                <a:gd name="T0" fmla="*/ 1416 w 1488"/>
                <a:gd name="T1" fmla="*/ 0 h 1008"/>
                <a:gd name="T2" fmla="*/ 72 w 1488"/>
                <a:gd name="T3" fmla="*/ 0 h 1008"/>
                <a:gd name="T4" fmla="*/ 0 w 1488"/>
                <a:gd name="T5" fmla="*/ 72 h 1008"/>
                <a:gd name="T6" fmla="*/ 0 w 1488"/>
                <a:gd name="T7" fmla="*/ 936 h 1008"/>
                <a:gd name="T8" fmla="*/ 72 w 1488"/>
                <a:gd name="T9" fmla="*/ 1008 h 1008"/>
                <a:gd name="T10" fmla="*/ 1416 w 1488"/>
                <a:gd name="T11" fmla="*/ 1008 h 1008"/>
                <a:gd name="T12" fmla="*/ 1488 w 1488"/>
                <a:gd name="T13" fmla="*/ 936 h 1008"/>
                <a:gd name="T14" fmla="*/ 1488 w 1488"/>
                <a:gd name="T15" fmla="*/ 72 h 1008"/>
                <a:gd name="T16" fmla="*/ 1416 w 1488"/>
                <a:gd name="T17" fmla="*/ 0 h 1008"/>
                <a:gd name="T18" fmla="*/ 48 w 1488"/>
                <a:gd name="T19" fmla="*/ 72 h 1008"/>
                <a:gd name="T20" fmla="*/ 72 w 1488"/>
                <a:gd name="T21" fmla="*/ 48 h 1008"/>
                <a:gd name="T22" fmla="*/ 1416 w 1488"/>
                <a:gd name="T23" fmla="*/ 48 h 1008"/>
                <a:gd name="T24" fmla="*/ 1440 w 1488"/>
                <a:gd name="T25" fmla="*/ 72 h 1008"/>
                <a:gd name="T26" fmla="*/ 1440 w 1488"/>
                <a:gd name="T27" fmla="*/ 240 h 1008"/>
                <a:gd name="T28" fmla="*/ 48 w 1488"/>
                <a:gd name="T29" fmla="*/ 240 h 1008"/>
                <a:gd name="T30" fmla="*/ 48 w 1488"/>
                <a:gd name="T31" fmla="*/ 72 h 1008"/>
                <a:gd name="T32" fmla="*/ 1440 w 1488"/>
                <a:gd name="T33" fmla="*/ 936 h 1008"/>
                <a:gd name="T34" fmla="*/ 1416 w 1488"/>
                <a:gd name="T35" fmla="*/ 960 h 1008"/>
                <a:gd name="T36" fmla="*/ 72 w 1488"/>
                <a:gd name="T37" fmla="*/ 960 h 1008"/>
                <a:gd name="T38" fmla="*/ 48 w 1488"/>
                <a:gd name="T39" fmla="*/ 936 h 1008"/>
                <a:gd name="T40" fmla="*/ 48 w 1488"/>
                <a:gd name="T41" fmla="*/ 288 h 1008"/>
                <a:gd name="T42" fmla="*/ 1440 w 1488"/>
                <a:gd name="T43" fmla="*/ 288 h 1008"/>
                <a:gd name="T44" fmla="*/ 1440 w 1488"/>
                <a:gd name="T45" fmla="*/ 936 h 1008"/>
                <a:gd name="T46" fmla="*/ 1440 w 1488"/>
                <a:gd name="T47" fmla="*/ 936 h 1008"/>
                <a:gd name="T48" fmla="*/ 1440 w 1488"/>
                <a:gd name="T49" fmla="*/ 936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08">
                  <a:moveTo>
                    <a:pt x="1416" y="0"/>
                  </a:moveTo>
                  <a:cubicBezTo>
                    <a:pt x="72" y="0"/>
                    <a:pt x="72" y="0"/>
                    <a:pt x="72" y="0"/>
                  </a:cubicBezTo>
                  <a:cubicBezTo>
                    <a:pt x="32" y="0"/>
                    <a:pt x="0" y="32"/>
                    <a:pt x="0" y="72"/>
                  </a:cubicBezTo>
                  <a:cubicBezTo>
                    <a:pt x="0" y="936"/>
                    <a:pt x="0" y="936"/>
                    <a:pt x="0" y="936"/>
                  </a:cubicBezTo>
                  <a:cubicBezTo>
                    <a:pt x="0" y="976"/>
                    <a:pt x="32" y="1008"/>
                    <a:pt x="72" y="1008"/>
                  </a:cubicBezTo>
                  <a:cubicBezTo>
                    <a:pt x="1416" y="1008"/>
                    <a:pt x="1416" y="1008"/>
                    <a:pt x="1416" y="1008"/>
                  </a:cubicBezTo>
                  <a:cubicBezTo>
                    <a:pt x="1456" y="1008"/>
                    <a:pt x="1488" y="976"/>
                    <a:pt x="1488" y="936"/>
                  </a:cubicBezTo>
                  <a:cubicBezTo>
                    <a:pt x="1488" y="72"/>
                    <a:pt x="1488" y="72"/>
                    <a:pt x="1488" y="72"/>
                  </a:cubicBezTo>
                  <a:cubicBezTo>
                    <a:pt x="1488" y="32"/>
                    <a:pt x="1456" y="0"/>
                    <a:pt x="1416" y="0"/>
                  </a:cubicBezTo>
                  <a:close/>
                  <a:moveTo>
                    <a:pt x="48" y="72"/>
                  </a:moveTo>
                  <a:cubicBezTo>
                    <a:pt x="48" y="59"/>
                    <a:pt x="59" y="48"/>
                    <a:pt x="72" y="48"/>
                  </a:cubicBezTo>
                  <a:cubicBezTo>
                    <a:pt x="1416" y="48"/>
                    <a:pt x="1416" y="48"/>
                    <a:pt x="1416" y="48"/>
                  </a:cubicBezTo>
                  <a:cubicBezTo>
                    <a:pt x="1429" y="48"/>
                    <a:pt x="1440" y="59"/>
                    <a:pt x="1440" y="72"/>
                  </a:cubicBezTo>
                  <a:cubicBezTo>
                    <a:pt x="1440" y="240"/>
                    <a:pt x="1440" y="240"/>
                    <a:pt x="1440" y="240"/>
                  </a:cubicBezTo>
                  <a:cubicBezTo>
                    <a:pt x="48" y="240"/>
                    <a:pt x="48" y="240"/>
                    <a:pt x="48" y="240"/>
                  </a:cubicBezTo>
                  <a:lnTo>
                    <a:pt x="48" y="72"/>
                  </a:lnTo>
                  <a:close/>
                  <a:moveTo>
                    <a:pt x="1440" y="936"/>
                  </a:moveTo>
                  <a:cubicBezTo>
                    <a:pt x="1440" y="949"/>
                    <a:pt x="1429" y="960"/>
                    <a:pt x="1416" y="960"/>
                  </a:cubicBezTo>
                  <a:cubicBezTo>
                    <a:pt x="72" y="960"/>
                    <a:pt x="72" y="960"/>
                    <a:pt x="72" y="960"/>
                  </a:cubicBezTo>
                  <a:cubicBezTo>
                    <a:pt x="59" y="960"/>
                    <a:pt x="48" y="949"/>
                    <a:pt x="48" y="936"/>
                  </a:cubicBezTo>
                  <a:cubicBezTo>
                    <a:pt x="48" y="288"/>
                    <a:pt x="48" y="288"/>
                    <a:pt x="48" y="288"/>
                  </a:cubicBezTo>
                  <a:cubicBezTo>
                    <a:pt x="1440" y="288"/>
                    <a:pt x="1440" y="288"/>
                    <a:pt x="1440" y="288"/>
                  </a:cubicBezTo>
                  <a:lnTo>
                    <a:pt x="1440" y="936"/>
                  </a:lnTo>
                  <a:close/>
                  <a:moveTo>
                    <a:pt x="1440" y="936"/>
                  </a:moveTo>
                  <a:cubicBezTo>
                    <a:pt x="1440" y="936"/>
                    <a:pt x="1440" y="936"/>
                    <a:pt x="1440" y="9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p:cNvSpPr>
              <a:spLocks noEditPoints="1"/>
            </p:cNvSpPr>
            <p:nvPr/>
          </p:nvSpPr>
          <p:spPr bwMode="auto">
            <a:xfrm>
              <a:off x="3592513" y="3294063"/>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p:cNvSpPr>
              <a:spLocks noEditPoints="1"/>
            </p:cNvSpPr>
            <p:nvPr/>
          </p:nvSpPr>
          <p:spPr bwMode="auto">
            <a:xfrm>
              <a:off x="3656013" y="3294063"/>
              <a:ext cx="49212"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p:cNvSpPr>
              <a:spLocks noEditPoints="1"/>
            </p:cNvSpPr>
            <p:nvPr/>
          </p:nvSpPr>
          <p:spPr bwMode="auto">
            <a:xfrm>
              <a:off x="3716338" y="3294063"/>
              <a:ext cx="111125" cy="42862"/>
            </a:xfrm>
            <a:custGeom>
              <a:avLst/>
              <a:gdLst>
                <a:gd name="T0" fmla="*/ 24 w 432"/>
                <a:gd name="T1" fmla="*/ 168 h 168"/>
                <a:gd name="T2" fmla="*/ 408 w 432"/>
                <a:gd name="T3" fmla="*/ 168 h 168"/>
                <a:gd name="T4" fmla="*/ 432 w 432"/>
                <a:gd name="T5" fmla="*/ 144 h 168"/>
                <a:gd name="T6" fmla="*/ 432 w 432"/>
                <a:gd name="T7" fmla="*/ 24 h 168"/>
                <a:gd name="T8" fmla="*/ 408 w 432"/>
                <a:gd name="T9" fmla="*/ 0 h 168"/>
                <a:gd name="T10" fmla="*/ 24 w 432"/>
                <a:gd name="T11" fmla="*/ 0 h 168"/>
                <a:gd name="T12" fmla="*/ 0 w 432"/>
                <a:gd name="T13" fmla="*/ 24 h 168"/>
                <a:gd name="T14" fmla="*/ 0 w 432"/>
                <a:gd name="T15" fmla="*/ 144 h 168"/>
                <a:gd name="T16" fmla="*/ 24 w 432"/>
                <a:gd name="T17" fmla="*/ 168 h 168"/>
                <a:gd name="T18" fmla="*/ 48 w 432"/>
                <a:gd name="T19" fmla="*/ 48 h 168"/>
                <a:gd name="T20" fmla="*/ 384 w 432"/>
                <a:gd name="T21" fmla="*/ 48 h 168"/>
                <a:gd name="T22" fmla="*/ 384 w 432"/>
                <a:gd name="T23" fmla="*/ 120 h 168"/>
                <a:gd name="T24" fmla="*/ 48 w 432"/>
                <a:gd name="T25" fmla="*/ 120 h 168"/>
                <a:gd name="T26" fmla="*/ 48 w 432"/>
                <a:gd name="T27" fmla="*/ 48 h 168"/>
                <a:gd name="T28" fmla="*/ 48 w 432"/>
                <a:gd name="T29" fmla="*/ 48 h 168"/>
                <a:gd name="T30" fmla="*/ 48 w 432"/>
                <a:gd name="T31"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168">
                  <a:moveTo>
                    <a:pt x="24" y="168"/>
                  </a:moveTo>
                  <a:cubicBezTo>
                    <a:pt x="408" y="168"/>
                    <a:pt x="408" y="168"/>
                    <a:pt x="408" y="168"/>
                  </a:cubicBezTo>
                  <a:cubicBezTo>
                    <a:pt x="421" y="168"/>
                    <a:pt x="432" y="157"/>
                    <a:pt x="432" y="144"/>
                  </a:cubicBezTo>
                  <a:cubicBezTo>
                    <a:pt x="432" y="24"/>
                    <a:pt x="432" y="24"/>
                    <a:pt x="432" y="24"/>
                  </a:cubicBezTo>
                  <a:cubicBezTo>
                    <a:pt x="432" y="11"/>
                    <a:pt x="421" y="0"/>
                    <a:pt x="408" y="0"/>
                  </a:cubicBezTo>
                  <a:cubicBezTo>
                    <a:pt x="24" y="0"/>
                    <a:pt x="24" y="0"/>
                    <a:pt x="24" y="0"/>
                  </a:cubicBezTo>
                  <a:cubicBezTo>
                    <a:pt x="11" y="0"/>
                    <a:pt x="0" y="11"/>
                    <a:pt x="0" y="24"/>
                  </a:cubicBezTo>
                  <a:cubicBezTo>
                    <a:pt x="0" y="144"/>
                    <a:pt x="0" y="144"/>
                    <a:pt x="0" y="144"/>
                  </a:cubicBezTo>
                  <a:cubicBezTo>
                    <a:pt x="0" y="157"/>
                    <a:pt x="11" y="168"/>
                    <a:pt x="24" y="168"/>
                  </a:cubicBezTo>
                  <a:close/>
                  <a:moveTo>
                    <a:pt x="48" y="48"/>
                  </a:moveTo>
                  <a:cubicBezTo>
                    <a:pt x="384" y="48"/>
                    <a:pt x="384" y="48"/>
                    <a:pt x="384" y="48"/>
                  </a:cubicBezTo>
                  <a:cubicBezTo>
                    <a:pt x="384" y="120"/>
                    <a:pt x="384" y="120"/>
                    <a:pt x="384" y="120"/>
                  </a:cubicBezTo>
                  <a:cubicBezTo>
                    <a:pt x="48" y="120"/>
                    <a:pt x="48" y="120"/>
                    <a:pt x="48" y="120"/>
                  </a:cubicBezTo>
                  <a:lnTo>
                    <a:pt x="48" y="48"/>
                  </a:lnTo>
                  <a:close/>
                  <a:moveTo>
                    <a:pt x="48" y="48"/>
                  </a:moveTo>
                  <a:cubicBezTo>
                    <a:pt x="48" y="48"/>
                    <a:pt x="48" y="48"/>
                    <a:pt x="48"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p:cNvSpPr>
              <a:spLocks noEditPoints="1"/>
            </p:cNvSpPr>
            <p:nvPr/>
          </p:nvSpPr>
          <p:spPr bwMode="auto">
            <a:xfrm>
              <a:off x="3716338" y="3362325"/>
              <a:ext cx="111125" cy="11112"/>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8"/>
            <p:cNvSpPr>
              <a:spLocks noEditPoints="1"/>
            </p:cNvSpPr>
            <p:nvPr/>
          </p:nvSpPr>
          <p:spPr bwMode="auto">
            <a:xfrm>
              <a:off x="3716338" y="3379788"/>
              <a:ext cx="80962" cy="12700"/>
            </a:xfrm>
            <a:custGeom>
              <a:avLst/>
              <a:gdLst>
                <a:gd name="T0" fmla="*/ 24 w 312"/>
                <a:gd name="T1" fmla="*/ 48 h 48"/>
                <a:gd name="T2" fmla="*/ 288 w 312"/>
                <a:gd name="T3" fmla="*/ 48 h 48"/>
                <a:gd name="T4" fmla="*/ 312 w 312"/>
                <a:gd name="T5" fmla="*/ 24 h 48"/>
                <a:gd name="T6" fmla="*/ 288 w 312"/>
                <a:gd name="T7" fmla="*/ 0 h 48"/>
                <a:gd name="T8" fmla="*/ 24 w 312"/>
                <a:gd name="T9" fmla="*/ 0 h 48"/>
                <a:gd name="T10" fmla="*/ 0 w 312"/>
                <a:gd name="T11" fmla="*/ 24 h 48"/>
                <a:gd name="T12" fmla="*/ 24 w 312"/>
                <a:gd name="T13" fmla="*/ 48 h 48"/>
                <a:gd name="T14" fmla="*/ 24 w 312"/>
                <a:gd name="T15" fmla="*/ 48 h 48"/>
                <a:gd name="T16" fmla="*/ 24 w 31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48">
                  <a:moveTo>
                    <a:pt x="24" y="48"/>
                  </a:moveTo>
                  <a:cubicBezTo>
                    <a:pt x="288" y="48"/>
                    <a:pt x="288" y="48"/>
                    <a:pt x="288" y="48"/>
                  </a:cubicBezTo>
                  <a:cubicBezTo>
                    <a:pt x="301" y="48"/>
                    <a:pt x="312" y="37"/>
                    <a:pt x="312" y="24"/>
                  </a:cubicBezTo>
                  <a:cubicBezTo>
                    <a:pt x="312" y="11"/>
                    <a:pt x="301" y="0"/>
                    <a:pt x="28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9"/>
            <p:cNvSpPr>
              <a:spLocks noEditPoints="1"/>
            </p:cNvSpPr>
            <p:nvPr/>
          </p:nvSpPr>
          <p:spPr bwMode="auto">
            <a:xfrm>
              <a:off x="3716338" y="3343275"/>
              <a:ext cx="111125" cy="12700"/>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0"/>
            <p:cNvSpPr>
              <a:spLocks noEditPoints="1"/>
            </p:cNvSpPr>
            <p:nvPr/>
          </p:nvSpPr>
          <p:spPr bwMode="auto">
            <a:xfrm>
              <a:off x="3536950"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7"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1"/>
            <p:cNvSpPr>
              <a:spLocks noEditPoints="1"/>
            </p:cNvSpPr>
            <p:nvPr/>
          </p:nvSpPr>
          <p:spPr bwMode="auto">
            <a:xfrm>
              <a:off x="3579813"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2"/>
            <p:cNvSpPr>
              <a:spLocks noEditPoints="1"/>
            </p:cNvSpPr>
            <p:nvPr/>
          </p:nvSpPr>
          <p:spPr bwMode="auto">
            <a:xfrm>
              <a:off x="3622675"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3"/>
            <p:cNvSpPr>
              <a:spLocks noEditPoints="1"/>
            </p:cNvSpPr>
            <p:nvPr/>
          </p:nvSpPr>
          <p:spPr bwMode="auto">
            <a:xfrm>
              <a:off x="3790950" y="3208338"/>
              <a:ext cx="61912" cy="11112"/>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29" y="48"/>
                    <a:pt x="240" y="37"/>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4"/>
            <p:cNvSpPr>
              <a:spLocks noEditPoints="1"/>
            </p:cNvSpPr>
            <p:nvPr/>
          </p:nvSpPr>
          <p:spPr bwMode="auto">
            <a:xfrm>
              <a:off x="3859213" y="3208338"/>
              <a:ext cx="19050" cy="11112"/>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8979016" y="3325849"/>
            <a:ext cx="686218" cy="686218"/>
            <a:chOff x="1998662" y="3170238"/>
            <a:chExt cx="396876" cy="396875"/>
          </a:xfrm>
          <a:solidFill>
            <a:srgbClr val="2E2E2E"/>
          </a:solidFill>
        </p:grpSpPr>
        <p:sp>
          <p:nvSpPr>
            <p:cNvPr id="55" name="Freeform 38"/>
            <p:cNvSpPr>
              <a:spLocks noEditPoints="1"/>
            </p:cNvSpPr>
            <p:nvPr/>
          </p:nvSpPr>
          <p:spPr bwMode="auto">
            <a:xfrm>
              <a:off x="1998662" y="3170238"/>
              <a:ext cx="396876" cy="396875"/>
            </a:xfrm>
            <a:custGeom>
              <a:avLst/>
              <a:gdLst>
                <a:gd name="T0" fmla="*/ 803 w 1547"/>
                <a:gd name="T1" fmla="*/ 7 h 1554"/>
                <a:gd name="T2" fmla="*/ 116 w 1547"/>
                <a:gd name="T3" fmla="*/ 466 h 1554"/>
                <a:gd name="T4" fmla="*/ 277 w 1547"/>
                <a:gd name="T5" fmla="*/ 1277 h 1554"/>
                <a:gd name="T6" fmla="*/ 1088 w 1547"/>
                <a:gd name="T7" fmla="*/ 1438 h 1554"/>
                <a:gd name="T8" fmla="*/ 1547 w 1547"/>
                <a:gd name="T9" fmla="*/ 751 h 1554"/>
                <a:gd name="T10" fmla="*/ 803 w 1547"/>
                <a:gd name="T11" fmla="*/ 7 h 1554"/>
                <a:gd name="T12" fmla="*/ 803 w 1547"/>
                <a:gd name="T13" fmla="*/ 1447 h 1554"/>
                <a:gd name="T14" fmla="*/ 160 w 1547"/>
                <a:gd name="T15" fmla="*/ 1017 h 1554"/>
                <a:gd name="T16" fmla="*/ 311 w 1547"/>
                <a:gd name="T17" fmla="*/ 259 h 1554"/>
                <a:gd name="T18" fmla="*/ 1069 w 1547"/>
                <a:gd name="T19" fmla="*/ 108 h 1554"/>
                <a:gd name="T20" fmla="*/ 1499 w 1547"/>
                <a:gd name="T21" fmla="*/ 751 h 1554"/>
                <a:gd name="T22" fmla="*/ 803 w 1547"/>
                <a:gd name="T23" fmla="*/ 1447 h 1554"/>
                <a:gd name="T24" fmla="*/ 803 w 1547"/>
                <a:gd name="T25" fmla="*/ 1447 h 1554"/>
                <a:gd name="T26" fmla="*/ 803 w 1547"/>
                <a:gd name="T27" fmla="*/ 144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1554">
                  <a:moveTo>
                    <a:pt x="803" y="7"/>
                  </a:moveTo>
                  <a:cubicBezTo>
                    <a:pt x="502" y="7"/>
                    <a:pt x="231" y="188"/>
                    <a:pt x="116" y="466"/>
                  </a:cubicBezTo>
                  <a:cubicBezTo>
                    <a:pt x="0" y="744"/>
                    <a:pt x="64" y="1064"/>
                    <a:pt x="277" y="1277"/>
                  </a:cubicBezTo>
                  <a:cubicBezTo>
                    <a:pt x="490" y="1490"/>
                    <a:pt x="810" y="1554"/>
                    <a:pt x="1088" y="1438"/>
                  </a:cubicBezTo>
                  <a:cubicBezTo>
                    <a:pt x="1366" y="1323"/>
                    <a:pt x="1547" y="1052"/>
                    <a:pt x="1547" y="751"/>
                  </a:cubicBezTo>
                  <a:cubicBezTo>
                    <a:pt x="1547" y="340"/>
                    <a:pt x="1214" y="7"/>
                    <a:pt x="803" y="7"/>
                  </a:cubicBezTo>
                  <a:close/>
                  <a:moveTo>
                    <a:pt x="803" y="1447"/>
                  </a:moveTo>
                  <a:cubicBezTo>
                    <a:pt x="521" y="1447"/>
                    <a:pt x="268" y="1277"/>
                    <a:pt x="160" y="1017"/>
                  </a:cubicBezTo>
                  <a:cubicBezTo>
                    <a:pt x="52" y="757"/>
                    <a:pt x="112" y="458"/>
                    <a:pt x="311" y="259"/>
                  </a:cubicBezTo>
                  <a:cubicBezTo>
                    <a:pt x="510" y="60"/>
                    <a:pt x="809" y="0"/>
                    <a:pt x="1069" y="108"/>
                  </a:cubicBezTo>
                  <a:cubicBezTo>
                    <a:pt x="1329" y="216"/>
                    <a:pt x="1499" y="469"/>
                    <a:pt x="1499" y="751"/>
                  </a:cubicBezTo>
                  <a:cubicBezTo>
                    <a:pt x="1499" y="1135"/>
                    <a:pt x="1187" y="1447"/>
                    <a:pt x="803" y="1447"/>
                  </a:cubicBezTo>
                  <a:close/>
                  <a:moveTo>
                    <a:pt x="803" y="1447"/>
                  </a:moveTo>
                  <a:cubicBezTo>
                    <a:pt x="803" y="1447"/>
                    <a:pt x="803" y="1447"/>
                    <a:pt x="803" y="1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9"/>
            <p:cNvSpPr>
              <a:spLocks noEditPoints="1"/>
            </p:cNvSpPr>
            <p:nvPr/>
          </p:nvSpPr>
          <p:spPr bwMode="auto">
            <a:xfrm>
              <a:off x="2032000" y="3201988"/>
              <a:ext cx="333375" cy="331788"/>
            </a:xfrm>
            <a:custGeom>
              <a:avLst/>
              <a:gdLst>
                <a:gd name="T0" fmla="*/ 673 w 1297"/>
                <a:gd name="T1" fmla="*/ 0 h 1297"/>
                <a:gd name="T2" fmla="*/ 96 w 1297"/>
                <a:gd name="T3" fmla="*/ 385 h 1297"/>
                <a:gd name="T4" fmla="*/ 232 w 1297"/>
                <a:gd name="T5" fmla="*/ 1065 h 1297"/>
                <a:gd name="T6" fmla="*/ 912 w 1297"/>
                <a:gd name="T7" fmla="*/ 1201 h 1297"/>
                <a:gd name="T8" fmla="*/ 1297 w 1297"/>
                <a:gd name="T9" fmla="*/ 624 h 1297"/>
                <a:gd name="T10" fmla="*/ 673 w 1297"/>
                <a:gd name="T11" fmla="*/ 0 h 1297"/>
                <a:gd name="T12" fmla="*/ 673 w 1297"/>
                <a:gd name="T13" fmla="*/ 1200 h 1297"/>
                <a:gd name="T14" fmla="*/ 141 w 1297"/>
                <a:gd name="T15" fmla="*/ 844 h 1297"/>
                <a:gd name="T16" fmla="*/ 266 w 1297"/>
                <a:gd name="T17" fmla="*/ 217 h 1297"/>
                <a:gd name="T18" fmla="*/ 893 w 1297"/>
                <a:gd name="T19" fmla="*/ 92 h 1297"/>
                <a:gd name="T20" fmla="*/ 1249 w 1297"/>
                <a:gd name="T21" fmla="*/ 624 h 1297"/>
                <a:gd name="T22" fmla="*/ 673 w 1297"/>
                <a:gd name="T23" fmla="*/ 1200 h 1297"/>
                <a:gd name="T24" fmla="*/ 673 w 1297"/>
                <a:gd name="T25" fmla="*/ 1200 h 1297"/>
                <a:gd name="T26" fmla="*/ 673 w 1297"/>
                <a:gd name="T27" fmla="*/ 120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7" h="1297">
                  <a:moveTo>
                    <a:pt x="673" y="0"/>
                  </a:moveTo>
                  <a:cubicBezTo>
                    <a:pt x="421" y="0"/>
                    <a:pt x="193" y="152"/>
                    <a:pt x="96" y="385"/>
                  </a:cubicBezTo>
                  <a:cubicBezTo>
                    <a:pt x="0" y="618"/>
                    <a:pt x="53" y="887"/>
                    <a:pt x="232" y="1065"/>
                  </a:cubicBezTo>
                  <a:cubicBezTo>
                    <a:pt x="410" y="1244"/>
                    <a:pt x="679" y="1297"/>
                    <a:pt x="912" y="1201"/>
                  </a:cubicBezTo>
                  <a:cubicBezTo>
                    <a:pt x="1145" y="1104"/>
                    <a:pt x="1297" y="876"/>
                    <a:pt x="1297" y="624"/>
                  </a:cubicBezTo>
                  <a:cubicBezTo>
                    <a:pt x="1297" y="280"/>
                    <a:pt x="1017" y="0"/>
                    <a:pt x="673" y="0"/>
                  </a:cubicBezTo>
                  <a:close/>
                  <a:moveTo>
                    <a:pt x="673" y="1200"/>
                  </a:moveTo>
                  <a:cubicBezTo>
                    <a:pt x="440" y="1200"/>
                    <a:pt x="230" y="1060"/>
                    <a:pt x="141" y="844"/>
                  </a:cubicBezTo>
                  <a:cubicBezTo>
                    <a:pt x="52" y="629"/>
                    <a:pt x="101" y="381"/>
                    <a:pt x="266" y="217"/>
                  </a:cubicBezTo>
                  <a:cubicBezTo>
                    <a:pt x="430" y="52"/>
                    <a:pt x="678" y="3"/>
                    <a:pt x="893" y="92"/>
                  </a:cubicBezTo>
                  <a:cubicBezTo>
                    <a:pt x="1109" y="181"/>
                    <a:pt x="1249" y="391"/>
                    <a:pt x="1249" y="624"/>
                  </a:cubicBezTo>
                  <a:cubicBezTo>
                    <a:pt x="1249" y="942"/>
                    <a:pt x="991" y="1200"/>
                    <a:pt x="673" y="1200"/>
                  </a:cubicBezTo>
                  <a:close/>
                  <a:moveTo>
                    <a:pt x="673" y="1200"/>
                  </a:moveTo>
                  <a:cubicBezTo>
                    <a:pt x="673" y="1200"/>
                    <a:pt x="673" y="1200"/>
                    <a:pt x="673" y="1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0"/>
            <p:cNvSpPr>
              <a:spLocks noEditPoints="1"/>
            </p:cNvSpPr>
            <p:nvPr/>
          </p:nvSpPr>
          <p:spPr bwMode="auto">
            <a:xfrm>
              <a:off x="2198688" y="3251200"/>
              <a:ext cx="49213" cy="153988"/>
            </a:xfrm>
            <a:custGeom>
              <a:avLst/>
              <a:gdLst>
                <a:gd name="T0" fmla="*/ 48 w 194"/>
                <a:gd name="T1" fmla="*/ 422 h 602"/>
                <a:gd name="T2" fmla="*/ 48 w 194"/>
                <a:gd name="T3" fmla="*/ 24 h 602"/>
                <a:gd name="T4" fmla="*/ 24 w 194"/>
                <a:gd name="T5" fmla="*/ 0 h 602"/>
                <a:gd name="T6" fmla="*/ 0 w 194"/>
                <a:gd name="T7" fmla="*/ 24 h 602"/>
                <a:gd name="T8" fmla="*/ 0 w 194"/>
                <a:gd name="T9" fmla="*/ 432 h 602"/>
                <a:gd name="T10" fmla="*/ 7 w 194"/>
                <a:gd name="T11" fmla="*/ 449 h 602"/>
                <a:gd name="T12" fmla="*/ 151 w 194"/>
                <a:gd name="T13" fmla="*/ 593 h 602"/>
                <a:gd name="T14" fmla="*/ 185 w 194"/>
                <a:gd name="T15" fmla="*/ 593 h 602"/>
                <a:gd name="T16" fmla="*/ 185 w 194"/>
                <a:gd name="T17" fmla="*/ 559 h 602"/>
                <a:gd name="T18" fmla="*/ 48 w 194"/>
                <a:gd name="T19" fmla="*/ 422 h 602"/>
                <a:gd name="T20" fmla="*/ 48 w 194"/>
                <a:gd name="T21" fmla="*/ 422 h 602"/>
                <a:gd name="T22" fmla="*/ 48 w 194"/>
                <a:gd name="T23" fmla="*/ 42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602">
                  <a:moveTo>
                    <a:pt x="48" y="422"/>
                  </a:moveTo>
                  <a:cubicBezTo>
                    <a:pt x="48" y="24"/>
                    <a:pt x="48" y="24"/>
                    <a:pt x="48" y="24"/>
                  </a:cubicBezTo>
                  <a:cubicBezTo>
                    <a:pt x="48" y="11"/>
                    <a:pt x="37" y="0"/>
                    <a:pt x="24" y="0"/>
                  </a:cubicBezTo>
                  <a:cubicBezTo>
                    <a:pt x="11" y="0"/>
                    <a:pt x="0" y="11"/>
                    <a:pt x="0" y="24"/>
                  </a:cubicBezTo>
                  <a:cubicBezTo>
                    <a:pt x="0" y="432"/>
                    <a:pt x="0" y="432"/>
                    <a:pt x="0" y="432"/>
                  </a:cubicBezTo>
                  <a:cubicBezTo>
                    <a:pt x="0" y="438"/>
                    <a:pt x="3" y="444"/>
                    <a:pt x="7" y="449"/>
                  </a:cubicBezTo>
                  <a:cubicBezTo>
                    <a:pt x="151" y="593"/>
                    <a:pt x="151" y="593"/>
                    <a:pt x="151" y="593"/>
                  </a:cubicBezTo>
                  <a:cubicBezTo>
                    <a:pt x="160" y="602"/>
                    <a:pt x="175" y="602"/>
                    <a:pt x="185" y="593"/>
                  </a:cubicBezTo>
                  <a:cubicBezTo>
                    <a:pt x="194" y="583"/>
                    <a:pt x="194" y="568"/>
                    <a:pt x="185" y="559"/>
                  </a:cubicBezTo>
                  <a:lnTo>
                    <a:pt x="48" y="422"/>
                  </a:lnTo>
                  <a:close/>
                  <a:moveTo>
                    <a:pt x="48" y="422"/>
                  </a:moveTo>
                  <a:cubicBezTo>
                    <a:pt x="48" y="422"/>
                    <a:pt x="48" y="422"/>
                    <a:pt x="48" y="4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1"/>
            <p:cNvSpPr>
              <a:spLocks noEditPoints="1"/>
            </p:cNvSpPr>
            <p:nvPr/>
          </p:nvSpPr>
          <p:spPr bwMode="auto">
            <a:xfrm>
              <a:off x="2198688" y="3221038"/>
              <a:ext cx="12700" cy="19050"/>
            </a:xfrm>
            <a:custGeom>
              <a:avLst/>
              <a:gdLst>
                <a:gd name="T0" fmla="*/ 24 w 48"/>
                <a:gd name="T1" fmla="*/ 72 h 72"/>
                <a:gd name="T2" fmla="*/ 48 w 48"/>
                <a:gd name="T3" fmla="*/ 48 h 72"/>
                <a:gd name="T4" fmla="*/ 48 w 48"/>
                <a:gd name="T5" fmla="*/ 24 h 72"/>
                <a:gd name="T6" fmla="*/ 24 w 48"/>
                <a:gd name="T7" fmla="*/ 0 h 72"/>
                <a:gd name="T8" fmla="*/ 0 w 48"/>
                <a:gd name="T9" fmla="*/ 24 h 72"/>
                <a:gd name="T10" fmla="*/ 0 w 48"/>
                <a:gd name="T11" fmla="*/ 48 h 72"/>
                <a:gd name="T12" fmla="*/ 24 w 48"/>
                <a:gd name="T13" fmla="*/ 72 h 72"/>
                <a:gd name="T14" fmla="*/ 24 w 48"/>
                <a:gd name="T15" fmla="*/ 72 h 72"/>
                <a:gd name="T16" fmla="*/ 24 w 4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72"/>
                  </a:moveTo>
                  <a:cubicBezTo>
                    <a:pt x="37" y="72"/>
                    <a:pt x="48" y="61"/>
                    <a:pt x="48" y="48"/>
                  </a:cubicBezTo>
                  <a:cubicBezTo>
                    <a:pt x="48" y="24"/>
                    <a:pt x="48" y="24"/>
                    <a:pt x="48" y="24"/>
                  </a:cubicBezTo>
                  <a:cubicBezTo>
                    <a:pt x="48" y="11"/>
                    <a:pt x="37" y="0"/>
                    <a:pt x="24" y="0"/>
                  </a:cubicBezTo>
                  <a:cubicBezTo>
                    <a:pt x="11" y="0"/>
                    <a:pt x="0" y="11"/>
                    <a:pt x="0" y="24"/>
                  </a:cubicBezTo>
                  <a:cubicBezTo>
                    <a:pt x="0" y="48"/>
                    <a:pt x="0" y="48"/>
                    <a:pt x="0" y="48"/>
                  </a:cubicBezTo>
                  <a:cubicBezTo>
                    <a:pt x="0" y="61"/>
                    <a:pt x="11" y="72"/>
                    <a:pt x="24" y="72"/>
                  </a:cubicBezTo>
                  <a:close/>
                  <a:moveTo>
                    <a:pt x="24" y="72"/>
                  </a:moveTo>
                  <a:cubicBezTo>
                    <a:pt x="24" y="72"/>
                    <a:pt x="24" y="72"/>
                    <a:pt x="24"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2"/>
            <p:cNvSpPr>
              <a:spLocks noEditPoints="1"/>
            </p:cNvSpPr>
            <p:nvPr/>
          </p:nvSpPr>
          <p:spPr bwMode="auto">
            <a:xfrm>
              <a:off x="2198688" y="3484563"/>
              <a:ext cx="12700" cy="19050"/>
            </a:xfrm>
            <a:custGeom>
              <a:avLst/>
              <a:gdLst>
                <a:gd name="T0" fmla="*/ 24 w 48"/>
                <a:gd name="T1" fmla="*/ 0 h 72"/>
                <a:gd name="T2" fmla="*/ 0 w 48"/>
                <a:gd name="T3" fmla="*/ 24 h 72"/>
                <a:gd name="T4" fmla="*/ 0 w 48"/>
                <a:gd name="T5" fmla="*/ 48 h 72"/>
                <a:gd name="T6" fmla="*/ 24 w 48"/>
                <a:gd name="T7" fmla="*/ 72 h 72"/>
                <a:gd name="T8" fmla="*/ 48 w 48"/>
                <a:gd name="T9" fmla="*/ 48 h 72"/>
                <a:gd name="T10" fmla="*/ 48 w 48"/>
                <a:gd name="T11" fmla="*/ 24 h 72"/>
                <a:gd name="T12" fmla="*/ 24 w 48"/>
                <a:gd name="T13" fmla="*/ 0 h 72"/>
                <a:gd name="T14" fmla="*/ 24 w 48"/>
                <a:gd name="T15" fmla="*/ 0 h 72"/>
                <a:gd name="T16" fmla="*/ 24 w 48"/>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0"/>
                  </a:moveTo>
                  <a:cubicBezTo>
                    <a:pt x="11" y="0"/>
                    <a:pt x="0" y="11"/>
                    <a:pt x="0" y="24"/>
                  </a:cubicBezTo>
                  <a:cubicBezTo>
                    <a:pt x="0" y="48"/>
                    <a:pt x="0" y="48"/>
                    <a:pt x="0" y="48"/>
                  </a:cubicBezTo>
                  <a:cubicBezTo>
                    <a:pt x="0" y="61"/>
                    <a:pt x="11" y="72"/>
                    <a:pt x="24" y="72"/>
                  </a:cubicBezTo>
                  <a:cubicBezTo>
                    <a:pt x="37" y="72"/>
                    <a:pt x="48" y="61"/>
                    <a:pt x="48" y="48"/>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3"/>
            <p:cNvSpPr>
              <a:spLocks noEditPoints="1"/>
            </p:cNvSpPr>
            <p:nvPr/>
          </p:nvSpPr>
          <p:spPr bwMode="auto">
            <a:xfrm>
              <a:off x="2063750" y="3355975"/>
              <a:ext cx="17463"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4"/>
            <p:cNvSpPr>
              <a:spLocks noEditPoints="1"/>
            </p:cNvSpPr>
            <p:nvPr/>
          </p:nvSpPr>
          <p:spPr bwMode="auto">
            <a:xfrm>
              <a:off x="2327275" y="3355975"/>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5"/>
            <p:cNvSpPr>
              <a:spLocks noEditPoints="1"/>
            </p:cNvSpPr>
            <p:nvPr/>
          </p:nvSpPr>
          <p:spPr bwMode="auto">
            <a:xfrm>
              <a:off x="2101850" y="3260725"/>
              <a:ext cx="17463" cy="17463"/>
            </a:xfrm>
            <a:custGeom>
              <a:avLst/>
              <a:gdLst>
                <a:gd name="T0" fmla="*/ 42 w 68"/>
                <a:gd name="T1" fmla="*/ 8 h 68"/>
                <a:gd name="T2" fmla="*/ 25 w 68"/>
                <a:gd name="T3" fmla="*/ 0 h 68"/>
                <a:gd name="T4" fmla="*/ 7 w 68"/>
                <a:gd name="T5" fmla="*/ 7 h 68"/>
                <a:gd name="T6" fmla="*/ 0 w 68"/>
                <a:gd name="T7" fmla="*/ 25 h 68"/>
                <a:gd name="T8" fmla="*/ 8 w 68"/>
                <a:gd name="T9" fmla="*/ 42 h 68"/>
                <a:gd name="T10" fmla="*/ 25 w 68"/>
                <a:gd name="T11" fmla="*/ 59 h 68"/>
                <a:gd name="T12" fmla="*/ 58 w 68"/>
                <a:gd name="T13" fmla="*/ 58 h 68"/>
                <a:gd name="T14" fmla="*/ 59 w 68"/>
                <a:gd name="T15" fmla="*/ 25 h 68"/>
                <a:gd name="T16" fmla="*/ 42 w 68"/>
                <a:gd name="T17" fmla="*/ 8 h 68"/>
                <a:gd name="T18" fmla="*/ 42 w 68"/>
                <a:gd name="T19" fmla="*/ 8 h 68"/>
                <a:gd name="T20" fmla="*/ 42 w 68"/>
                <a:gd name="T2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42" y="8"/>
                  </a:moveTo>
                  <a:cubicBezTo>
                    <a:pt x="37" y="3"/>
                    <a:pt x="31" y="0"/>
                    <a:pt x="25" y="0"/>
                  </a:cubicBezTo>
                  <a:cubicBezTo>
                    <a:pt x="18" y="0"/>
                    <a:pt x="12" y="3"/>
                    <a:pt x="7" y="7"/>
                  </a:cubicBezTo>
                  <a:cubicBezTo>
                    <a:pt x="3" y="12"/>
                    <a:pt x="0" y="18"/>
                    <a:pt x="0" y="25"/>
                  </a:cubicBezTo>
                  <a:cubicBezTo>
                    <a:pt x="0" y="31"/>
                    <a:pt x="3" y="37"/>
                    <a:pt x="8" y="42"/>
                  </a:cubicBezTo>
                  <a:cubicBezTo>
                    <a:pt x="25" y="59"/>
                    <a:pt x="25" y="59"/>
                    <a:pt x="25" y="59"/>
                  </a:cubicBezTo>
                  <a:cubicBezTo>
                    <a:pt x="34" y="68"/>
                    <a:pt x="49" y="68"/>
                    <a:pt x="58" y="58"/>
                  </a:cubicBezTo>
                  <a:cubicBezTo>
                    <a:pt x="68" y="49"/>
                    <a:pt x="68" y="34"/>
                    <a:pt x="59" y="25"/>
                  </a:cubicBezTo>
                  <a:lnTo>
                    <a:pt x="42" y="8"/>
                  </a:lnTo>
                  <a:close/>
                  <a:moveTo>
                    <a:pt x="42" y="8"/>
                  </a:moveTo>
                  <a:cubicBezTo>
                    <a:pt x="42" y="8"/>
                    <a:pt x="42" y="8"/>
                    <a:pt x="4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6"/>
            <p:cNvSpPr>
              <a:spLocks noEditPoints="1"/>
            </p:cNvSpPr>
            <p:nvPr/>
          </p:nvSpPr>
          <p:spPr bwMode="auto">
            <a:xfrm>
              <a:off x="2289175" y="3446463"/>
              <a:ext cx="17463" cy="17463"/>
            </a:xfrm>
            <a:custGeom>
              <a:avLst/>
              <a:gdLst>
                <a:gd name="T0" fmla="*/ 43 w 69"/>
                <a:gd name="T1" fmla="*/ 9 h 69"/>
                <a:gd name="T2" fmla="*/ 10 w 69"/>
                <a:gd name="T3" fmla="*/ 10 h 69"/>
                <a:gd name="T4" fmla="*/ 9 w 69"/>
                <a:gd name="T5" fmla="*/ 43 h 69"/>
                <a:gd name="T6" fmla="*/ 26 w 69"/>
                <a:gd name="T7" fmla="*/ 60 h 69"/>
                <a:gd name="T8" fmla="*/ 60 w 69"/>
                <a:gd name="T9" fmla="*/ 60 h 69"/>
                <a:gd name="T10" fmla="*/ 60 w 69"/>
                <a:gd name="T11" fmla="*/ 26 h 69"/>
                <a:gd name="T12" fmla="*/ 43 w 69"/>
                <a:gd name="T13" fmla="*/ 9 h 69"/>
                <a:gd name="T14" fmla="*/ 43 w 69"/>
                <a:gd name="T15" fmla="*/ 9 h 69"/>
                <a:gd name="T16" fmla="*/ 43 w 69"/>
                <a:gd name="T17"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43" y="9"/>
                  </a:moveTo>
                  <a:cubicBezTo>
                    <a:pt x="34" y="0"/>
                    <a:pt x="19" y="0"/>
                    <a:pt x="10" y="10"/>
                  </a:cubicBezTo>
                  <a:cubicBezTo>
                    <a:pt x="0" y="19"/>
                    <a:pt x="0" y="34"/>
                    <a:pt x="9" y="43"/>
                  </a:cubicBezTo>
                  <a:cubicBezTo>
                    <a:pt x="26" y="60"/>
                    <a:pt x="26" y="60"/>
                    <a:pt x="26" y="60"/>
                  </a:cubicBezTo>
                  <a:cubicBezTo>
                    <a:pt x="36" y="69"/>
                    <a:pt x="51" y="69"/>
                    <a:pt x="60" y="60"/>
                  </a:cubicBezTo>
                  <a:cubicBezTo>
                    <a:pt x="69" y="51"/>
                    <a:pt x="69" y="36"/>
                    <a:pt x="60" y="26"/>
                  </a:cubicBezTo>
                  <a:lnTo>
                    <a:pt x="43" y="9"/>
                  </a:lnTo>
                  <a:close/>
                  <a:moveTo>
                    <a:pt x="43" y="9"/>
                  </a:moveTo>
                  <a:cubicBezTo>
                    <a:pt x="43" y="9"/>
                    <a:pt x="43" y="9"/>
                    <a:pt x="4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7"/>
            <p:cNvSpPr>
              <a:spLocks noEditPoints="1"/>
            </p:cNvSpPr>
            <p:nvPr/>
          </p:nvSpPr>
          <p:spPr bwMode="auto">
            <a:xfrm>
              <a:off x="2101850" y="3446463"/>
              <a:ext cx="17463" cy="17463"/>
            </a:xfrm>
            <a:custGeom>
              <a:avLst/>
              <a:gdLst>
                <a:gd name="T0" fmla="*/ 25 w 68"/>
                <a:gd name="T1" fmla="*/ 9 h 68"/>
                <a:gd name="T2" fmla="*/ 8 w 68"/>
                <a:gd name="T3" fmla="*/ 26 h 68"/>
                <a:gd name="T4" fmla="*/ 0 w 68"/>
                <a:gd name="T5" fmla="*/ 43 h 68"/>
                <a:gd name="T6" fmla="*/ 7 w 68"/>
                <a:gd name="T7" fmla="*/ 61 h 68"/>
                <a:gd name="T8" fmla="*/ 25 w 68"/>
                <a:gd name="T9" fmla="*/ 68 h 68"/>
                <a:gd name="T10" fmla="*/ 42 w 68"/>
                <a:gd name="T11" fmla="*/ 60 h 68"/>
                <a:gd name="T12" fmla="*/ 59 w 68"/>
                <a:gd name="T13" fmla="*/ 43 h 68"/>
                <a:gd name="T14" fmla="*/ 58 w 68"/>
                <a:gd name="T15" fmla="*/ 10 h 68"/>
                <a:gd name="T16" fmla="*/ 25 w 68"/>
                <a:gd name="T17" fmla="*/ 9 h 68"/>
                <a:gd name="T18" fmla="*/ 25 w 68"/>
                <a:gd name="T19" fmla="*/ 9 h 68"/>
                <a:gd name="T20" fmla="*/ 25 w 68"/>
                <a:gd name="T21"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25" y="9"/>
                  </a:moveTo>
                  <a:cubicBezTo>
                    <a:pt x="8" y="26"/>
                    <a:pt x="8" y="26"/>
                    <a:pt x="8" y="26"/>
                  </a:cubicBezTo>
                  <a:cubicBezTo>
                    <a:pt x="3" y="31"/>
                    <a:pt x="0" y="37"/>
                    <a:pt x="0" y="43"/>
                  </a:cubicBezTo>
                  <a:cubicBezTo>
                    <a:pt x="0" y="50"/>
                    <a:pt x="3" y="56"/>
                    <a:pt x="7" y="61"/>
                  </a:cubicBezTo>
                  <a:cubicBezTo>
                    <a:pt x="12" y="65"/>
                    <a:pt x="18" y="68"/>
                    <a:pt x="25" y="68"/>
                  </a:cubicBezTo>
                  <a:cubicBezTo>
                    <a:pt x="31" y="68"/>
                    <a:pt x="37" y="65"/>
                    <a:pt x="42" y="60"/>
                  </a:cubicBezTo>
                  <a:cubicBezTo>
                    <a:pt x="59" y="43"/>
                    <a:pt x="59" y="43"/>
                    <a:pt x="59" y="43"/>
                  </a:cubicBezTo>
                  <a:cubicBezTo>
                    <a:pt x="68" y="34"/>
                    <a:pt x="68" y="19"/>
                    <a:pt x="58" y="10"/>
                  </a:cubicBezTo>
                  <a:cubicBezTo>
                    <a:pt x="49" y="0"/>
                    <a:pt x="34" y="0"/>
                    <a:pt x="25" y="9"/>
                  </a:cubicBezTo>
                  <a:close/>
                  <a:moveTo>
                    <a:pt x="25" y="9"/>
                  </a:moveTo>
                  <a:cubicBezTo>
                    <a:pt x="25" y="9"/>
                    <a:pt x="25" y="9"/>
                    <a:pt x="2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8"/>
            <p:cNvSpPr>
              <a:spLocks noEditPoints="1"/>
            </p:cNvSpPr>
            <p:nvPr/>
          </p:nvSpPr>
          <p:spPr bwMode="auto">
            <a:xfrm>
              <a:off x="2289175" y="3260725"/>
              <a:ext cx="17463" cy="15875"/>
            </a:xfrm>
            <a:custGeom>
              <a:avLst/>
              <a:gdLst>
                <a:gd name="T0" fmla="*/ 24 w 66"/>
                <a:gd name="T1" fmla="*/ 8 h 66"/>
                <a:gd name="T2" fmla="*/ 7 w 66"/>
                <a:gd name="T3" fmla="*/ 25 h 66"/>
                <a:gd name="T4" fmla="*/ 0 w 66"/>
                <a:gd name="T5" fmla="*/ 42 h 66"/>
                <a:gd name="T6" fmla="*/ 7 w 66"/>
                <a:gd name="T7" fmla="*/ 59 h 66"/>
                <a:gd name="T8" fmla="*/ 24 w 66"/>
                <a:gd name="T9" fmla="*/ 66 h 66"/>
                <a:gd name="T10" fmla="*/ 41 w 66"/>
                <a:gd name="T11" fmla="*/ 59 h 66"/>
                <a:gd name="T12" fmla="*/ 58 w 66"/>
                <a:gd name="T13" fmla="*/ 42 h 66"/>
                <a:gd name="T14" fmla="*/ 66 w 66"/>
                <a:gd name="T15" fmla="*/ 25 h 66"/>
                <a:gd name="T16" fmla="*/ 59 w 66"/>
                <a:gd name="T17" fmla="*/ 7 h 66"/>
                <a:gd name="T18" fmla="*/ 41 w 66"/>
                <a:gd name="T19" fmla="*/ 0 h 66"/>
                <a:gd name="T20" fmla="*/ 24 w 66"/>
                <a:gd name="T21" fmla="*/ 8 h 66"/>
                <a:gd name="T22" fmla="*/ 24 w 66"/>
                <a:gd name="T23" fmla="*/ 8 h 66"/>
                <a:gd name="T24" fmla="*/ 24 w 66"/>
                <a:gd name="T2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6">
                  <a:moveTo>
                    <a:pt x="24" y="8"/>
                  </a:moveTo>
                  <a:cubicBezTo>
                    <a:pt x="7" y="25"/>
                    <a:pt x="7" y="25"/>
                    <a:pt x="7" y="25"/>
                  </a:cubicBezTo>
                  <a:cubicBezTo>
                    <a:pt x="3" y="29"/>
                    <a:pt x="0" y="35"/>
                    <a:pt x="0" y="42"/>
                  </a:cubicBezTo>
                  <a:cubicBezTo>
                    <a:pt x="0" y="48"/>
                    <a:pt x="3" y="54"/>
                    <a:pt x="7" y="59"/>
                  </a:cubicBezTo>
                  <a:cubicBezTo>
                    <a:pt x="12" y="63"/>
                    <a:pt x="18" y="66"/>
                    <a:pt x="24" y="66"/>
                  </a:cubicBezTo>
                  <a:cubicBezTo>
                    <a:pt x="31" y="66"/>
                    <a:pt x="37" y="63"/>
                    <a:pt x="41" y="59"/>
                  </a:cubicBezTo>
                  <a:cubicBezTo>
                    <a:pt x="58" y="42"/>
                    <a:pt x="58" y="42"/>
                    <a:pt x="58" y="42"/>
                  </a:cubicBezTo>
                  <a:cubicBezTo>
                    <a:pt x="63" y="37"/>
                    <a:pt x="66" y="31"/>
                    <a:pt x="66" y="25"/>
                  </a:cubicBezTo>
                  <a:cubicBezTo>
                    <a:pt x="66" y="18"/>
                    <a:pt x="63" y="12"/>
                    <a:pt x="59" y="7"/>
                  </a:cubicBezTo>
                  <a:cubicBezTo>
                    <a:pt x="54" y="3"/>
                    <a:pt x="48" y="0"/>
                    <a:pt x="41" y="0"/>
                  </a:cubicBezTo>
                  <a:cubicBezTo>
                    <a:pt x="35" y="0"/>
                    <a:pt x="29" y="3"/>
                    <a:pt x="24" y="8"/>
                  </a:cubicBezTo>
                  <a:close/>
                  <a:moveTo>
                    <a:pt x="24" y="8"/>
                  </a:moveTo>
                  <a:cubicBezTo>
                    <a:pt x="24" y="8"/>
                    <a:pt x="24" y="8"/>
                    <a:pt x="2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6" name="TextBox 65"/>
          <p:cNvSpPr txBox="1"/>
          <p:nvPr/>
        </p:nvSpPr>
        <p:spPr>
          <a:xfrm>
            <a:off x="1941767" y="4106766"/>
            <a:ext cx="1795838" cy="338554"/>
          </a:xfrm>
          <a:prstGeom prst="rect">
            <a:avLst/>
          </a:prstGeom>
          <a:noFill/>
        </p:spPr>
        <p:txBody>
          <a:bodyPr wrap="square" rtlCol="0">
            <a:spAutoFit/>
          </a:bodyPr>
          <a:lstStyle/>
          <a:p>
            <a:pPr algn="ctr"/>
            <a:r>
              <a:rPr lang="en-US" sz="1600" b="1">
                <a:solidFill>
                  <a:srgbClr val="2E2E2E"/>
                </a:solidFill>
              </a:rPr>
              <a:t>Delivery</a:t>
            </a:r>
          </a:p>
        </p:txBody>
      </p:sp>
      <p:sp>
        <p:nvSpPr>
          <p:cNvPr id="67" name="TextBox 66"/>
          <p:cNvSpPr txBox="1"/>
          <p:nvPr/>
        </p:nvSpPr>
        <p:spPr>
          <a:xfrm>
            <a:off x="4127281" y="4106766"/>
            <a:ext cx="1795838" cy="338554"/>
          </a:xfrm>
          <a:prstGeom prst="rect">
            <a:avLst/>
          </a:prstGeom>
          <a:noFill/>
        </p:spPr>
        <p:txBody>
          <a:bodyPr wrap="square" rtlCol="0">
            <a:spAutoFit/>
          </a:bodyPr>
          <a:lstStyle/>
          <a:p>
            <a:pPr algn="ctr"/>
            <a:r>
              <a:rPr lang="en-US" sz="1600" b="1">
                <a:solidFill>
                  <a:srgbClr val="2E2E2E"/>
                </a:solidFill>
              </a:rPr>
              <a:t>Credit Card</a:t>
            </a:r>
          </a:p>
        </p:txBody>
      </p:sp>
      <p:sp>
        <p:nvSpPr>
          <p:cNvPr id="68" name="TextBox 67"/>
          <p:cNvSpPr txBox="1"/>
          <p:nvPr/>
        </p:nvSpPr>
        <p:spPr>
          <a:xfrm>
            <a:off x="6309691" y="4106766"/>
            <a:ext cx="1795838" cy="338554"/>
          </a:xfrm>
          <a:prstGeom prst="rect">
            <a:avLst/>
          </a:prstGeom>
          <a:noFill/>
        </p:spPr>
        <p:txBody>
          <a:bodyPr wrap="square" rtlCol="0">
            <a:spAutoFit/>
          </a:bodyPr>
          <a:lstStyle/>
          <a:p>
            <a:pPr algn="ctr"/>
            <a:r>
              <a:rPr lang="en-US" sz="1600" b="1">
                <a:solidFill>
                  <a:srgbClr val="2E2E2E"/>
                </a:solidFill>
              </a:rPr>
              <a:t>Menu</a:t>
            </a:r>
          </a:p>
        </p:txBody>
      </p:sp>
      <p:sp>
        <p:nvSpPr>
          <p:cNvPr id="69" name="TextBox 68"/>
          <p:cNvSpPr txBox="1"/>
          <p:nvPr/>
        </p:nvSpPr>
        <p:spPr>
          <a:xfrm>
            <a:off x="8424206" y="4106766"/>
            <a:ext cx="1795838" cy="338554"/>
          </a:xfrm>
          <a:prstGeom prst="rect">
            <a:avLst/>
          </a:prstGeom>
          <a:noFill/>
        </p:spPr>
        <p:txBody>
          <a:bodyPr wrap="square" rtlCol="0">
            <a:spAutoFit/>
          </a:bodyPr>
          <a:lstStyle/>
          <a:p>
            <a:pPr algn="ctr"/>
            <a:r>
              <a:rPr lang="en-US" sz="1600" b="1">
                <a:solidFill>
                  <a:srgbClr val="2E2E2E"/>
                </a:solidFill>
              </a:rPr>
              <a:t>Clock</a:t>
            </a:r>
          </a:p>
        </p:txBody>
      </p:sp>
      <p:sp>
        <p:nvSpPr>
          <p:cNvPr id="72" name="TextBox 71"/>
          <p:cNvSpPr txBox="1"/>
          <p:nvPr/>
        </p:nvSpPr>
        <p:spPr>
          <a:xfrm>
            <a:off x="1907461" y="4712861"/>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3" name="TextBox 72"/>
          <p:cNvSpPr txBox="1"/>
          <p:nvPr/>
        </p:nvSpPr>
        <p:spPr>
          <a:xfrm>
            <a:off x="4092975" y="4712861"/>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4" name="TextBox 73"/>
          <p:cNvSpPr txBox="1"/>
          <p:nvPr/>
        </p:nvSpPr>
        <p:spPr>
          <a:xfrm>
            <a:off x="6275385" y="4712861"/>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5" name="TextBox 74"/>
          <p:cNvSpPr txBox="1"/>
          <p:nvPr/>
        </p:nvSpPr>
        <p:spPr>
          <a:xfrm>
            <a:off x="8389900" y="4712861"/>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6" name="TextBox 75"/>
          <p:cNvSpPr txBox="1"/>
          <p:nvPr/>
        </p:nvSpPr>
        <p:spPr>
          <a:xfrm>
            <a:off x="7338488" y="1017707"/>
            <a:ext cx="3396342" cy="825419"/>
          </a:xfrm>
          <a:prstGeom prst="rect">
            <a:avLst/>
          </a:prstGeom>
          <a:noFill/>
        </p:spPr>
        <p:txBody>
          <a:bodyPr wrap="square" rtlCol="0">
            <a:spAutoFit/>
          </a:bodyPr>
          <a:lstStyle/>
          <a:p>
            <a:pPr>
              <a:lnSpc>
                <a:spcPct val="150000"/>
              </a:lnSpc>
            </a:pPr>
            <a:r>
              <a:rPr lang="en-US" sz="1100">
                <a:solidFill>
                  <a:srgbClr val="2E2E2E"/>
                </a:solidFill>
              </a:rPr>
              <a:t>Lorem Ipsum is simply dummy text of the printing and typesetting industry. Lorem Ipsum has been the Lorem</a:t>
            </a:r>
          </a:p>
        </p:txBody>
      </p:sp>
    </p:spTree>
    <p:extLst>
      <p:ext uri="{BB962C8B-B14F-4D97-AF65-F5344CB8AC3E}">
        <p14:creationId xmlns:p14="http://schemas.microsoft.com/office/powerpoint/2010/main" val="164544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43450" y="0"/>
            <a:ext cx="7448550" cy="68580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Oval 2"/>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 name="Straight Connector 7"/>
          <p:cNvCxnSpPr/>
          <p:nvPr/>
        </p:nvCxnSpPr>
        <p:spPr>
          <a:xfrm flipV="1">
            <a:off x="318727" y="5163671"/>
            <a:ext cx="0" cy="1546411"/>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1850327" y="221877"/>
            <a:ext cx="0" cy="4292066"/>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13" name="Rectangle 12"/>
          <p:cNvSpPr/>
          <p:nvPr/>
        </p:nvSpPr>
        <p:spPr>
          <a:xfrm>
            <a:off x="8696443" y="711428"/>
            <a:ext cx="2552700" cy="2863391"/>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96433" y="3822470"/>
            <a:ext cx="2552709" cy="232410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86307" y="711429"/>
            <a:ext cx="2744664"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86307" y="3022370"/>
            <a:ext cx="2744664" cy="3124201"/>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02218" y="1828800"/>
            <a:ext cx="3360215" cy="1569660"/>
          </a:xfrm>
          <a:prstGeom prst="rect">
            <a:avLst/>
          </a:prstGeom>
          <a:noFill/>
        </p:spPr>
        <p:txBody>
          <a:bodyPr wrap="none" rtlCol="0">
            <a:spAutoFit/>
          </a:bodyPr>
          <a:lstStyle/>
          <a:p>
            <a:r>
              <a:rPr lang="en-US" sz="4800" b="1" dirty="0">
                <a:solidFill>
                  <a:srgbClr val="2E2E2E"/>
                </a:solidFill>
              </a:rPr>
              <a:t>QUICK </a:t>
            </a:r>
          </a:p>
          <a:p>
            <a:r>
              <a:rPr lang="en-US" sz="4800" b="1" dirty="0">
                <a:solidFill>
                  <a:srgbClr val="2E2E2E"/>
                </a:solidFill>
              </a:rPr>
              <a:t>SERVICES</a:t>
            </a:r>
          </a:p>
        </p:txBody>
      </p:sp>
      <p:sp>
        <p:nvSpPr>
          <p:cNvPr id="18" name="TextBox 17"/>
          <p:cNvSpPr txBox="1"/>
          <p:nvPr/>
        </p:nvSpPr>
        <p:spPr>
          <a:xfrm>
            <a:off x="1302218" y="3661382"/>
            <a:ext cx="2549096" cy="1107996"/>
          </a:xfrm>
          <a:prstGeom prst="rect">
            <a:avLst/>
          </a:prstGeom>
          <a:noFill/>
        </p:spPr>
        <p:txBody>
          <a:bodyPr wrap="square" rtlCol="0">
            <a:spAutoFit/>
          </a:bodyPr>
          <a:lstStyle/>
          <a:p>
            <a:pPr>
              <a:lnSpc>
                <a:spcPct val="150000"/>
              </a:lnSpc>
            </a:pPr>
            <a:r>
              <a:rPr lang="en-US" sz="1100">
                <a:solidFill>
                  <a:srgbClr val="2E2E2E"/>
                </a:solidFill>
              </a:rPr>
              <a:t>Lorem Ipsum is simply dummy text of the printing and typesetting industry. Lorem Ipsum has been the Lorem</a:t>
            </a:r>
          </a:p>
        </p:txBody>
      </p:sp>
      <p:grpSp>
        <p:nvGrpSpPr>
          <p:cNvPr id="30" name="Group 29"/>
          <p:cNvGrpSpPr/>
          <p:nvPr/>
        </p:nvGrpSpPr>
        <p:grpSpPr>
          <a:xfrm>
            <a:off x="6698235" y="1131170"/>
            <a:ext cx="720808" cy="745557"/>
            <a:chOff x="2193925" y="4683125"/>
            <a:chExt cx="369888" cy="382588"/>
          </a:xfrm>
          <a:solidFill>
            <a:srgbClr val="2E2E2E"/>
          </a:solidFill>
        </p:grpSpPr>
        <p:sp>
          <p:nvSpPr>
            <p:cNvPr id="31" name="Freeform 5"/>
            <p:cNvSpPr>
              <a:spLocks noEditPoints="1"/>
            </p:cNvSpPr>
            <p:nvPr/>
          </p:nvSpPr>
          <p:spPr bwMode="auto">
            <a:xfrm>
              <a:off x="2193925" y="4683125"/>
              <a:ext cx="369888" cy="382588"/>
            </a:xfrm>
            <a:custGeom>
              <a:avLst/>
              <a:gdLst>
                <a:gd name="T0" fmla="*/ 1200 w 1440"/>
                <a:gd name="T1" fmla="*/ 720 h 1488"/>
                <a:gd name="T2" fmla="*/ 1080 w 1440"/>
                <a:gd name="T3" fmla="*/ 0 h 1488"/>
                <a:gd name="T4" fmla="*/ 240 w 1440"/>
                <a:gd name="T5" fmla="*/ 120 h 1488"/>
                <a:gd name="T6" fmla="*/ 120 w 1440"/>
                <a:gd name="T7" fmla="*/ 720 h 1488"/>
                <a:gd name="T8" fmla="*/ 0 w 1440"/>
                <a:gd name="T9" fmla="*/ 1320 h 1488"/>
                <a:gd name="T10" fmla="*/ 240 w 1440"/>
                <a:gd name="T11" fmla="*/ 1392 h 1488"/>
                <a:gd name="T12" fmla="*/ 312 w 1440"/>
                <a:gd name="T13" fmla="*/ 1488 h 1488"/>
                <a:gd name="T14" fmla="*/ 1200 w 1440"/>
                <a:gd name="T15" fmla="*/ 1416 h 1488"/>
                <a:gd name="T16" fmla="*/ 1368 w 1440"/>
                <a:gd name="T17" fmla="*/ 1392 h 1488"/>
                <a:gd name="T18" fmla="*/ 1440 w 1440"/>
                <a:gd name="T19" fmla="*/ 840 h 1488"/>
                <a:gd name="T20" fmla="*/ 1320 w 1440"/>
                <a:gd name="T21" fmla="*/ 768 h 1488"/>
                <a:gd name="T22" fmla="*/ 1392 w 1440"/>
                <a:gd name="T23" fmla="*/ 864 h 1488"/>
                <a:gd name="T24" fmla="*/ 1200 w 1440"/>
                <a:gd name="T25" fmla="*/ 768 h 1488"/>
                <a:gd name="T26" fmla="*/ 288 w 1440"/>
                <a:gd name="T27" fmla="*/ 120 h 1488"/>
                <a:gd name="T28" fmla="*/ 1080 w 1440"/>
                <a:gd name="T29" fmla="*/ 48 h 1488"/>
                <a:gd name="T30" fmla="*/ 1152 w 1440"/>
                <a:gd name="T31" fmla="*/ 240 h 1488"/>
                <a:gd name="T32" fmla="*/ 792 w 1440"/>
                <a:gd name="T33" fmla="*/ 144 h 1488"/>
                <a:gd name="T34" fmla="*/ 672 w 1440"/>
                <a:gd name="T35" fmla="*/ 120 h 1488"/>
                <a:gd name="T36" fmla="*/ 648 w 1440"/>
                <a:gd name="T37" fmla="*/ 240 h 1488"/>
                <a:gd name="T38" fmla="*/ 288 w 1440"/>
                <a:gd name="T39" fmla="*/ 120 h 1488"/>
                <a:gd name="T40" fmla="*/ 744 w 1440"/>
                <a:gd name="T41" fmla="*/ 360 h 1488"/>
                <a:gd name="T42" fmla="*/ 696 w 1440"/>
                <a:gd name="T43" fmla="*/ 168 h 1488"/>
                <a:gd name="T44" fmla="*/ 48 w 1440"/>
                <a:gd name="T45" fmla="*/ 840 h 1488"/>
                <a:gd name="T46" fmla="*/ 240 w 1440"/>
                <a:gd name="T47" fmla="*/ 768 h 1488"/>
                <a:gd name="T48" fmla="*/ 48 w 1440"/>
                <a:gd name="T49" fmla="*/ 864 h 1488"/>
                <a:gd name="T50" fmla="*/ 72 w 1440"/>
                <a:gd name="T51" fmla="*/ 1344 h 1488"/>
                <a:gd name="T52" fmla="*/ 48 w 1440"/>
                <a:gd name="T53" fmla="*/ 912 h 1488"/>
                <a:gd name="T54" fmla="*/ 240 w 1440"/>
                <a:gd name="T55" fmla="*/ 1344 h 1488"/>
                <a:gd name="T56" fmla="*/ 1152 w 1440"/>
                <a:gd name="T57" fmla="*/ 1416 h 1488"/>
                <a:gd name="T58" fmla="*/ 312 w 1440"/>
                <a:gd name="T59" fmla="*/ 1440 h 1488"/>
                <a:gd name="T60" fmla="*/ 288 w 1440"/>
                <a:gd name="T61" fmla="*/ 288 h 1488"/>
                <a:gd name="T62" fmla="*/ 648 w 1440"/>
                <a:gd name="T63" fmla="*/ 384 h 1488"/>
                <a:gd name="T64" fmla="*/ 768 w 1440"/>
                <a:gd name="T65" fmla="*/ 408 h 1488"/>
                <a:gd name="T66" fmla="*/ 792 w 1440"/>
                <a:gd name="T67" fmla="*/ 288 h 1488"/>
                <a:gd name="T68" fmla="*/ 1152 w 1440"/>
                <a:gd name="T69" fmla="*/ 1416 h 1488"/>
                <a:gd name="T70" fmla="*/ 1368 w 1440"/>
                <a:gd name="T71" fmla="*/ 1344 h 1488"/>
                <a:gd name="T72" fmla="*/ 1200 w 1440"/>
                <a:gd name="T73" fmla="*/ 912 h 1488"/>
                <a:gd name="T74" fmla="*/ 1392 w 1440"/>
                <a:gd name="T75" fmla="*/ 1320 h 1488"/>
                <a:gd name="T76" fmla="*/ 1392 w 1440"/>
                <a:gd name="T77" fmla="*/ 132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1488">
                  <a:moveTo>
                    <a:pt x="1320" y="720"/>
                  </a:moveTo>
                  <a:cubicBezTo>
                    <a:pt x="1200" y="720"/>
                    <a:pt x="1200" y="720"/>
                    <a:pt x="1200" y="720"/>
                  </a:cubicBezTo>
                  <a:cubicBezTo>
                    <a:pt x="1200" y="120"/>
                    <a:pt x="1200" y="120"/>
                    <a:pt x="1200" y="120"/>
                  </a:cubicBezTo>
                  <a:cubicBezTo>
                    <a:pt x="1200" y="54"/>
                    <a:pt x="1146" y="0"/>
                    <a:pt x="1080" y="0"/>
                  </a:cubicBezTo>
                  <a:cubicBezTo>
                    <a:pt x="360" y="0"/>
                    <a:pt x="360" y="0"/>
                    <a:pt x="360" y="0"/>
                  </a:cubicBezTo>
                  <a:cubicBezTo>
                    <a:pt x="294" y="0"/>
                    <a:pt x="240" y="54"/>
                    <a:pt x="240" y="120"/>
                  </a:cubicBezTo>
                  <a:cubicBezTo>
                    <a:pt x="240" y="720"/>
                    <a:pt x="240" y="720"/>
                    <a:pt x="240" y="720"/>
                  </a:cubicBezTo>
                  <a:cubicBezTo>
                    <a:pt x="120" y="720"/>
                    <a:pt x="120" y="720"/>
                    <a:pt x="120" y="720"/>
                  </a:cubicBezTo>
                  <a:cubicBezTo>
                    <a:pt x="54" y="720"/>
                    <a:pt x="0" y="774"/>
                    <a:pt x="0" y="840"/>
                  </a:cubicBezTo>
                  <a:cubicBezTo>
                    <a:pt x="0" y="1320"/>
                    <a:pt x="0" y="1320"/>
                    <a:pt x="0" y="1320"/>
                  </a:cubicBezTo>
                  <a:cubicBezTo>
                    <a:pt x="0" y="1360"/>
                    <a:pt x="32" y="1392"/>
                    <a:pt x="72" y="1392"/>
                  </a:cubicBezTo>
                  <a:cubicBezTo>
                    <a:pt x="240" y="1392"/>
                    <a:pt x="240" y="1392"/>
                    <a:pt x="240" y="1392"/>
                  </a:cubicBezTo>
                  <a:cubicBezTo>
                    <a:pt x="240" y="1416"/>
                    <a:pt x="240" y="1416"/>
                    <a:pt x="240" y="1416"/>
                  </a:cubicBezTo>
                  <a:cubicBezTo>
                    <a:pt x="240" y="1456"/>
                    <a:pt x="272" y="1488"/>
                    <a:pt x="312" y="1488"/>
                  </a:cubicBezTo>
                  <a:cubicBezTo>
                    <a:pt x="1128" y="1488"/>
                    <a:pt x="1128" y="1488"/>
                    <a:pt x="1128" y="1488"/>
                  </a:cubicBezTo>
                  <a:cubicBezTo>
                    <a:pt x="1168" y="1488"/>
                    <a:pt x="1200" y="1456"/>
                    <a:pt x="1200" y="1416"/>
                  </a:cubicBezTo>
                  <a:cubicBezTo>
                    <a:pt x="1200" y="1392"/>
                    <a:pt x="1200" y="1392"/>
                    <a:pt x="1200" y="1392"/>
                  </a:cubicBezTo>
                  <a:cubicBezTo>
                    <a:pt x="1368" y="1392"/>
                    <a:pt x="1368" y="1392"/>
                    <a:pt x="1368" y="1392"/>
                  </a:cubicBezTo>
                  <a:cubicBezTo>
                    <a:pt x="1408" y="1392"/>
                    <a:pt x="1440" y="1360"/>
                    <a:pt x="1440" y="1320"/>
                  </a:cubicBezTo>
                  <a:cubicBezTo>
                    <a:pt x="1440" y="840"/>
                    <a:pt x="1440" y="840"/>
                    <a:pt x="1440" y="840"/>
                  </a:cubicBezTo>
                  <a:cubicBezTo>
                    <a:pt x="1440" y="774"/>
                    <a:pt x="1386" y="720"/>
                    <a:pt x="1320" y="720"/>
                  </a:cubicBezTo>
                  <a:close/>
                  <a:moveTo>
                    <a:pt x="1320" y="768"/>
                  </a:moveTo>
                  <a:cubicBezTo>
                    <a:pt x="1360" y="768"/>
                    <a:pt x="1392" y="800"/>
                    <a:pt x="1392" y="840"/>
                  </a:cubicBezTo>
                  <a:cubicBezTo>
                    <a:pt x="1392" y="864"/>
                    <a:pt x="1392" y="864"/>
                    <a:pt x="1392" y="864"/>
                  </a:cubicBezTo>
                  <a:cubicBezTo>
                    <a:pt x="1200" y="864"/>
                    <a:pt x="1200" y="864"/>
                    <a:pt x="1200" y="864"/>
                  </a:cubicBezTo>
                  <a:cubicBezTo>
                    <a:pt x="1200" y="768"/>
                    <a:pt x="1200" y="768"/>
                    <a:pt x="1200" y="768"/>
                  </a:cubicBezTo>
                  <a:lnTo>
                    <a:pt x="1320" y="768"/>
                  </a:lnTo>
                  <a:close/>
                  <a:moveTo>
                    <a:pt x="288" y="120"/>
                  </a:moveTo>
                  <a:cubicBezTo>
                    <a:pt x="288" y="80"/>
                    <a:pt x="320" y="48"/>
                    <a:pt x="360" y="48"/>
                  </a:cubicBezTo>
                  <a:cubicBezTo>
                    <a:pt x="1080" y="48"/>
                    <a:pt x="1080" y="48"/>
                    <a:pt x="1080" y="48"/>
                  </a:cubicBezTo>
                  <a:cubicBezTo>
                    <a:pt x="1120" y="48"/>
                    <a:pt x="1152" y="80"/>
                    <a:pt x="1152" y="120"/>
                  </a:cubicBezTo>
                  <a:cubicBezTo>
                    <a:pt x="1152" y="240"/>
                    <a:pt x="1152" y="240"/>
                    <a:pt x="1152" y="240"/>
                  </a:cubicBezTo>
                  <a:cubicBezTo>
                    <a:pt x="792" y="240"/>
                    <a:pt x="792" y="240"/>
                    <a:pt x="792" y="240"/>
                  </a:cubicBezTo>
                  <a:cubicBezTo>
                    <a:pt x="792" y="144"/>
                    <a:pt x="792" y="144"/>
                    <a:pt x="792" y="144"/>
                  </a:cubicBezTo>
                  <a:cubicBezTo>
                    <a:pt x="792" y="131"/>
                    <a:pt x="781" y="120"/>
                    <a:pt x="768" y="120"/>
                  </a:cubicBezTo>
                  <a:cubicBezTo>
                    <a:pt x="672" y="120"/>
                    <a:pt x="672" y="120"/>
                    <a:pt x="672" y="120"/>
                  </a:cubicBezTo>
                  <a:cubicBezTo>
                    <a:pt x="659" y="120"/>
                    <a:pt x="648" y="131"/>
                    <a:pt x="648" y="144"/>
                  </a:cubicBezTo>
                  <a:cubicBezTo>
                    <a:pt x="648" y="240"/>
                    <a:pt x="648" y="240"/>
                    <a:pt x="648" y="240"/>
                  </a:cubicBezTo>
                  <a:cubicBezTo>
                    <a:pt x="288" y="240"/>
                    <a:pt x="288" y="240"/>
                    <a:pt x="288" y="240"/>
                  </a:cubicBezTo>
                  <a:lnTo>
                    <a:pt x="288" y="120"/>
                  </a:lnTo>
                  <a:close/>
                  <a:moveTo>
                    <a:pt x="744" y="168"/>
                  </a:moveTo>
                  <a:cubicBezTo>
                    <a:pt x="744" y="360"/>
                    <a:pt x="744" y="360"/>
                    <a:pt x="744" y="360"/>
                  </a:cubicBezTo>
                  <a:cubicBezTo>
                    <a:pt x="696" y="360"/>
                    <a:pt x="696" y="360"/>
                    <a:pt x="696" y="360"/>
                  </a:cubicBezTo>
                  <a:cubicBezTo>
                    <a:pt x="696" y="168"/>
                    <a:pt x="696" y="168"/>
                    <a:pt x="696" y="168"/>
                  </a:cubicBezTo>
                  <a:lnTo>
                    <a:pt x="744" y="168"/>
                  </a:lnTo>
                  <a:close/>
                  <a:moveTo>
                    <a:pt x="48" y="840"/>
                  </a:moveTo>
                  <a:cubicBezTo>
                    <a:pt x="48" y="800"/>
                    <a:pt x="80" y="768"/>
                    <a:pt x="120" y="768"/>
                  </a:cubicBezTo>
                  <a:cubicBezTo>
                    <a:pt x="240" y="768"/>
                    <a:pt x="240" y="768"/>
                    <a:pt x="240" y="768"/>
                  </a:cubicBezTo>
                  <a:cubicBezTo>
                    <a:pt x="240" y="864"/>
                    <a:pt x="240" y="864"/>
                    <a:pt x="240" y="864"/>
                  </a:cubicBezTo>
                  <a:cubicBezTo>
                    <a:pt x="48" y="864"/>
                    <a:pt x="48" y="864"/>
                    <a:pt x="48" y="864"/>
                  </a:cubicBezTo>
                  <a:lnTo>
                    <a:pt x="48" y="840"/>
                  </a:lnTo>
                  <a:close/>
                  <a:moveTo>
                    <a:pt x="72" y="1344"/>
                  </a:moveTo>
                  <a:cubicBezTo>
                    <a:pt x="59" y="1344"/>
                    <a:pt x="48" y="1333"/>
                    <a:pt x="48" y="1320"/>
                  </a:cubicBezTo>
                  <a:cubicBezTo>
                    <a:pt x="48" y="912"/>
                    <a:pt x="48" y="912"/>
                    <a:pt x="48" y="912"/>
                  </a:cubicBezTo>
                  <a:cubicBezTo>
                    <a:pt x="240" y="912"/>
                    <a:pt x="240" y="912"/>
                    <a:pt x="240" y="912"/>
                  </a:cubicBezTo>
                  <a:cubicBezTo>
                    <a:pt x="240" y="1344"/>
                    <a:pt x="240" y="1344"/>
                    <a:pt x="240" y="1344"/>
                  </a:cubicBezTo>
                  <a:lnTo>
                    <a:pt x="72" y="1344"/>
                  </a:lnTo>
                  <a:close/>
                  <a:moveTo>
                    <a:pt x="1152" y="1416"/>
                  </a:moveTo>
                  <a:cubicBezTo>
                    <a:pt x="1152" y="1429"/>
                    <a:pt x="1141" y="1440"/>
                    <a:pt x="1128" y="1440"/>
                  </a:cubicBezTo>
                  <a:cubicBezTo>
                    <a:pt x="312" y="1440"/>
                    <a:pt x="312" y="1440"/>
                    <a:pt x="312" y="1440"/>
                  </a:cubicBezTo>
                  <a:cubicBezTo>
                    <a:pt x="299" y="1440"/>
                    <a:pt x="288" y="1429"/>
                    <a:pt x="288" y="1416"/>
                  </a:cubicBezTo>
                  <a:cubicBezTo>
                    <a:pt x="288" y="288"/>
                    <a:pt x="288" y="288"/>
                    <a:pt x="288" y="288"/>
                  </a:cubicBezTo>
                  <a:cubicBezTo>
                    <a:pt x="648" y="288"/>
                    <a:pt x="648" y="288"/>
                    <a:pt x="648" y="288"/>
                  </a:cubicBezTo>
                  <a:cubicBezTo>
                    <a:pt x="648" y="384"/>
                    <a:pt x="648" y="384"/>
                    <a:pt x="648" y="384"/>
                  </a:cubicBezTo>
                  <a:cubicBezTo>
                    <a:pt x="648" y="397"/>
                    <a:pt x="659" y="408"/>
                    <a:pt x="672" y="408"/>
                  </a:cubicBezTo>
                  <a:cubicBezTo>
                    <a:pt x="768" y="408"/>
                    <a:pt x="768" y="408"/>
                    <a:pt x="768" y="408"/>
                  </a:cubicBezTo>
                  <a:cubicBezTo>
                    <a:pt x="781" y="408"/>
                    <a:pt x="792" y="397"/>
                    <a:pt x="792" y="384"/>
                  </a:cubicBezTo>
                  <a:cubicBezTo>
                    <a:pt x="792" y="288"/>
                    <a:pt x="792" y="288"/>
                    <a:pt x="792" y="288"/>
                  </a:cubicBezTo>
                  <a:cubicBezTo>
                    <a:pt x="1152" y="288"/>
                    <a:pt x="1152" y="288"/>
                    <a:pt x="1152" y="288"/>
                  </a:cubicBezTo>
                  <a:lnTo>
                    <a:pt x="1152" y="1416"/>
                  </a:lnTo>
                  <a:close/>
                  <a:moveTo>
                    <a:pt x="1392" y="1320"/>
                  </a:moveTo>
                  <a:cubicBezTo>
                    <a:pt x="1392" y="1333"/>
                    <a:pt x="1381" y="1344"/>
                    <a:pt x="1368" y="1344"/>
                  </a:cubicBezTo>
                  <a:cubicBezTo>
                    <a:pt x="1200" y="1344"/>
                    <a:pt x="1200" y="1344"/>
                    <a:pt x="1200" y="1344"/>
                  </a:cubicBezTo>
                  <a:cubicBezTo>
                    <a:pt x="1200" y="912"/>
                    <a:pt x="1200" y="912"/>
                    <a:pt x="1200" y="912"/>
                  </a:cubicBezTo>
                  <a:cubicBezTo>
                    <a:pt x="1392" y="912"/>
                    <a:pt x="1392" y="912"/>
                    <a:pt x="1392" y="912"/>
                  </a:cubicBezTo>
                  <a:lnTo>
                    <a:pt x="1392" y="1320"/>
                  </a:lnTo>
                  <a:close/>
                  <a:moveTo>
                    <a:pt x="1392" y="1320"/>
                  </a:moveTo>
                  <a:cubicBezTo>
                    <a:pt x="1392" y="1320"/>
                    <a:pt x="1392" y="1320"/>
                    <a:pt x="1392" y="1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p:nvSpPr>
          <p:spPr bwMode="auto">
            <a:xfrm>
              <a:off x="2286000" y="4911725"/>
              <a:ext cx="185738" cy="117475"/>
            </a:xfrm>
            <a:custGeom>
              <a:avLst/>
              <a:gdLst>
                <a:gd name="T0" fmla="*/ 696 w 720"/>
                <a:gd name="T1" fmla="*/ 0 h 456"/>
                <a:gd name="T2" fmla="*/ 24 w 720"/>
                <a:gd name="T3" fmla="*/ 0 h 456"/>
                <a:gd name="T4" fmla="*/ 0 w 720"/>
                <a:gd name="T5" fmla="*/ 24 h 456"/>
                <a:gd name="T6" fmla="*/ 0 w 720"/>
                <a:gd name="T7" fmla="*/ 384 h 456"/>
                <a:gd name="T8" fmla="*/ 72 w 720"/>
                <a:gd name="T9" fmla="*/ 456 h 456"/>
                <a:gd name="T10" fmla="*/ 648 w 720"/>
                <a:gd name="T11" fmla="*/ 456 h 456"/>
                <a:gd name="T12" fmla="*/ 720 w 720"/>
                <a:gd name="T13" fmla="*/ 384 h 456"/>
                <a:gd name="T14" fmla="*/ 720 w 720"/>
                <a:gd name="T15" fmla="*/ 24 h 456"/>
                <a:gd name="T16" fmla="*/ 696 w 720"/>
                <a:gd name="T17" fmla="*/ 0 h 456"/>
                <a:gd name="T18" fmla="*/ 48 w 720"/>
                <a:gd name="T19" fmla="*/ 48 h 456"/>
                <a:gd name="T20" fmla="*/ 672 w 720"/>
                <a:gd name="T21" fmla="*/ 48 h 456"/>
                <a:gd name="T22" fmla="*/ 672 w 720"/>
                <a:gd name="T23" fmla="*/ 120 h 456"/>
                <a:gd name="T24" fmla="*/ 48 w 720"/>
                <a:gd name="T25" fmla="*/ 120 h 456"/>
                <a:gd name="T26" fmla="*/ 48 w 720"/>
                <a:gd name="T27" fmla="*/ 48 h 456"/>
                <a:gd name="T28" fmla="*/ 672 w 720"/>
                <a:gd name="T29" fmla="*/ 384 h 456"/>
                <a:gd name="T30" fmla="*/ 648 w 720"/>
                <a:gd name="T31" fmla="*/ 408 h 456"/>
                <a:gd name="T32" fmla="*/ 72 w 720"/>
                <a:gd name="T33" fmla="*/ 408 h 456"/>
                <a:gd name="T34" fmla="*/ 48 w 720"/>
                <a:gd name="T35" fmla="*/ 384 h 456"/>
                <a:gd name="T36" fmla="*/ 48 w 720"/>
                <a:gd name="T37" fmla="*/ 168 h 456"/>
                <a:gd name="T38" fmla="*/ 672 w 720"/>
                <a:gd name="T39" fmla="*/ 168 h 456"/>
                <a:gd name="T40" fmla="*/ 672 w 720"/>
                <a:gd name="T41" fmla="*/ 384 h 456"/>
                <a:gd name="T42" fmla="*/ 672 w 720"/>
                <a:gd name="T43" fmla="*/ 384 h 456"/>
                <a:gd name="T44" fmla="*/ 672 w 720"/>
                <a:gd name="T45" fmla="*/ 38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456">
                  <a:moveTo>
                    <a:pt x="696" y="0"/>
                  </a:moveTo>
                  <a:cubicBezTo>
                    <a:pt x="24" y="0"/>
                    <a:pt x="24" y="0"/>
                    <a:pt x="24" y="0"/>
                  </a:cubicBezTo>
                  <a:cubicBezTo>
                    <a:pt x="11" y="0"/>
                    <a:pt x="0" y="11"/>
                    <a:pt x="0" y="24"/>
                  </a:cubicBezTo>
                  <a:cubicBezTo>
                    <a:pt x="0" y="384"/>
                    <a:pt x="0" y="384"/>
                    <a:pt x="0" y="384"/>
                  </a:cubicBezTo>
                  <a:cubicBezTo>
                    <a:pt x="0" y="424"/>
                    <a:pt x="32" y="456"/>
                    <a:pt x="72" y="456"/>
                  </a:cubicBezTo>
                  <a:cubicBezTo>
                    <a:pt x="648" y="456"/>
                    <a:pt x="648" y="456"/>
                    <a:pt x="648" y="456"/>
                  </a:cubicBezTo>
                  <a:cubicBezTo>
                    <a:pt x="688" y="456"/>
                    <a:pt x="720" y="424"/>
                    <a:pt x="720" y="384"/>
                  </a:cubicBezTo>
                  <a:cubicBezTo>
                    <a:pt x="720" y="24"/>
                    <a:pt x="720" y="24"/>
                    <a:pt x="720" y="24"/>
                  </a:cubicBezTo>
                  <a:cubicBezTo>
                    <a:pt x="720" y="11"/>
                    <a:pt x="709" y="0"/>
                    <a:pt x="696" y="0"/>
                  </a:cubicBezTo>
                  <a:close/>
                  <a:moveTo>
                    <a:pt x="48" y="48"/>
                  </a:moveTo>
                  <a:cubicBezTo>
                    <a:pt x="672" y="48"/>
                    <a:pt x="672" y="48"/>
                    <a:pt x="672" y="48"/>
                  </a:cubicBezTo>
                  <a:cubicBezTo>
                    <a:pt x="672" y="120"/>
                    <a:pt x="672" y="120"/>
                    <a:pt x="672" y="120"/>
                  </a:cubicBezTo>
                  <a:cubicBezTo>
                    <a:pt x="48" y="120"/>
                    <a:pt x="48" y="120"/>
                    <a:pt x="48" y="120"/>
                  </a:cubicBezTo>
                  <a:lnTo>
                    <a:pt x="48" y="48"/>
                  </a:lnTo>
                  <a:close/>
                  <a:moveTo>
                    <a:pt x="672" y="384"/>
                  </a:moveTo>
                  <a:cubicBezTo>
                    <a:pt x="672" y="397"/>
                    <a:pt x="661" y="408"/>
                    <a:pt x="648" y="408"/>
                  </a:cubicBezTo>
                  <a:cubicBezTo>
                    <a:pt x="72" y="408"/>
                    <a:pt x="72" y="408"/>
                    <a:pt x="72" y="408"/>
                  </a:cubicBezTo>
                  <a:cubicBezTo>
                    <a:pt x="59" y="408"/>
                    <a:pt x="48" y="397"/>
                    <a:pt x="48" y="384"/>
                  </a:cubicBezTo>
                  <a:cubicBezTo>
                    <a:pt x="48" y="168"/>
                    <a:pt x="48" y="168"/>
                    <a:pt x="48" y="168"/>
                  </a:cubicBezTo>
                  <a:cubicBezTo>
                    <a:pt x="672" y="168"/>
                    <a:pt x="672" y="168"/>
                    <a:pt x="672" y="168"/>
                  </a:cubicBezTo>
                  <a:lnTo>
                    <a:pt x="672" y="384"/>
                  </a:lnTo>
                  <a:close/>
                  <a:moveTo>
                    <a:pt x="672" y="384"/>
                  </a:moveTo>
                  <a:cubicBezTo>
                    <a:pt x="672" y="384"/>
                    <a:pt x="672" y="384"/>
                    <a:pt x="672" y="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noEditPoints="1"/>
            </p:cNvSpPr>
            <p:nvPr/>
          </p:nvSpPr>
          <p:spPr bwMode="auto">
            <a:xfrm>
              <a:off x="2274888" y="5035550"/>
              <a:ext cx="49213" cy="11113"/>
            </a:xfrm>
            <a:custGeom>
              <a:avLst/>
              <a:gdLst>
                <a:gd name="T0" fmla="*/ 168 w 192"/>
                <a:gd name="T1" fmla="*/ 0 h 48"/>
                <a:gd name="T2" fmla="*/ 24 w 192"/>
                <a:gd name="T3" fmla="*/ 0 h 48"/>
                <a:gd name="T4" fmla="*/ 0 w 192"/>
                <a:gd name="T5" fmla="*/ 24 h 48"/>
                <a:gd name="T6" fmla="*/ 24 w 192"/>
                <a:gd name="T7" fmla="*/ 48 h 48"/>
                <a:gd name="T8" fmla="*/ 168 w 192"/>
                <a:gd name="T9" fmla="*/ 48 h 48"/>
                <a:gd name="T10" fmla="*/ 192 w 192"/>
                <a:gd name="T11" fmla="*/ 24 h 48"/>
                <a:gd name="T12" fmla="*/ 168 w 192"/>
                <a:gd name="T13" fmla="*/ 0 h 48"/>
                <a:gd name="T14" fmla="*/ 168 w 192"/>
                <a:gd name="T15" fmla="*/ 0 h 48"/>
                <a:gd name="T16" fmla="*/ 168 w 19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48">
                  <a:moveTo>
                    <a:pt x="168" y="0"/>
                  </a:moveTo>
                  <a:cubicBezTo>
                    <a:pt x="24" y="0"/>
                    <a:pt x="24" y="0"/>
                    <a:pt x="24" y="0"/>
                  </a:cubicBezTo>
                  <a:cubicBezTo>
                    <a:pt x="11" y="0"/>
                    <a:pt x="0" y="11"/>
                    <a:pt x="0" y="24"/>
                  </a:cubicBezTo>
                  <a:cubicBezTo>
                    <a:pt x="0" y="37"/>
                    <a:pt x="11" y="48"/>
                    <a:pt x="24" y="48"/>
                  </a:cubicBezTo>
                  <a:cubicBezTo>
                    <a:pt x="168" y="48"/>
                    <a:pt x="168" y="48"/>
                    <a:pt x="168" y="48"/>
                  </a:cubicBezTo>
                  <a:cubicBezTo>
                    <a:pt x="181" y="48"/>
                    <a:pt x="192" y="37"/>
                    <a:pt x="192" y="24"/>
                  </a:cubicBezTo>
                  <a:cubicBezTo>
                    <a:pt x="192" y="11"/>
                    <a:pt x="181" y="0"/>
                    <a:pt x="168" y="0"/>
                  </a:cubicBezTo>
                  <a:close/>
                  <a:moveTo>
                    <a:pt x="168" y="0"/>
                  </a:moveTo>
                  <a:cubicBezTo>
                    <a:pt x="168" y="0"/>
                    <a:pt x="168" y="0"/>
                    <a:pt x="1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noEditPoints="1"/>
            </p:cNvSpPr>
            <p:nvPr/>
          </p:nvSpPr>
          <p:spPr bwMode="auto">
            <a:xfrm>
              <a:off x="2328863" y="5035550"/>
              <a:ext cx="19050" cy="11113"/>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p:nvSpPr>
          <p:spPr bwMode="auto">
            <a:xfrm>
              <a:off x="2322513" y="4800600"/>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p:nvSpPr>
          <p:spPr bwMode="auto">
            <a:xfrm>
              <a:off x="2384425" y="4800600"/>
              <a:ext cx="50800"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TextBox 36"/>
          <p:cNvSpPr txBox="1"/>
          <p:nvPr/>
        </p:nvSpPr>
        <p:spPr>
          <a:xfrm>
            <a:off x="5897373" y="1997376"/>
            <a:ext cx="2322533" cy="338554"/>
          </a:xfrm>
          <a:prstGeom prst="rect">
            <a:avLst/>
          </a:prstGeom>
          <a:noFill/>
        </p:spPr>
        <p:txBody>
          <a:bodyPr wrap="square" rtlCol="0">
            <a:spAutoFit/>
          </a:bodyPr>
          <a:lstStyle/>
          <a:p>
            <a:pPr algn="ctr"/>
            <a:r>
              <a:rPr lang="en-US" sz="1600" b="1">
                <a:solidFill>
                  <a:srgbClr val="2E2E2E"/>
                </a:solidFill>
              </a:rPr>
              <a:t>Delivery</a:t>
            </a:r>
          </a:p>
        </p:txBody>
      </p:sp>
      <p:grpSp>
        <p:nvGrpSpPr>
          <p:cNvPr id="39" name="Group 38"/>
          <p:cNvGrpSpPr/>
          <p:nvPr/>
        </p:nvGrpSpPr>
        <p:grpSpPr>
          <a:xfrm>
            <a:off x="9601564" y="1619630"/>
            <a:ext cx="742460" cy="430008"/>
            <a:chOff x="4465638" y="3419235"/>
            <a:chExt cx="381000" cy="220662"/>
          </a:xfrm>
          <a:solidFill>
            <a:srgbClr val="2E2E2E"/>
          </a:solidFill>
        </p:grpSpPr>
        <p:sp>
          <p:nvSpPr>
            <p:cNvPr id="40" name="Freeform 14"/>
            <p:cNvSpPr>
              <a:spLocks noEditPoints="1"/>
            </p:cNvSpPr>
            <p:nvPr/>
          </p:nvSpPr>
          <p:spPr bwMode="auto">
            <a:xfrm>
              <a:off x="4465638" y="3419235"/>
              <a:ext cx="381000" cy="220662"/>
            </a:xfrm>
            <a:custGeom>
              <a:avLst/>
              <a:gdLst>
                <a:gd name="T0" fmla="*/ 1368 w 1488"/>
                <a:gd name="T1" fmla="*/ 0 h 864"/>
                <a:gd name="T2" fmla="*/ 120 w 1488"/>
                <a:gd name="T3" fmla="*/ 0 h 864"/>
                <a:gd name="T4" fmla="*/ 0 w 1488"/>
                <a:gd name="T5" fmla="*/ 120 h 864"/>
                <a:gd name="T6" fmla="*/ 0 w 1488"/>
                <a:gd name="T7" fmla="*/ 744 h 864"/>
                <a:gd name="T8" fmla="*/ 120 w 1488"/>
                <a:gd name="T9" fmla="*/ 864 h 864"/>
                <a:gd name="T10" fmla="*/ 1368 w 1488"/>
                <a:gd name="T11" fmla="*/ 864 h 864"/>
                <a:gd name="T12" fmla="*/ 1488 w 1488"/>
                <a:gd name="T13" fmla="*/ 744 h 864"/>
                <a:gd name="T14" fmla="*/ 1488 w 1488"/>
                <a:gd name="T15" fmla="*/ 120 h 864"/>
                <a:gd name="T16" fmla="*/ 1368 w 1488"/>
                <a:gd name="T17" fmla="*/ 0 h 864"/>
                <a:gd name="T18" fmla="*/ 120 w 1488"/>
                <a:gd name="T19" fmla="*/ 48 h 864"/>
                <a:gd name="T20" fmla="*/ 1368 w 1488"/>
                <a:gd name="T21" fmla="*/ 48 h 864"/>
                <a:gd name="T22" fmla="*/ 1440 w 1488"/>
                <a:gd name="T23" fmla="*/ 120 h 864"/>
                <a:gd name="T24" fmla="*/ 48 w 1488"/>
                <a:gd name="T25" fmla="*/ 120 h 864"/>
                <a:gd name="T26" fmla="*/ 120 w 1488"/>
                <a:gd name="T27" fmla="*/ 48 h 864"/>
                <a:gd name="T28" fmla="*/ 48 w 1488"/>
                <a:gd name="T29" fmla="*/ 168 h 864"/>
                <a:gd name="T30" fmla="*/ 1440 w 1488"/>
                <a:gd name="T31" fmla="*/ 168 h 864"/>
                <a:gd name="T32" fmla="*/ 1440 w 1488"/>
                <a:gd name="T33" fmla="*/ 288 h 864"/>
                <a:gd name="T34" fmla="*/ 48 w 1488"/>
                <a:gd name="T35" fmla="*/ 288 h 864"/>
                <a:gd name="T36" fmla="*/ 48 w 1488"/>
                <a:gd name="T37" fmla="*/ 168 h 864"/>
                <a:gd name="T38" fmla="*/ 1368 w 1488"/>
                <a:gd name="T39" fmla="*/ 816 h 864"/>
                <a:gd name="T40" fmla="*/ 120 w 1488"/>
                <a:gd name="T41" fmla="*/ 816 h 864"/>
                <a:gd name="T42" fmla="*/ 48 w 1488"/>
                <a:gd name="T43" fmla="*/ 744 h 864"/>
                <a:gd name="T44" fmla="*/ 48 w 1488"/>
                <a:gd name="T45" fmla="*/ 336 h 864"/>
                <a:gd name="T46" fmla="*/ 1440 w 1488"/>
                <a:gd name="T47" fmla="*/ 336 h 864"/>
                <a:gd name="T48" fmla="*/ 1440 w 1488"/>
                <a:gd name="T49" fmla="*/ 744 h 864"/>
                <a:gd name="T50" fmla="*/ 1368 w 1488"/>
                <a:gd name="T51" fmla="*/ 816 h 864"/>
                <a:gd name="T52" fmla="*/ 1368 w 1488"/>
                <a:gd name="T53" fmla="*/ 816 h 864"/>
                <a:gd name="T54" fmla="*/ 1368 w 1488"/>
                <a:gd name="T55" fmla="*/ 81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8" h="864">
                  <a:moveTo>
                    <a:pt x="1368" y="0"/>
                  </a:moveTo>
                  <a:cubicBezTo>
                    <a:pt x="120" y="0"/>
                    <a:pt x="120" y="0"/>
                    <a:pt x="120" y="0"/>
                  </a:cubicBezTo>
                  <a:cubicBezTo>
                    <a:pt x="54" y="0"/>
                    <a:pt x="0" y="54"/>
                    <a:pt x="0" y="120"/>
                  </a:cubicBezTo>
                  <a:cubicBezTo>
                    <a:pt x="0" y="744"/>
                    <a:pt x="0" y="744"/>
                    <a:pt x="0" y="744"/>
                  </a:cubicBezTo>
                  <a:cubicBezTo>
                    <a:pt x="0" y="810"/>
                    <a:pt x="54" y="864"/>
                    <a:pt x="120" y="864"/>
                  </a:cubicBezTo>
                  <a:cubicBezTo>
                    <a:pt x="1368" y="864"/>
                    <a:pt x="1368" y="864"/>
                    <a:pt x="1368" y="864"/>
                  </a:cubicBezTo>
                  <a:cubicBezTo>
                    <a:pt x="1434" y="864"/>
                    <a:pt x="1488" y="810"/>
                    <a:pt x="1488" y="744"/>
                  </a:cubicBezTo>
                  <a:cubicBezTo>
                    <a:pt x="1488" y="120"/>
                    <a:pt x="1488" y="120"/>
                    <a:pt x="1488" y="120"/>
                  </a:cubicBezTo>
                  <a:cubicBezTo>
                    <a:pt x="1488" y="54"/>
                    <a:pt x="1434" y="0"/>
                    <a:pt x="1368" y="0"/>
                  </a:cubicBezTo>
                  <a:close/>
                  <a:moveTo>
                    <a:pt x="120" y="48"/>
                  </a:moveTo>
                  <a:cubicBezTo>
                    <a:pt x="1368" y="48"/>
                    <a:pt x="1368" y="48"/>
                    <a:pt x="1368" y="48"/>
                  </a:cubicBezTo>
                  <a:cubicBezTo>
                    <a:pt x="1408" y="48"/>
                    <a:pt x="1440" y="80"/>
                    <a:pt x="1440" y="120"/>
                  </a:cubicBezTo>
                  <a:cubicBezTo>
                    <a:pt x="48" y="120"/>
                    <a:pt x="48" y="120"/>
                    <a:pt x="48" y="120"/>
                  </a:cubicBezTo>
                  <a:cubicBezTo>
                    <a:pt x="48" y="80"/>
                    <a:pt x="80" y="48"/>
                    <a:pt x="120" y="48"/>
                  </a:cubicBezTo>
                  <a:close/>
                  <a:moveTo>
                    <a:pt x="48" y="168"/>
                  </a:moveTo>
                  <a:cubicBezTo>
                    <a:pt x="1440" y="168"/>
                    <a:pt x="1440" y="168"/>
                    <a:pt x="1440" y="168"/>
                  </a:cubicBezTo>
                  <a:cubicBezTo>
                    <a:pt x="1440" y="288"/>
                    <a:pt x="1440" y="288"/>
                    <a:pt x="1440" y="288"/>
                  </a:cubicBezTo>
                  <a:cubicBezTo>
                    <a:pt x="48" y="288"/>
                    <a:pt x="48" y="288"/>
                    <a:pt x="48" y="288"/>
                  </a:cubicBezTo>
                  <a:lnTo>
                    <a:pt x="48" y="168"/>
                  </a:lnTo>
                  <a:close/>
                  <a:moveTo>
                    <a:pt x="1368" y="816"/>
                  </a:moveTo>
                  <a:cubicBezTo>
                    <a:pt x="120" y="816"/>
                    <a:pt x="120" y="816"/>
                    <a:pt x="120" y="816"/>
                  </a:cubicBezTo>
                  <a:cubicBezTo>
                    <a:pt x="80" y="816"/>
                    <a:pt x="48" y="784"/>
                    <a:pt x="48" y="744"/>
                  </a:cubicBezTo>
                  <a:cubicBezTo>
                    <a:pt x="48" y="336"/>
                    <a:pt x="48" y="336"/>
                    <a:pt x="48" y="336"/>
                  </a:cubicBezTo>
                  <a:cubicBezTo>
                    <a:pt x="1440" y="336"/>
                    <a:pt x="1440" y="336"/>
                    <a:pt x="1440" y="336"/>
                  </a:cubicBezTo>
                  <a:cubicBezTo>
                    <a:pt x="1440" y="744"/>
                    <a:pt x="1440" y="744"/>
                    <a:pt x="1440" y="744"/>
                  </a:cubicBezTo>
                  <a:cubicBezTo>
                    <a:pt x="1440" y="784"/>
                    <a:pt x="1408" y="816"/>
                    <a:pt x="1368" y="816"/>
                  </a:cubicBezTo>
                  <a:close/>
                  <a:moveTo>
                    <a:pt x="1368" y="816"/>
                  </a:moveTo>
                  <a:cubicBezTo>
                    <a:pt x="1368" y="816"/>
                    <a:pt x="1368" y="816"/>
                    <a:pt x="1368" y="8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noEditPoints="1"/>
            </p:cNvSpPr>
            <p:nvPr/>
          </p:nvSpPr>
          <p:spPr bwMode="auto">
            <a:xfrm>
              <a:off x="4675188" y="3517660"/>
              <a:ext cx="147638" cy="36512"/>
            </a:xfrm>
            <a:custGeom>
              <a:avLst/>
              <a:gdLst>
                <a:gd name="T0" fmla="*/ 552 w 576"/>
                <a:gd name="T1" fmla="*/ 0 h 144"/>
                <a:gd name="T2" fmla="*/ 24 w 576"/>
                <a:gd name="T3" fmla="*/ 0 h 144"/>
                <a:gd name="T4" fmla="*/ 0 w 576"/>
                <a:gd name="T5" fmla="*/ 24 h 144"/>
                <a:gd name="T6" fmla="*/ 0 w 576"/>
                <a:gd name="T7" fmla="*/ 120 h 144"/>
                <a:gd name="T8" fmla="*/ 24 w 576"/>
                <a:gd name="T9" fmla="*/ 144 h 144"/>
                <a:gd name="T10" fmla="*/ 552 w 576"/>
                <a:gd name="T11" fmla="*/ 144 h 144"/>
                <a:gd name="T12" fmla="*/ 576 w 576"/>
                <a:gd name="T13" fmla="*/ 120 h 144"/>
                <a:gd name="T14" fmla="*/ 576 w 576"/>
                <a:gd name="T15" fmla="*/ 24 h 144"/>
                <a:gd name="T16" fmla="*/ 552 w 576"/>
                <a:gd name="T17" fmla="*/ 0 h 144"/>
                <a:gd name="T18" fmla="*/ 528 w 576"/>
                <a:gd name="T19" fmla="*/ 96 h 144"/>
                <a:gd name="T20" fmla="*/ 48 w 576"/>
                <a:gd name="T21" fmla="*/ 96 h 144"/>
                <a:gd name="T22" fmla="*/ 48 w 576"/>
                <a:gd name="T23" fmla="*/ 48 h 144"/>
                <a:gd name="T24" fmla="*/ 528 w 576"/>
                <a:gd name="T25" fmla="*/ 48 h 144"/>
                <a:gd name="T26" fmla="*/ 528 w 576"/>
                <a:gd name="T27" fmla="*/ 96 h 144"/>
                <a:gd name="T28" fmla="*/ 528 w 576"/>
                <a:gd name="T29" fmla="*/ 96 h 144"/>
                <a:gd name="T30" fmla="*/ 528 w 576"/>
                <a:gd name="T3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144">
                  <a:moveTo>
                    <a:pt x="552" y="0"/>
                  </a:moveTo>
                  <a:cubicBezTo>
                    <a:pt x="24" y="0"/>
                    <a:pt x="24" y="0"/>
                    <a:pt x="24" y="0"/>
                  </a:cubicBezTo>
                  <a:cubicBezTo>
                    <a:pt x="11" y="0"/>
                    <a:pt x="0" y="11"/>
                    <a:pt x="0" y="24"/>
                  </a:cubicBezTo>
                  <a:cubicBezTo>
                    <a:pt x="0" y="120"/>
                    <a:pt x="0" y="120"/>
                    <a:pt x="0" y="120"/>
                  </a:cubicBezTo>
                  <a:cubicBezTo>
                    <a:pt x="0" y="133"/>
                    <a:pt x="11" y="144"/>
                    <a:pt x="24" y="144"/>
                  </a:cubicBezTo>
                  <a:cubicBezTo>
                    <a:pt x="552" y="144"/>
                    <a:pt x="552" y="144"/>
                    <a:pt x="552" y="144"/>
                  </a:cubicBezTo>
                  <a:cubicBezTo>
                    <a:pt x="565" y="144"/>
                    <a:pt x="576" y="133"/>
                    <a:pt x="576" y="120"/>
                  </a:cubicBezTo>
                  <a:cubicBezTo>
                    <a:pt x="576" y="24"/>
                    <a:pt x="576" y="24"/>
                    <a:pt x="576" y="24"/>
                  </a:cubicBezTo>
                  <a:cubicBezTo>
                    <a:pt x="576" y="11"/>
                    <a:pt x="565" y="0"/>
                    <a:pt x="552" y="0"/>
                  </a:cubicBezTo>
                  <a:close/>
                  <a:moveTo>
                    <a:pt x="528" y="96"/>
                  </a:moveTo>
                  <a:cubicBezTo>
                    <a:pt x="48" y="96"/>
                    <a:pt x="48" y="96"/>
                    <a:pt x="48" y="96"/>
                  </a:cubicBezTo>
                  <a:cubicBezTo>
                    <a:pt x="48" y="48"/>
                    <a:pt x="48" y="48"/>
                    <a:pt x="48" y="48"/>
                  </a:cubicBezTo>
                  <a:cubicBezTo>
                    <a:pt x="528" y="48"/>
                    <a:pt x="528" y="48"/>
                    <a:pt x="528" y="48"/>
                  </a:cubicBezTo>
                  <a:lnTo>
                    <a:pt x="528" y="96"/>
                  </a:lnTo>
                  <a:close/>
                  <a:moveTo>
                    <a:pt x="528" y="96"/>
                  </a:moveTo>
                  <a:cubicBezTo>
                    <a:pt x="528" y="96"/>
                    <a:pt x="528" y="96"/>
                    <a:pt x="52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p:cNvSpPr>
              <a:spLocks noEditPoints="1"/>
            </p:cNvSpPr>
            <p:nvPr/>
          </p:nvSpPr>
          <p:spPr bwMode="auto">
            <a:xfrm>
              <a:off x="4754563" y="3560522"/>
              <a:ext cx="68263" cy="12700"/>
            </a:xfrm>
            <a:custGeom>
              <a:avLst/>
              <a:gdLst>
                <a:gd name="T0" fmla="*/ 240 w 264"/>
                <a:gd name="T1" fmla="*/ 0 h 48"/>
                <a:gd name="T2" fmla="*/ 24 w 264"/>
                <a:gd name="T3" fmla="*/ 0 h 48"/>
                <a:gd name="T4" fmla="*/ 0 w 264"/>
                <a:gd name="T5" fmla="*/ 24 h 48"/>
                <a:gd name="T6" fmla="*/ 24 w 264"/>
                <a:gd name="T7" fmla="*/ 48 h 48"/>
                <a:gd name="T8" fmla="*/ 240 w 264"/>
                <a:gd name="T9" fmla="*/ 48 h 48"/>
                <a:gd name="T10" fmla="*/ 264 w 264"/>
                <a:gd name="T11" fmla="*/ 24 h 48"/>
                <a:gd name="T12" fmla="*/ 240 w 264"/>
                <a:gd name="T13" fmla="*/ 0 h 48"/>
                <a:gd name="T14" fmla="*/ 240 w 264"/>
                <a:gd name="T15" fmla="*/ 0 h 48"/>
                <a:gd name="T16" fmla="*/ 240 w 26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8">
                  <a:moveTo>
                    <a:pt x="240" y="0"/>
                  </a:moveTo>
                  <a:cubicBezTo>
                    <a:pt x="24" y="0"/>
                    <a:pt x="24" y="0"/>
                    <a:pt x="24" y="0"/>
                  </a:cubicBezTo>
                  <a:cubicBezTo>
                    <a:pt x="11" y="0"/>
                    <a:pt x="0" y="11"/>
                    <a:pt x="0" y="24"/>
                  </a:cubicBezTo>
                  <a:cubicBezTo>
                    <a:pt x="0" y="37"/>
                    <a:pt x="11" y="48"/>
                    <a:pt x="24" y="48"/>
                  </a:cubicBezTo>
                  <a:cubicBezTo>
                    <a:pt x="240" y="48"/>
                    <a:pt x="240" y="48"/>
                    <a:pt x="240" y="48"/>
                  </a:cubicBezTo>
                  <a:cubicBezTo>
                    <a:pt x="253" y="48"/>
                    <a:pt x="264" y="37"/>
                    <a:pt x="264" y="24"/>
                  </a:cubicBezTo>
                  <a:cubicBezTo>
                    <a:pt x="264" y="11"/>
                    <a:pt x="253" y="0"/>
                    <a:pt x="240" y="0"/>
                  </a:cubicBezTo>
                  <a:close/>
                  <a:moveTo>
                    <a:pt x="240" y="0"/>
                  </a:moveTo>
                  <a:cubicBezTo>
                    <a:pt x="240" y="0"/>
                    <a:pt x="240" y="0"/>
                    <a:pt x="2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noEditPoints="1"/>
            </p:cNvSpPr>
            <p:nvPr/>
          </p:nvSpPr>
          <p:spPr bwMode="auto">
            <a:xfrm>
              <a:off x="4767263" y="3577985"/>
              <a:ext cx="55563" cy="12700"/>
            </a:xfrm>
            <a:custGeom>
              <a:avLst/>
              <a:gdLst>
                <a:gd name="T0" fmla="*/ 192 w 216"/>
                <a:gd name="T1" fmla="*/ 0 h 48"/>
                <a:gd name="T2" fmla="*/ 24 w 216"/>
                <a:gd name="T3" fmla="*/ 0 h 48"/>
                <a:gd name="T4" fmla="*/ 0 w 216"/>
                <a:gd name="T5" fmla="*/ 24 h 48"/>
                <a:gd name="T6" fmla="*/ 24 w 216"/>
                <a:gd name="T7" fmla="*/ 48 h 48"/>
                <a:gd name="T8" fmla="*/ 192 w 216"/>
                <a:gd name="T9" fmla="*/ 48 h 48"/>
                <a:gd name="T10" fmla="*/ 216 w 216"/>
                <a:gd name="T11" fmla="*/ 24 h 48"/>
                <a:gd name="T12" fmla="*/ 192 w 216"/>
                <a:gd name="T13" fmla="*/ 0 h 48"/>
                <a:gd name="T14" fmla="*/ 192 w 216"/>
                <a:gd name="T15" fmla="*/ 0 h 48"/>
                <a:gd name="T16" fmla="*/ 192 w 2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48">
                  <a:moveTo>
                    <a:pt x="192" y="0"/>
                  </a:moveTo>
                  <a:cubicBezTo>
                    <a:pt x="24" y="0"/>
                    <a:pt x="24" y="0"/>
                    <a:pt x="24" y="0"/>
                  </a:cubicBezTo>
                  <a:cubicBezTo>
                    <a:pt x="11" y="0"/>
                    <a:pt x="0" y="11"/>
                    <a:pt x="0" y="24"/>
                  </a:cubicBezTo>
                  <a:cubicBezTo>
                    <a:pt x="0" y="37"/>
                    <a:pt x="11" y="48"/>
                    <a:pt x="24" y="48"/>
                  </a:cubicBezTo>
                  <a:cubicBezTo>
                    <a:pt x="192" y="48"/>
                    <a:pt x="192" y="48"/>
                    <a:pt x="192" y="48"/>
                  </a:cubicBezTo>
                  <a:cubicBezTo>
                    <a:pt x="205" y="48"/>
                    <a:pt x="216" y="37"/>
                    <a:pt x="216" y="24"/>
                  </a:cubicBezTo>
                  <a:cubicBezTo>
                    <a:pt x="216" y="11"/>
                    <a:pt x="205"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noEditPoints="1"/>
            </p:cNvSpPr>
            <p:nvPr/>
          </p:nvSpPr>
          <p:spPr bwMode="auto">
            <a:xfrm>
              <a:off x="4791076" y="3597035"/>
              <a:ext cx="31750" cy="12700"/>
            </a:xfrm>
            <a:custGeom>
              <a:avLst/>
              <a:gdLst>
                <a:gd name="T0" fmla="*/ 96 w 120"/>
                <a:gd name="T1" fmla="*/ 0 h 48"/>
                <a:gd name="T2" fmla="*/ 24 w 120"/>
                <a:gd name="T3" fmla="*/ 0 h 48"/>
                <a:gd name="T4" fmla="*/ 0 w 120"/>
                <a:gd name="T5" fmla="*/ 24 h 48"/>
                <a:gd name="T6" fmla="*/ 24 w 120"/>
                <a:gd name="T7" fmla="*/ 48 h 48"/>
                <a:gd name="T8" fmla="*/ 96 w 120"/>
                <a:gd name="T9" fmla="*/ 48 h 48"/>
                <a:gd name="T10" fmla="*/ 120 w 120"/>
                <a:gd name="T11" fmla="*/ 24 h 48"/>
                <a:gd name="T12" fmla="*/ 96 w 120"/>
                <a:gd name="T13" fmla="*/ 0 h 48"/>
                <a:gd name="T14" fmla="*/ 96 w 120"/>
                <a:gd name="T15" fmla="*/ 0 h 48"/>
                <a:gd name="T16" fmla="*/ 96 w 12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48">
                  <a:moveTo>
                    <a:pt x="96" y="0"/>
                  </a:moveTo>
                  <a:cubicBezTo>
                    <a:pt x="24" y="0"/>
                    <a:pt x="24" y="0"/>
                    <a:pt x="24" y="0"/>
                  </a:cubicBezTo>
                  <a:cubicBezTo>
                    <a:pt x="11" y="0"/>
                    <a:pt x="0" y="11"/>
                    <a:pt x="0" y="24"/>
                  </a:cubicBezTo>
                  <a:cubicBezTo>
                    <a:pt x="0" y="37"/>
                    <a:pt x="11" y="48"/>
                    <a:pt x="24" y="48"/>
                  </a:cubicBezTo>
                  <a:cubicBezTo>
                    <a:pt x="96" y="48"/>
                    <a:pt x="96" y="48"/>
                    <a:pt x="96" y="48"/>
                  </a:cubicBezTo>
                  <a:cubicBezTo>
                    <a:pt x="109" y="48"/>
                    <a:pt x="120" y="37"/>
                    <a:pt x="120" y="24"/>
                  </a:cubicBezTo>
                  <a:cubicBezTo>
                    <a:pt x="120" y="11"/>
                    <a:pt x="109" y="0"/>
                    <a:pt x="96" y="0"/>
                  </a:cubicBezTo>
                  <a:close/>
                  <a:moveTo>
                    <a:pt x="96" y="0"/>
                  </a:moveTo>
                  <a:cubicBezTo>
                    <a:pt x="96" y="0"/>
                    <a:pt x="96"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noEditPoints="1"/>
            </p:cNvSpPr>
            <p:nvPr/>
          </p:nvSpPr>
          <p:spPr bwMode="auto">
            <a:xfrm>
              <a:off x="4729163" y="3560522"/>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extBox 45"/>
          <p:cNvSpPr txBox="1"/>
          <p:nvPr/>
        </p:nvSpPr>
        <p:spPr>
          <a:xfrm>
            <a:off x="8811527" y="2328062"/>
            <a:ext cx="2322533" cy="338554"/>
          </a:xfrm>
          <a:prstGeom prst="rect">
            <a:avLst/>
          </a:prstGeom>
          <a:noFill/>
        </p:spPr>
        <p:txBody>
          <a:bodyPr wrap="square" rtlCol="0">
            <a:spAutoFit/>
          </a:bodyPr>
          <a:lstStyle/>
          <a:p>
            <a:pPr algn="ctr"/>
            <a:r>
              <a:rPr lang="en-US" sz="1600" b="1">
                <a:solidFill>
                  <a:srgbClr val="2E2E2E"/>
                </a:solidFill>
              </a:rPr>
              <a:t>Credit Card</a:t>
            </a:r>
          </a:p>
        </p:txBody>
      </p:sp>
      <p:grpSp>
        <p:nvGrpSpPr>
          <p:cNvPr id="48" name="Group 47"/>
          <p:cNvGrpSpPr/>
          <p:nvPr/>
        </p:nvGrpSpPr>
        <p:grpSpPr>
          <a:xfrm>
            <a:off x="6685863" y="4042416"/>
            <a:ext cx="745555" cy="504253"/>
            <a:chOff x="3519488" y="3182938"/>
            <a:chExt cx="382587" cy="258762"/>
          </a:xfrm>
          <a:solidFill>
            <a:srgbClr val="2E2E2E"/>
          </a:solidFill>
        </p:grpSpPr>
        <p:sp>
          <p:nvSpPr>
            <p:cNvPr id="49" name="Freeform 23"/>
            <p:cNvSpPr>
              <a:spLocks noEditPoints="1"/>
            </p:cNvSpPr>
            <p:nvPr/>
          </p:nvSpPr>
          <p:spPr bwMode="auto">
            <a:xfrm>
              <a:off x="3519488" y="3182938"/>
              <a:ext cx="382587" cy="258762"/>
            </a:xfrm>
            <a:custGeom>
              <a:avLst/>
              <a:gdLst>
                <a:gd name="T0" fmla="*/ 1416 w 1488"/>
                <a:gd name="T1" fmla="*/ 0 h 1008"/>
                <a:gd name="T2" fmla="*/ 72 w 1488"/>
                <a:gd name="T3" fmla="*/ 0 h 1008"/>
                <a:gd name="T4" fmla="*/ 0 w 1488"/>
                <a:gd name="T5" fmla="*/ 72 h 1008"/>
                <a:gd name="T6" fmla="*/ 0 w 1488"/>
                <a:gd name="T7" fmla="*/ 936 h 1008"/>
                <a:gd name="T8" fmla="*/ 72 w 1488"/>
                <a:gd name="T9" fmla="*/ 1008 h 1008"/>
                <a:gd name="T10" fmla="*/ 1416 w 1488"/>
                <a:gd name="T11" fmla="*/ 1008 h 1008"/>
                <a:gd name="T12" fmla="*/ 1488 w 1488"/>
                <a:gd name="T13" fmla="*/ 936 h 1008"/>
                <a:gd name="T14" fmla="*/ 1488 w 1488"/>
                <a:gd name="T15" fmla="*/ 72 h 1008"/>
                <a:gd name="T16" fmla="*/ 1416 w 1488"/>
                <a:gd name="T17" fmla="*/ 0 h 1008"/>
                <a:gd name="T18" fmla="*/ 48 w 1488"/>
                <a:gd name="T19" fmla="*/ 72 h 1008"/>
                <a:gd name="T20" fmla="*/ 72 w 1488"/>
                <a:gd name="T21" fmla="*/ 48 h 1008"/>
                <a:gd name="T22" fmla="*/ 1416 w 1488"/>
                <a:gd name="T23" fmla="*/ 48 h 1008"/>
                <a:gd name="T24" fmla="*/ 1440 w 1488"/>
                <a:gd name="T25" fmla="*/ 72 h 1008"/>
                <a:gd name="T26" fmla="*/ 1440 w 1488"/>
                <a:gd name="T27" fmla="*/ 240 h 1008"/>
                <a:gd name="T28" fmla="*/ 48 w 1488"/>
                <a:gd name="T29" fmla="*/ 240 h 1008"/>
                <a:gd name="T30" fmla="*/ 48 w 1488"/>
                <a:gd name="T31" fmla="*/ 72 h 1008"/>
                <a:gd name="T32" fmla="*/ 1440 w 1488"/>
                <a:gd name="T33" fmla="*/ 936 h 1008"/>
                <a:gd name="T34" fmla="*/ 1416 w 1488"/>
                <a:gd name="T35" fmla="*/ 960 h 1008"/>
                <a:gd name="T36" fmla="*/ 72 w 1488"/>
                <a:gd name="T37" fmla="*/ 960 h 1008"/>
                <a:gd name="T38" fmla="*/ 48 w 1488"/>
                <a:gd name="T39" fmla="*/ 936 h 1008"/>
                <a:gd name="T40" fmla="*/ 48 w 1488"/>
                <a:gd name="T41" fmla="*/ 288 h 1008"/>
                <a:gd name="T42" fmla="*/ 1440 w 1488"/>
                <a:gd name="T43" fmla="*/ 288 h 1008"/>
                <a:gd name="T44" fmla="*/ 1440 w 1488"/>
                <a:gd name="T45" fmla="*/ 936 h 1008"/>
                <a:gd name="T46" fmla="*/ 1440 w 1488"/>
                <a:gd name="T47" fmla="*/ 936 h 1008"/>
                <a:gd name="T48" fmla="*/ 1440 w 1488"/>
                <a:gd name="T49" fmla="*/ 936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08">
                  <a:moveTo>
                    <a:pt x="1416" y="0"/>
                  </a:moveTo>
                  <a:cubicBezTo>
                    <a:pt x="72" y="0"/>
                    <a:pt x="72" y="0"/>
                    <a:pt x="72" y="0"/>
                  </a:cubicBezTo>
                  <a:cubicBezTo>
                    <a:pt x="32" y="0"/>
                    <a:pt x="0" y="32"/>
                    <a:pt x="0" y="72"/>
                  </a:cubicBezTo>
                  <a:cubicBezTo>
                    <a:pt x="0" y="936"/>
                    <a:pt x="0" y="936"/>
                    <a:pt x="0" y="936"/>
                  </a:cubicBezTo>
                  <a:cubicBezTo>
                    <a:pt x="0" y="976"/>
                    <a:pt x="32" y="1008"/>
                    <a:pt x="72" y="1008"/>
                  </a:cubicBezTo>
                  <a:cubicBezTo>
                    <a:pt x="1416" y="1008"/>
                    <a:pt x="1416" y="1008"/>
                    <a:pt x="1416" y="1008"/>
                  </a:cubicBezTo>
                  <a:cubicBezTo>
                    <a:pt x="1456" y="1008"/>
                    <a:pt x="1488" y="976"/>
                    <a:pt x="1488" y="936"/>
                  </a:cubicBezTo>
                  <a:cubicBezTo>
                    <a:pt x="1488" y="72"/>
                    <a:pt x="1488" y="72"/>
                    <a:pt x="1488" y="72"/>
                  </a:cubicBezTo>
                  <a:cubicBezTo>
                    <a:pt x="1488" y="32"/>
                    <a:pt x="1456" y="0"/>
                    <a:pt x="1416" y="0"/>
                  </a:cubicBezTo>
                  <a:close/>
                  <a:moveTo>
                    <a:pt x="48" y="72"/>
                  </a:moveTo>
                  <a:cubicBezTo>
                    <a:pt x="48" y="59"/>
                    <a:pt x="59" y="48"/>
                    <a:pt x="72" y="48"/>
                  </a:cubicBezTo>
                  <a:cubicBezTo>
                    <a:pt x="1416" y="48"/>
                    <a:pt x="1416" y="48"/>
                    <a:pt x="1416" y="48"/>
                  </a:cubicBezTo>
                  <a:cubicBezTo>
                    <a:pt x="1429" y="48"/>
                    <a:pt x="1440" y="59"/>
                    <a:pt x="1440" y="72"/>
                  </a:cubicBezTo>
                  <a:cubicBezTo>
                    <a:pt x="1440" y="240"/>
                    <a:pt x="1440" y="240"/>
                    <a:pt x="1440" y="240"/>
                  </a:cubicBezTo>
                  <a:cubicBezTo>
                    <a:pt x="48" y="240"/>
                    <a:pt x="48" y="240"/>
                    <a:pt x="48" y="240"/>
                  </a:cubicBezTo>
                  <a:lnTo>
                    <a:pt x="48" y="72"/>
                  </a:lnTo>
                  <a:close/>
                  <a:moveTo>
                    <a:pt x="1440" y="936"/>
                  </a:moveTo>
                  <a:cubicBezTo>
                    <a:pt x="1440" y="949"/>
                    <a:pt x="1429" y="960"/>
                    <a:pt x="1416" y="960"/>
                  </a:cubicBezTo>
                  <a:cubicBezTo>
                    <a:pt x="72" y="960"/>
                    <a:pt x="72" y="960"/>
                    <a:pt x="72" y="960"/>
                  </a:cubicBezTo>
                  <a:cubicBezTo>
                    <a:pt x="59" y="960"/>
                    <a:pt x="48" y="949"/>
                    <a:pt x="48" y="936"/>
                  </a:cubicBezTo>
                  <a:cubicBezTo>
                    <a:pt x="48" y="288"/>
                    <a:pt x="48" y="288"/>
                    <a:pt x="48" y="288"/>
                  </a:cubicBezTo>
                  <a:cubicBezTo>
                    <a:pt x="1440" y="288"/>
                    <a:pt x="1440" y="288"/>
                    <a:pt x="1440" y="288"/>
                  </a:cubicBezTo>
                  <a:lnTo>
                    <a:pt x="1440" y="936"/>
                  </a:lnTo>
                  <a:close/>
                  <a:moveTo>
                    <a:pt x="1440" y="936"/>
                  </a:moveTo>
                  <a:cubicBezTo>
                    <a:pt x="1440" y="936"/>
                    <a:pt x="1440" y="936"/>
                    <a:pt x="1440" y="9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4"/>
            <p:cNvSpPr>
              <a:spLocks noEditPoints="1"/>
            </p:cNvSpPr>
            <p:nvPr/>
          </p:nvSpPr>
          <p:spPr bwMode="auto">
            <a:xfrm>
              <a:off x="3592513" y="3294063"/>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5"/>
            <p:cNvSpPr>
              <a:spLocks noEditPoints="1"/>
            </p:cNvSpPr>
            <p:nvPr/>
          </p:nvSpPr>
          <p:spPr bwMode="auto">
            <a:xfrm>
              <a:off x="3656013" y="3294063"/>
              <a:ext cx="49212"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6"/>
            <p:cNvSpPr>
              <a:spLocks noEditPoints="1"/>
            </p:cNvSpPr>
            <p:nvPr/>
          </p:nvSpPr>
          <p:spPr bwMode="auto">
            <a:xfrm>
              <a:off x="3716338" y="3294063"/>
              <a:ext cx="111125" cy="42862"/>
            </a:xfrm>
            <a:custGeom>
              <a:avLst/>
              <a:gdLst>
                <a:gd name="T0" fmla="*/ 24 w 432"/>
                <a:gd name="T1" fmla="*/ 168 h 168"/>
                <a:gd name="T2" fmla="*/ 408 w 432"/>
                <a:gd name="T3" fmla="*/ 168 h 168"/>
                <a:gd name="T4" fmla="*/ 432 w 432"/>
                <a:gd name="T5" fmla="*/ 144 h 168"/>
                <a:gd name="T6" fmla="*/ 432 w 432"/>
                <a:gd name="T7" fmla="*/ 24 h 168"/>
                <a:gd name="T8" fmla="*/ 408 w 432"/>
                <a:gd name="T9" fmla="*/ 0 h 168"/>
                <a:gd name="T10" fmla="*/ 24 w 432"/>
                <a:gd name="T11" fmla="*/ 0 h 168"/>
                <a:gd name="T12" fmla="*/ 0 w 432"/>
                <a:gd name="T13" fmla="*/ 24 h 168"/>
                <a:gd name="T14" fmla="*/ 0 w 432"/>
                <a:gd name="T15" fmla="*/ 144 h 168"/>
                <a:gd name="T16" fmla="*/ 24 w 432"/>
                <a:gd name="T17" fmla="*/ 168 h 168"/>
                <a:gd name="T18" fmla="*/ 48 w 432"/>
                <a:gd name="T19" fmla="*/ 48 h 168"/>
                <a:gd name="T20" fmla="*/ 384 w 432"/>
                <a:gd name="T21" fmla="*/ 48 h 168"/>
                <a:gd name="T22" fmla="*/ 384 w 432"/>
                <a:gd name="T23" fmla="*/ 120 h 168"/>
                <a:gd name="T24" fmla="*/ 48 w 432"/>
                <a:gd name="T25" fmla="*/ 120 h 168"/>
                <a:gd name="T26" fmla="*/ 48 w 432"/>
                <a:gd name="T27" fmla="*/ 48 h 168"/>
                <a:gd name="T28" fmla="*/ 48 w 432"/>
                <a:gd name="T29" fmla="*/ 48 h 168"/>
                <a:gd name="T30" fmla="*/ 48 w 432"/>
                <a:gd name="T31"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168">
                  <a:moveTo>
                    <a:pt x="24" y="168"/>
                  </a:moveTo>
                  <a:cubicBezTo>
                    <a:pt x="408" y="168"/>
                    <a:pt x="408" y="168"/>
                    <a:pt x="408" y="168"/>
                  </a:cubicBezTo>
                  <a:cubicBezTo>
                    <a:pt x="421" y="168"/>
                    <a:pt x="432" y="157"/>
                    <a:pt x="432" y="144"/>
                  </a:cubicBezTo>
                  <a:cubicBezTo>
                    <a:pt x="432" y="24"/>
                    <a:pt x="432" y="24"/>
                    <a:pt x="432" y="24"/>
                  </a:cubicBezTo>
                  <a:cubicBezTo>
                    <a:pt x="432" y="11"/>
                    <a:pt x="421" y="0"/>
                    <a:pt x="408" y="0"/>
                  </a:cubicBezTo>
                  <a:cubicBezTo>
                    <a:pt x="24" y="0"/>
                    <a:pt x="24" y="0"/>
                    <a:pt x="24" y="0"/>
                  </a:cubicBezTo>
                  <a:cubicBezTo>
                    <a:pt x="11" y="0"/>
                    <a:pt x="0" y="11"/>
                    <a:pt x="0" y="24"/>
                  </a:cubicBezTo>
                  <a:cubicBezTo>
                    <a:pt x="0" y="144"/>
                    <a:pt x="0" y="144"/>
                    <a:pt x="0" y="144"/>
                  </a:cubicBezTo>
                  <a:cubicBezTo>
                    <a:pt x="0" y="157"/>
                    <a:pt x="11" y="168"/>
                    <a:pt x="24" y="168"/>
                  </a:cubicBezTo>
                  <a:close/>
                  <a:moveTo>
                    <a:pt x="48" y="48"/>
                  </a:moveTo>
                  <a:cubicBezTo>
                    <a:pt x="384" y="48"/>
                    <a:pt x="384" y="48"/>
                    <a:pt x="384" y="48"/>
                  </a:cubicBezTo>
                  <a:cubicBezTo>
                    <a:pt x="384" y="120"/>
                    <a:pt x="384" y="120"/>
                    <a:pt x="384" y="120"/>
                  </a:cubicBezTo>
                  <a:cubicBezTo>
                    <a:pt x="48" y="120"/>
                    <a:pt x="48" y="120"/>
                    <a:pt x="48" y="120"/>
                  </a:cubicBezTo>
                  <a:lnTo>
                    <a:pt x="48" y="48"/>
                  </a:lnTo>
                  <a:close/>
                  <a:moveTo>
                    <a:pt x="48" y="48"/>
                  </a:moveTo>
                  <a:cubicBezTo>
                    <a:pt x="48" y="48"/>
                    <a:pt x="48" y="48"/>
                    <a:pt x="48"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7"/>
            <p:cNvSpPr>
              <a:spLocks noEditPoints="1"/>
            </p:cNvSpPr>
            <p:nvPr/>
          </p:nvSpPr>
          <p:spPr bwMode="auto">
            <a:xfrm>
              <a:off x="3716338" y="3362325"/>
              <a:ext cx="111125" cy="11112"/>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8"/>
            <p:cNvSpPr>
              <a:spLocks noEditPoints="1"/>
            </p:cNvSpPr>
            <p:nvPr/>
          </p:nvSpPr>
          <p:spPr bwMode="auto">
            <a:xfrm>
              <a:off x="3716338" y="3379788"/>
              <a:ext cx="80962" cy="12700"/>
            </a:xfrm>
            <a:custGeom>
              <a:avLst/>
              <a:gdLst>
                <a:gd name="T0" fmla="*/ 24 w 312"/>
                <a:gd name="T1" fmla="*/ 48 h 48"/>
                <a:gd name="T2" fmla="*/ 288 w 312"/>
                <a:gd name="T3" fmla="*/ 48 h 48"/>
                <a:gd name="T4" fmla="*/ 312 w 312"/>
                <a:gd name="T5" fmla="*/ 24 h 48"/>
                <a:gd name="T6" fmla="*/ 288 w 312"/>
                <a:gd name="T7" fmla="*/ 0 h 48"/>
                <a:gd name="T8" fmla="*/ 24 w 312"/>
                <a:gd name="T9" fmla="*/ 0 h 48"/>
                <a:gd name="T10" fmla="*/ 0 w 312"/>
                <a:gd name="T11" fmla="*/ 24 h 48"/>
                <a:gd name="T12" fmla="*/ 24 w 312"/>
                <a:gd name="T13" fmla="*/ 48 h 48"/>
                <a:gd name="T14" fmla="*/ 24 w 312"/>
                <a:gd name="T15" fmla="*/ 48 h 48"/>
                <a:gd name="T16" fmla="*/ 24 w 31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48">
                  <a:moveTo>
                    <a:pt x="24" y="48"/>
                  </a:moveTo>
                  <a:cubicBezTo>
                    <a:pt x="288" y="48"/>
                    <a:pt x="288" y="48"/>
                    <a:pt x="288" y="48"/>
                  </a:cubicBezTo>
                  <a:cubicBezTo>
                    <a:pt x="301" y="48"/>
                    <a:pt x="312" y="37"/>
                    <a:pt x="312" y="24"/>
                  </a:cubicBezTo>
                  <a:cubicBezTo>
                    <a:pt x="312" y="11"/>
                    <a:pt x="301" y="0"/>
                    <a:pt x="28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9"/>
            <p:cNvSpPr>
              <a:spLocks noEditPoints="1"/>
            </p:cNvSpPr>
            <p:nvPr/>
          </p:nvSpPr>
          <p:spPr bwMode="auto">
            <a:xfrm>
              <a:off x="3716338" y="3343275"/>
              <a:ext cx="111125" cy="12700"/>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0"/>
            <p:cNvSpPr>
              <a:spLocks noEditPoints="1"/>
            </p:cNvSpPr>
            <p:nvPr/>
          </p:nvSpPr>
          <p:spPr bwMode="auto">
            <a:xfrm>
              <a:off x="3536950"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7"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1"/>
            <p:cNvSpPr>
              <a:spLocks noEditPoints="1"/>
            </p:cNvSpPr>
            <p:nvPr/>
          </p:nvSpPr>
          <p:spPr bwMode="auto">
            <a:xfrm>
              <a:off x="3579813"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2"/>
            <p:cNvSpPr>
              <a:spLocks noEditPoints="1"/>
            </p:cNvSpPr>
            <p:nvPr/>
          </p:nvSpPr>
          <p:spPr bwMode="auto">
            <a:xfrm>
              <a:off x="3622675"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3"/>
            <p:cNvSpPr>
              <a:spLocks noEditPoints="1"/>
            </p:cNvSpPr>
            <p:nvPr/>
          </p:nvSpPr>
          <p:spPr bwMode="auto">
            <a:xfrm>
              <a:off x="3790950" y="3208338"/>
              <a:ext cx="61912" cy="11112"/>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29" y="48"/>
                    <a:pt x="240" y="37"/>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4"/>
            <p:cNvSpPr>
              <a:spLocks noEditPoints="1"/>
            </p:cNvSpPr>
            <p:nvPr/>
          </p:nvSpPr>
          <p:spPr bwMode="auto">
            <a:xfrm>
              <a:off x="3859213" y="3208338"/>
              <a:ext cx="19050" cy="11112"/>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1" name="TextBox 60"/>
          <p:cNvSpPr txBox="1"/>
          <p:nvPr/>
        </p:nvSpPr>
        <p:spPr>
          <a:xfrm>
            <a:off x="5897373" y="4787970"/>
            <a:ext cx="2322533" cy="338554"/>
          </a:xfrm>
          <a:prstGeom prst="rect">
            <a:avLst/>
          </a:prstGeom>
          <a:noFill/>
        </p:spPr>
        <p:txBody>
          <a:bodyPr wrap="square" rtlCol="0">
            <a:spAutoFit/>
          </a:bodyPr>
          <a:lstStyle/>
          <a:p>
            <a:pPr algn="ctr"/>
            <a:r>
              <a:rPr lang="en-US" sz="1600" b="1">
                <a:solidFill>
                  <a:srgbClr val="2E2E2E"/>
                </a:solidFill>
              </a:rPr>
              <a:t>Menu</a:t>
            </a:r>
          </a:p>
        </p:txBody>
      </p:sp>
      <p:grpSp>
        <p:nvGrpSpPr>
          <p:cNvPr id="63" name="Group 62"/>
          <p:cNvGrpSpPr/>
          <p:nvPr/>
        </p:nvGrpSpPr>
        <p:grpSpPr>
          <a:xfrm>
            <a:off x="9586091" y="4375181"/>
            <a:ext cx="773399" cy="773398"/>
            <a:chOff x="1998662" y="3170238"/>
            <a:chExt cx="396876" cy="396875"/>
          </a:xfrm>
          <a:solidFill>
            <a:srgbClr val="2E2E2E"/>
          </a:solidFill>
        </p:grpSpPr>
        <p:sp>
          <p:nvSpPr>
            <p:cNvPr id="64" name="Freeform 38"/>
            <p:cNvSpPr>
              <a:spLocks noEditPoints="1"/>
            </p:cNvSpPr>
            <p:nvPr/>
          </p:nvSpPr>
          <p:spPr bwMode="auto">
            <a:xfrm>
              <a:off x="1998662" y="3170238"/>
              <a:ext cx="396876" cy="396875"/>
            </a:xfrm>
            <a:custGeom>
              <a:avLst/>
              <a:gdLst>
                <a:gd name="T0" fmla="*/ 803 w 1547"/>
                <a:gd name="T1" fmla="*/ 7 h 1554"/>
                <a:gd name="T2" fmla="*/ 116 w 1547"/>
                <a:gd name="T3" fmla="*/ 466 h 1554"/>
                <a:gd name="T4" fmla="*/ 277 w 1547"/>
                <a:gd name="T5" fmla="*/ 1277 h 1554"/>
                <a:gd name="T6" fmla="*/ 1088 w 1547"/>
                <a:gd name="T7" fmla="*/ 1438 h 1554"/>
                <a:gd name="T8" fmla="*/ 1547 w 1547"/>
                <a:gd name="T9" fmla="*/ 751 h 1554"/>
                <a:gd name="T10" fmla="*/ 803 w 1547"/>
                <a:gd name="T11" fmla="*/ 7 h 1554"/>
                <a:gd name="T12" fmla="*/ 803 w 1547"/>
                <a:gd name="T13" fmla="*/ 1447 h 1554"/>
                <a:gd name="T14" fmla="*/ 160 w 1547"/>
                <a:gd name="T15" fmla="*/ 1017 h 1554"/>
                <a:gd name="T16" fmla="*/ 311 w 1547"/>
                <a:gd name="T17" fmla="*/ 259 h 1554"/>
                <a:gd name="T18" fmla="*/ 1069 w 1547"/>
                <a:gd name="T19" fmla="*/ 108 h 1554"/>
                <a:gd name="T20" fmla="*/ 1499 w 1547"/>
                <a:gd name="T21" fmla="*/ 751 h 1554"/>
                <a:gd name="T22" fmla="*/ 803 w 1547"/>
                <a:gd name="T23" fmla="*/ 1447 h 1554"/>
                <a:gd name="T24" fmla="*/ 803 w 1547"/>
                <a:gd name="T25" fmla="*/ 1447 h 1554"/>
                <a:gd name="T26" fmla="*/ 803 w 1547"/>
                <a:gd name="T27" fmla="*/ 144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1554">
                  <a:moveTo>
                    <a:pt x="803" y="7"/>
                  </a:moveTo>
                  <a:cubicBezTo>
                    <a:pt x="502" y="7"/>
                    <a:pt x="231" y="188"/>
                    <a:pt x="116" y="466"/>
                  </a:cubicBezTo>
                  <a:cubicBezTo>
                    <a:pt x="0" y="744"/>
                    <a:pt x="64" y="1064"/>
                    <a:pt x="277" y="1277"/>
                  </a:cubicBezTo>
                  <a:cubicBezTo>
                    <a:pt x="490" y="1490"/>
                    <a:pt x="810" y="1554"/>
                    <a:pt x="1088" y="1438"/>
                  </a:cubicBezTo>
                  <a:cubicBezTo>
                    <a:pt x="1366" y="1323"/>
                    <a:pt x="1547" y="1052"/>
                    <a:pt x="1547" y="751"/>
                  </a:cubicBezTo>
                  <a:cubicBezTo>
                    <a:pt x="1547" y="340"/>
                    <a:pt x="1214" y="7"/>
                    <a:pt x="803" y="7"/>
                  </a:cubicBezTo>
                  <a:close/>
                  <a:moveTo>
                    <a:pt x="803" y="1447"/>
                  </a:moveTo>
                  <a:cubicBezTo>
                    <a:pt x="521" y="1447"/>
                    <a:pt x="268" y="1277"/>
                    <a:pt x="160" y="1017"/>
                  </a:cubicBezTo>
                  <a:cubicBezTo>
                    <a:pt x="52" y="757"/>
                    <a:pt x="112" y="458"/>
                    <a:pt x="311" y="259"/>
                  </a:cubicBezTo>
                  <a:cubicBezTo>
                    <a:pt x="510" y="60"/>
                    <a:pt x="809" y="0"/>
                    <a:pt x="1069" y="108"/>
                  </a:cubicBezTo>
                  <a:cubicBezTo>
                    <a:pt x="1329" y="216"/>
                    <a:pt x="1499" y="469"/>
                    <a:pt x="1499" y="751"/>
                  </a:cubicBezTo>
                  <a:cubicBezTo>
                    <a:pt x="1499" y="1135"/>
                    <a:pt x="1187" y="1447"/>
                    <a:pt x="803" y="1447"/>
                  </a:cubicBezTo>
                  <a:close/>
                  <a:moveTo>
                    <a:pt x="803" y="1447"/>
                  </a:moveTo>
                  <a:cubicBezTo>
                    <a:pt x="803" y="1447"/>
                    <a:pt x="803" y="1447"/>
                    <a:pt x="803" y="1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9"/>
            <p:cNvSpPr>
              <a:spLocks noEditPoints="1"/>
            </p:cNvSpPr>
            <p:nvPr/>
          </p:nvSpPr>
          <p:spPr bwMode="auto">
            <a:xfrm>
              <a:off x="2032000" y="3201988"/>
              <a:ext cx="333375" cy="331788"/>
            </a:xfrm>
            <a:custGeom>
              <a:avLst/>
              <a:gdLst>
                <a:gd name="T0" fmla="*/ 673 w 1297"/>
                <a:gd name="T1" fmla="*/ 0 h 1297"/>
                <a:gd name="T2" fmla="*/ 96 w 1297"/>
                <a:gd name="T3" fmla="*/ 385 h 1297"/>
                <a:gd name="T4" fmla="*/ 232 w 1297"/>
                <a:gd name="T5" fmla="*/ 1065 h 1297"/>
                <a:gd name="T6" fmla="*/ 912 w 1297"/>
                <a:gd name="T7" fmla="*/ 1201 h 1297"/>
                <a:gd name="T8" fmla="*/ 1297 w 1297"/>
                <a:gd name="T9" fmla="*/ 624 h 1297"/>
                <a:gd name="T10" fmla="*/ 673 w 1297"/>
                <a:gd name="T11" fmla="*/ 0 h 1297"/>
                <a:gd name="T12" fmla="*/ 673 w 1297"/>
                <a:gd name="T13" fmla="*/ 1200 h 1297"/>
                <a:gd name="T14" fmla="*/ 141 w 1297"/>
                <a:gd name="T15" fmla="*/ 844 h 1297"/>
                <a:gd name="T16" fmla="*/ 266 w 1297"/>
                <a:gd name="T17" fmla="*/ 217 h 1297"/>
                <a:gd name="T18" fmla="*/ 893 w 1297"/>
                <a:gd name="T19" fmla="*/ 92 h 1297"/>
                <a:gd name="T20" fmla="*/ 1249 w 1297"/>
                <a:gd name="T21" fmla="*/ 624 h 1297"/>
                <a:gd name="T22" fmla="*/ 673 w 1297"/>
                <a:gd name="T23" fmla="*/ 1200 h 1297"/>
                <a:gd name="T24" fmla="*/ 673 w 1297"/>
                <a:gd name="T25" fmla="*/ 1200 h 1297"/>
                <a:gd name="T26" fmla="*/ 673 w 1297"/>
                <a:gd name="T27" fmla="*/ 120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7" h="1297">
                  <a:moveTo>
                    <a:pt x="673" y="0"/>
                  </a:moveTo>
                  <a:cubicBezTo>
                    <a:pt x="421" y="0"/>
                    <a:pt x="193" y="152"/>
                    <a:pt x="96" y="385"/>
                  </a:cubicBezTo>
                  <a:cubicBezTo>
                    <a:pt x="0" y="618"/>
                    <a:pt x="53" y="887"/>
                    <a:pt x="232" y="1065"/>
                  </a:cubicBezTo>
                  <a:cubicBezTo>
                    <a:pt x="410" y="1244"/>
                    <a:pt x="679" y="1297"/>
                    <a:pt x="912" y="1201"/>
                  </a:cubicBezTo>
                  <a:cubicBezTo>
                    <a:pt x="1145" y="1104"/>
                    <a:pt x="1297" y="876"/>
                    <a:pt x="1297" y="624"/>
                  </a:cubicBezTo>
                  <a:cubicBezTo>
                    <a:pt x="1297" y="280"/>
                    <a:pt x="1017" y="0"/>
                    <a:pt x="673" y="0"/>
                  </a:cubicBezTo>
                  <a:close/>
                  <a:moveTo>
                    <a:pt x="673" y="1200"/>
                  </a:moveTo>
                  <a:cubicBezTo>
                    <a:pt x="440" y="1200"/>
                    <a:pt x="230" y="1060"/>
                    <a:pt x="141" y="844"/>
                  </a:cubicBezTo>
                  <a:cubicBezTo>
                    <a:pt x="52" y="629"/>
                    <a:pt x="101" y="381"/>
                    <a:pt x="266" y="217"/>
                  </a:cubicBezTo>
                  <a:cubicBezTo>
                    <a:pt x="430" y="52"/>
                    <a:pt x="678" y="3"/>
                    <a:pt x="893" y="92"/>
                  </a:cubicBezTo>
                  <a:cubicBezTo>
                    <a:pt x="1109" y="181"/>
                    <a:pt x="1249" y="391"/>
                    <a:pt x="1249" y="624"/>
                  </a:cubicBezTo>
                  <a:cubicBezTo>
                    <a:pt x="1249" y="942"/>
                    <a:pt x="991" y="1200"/>
                    <a:pt x="673" y="1200"/>
                  </a:cubicBezTo>
                  <a:close/>
                  <a:moveTo>
                    <a:pt x="673" y="1200"/>
                  </a:moveTo>
                  <a:cubicBezTo>
                    <a:pt x="673" y="1200"/>
                    <a:pt x="673" y="1200"/>
                    <a:pt x="673" y="1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0"/>
            <p:cNvSpPr>
              <a:spLocks noEditPoints="1"/>
            </p:cNvSpPr>
            <p:nvPr/>
          </p:nvSpPr>
          <p:spPr bwMode="auto">
            <a:xfrm>
              <a:off x="2198688" y="3251200"/>
              <a:ext cx="49213" cy="153988"/>
            </a:xfrm>
            <a:custGeom>
              <a:avLst/>
              <a:gdLst>
                <a:gd name="T0" fmla="*/ 48 w 194"/>
                <a:gd name="T1" fmla="*/ 422 h 602"/>
                <a:gd name="T2" fmla="*/ 48 w 194"/>
                <a:gd name="T3" fmla="*/ 24 h 602"/>
                <a:gd name="T4" fmla="*/ 24 w 194"/>
                <a:gd name="T5" fmla="*/ 0 h 602"/>
                <a:gd name="T6" fmla="*/ 0 w 194"/>
                <a:gd name="T7" fmla="*/ 24 h 602"/>
                <a:gd name="T8" fmla="*/ 0 w 194"/>
                <a:gd name="T9" fmla="*/ 432 h 602"/>
                <a:gd name="T10" fmla="*/ 7 w 194"/>
                <a:gd name="T11" fmla="*/ 449 h 602"/>
                <a:gd name="T12" fmla="*/ 151 w 194"/>
                <a:gd name="T13" fmla="*/ 593 h 602"/>
                <a:gd name="T14" fmla="*/ 185 w 194"/>
                <a:gd name="T15" fmla="*/ 593 h 602"/>
                <a:gd name="T16" fmla="*/ 185 w 194"/>
                <a:gd name="T17" fmla="*/ 559 h 602"/>
                <a:gd name="T18" fmla="*/ 48 w 194"/>
                <a:gd name="T19" fmla="*/ 422 h 602"/>
                <a:gd name="T20" fmla="*/ 48 w 194"/>
                <a:gd name="T21" fmla="*/ 422 h 602"/>
                <a:gd name="T22" fmla="*/ 48 w 194"/>
                <a:gd name="T23" fmla="*/ 42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602">
                  <a:moveTo>
                    <a:pt x="48" y="422"/>
                  </a:moveTo>
                  <a:cubicBezTo>
                    <a:pt x="48" y="24"/>
                    <a:pt x="48" y="24"/>
                    <a:pt x="48" y="24"/>
                  </a:cubicBezTo>
                  <a:cubicBezTo>
                    <a:pt x="48" y="11"/>
                    <a:pt x="37" y="0"/>
                    <a:pt x="24" y="0"/>
                  </a:cubicBezTo>
                  <a:cubicBezTo>
                    <a:pt x="11" y="0"/>
                    <a:pt x="0" y="11"/>
                    <a:pt x="0" y="24"/>
                  </a:cubicBezTo>
                  <a:cubicBezTo>
                    <a:pt x="0" y="432"/>
                    <a:pt x="0" y="432"/>
                    <a:pt x="0" y="432"/>
                  </a:cubicBezTo>
                  <a:cubicBezTo>
                    <a:pt x="0" y="438"/>
                    <a:pt x="3" y="444"/>
                    <a:pt x="7" y="449"/>
                  </a:cubicBezTo>
                  <a:cubicBezTo>
                    <a:pt x="151" y="593"/>
                    <a:pt x="151" y="593"/>
                    <a:pt x="151" y="593"/>
                  </a:cubicBezTo>
                  <a:cubicBezTo>
                    <a:pt x="160" y="602"/>
                    <a:pt x="175" y="602"/>
                    <a:pt x="185" y="593"/>
                  </a:cubicBezTo>
                  <a:cubicBezTo>
                    <a:pt x="194" y="583"/>
                    <a:pt x="194" y="568"/>
                    <a:pt x="185" y="559"/>
                  </a:cubicBezTo>
                  <a:lnTo>
                    <a:pt x="48" y="422"/>
                  </a:lnTo>
                  <a:close/>
                  <a:moveTo>
                    <a:pt x="48" y="422"/>
                  </a:moveTo>
                  <a:cubicBezTo>
                    <a:pt x="48" y="422"/>
                    <a:pt x="48" y="422"/>
                    <a:pt x="48" y="4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1"/>
            <p:cNvSpPr>
              <a:spLocks noEditPoints="1"/>
            </p:cNvSpPr>
            <p:nvPr/>
          </p:nvSpPr>
          <p:spPr bwMode="auto">
            <a:xfrm>
              <a:off x="2198688" y="3221038"/>
              <a:ext cx="12700" cy="19050"/>
            </a:xfrm>
            <a:custGeom>
              <a:avLst/>
              <a:gdLst>
                <a:gd name="T0" fmla="*/ 24 w 48"/>
                <a:gd name="T1" fmla="*/ 72 h 72"/>
                <a:gd name="T2" fmla="*/ 48 w 48"/>
                <a:gd name="T3" fmla="*/ 48 h 72"/>
                <a:gd name="T4" fmla="*/ 48 w 48"/>
                <a:gd name="T5" fmla="*/ 24 h 72"/>
                <a:gd name="T6" fmla="*/ 24 w 48"/>
                <a:gd name="T7" fmla="*/ 0 h 72"/>
                <a:gd name="T8" fmla="*/ 0 w 48"/>
                <a:gd name="T9" fmla="*/ 24 h 72"/>
                <a:gd name="T10" fmla="*/ 0 w 48"/>
                <a:gd name="T11" fmla="*/ 48 h 72"/>
                <a:gd name="T12" fmla="*/ 24 w 48"/>
                <a:gd name="T13" fmla="*/ 72 h 72"/>
                <a:gd name="T14" fmla="*/ 24 w 48"/>
                <a:gd name="T15" fmla="*/ 72 h 72"/>
                <a:gd name="T16" fmla="*/ 24 w 4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72"/>
                  </a:moveTo>
                  <a:cubicBezTo>
                    <a:pt x="37" y="72"/>
                    <a:pt x="48" y="61"/>
                    <a:pt x="48" y="48"/>
                  </a:cubicBezTo>
                  <a:cubicBezTo>
                    <a:pt x="48" y="24"/>
                    <a:pt x="48" y="24"/>
                    <a:pt x="48" y="24"/>
                  </a:cubicBezTo>
                  <a:cubicBezTo>
                    <a:pt x="48" y="11"/>
                    <a:pt x="37" y="0"/>
                    <a:pt x="24" y="0"/>
                  </a:cubicBezTo>
                  <a:cubicBezTo>
                    <a:pt x="11" y="0"/>
                    <a:pt x="0" y="11"/>
                    <a:pt x="0" y="24"/>
                  </a:cubicBezTo>
                  <a:cubicBezTo>
                    <a:pt x="0" y="48"/>
                    <a:pt x="0" y="48"/>
                    <a:pt x="0" y="48"/>
                  </a:cubicBezTo>
                  <a:cubicBezTo>
                    <a:pt x="0" y="61"/>
                    <a:pt x="11" y="72"/>
                    <a:pt x="24" y="72"/>
                  </a:cubicBezTo>
                  <a:close/>
                  <a:moveTo>
                    <a:pt x="24" y="72"/>
                  </a:moveTo>
                  <a:cubicBezTo>
                    <a:pt x="24" y="72"/>
                    <a:pt x="24" y="72"/>
                    <a:pt x="24"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2"/>
            <p:cNvSpPr>
              <a:spLocks noEditPoints="1"/>
            </p:cNvSpPr>
            <p:nvPr/>
          </p:nvSpPr>
          <p:spPr bwMode="auto">
            <a:xfrm>
              <a:off x="2198688" y="3484563"/>
              <a:ext cx="12700" cy="19050"/>
            </a:xfrm>
            <a:custGeom>
              <a:avLst/>
              <a:gdLst>
                <a:gd name="T0" fmla="*/ 24 w 48"/>
                <a:gd name="T1" fmla="*/ 0 h 72"/>
                <a:gd name="T2" fmla="*/ 0 w 48"/>
                <a:gd name="T3" fmla="*/ 24 h 72"/>
                <a:gd name="T4" fmla="*/ 0 w 48"/>
                <a:gd name="T5" fmla="*/ 48 h 72"/>
                <a:gd name="T6" fmla="*/ 24 w 48"/>
                <a:gd name="T7" fmla="*/ 72 h 72"/>
                <a:gd name="T8" fmla="*/ 48 w 48"/>
                <a:gd name="T9" fmla="*/ 48 h 72"/>
                <a:gd name="T10" fmla="*/ 48 w 48"/>
                <a:gd name="T11" fmla="*/ 24 h 72"/>
                <a:gd name="T12" fmla="*/ 24 w 48"/>
                <a:gd name="T13" fmla="*/ 0 h 72"/>
                <a:gd name="T14" fmla="*/ 24 w 48"/>
                <a:gd name="T15" fmla="*/ 0 h 72"/>
                <a:gd name="T16" fmla="*/ 24 w 48"/>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0"/>
                  </a:moveTo>
                  <a:cubicBezTo>
                    <a:pt x="11" y="0"/>
                    <a:pt x="0" y="11"/>
                    <a:pt x="0" y="24"/>
                  </a:cubicBezTo>
                  <a:cubicBezTo>
                    <a:pt x="0" y="48"/>
                    <a:pt x="0" y="48"/>
                    <a:pt x="0" y="48"/>
                  </a:cubicBezTo>
                  <a:cubicBezTo>
                    <a:pt x="0" y="61"/>
                    <a:pt x="11" y="72"/>
                    <a:pt x="24" y="72"/>
                  </a:cubicBezTo>
                  <a:cubicBezTo>
                    <a:pt x="37" y="72"/>
                    <a:pt x="48" y="61"/>
                    <a:pt x="48" y="48"/>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3"/>
            <p:cNvSpPr>
              <a:spLocks noEditPoints="1"/>
            </p:cNvSpPr>
            <p:nvPr/>
          </p:nvSpPr>
          <p:spPr bwMode="auto">
            <a:xfrm>
              <a:off x="2063750" y="3355975"/>
              <a:ext cx="17463"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4"/>
            <p:cNvSpPr>
              <a:spLocks noEditPoints="1"/>
            </p:cNvSpPr>
            <p:nvPr/>
          </p:nvSpPr>
          <p:spPr bwMode="auto">
            <a:xfrm>
              <a:off x="2327275" y="3355975"/>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5"/>
            <p:cNvSpPr>
              <a:spLocks noEditPoints="1"/>
            </p:cNvSpPr>
            <p:nvPr/>
          </p:nvSpPr>
          <p:spPr bwMode="auto">
            <a:xfrm>
              <a:off x="2101850" y="3260725"/>
              <a:ext cx="17463" cy="17463"/>
            </a:xfrm>
            <a:custGeom>
              <a:avLst/>
              <a:gdLst>
                <a:gd name="T0" fmla="*/ 42 w 68"/>
                <a:gd name="T1" fmla="*/ 8 h 68"/>
                <a:gd name="T2" fmla="*/ 25 w 68"/>
                <a:gd name="T3" fmla="*/ 0 h 68"/>
                <a:gd name="T4" fmla="*/ 7 w 68"/>
                <a:gd name="T5" fmla="*/ 7 h 68"/>
                <a:gd name="T6" fmla="*/ 0 w 68"/>
                <a:gd name="T7" fmla="*/ 25 h 68"/>
                <a:gd name="T8" fmla="*/ 8 w 68"/>
                <a:gd name="T9" fmla="*/ 42 h 68"/>
                <a:gd name="T10" fmla="*/ 25 w 68"/>
                <a:gd name="T11" fmla="*/ 59 h 68"/>
                <a:gd name="T12" fmla="*/ 58 w 68"/>
                <a:gd name="T13" fmla="*/ 58 h 68"/>
                <a:gd name="T14" fmla="*/ 59 w 68"/>
                <a:gd name="T15" fmla="*/ 25 h 68"/>
                <a:gd name="T16" fmla="*/ 42 w 68"/>
                <a:gd name="T17" fmla="*/ 8 h 68"/>
                <a:gd name="T18" fmla="*/ 42 w 68"/>
                <a:gd name="T19" fmla="*/ 8 h 68"/>
                <a:gd name="T20" fmla="*/ 42 w 68"/>
                <a:gd name="T2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42" y="8"/>
                  </a:moveTo>
                  <a:cubicBezTo>
                    <a:pt x="37" y="3"/>
                    <a:pt x="31" y="0"/>
                    <a:pt x="25" y="0"/>
                  </a:cubicBezTo>
                  <a:cubicBezTo>
                    <a:pt x="18" y="0"/>
                    <a:pt x="12" y="3"/>
                    <a:pt x="7" y="7"/>
                  </a:cubicBezTo>
                  <a:cubicBezTo>
                    <a:pt x="3" y="12"/>
                    <a:pt x="0" y="18"/>
                    <a:pt x="0" y="25"/>
                  </a:cubicBezTo>
                  <a:cubicBezTo>
                    <a:pt x="0" y="31"/>
                    <a:pt x="3" y="37"/>
                    <a:pt x="8" y="42"/>
                  </a:cubicBezTo>
                  <a:cubicBezTo>
                    <a:pt x="25" y="59"/>
                    <a:pt x="25" y="59"/>
                    <a:pt x="25" y="59"/>
                  </a:cubicBezTo>
                  <a:cubicBezTo>
                    <a:pt x="34" y="68"/>
                    <a:pt x="49" y="68"/>
                    <a:pt x="58" y="58"/>
                  </a:cubicBezTo>
                  <a:cubicBezTo>
                    <a:pt x="68" y="49"/>
                    <a:pt x="68" y="34"/>
                    <a:pt x="59" y="25"/>
                  </a:cubicBezTo>
                  <a:lnTo>
                    <a:pt x="42" y="8"/>
                  </a:lnTo>
                  <a:close/>
                  <a:moveTo>
                    <a:pt x="42" y="8"/>
                  </a:moveTo>
                  <a:cubicBezTo>
                    <a:pt x="42" y="8"/>
                    <a:pt x="42" y="8"/>
                    <a:pt x="4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46"/>
            <p:cNvSpPr>
              <a:spLocks noEditPoints="1"/>
            </p:cNvSpPr>
            <p:nvPr/>
          </p:nvSpPr>
          <p:spPr bwMode="auto">
            <a:xfrm>
              <a:off x="2289175" y="3446463"/>
              <a:ext cx="17463" cy="17463"/>
            </a:xfrm>
            <a:custGeom>
              <a:avLst/>
              <a:gdLst>
                <a:gd name="T0" fmla="*/ 43 w 69"/>
                <a:gd name="T1" fmla="*/ 9 h 69"/>
                <a:gd name="T2" fmla="*/ 10 w 69"/>
                <a:gd name="T3" fmla="*/ 10 h 69"/>
                <a:gd name="T4" fmla="*/ 9 w 69"/>
                <a:gd name="T5" fmla="*/ 43 h 69"/>
                <a:gd name="T6" fmla="*/ 26 w 69"/>
                <a:gd name="T7" fmla="*/ 60 h 69"/>
                <a:gd name="T8" fmla="*/ 60 w 69"/>
                <a:gd name="T9" fmla="*/ 60 h 69"/>
                <a:gd name="T10" fmla="*/ 60 w 69"/>
                <a:gd name="T11" fmla="*/ 26 h 69"/>
                <a:gd name="T12" fmla="*/ 43 w 69"/>
                <a:gd name="T13" fmla="*/ 9 h 69"/>
                <a:gd name="T14" fmla="*/ 43 w 69"/>
                <a:gd name="T15" fmla="*/ 9 h 69"/>
                <a:gd name="T16" fmla="*/ 43 w 69"/>
                <a:gd name="T17"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43" y="9"/>
                  </a:moveTo>
                  <a:cubicBezTo>
                    <a:pt x="34" y="0"/>
                    <a:pt x="19" y="0"/>
                    <a:pt x="10" y="10"/>
                  </a:cubicBezTo>
                  <a:cubicBezTo>
                    <a:pt x="0" y="19"/>
                    <a:pt x="0" y="34"/>
                    <a:pt x="9" y="43"/>
                  </a:cubicBezTo>
                  <a:cubicBezTo>
                    <a:pt x="26" y="60"/>
                    <a:pt x="26" y="60"/>
                    <a:pt x="26" y="60"/>
                  </a:cubicBezTo>
                  <a:cubicBezTo>
                    <a:pt x="36" y="69"/>
                    <a:pt x="51" y="69"/>
                    <a:pt x="60" y="60"/>
                  </a:cubicBezTo>
                  <a:cubicBezTo>
                    <a:pt x="69" y="51"/>
                    <a:pt x="69" y="36"/>
                    <a:pt x="60" y="26"/>
                  </a:cubicBezTo>
                  <a:lnTo>
                    <a:pt x="43" y="9"/>
                  </a:lnTo>
                  <a:close/>
                  <a:moveTo>
                    <a:pt x="43" y="9"/>
                  </a:moveTo>
                  <a:cubicBezTo>
                    <a:pt x="43" y="9"/>
                    <a:pt x="43" y="9"/>
                    <a:pt x="4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7"/>
            <p:cNvSpPr>
              <a:spLocks noEditPoints="1"/>
            </p:cNvSpPr>
            <p:nvPr/>
          </p:nvSpPr>
          <p:spPr bwMode="auto">
            <a:xfrm>
              <a:off x="2101850" y="3446463"/>
              <a:ext cx="17463" cy="17463"/>
            </a:xfrm>
            <a:custGeom>
              <a:avLst/>
              <a:gdLst>
                <a:gd name="T0" fmla="*/ 25 w 68"/>
                <a:gd name="T1" fmla="*/ 9 h 68"/>
                <a:gd name="T2" fmla="*/ 8 w 68"/>
                <a:gd name="T3" fmla="*/ 26 h 68"/>
                <a:gd name="T4" fmla="*/ 0 w 68"/>
                <a:gd name="T5" fmla="*/ 43 h 68"/>
                <a:gd name="T6" fmla="*/ 7 w 68"/>
                <a:gd name="T7" fmla="*/ 61 h 68"/>
                <a:gd name="T8" fmla="*/ 25 w 68"/>
                <a:gd name="T9" fmla="*/ 68 h 68"/>
                <a:gd name="T10" fmla="*/ 42 w 68"/>
                <a:gd name="T11" fmla="*/ 60 h 68"/>
                <a:gd name="T12" fmla="*/ 59 w 68"/>
                <a:gd name="T13" fmla="*/ 43 h 68"/>
                <a:gd name="T14" fmla="*/ 58 w 68"/>
                <a:gd name="T15" fmla="*/ 10 h 68"/>
                <a:gd name="T16" fmla="*/ 25 w 68"/>
                <a:gd name="T17" fmla="*/ 9 h 68"/>
                <a:gd name="T18" fmla="*/ 25 w 68"/>
                <a:gd name="T19" fmla="*/ 9 h 68"/>
                <a:gd name="T20" fmla="*/ 25 w 68"/>
                <a:gd name="T21"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25" y="9"/>
                  </a:moveTo>
                  <a:cubicBezTo>
                    <a:pt x="8" y="26"/>
                    <a:pt x="8" y="26"/>
                    <a:pt x="8" y="26"/>
                  </a:cubicBezTo>
                  <a:cubicBezTo>
                    <a:pt x="3" y="31"/>
                    <a:pt x="0" y="37"/>
                    <a:pt x="0" y="43"/>
                  </a:cubicBezTo>
                  <a:cubicBezTo>
                    <a:pt x="0" y="50"/>
                    <a:pt x="3" y="56"/>
                    <a:pt x="7" y="61"/>
                  </a:cubicBezTo>
                  <a:cubicBezTo>
                    <a:pt x="12" y="65"/>
                    <a:pt x="18" y="68"/>
                    <a:pt x="25" y="68"/>
                  </a:cubicBezTo>
                  <a:cubicBezTo>
                    <a:pt x="31" y="68"/>
                    <a:pt x="37" y="65"/>
                    <a:pt x="42" y="60"/>
                  </a:cubicBezTo>
                  <a:cubicBezTo>
                    <a:pt x="59" y="43"/>
                    <a:pt x="59" y="43"/>
                    <a:pt x="59" y="43"/>
                  </a:cubicBezTo>
                  <a:cubicBezTo>
                    <a:pt x="68" y="34"/>
                    <a:pt x="68" y="19"/>
                    <a:pt x="58" y="10"/>
                  </a:cubicBezTo>
                  <a:cubicBezTo>
                    <a:pt x="49" y="0"/>
                    <a:pt x="34" y="0"/>
                    <a:pt x="25" y="9"/>
                  </a:cubicBezTo>
                  <a:close/>
                  <a:moveTo>
                    <a:pt x="25" y="9"/>
                  </a:moveTo>
                  <a:cubicBezTo>
                    <a:pt x="25" y="9"/>
                    <a:pt x="25" y="9"/>
                    <a:pt x="2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8"/>
            <p:cNvSpPr>
              <a:spLocks noEditPoints="1"/>
            </p:cNvSpPr>
            <p:nvPr/>
          </p:nvSpPr>
          <p:spPr bwMode="auto">
            <a:xfrm>
              <a:off x="2289175" y="3260725"/>
              <a:ext cx="17463" cy="15875"/>
            </a:xfrm>
            <a:custGeom>
              <a:avLst/>
              <a:gdLst>
                <a:gd name="T0" fmla="*/ 24 w 66"/>
                <a:gd name="T1" fmla="*/ 8 h 66"/>
                <a:gd name="T2" fmla="*/ 7 w 66"/>
                <a:gd name="T3" fmla="*/ 25 h 66"/>
                <a:gd name="T4" fmla="*/ 0 w 66"/>
                <a:gd name="T5" fmla="*/ 42 h 66"/>
                <a:gd name="T6" fmla="*/ 7 w 66"/>
                <a:gd name="T7" fmla="*/ 59 h 66"/>
                <a:gd name="T8" fmla="*/ 24 w 66"/>
                <a:gd name="T9" fmla="*/ 66 h 66"/>
                <a:gd name="T10" fmla="*/ 41 w 66"/>
                <a:gd name="T11" fmla="*/ 59 h 66"/>
                <a:gd name="T12" fmla="*/ 58 w 66"/>
                <a:gd name="T13" fmla="*/ 42 h 66"/>
                <a:gd name="T14" fmla="*/ 66 w 66"/>
                <a:gd name="T15" fmla="*/ 25 h 66"/>
                <a:gd name="T16" fmla="*/ 59 w 66"/>
                <a:gd name="T17" fmla="*/ 7 h 66"/>
                <a:gd name="T18" fmla="*/ 41 w 66"/>
                <a:gd name="T19" fmla="*/ 0 h 66"/>
                <a:gd name="T20" fmla="*/ 24 w 66"/>
                <a:gd name="T21" fmla="*/ 8 h 66"/>
                <a:gd name="T22" fmla="*/ 24 w 66"/>
                <a:gd name="T23" fmla="*/ 8 h 66"/>
                <a:gd name="T24" fmla="*/ 24 w 66"/>
                <a:gd name="T2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6">
                  <a:moveTo>
                    <a:pt x="24" y="8"/>
                  </a:moveTo>
                  <a:cubicBezTo>
                    <a:pt x="7" y="25"/>
                    <a:pt x="7" y="25"/>
                    <a:pt x="7" y="25"/>
                  </a:cubicBezTo>
                  <a:cubicBezTo>
                    <a:pt x="3" y="29"/>
                    <a:pt x="0" y="35"/>
                    <a:pt x="0" y="42"/>
                  </a:cubicBezTo>
                  <a:cubicBezTo>
                    <a:pt x="0" y="48"/>
                    <a:pt x="3" y="54"/>
                    <a:pt x="7" y="59"/>
                  </a:cubicBezTo>
                  <a:cubicBezTo>
                    <a:pt x="12" y="63"/>
                    <a:pt x="18" y="66"/>
                    <a:pt x="24" y="66"/>
                  </a:cubicBezTo>
                  <a:cubicBezTo>
                    <a:pt x="31" y="66"/>
                    <a:pt x="37" y="63"/>
                    <a:pt x="41" y="59"/>
                  </a:cubicBezTo>
                  <a:cubicBezTo>
                    <a:pt x="58" y="42"/>
                    <a:pt x="58" y="42"/>
                    <a:pt x="58" y="42"/>
                  </a:cubicBezTo>
                  <a:cubicBezTo>
                    <a:pt x="63" y="37"/>
                    <a:pt x="66" y="31"/>
                    <a:pt x="66" y="25"/>
                  </a:cubicBezTo>
                  <a:cubicBezTo>
                    <a:pt x="66" y="18"/>
                    <a:pt x="63" y="12"/>
                    <a:pt x="59" y="7"/>
                  </a:cubicBezTo>
                  <a:cubicBezTo>
                    <a:pt x="54" y="3"/>
                    <a:pt x="48" y="0"/>
                    <a:pt x="41" y="0"/>
                  </a:cubicBezTo>
                  <a:cubicBezTo>
                    <a:pt x="35" y="0"/>
                    <a:pt x="29" y="3"/>
                    <a:pt x="24" y="8"/>
                  </a:cubicBezTo>
                  <a:close/>
                  <a:moveTo>
                    <a:pt x="24" y="8"/>
                  </a:moveTo>
                  <a:cubicBezTo>
                    <a:pt x="24" y="8"/>
                    <a:pt x="24" y="8"/>
                    <a:pt x="2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TextBox 74"/>
          <p:cNvSpPr txBox="1"/>
          <p:nvPr/>
        </p:nvSpPr>
        <p:spPr>
          <a:xfrm>
            <a:off x="8811521" y="5255308"/>
            <a:ext cx="2322533" cy="338554"/>
          </a:xfrm>
          <a:prstGeom prst="rect">
            <a:avLst/>
          </a:prstGeom>
          <a:noFill/>
        </p:spPr>
        <p:txBody>
          <a:bodyPr wrap="square" rtlCol="0">
            <a:spAutoFit/>
          </a:bodyPr>
          <a:lstStyle/>
          <a:p>
            <a:pPr algn="ctr"/>
            <a:r>
              <a:rPr lang="en-US" sz="1600" b="1">
                <a:solidFill>
                  <a:srgbClr val="2E2E2E"/>
                </a:solidFill>
              </a:rPr>
              <a:t>Clock</a:t>
            </a:r>
          </a:p>
        </p:txBody>
      </p:sp>
      <p:sp>
        <p:nvSpPr>
          <p:cNvPr id="78" name="Rectangle 77"/>
          <p:cNvSpPr/>
          <p:nvPr/>
        </p:nvSpPr>
        <p:spPr>
          <a:xfrm>
            <a:off x="5686307" y="711428"/>
            <a:ext cx="211066" cy="2044243"/>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677025" y="2996972"/>
            <a:ext cx="211066" cy="3149599"/>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685801" y="711427"/>
            <a:ext cx="211066" cy="2863392"/>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696433" y="3822470"/>
            <a:ext cx="211066" cy="2324101"/>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89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2" name="Oval 1"/>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Oval 2"/>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8" name="Straight Connector 7"/>
          <p:cNvCxnSpPr/>
          <p:nvPr/>
        </p:nvCxnSpPr>
        <p:spPr>
          <a:xfrm flipV="1">
            <a:off x="318727" y="5163671"/>
            <a:ext cx="0" cy="1546411"/>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1850327" y="221877"/>
            <a:ext cx="0" cy="4292066"/>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19" name="Rectangle 18"/>
          <p:cNvSpPr/>
          <p:nvPr/>
        </p:nvSpPr>
        <p:spPr>
          <a:xfrm>
            <a:off x="8878584" y="1283561"/>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878584" y="3530197"/>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224220" y="1283561"/>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24220" y="3530197"/>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69856" y="1283561"/>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69856" y="3530197"/>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5492" y="1283561"/>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15492" y="3530197"/>
            <a:ext cx="2397925" cy="2044242"/>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953188" y="1703302"/>
            <a:ext cx="2322533" cy="1204760"/>
            <a:chOff x="953188" y="1726256"/>
            <a:chExt cx="2322533" cy="1204760"/>
          </a:xfrm>
        </p:grpSpPr>
        <p:grpSp>
          <p:nvGrpSpPr>
            <p:cNvPr id="23" name="Group 22"/>
            <p:cNvGrpSpPr/>
            <p:nvPr/>
          </p:nvGrpSpPr>
          <p:grpSpPr>
            <a:xfrm>
              <a:off x="1754050" y="1726256"/>
              <a:ext cx="720808" cy="745557"/>
              <a:chOff x="2193925" y="4683125"/>
              <a:chExt cx="369888" cy="382588"/>
            </a:xfrm>
            <a:solidFill>
              <a:srgbClr val="2E2E2E"/>
            </a:solidFill>
          </p:grpSpPr>
          <p:sp>
            <p:nvSpPr>
              <p:cNvPr id="24" name="Freeform 5"/>
              <p:cNvSpPr>
                <a:spLocks noEditPoints="1"/>
              </p:cNvSpPr>
              <p:nvPr/>
            </p:nvSpPr>
            <p:spPr bwMode="auto">
              <a:xfrm>
                <a:off x="2193925" y="4683125"/>
                <a:ext cx="369888" cy="382588"/>
              </a:xfrm>
              <a:custGeom>
                <a:avLst/>
                <a:gdLst>
                  <a:gd name="T0" fmla="*/ 1200 w 1440"/>
                  <a:gd name="T1" fmla="*/ 720 h 1488"/>
                  <a:gd name="T2" fmla="*/ 1080 w 1440"/>
                  <a:gd name="T3" fmla="*/ 0 h 1488"/>
                  <a:gd name="T4" fmla="*/ 240 w 1440"/>
                  <a:gd name="T5" fmla="*/ 120 h 1488"/>
                  <a:gd name="T6" fmla="*/ 120 w 1440"/>
                  <a:gd name="T7" fmla="*/ 720 h 1488"/>
                  <a:gd name="T8" fmla="*/ 0 w 1440"/>
                  <a:gd name="T9" fmla="*/ 1320 h 1488"/>
                  <a:gd name="T10" fmla="*/ 240 w 1440"/>
                  <a:gd name="T11" fmla="*/ 1392 h 1488"/>
                  <a:gd name="T12" fmla="*/ 312 w 1440"/>
                  <a:gd name="T13" fmla="*/ 1488 h 1488"/>
                  <a:gd name="T14" fmla="*/ 1200 w 1440"/>
                  <a:gd name="T15" fmla="*/ 1416 h 1488"/>
                  <a:gd name="T16" fmla="*/ 1368 w 1440"/>
                  <a:gd name="T17" fmla="*/ 1392 h 1488"/>
                  <a:gd name="T18" fmla="*/ 1440 w 1440"/>
                  <a:gd name="T19" fmla="*/ 840 h 1488"/>
                  <a:gd name="T20" fmla="*/ 1320 w 1440"/>
                  <a:gd name="T21" fmla="*/ 768 h 1488"/>
                  <a:gd name="T22" fmla="*/ 1392 w 1440"/>
                  <a:gd name="T23" fmla="*/ 864 h 1488"/>
                  <a:gd name="T24" fmla="*/ 1200 w 1440"/>
                  <a:gd name="T25" fmla="*/ 768 h 1488"/>
                  <a:gd name="T26" fmla="*/ 288 w 1440"/>
                  <a:gd name="T27" fmla="*/ 120 h 1488"/>
                  <a:gd name="T28" fmla="*/ 1080 w 1440"/>
                  <a:gd name="T29" fmla="*/ 48 h 1488"/>
                  <a:gd name="T30" fmla="*/ 1152 w 1440"/>
                  <a:gd name="T31" fmla="*/ 240 h 1488"/>
                  <a:gd name="T32" fmla="*/ 792 w 1440"/>
                  <a:gd name="T33" fmla="*/ 144 h 1488"/>
                  <a:gd name="T34" fmla="*/ 672 w 1440"/>
                  <a:gd name="T35" fmla="*/ 120 h 1488"/>
                  <a:gd name="T36" fmla="*/ 648 w 1440"/>
                  <a:gd name="T37" fmla="*/ 240 h 1488"/>
                  <a:gd name="T38" fmla="*/ 288 w 1440"/>
                  <a:gd name="T39" fmla="*/ 120 h 1488"/>
                  <a:gd name="T40" fmla="*/ 744 w 1440"/>
                  <a:gd name="T41" fmla="*/ 360 h 1488"/>
                  <a:gd name="T42" fmla="*/ 696 w 1440"/>
                  <a:gd name="T43" fmla="*/ 168 h 1488"/>
                  <a:gd name="T44" fmla="*/ 48 w 1440"/>
                  <a:gd name="T45" fmla="*/ 840 h 1488"/>
                  <a:gd name="T46" fmla="*/ 240 w 1440"/>
                  <a:gd name="T47" fmla="*/ 768 h 1488"/>
                  <a:gd name="T48" fmla="*/ 48 w 1440"/>
                  <a:gd name="T49" fmla="*/ 864 h 1488"/>
                  <a:gd name="T50" fmla="*/ 72 w 1440"/>
                  <a:gd name="T51" fmla="*/ 1344 h 1488"/>
                  <a:gd name="T52" fmla="*/ 48 w 1440"/>
                  <a:gd name="T53" fmla="*/ 912 h 1488"/>
                  <a:gd name="T54" fmla="*/ 240 w 1440"/>
                  <a:gd name="T55" fmla="*/ 1344 h 1488"/>
                  <a:gd name="T56" fmla="*/ 1152 w 1440"/>
                  <a:gd name="T57" fmla="*/ 1416 h 1488"/>
                  <a:gd name="T58" fmla="*/ 312 w 1440"/>
                  <a:gd name="T59" fmla="*/ 1440 h 1488"/>
                  <a:gd name="T60" fmla="*/ 288 w 1440"/>
                  <a:gd name="T61" fmla="*/ 288 h 1488"/>
                  <a:gd name="T62" fmla="*/ 648 w 1440"/>
                  <a:gd name="T63" fmla="*/ 384 h 1488"/>
                  <a:gd name="T64" fmla="*/ 768 w 1440"/>
                  <a:gd name="T65" fmla="*/ 408 h 1488"/>
                  <a:gd name="T66" fmla="*/ 792 w 1440"/>
                  <a:gd name="T67" fmla="*/ 288 h 1488"/>
                  <a:gd name="T68" fmla="*/ 1152 w 1440"/>
                  <a:gd name="T69" fmla="*/ 1416 h 1488"/>
                  <a:gd name="T70" fmla="*/ 1368 w 1440"/>
                  <a:gd name="T71" fmla="*/ 1344 h 1488"/>
                  <a:gd name="T72" fmla="*/ 1200 w 1440"/>
                  <a:gd name="T73" fmla="*/ 912 h 1488"/>
                  <a:gd name="T74" fmla="*/ 1392 w 1440"/>
                  <a:gd name="T75" fmla="*/ 1320 h 1488"/>
                  <a:gd name="T76" fmla="*/ 1392 w 1440"/>
                  <a:gd name="T77" fmla="*/ 132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1488">
                    <a:moveTo>
                      <a:pt x="1320" y="720"/>
                    </a:moveTo>
                    <a:cubicBezTo>
                      <a:pt x="1200" y="720"/>
                      <a:pt x="1200" y="720"/>
                      <a:pt x="1200" y="720"/>
                    </a:cubicBezTo>
                    <a:cubicBezTo>
                      <a:pt x="1200" y="120"/>
                      <a:pt x="1200" y="120"/>
                      <a:pt x="1200" y="120"/>
                    </a:cubicBezTo>
                    <a:cubicBezTo>
                      <a:pt x="1200" y="54"/>
                      <a:pt x="1146" y="0"/>
                      <a:pt x="1080" y="0"/>
                    </a:cubicBezTo>
                    <a:cubicBezTo>
                      <a:pt x="360" y="0"/>
                      <a:pt x="360" y="0"/>
                      <a:pt x="360" y="0"/>
                    </a:cubicBezTo>
                    <a:cubicBezTo>
                      <a:pt x="294" y="0"/>
                      <a:pt x="240" y="54"/>
                      <a:pt x="240" y="120"/>
                    </a:cubicBezTo>
                    <a:cubicBezTo>
                      <a:pt x="240" y="720"/>
                      <a:pt x="240" y="720"/>
                      <a:pt x="240" y="720"/>
                    </a:cubicBezTo>
                    <a:cubicBezTo>
                      <a:pt x="120" y="720"/>
                      <a:pt x="120" y="720"/>
                      <a:pt x="120" y="720"/>
                    </a:cubicBezTo>
                    <a:cubicBezTo>
                      <a:pt x="54" y="720"/>
                      <a:pt x="0" y="774"/>
                      <a:pt x="0" y="840"/>
                    </a:cubicBezTo>
                    <a:cubicBezTo>
                      <a:pt x="0" y="1320"/>
                      <a:pt x="0" y="1320"/>
                      <a:pt x="0" y="1320"/>
                    </a:cubicBezTo>
                    <a:cubicBezTo>
                      <a:pt x="0" y="1360"/>
                      <a:pt x="32" y="1392"/>
                      <a:pt x="72" y="1392"/>
                    </a:cubicBezTo>
                    <a:cubicBezTo>
                      <a:pt x="240" y="1392"/>
                      <a:pt x="240" y="1392"/>
                      <a:pt x="240" y="1392"/>
                    </a:cubicBezTo>
                    <a:cubicBezTo>
                      <a:pt x="240" y="1416"/>
                      <a:pt x="240" y="1416"/>
                      <a:pt x="240" y="1416"/>
                    </a:cubicBezTo>
                    <a:cubicBezTo>
                      <a:pt x="240" y="1456"/>
                      <a:pt x="272" y="1488"/>
                      <a:pt x="312" y="1488"/>
                    </a:cubicBezTo>
                    <a:cubicBezTo>
                      <a:pt x="1128" y="1488"/>
                      <a:pt x="1128" y="1488"/>
                      <a:pt x="1128" y="1488"/>
                    </a:cubicBezTo>
                    <a:cubicBezTo>
                      <a:pt x="1168" y="1488"/>
                      <a:pt x="1200" y="1456"/>
                      <a:pt x="1200" y="1416"/>
                    </a:cubicBezTo>
                    <a:cubicBezTo>
                      <a:pt x="1200" y="1392"/>
                      <a:pt x="1200" y="1392"/>
                      <a:pt x="1200" y="1392"/>
                    </a:cubicBezTo>
                    <a:cubicBezTo>
                      <a:pt x="1368" y="1392"/>
                      <a:pt x="1368" y="1392"/>
                      <a:pt x="1368" y="1392"/>
                    </a:cubicBezTo>
                    <a:cubicBezTo>
                      <a:pt x="1408" y="1392"/>
                      <a:pt x="1440" y="1360"/>
                      <a:pt x="1440" y="1320"/>
                    </a:cubicBezTo>
                    <a:cubicBezTo>
                      <a:pt x="1440" y="840"/>
                      <a:pt x="1440" y="840"/>
                      <a:pt x="1440" y="840"/>
                    </a:cubicBezTo>
                    <a:cubicBezTo>
                      <a:pt x="1440" y="774"/>
                      <a:pt x="1386" y="720"/>
                      <a:pt x="1320" y="720"/>
                    </a:cubicBezTo>
                    <a:close/>
                    <a:moveTo>
                      <a:pt x="1320" y="768"/>
                    </a:moveTo>
                    <a:cubicBezTo>
                      <a:pt x="1360" y="768"/>
                      <a:pt x="1392" y="800"/>
                      <a:pt x="1392" y="840"/>
                    </a:cubicBezTo>
                    <a:cubicBezTo>
                      <a:pt x="1392" y="864"/>
                      <a:pt x="1392" y="864"/>
                      <a:pt x="1392" y="864"/>
                    </a:cubicBezTo>
                    <a:cubicBezTo>
                      <a:pt x="1200" y="864"/>
                      <a:pt x="1200" y="864"/>
                      <a:pt x="1200" y="864"/>
                    </a:cubicBezTo>
                    <a:cubicBezTo>
                      <a:pt x="1200" y="768"/>
                      <a:pt x="1200" y="768"/>
                      <a:pt x="1200" y="768"/>
                    </a:cubicBezTo>
                    <a:lnTo>
                      <a:pt x="1320" y="768"/>
                    </a:lnTo>
                    <a:close/>
                    <a:moveTo>
                      <a:pt x="288" y="120"/>
                    </a:moveTo>
                    <a:cubicBezTo>
                      <a:pt x="288" y="80"/>
                      <a:pt x="320" y="48"/>
                      <a:pt x="360" y="48"/>
                    </a:cubicBezTo>
                    <a:cubicBezTo>
                      <a:pt x="1080" y="48"/>
                      <a:pt x="1080" y="48"/>
                      <a:pt x="1080" y="48"/>
                    </a:cubicBezTo>
                    <a:cubicBezTo>
                      <a:pt x="1120" y="48"/>
                      <a:pt x="1152" y="80"/>
                      <a:pt x="1152" y="120"/>
                    </a:cubicBezTo>
                    <a:cubicBezTo>
                      <a:pt x="1152" y="240"/>
                      <a:pt x="1152" y="240"/>
                      <a:pt x="1152" y="240"/>
                    </a:cubicBezTo>
                    <a:cubicBezTo>
                      <a:pt x="792" y="240"/>
                      <a:pt x="792" y="240"/>
                      <a:pt x="792" y="240"/>
                    </a:cubicBezTo>
                    <a:cubicBezTo>
                      <a:pt x="792" y="144"/>
                      <a:pt x="792" y="144"/>
                      <a:pt x="792" y="144"/>
                    </a:cubicBezTo>
                    <a:cubicBezTo>
                      <a:pt x="792" y="131"/>
                      <a:pt x="781" y="120"/>
                      <a:pt x="768" y="120"/>
                    </a:cubicBezTo>
                    <a:cubicBezTo>
                      <a:pt x="672" y="120"/>
                      <a:pt x="672" y="120"/>
                      <a:pt x="672" y="120"/>
                    </a:cubicBezTo>
                    <a:cubicBezTo>
                      <a:pt x="659" y="120"/>
                      <a:pt x="648" y="131"/>
                      <a:pt x="648" y="144"/>
                    </a:cubicBezTo>
                    <a:cubicBezTo>
                      <a:pt x="648" y="240"/>
                      <a:pt x="648" y="240"/>
                      <a:pt x="648" y="240"/>
                    </a:cubicBezTo>
                    <a:cubicBezTo>
                      <a:pt x="288" y="240"/>
                      <a:pt x="288" y="240"/>
                      <a:pt x="288" y="240"/>
                    </a:cubicBezTo>
                    <a:lnTo>
                      <a:pt x="288" y="120"/>
                    </a:lnTo>
                    <a:close/>
                    <a:moveTo>
                      <a:pt x="744" y="168"/>
                    </a:moveTo>
                    <a:cubicBezTo>
                      <a:pt x="744" y="360"/>
                      <a:pt x="744" y="360"/>
                      <a:pt x="744" y="360"/>
                    </a:cubicBezTo>
                    <a:cubicBezTo>
                      <a:pt x="696" y="360"/>
                      <a:pt x="696" y="360"/>
                      <a:pt x="696" y="360"/>
                    </a:cubicBezTo>
                    <a:cubicBezTo>
                      <a:pt x="696" y="168"/>
                      <a:pt x="696" y="168"/>
                      <a:pt x="696" y="168"/>
                    </a:cubicBezTo>
                    <a:lnTo>
                      <a:pt x="744" y="168"/>
                    </a:lnTo>
                    <a:close/>
                    <a:moveTo>
                      <a:pt x="48" y="840"/>
                    </a:moveTo>
                    <a:cubicBezTo>
                      <a:pt x="48" y="800"/>
                      <a:pt x="80" y="768"/>
                      <a:pt x="120" y="768"/>
                    </a:cubicBezTo>
                    <a:cubicBezTo>
                      <a:pt x="240" y="768"/>
                      <a:pt x="240" y="768"/>
                      <a:pt x="240" y="768"/>
                    </a:cubicBezTo>
                    <a:cubicBezTo>
                      <a:pt x="240" y="864"/>
                      <a:pt x="240" y="864"/>
                      <a:pt x="240" y="864"/>
                    </a:cubicBezTo>
                    <a:cubicBezTo>
                      <a:pt x="48" y="864"/>
                      <a:pt x="48" y="864"/>
                      <a:pt x="48" y="864"/>
                    </a:cubicBezTo>
                    <a:lnTo>
                      <a:pt x="48" y="840"/>
                    </a:lnTo>
                    <a:close/>
                    <a:moveTo>
                      <a:pt x="72" y="1344"/>
                    </a:moveTo>
                    <a:cubicBezTo>
                      <a:pt x="59" y="1344"/>
                      <a:pt x="48" y="1333"/>
                      <a:pt x="48" y="1320"/>
                    </a:cubicBezTo>
                    <a:cubicBezTo>
                      <a:pt x="48" y="912"/>
                      <a:pt x="48" y="912"/>
                      <a:pt x="48" y="912"/>
                    </a:cubicBezTo>
                    <a:cubicBezTo>
                      <a:pt x="240" y="912"/>
                      <a:pt x="240" y="912"/>
                      <a:pt x="240" y="912"/>
                    </a:cubicBezTo>
                    <a:cubicBezTo>
                      <a:pt x="240" y="1344"/>
                      <a:pt x="240" y="1344"/>
                      <a:pt x="240" y="1344"/>
                    </a:cubicBezTo>
                    <a:lnTo>
                      <a:pt x="72" y="1344"/>
                    </a:lnTo>
                    <a:close/>
                    <a:moveTo>
                      <a:pt x="1152" y="1416"/>
                    </a:moveTo>
                    <a:cubicBezTo>
                      <a:pt x="1152" y="1429"/>
                      <a:pt x="1141" y="1440"/>
                      <a:pt x="1128" y="1440"/>
                    </a:cubicBezTo>
                    <a:cubicBezTo>
                      <a:pt x="312" y="1440"/>
                      <a:pt x="312" y="1440"/>
                      <a:pt x="312" y="1440"/>
                    </a:cubicBezTo>
                    <a:cubicBezTo>
                      <a:pt x="299" y="1440"/>
                      <a:pt x="288" y="1429"/>
                      <a:pt x="288" y="1416"/>
                    </a:cubicBezTo>
                    <a:cubicBezTo>
                      <a:pt x="288" y="288"/>
                      <a:pt x="288" y="288"/>
                      <a:pt x="288" y="288"/>
                    </a:cubicBezTo>
                    <a:cubicBezTo>
                      <a:pt x="648" y="288"/>
                      <a:pt x="648" y="288"/>
                      <a:pt x="648" y="288"/>
                    </a:cubicBezTo>
                    <a:cubicBezTo>
                      <a:pt x="648" y="384"/>
                      <a:pt x="648" y="384"/>
                      <a:pt x="648" y="384"/>
                    </a:cubicBezTo>
                    <a:cubicBezTo>
                      <a:pt x="648" y="397"/>
                      <a:pt x="659" y="408"/>
                      <a:pt x="672" y="408"/>
                    </a:cubicBezTo>
                    <a:cubicBezTo>
                      <a:pt x="768" y="408"/>
                      <a:pt x="768" y="408"/>
                      <a:pt x="768" y="408"/>
                    </a:cubicBezTo>
                    <a:cubicBezTo>
                      <a:pt x="781" y="408"/>
                      <a:pt x="792" y="397"/>
                      <a:pt x="792" y="384"/>
                    </a:cubicBezTo>
                    <a:cubicBezTo>
                      <a:pt x="792" y="288"/>
                      <a:pt x="792" y="288"/>
                      <a:pt x="792" y="288"/>
                    </a:cubicBezTo>
                    <a:cubicBezTo>
                      <a:pt x="1152" y="288"/>
                      <a:pt x="1152" y="288"/>
                      <a:pt x="1152" y="288"/>
                    </a:cubicBezTo>
                    <a:lnTo>
                      <a:pt x="1152" y="1416"/>
                    </a:lnTo>
                    <a:close/>
                    <a:moveTo>
                      <a:pt x="1392" y="1320"/>
                    </a:moveTo>
                    <a:cubicBezTo>
                      <a:pt x="1392" y="1333"/>
                      <a:pt x="1381" y="1344"/>
                      <a:pt x="1368" y="1344"/>
                    </a:cubicBezTo>
                    <a:cubicBezTo>
                      <a:pt x="1200" y="1344"/>
                      <a:pt x="1200" y="1344"/>
                      <a:pt x="1200" y="1344"/>
                    </a:cubicBezTo>
                    <a:cubicBezTo>
                      <a:pt x="1200" y="912"/>
                      <a:pt x="1200" y="912"/>
                      <a:pt x="1200" y="912"/>
                    </a:cubicBezTo>
                    <a:cubicBezTo>
                      <a:pt x="1392" y="912"/>
                      <a:pt x="1392" y="912"/>
                      <a:pt x="1392" y="912"/>
                    </a:cubicBezTo>
                    <a:lnTo>
                      <a:pt x="1392" y="1320"/>
                    </a:lnTo>
                    <a:close/>
                    <a:moveTo>
                      <a:pt x="1392" y="1320"/>
                    </a:moveTo>
                    <a:cubicBezTo>
                      <a:pt x="1392" y="1320"/>
                      <a:pt x="1392" y="1320"/>
                      <a:pt x="1392" y="1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p:nvSpPr>
            <p:spPr bwMode="auto">
              <a:xfrm>
                <a:off x="2286000" y="4911725"/>
                <a:ext cx="185738" cy="117475"/>
              </a:xfrm>
              <a:custGeom>
                <a:avLst/>
                <a:gdLst>
                  <a:gd name="T0" fmla="*/ 696 w 720"/>
                  <a:gd name="T1" fmla="*/ 0 h 456"/>
                  <a:gd name="T2" fmla="*/ 24 w 720"/>
                  <a:gd name="T3" fmla="*/ 0 h 456"/>
                  <a:gd name="T4" fmla="*/ 0 w 720"/>
                  <a:gd name="T5" fmla="*/ 24 h 456"/>
                  <a:gd name="T6" fmla="*/ 0 w 720"/>
                  <a:gd name="T7" fmla="*/ 384 h 456"/>
                  <a:gd name="T8" fmla="*/ 72 w 720"/>
                  <a:gd name="T9" fmla="*/ 456 h 456"/>
                  <a:gd name="T10" fmla="*/ 648 w 720"/>
                  <a:gd name="T11" fmla="*/ 456 h 456"/>
                  <a:gd name="T12" fmla="*/ 720 w 720"/>
                  <a:gd name="T13" fmla="*/ 384 h 456"/>
                  <a:gd name="T14" fmla="*/ 720 w 720"/>
                  <a:gd name="T15" fmla="*/ 24 h 456"/>
                  <a:gd name="T16" fmla="*/ 696 w 720"/>
                  <a:gd name="T17" fmla="*/ 0 h 456"/>
                  <a:gd name="T18" fmla="*/ 48 w 720"/>
                  <a:gd name="T19" fmla="*/ 48 h 456"/>
                  <a:gd name="T20" fmla="*/ 672 w 720"/>
                  <a:gd name="T21" fmla="*/ 48 h 456"/>
                  <a:gd name="T22" fmla="*/ 672 w 720"/>
                  <a:gd name="T23" fmla="*/ 120 h 456"/>
                  <a:gd name="T24" fmla="*/ 48 w 720"/>
                  <a:gd name="T25" fmla="*/ 120 h 456"/>
                  <a:gd name="T26" fmla="*/ 48 w 720"/>
                  <a:gd name="T27" fmla="*/ 48 h 456"/>
                  <a:gd name="T28" fmla="*/ 672 w 720"/>
                  <a:gd name="T29" fmla="*/ 384 h 456"/>
                  <a:gd name="T30" fmla="*/ 648 w 720"/>
                  <a:gd name="T31" fmla="*/ 408 h 456"/>
                  <a:gd name="T32" fmla="*/ 72 w 720"/>
                  <a:gd name="T33" fmla="*/ 408 h 456"/>
                  <a:gd name="T34" fmla="*/ 48 w 720"/>
                  <a:gd name="T35" fmla="*/ 384 h 456"/>
                  <a:gd name="T36" fmla="*/ 48 w 720"/>
                  <a:gd name="T37" fmla="*/ 168 h 456"/>
                  <a:gd name="T38" fmla="*/ 672 w 720"/>
                  <a:gd name="T39" fmla="*/ 168 h 456"/>
                  <a:gd name="T40" fmla="*/ 672 w 720"/>
                  <a:gd name="T41" fmla="*/ 384 h 456"/>
                  <a:gd name="T42" fmla="*/ 672 w 720"/>
                  <a:gd name="T43" fmla="*/ 384 h 456"/>
                  <a:gd name="T44" fmla="*/ 672 w 720"/>
                  <a:gd name="T45" fmla="*/ 38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456">
                    <a:moveTo>
                      <a:pt x="696" y="0"/>
                    </a:moveTo>
                    <a:cubicBezTo>
                      <a:pt x="24" y="0"/>
                      <a:pt x="24" y="0"/>
                      <a:pt x="24" y="0"/>
                    </a:cubicBezTo>
                    <a:cubicBezTo>
                      <a:pt x="11" y="0"/>
                      <a:pt x="0" y="11"/>
                      <a:pt x="0" y="24"/>
                    </a:cubicBezTo>
                    <a:cubicBezTo>
                      <a:pt x="0" y="384"/>
                      <a:pt x="0" y="384"/>
                      <a:pt x="0" y="384"/>
                    </a:cubicBezTo>
                    <a:cubicBezTo>
                      <a:pt x="0" y="424"/>
                      <a:pt x="32" y="456"/>
                      <a:pt x="72" y="456"/>
                    </a:cubicBezTo>
                    <a:cubicBezTo>
                      <a:pt x="648" y="456"/>
                      <a:pt x="648" y="456"/>
                      <a:pt x="648" y="456"/>
                    </a:cubicBezTo>
                    <a:cubicBezTo>
                      <a:pt x="688" y="456"/>
                      <a:pt x="720" y="424"/>
                      <a:pt x="720" y="384"/>
                    </a:cubicBezTo>
                    <a:cubicBezTo>
                      <a:pt x="720" y="24"/>
                      <a:pt x="720" y="24"/>
                      <a:pt x="720" y="24"/>
                    </a:cubicBezTo>
                    <a:cubicBezTo>
                      <a:pt x="720" y="11"/>
                      <a:pt x="709" y="0"/>
                      <a:pt x="696" y="0"/>
                    </a:cubicBezTo>
                    <a:close/>
                    <a:moveTo>
                      <a:pt x="48" y="48"/>
                    </a:moveTo>
                    <a:cubicBezTo>
                      <a:pt x="672" y="48"/>
                      <a:pt x="672" y="48"/>
                      <a:pt x="672" y="48"/>
                    </a:cubicBezTo>
                    <a:cubicBezTo>
                      <a:pt x="672" y="120"/>
                      <a:pt x="672" y="120"/>
                      <a:pt x="672" y="120"/>
                    </a:cubicBezTo>
                    <a:cubicBezTo>
                      <a:pt x="48" y="120"/>
                      <a:pt x="48" y="120"/>
                      <a:pt x="48" y="120"/>
                    </a:cubicBezTo>
                    <a:lnTo>
                      <a:pt x="48" y="48"/>
                    </a:lnTo>
                    <a:close/>
                    <a:moveTo>
                      <a:pt x="672" y="384"/>
                    </a:moveTo>
                    <a:cubicBezTo>
                      <a:pt x="672" y="397"/>
                      <a:pt x="661" y="408"/>
                      <a:pt x="648" y="408"/>
                    </a:cubicBezTo>
                    <a:cubicBezTo>
                      <a:pt x="72" y="408"/>
                      <a:pt x="72" y="408"/>
                      <a:pt x="72" y="408"/>
                    </a:cubicBezTo>
                    <a:cubicBezTo>
                      <a:pt x="59" y="408"/>
                      <a:pt x="48" y="397"/>
                      <a:pt x="48" y="384"/>
                    </a:cubicBezTo>
                    <a:cubicBezTo>
                      <a:pt x="48" y="168"/>
                      <a:pt x="48" y="168"/>
                      <a:pt x="48" y="168"/>
                    </a:cubicBezTo>
                    <a:cubicBezTo>
                      <a:pt x="672" y="168"/>
                      <a:pt x="672" y="168"/>
                      <a:pt x="672" y="168"/>
                    </a:cubicBezTo>
                    <a:lnTo>
                      <a:pt x="672" y="384"/>
                    </a:lnTo>
                    <a:close/>
                    <a:moveTo>
                      <a:pt x="672" y="384"/>
                    </a:moveTo>
                    <a:cubicBezTo>
                      <a:pt x="672" y="384"/>
                      <a:pt x="672" y="384"/>
                      <a:pt x="672" y="38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noEditPoints="1"/>
              </p:cNvSpPr>
              <p:nvPr/>
            </p:nvSpPr>
            <p:spPr bwMode="auto">
              <a:xfrm>
                <a:off x="2274888" y="5035550"/>
                <a:ext cx="49213" cy="11113"/>
              </a:xfrm>
              <a:custGeom>
                <a:avLst/>
                <a:gdLst>
                  <a:gd name="T0" fmla="*/ 168 w 192"/>
                  <a:gd name="T1" fmla="*/ 0 h 48"/>
                  <a:gd name="T2" fmla="*/ 24 w 192"/>
                  <a:gd name="T3" fmla="*/ 0 h 48"/>
                  <a:gd name="T4" fmla="*/ 0 w 192"/>
                  <a:gd name="T5" fmla="*/ 24 h 48"/>
                  <a:gd name="T6" fmla="*/ 24 w 192"/>
                  <a:gd name="T7" fmla="*/ 48 h 48"/>
                  <a:gd name="T8" fmla="*/ 168 w 192"/>
                  <a:gd name="T9" fmla="*/ 48 h 48"/>
                  <a:gd name="T10" fmla="*/ 192 w 192"/>
                  <a:gd name="T11" fmla="*/ 24 h 48"/>
                  <a:gd name="T12" fmla="*/ 168 w 192"/>
                  <a:gd name="T13" fmla="*/ 0 h 48"/>
                  <a:gd name="T14" fmla="*/ 168 w 192"/>
                  <a:gd name="T15" fmla="*/ 0 h 48"/>
                  <a:gd name="T16" fmla="*/ 168 w 19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48">
                    <a:moveTo>
                      <a:pt x="168" y="0"/>
                    </a:moveTo>
                    <a:cubicBezTo>
                      <a:pt x="24" y="0"/>
                      <a:pt x="24" y="0"/>
                      <a:pt x="24" y="0"/>
                    </a:cubicBezTo>
                    <a:cubicBezTo>
                      <a:pt x="11" y="0"/>
                      <a:pt x="0" y="11"/>
                      <a:pt x="0" y="24"/>
                    </a:cubicBezTo>
                    <a:cubicBezTo>
                      <a:pt x="0" y="37"/>
                      <a:pt x="11" y="48"/>
                      <a:pt x="24" y="48"/>
                    </a:cubicBezTo>
                    <a:cubicBezTo>
                      <a:pt x="168" y="48"/>
                      <a:pt x="168" y="48"/>
                      <a:pt x="168" y="48"/>
                    </a:cubicBezTo>
                    <a:cubicBezTo>
                      <a:pt x="181" y="48"/>
                      <a:pt x="192" y="37"/>
                      <a:pt x="192" y="24"/>
                    </a:cubicBezTo>
                    <a:cubicBezTo>
                      <a:pt x="192" y="11"/>
                      <a:pt x="181" y="0"/>
                      <a:pt x="168" y="0"/>
                    </a:cubicBezTo>
                    <a:close/>
                    <a:moveTo>
                      <a:pt x="168" y="0"/>
                    </a:moveTo>
                    <a:cubicBezTo>
                      <a:pt x="168" y="0"/>
                      <a:pt x="168" y="0"/>
                      <a:pt x="1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noEditPoints="1"/>
              </p:cNvSpPr>
              <p:nvPr/>
            </p:nvSpPr>
            <p:spPr bwMode="auto">
              <a:xfrm>
                <a:off x="2328863" y="5035550"/>
                <a:ext cx="19050" cy="11113"/>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p:nvSpPr>
            <p:spPr bwMode="auto">
              <a:xfrm>
                <a:off x="2322513" y="4800600"/>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p:nvSpPr>
            <p:spPr bwMode="auto">
              <a:xfrm>
                <a:off x="2384425" y="4800600"/>
                <a:ext cx="50800"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953188" y="2592462"/>
              <a:ext cx="2322533" cy="338554"/>
            </a:xfrm>
            <a:prstGeom prst="rect">
              <a:avLst/>
            </a:prstGeom>
            <a:noFill/>
          </p:spPr>
          <p:txBody>
            <a:bodyPr wrap="square" rtlCol="0">
              <a:spAutoFit/>
            </a:bodyPr>
            <a:lstStyle/>
            <a:p>
              <a:pPr algn="ctr"/>
              <a:r>
                <a:rPr lang="en-US" sz="1600" b="1">
                  <a:solidFill>
                    <a:srgbClr val="2E2E2E"/>
                  </a:solidFill>
                </a:rPr>
                <a:t>Delivery</a:t>
              </a:r>
            </a:p>
          </p:txBody>
        </p:sp>
      </p:grpSp>
      <p:grpSp>
        <p:nvGrpSpPr>
          <p:cNvPr id="40" name="Group 39"/>
          <p:cNvGrpSpPr/>
          <p:nvPr/>
        </p:nvGrpSpPr>
        <p:grpSpPr>
          <a:xfrm>
            <a:off x="3607552" y="4028825"/>
            <a:ext cx="2322533" cy="1046986"/>
            <a:chOff x="8811527" y="1619630"/>
            <a:chExt cx="2322533" cy="1046986"/>
          </a:xfrm>
        </p:grpSpPr>
        <p:grpSp>
          <p:nvGrpSpPr>
            <p:cNvPr id="32" name="Group 31"/>
            <p:cNvGrpSpPr/>
            <p:nvPr/>
          </p:nvGrpSpPr>
          <p:grpSpPr>
            <a:xfrm>
              <a:off x="9601564" y="1619630"/>
              <a:ext cx="742460" cy="430008"/>
              <a:chOff x="4465638" y="3419235"/>
              <a:chExt cx="381000" cy="220662"/>
            </a:xfrm>
            <a:solidFill>
              <a:srgbClr val="2E2E2E"/>
            </a:solidFill>
          </p:grpSpPr>
          <p:sp>
            <p:nvSpPr>
              <p:cNvPr id="33" name="Freeform 14"/>
              <p:cNvSpPr>
                <a:spLocks noEditPoints="1"/>
              </p:cNvSpPr>
              <p:nvPr/>
            </p:nvSpPr>
            <p:spPr bwMode="auto">
              <a:xfrm>
                <a:off x="4465638" y="3419235"/>
                <a:ext cx="381000" cy="220662"/>
              </a:xfrm>
              <a:custGeom>
                <a:avLst/>
                <a:gdLst>
                  <a:gd name="T0" fmla="*/ 1368 w 1488"/>
                  <a:gd name="T1" fmla="*/ 0 h 864"/>
                  <a:gd name="T2" fmla="*/ 120 w 1488"/>
                  <a:gd name="T3" fmla="*/ 0 h 864"/>
                  <a:gd name="T4" fmla="*/ 0 w 1488"/>
                  <a:gd name="T5" fmla="*/ 120 h 864"/>
                  <a:gd name="T6" fmla="*/ 0 w 1488"/>
                  <a:gd name="T7" fmla="*/ 744 h 864"/>
                  <a:gd name="T8" fmla="*/ 120 w 1488"/>
                  <a:gd name="T9" fmla="*/ 864 h 864"/>
                  <a:gd name="T10" fmla="*/ 1368 w 1488"/>
                  <a:gd name="T11" fmla="*/ 864 h 864"/>
                  <a:gd name="T12" fmla="*/ 1488 w 1488"/>
                  <a:gd name="T13" fmla="*/ 744 h 864"/>
                  <a:gd name="T14" fmla="*/ 1488 w 1488"/>
                  <a:gd name="T15" fmla="*/ 120 h 864"/>
                  <a:gd name="T16" fmla="*/ 1368 w 1488"/>
                  <a:gd name="T17" fmla="*/ 0 h 864"/>
                  <a:gd name="T18" fmla="*/ 120 w 1488"/>
                  <a:gd name="T19" fmla="*/ 48 h 864"/>
                  <a:gd name="T20" fmla="*/ 1368 w 1488"/>
                  <a:gd name="T21" fmla="*/ 48 h 864"/>
                  <a:gd name="T22" fmla="*/ 1440 w 1488"/>
                  <a:gd name="T23" fmla="*/ 120 h 864"/>
                  <a:gd name="T24" fmla="*/ 48 w 1488"/>
                  <a:gd name="T25" fmla="*/ 120 h 864"/>
                  <a:gd name="T26" fmla="*/ 120 w 1488"/>
                  <a:gd name="T27" fmla="*/ 48 h 864"/>
                  <a:gd name="T28" fmla="*/ 48 w 1488"/>
                  <a:gd name="T29" fmla="*/ 168 h 864"/>
                  <a:gd name="T30" fmla="*/ 1440 w 1488"/>
                  <a:gd name="T31" fmla="*/ 168 h 864"/>
                  <a:gd name="T32" fmla="*/ 1440 w 1488"/>
                  <a:gd name="T33" fmla="*/ 288 h 864"/>
                  <a:gd name="T34" fmla="*/ 48 w 1488"/>
                  <a:gd name="T35" fmla="*/ 288 h 864"/>
                  <a:gd name="T36" fmla="*/ 48 w 1488"/>
                  <a:gd name="T37" fmla="*/ 168 h 864"/>
                  <a:gd name="T38" fmla="*/ 1368 w 1488"/>
                  <a:gd name="T39" fmla="*/ 816 h 864"/>
                  <a:gd name="T40" fmla="*/ 120 w 1488"/>
                  <a:gd name="T41" fmla="*/ 816 h 864"/>
                  <a:gd name="T42" fmla="*/ 48 w 1488"/>
                  <a:gd name="T43" fmla="*/ 744 h 864"/>
                  <a:gd name="T44" fmla="*/ 48 w 1488"/>
                  <a:gd name="T45" fmla="*/ 336 h 864"/>
                  <a:gd name="T46" fmla="*/ 1440 w 1488"/>
                  <a:gd name="T47" fmla="*/ 336 h 864"/>
                  <a:gd name="T48" fmla="*/ 1440 w 1488"/>
                  <a:gd name="T49" fmla="*/ 744 h 864"/>
                  <a:gd name="T50" fmla="*/ 1368 w 1488"/>
                  <a:gd name="T51" fmla="*/ 816 h 864"/>
                  <a:gd name="T52" fmla="*/ 1368 w 1488"/>
                  <a:gd name="T53" fmla="*/ 816 h 864"/>
                  <a:gd name="T54" fmla="*/ 1368 w 1488"/>
                  <a:gd name="T55" fmla="*/ 81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8" h="864">
                    <a:moveTo>
                      <a:pt x="1368" y="0"/>
                    </a:moveTo>
                    <a:cubicBezTo>
                      <a:pt x="120" y="0"/>
                      <a:pt x="120" y="0"/>
                      <a:pt x="120" y="0"/>
                    </a:cubicBezTo>
                    <a:cubicBezTo>
                      <a:pt x="54" y="0"/>
                      <a:pt x="0" y="54"/>
                      <a:pt x="0" y="120"/>
                    </a:cubicBezTo>
                    <a:cubicBezTo>
                      <a:pt x="0" y="744"/>
                      <a:pt x="0" y="744"/>
                      <a:pt x="0" y="744"/>
                    </a:cubicBezTo>
                    <a:cubicBezTo>
                      <a:pt x="0" y="810"/>
                      <a:pt x="54" y="864"/>
                      <a:pt x="120" y="864"/>
                    </a:cubicBezTo>
                    <a:cubicBezTo>
                      <a:pt x="1368" y="864"/>
                      <a:pt x="1368" y="864"/>
                      <a:pt x="1368" y="864"/>
                    </a:cubicBezTo>
                    <a:cubicBezTo>
                      <a:pt x="1434" y="864"/>
                      <a:pt x="1488" y="810"/>
                      <a:pt x="1488" y="744"/>
                    </a:cubicBezTo>
                    <a:cubicBezTo>
                      <a:pt x="1488" y="120"/>
                      <a:pt x="1488" y="120"/>
                      <a:pt x="1488" y="120"/>
                    </a:cubicBezTo>
                    <a:cubicBezTo>
                      <a:pt x="1488" y="54"/>
                      <a:pt x="1434" y="0"/>
                      <a:pt x="1368" y="0"/>
                    </a:cubicBezTo>
                    <a:close/>
                    <a:moveTo>
                      <a:pt x="120" y="48"/>
                    </a:moveTo>
                    <a:cubicBezTo>
                      <a:pt x="1368" y="48"/>
                      <a:pt x="1368" y="48"/>
                      <a:pt x="1368" y="48"/>
                    </a:cubicBezTo>
                    <a:cubicBezTo>
                      <a:pt x="1408" y="48"/>
                      <a:pt x="1440" y="80"/>
                      <a:pt x="1440" y="120"/>
                    </a:cubicBezTo>
                    <a:cubicBezTo>
                      <a:pt x="48" y="120"/>
                      <a:pt x="48" y="120"/>
                      <a:pt x="48" y="120"/>
                    </a:cubicBezTo>
                    <a:cubicBezTo>
                      <a:pt x="48" y="80"/>
                      <a:pt x="80" y="48"/>
                      <a:pt x="120" y="48"/>
                    </a:cubicBezTo>
                    <a:close/>
                    <a:moveTo>
                      <a:pt x="48" y="168"/>
                    </a:moveTo>
                    <a:cubicBezTo>
                      <a:pt x="1440" y="168"/>
                      <a:pt x="1440" y="168"/>
                      <a:pt x="1440" y="168"/>
                    </a:cubicBezTo>
                    <a:cubicBezTo>
                      <a:pt x="1440" y="288"/>
                      <a:pt x="1440" y="288"/>
                      <a:pt x="1440" y="288"/>
                    </a:cubicBezTo>
                    <a:cubicBezTo>
                      <a:pt x="48" y="288"/>
                      <a:pt x="48" y="288"/>
                      <a:pt x="48" y="288"/>
                    </a:cubicBezTo>
                    <a:lnTo>
                      <a:pt x="48" y="168"/>
                    </a:lnTo>
                    <a:close/>
                    <a:moveTo>
                      <a:pt x="1368" y="816"/>
                    </a:moveTo>
                    <a:cubicBezTo>
                      <a:pt x="120" y="816"/>
                      <a:pt x="120" y="816"/>
                      <a:pt x="120" y="816"/>
                    </a:cubicBezTo>
                    <a:cubicBezTo>
                      <a:pt x="80" y="816"/>
                      <a:pt x="48" y="784"/>
                      <a:pt x="48" y="744"/>
                    </a:cubicBezTo>
                    <a:cubicBezTo>
                      <a:pt x="48" y="336"/>
                      <a:pt x="48" y="336"/>
                      <a:pt x="48" y="336"/>
                    </a:cubicBezTo>
                    <a:cubicBezTo>
                      <a:pt x="1440" y="336"/>
                      <a:pt x="1440" y="336"/>
                      <a:pt x="1440" y="336"/>
                    </a:cubicBezTo>
                    <a:cubicBezTo>
                      <a:pt x="1440" y="744"/>
                      <a:pt x="1440" y="744"/>
                      <a:pt x="1440" y="744"/>
                    </a:cubicBezTo>
                    <a:cubicBezTo>
                      <a:pt x="1440" y="784"/>
                      <a:pt x="1408" y="816"/>
                      <a:pt x="1368" y="816"/>
                    </a:cubicBezTo>
                    <a:close/>
                    <a:moveTo>
                      <a:pt x="1368" y="816"/>
                    </a:moveTo>
                    <a:cubicBezTo>
                      <a:pt x="1368" y="816"/>
                      <a:pt x="1368" y="816"/>
                      <a:pt x="1368" y="8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p:cNvSpPr>
                <a:spLocks noEditPoints="1"/>
              </p:cNvSpPr>
              <p:nvPr/>
            </p:nvSpPr>
            <p:spPr bwMode="auto">
              <a:xfrm>
                <a:off x="4675188" y="3517660"/>
                <a:ext cx="147638" cy="36512"/>
              </a:xfrm>
              <a:custGeom>
                <a:avLst/>
                <a:gdLst>
                  <a:gd name="T0" fmla="*/ 552 w 576"/>
                  <a:gd name="T1" fmla="*/ 0 h 144"/>
                  <a:gd name="T2" fmla="*/ 24 w 576"/>
                  <a:gd name="T3" fmla="*/ 0 h 144"/>
                  <a:gd name="T4" fmla="*/ 0 w 576"/>
                  <a:gd name="T5" fmla="*/ 24 h 144"/>
                  <a:gd name="T6" fmla="*/ 0 w 576"/>
                  <a:gd name="T7" fmla="*/ 120 h 144"/>
                  <a:gd name="T8" fmla="*/ 24 w 576"/>
                  <a:gd name="T9" fmla="*/ 144 h 144"/>
                  <a:gd name="T10" fmla="*/ 552 w 576"/>
                  <a:gd name="T11" fmla="*/ 144 h 144"/>
                  <a:gd name="T12" fmla="*/ 576 w 576"/>
                  <a:gd name="T13" fmla="*/ 120 h 144"/>
                  <a:gd name="T14" fmla="*/ 576 w 576"/>
                  <a:gd name="T15" fmla="*/ 24 h 144"/>
                  <a:gd name="T16" fmla="*/ 552 w 576"/>
                  <a:gd name="T17" fmla="*/ 0 h 144"/>
                  <a:gd name="T18" fmla="*/ 528 w 576"/>
                  <a:gd name="T19" fmla="*/ 96 h 144"/>
                  <a:gd name="T20" fmla="*/ 48 w 576"/>
                  <a:gd name="T21" fmla="*/ 96 h 144"/>
                  <a:gd name="T22" fmla="*/ 48 w 576"/>
                  <a:gd name="T23" fmla="*/ 48 h 144"/>
                  <a:gd name="T24" fmla="*/ 528 w 576"/>
                  <a:gd name="T25" fmla="*/ 48 h 144"/>
                  <a:gd name="T26" fmla="*/ 528 w 576"/>
                  <a:gd name="T27" fmla="*/ 96 h 144"/>
                  <a:gd name="T28" fmla="*/ 528 w 576"/>
                  <a:gd name="T29" fmla="*/ 96 h 144"/>
                  <a:gd name="T30" fmla="*/ 528 w 576"/>
                  <a:gd name="T31"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144">
                    <a:moveTo>
                      <a:pt x="552" y="0"/>
                    </a:moveTo>
                    <a:cubicBezTo>
                      <a:pt x="24" y="0"/>
                      <a:pt x="24" y="0"/>
                      <a:pt x="24" y="0"/>
                    </a:cubicBezTo>
                    <a:cubicBezTo>
                      <a:pt x="11" y="0"/>
                      <a:pt x="0" y="11"/>
                      <a:pt x="0" y="24"/>
                    </a:cubicBezTo>
                    <a:cubicBezTo>
                      <a:pt x="0" y="120"/>
                      <a:pt x="0" y="120"/>
                      <a:pt x="0" y="120"/>
                    </a:cubicBezTo>
                    <a:cubicBezTo>
                      <a:pt x="0" y="133"/>
                      <a:pt x="11" y="144"/>
                      <a:pt x="24" y="144"/>
                    </a:cubicBezTo>
                    <a:cubicBezTo>
                      <a:pt x="552" y="144"/>
                      <a:pt x="552" y="144"/>
                      <a:pt x="552" y="144"/>
                    </a:cubicBezTo>
                    <a:cubicBezTo>
                      <a:pt x="565" y="144"/>
                      <a:pt x="576" y="133"/>
                      <a:pt x="576" y="120"/>
                    </a:cubicBezTo>
                    <a:cubicBezTo>
                      <a:pt x="576" y="24"/>
                      <a:pt x="576" y="24"/>
                      <a:pt x="576" y="24"/>
                    </a:cubicBezTo>
                    <a:cubicBezTo>
                      <a:pt x="576" y="11"/>
                      <a:pt x="565" y="0"/>
                      <a:pt x="552" y="0"/>
                    </a:cubicBezTo>
                    <a:close/>
                    <a:moveTo>
                      <a:pt x="528" y="96"/>
                    </a:moveTo>
                    <a:cubicBezTo>
                      <a:pt x="48" y="96"/>
                      <a:pt x="48" y="96"/>
                      <a:pt x="48" y="96"/>
                    </a:cubicBezTo>
                    <a:cubicBezTo>
                      <a:pt x="48" y="48"/>
                      <a:pt x="48" y="48"/>
                      <a:pt x="48" y="48"/>
                    </a:cubicBezTo>
                    <a:cubicBezTo>
                      <a:pt x="528" y="48"/>
                      <a:pt x="528" y="48"/>
                      <a:pt x="528" y="48"/>
                    </a:cubicBezTo>
                    <a:lnTo>
                      <a:pt x="528" y="96"/>
                    </a:lnTo>
                    <a:close/>
                    <a:moveTo>
                      <a:pt x="528" y="96"/>
                    </a:moveTo>
                    <a:cubicBezTo>
                      <a:pt x="528" y="96"/>
                      <a:pt x="528" y="96"/>
                      <a:pt x="52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6"/>
              <p:cNvSpPr>
                <a:spLocks noEditPoints="1"/>
              </p:cNvSpPr>
              <p:nvPr/>
            </p:nvSpPr>
            <p:spPr bwMode="auto">
              <a:xfrm>
                <a:off x="4754563" y="3560522"/>
                <a:ext cx="68263" cy="12700"/>
              </a:xfrm>
              <a:custGeom>
                <a:avLst/>
                <a:gdLst>
                  <a:gd name="T0" fmla="*/ 240 w 264"/>
                  <a:gd name="T1" fmla="*/ 0 h 48"/>
                  <a:gd name="T2" fmla="*/ 24 w 264"/>
                  <a:gd name="T3" fmla="*/ 0 h 48"/>
                  <a:gd name="T4" fmla="*/ 0 w 264"/>
                  <a:gd name="T5" fmla="*/ 24 h 48"/>
                  <a:gd name="T6" fmla="*/ 24 w 264"/>
                  <a:gd name="T7" fmla="*/ 48 h 48"/>
                  <a:gd name="T8" fmla="*/ 240 w 264"/>
                  <a:gd name="T9" fmla="*/ 48 h 48"/>
                  <a:gd name="T10" fmla="*/ 264 w 264"/>
                  <a:gd name="T11" fmla="*/ 24 h 48"/>
                  <a:gd name="T12" fmla="*/ 240 w 264"/>
                  <a:gd name="T13" fmla="*/ 0 h 48"/>
                  <a:gd name="T14" fmla="*/ 240 w 264"/>
                  <a:gd name="T15" fmla="*/ 0 h 48"/>
                  <a:gd name="T16" fmla="*/ 240 w 26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8">
                    <a:moveTo>
                      <a:pt x="240" y="0"/>
                    </a:moveTo>
                    <a:cubicBezTo>
                      <a:pt x="24" y="0"/>
                      <a:pt x="24" y="0"/>
                      <a:pt x="24" y="0"/>
                    </a:cubicBezTo>
                    <a:cubicBezTo>
                      <a:pt x="11" y="0"/>
                      <a:pt x="0" y="11"/>
                      <a:pt x="0" y="24"/>
                    </a:cubicBezTo>
                    <a:cubicBezTo>
                      <a:pt x="0" y="37"/>
                      <a:pt x="11" y="48"/>
                      <a:pt x="24" y="48"/>
                    </a:cubicBezTo>
                    <a:cubicBezTo>
                      <a:pt x="240" y="48"/>
                      <a:pt x="240" y="48"/>
                      <a:pt x="240" y="48"/>
                    </a:cubicBezTo>
                    <a:cubicBezTo>
                      <a:pt x="253" y="48"/>
                      <a:pt x="264" y="37"/>
                      <a:pt x="264" y="24"/>
                    </a:cubicBezTo>
                    <a:cubicBezTo>
                      <a:pt x="264" y="11"/>
                      <a:pt x="253" y="0"/>
                      <a:pt x="240" y="0"/>
                    </a:cubicBezTo>
                    <a:close/>
                    <a:moveTo>
                      <a:pt x="240" y="0"/>
                    </a:moveTo>
                    <a:cubicBezTo>
                      <a:pt x="240" y="0"/>
                      <a:pt x="240" y="0"/>
                      <a:pt x="2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7"/>
              <p:cNvSpPr>
                <a:spLocks noEditPoints="1"/>
              </p:cNvSpPr>
              <p:nvPr/>
            </p:nvSpPr>
            <p:spPr bwMode="auto">
              <a:xfrm>
                <a:off x="4767263" y="3577985"/>
                <a:ext cx="55563" cy="12700"/>
              </a:xfrm>
              <a:custGeom>
                <a:avLst/>
                <a:gdLst>
                  <a:gd name="T0" fmla="*/ 192 w 216"/>
                  <a:gd name="T1" fmla="*/ 0 h 48"/>
                  <a:gd name="T2" fmla="*/ 24 w 216"/>
                  <a:gd name="T3" fmla="*/ 0 h 48"/>
                  <a:gd name="T4" fmla="*/ 0 w 216"/>
                  <a:gd name="T5" fmla="*/ 24 h 48"/>
                  <a:gd name="T6" fmla="*/ 24 w 216"/>
                  <a:gd name="T7" fmla="*/ 48 h 48"/>
                  <a:gd name="T8" fmla="*/ 192 w 216"/>
                  <a:gd name="T9" fmla="*/ 48 h 48"/>
                  <a:gd name="T10" fmla="*/ 216 w 216"/>
                  <a:gd name="T11" fmla="*/ 24 h 48"/>
                  <a:gd name="T12" fmla="*/ 192 w 216"/>
                  <a:gd name="T13" fmla="*/ 0 h 48"/>
                  <a:gd name="T14" fmla="*/ 192 w 216"/>
                  <a:gd name="T15" fmla="*/ 0 h 48"/>
                  <a:gd name="T16" fmla="*/ 192 w 216"/>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48">
                    <a:moveTo>
                      <a:pt x="192" y="0"/>
                    </a:moveTo>
                    <a:cubicBezTo>
                      <a:pt x="24" y="0"/>
                      <a:pt x="24" y="0"/>
                      <a:pt x="24" y="0"/>
                    </a:cubicBezTo>
                    <a:cubicBezTo>
                      <a:pt x="11" y="0"/>
                      <a:pt x="0" y="11"/>
                      <a:pt x="0" y="24"/>
                    </a:cubicBezTo>
                    <a:cubicBezTo>
                      <a:pt x="0" y="37"/>
                      <a:pt x="11" y="48"/>
                      <a:pt x="24" y="48"/>
                    </a:cubicBezTo>
                    <a:cubicBezTo>
                      <a:pt x="192" y="48"/>
                      <a:pt x="192" y="48"/>
                      <a:pt x="192" y="48"/>
                    </a:cubicBezTo>
                    <a:cubicBezTo>
                      <a:pt x="205" y="48"/>
                      <a:pt x="216" y="37"/>
                      <a:pt x="216" y="24"/>
                    </a:cubicBezTo>
                    <a:cubicBezTo>
                      <a:pt x="216" y="11"/>
                      <a:pt x="205" y="0"/>
                      <a:pt x="192" y="0"/>
                    </a:cubicBezTo>
                    <a:close/>
                    <a:moveTo>
                      <a:pt x="192" y="0"/>
                    </a:moveTo>
                    <a:cubicBezTo>
                      <a:pt x="192" y="0"/>
                      <a:pt x="192" y="0"/>
                      <a:pt x="1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8"/>
              <p:cNvSpPr>
                <a:spLocks noEditPoints="1"/>
              </p:cNvSpPr>
              <p:nvPr/>
            </p:nvSpPr>
            <p:spPr bwMode="auto">
              <a:xfrm>
                <a:off x="4791076" y="3597035"/>
                <a:ext cx="31750" cy="12700"/>
              </a:xfrm>
              <a:custGeom>
                <a:avLst/>
                <a:gdLst>
                  <a:gd name="T0" fmla="*/ 96 w 120"/>
                  <a:gd name="T1" fmla="*/ 0 h 48"/>
                  <a:gd name="T2" fmla="*/ 24 w 120"/>
                  <a:gd name="T3" fmla="*/ 0 h 48"/>
                  <a:gd name="T4" fmla="*/ 0 w 120"/>
                  <a:gd name="T5" fmla="*/ 24 h 48"/>
                  <a:gd name="T6" fmla="*/ 24 w 120"/>
                  <a:gd name="T7" fmla="*/ 48 h 48"/>
                  <a:gd name="T8" fmla="*/ 96 w 120"/>
                  <a:gd name="T9" fmla="*/ 48 h 48"/>
                  <a:gd name="T10" fmla="*/ 120 w 120"/>
                  <a:gd name="T11" fmla="*/ 24 h 48"/>
                  <a:gd name="T12" fmla="*/ 96 w 120"/>
                  <a:gd name="T13" fmla="*/ 0 h 48"/>
                  <a:gd name="T14" fmla="*/ 96 w 120"/>
                  <a:gd name="T15" fmla="*/ 0 h 48"/>
                  <a:gd name="T16" fmla="*/ 96 w 12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48">
                    <a:moveTo>
                      <a:pt x="96" y="0"/>
                    </a:moveTo>
                    <a:cubicBezTo>
                      <a:pt x="24" y="0"/>
                      <a:pt x="24" y="0"/>
                      <a:pt x="24" y="0"/>
                    </a:cubicBezTo>
                    <a:cubicBezTo>
                      <a:pt x="11" y="0"/>
                      <a:pt x="0" y="11"/>
                      <a:pt x="0" y="24"/>
                    </a:cubicBezTo>
                    <a:cubicBezTo>
                      <a:pt x="0" y="37"/>
                      <a:pt x="11" y="48"/>
                      <a:pt x="24" y="48"/>
                    </a:cubicBezTo>
                    <a:cubicBezTo>
                      <a:pt x="96" y="48"/>
                      <a:pt x="96" y="48"/>
                      <a:pt x="96" y="48"/>
                    </a:cubicBezTo>
                    <a:cubicBezTo>
                      <a:pt x="109" y="48"/>
                      <a:pt x="120" y="37"/>
                      <a:pt x="120" y="24"/>
                    </a:cubicBezTo>
                    <a:cubicBezTo>
                      <a:pt x="120" y="11"/>
                      <a:pt x="109" y="0"/>
                      <a:pt x="96" y="0"/>
                    </a:cubicBezTo>
                    <a:close/>
                    <a:moveTo>
                      <a:pt x="96" y="0"/>
                    </a:moveTo>
                    <a:cubicBezTo>
                      <a:pt x="96" y="0"/>
                      <a:pt x="96"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9"/>
              <p:cNvSpPr>
                <a:spLocks noEditPoints="1"/>
              </p:cNvSpPr>
              <p:nvPr/>
            </p:nvSpPr>
            <p:spPr bwMode="auto">
              <a:xfrm>
                <a:off x="4729163" y="3560522"/>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 name="TextBox 38"/>
            <p:cNvSpPr txBox="1"/>
            <p:nvPr/>
          </p:nvSpPr>
          <p:spPr>
            <a:xfrm>
              <a:off x="8811527" y="2328062"/>
              <a:ext cx="2322533" cy="338554"/>
            </a:xfrm>
            <a:prstGeom prst="rect">
              <a:avLst/>
            </a:prstGeom>
            <a:noFill/>
          </p:spPr>
          <p:txBody>
            <a:bodyPr wrap="square" rtlCol="0">
              <a:spAutoFit/>
            </a:bodyPr>
            <a:lstStyle/>
            <a:p>
              <a:pPr algn="ctr"/>
              <a:r>
                <a:rPr lang="en-US" sz="1600" b="1">
                  <a:solidFill>
                    <a:srgbClr val="2E2E2E"/>
                  </a:solidFill>
                </a:rPr>
                <a:t>Credit Card</a:t>
              </a:r>
            </a:p>
          </p:txBody>
        </p:sp>
      </p:grpSp>
      <p:grpSp>
        <p:nvGrpSpPr>
          <p:cNvPr id="55" name="Group 54"/>
          <p:cNvGrpSpPr/>
          <p:nvPr/>
        </p:nvGrpSpPr>
        <p:grpSpPr>
          <a:xfrm>
            <a:off x="6261916" y="1763628"/>
            <a:ext cx="2322533" cy="1084108"/>
            <a:chOff x="5897373" y="4042416"/>
            <a:chExt cx="2322533" cy="1084108"/>
          </a:xfrm>
        </p:grpSpPr>
        <p:grpSp>
          <p:nvGrpSpPr>
            <p:cNvPr id="41" name="Group 40"/>
            <p:cNvGrpSpPr/>
            <p:nvPr/>
          </p:nvGrpSpPr>
          <p:grpSpPr>
            <a:xfrm>
              <a:off x="6685863" y="4042416"/>
              <a:ext cx="745555" cy="504253"/>
              <a:chOff x="3519488" y="3182938"/>
              <a:chExt cx="382587" cy="258762"/>
            </a:xfrm>
            <a:solidFill>
              <a:srgbClr val="2E2E2E"/>
            </a:solidFill>
          </p:grpSpPr>
          <p:sp>
            <p:nvSpPr>
              <p:cNvPr id="42" name="Freeform 23"/>
              <p:cNvSpPr>
                <a:spLocks noEditPoints="1"/>
              </p:cNvSpPr>
              <p:nvPr/>
            </p:nvSpPr>
            <p:spPr bwMode="auto">
              <a:xfrm>
                <a:off x="3519488" y="3182938"/>
                <a:ext cx="382587" cy="258762"/>
              </a:xfrm>
              <a:custGeom>
                <a:avLst/>
                <a:gdLst>
                  <a:gd name="T0" fmla="*/ 1416 w 1488"/>
                  <a:gd name="T1" fmla="*/ 0 h 1008"/>
                  <a:gd name="T2" fmla="*/ 72 w 1488"/>
                  <a:gd name="T3" fmla="*/ 0 h 1008"/>
                  <a:gd name="T4" fmla="*/ 0 w 1488"/>
                  <a:gd name="T5" fmla="*/ 72 h 1008"/>
                  <a:gd name="T6" fmla="*/ 0 w 1488"/>
                  <a:gd name="T7" fmla="*/ 936 h 1008"/>
                  <a:gd name="T8" fmla="*/ 72 w 1488"/>
                  <a:gd name="T9" fmla="*/ 1008 h 1008"/>
                  <a:gd name="T10" fmla="*/ 1416 w 1488"/>
                  <a:gd name="T11" fmla="*/ 1008 h 1008"/>
                  <a:gd name="T12" fmla="*/ 1488 w 1488"/>
                  <a:gd name="T13" fmla="*/ 936 h 1008"/>
                  <a:gd name="T14" fmla="*/ 1488 w 1488"/>
                  <a:gd name="T15" fmla="*/ 72 h 1008"/>
                  <a:gd name="T16" fmla="*/ 1416 w 1488"/>
                  <a:gd name="T17" fmla="*/ 0 h 1008"/>
                  <a:gd name="T18" fmla="*/ 48 w 1488"/>
                  <a:gd name="T19" fmla="*/ 72 h 1008"/>
                  <a:gd name="T20" fmla="*/ 72 w 1488"/>
                  <a:gd name="T21" fmla="*/ 48 h 1008"/>
                  <a:gd name="T22" fmla="*/ 1416 w 1488"/>
                  <a:gd name="T23" fmla="*/ 48 h 1008"/>
                  <a:gd name="T24" fmla="*/ 1440 w 1488"/>
                  <a:gd name="T25" fmla="*/ 72 h 1008"/>
                  <a:gd name="T26" fmla="*/ 1440 w 1488"/>
                  <a:gd name="T27" fmla="*/ 240 h 1008"/>
                  <a:gd name="T28" fmla="*/ 48 w 1488"/>
                  <a:gd name="T29" fmla="*/ 240 h 1008"/>
                  <a:gd name="T30" fmla="*/ 48 w 1488"/>
                  <a:gd name="T31" fmla="*/ 72 h 1008"/>
                  <a:gd name="T32" fmla="*/ 1440 w 1488"/>
                  <a:gd name="T33" fmla="*/ 936 h 1008"/>
                  <a:gd name="T34" fmla="*/ 1416 w 1488"/>
                  <a:gd name="T35" fmla="*/ 960 h 1008"/>
                  <a:gd name="T36" fmla="*/ 72 w 1488"/>
                  <a:gd name="T37" fmla="*/ 960 h 1008"/>
                  <a:gd name="T38" fmla="*/ 48 w 1488"/>
                  <a:gd name="T39" fmla="*/ 936 h 1008"/>
                  <a:gd name="T40" fmla="*/ 48 w 1488"/>
                  <a:gd name="T41" fmla="*/ 288 h 1008"/>
                  <a:gd name="T42" fmla="*/ 1440 w 1488"/>
                  <a:gd name="T43" fmla="*/ 288 h 1008"/>
                  <a:gd name="T44" fmla="*/ 1440 w 1488"/>
                  <a:gd name="T45" fmla="*/ 936 h 1008"/>
                  <a:gd name="T46" fmla="*/ 1440 w 1488"/>
                  <a:gd name="T47" fmla="*/ 936 h 1008"/>
                  <a:gd name="T48" fmla="*/ 1440 w 1488"/>
                  <a:gd name="T49" fmla="*/ 936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08">
                    <a:moveTo>
                      <a:pt x="1416" y="0"/>
                    </a:moveTo>
                    <a:cubicBezTo>
                      <a:pt x="72" y="0"/>
                      <a:pt x="72" y="0"/>
                      <a:pt x="72" y="0"/>
                    </a:cubicBezTo>
                    <a:cubicBezTo>
                      <a:pt x="32" y="0"/>
                      <a:pt x="0" y="32"/>
                      <a:pt x="0" y="72"/>
                    </a:cubicBezTo>
                    <a:cubicBezTo>
                      <a:pt x="0" y="936"/>
                      <a:pt x="0" y="936"/>
                      <a:pt x="0" y="936"/>
                    </a:cubicBezTo>
                    <a:cubicBezTo>
                      <a:pt x="0" y="976"/>
                      <a:pt x="32" y="1008"/>
                      <a:pt x="72" y="1008"/>
                    </a:cubicBezTo>
                    <a:cubicBezTo>
                      <a:pt x="1416" y="1008"/>
                      <a:pt x="1416" y="1008"/>
                      <a:pt x="1416" y="1008"/>
                    </a:cubicBezTo>
                    <a:cubicBezTo>
                      <a:pt x="1456" y="1008"/>
                      <a:pt x="1488" y="976"/>
                      <a:pt x="1488" y="936"/>
                    </a:cubicBezTo>
                    <a:cubicBezTo>
                      <a:pt x="1488" y="72"/>
                      <a:pt x="1488" y="72"/>
                      <a:pt x="1488" y="72"/>
                    </a:cubicBezTo>
                    <a:cubicBezTo>
                      <a:pt x="1488" y="32"/>
                      <a:pt x="1456" y="0"/>
                      <a:pt x="1416" y="0"/>
                    </a:cubicBezTo>
                    <a:close/>
                    <a:moveTo>
                      <a:pt x="48" y="72"/>
                    </a:moveTo>
                    <a:cubicBezTo>
                      <a:pt x="48" y="59"/>
                      <a:pt x="59" y="48"/>
                      <a:pt x="72" y="48"/>
                    </a:cubicBezTo>
                    <a:cubicBezTo>
                      <a:pt x="1416" y="48"/>
                      <a:pt x="1416" y="48"/>
                      <a:pt x="1416" y="48"/>
                    </a:cubicBezTo>
                    <a:cubicBezTo>
                      <a:pt x="1429" y="48"/>
                      <a:pt x="1440" y="59"/>
                      <a:pt x="1440" y="72"/>
                    </a:cubicBezTo>
                    <a:cubicBezTo>
                      <a:pt x="1440" y="240"/>
                      <a:pt x="1440" y="240"/>
                      <a:pt x="1440" y="240"/>
                    </a:cubicBezTo>
                    <a:cubicBezTo>
                      <a:pt x="48" y="240"/>
                      <a:pt x="48" y="240"/>
                      <a:pt x="48" y="240"/>
                    </a:cubicBezTo>
                    <a:lnTo>
                      <a:pt x="48" y="72"/>
                    </a:lnTo>
                    <a:close/>
                    <a:moveTo>
                      <a:pt x="1440" y="936"/>
                    </a:moveTo>
                    <a:cubicBezTo>
                      <a:pt x="1440" y="949"/>
                      <a:pt x="1429" y="960"/>
                      <a:pt x="1416" y="960"/>
                    </a:cubicBezTo>
                    <a:cubicBezTo>
                      <a:pt x="72" y="960"/>
                      <a:pt x="72" y="960"/>
                      <a:pt x="72" y="960"/>
                    </a:cubicBezTo>
                    <a:cubicBezTo>
                      <a:pt x="59" y="960"/>
                      <a:pt x="48" y="949"/>
                      <a:pt x="48" y="936"/>
                    </a:cubicBezTo>
                    <a:cubicBezTo>
                      <a:pt x="48" y="288"/>
                      <a:pt x="48" y="288"/>
                      <a:pt x="48" y="288"/>
                    </a:cubicBezTo>
                    <a:cubicBezTo>
                      <a:pt x="1440" y="288"/>
                      <a:pt x="1440" y="288"/>
                      <a:pt x="1440" y="288"/>
                    </a:cubicBezTo>
                    <a:lnTo>
                      <a:pt x="1440" y="936"/>
                    </a:lnTo>
                    <a:close/>
                    <a:moveTo>
                      <a:pt x="1440" y="936"/>
                    </a:moveTo>
                    <a:cubicBezTo>
                      <a:pt x="1440" y="936"/>
                      <a:pt x="1440" y="936"/>
                      <a:pt x="1440" y="9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
              <p:cNvSpPr>
                <a:spLocks noEditPoints="1"/>
              </p:cNvSpPr>
              <p:nvPr/>
            </p:nvSpPr>
            <p:spPr bwMode="auto">
              <a:xfrm>
                <a:off x="3592513" y="3294063"/>
                <a:ext cx="50800" cy="98425"/>
              </a:xfrm>
              <a:custGeom>
                <a:avLst/>
                <a:gdLst>
                  <a:gd name="T0" fmla="*/ 76 w 198"/>
                  <a:gd name="T1" fmla="*/ 212 h 384"/>
                  <a:gd name="T2" fmla="*/ 75 w 198"/>
                  <a:gd name="T3" fmla="*/ 216 h 384"/>
                  <a:gd name="T4" fmla="*/ 75 w 198"/>
                  <a:gd name="T5" fmla="*/ 360 h 384"/>
                  <a:gd name="T6" fmla="*/ 99 w 198"/>
                  <a:gd name="T7" fmla="*/ 384 h 384"/>
                  <a:gd name="T8" fmla="*/ 123 w 198"/>
                  <a:gd name="T9" fmla="*/ 360 h 384"/>
                  <a:gd name="T10" fmla="*/ 123 w 198"/>
                  <a:gd name="T11" fmla="*/ 216 h 384"/>
                  <a:gd name="T12" fmla="*/ 122 w 198"/>
                  <a:gd name="T13" fmla="*/ 212 h 384"/>
                  <a:gd name="T14" fmla="*/ 195 w 198"/>
                  <a:gd name="T15" fmla="*/ 108 h 384"/>
                  <a:gd name="T16" fmla="*/ 99 w 198"/>
                  <a:gd name="T17" fmla="*/ 0 h 384"/>
                  <a:gd name="T18" fmla="*/ 3 w 198"/>
                  <a:gd name="T19" fmla="*/ 108 h 384"/>
                  <a:gd name="T20" fmla="*/ 76 w 198"/>
                  <a:gd name="T21" fmla="*/ 212 h 384"/>
                  <a:gd name="T22" fmla="*/ 99 w 198"/>
                  <a:gd name="T23" fmla="*/ 48 h 384"/>
                  <a:gd name="T24" fmla="*/ 147 w 198"/>
                  <a:gd name="T25" fmla="*/ 108 h 384"/>
                  <a:gd name="T26" fmla="*/ 99 w 198"/>
                  <a:gd name="T27" fmla="*/ 168 h 384"/>
                  <a:gd name="T28" fmla="*/ 51 w 198"/>
                  <a:gd name="T29" fmla="*/ 108 h 384"/>
                  <a:gd name="T30" fmla="*/ 99 w 198"/>
                  <a:gd name="T31" fmla="*/ 48 h 384"/>
                  <a:gd name="T32" fmla="*/ 99 w 198"/>
                  <a:gd name="T33" fmla="*/ 48 h 384"/>
                  <a:gd name="T34" fmla="*/ 99 w 198"/>
                  <a:gd name="T35" fmla="*/ 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384">
                    <a:moveTo>
                      <a:pt x="76" y="212"/>
                    </a:moveTo>
                    <a:cubicBezTo>
                      <a:pt x="75" y="214"/>
                      <a:pt x="75" y="215"/>
                      <a:pt x="75" y="216"/>
                    </a:cubicBezTo>
                    <a:cubicBezTo>
                      <a:pt x="75" y="360"/>
                      <a:pt x="75" y="360"/>
                      <a:pt x="75" y="360"/>
                    </a:cubicBezTo>
                    <a:cubicBezTo>
                      <a:pt x="75" y="373"/>
                      <a:pt x="86" y="384"/>
                      <a:pt x="99" y="384"/>
                    </a:cubicBezTo>
                    <a:cubicBezTo>
                      <a:pt x="112" y="384"/>
                      <a:pt x="123" y="373"/>
                      <a:pt x="123" y="360"/>
                    </a:cubicBezTo>
                    <a:cubicBezTo>
                      <a:pt x="123" y="216"/>
                      <a:pt x="123" y="216"/>
                      <a:pt x="123" y="216"/>
                    </a:cubicBezTo>
                    <a:cubicBezTo>
                      <a:pt x="123" y="215"/>
                      <a:pt x="123" y="214"/>
                      <a:pt x="122" y="212"/>
                    </a:cubicBezTo>
                    <a:cubicBezTo>
                      <a:pt x="167" y="198"/>
                      <a:pt x="197" y="155"/>
                      <a:pt x="195" y="108"/>
                    </a:cubicBezTo>
                    <a:cubicBezTo>
                      <a:pt x="198" y="52"/>
                      <a:pt x="155" y="4"/>
                      <a:pt x="99" y="0"/>
                    </a:cubicBezTo>
                    <a:cubicBezTo>
                      <a:pt x="43" y="4"/>
                      <a:pt x="0" y="52"/>
                      <a:pt x="3" y="108"/>
                    </a:cubicBezTo>
                    <a:cubicBezTo>
                      <a:pt x="1" y="155"/>
                      <a:pt x="31" y="198"/>
                      <a:pt x="76" y="212"/>
                    </a:cubicBezTo>
                    <a:close/>
                    <a:moveTo>
                      <a:pt x="99" y="48"/>
                    </a:moveTo>
                    <a:cubicBezTo>
                      <a:pt x="129" y="52"/>
                      <a:pt x="150" y="78"/>
                      <a:pt x="147" y="108"/>
                    </a:cubicBezTo>
                    <a:cubicBezTo>
                      <a:pt x="150" y="138"/>
                      <a:pt x="129" y="164"/>
                      <a:pt x="99" y="168"/>
                    </a:cubicBezTo>
                    <a:cubicBezTo>
                      <a:pt x="69" y="164"/>
                      <a:pt x="48" y="138"/>
                      <a:pt x="51" y="108"/>
                    </a:cubicBezTo>
                    <a:cubicBezTo>
                      <a:pt x="48" y="78"/>
                      <a:pt x="69" y="52"/>
                      <a:pt x="99" y="48"/>
                    </a:cubicBezTo>
                    <a:close/>
                    <a:moveTo>
                      <a:pt x="99" y="48"/>
                    </a:moveTo>
                    <a:cubicBezTo>
                      <a:pt x="99" y="48"/>
                      <a:pt x="99" y="48"/>
                      <a:pt x="99"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5"/>
              <p:cNvSpPr>
                <a:spLocks noEditPoints="1"/>
              </p:cNvSpPr>
              <p:nvPr/>
            </p:nvSpPr>
            <p:spPr bwMode="auto">
              <a:xfrm>
                <a:off x="3656013" y="3294063"/>
                <a:ext cx="49212" cy="98425"/>
              </a:xfrm>
              <a:custGeom>
                <a:avLst/>
                <a:gdLst>
                  <a:gd name="T0" fmla="*/ 72 w 192"/>
                  <a:gd name="T1" fmla="*/ 192 h 384"/>
                  <a:gd name="T2" fmla="*/ 72 w 192"/>
                  <a:gd name="T3" fmla="*/ 360 h 384"/>
                  <a:gd name="T4" fmla="*/ 96 w 192"/>
                  <a:gd name="T5" fmla="*/ 384 h 384"/>
                  <a:gd name="T6" fmla="*/ 120 w 192"/>
                  <a:gd name="T7" fmla="*/ 360 h 384"/>
                  <a:gd name="T8" fmla="*/ 120 w 192"/>
                  <a:gd name="T9" fmla="*/ 192 h 384"/>
                  <a:gd name="T10" fmla="*/ 192 w 192"/>
                  <a:gd name="T11" fmla="*/ 120 h 384"/>
                  <a:gd name="T12" fmla="*/ 192 w 192"/>
                  <a:gd name="T13" fmla="*/ 24 h 384"/>
                  <a:gd name="T14" fmla="*/ 168 w 192"/>
                  <a:gd name="T15" fmla="*/ 0 h 384"/>
                  <a:gd name="T16" fmla="*/ 144 w 192"/>
                  <a:gd name="T17" fmla="*/ 24 h 384"/>
                  <a:gd name="T18" fmla="*/ 144 w 192"/>
                  <a:gd name="T19" fmla="*/ 120 h 384"/>
                  <a:gd name="T20" fmla="*/ 120 w 192"/>
                  <a:gd name="T21" fmla="*/ 144 h 384"/>
                  <a:gd name="T22" fmla="*/ 120 w 192"/>
                  <a:gd name="T23" fmla="*/ 24 h 384"/>
                  <a:gd name="T24" fmla="*/ 96 w 192"/>
                  <a:gd name="T25" fmla="*/ 0 h 384"/>
                  <a:gd name="T26" fmla="*/ 72 w 192"/>
                  <a:gd name="T27" fmla="*/ 24 h 384"/>
                  <a:gd name="T28" fmla="*/ 72 w 192"/>
                  <a:gd name="T29" fmla="*/ 144 h 384"/>
                  <a:gd name="T30" fmla="*/ 48 w 192"/>
                  <a:gd name="T31" fmla="*/ 120 h 384"/>
                  <a:gd name="T32" fmla="*/ 48 w 192"/>
                  <a:gd name="T33" fmla="*/ 24 h 384"/>
                  <a:gd name="T34" fmla="*/ 24 w 192"/>
                  <a:gd name="T35" fmla="*/ 0 h 384"/>
                  <a:gd name="T36" fmla="*/ 0 w 192"/>
                  <a:gd name="T37" fmla="*/ 24 h 384"/>
                  <a:gd name="T38" fmla="*/ 0 w 192"/>
                  <a:gd name="T39" fmla="*/ 120 h 384"/>
                  <a:gd name="T40" fmla="*/ 72 w 192"/>
                  <a:gd name="T41" fmla="*/ 192 h 384"/>
                  <a:gd name="T42" fmla="*/ 72 w 192"/>
                  <a:gd name="T43" fmla="*/ 192 h 384"/>
                  <a:gd name="T44" fmla="*/ 72 w 192"/>
                  <a:gd name="T4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384">
                    <a:moveTo>
                      <a:pt x="72" y="192"/>
                    </a:moveTo>
                    <a:cubicBezTo>
                      <a:pt x="72" y="360"/>
                      <a:pt x="72" y="360"/>
                      <a:pt x="72" y="360"/>
                    </a:cubicBezTo>
                    <a:cubicBezTo>
                      <a:pt x="72" y="373"/>
                      <a:pt x="83" y="384"/>
                      <a:pt x="96" y="384"/>
                    </a:cubicBezTo>
                    <a:cubicBezTo>
                      <a:pt x="109" y="384"/>
                      <a:pt x="120" y="373"/>
                      <a:pt x="120" y="360"/>
                    </a:cubicBezTo>
                    <a:cubicBezTo>
                      <a:pt x="120" y="192"/>
                      <a:pt x="120" y="192"/>
                      <a:pt x="120" y="192"/>
                    </a:cubicBezTo>
                    <a:cubicBezTo>
                      <a:pt x="160" y="192"/>
                      <a:pt x="192" y="160"/>
                      <a:pt x="192" y="120"/>
                    </a:cubicBezTo>
                    <a:cubicBezTo>
                      <a:pt x="192" y="24"/>
                      <a:pt x="192" y="24"/>
                      <a:pt x="192" y="24"/>
                    </a:cubicBezTo>
                    <a:cubicBezTo>
                      <a:pt x="192" y="11"/>
                      <a:pt x="181" y="0"/>
                      <a:pt x="168" y="0"/>
                    </a:cubicBezTo>
                    <a:cubicBezTo>
                      <a:pt x="155" y="0"/>
                      <a:pt x="144" y="11"/>
                      <a:pt x="144" y="24"/>
                    </a:cubicBezTo>
                    <a:cubicBezTo>
                      <a:pt x="144" y="120"/>
                      <a:pt x="144" y="120"/>
                      <a:pt x="144" y="120"/>
                    </a:cubicBezTo>
                    <a:cubicBezTo>
                      <a:pt x="144" y="133"/>
                      <a:pt x="133" y="144"/>
                      <a:pt x="120" y="144"/>
                    </a:cubicBezTo>
                    <a:cubicBezTo>
                      <a:pt x="120" y="24"/>
                      <a:pt x="120" y="24"/>
                      <a:pt x="120" y="24"/>
                    </a:cubicBezTo>
                    <a:cubicBezTo>
                      <a:pt x="120" y="11"/>
                      <a:pt x="109" y="0"/>
                      <a:pt x="96" y="0"/>
                    </a:cubicBezTo>
                    <a:cubicBezTo>
                      <a:pt x="83" y="0"/>
                      <a:pt x="72" y="11"/>
                      <a:pt x="72" y="24"/>
                    </a:cubicBezTo>
                    <a:cubicBezTo>
                      <a:pt x="72" y="144"/>
                      <a:pt x="72" y="144"/>
                      <a:pt x="72" y="144"/>
                    </a:cubicBezTo>
                    <a:cubicBezTo>
                      <a:pt x="59" y="144"/>
                      <a:pt x="48" y="133"/>
                      <a:pt x="48" y="120"/>
                    </a:cubicBezTo>
                    <a:cubicBezTo>
                      <a:pt x="48" y="24"/>
                      <a:pt x="48" y="24"/>
                      <a:pt x="48" y="24"/>
                    </a:cubicBezTo>
                    <a:cubicBezTo>
                      <a:pt x="48" y="11"/>
                      <a:pt x="37" y="0"/>
                      <a:pt x="24" y="0"/>
                    </a:cubicBezTo>
                    <a:cubicBezTo>
                      <a:pt x="11" y="0"/>
                      <a:pt x="0" y="11"/>
                      <a:pt x="0" y="24"/>
                    </a:cubicBezTo>
                    <a:cubicBezTo>
                      <a:pt x="0" y="120"/>
                      <a:pt x="0" y="120"/>
                      <a:pt x="0" y="120"/>
                    </a:cubicBezTo>
                    <a:cubicBezTo>
                      <a:pt x="0" y="160"/>
                      <a:pt x="32" y="192"/>
                      <a:pt x="72" y="192"/>
                    </a:cubicBezTo>
                    <a:close/>
                    <a:moveTo>
                      <a:pt x="72" y="192"/>
                    </a:moveTo>
                    <a:cubicBezTo>
                      <a:pt x="72" y="192"/>
                      <a:pt x="72" y="192"/>
                      <a:pt x="72"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
              <p:cNvSpPr>
                <a:spLocks noEditPoints="1"/>
              </p:cNvSpPr>
              <p:nvPr/>
            </p:nvSpPr>
            <p:spPr bwMode="auto">
              <a:xfrm>
                <a:off x="3716338" y="3294063"/>
                <a:ext cx="111125" cy="42862"/>
              </a:xfrm>
              <a:custGeom>
                <a:avLst/>
                <a:gdLst>
                  <a:gd name="T0" fmla="*/ 24 w 432"/>
                  <a:gd name="T1" fmla="*/ 168 h 168"/>
                  <a:gd name="T2" fmla="*/ 408 w 432"/>
                  <a:gd name="T3" fmla="*/ 168 h 168"/>
                  <a:gd name="T4" fmla="*/ 432 w 432"/>
                  <a:gd name="T5" fmla="*/ 144 h 168"/>
                  <a:gd name="T6" fmla="*/ 432 w 432"/>
                  <a:gd name="T7" fmla="*/ 24 h 168"/>
                  <a:gd name="T8" fmla="*/ 408 w 432"/>
                  <a:gd name="T9" fmla="*/ 0 h 168"/>
                  <a:gd name="T10" fmla="*/ 24 w 432"/>
                  <a:gd name="T11" fmla="*/ 0 h 168"/>
                  <a:gd name="T12" fmla="*/ 0 w 432"/>
                  <a:gd name="T13" fmla="*/ 24 h 168"/>
                  <a:gd name="T14" fmla="*/ 0 w 432"/>
                  <a:gd name="T15" fmla="*/ 144 h 168"/>
                  <a:gd name="T16" fmla="*/ 24 w 432"/>
                  <a:gd name="T17" fmla="*/ 168 h 168"/>
                  <a:gd name="T18" fmla="*/ 48 w 432"/>
                  <a:gd name="T19" fmla="*/ 48 h 168"/>
                  <a:gd name="T20" fmla="*/ 384 w 432"/>
                  <a:gd name="T21" fmla="*/ 48 h 168"/>
                  <a:gd name="T22" fmla="*/ 384 w 432"/>
                  <a:gd name="T23" fmla="*/ 120 h 168"/>
                  <a:gd name="T24" fmla="*/ 48 w 432"/>
                  <a:gd name="T25" fmla="*/ 120 h 168"/>
                  <a:gd name="T26" fmla="*/ 48 w 432"/>
                  <a:gd name="T27" fmla="*/ 48 h 168"/>
                  <a:gd name="T28" fmla="*/ 48 w 432"/>
                  <a:gd name="T29" fmla="*/ 48 h 168"/>
                  <a:gd name="T30" fmla="*/ 48 w 432"/>
                  <a:gd name="T31" fmla="*/ 4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168">
                    <a:moveTo>
                      <a:pt x="24" y="168"/>
                    </a:moveTo>
                    <a:cubicBezTo>
                      <a:pt x="408" y="168"/>
                      <a:pt x="408" y="168"/>
                      <a:pt x="408" y="168"/>
                    </a:cubicBezTo>
                    <a:cubicBezTo>
                      <a:pt x="421" y="168"/>
                      <a:pt x="432" y="157"/>
                      <a:pt x="432" y="144"/>
                    </a:cubicBezTo>
                    <a:cubicBezTo>
                      <a:pt x="432" y="24"/>
                      <a:pt x="432" y="24"/>
                      <a:pt x="432" y="24"/>
                    </a:cubicBezTo>
                    <a:cubicBezTo>
                      <a:pt x="432" y="11"/>
                      <a:pt x="421" y="0"/>
                      <a:pt x="408" y="0"/>
                    </a:cubicBezTo>
                    <a:cubicBezTo>
                      <a:pt x="24" y="0"/>
                      <a:pt x="24" y="0"/>
                      <a:pt x="24" y="0"/>
                    </a:cubicBezTo>
                    <a:cubicBezTo>
                      <a:pt x="11" y="0"/>
                      <a:pt x="0" y="11"/>
                      <a:pt x="0" y="24"/>
                    </a:cubicBezTo>
                    <a:cubicBezTo>
                      <a:pt x="0" y="144"/>
                      <a:pt x="0" y="144"/>
                      <a:pt x="0" y="144"/>
                    </a:cubicBezTo>
                    <a:cubicBezTo>
                      <a:pt x="0" y="157"/>
                      <a:pt x="11" y="168"/>
                      <a:pt x="24" y="168"/>
                    </a:cubicBezTo>
                    <a:close/>
                    <a:moveTo>
                      <a:pt x="48" y="48"/>
                    </a:moveTo>
                    <a:cubicBezTo>
                      <a:pt x="384" y="48"/>
                      <a:pt x="384" y="48"/>
                      <a:pt x="384" y="48"/>
                    </a:cubicBezTo>
                    <a:cubicBezTo>
                      <a:pt x="384" y="120"/>
                      <a:pt x="384" y="120"/>
                      <a:pt x="384" y="120"/>
                    </a:cubicBezTo>
                    <a:cubicBezTo>
                      <a:pt x="48" y="120"/>
                      <a:pt x="48" y="120"/>
                      <a:pt x="48" y="120"/>
                    </a:cubicBezTo>
                    <a:lnTo>
                      <a:pt x="48" y="48"/>
                    </a:lnTo>
                    <a:close/>
                    <a:moveTo>
                      <a:pt x="48" y="48"/>
                    </a:moveTo>
                    <a:cubicBezTo>
                      <a:pt x="48" y="48"/>
                      <a:pt x="48" y="48"/>
                      <a:pt x="48"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7"/>
              <p:cNvSpPr>
                <a:spLocks noEditPoints="1"/>
              </p:cNvSpPr>
              <p:nvPr/>
            </p:nvSpPr>
            <p:spPr bwMode="auto">
              <a:xfrm>
                <a:off x="3716338" y="3362325"/>
                <a:ext cx="111125" cy="11112"/>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8"/>
              <p:cNvSpPr>
                <a:spLocks noEditPoints="1"/>
              </p:cNvSpPr>
              <p:nvPr/>
            </p:nvSpPr>
            <p:spPr bwMode="auto">
              <a:xfrm>
                <a:off x="3716338" y="3379788"/>
                <a:ext cx="80962" cy="12700"/>
              </a:xfrm>
              <a:custGeom>
                <a:avLst/>
                <a:gdLst>
                  <a:gd name="T0" fmla="*/ 24 w 312"/>
                  <a:gd name="T1" fmla="*/ 48 h 48"/>
                  <a:gd name="T2" fmla="*/ 288 w 312"/>
                  <a:gd name="T3" fmla="*/ 48 h 48"/>
                  <a:gd name="T4" fmla="*/ 312 w 312"/>
                  <a:gd name="T5" fmla="*/ 24 h 48"/>
                  <a:gd name="T6" fmla="*/ 288 w 312"/>
                  <a:gd name="T7" fmla="*/ 0 h 48"/>
                  <a:gd name="T8" fmla="*/ 24 w 312"/>
                  <a:gd name="T9" fmla="*/ 0 h 48"/>
                  <a:gd name="T10" fmla="*/ 0 w 312"/>
                  <a:gd name="T11" fmla="*/ 24 h 48"/>
                  <a:gd name="T12" fmla="*/ 24 w 312"/>
                  <a:gd name="T13" fmla="*/ 48 h 48"/>
                  <a:gd name="T14" fmla="*/ 24 w 312"/>
                  <a:gd name="T15" fmla="*/ 48 h 48"/>
                  <a:gd name="T16" fmla="*/ 24 w 31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2" h="48">
                    <a:moveTo>
                      <a:pt x="24" y="48"/>
                    </a:moveTo>
                    <a:cubicBezTo>
                      <a:pt x="288" y="48"/>
                      <a:pt x="288" y="48"/>
                      <a:pt x="288" y="48"/>
                    </a:cubicBezTo>
                    <a:cubicBezTo>
                      <a:pt x="301" y="48"/>
                      <a:pt x="312" y="37"/>
                      <a:pt x="312" y="24"/>
                    </a:cubicBezTo>
                    <a:cubicBezTo>
                      <a:pt x="312" y="11"/>
                      <a:pt x="301" y="0"/>
                      <a:pt x="28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9"/>
              <p:cNvSpPr>
                <a:spLocks noEditPoints="1"/>
              </p:cNvSpPr>
              <p:nvPr/>
            </p:nvSpPr>
            <p:spPr bwMode="auto">
              <a:xfrm>
                <a:off x="3716338" y="3343275"/>
                <a:ext cx="111125" cy="12700"/>
              </a:xfrm>
              <a:custGeom>
                <a:avLst/>
                <a:gdLst>
                  <a:gd name="T0" fmla="*/ 24 w 432"/>
                  <a:gd name="T1" fmla="*/ 48 h 48"/>
                  <a:gd name="T2" fmla="*/ 408 w 432"/>
                  <a:gd name="T3" fmla="*/ 48 h 48"/>
                  <a:gd name="T4" fmla="*/ 432 w 432"/>
                  <a:gd name="T5" fmla="*/ 24 h 48"/>
                  <a:gd name="T6" fmla="*/ 408 w 432"/>
                  <a:gd name="T7" fmla="*/ 0 h 48"/>
                  <a:gd name="T8" fmla="*/ 24 w 432"/>
                  <a:gd name="T9" fmla="*/ 0 h 48"/>
                  <a:gd name="T10" fmla="*/ 0 w 432"/>
                  <a:gd name="T11" fmla="*/ 24 h 48"/>
                  <a:gd name="T12" fmla="*/ 24 w 432"/>
                  <a:gd name="T13" fmla="*/ 48 h 48"/>
                  <a:gd name="T14" fmla="*/ 24 w 432"/>
                  <a:gd name="T15" fmla="*/ 48 h 48"/>
                  <a:gd name="T16" fmla="*/ 24 w 432"/>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48">
                    <a:moveTo>
                      <a:pt x="24" y="48"/>
                    </a:moveTo>
                    <a:cubicBezTo>
                      <a:pt x="408" y="48"/>
                      <a:pt x="408" y="48"/>
                      <a:pt x="408" y="48"/>
                    </a:cubicBezTo>
                    <a:cubicBezTo>
                      <a:pt x="421" y="48"/>
                      <a:pt x="432" y="37"/>
                      <a:pt x="432" y="24"/>
                    </a:cubicBezTo>
                    <a:cubicBezTo>
                      <a:pt x="432" y="11"/>
                      <a:pt x="421" y="0"/>
                      <a:pt x="408" y="0"/>
                    </a:cubicBezTo>
                    <a:cubicBezTo>
                      <a:pt x="24" y="0"/>
                      <a:pt x="24"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0"/>
              <p:cNvSpPr>
                <a:spLocks noEditPoints="1"/>
              </p:cNvSpPr>
              <p:nvPr/>
            </p:nvSpPr>
            <p:spPr bwMode="auto">
              <a:xfrm>
                <a:off x="3536950"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7"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1"/>
              <p:cNvSpPr>
                <a:spLocks noEditPoints="1"/>
              </p:cNvSpPr>
              <p:nvPr/>
            </p:nvSpPr>
            <p:spPr bwMode="auto">
              <a:xfrm>
                <a:off x="3579813"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2"/>
              <p:cNvSpPr>
                <a:spLocks noEditPoints="1"/>
              </p:cNvSpPr>
              <p:nvPr/>
            </p:nvSpPr>
            <p:spPr bwMode="auto">
              <a:xfrm>
                <a:off x="3622675" y="3201988"/>
                <a:ext cx="38100" cy="38100"/>
              </a:xfrm>
              <a:custGeom>
                <a:avLst/>
                <a:gdLst>
                  <a:gd name="T0" fmla="*/ 78 w 150"/>
                  <a:gd name="T1" fmla="*/ 0 h 150"/>
                  <a:gd name="T2" fmla="*/ 11 w 150"/>
                  <a:gd name="T3" fmla="*/ 44 h 150"/>
                  <a:gd name="T4" fmla="*/ 27 w 150"/>
                  <a:gd name="T5" fmla="*/ 123 h 150"/>
                  <a:gd name="T6" fmla="*/ 106 w 150"/>
                  <a:gd name="T7" fmla="*/ 139 h 150"/>
                  <a:gd name="T8" fmla="*/ 150 w 150"/>
                  <a:gd name="T9" fmla="*/ 72 h 150"/>
                  <a:gd name="T10" fmla="*/ 78 w 150"/>
                  <a:gd name="T11" fmla="*/ 0 h 150"/>
                  <a:gd name="T12" fmla="*/ 78 w 150"/>
                  <a:gd name="T13" fmla="*/ 96 h 150"/>
                  <a:gd name="T14" fmla="*/ 56 w 150"/>
                  <a:gd name="T15" fmla="*/ 81 h 150"/>
                  <a:gd name="T16" fmla="*/ 61 w 150"/>
                  <a:gd name="T17" fmla="*/ 55 h 150"/>
                  <a:gd name="T18" fmla="*/ 87 w 150"/>
                  <a:gd name="T19" fmla="*/ 50 h 150"/>
                  <a:gd name="T20" fmla="*/ 102 w 150"/>
                  <a:gd name="T21" fmla="*/ 72 h 150"/>
                  <a:gd name="T22" fmla="*/ 78 w 150"/>
                  <a:gd name="T23" fmla="*/ 96 h 150"/>
                  <a:gd name="T24" fmla="*/ 78 w 150"/>
                  <a:gd name="T25" fmla="*/ 96 h 150"/>
                  <a:gd name="T26" fmla="*/ 78 w 150"/>
                  <a:gd name="T27" fmla="*/ 9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78" y="0"/>
                    </a:moveTo>
                    <a:cubicBezTo>
                      <a:pt x="49" y="0"/>
                      <a:pt x="23" y="18"/>
                      <a:pt x="11" y="44"/>
                    </a:cubicBezTo>
                    <a:cubicBezTo>
                      <a:pt x="0" y="71"/>
                      <a:pt x="6" y="102"/>
                      <a:pt x="27" y="123"/>
                    </a:cubicBezTo>
                    <a:cubicBezTo>
                      <a:pt x="48" y="143"/>
                      <a:pt x="79" y="150"/>
                      <a:pt x="106" y="139"/>
                    </a:cubicBezTo>
                    <a:cubicBezTo>
                      <a:pt x="132" y="127"/>
                      <a:pt x="150" y="101"/>
                      <a:pt x="150" y="72"/>
                    </a:cubicBezTo>
                    <a:cubicBezTo>
                      <a:pt x="150" y="32"/>
                      <a:pt x="118" y="0"/>
                      <a:pt x="78" y="0"/>
                    </a:cubicBezTo>
                    <a:close/>
                    <a:moveTo>
                      <a:pt x="78" y="96"/>
                    </a:moveTo>
                    <a:cubicBezTo>
                      <a:pt x="68" y="96"/>
                      <a:pt x="60" y="90"/>
                      <a:pt x="56" y="81"/>
                    </a:cubicBezTo>
                    <a:cubicBezTo>
                      <a:pt x="52" y="72"/>
                      <a:pt x="54" y="62"/>
                      <a:pt x="61" y="55"/>
                    </a:cubicBezTo>
                    <a:cubicBezTo>
                      <a:pt x="68" y="48"/>
                      <a:pt x="78" y="46"/>
                      <a:pt x="87" y="50"/>
                    </a:cubicBezTo>
                    <a:cubicBezTo>
                      <a:pt x="96" y="54"/>
                      <a:pt x="102" y="62"/>
                      <a:pt x="102" y="72"/>
                    </a:cubicBezTo>
                    <a:cubicBezTo>
                      <a:pt x="102" y="85"/>
                      <a:pt x="91" y="96"/>
                      <a:pt x="78" y="96"/>
                    </a:cubicBezTo>
                    <a:close/>
                    <a:moveTo>
                      <a:pt x="78" y="96"/>
                    </a:moveTo>
                    <a:cubicBezTo>
                      <a:pt x="78" y="96"/>
                      <a:pt x="78" y="96"/>
                      <a:pt x="78"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3"/>
              <p:cNvSpPr>
                <a:spLocks noEditPoints="1"/>
              </p:cNvSpPr>
              <p:nvPr/>
            </p:nvSpPr>
            <p:spPr bwMode="auto">
              <a:xfrm>
                <a:off x="3790950" y="3208338"/>
                <a:ext cx="61912" cy="11112"/>
              </a:xfrm>
              <a:custGeom>
                <a:avLst/>
                <a:gdLst>
                  <a:gd name="T0" fmla="*/ 216 w 240"/>
                  <a:gd name="T1" fmla="*/ 0 h 48"/>
                  <a:gd name="T2" fmla="*/ 24 w 240"/>
                  <a:gd name="T3" fmla="*/ 0 h 48"/>
                  <a:gd name="T4" fmla="*/ 0 w 240"/>
                  <a:gd name="T5" fmla="*/ 24 h 48"/>
                  <a:gd name="T6" fmla="*/ 24 w 240"/>
                  <a:gd name="T7" fmla="*/ 48 h 48"/>
                  <a:gd name="T8" fmla="*/ 216 w 240"/>
                  <a:gd name="T9" fmla="*/ 48 h 48"/>
                  <a:gd name="T10" fmla="*/ 240 w 240"/>
                  <a:gd name="T11" fmla="*/ 24 h 48"/>
                  <a:gd name="T12" fmla="*/ 216 w 240"/>
                  <a:gd name="T13" fmla="*/ 0 h 48"/>
                  <a:gd name="T14" fmla="*/ 216 w 240"/>
                  <a:gd name="T15" fmla="*/ 0 h 48"/>
                  <a:gd name="T16" fmla="*/ 216 w 24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48">
                    <a:moveTo>
                      <a:pt x="216" y="0"/>
                    </a:moveTo>
                    <a:cubicBezTo>
                      <a:pt x="24" y="0"/>
                      <a:pt x="24" y="0"/>
                      <a:pt x="24" y="0"/>
                    </a:cubicBezTo>
                    <a:cubicBezTo>
                      <a:pt x="11" y="0"/>
                      <a:pt x="0" y="11"/>
                      <a:pt x="0" y="24"/>
                    </a:cubicBezTo>
                    <a:cubicBezTo>
                      <a:pt x="0" y="37"/>
                      <a:pt x="11" y="48"/>
                      <a:pt x="24" y="48"/>
                    </a:cubicBezTo>
                    <a:cubicBezTo>
                      <a:pt x="216" y="48"/>
                      <a:pt x="216" y="48"/>
                      <a:pt x="216" y="48"/>
                    </a:cubicBezTo>
                    <a:cubicBezTo>
                      <a:pt x="229" y="48"/>
                      <a:pt x="240" y="37"/>
                      <a:pt x="240" y="24"/>
                    </a:cubicBezTo>
                    <a:cubicBezTo>
                      <a:pt x="240" y="11"/>
                      <a:pt x="229" y="0"/>
                      <a:pt x="216" y="0"/>
                    </a:cubicBezTo>
                    <a:close/>
                    <a:moveTo>
                      <a:pt x="216" y="0"/>
                    </a:moveTo>
                    <a:cubicBezTo>
                      <a:pt x="216" y="0"/>
                      <a:pt x="216" y="0"/>
                      <a:pt x="2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4"/>
              <p:cNvSpPr>
                <a:spLocks noEditPoints="1"/>
              </p:cNvSpPr>
              <p:nvPr/>
            </p:nvSpPr>
            <p:spPr bwMode="auto">
              <a:xfrm>
                <a:off x="3859213" y="3208338"/>
                <a:ext cx="19050" cy="11112"/>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Box 53"/>
            <p:cNvSpPr txBox="1"/>
            <p:nvPr/>
          </p:nvSpPr>
          <p:spPr>
            <a:xfrm>
              <a:off x="5897373" y="4787970"/>
              <a:ext cx="2322533" cy="338554"/>
            </a:xfrm>
            <a:prstGeom prst="rect">
              <a:avLst/>
            </a:prstGeom>
            <a:noFill/>
          </p:spPr>
          <p:txBody>
            <a:bodyPr wrap="square" rtlCol="0">
              <a:spAutoFit/>
            </a:bodyPr>
            <a:lstStyle/>
            <a:p>
              <a:pPr algn="ctr"/>
              <a:r>
                <a:rPr lang="en-US" sz="1600" b="1">
                  <a:solidFill>
                    <a:srgbClr val="2E2E2E"/>
                  </a:solidFill>
                </a:rPr>
                <a:t>Menu</a:t>
              </a:r>
            </a:p>
          </p:txBody>
        </p:sp>
      </p:grpSp>
      <p:grpSp>
        <p:nvGrpSpPr>
          <p:cNvPr id="69" name="Group 68"/>
          <p:cNvGrpSpPr/>
          <p:nvPr/>
        </p:nvGrpSpPr>
        <p:grpSpPr>
          <a:xfrm>
            <a:off x="8916280" y="3942978"/>
            <a:ext cx="2322533" cy="1218681"/>
            <a:chOff x="8811521" y="4375181"/>
            <a:chExt cx="2322533" cy="1218681"/>
          </a:xfrm>
        </p:grpSpPr>
        <p:grpSp>
          <p:nvGrpSpPr>
            <p:cNvPr id="56" name="Group 55"/>
            <p:cNvGrpSpPr/>
            <p:nvPr/>
          </p:nvGrpSpPr>
          <p:grpSpPr>
            <a:xfrm>
              <a:off x="9586091" y="4375181"/>
              <a:ext cx="773399" cy="773398"/>
              <a:chOff x="1998662" y="3170238"/>
              <a:chExt cx="396876" cy="396875"/>
            </a:xfrm>
            <a:solidFill>
              <a:srgbClr val="2E2E2E"/>
            </a:solidFill>
          </p:grpSpPr>
          <p:sp>
            <p:nvSpPr>
              <p:cNvPr id="57" name="Freeform 38"/>
              <p:cNvSpPr>
                <a:spLocks noEditPoints="1"/>
              </p:cNvSpPr>
              <p:nvPr/>
            </p:nvSpPr>
            <p:spPr bwMode="auto">
              <a:xfrm>
                <a:off x="1998662" y="3170238"/>
                <a:ext cx="396876" cy="396875"/>
              </a:xfrm>
              <a:custGeom>
                <a:avLst/>
                <a:gdLst>
                  <a:gd name="T0" fmla="*/ 803 w 1547"/>
                  <a:gd name="T1" fmla="*/ 7 h 1554"/>
                  <a:gd name="T2" fmla="*/ 116 w 1547"/>
                  <a:gd name="T3" fmla="*/ 466 h 1554"/>
                  <a:gd name="T4" fmla="*/ 277 w 1547"/>
                  <a:gd name="T5" fmla="*/ 1277 h 1554"/>
                  <a:gd name="T6" fmla="*/ 1088 w 1547"/>
                  <a:gd name="T7" fmla="*/ 1438 h 1554"/>
                  <a:gd name="T8" fmla="*/ 1547 w 1547"/>
                  <a:gd name="T9" fmla="*/ 751 h 1554"/>
                  <a:gd name="T10" fmla="*/ 803 w 1547"/>
                  <a:gd name="T11" fmla="*/ 7 h 1554"/>
                  <a:gd name="T12" fmla="*/ 803 w 1547"/>
                  <a:gd name="T13" fmla="*/ 1447 h 1554"/>
                  <a:gd name="T14" fmla="*/ 160 w 1547"/>
                  <a:gd name="T15" fmla="*/ 1017 h 1554"/>
                  <a:gd name="T16" fmla="*/ 311 w 1547"/>
                  <a:gd name="T17" fmla="*/ 259 h 1554"/>
                  <a:gd name="T18" fmla="*/ 1069 w 1547"/>
                  <a:gd name="T19" fmla="*/ 108 h 1554"/>
                  <a:gd name="T20" fmla="*/ 1499 w 1547"/>
                  <a:gd name="T21" fmla="*/ 751 h 1554"/>
                  <a:gd name="T22" fmla="*/ 803 w 1547"/>
                  <a:gd name="T23" fmla="*/ 1447 h 1554"/>
                  <a:gd name="T24" fmla="*/ 803 w 1547"/>
                  <a:gd name="T25" fmla="*/ 1447 h 1554"/>
                  <a:gd name="T26" fmla="*/ 803 w 1547"/>
                  <a:gd name="T27" fmla="*/ 1447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7" h="1554">
                    <a:moveTo>
                      <a:pt x="803" y="7"/>
                    </a:moveTo>
                    <a:cubicBezTo>
                      <a:pt x="502" y="7"/>
                      <a:pt x="231" y="188"/>
                      <a:pt x="116" y="466"/>
                    </a:cubicBezTo>
                    <a:cubicBezTo>
                      <a:pt x="0" y="744"/>
                      <a:pt x="64" y="1064"/>
                      <a:pt x="277" y="1277"/>
                    </a:cubicBezTo>
                    <a:cubicBezTo>
                      <a:pt x="490" y="1490"/>
                      <a:pt x="810" y="1554"/>
                      <a:pt x="1088" y="1438"/>
                    </a:cubicBezTo>
                    <a:cubicBezTo>
                      <a:pt x="1366" y="1323"/>
                      <a:pt x="1547" y="1052"/>
                      <a:pt x="1547" y="751"/>
                    </a:cubicBezTo>
                    <a:cubicBezTo>
                      <a:pt x="1547" y="340"/>
                      <a:pt x="1214" y="7"/>
                      <a:pt x="803" y="7"/>
                    </a:cubicBezTo>
                    <a:close/>
                    <a:moveTo>
                      <a:pt x="803" y="1447"/>
                    </a:moveTo>
                    <a:cubicBezTo>
                      <a:pt x="521" y="1447"/>
                      <a:pt x="268" y="1277"/>
                      <a:pt x="160" y="1017"/>
                    </a:cubicBezTo>
                    <a:cubicBezTo>
                      <a:pt x="52" y="757"/>
                      <a:pt x="112" y="458"/>
                      <a:pt x="311" y="259"/>
                    </a:cubicBezTo>
                    <a:cubicBezTo>
                      <a:pt x="510" y="60"/>
                      <a:pt x="809" y="0"/>
                      <a:pt x="1069" y="108"/>
                    </a:cubicBezTo>
                    <a:cubicBezTo>
                      <a:pt x="1329" y="216"/>
                      <a:pt x="1499" y="469"/>
                      <a:pt x="1499" y="751"/>
                    </a:cubicBezTo>
                    <a:cubicBezTo>
                      <a:pt x="1499" y="1135"/>
                      <a:pt x="1187" y="1447"/>
                      <a:pt x="803" y="1447"/>
                    </a:cubicBezTo>
                    <a:close/>
                    <a:moveTo>
                      <a:pt x="803" y="1447"/>
                    </a:moveTo>
                    <a:cubicBezTo>
                      <a:pt x="803" y="1447"/>
                      <a:pt x="803" y="1447"/>
                      <a:pt x="803" y="1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9"/>
              <p:cNvSpPr>
                <a:spLocks noEditPoints="1"/>
              </p:cNvSpPr>
              <p:nvPr/>
            </p:nvSpPr>
            <p:spPr bwMode="auto">
              <a:xfrm>
                <a:off x="2032000" y="3201988"/>
                <a:ext cx="333375" cy="331788"/>
              </a:xfrm>
              <a:custGeom>
                <a:avLst/>
                <a:gdLst>
                  <a:gd name="T0" fmla="*/ 673 w 1297"/>
                  <a:gd name="T1" fmla="*/ 0 h 1297"/>
                  <a:gd name="T2" fmla="*/ 96 w 1297"/>
                  <a:gd name="T3" fmla="*/ 385 h 1297"/>
                  <a:gd name="T4" fmla="*/ 232 w 1297"/>
                  <a:gd name="T5" fmla="*/ 1065 h 1297"/>
                  <a:gd name="T6" fmla="*/ 912 w 1297"/>
                  <a:gd name="T7" fmla="*/ 1201 h 1297"/>
                  <a:gd name="T8" fmla="*/ 1297 w 1297"/>
                  <a:gd name="T9" fmla="*/ 624 h 1297"/>
                  <a:gd name="T10" fmla="*/ 673 w 1297"/>
                  <a:gd name="T11" fmla="*/ 0 h 1297"/>
                  <a:gd name="T12" fmla="*/ 673 w 1297"/>
                  <a:gd name="T13" fmla="*/ 1200 h 1297"/>
                  <a:gd name="T14" fmla="*/ 141 w 1297"/>
                  <a:gd name="T15" fmla="*/ 844 h 1297"/>
                  <a:gd name="T16" fmla="*/ 266 w 1297"/>
                  <a:gd name="T17" fmla="*/ 217 h 1297"/>
                  <a:gd name="T18" fmla="*/ 893 w 1297"/>
                  <a:gd name="T19" fmla="*/ 92 h 1297"/>
                  <a:gd name="T20" fmla="*/ 1249 w 1297"/>
                  <a:gd name="T21" fmla="*/ 624 h 1297"/>
                  <a:gd name="T22" fmla="*/ 673 w 1297"/>
                  <a:gd name="T23" fmla="*/ 1200 h 1297"/>
                  <a:gd name="T24" fmla="*/ 673 w 1297"/>
                  <a:gd name="T25" fmla="*/ 1200 h 1297"/>
                  <a:gd name="T26" fmla="*/ 673 w 1297"/>
                  <a:gd name="T27" fmla="*/ 1200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7" h="1297">
                    <a:moveTo>
                      <a:pt x="673" y="0"/>
                    </a:moveTo>
                    <a:cubicBezTo>
                      <a:pt x="421" y="0"/>
                      <a:pt x="193" y="152"/>
                      <a:pt x="96" y="385"/>
                    </a:cubicBezTo>
                    <a:cubicBezTo>
                      <a:pt x="0" y="618"/>
                      <a:pt x="53" y="887"/>
                      <a:pt x="232" y="1065"/>
                    </a:cubicBezTo>
                    <a:cubicBezTo>
                      <a:pt x="410" y="1244"/>
                      <a:pt x="679" y="1297"/>
                      <a:pt x="912" y="1201"/>
                    </a:cubicBezTo>
                    <a:cubicBezTo>
                      <a:pt x="1145" y="1104"/>
                      <a:pt x="1297" y="876"/>
                      <a:pt x="1297" y="624"/>
                    </a:cubicBezTo>
                    <a:cubicBezTo>
                      <a:pt x="1297" y="280"/>
                      <a:pt x="1017" y="0"/>
                      <a:pt x="673" y="0"/>
                    </a:cubicBezTo>
                    <a:close/>
                    <a:moveTo>
                      <a:pt x="673" y="1200"/>
                    </a:moveTo>
                    <a:cubicBezTo>
                      <a:pt x="440" y="1200"/>
                      <a:pt x="230" y="1060"/>
                      <a:pt x="141" y="844"/>
                    </a:cubicBezTo>
                    <a:cubicBezTo>
                      <a:pt x="52" y="629"/>
                      <a:pt x="101" y="381"/>
                      <a:pt x="266" y="217"/>
                    </a:cubicBezTo>
                    <a:cubicBezTo>
                      <a:pt x="430" y="52"/>
                      <a:pt x="678" y="3"/>
                      <a:pt x="893" y="92"/>
                    </a:cubicBezTo>
                    <a:cubicBezTo>
                      <a:pt x="1109" y="181"/>
                      <a:pt x="1249" y="391"/>
                      <a:pt x="1249" y="624"/>
                    </a:cubicBezTo>
                    <a:cubicBezTo>
                      <a:pt x="1249" y="942"/>
                      <a:pt x="991" y="1200"/>
                      <a:pt x="673" y="1200"/>
                    </a:cubicBezTo>
                    <a:close/>
                    <a:moveTo>
                      <a:pt x="673" y="1200"/>
                    </a:moveTo>
                    <a:cubicBezTo>
                      <a:pt x="673" y="1200"/>
                      <a:pt x="673" y="1200"/>
                      <a:pt x="673" y="1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0"/>
              <p:cNvSpPr>
                <a:spLocks noEditPoints="1"/>
              </p:cNvSpPr>
              <p:nvPr/>
            </p:nvSpPr>
            <p:spPr bwMode="auto">
              <a:xfrm>
                <a:off x="2198688" y="3251200"/>
                <a:ext cx="49213" cy="153988"/>
              </a:xfrm>
              <a:custGeom>
                <a:avLst/>
                <a:gdLst>
                  <a:gd name="T0" fmla="*/ 48 w 194"/>
                  <a:gd name="T1" fmla="*/ 422 h 602"/>
                  <a:gd name="T2" fmla="*/ 48 w 194"/>
                  <a:gd name="T3" fmla="*/ 24 h 602"/>
                  <a:gd name="T4" fmla="*/ 24 w 194"/>
                  <a:gd name="T5" fmla="*/ 0 h 602"/>
                  <a:gd name="T6" fmla="*/ 0 w 194"/>
                  <a:gd name="T7" fmla="*/ 24 h 602"/>
                  <a:gd name="T8" fmla="*/ 0 w 194"/>
                  <a:gd name="T9" fmla="*/ 432 h 602"/>
                  <a:gd name="T10" fmla="*/ 7 w 194"/>
                  <a:gd name="T11" fmla="*/ 449 h 602"/>
                  <a:gd name="T12" fmla="*/ 151 w 194"/>
                  <a:gd name="T13" fmla="*/ 593 h 602"/>
                  <a:gd name="T14" fmla="*/ 185 w 194"/>
                  <a:gd name="T15" fmla="*/ 593 h 602"/>
                  <a:gd name="T16" fmla="*/ 185 w 194"/>
                  <a:gd name="T17" fmla="*/ 559 h 602"/>
                  <a:gd name="T18" fmla="*/ 48 w 194"/>
                  <a:gd name="T19" fmla="*/ 422 h 602"/>
                  <a:gd name="T20" fmla="*/ 48 w 194"/>
                  <a:gd name="T21" fmla="*/ 422 h 602"/>
                  <a:gd name="T22" fmla="*/ 48 w 194"/>
                  <a:gd name="T23" fmla="*/ 42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602">
                    <a:moveTo>
                      <a:pt x="48" y="422"/>
                    </a:moveTo>
                    <a:cubicBezTo>
                      <a:pt x="48" y="24"/>
                      <a:pt x="48" y="24"/>
                      <a:pt x="48" y="24"/>
                    </a:cubicBezTo>
                    <a:cubicBezTo>
                      <a:pt x="48" y="11"/>
                      <a:pt x="37" y="0"/>
                      <a:pt x="24" y="0"/>
                    </a:cubicBezTo>
                    <a:cubicBezTo>
                      <a:pt x="11" y="0"/>
                      <a:pt x="0" y="11"/>
                      <a:pt x="0" y="24"/>
                    </a:cubicBezTo>
                    <a:cubicBezTo>
                      <a:pt x="0" y="432"/>
                      <a:pt x="0" y="432"/>
                      <a:pt x="0" y="432"/>
                    </a:cubicBezTo>
                    <a:cubicBezTo>
                      <a:pt x="0" y="438"/>
                      <a:pt x="3" y="444"/>
                      <a:pt x="7" y="449"/>
                    </a:cubicBezTo>
                    <a:cubicBezTo>
                      <a:pt x="151" y="593"/>
                      <a:pt x="151" y="593"/>
                      <a:pt x="151" y="593"/>
                    </a:cubicBezTo>
                    <a:cubicBezTo>
                      <a:pt x="160" y="602"/>
                      <a:pt x="175" y="602"/>
                      <a:pt x="185" y="593"/>
                    </a:cubicBezTo>
                    <a:cubicBezTo>
                      <a:pt x="194" y="583"/>
                      <a:pt x="194" y="568"/>
                      <a:pt x="185" y="559"/>
                    </a:cubicBezTo>
                    <a:lnTo>
                      <a:pt x="48" y="422"/>
                    </a:lnTo>
                    <a:close/>
                    <a:moveTo>
                      <a:pt x="48" y="422"/>
                    </a:moveTo>
                    <a:cubicBezTo>
                      <a:pt x="48" y="422"/>
                      <a:pt x="48" y="422"/>
                      <a:pt x="48" y="4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1"/>
              <p:cNvSpPr>
                <a:spLocks noEditPoints="1"/>
              </p:cNvSpPr>
              <p:nvPr/>
            </p:nvSpPr>
            <p:spPr bwMode="auto">
              <a:xfrm>
                <a:off x="2198688" y="3221038"/>
                <a:ext cx="12700" cy="19050"/>
              </a:xfrm>
              <a:custGeom>
                <a:avLst/>
                <a:gdLst>
                  <a:gd name="T0" fmla="*/ 24 w 48"/>
                  <a:gd name="T1" fmla="*/ 72 h 72"/>
                  <a:gd name="T2" fmla="*/ 48 w 48"/>
                  <a:gd name="T3" fmla="*/ 48 h 72"/>
                  <a:gd name="T4" fmla="*/ 48 w 48"/>
                  <a:gd name="T5" fmla="*/ 24 h 72"/>
                  <a:gd name="T6" fmla="*/ 24 w 48"/>
                  <a:gd name="T7" fmla="*/ 0 h 72"/>
                  <a:gd name="T8" fmla="*/ 0 w 48"/>
                  <a:gd name="T9" fmla="*/ 24 h 72"/>
                  <a:gd name="T10" fmla="*/ 0 w 48"/>
                  <a:gd name="T11" fmla="*/ 48 h 72"/>
                  <a:gd name="T12" fmla="*/ 24 w 48"/>
                  <a:gd name="T13" fmla="*/ 72 h 72"/>
                  <a:gd name="T14" fmla="*/ 24 w 48"/>
                  <a:gd name="T15" fmla="*/ 72 h 72"/>
                  <a:gd name="T16" fmla="*/ 24 w 4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72"/>
                    </a:moveTo>
                    <a:cubicBezTo>
                      <a:pt x="37" y="72"/>
                      <a:pt x="48" y="61"/>
                      <a:pt x="48" y="48"/>
                    </a:cubicBezTo>
                    <a:cubicBezTo>
                      <a:pt x="48" y="24"/>
                      <a:pt x="48" y="24"/>
                      <a:pt x="48" y="24"/>
                    </a:cubicBezTo>
                    <a:cubicBezTo>
                      <a:pt x="48" y="11"/>
                      <a:pt x="37" y="0"/>
                      <a:pt x="24" y="0"/>
                    </a:cubicBezTo>
                    <a:cubicBezTo>
                      <a:pt x="11" y="0"/>
                      <a:pt x="0" y="11"/>
                      <a:pt x="0" y="24"/>
                    </a:cubicBezTo>
                    <a:cubicBezTo>
                      <a:pt x="0" y="48"/>
                      <a:pt x="0" y="48"/>
                      <a:pt x="0" y="48"/>
                    </a:cubicBezTo>
                    <a:cubicBezTo>
                      <a:pt x="0" y="61"/>
                      <a:pt x="11" y="72"/>
                      <a:pt x="24" y="72"/>
                    </a:cubicBezTo>
                    <a:close/>
                    <a:moveTo>
                      <a:pt x="24" y="72"/>
                    </a:moveTo>
                    <a:cubicBezTo>
                      <a:pt x="24" y="72"/>
                      <a:pt x="24" y="72"/>
                      <a:pt x="24" y="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2"/>
              <p:cNvSpPr>
                <a:spLocks noEditPoints="1"/>
              </p:cNvSpPr>
              <p:nvPr/>
            </p:nvSpPr>
            <p:spPr bwMode="auto">
              <a:xfrm>
                <a:off x="2198688" y="3484563"/>
                <a:ext cx="12700" cy="19050"/>
              </a:xfrm>
              <a:custGeom>
                <a:avLst/>
                <a:gdLst>
                  <a:gd name="T0" fmla="*/ 24 w 48"/>
                  <a:gd name="T1" fmla="*/ 0 h 72"/>
                  <a:gd name="T2" fmla="*/ 0 w 48"/>
                  <a:gd name="T3" fmla="*/ 24 h 72"/>
                  <a:gd name="T4" fmla="*/ 0 w 48"/>
                  <a:gd name="T5" fmla="*/ 48 h 72"/>
                  <a:gd name="T6" fmla="*/ 24 w 48"/>
                  <a:gd name="T7" fmla="*/ 72 h 72"/>
                  <a:gd name="T8" fmla="*/ 48 w 48"/>
                  <a:gd name="T9" fmla="*/ 48 h 72"/>
                  <a:gd name="T10" fmla="*/ 48 w 48"/>
                  <a:gd name="T11" fmla="*/ 24 h 72"/>
                  <a:gd name="T12" fmla="*/ 24 w 48"/>
                  <a:gd name="T13" fmla="*/ 0 h 72"/>
                  <a:gd name="T14" fmla="*/ 24 w 48"/>
                  <a:gd name="T15" fmla="*/ 0 h 72"/>
                  <a:gd name="T16" fmla="*/ 24 w 48"/>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2">
                    <a:moveTo>
                      <a:pt x="24" y="0"/>
                    </a:moveTo>
                    <a:cubicBezTo>
                      <a:pt x="11" y="0"/>
                      <a:pt x="0" y="11"/>
                      <a:pt x="0" y="24"/>
                    </a:cubicBezTo>
                    <a:cubicBezTo>
                      <a:pt x="0" y="48"/>
                      <a:pt x="0" y="48"/>
                      <a:pt x="0" y="48"/>
                    </a:cubicBezTo>
                    <a:cubicBezTo>
                      <a:pt x="0" y="61"/>
                      <a:pt x="11" y="72"/>
                      <a:pt x="24" y="72"/>
                    </a:cubicBezTo>
                    <a:cubicBezTo>
                      <a:pt x="37" y="72"/>
                      <a:pt x="48" y="61"/>
                      <a:pt x="48" y="48"/>
                    </a:cubicBezTo>
                    <a:cubicBezTo>
                      <a:pt x="48" y="24"/>
                      <a:pt x="48" y="24"/>
                      <a:pt x="48" y="24"/>
                    </a:cubicBezTo>
                    <a:cubicBezTo>
                      <a:pt x="48" y="11"/>
                      <a:pt x="37" y="0"/>
                      <a:pt x="24" y="0"/>
                    </a:cubicBezTo>
                    <a:close/>
                    <a:moveTo>
                      <a:pt x="24" y="0"/>
                    </a:move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3"/>
              <p:cNvSpPr>
                <a:spLocks noEditPoints="1"/>
              </p:cNvSpPr>
              <p:nvPr/>
            </p:nvSpPr>
            <p:spPr bwMode="auto">
              <a:xfrm>
                <a:off x="2063750" y="3355975"/>
                <a:ext cx="17463"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4"/>
              <p:cNvSpPr>
                <a:spLocks noEditPoints="1"/>
              </p:cNvSpPr>
              <p:nvPr/>
            </p:nvSpPr>
            <p:spPr bwMode="auto">
              <a:xfrm>
                <a:off x="2327275" y="3355975"/>
                <a:ext cx="19050" cy="12700"/>
              </a:xfrm>
              <a:custGeom>
                <a:avLst/>
                <a:gdLst>
                  <a:gd name="T0" fmla="*/ 48 w 72"/>
                  <a:gd name="T1" fmla="*/ 0 h 48"/>
                  <a:gd name="T2" fmla="*/ 24 w 72"/>
                  <a:gd name="T3" fmla="*/ 0 h 48"/>
                  <a:gd name="T4" fmla="*/ 0 w 72"/>
                  <a:gd name="T5" fmla="*/ 24 h 48"/>
                  <a:gd name="T6" fmla="*/ 24 w 72"/>
                  <a:gd name="T7" fmla="*/ 48 h 48"/>
                  <a:gd name="T8" fmla="*/ 48 w 72"/>
                  <a:gd name="T9" fmla="*/ 48 h 48"/>
                  <a:gd name="T10" fmla="*/ 72 w 72"/>
                  <a:gd name="T11" fmla="*/ 24 h 48"/>
                  <a:gd name="T12" fmla="*/ 48 w 72"/>
                  <a:gd name="T13" fmla="*/ 0 h 48"/>
                  <a:gd name="T14" fmla="*/ 48 w 72"/>
                  <a:gd name="T15" fmla="*/ 0 h 48"/>
                  <a:gd name="T16" fmla="*/ 48 w 7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48">
                    <a:moveTo>
                      <a:pt x="48" y="0"/>
                    </a:moveTo>
                    <a:cubicBezTo>
                      <a:pt x="24" y="0"/>
                      <a:pt x="24" y="0"/>
                      <a:pt x="24" y="0"/>
                    </a:cubicBezTo>
                    <a:cubicBezTo>
                      <a:pt x="11" y="0"/>
                      <a:pt x="0" y="11"/>
                      <a:pt x="0" y="24"/>
                    </a:cubicBezTo>
                    <a:cubicBezTo>
                      <a:pt x="0" y="37"/>
                      <a:pt x="11" y="48"/>
                      <a:pt x="24" y="48"/>
                    </a:cubicBezTo>
                    <a:cubicBezTo>
                      <a:pt x="48" y="48"/>
                      <a:pt x="48" y="48"/>
                      <a:pt x="48" y="48"/>
                    </a:cubicBezTo>
                    <a:cubicBezTo>
                      <a:pt x="61" y="48"/>
                      <a:pt x="72" y="37"/>
                      <a:pt x="72" y="24"/>
                    </a:cubicBezTo>
                    <a:cubicBezTo>
                      <a:pt x="72" y="11"/>
                      <a:pt x="61" y="0"/>
                      <a:pt x="48" y="0"/>
                    </a:cubicBezTo>
                    <a:close/>
                    <a:moveTo>
                      <a:pt x="48" y="0"/>
                    </a:move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5"/>
              <p:cNvSpPr>
                <a:spLocks noEditPoints="1"/>
              </p:cNvSpPr>
              <p:nvPr/>
            </p:nvSpPr>
            <p:spPr bwMode="auto">
              <a:xfrm>
                <a:off x="2101850" y="3260725"/>
                <a:ext cx="17463" cy="17463"/>
              </a:xfrm>
              <a:custGeom>
                <a:avLst/>
                <a:gdLst>
                  <a:gd name="T0" fmla="*/ 42 w 68"/>
                  <a:gd name="T1" fmla="*/ 8 h 68"/>
                  <a:gd name="T2" fmla="*/ 25 w 68"/>
                  <a:gd name="T3" fmla="*/ 0 h 68"/>
                  <a:gd name="T4" fmla="*/ 7 w 68"/>
                  <a:gd name="T5" fmla="*/ 7 h 68"/>
                  <a:gd name="T6" fmla="*/ 0 w 68"/>
                  <a:gd name="T7" fmla="*/ 25 h 68"/>
                  <a:gd name="T8" fmla="*/ 8 w 68"/>
                  <a:gd name="T9" fmla="*/ 42 h 68"/>
                  <a:gd name="T10" fmla="*/ 25 w 68"/>
                  <a:gd name="T11" fmla="*/ 59 h 68"/>
                  <a:gd name="T12" fmla="*/ 58 w 68"/>
                  <a:gd name="T13" fmla="*/ 58 h 68"/>
                  <a:gd name="T14" fmla="*/ 59 w 68"/>
                  <a:gd name="T15" fmla="*/ 25 h 68"/>
                  <a:gd name="T16" fmla="*/ 42 w 68"/>
                  <a:gd name="T17" fmla="*/ 8 h 68"/>
                  <a:gd name="T18" fmla="*/ 42 w 68"/>
                  <a:gd name="T19" fmla="*/ 8 h 68"/>
                  <a:gd name="T20" fmla="*/ 42 w 68"/>
                  <a:gd name="T2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42" y="8"/>
                    </a:moveTo>
                    <a:cubicBezTo>
                      <a:pt x="37" y="3"/>
                      <a:pt x="31" y="0"/>
                      <a:pt x="25" y="0"/>
                    </a:cubicBezTo>
                    <a:cubicBezTo>
                      <a:pt x="18" y="0"/>
                      <a:pt x="12" y="3"/>
                      <a:pt x="7" y="7"/>
                    </a:cubicBezTo>
                    <a:cubicBezTo>
                      <a:pt x="3" y="12"/>
                      <a:pt x="0" y="18"/>
                      <a:pt x="0" y="25"/>
                    </a:cubicBezTo>
                    <a:cubicBezTo>
                      <a:pt x="0" y="31"/>
                      <a:pt x="3" y="37"/>
                      <a:pt x="8" y="42"/>
                    </a:cubicBezTo>
                    <a:cubicBezTo>
                      <a:pt x="25" y="59"/>
                      <a:pt x="25" y="59"/>
                      <a:pt x="25" y="59"/>
                    </a:cubicBezTo>
                    <a:cubicBezTo>
                      <a:pt x="34" y="68"/>
                      <a:pt x="49" y="68"/>
                      <a:pt x="58" y="58"/>
                    </a:cubicBezTo>
                    <a:cubicBezTo>
                      <a:pt x="68" y="49"/>
                      <a:pt x="68" y="34"/>
                      <a:pt x="59" y="25"/>
                    </a:cubicBezTo>
                    <a:lnTo>
                      <a:pt x="42" y="8"/>
                    </a:lnTo>
                    <a:close/>
                    <a:moveTo>
                      <a:pt x="42" y="8"/>
                    </a:moveTo>
                    <a:cubicBezTo>
                      <a:pt x="42" y="8"/>
                      <a:pt x="42" y="8"/>
                      <a:pt x="4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6"/>
              <p:cNvSpPr>
                <a:spLocks noEditPoints="1"/>
              </p:cNvSpPr>
              <p:nvPr/>
            </p:nvSpPr>
            <p:spPr bwMode="auto">
              <a:xfrm>
                <a:off x="2289175" y="3446463"/>
                <a:ext cx="17463" cy="17463"/>
              </a:xfrm>
              <a:custGeom>
                <a:avLst/>
                <a:gdLst>
                  <a:gd name="T0" fmla="*/ 43 w 69"/>
                  <a:gd name="T1" fmla="*/ 9 h 69"/>
                  <a:gd name="T2" fmla="*/ 10 w 69"/>
                  <a:gd name="T3" fmla="*/ 10 h 69"/>
                  <a:gd name="T4" fmla="*/ 9 w 69"/>
                  <a:gd name="T5" fmla="*/ 43 h 69"/>
                  <a:gd name="T6" fmla="*/ 26 w 69"/>
                  <a:gd name="T7" fmla="*/ 60 h 69"/>
                  <a:gd name="T8" fmla="*/ 60 w 69"/>
                  <a:gd name="T9" fmla="*/ 60 h 69"/>
                  <a:gd name="T10" fmla="*/ 60 w 69"/>
                  <a:gd name="T11" fmla="*/ 26 h 69"/>
                  <a:gd name="T12" fmla="*/ 43 w 69"/>
                  <a:gd name="T13" fmla="*/ 9 h 69"/>
                  <a:gd name="T14" fmla="*/ 43 w 69"/>
                  <a:gd name="T15" fmla="*/ 9 h 69"/>
                  <a:gd name="T16" fmla="*/ 43 w 69"/>
                  <a:gd name="T17"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43" y="9"/>
                    </a:moveTo>
                    <a:cubicBezTo>
                      <a:pt x="34" y="0"/>
                      <a:pt x="19" y="0"/>
                      <a:pt x="10" y="10"/>
                    </a:cubicBezTo>
                    <a:cubicBezTo>
                      <a:pt x="0" y="19"/>
                      <a:pt x="0" y="34"/>
                      <a:pt x="9" y="43"/>
                    </a:cubicBezTo>
                    <a:cubicBezTo>
                      <a:pt x="26" y="60"/>
                      <a:pt x="26" y="60"/>
                      <a:pt x="26" y="60"/>
                    </a:cubicBezTo>
                    <a:cubicBezTo>
                      <a:pt x="36" y="69"/>
                      <a:pt x="51" y="69"/>
                      <a:pt x="60" y="60"/>
                    </a:cubicBezTo>
                    <a:cubicBezTo>
                      <a:pt x="69" y="51"/>
                      <a:pt x="69" y="36"/>
                      <a:pt x="60" y="26"/>
                    </a:cubicBezTo>
                    <a:lnTo>
                      <a:pt x="43" y="9"/>
                    </a:lnTo>
                    <a:close/>
                    <a:moveTo>
                      <a:pt x="43" y="9"/>
                    </a:moveTo>
                    <a:cubicBezTo>
                      <a:pt x="43" y="9"/>
                      <a:pt x="43" y="9"/>
                      <a:pt x="4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7"/>
              <p:cNvSpPr>
                <a:spLocks noEditPoints="1"/>
              </p:cNvSpPr>
              <p:nvPr/>
            </p:nvSpPr>
            <p:spPr bwMode="auto">
              <a:xfrm>
                <a:off x="2101850" y="3446463"/>
                <a:ext cx="17463" cy="17463"/>
              </a:xfrm>
              <a:custGeom>
                <a:avLst/>
                <a:gdLst>
                  <a:gd name="T0" fmla="*/ 25 w 68"/>
                  <a:gd name="T1" fmla="*/ 9 h 68"/>
                  <a:gd name="T2" fmla="*/ 8 w 68"/>
                  <a:gd name="T3" fmla="*/ 26 h 68"/>
                  <a:gd name="T4" fmla="*/ 0 w 68"/>
                  <a:gd name="T5" fmla="*/ 43 h 68"/>
                  <a:gd name="T6" fmla="*/ 7 w 68"/>
                  <a:gd name="T7" fmla="*/ 61 h 68"/>
                  <a:gd name="T8" fmla="*/ 25 w 68"/>
                  <a:gd name="T9" fmla="*/ 68 h 68"/>
                  <a:gd name="T10" fmla="*/ 42 w 68"/>
                  <a:gd name="T11" fmla="*/ 60 h 68"/>
                  <a:gd name="T12" fmla="*/ 59 w 68"/>
                  <a:gd name="T13" fmla="*/ 43 h 68"/>
                  <a:gd name="T14" fmla="*/ 58 w 68"/>
                  <a:gd name="T15" fmla="*/ 10 h 68"/>
                  <a:gd name="T16" fmla="*/ 25 w 68"/>
                  <a:gd name="T17" fmla="*/ 9 h 68"/>
                  <a:gd name="T18" fmla="*/ 25 w 68"/>
                  <a:gd name="T19" fmla="*/ 9 h 68"/>
                  <a:gd name="T20" fmla="*/ 25 w 68"/>
                  <a:gd name="T21"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68">
                    <a:moveTo>
                      <a:pt x="25" y="9"/>
                    </a:moveTo>
                    <a:cubicBezTo>
                      <a:pt x="8" y="26"/>
                      <a:pt x="8" y="26"/>
                      <a:pt x="8" y="26"/>
                    </a:cubicBezTo>
                    <a:cubicBezTo>
                      <a:pt x="3" y="31"/>
                      <a:pt x="0" y="37"/>
                      <a:pt x="0" y="43"/>
                    </a:cubicBezTo>
                    <a:cubicBezTo>
                      <a:pt x="0" y="50"/>
                      <a:pt x="3" y="56"/>
                      <a:pt x="7" y="61"/>
                    </a:cubicBezTo>
                    <a:cubicBezTo>
                      <a:pt x="12" y="65"/>
                      <a:pt x="18" y="68"/>
                      <a:pt x="25" y="68"/>
                    </a:cubicBezTo>
                    <a:cubicBezTo>
                      <a:pt x="31" y="68"/>
                      <a:pt x="37" y="65"/>
                      <a:pt x="42" y="60"/>
                    </a:cubicBezTo>
                    <a:cubicBezTo>
                      <a:pt x="59" y="43"/>
                      <a:pt x="59" y="43"/>
                      <a:pt x="59" y="43"/>
                    </a:cubicBezTo>
                    <a:cubicBezTo>
                      <a:pt x="68" y="34"/>
                      <a:pt x="68" y="19"/>
                      <a:pt x="58" y="10"/>
                    </a:cubicBezTo>
                    <a:cubicBezTo>
                      <a:pt x="49" y="0"/>
                      <a:pt x="34" y="0"/>
                      <a:pt x="25" y="9"/>
                    </a:cubicBezTo>
                    <a:close/>
                    <a:moveTo>
                      <a:pt x="25" y="9"/>
                    </a:moveTo>
                    <a:cubicBezTo>
                      <a:pt x="25" y="9"/>
                      <a:pt x="25" y="9"/>
                      <a:pt x="2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8"/>
              <p:cNvSpPr>
                <a:spLocks noEditPoints="1"/>
              </p:cNvSpPr>
              <p:nvPr/>
            </p:nvSpPr>
            <p:spPr bwMode="auto">
              <a:xfrm>
                <a:off x="2289175" y="3260725"/>
                <a:ext cx="17463" cy="15875"/>
              </a:xfrm>
              <a:custGeom>
                <a:avLst/>
                <a:gdLst>
                  <a:gd name="T0" fmla="*/ 24 w 66"/>
                  <a:gd name="T1" fmla="*/ 8 h 66"/>
                  <a:gd name="T2" fmla="*/ 7 w 66"/>
                  <a:gd name="T3" fmla="*/ 25 h 66"/>
                  <a:gd name="T4" fmla="*/ 0 w 66"/>
                  <a:gd name="T5" fmla="*/ 42 h 66"/>
                  <a:gd name="T6" fmla="*/ 7 w 66"/>
                  <a:gd name="T7" fmla="*/ 59 h 66"/>
                  <a:gd name="T8" fmla="*/ 24 w 66"/>
                  <a:gd name="T9" fmla="*/ 66 h 66"/>
                  <a:gd name="T10" fmla="*/ 41 w 66"/>
                  <a:gd name="T11" fmla="*/ 59 h 66"/>
                  <a:gd name="T12" fmla="*/ 58 w 66"/>
                  <a:gd name="T13" fmla="*/ 42 h 66"/>
                  <a:gd name="T14" fmla="*/ 66 w 66"/>
                  <a:gd name="T15" fmla="*/ 25 h 66"/>
                  <a:gd name="T16" fmla="*/ 59 w 66"/>
                  <a:gd name="T17" fmla="*/ 7 h 66"/>
                  <a:gd name="T18" fmla="*/ 41 w 66"/>
                  <a:gd name="T19" fmla="*/ 0 h 66"/>
                  <a:gd name="T20" fmla="*/ 24 w 66"/>
                  <a:gd name="T21" fmla="*/ 8 h 66"/>
                  <a:gd name="T22" fmla="*/ 24 w 66"/>
                  <a:gd name="T23" fmla="*/ 8 h 66"/>
                  <a:gd name="T24" fmla="*/ 24 w 66"/>
                  <a:gd name="T2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6">
                    <a:moveTo>
                      <a:pt x="24" y="8"/>
                    </a:moveTo>
                    <a:cubicBezTo>
                      <a:pt x="7" y="25"/>
                      <a:pt x="7" y="25"/>
                      <a:pt x="7" y="25"/>
                    </a:cubicBezTo>
                    <a:cubicBezTo>
                      <a:pt x="3" y="29"/>
                      <a:pt x="0" y="35"/>
                      <a:pt x="0" y="42"/>
                    </a:cubicBezTo>
                    <a:cubicBezTo>
                      <a:pt x="0" y="48"/>
                      <a:pt x="3" y="54"/>
                      <a:pt x="7" y="59"/>
                    </a:cubicBezTo>
                    <a:cubicBezTo>
                      <a:pt x="12" y="63"/>
                      <a:pt x="18" y="66"/>
                      <a:pt x="24" y="66"/>
                    </a:cubicBezTo>
                    <a:cubicBezTo>
                      <a:pt x="31" y="66"/>
                      <a:pt x="37" y="63"/>
                      <a:pt x="41" y="59"/>
                    </a:cubicBezTo>
                    <a:cubicBezTo>
                      <a:pt x="58" y="42"/>
                      <a:pt x="58" y="42"/>
                      <a:pt x="58" y="42"/>
                    </a:cubicBezTo>
                    <a:cubicBezTo>
                      <a:pt x="63" y="37"/>
                      <a:pt x="66" y="31"/>
                      <a:pt x="66" y="25"/>
                    </a:cubicBezTo>
                    <a:cubicBezTo>
                      <a:pt x="66" y="18"/>
                      <a:pt x="63" y="12"/>
                      <a:pt x="59" y="7"/>
                    </a:cubicBezTo>
                    <a:cubicBezTo>
                      <a:pt x="54" y="3"/>
                      <a:pt x="48" y="0"/>
                      <a:pt x="41" y="0"/>
                    </a:cubicBezTo>
                    <a:cubicBezTo>
                      <a:pt x="35" y="0"/>
                      <a:pt x="29" y="3"/>
                      <a:pt x="24" y="8"/>
                    </a:cubicBezTo>
                    <a:close/>
                    <a:moveTo>
                      <a:pt x="24" y="8"/>
                    </a:moveTo>
                    <a:cubicBezTo>
                      <a:pt x="24" y="8"/>
                      <a:pt x="24" y="8"/>
                      <a:pt x="2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8" name="TextBox 67"/>
            <p:cNvSpPr txBox="1"/>
            <p:nvPr/>
          </p:nvSpPr>
          <p:spPr>
            <a:xfrm>
              <a:off x="8811521" y="5255308"/>
              <a:ext cx="2322533" cy="338554"/>
            </a:xfrm>
            <a:prstGeom prst="rect">
              <a:avLst/>
            </a:prstGeom>
            <a:noFill/>
          </p:spPr>
          <p:txBody>
            <a:bodyPr wrap="square" rtlCol="0">
              <a:spAutoFit/>
            </a:bodyPr>
            <a:lstStyle/>
            <a:p>
              <a:pPr algn="ctr"/>
              <a:r>
                <a:rPr lang="en-US" sz="1600" b="1">
                  <a:solidFill>
                    <a:srgbClr val="2E2E2E"/>
                  </a:solidFill>
                </a:rPr>
                <a:t>Clock</a:t>
              </a:r>
            </a:p>
          </p:txBody>
        </p:sp>
      </p:grpSp>
      <p:sp>
        <p:nvSpPr>
          <p:cNvPr id="70" name="TextBox 69"/>
          <p:cNvSpPr txBox="1"/>
          <p:nvPr/>
        </p:nvSpPr>
        <p:spPr>
          <a:xfrm>
            <a:off x="1182229" y="4139609"/>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1" name="TextBox 70"/>
          <p:cNvSpPr txBox="1"/>
          <p:nvPr/>
        </p:nvSpPr>
        <p:spPr>
          <a:xfrm>
            <a:off x="3836593" y="1892973"/>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2" name="TextBox 71"/>
          <p:cNvSpPr txBox="1"/>
          <p:nvPr/>
        </p:nvSpPr>
        <p:spPr>
          <a:xfrm>
            <a:off x="6490957" y="4139609"/>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3" name="TextBox 72"/>
          <p:cNvSpPr txBox="1"/>
          <p:nvPr/>
        </p:nvSpPr>
        <p:spPr>
          <a:xfrm>
            <a:off x="9145321" y="1892973"/>
            <a:ext cx="1864451" cy="825419"/>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a:t>
            </a:r>
          </a:p>
        </p:txBody>
      </p:sp>
      <p:sp>
        <p:nvSpPr>
          <p:cNvPr id="74" name="Rectangle 73"/>
          <p:cNvSpPr/>
          <p:nvPr/>
        </p:nvSpPr>
        <p:spPr>
          <a:xfrm>
            <a:off x="915491" y="1273884"/>
            <a:ext cx="2397925" cy="192166"/>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569855" y="5391274"/>
            <a:ext cx="2397925" cy="192166"/>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224219" y="1273884"/>
            <a:ext cx="2397925" cy="192166"/>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878583" y="5391274"/>
            <a:ext cx="2397925" cy="192166"/>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17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2" name="Oval 1"/>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Oval 2"/>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cxnSp>
        <p:nvCxnSpPr>
          <p:cNvPr id="31" name="Straight Connector 30"/>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129314" y="2226978"/>
            <a:ext cx="3430747" cy="1200329"/>
          </a:xfrm>
          <a:prstGeom prst="rect">
            <a:avLst/>
          </a:prstGeom>
          <a:noFill/>
        </p:spPr>
        <p:txBody>
          <a:bodyPr wrap="none" rtlCol="0">
            <a:spAutoFit/>
          </a:bodyPr>
          <a:lstStyle/>
          <a:p>
            <a:r>
              <a:rPr lang="en-US" sz="3600" b="1" dirty="0">
                <a:solidFill>
                  <a:srgbClr val="2E2E2E"/>
                </a:solidFill>
              </a:rPr>
              <a:t>OUR</a:t>
            </a:r>
          </a:p>
          <a:p>
            <a:r>
              <a:rPr lang="en-US" sz="3600" b="1" dirty="0">
                <a:solidFill>
                  <a:srgbClr val="2E2E2E"/>
                </a:solidFill>
              </a:rPr>
              <a:t>PORTOFOLIO</a:t>
            </a:r>
          </a:p>
        </p:txBody>
      </p:sp>
      <p:sp>
        <p:nvSpPr>
          <p:cNvPr id="38" name="TextBox 37"/>
          <p:cNvSpPr txBox="1"/>
          <p:nvPr/>
        </p:nvSpPr>
        <p:spPr>
          <a:xfrm>
            <a:off x="1124832" y="3805603"/>
            <a:ext cx="3561468" cy="892104"/>
          </a:xfrm>
          <a:prstGeom prst="rect">
            <a:avLst/>
          </a:prstGeom>
          <a:noFill/>
        </p:spPr>
        <p:txBody>
          <a:bodyPr wrap="square" rtlCol="0">
            <a:spAutoFit/>
          </a:bodyPr>
          <a:lstStyle/>
          <a:p>
            <a:pPr>
              <a:lnSpc>
                <a:spcPct val="150000"/>
              </a:lnSpc>
            </a:pPr>
            <a:r>
              <a:rPr lang="en-US" sz="1200">
                <a:solidFill>
                  <a:srgbClr val="2E2E2E"/>
                </a:solidFill>
              </a:rPr>
              <a:t>Lorem Ipsum is simply dummy text of the printing and typesetting industry. Lorem Ipsum has been the Lorem</a:t>
            </a:r>
          </a:p>
        </p:txBody>
      </p:sp>
      <p:pic>
        <p:nvPicPr>
          <p:cNvPr id="14" name="Picture Placeholder 13">
            <a:extLst>
              <a:ext uri="{FF2B5EF4-FFF2-40B4-BE49-F238E27FC236}">
                <a16:creationId xmlns:a16="http://schemas.microsoft.com/office/drawing/2014/main" id="{A02922A1-3AE6-459F-BAAC-1EA68B74382E}"/>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9815" r="19815"/>
          <a:stretch>
            <a:fillRect/>
          </a:stretch>
        </p:blipFill>
        <p:spPr/>
      </p:pic>
    </p:spTree>
    <p:extLst>
      <p:ext uri="{BB962C8B-B14F-4D97-AF65-F5344CB8AC3E}">
        <p14:creationId xmlns:p14="http://schemas.microsoft.com/office/powerpoint/2010/main" val="321186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61341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Connector 11"/>
          <p:cNvCxnSpPr>
            <a:cxnSpLocks/>
          </p:cNvCxnSpPr>
          <p:nvPr/>
        </p:nvCxnSpPr>
        <p:spPr>
          <a:xfrm flipV="1">
            <a:off x="11850327" y="1"/>
            <a:ext cx="0" cy="4762499"/>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1134298" y="5400839"/>
            <a:ext cx="1432057" cy="307777"/>
          </a:xfrm>
          <a:prstGeom prst="rect">
            <a:avLst/>
          </a:prstGeom>
          <a:noFill/>
        </p:spPr>
        <p:txBody>
          <a:bodyPr wrap="square" rtlCol="0">
            <a:spAutoFit/>
          </a:bodyPr>
          <a:lstStyle/>
          <a:p>
            <a:pPr algn="ctr"/>
            <a:r>
              <a:rPr lang="en-US" sz="1400" dirty="0">
                <a:solidFill>
                  <a:srgbClr val="2E2E2E"/>
                </a:solidFill>
              </a:rPr>
              <a:t>FOOD LOVE</a:t>
            </a:r>
          </a:p>
        </p:txBody>
      </p:sp>
      <p:cxnSp>
        <p:nvCxnSpPr>
          <p:cNvPr id="14" name="Straight Connector 13"/>
          <p:cNvCxnSpPr>
            <a:cxnSpLocks/>
          </p:cNvCxnSpPr>
          <p:nvPr/>
        </p:nvCxnSpPr>
        <p:spPr>
          <a:xfrm flipV="1">
            <a:off x="318727" y="5163672"/>
            <a:ext cx="0" cy="1694328"/>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29314" y="2226978"/>
            <a:ext cx="3789820" cy="1323439"/>
          </a:xfrm>
          <a:prstGeom prst="rect">
            <a:avLst/>
          </a:prstGeom>
          <a:noFill/>
        </p:spPr>
        <p:txBody>
          <a:bodyPr wrap="none" rtlCol="0">
            <a:spAutoFit/>
          </a:bodyPr>
          <a:lstStyle/>
          <a:p>
            <a:r>
              <a:rPr lang="en-US" sz="4000" b="1" dirty="0">
                <a:solidFill>
                  <a:srgbClr val="2E2E2E"/>
                </a:solidFill>
              </a:rPr>
              <a:t>OUR</a:t>
            </a:r>
          </a:p>
          <a:p>
            <a:r>
              <a:rPr lang="en-US" sz="4000" b="1" dirty="0">
                <a:solidFill>
                  <a:srgbClr val="2E2E2E"/>
                </a:solidFill>
              </a:rPr>
              <a:t>PORTOFOLIO</a:t>
            </a:r>
          </a:p>
        </p:txBody>
      </p:sp>
      <p:sp>
        <p:nvSpPr>
          <p:cNvPr id="31" name="TextBox 30"/>
          <p:cNvSpPr txBox="1"/>
          <p:nvPr/>
        </p:nvSpPr>
        <p:spPr>
          <a:xfrm>
            <a:off x="1124832" y="3805603"/>
            <a:ext cx="3396342" cy="892104"/>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a:t>
            </a:r>
          </a:p>
        </p:txBody>
      </p:sp>
      <p:pic>
        <p:nvPicPr>
          <p:cNvPr id="18" name="Picture Placeholder 17">
            <a:extLst>
              <a:ext uri="{FF2B5EF4-FFF2-40B4-BE49-F238E27FC236}">
                <a16:creationId xmlns:a16="http://schemas.microsoft.com/office/drawing/2014/main" id="{8EA5AAFC-7361-4E83-95A2-172FF571A5FB}"/>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8566" r="18566"/>
          <a:stretch>
            <a:fillRect/>
          </a:stretch>
        </p:blipFill>
        <p:spPr/>
      </p:pic>
      <p:pic>
        <p:nvPicPr>
          <p:cNvPr id="20" name="Picture Placeholder 19">
            <a:extLst>
              <a:ext uri="{FF2B5EF4-FFF2-40B4-BE49-F238E27FC236}">
                <a16:creationId xmlns:a16="http://schemas.microsoft.com/office/drawing/2014/main" id="{6D765CA3-7425-4579-977A-A5342664F683}"/>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30057" r="30057"/>
          <a:stretch>
            <a:fillRect/>
          </a:stretch>
        </p:blipFill>
        <p:spPr/>
      </p:pic>
      <p:pic>
        <p:nvPicPr>
          <p:cNvPr id="22" name="Picture Placeholder 21">
            <a:extLst>
              <a:ext uri="{FF2B5EF4-FFF2-40B4-BE49-F238E27FC236}">
                <a16:creationId xmlns:a16="http://schemas.microsoft.com/office/drawing/2014/main" id="{13846196-F1C4-47B5-B9E3-A0594A884F0C}"/>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5867" r="25867"/>
          <a:stretch>
            <a:fillRect/>
          </a:stretch>
        </p:blipFill>
        <p:spPr/>
      </p:pic>
      <p:pic>
        <p:nvPicPr>
          <p:cNvPr id="24" name="Picture Placeholder 23">
            <a:extLst>
              <a:ext uri="{FF2B5EF4-FFF2-40B4-BE49-F238E27FC236}">
                <a16:creationId xmlns:a16="http://schemas.microsoft.com/office/drawing/2014/main" id="{811DD36F-831D-4097-9A8B-DC6C58336D94}"/>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6181" r="16181"/>
          <a:stretch>
            <a:fillRect/>
          </a:stretch>
        </p:blipFill>
        <p:spPr/>
      </p:pic>
    </p:spTree>
    <p:extLst>
      <p:ext uri="{BB962C8B-B14F-4D97-AF65-F5344CB8AC3E}">
        <p14:creationId xmlns:p14="http://schemas.microsoft.com/office/powerpoint/2010/main" val="278370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6" name="TextBox 5"/>
          <p:cNvSpPr txBox="1"/>
          <p:nvPr/>
        </p:nvSpPr>
        <p:spPr>
          <a:xfrm>
            <a:off x="7726966" y="1687269"/>
            <a:ext cx="2436886" cy="584775"/>
          </a:xfrm>
          <a:prstGeom prst="rect">
            <a:avLst/>
          </a:prstGeom>
          <a:noFill/>
        </p:spPr>
        <p:txBody>
          <a:bodyPr wrap="none" rtlCol="0">
            <a:spAutoFit/>
          </a:bodyPr>
          <a:lstStyle/>
          <a:p>
            <a:r>
              <a:rPr lang="en-US" sz="3200" b="1" dirty="0">
                <a:solidFill>
                  <a:srgbClr val="2E2E2E"/>
                </a:solidFill>
              </a:rPr>
              <a:t>ABOUT US</a:t>
            </a:r>
          </a:p>
        </p:txBody>
      </p:sp>
      <p:sp>
        <p:nvSpPr>
          <p:cNvPr id="7" name="TextBox 6"/>
          <p:cNvSpPr txBox="1"/>
          <p:nvPr/>
        </p:nvSpPr>
        <p:spPr>
          <a:xfrm>
            <a:off x="7726966" y="2520355"/>
            <a:ext cx="3396342" cy="1477328"/>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industry's standard dummy text ever since the 1500s, when an unknown printer took a galley of type</a:t>
            </a:r>
          </a:p>
        </p:txBody>
      </p:sp>
      <p:grpSp>
        <p:nvGrpSpPr>
          <p:cNvPr id="32" name="Group 31"/>
          <p:cNvGrpSpPr/>
          <p:nvPr/>
        </p:nvGrpSpPr>
        <p:grpSpPr>
          <a:xfrm>
            <a:off x="1147888" y="1517526"/>
            <a:ext cx="744814" cy="741612"/>
            <a:chOff x="706438" y="233363"/>
            <a:chExt cx="3324225" cy="3309938"/>
          </a:xfrm>
        </p:grpSpPr>
        <p:sp>
          <p:nvSpPr>
            <p:cNvPr id="23" name="Freeform 5"/>
            <p:cNvSpPr>
              <a:spLocks noEditPoints="1"/>
            </p:cNvSpPr>
            <p:nvPr/>
          </p:nvSpPr>
          <p:spPr bwMode="auto">
            <a:xfrm>
              <a:off x="1260475" y="2271713"/>
              <a:ext cx="2466975" cy="1050925"/>
            </a:xfrm>
            <a:custGeom>
              <a:avLst/>
              <a:gdLst>
                <a:gd name="T0" fmla="*/ 881 w 1520"/>
                <a:gd name="T1" fmla="*/ 650 h 650"/>
                <a:gd name="T2" fmla="*/ 34 w 1520"/>
                <a:gd name="T3" fmla="*/ 650 h 650"/>
                <a:gd name="T4" fmla="*/ 0 w 1520"/>
                <a:gd name="T5" fmla="*/ 616 h 650"/>
                <a:gd name="T6" fmla="*/ 0 w 1520"/>
                <a:gd name="T7" fmla="*/ 207 h 650"/>
                <a:gd name="T8" fmla="*/ 13 w 1520"/>
                <a:gd name="T9" fmla="*/ 180 h 650"/>
                <a:gd name="T10" fmla="*/ 180 w 1520"/>
                <a:gd name="T11" fmla="*/ 42 h 650"/>
                <a:gd name="T12" fmla="*/ 287 w 1520"/>
                <a:gd name="T13" fmla="*/ 2 h 650"/>
                <a:gd name="T14" fmla="*/ 731 w 1520"/>
                <a:gd name="T15" fmla="*/ 2 h 650"/>
                <a:gd name="T16" fmla="*/ 854 w 1520"/>
                <a:gd name="T17" fmla="*/ 118 h 650"/>
                <a:gd name="T18" fmla="*/ 854 w 1520"/>
                <a:gd name="T19" fmla="*/ 121 h 650"/>
                <a:gd name="T20" fmla="*/ 734 w 1520"/>
                <a:gd name="T21" fmla="*/ 241 h 650"/>
                <a:gd name="T22" fmla="*/ 512 w 1520"/>
                <a:gd name="T23" fmla="*/ 241 h 650"/>
                <a:gd name="T24" fmla="*/ 478 w 1520"/>
                <a:gd name="T25" fmla="*/ 275 h 650"/>
                <a:gd name="T26" fmla="*/ 512 w 1520"/>
                <a:gd name="T27" fmla="*/ 309 h 650"/>
                <a:gd name="T28" fmla="*/ 911 w 1520"/>
                <a:gd name="T29" fmla="*/ 309 h 650"/>
                <a:gd name="T30" fmla="*/ 1293 w 1520"/>
                <a:gd name="T31" fmla="*/ 37 h 650"/>
                <a:gd name="T32" fmla="*/ 1392 w 1520"/>
                <a:gd name="T33" fmla="*/ 14 h 650"/>
                <a:gd name="T34" fmla="*/ 1478 w 1520"/>
                <a:gd name="T35" fmla="*/ 67 h 650"/>
                <a:gd name="T36" fmla="*/ 1484 w 1520"/>
                <a:gd name="T37" fmla="*/ 77 h 650"/>
                <a:gd name="T38" fmla="*/ 1447 w 1520"/>
                <a:gd name="T39" fmla="*/ 254 h 650"/>
                <a:gd name="T40" fmla="*/ 1033 w 1520"/>
                <a:gd name="T41" fmla="*/ 596 h 650"/>
                <a:gd name="T42" fmla="*/ 881 w 1520"/>
                <a:gd name="T43" fmla="*/ 650 h 650"/>
                <a:gd name="T44" fmla="*/ 69 w 1520"/>
                <a:gd name="T45" fmla="*/ 582 h 650"/>
                <a:gd name="T46" fmla="*/ 881 w 1520"/>
                <a:gd name="T47" fmla="*/ 582 h 650"/>
                <a:gd name="T48" fmla="*/ 990 w 1520"/>
                <a:gd name="T49" fmla="*/ 543 h 650"/>
                <a:gd name="T50" fmla="*/ 1406 w 1520"/>
                <a:gd name="T51" fmla="*/ 200 h 650"/>
                <a:gd name="T52" fmla="*/ 1426 w 1520"/>
                <a:gd name="T53" fmla="*/ 112 h 650"/>
                <a:gd name="T54" fmla="*/ 1423 w 1520"/>
                <a:gd name="T55" fmla="*/ 107 h 650"/>
                <a:gd name="T56" fmla="*/ 1381 w 1520"/>
                <a:gd name="T57" fmla="*/ 81 h 650"/>
                <a:gd name="T58" fmla="*/ 1332 w 1520"/>
                <a:gd name="T59" fmla="*/ 92 h 650"/>
                <a:gd name="T60" fmla="*/ 942 w 1520"/>
                <a:gd name="T61" fmla="*/ 371 h 650"/>
                <a:gd name="T62" fmla="*/ 922 w 1520"/>
                <a:gd name="T63" fmla="*/ 377 h 650"/>
                <a:gd name="T64" fmla="*/ 512 w 1520"/>
                <a:gd name="T65" fmla="*/ 377 h 650"/>
                <a:gd name="T66" fmla="*/ 410 w 1520"/>
                <a:gd name="T67" fmla="*/ 275 h 650"/>
                <a:gd name="T68" fmla="*/ 512 w 1520"/>
                <a:gd name="T69" fmla="*/ 173 h 650"/>
                <a:gd name="T70" fmla="*/ 734 w 1520"/>
                <a:gd name="T71" fmla="*/ 173 h 650"/>
                <a:gd name="T72" fmla="*/ 785 w 1520"/>
                <a:gd name="T73" fmla="*/ 121 h 650"/>
                <a:gd name="T74" fmla="*/ 733 w 1520"/>
                <a:gd name="T75" fmla="*/ 70 h 650"/>
                <a:gd name="T76" fmla="*/ 288 w 1520"/>
                <a:gd name="T77" fmla="*/ 70 h 650"/>
                <a:gd name="T78" fmla="*/ 223 w 1520"/>
                <a:gd name="T79" fmla="*/ 94 h 650"/>
                <a:gd name="T80" fmla="*/ 69 w 1520"/>
                <a:gd name="T81" fmla="*/ 223 h 650"/>
                <a:gd name="T82" fmla="*/ 69 w 1520"/>
                <a:gd name="T83" fmla="*/ 58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0" h="650">
                  <a:moveTo>
                    <a:pt x="881" y="650"/>
                  </a:moveTo>
                  <a:cubicBezTo>
                    <a:pt x="34" y="650"/>
                    <a:pt x="34" y="650"/>
                    <a:pt x="34" y="650"/>
                  </a:cubicBezTo>
                  <a:cubicBezTo>
                    <a:pt x="16" y="650"/>
                    <a:pt x="0" y="635"/>
                    <a:pt x="0" y="616"/>
                  </a:cubicBezTo>
                  <a:cubicBezTo>
                    <a:pt x="0" y="207"/>
                    <a:pt x="0" y="207"/>
                    <a:pt x="0" y="207"/>
                  </a:cubicBezTo>
                  <a:cubicBezTo>
                    <a:pt x="0" y="197"/>
                    <a:pt x="5" y="187"/>
                    <a:pt x="13" y="180"/>
                  </a:cubicBezTo>
                  <a:cubicBezTo>
                    <a:pt x="180" y="42"/>
                    <a:pt x="180" y="42"/>
                    <a:pt x="180" y="42"/>
                  </a:cubicBezTo>
                  <a:cubicBezTo>
                    <a:pt x="210" y="16"/>
                    <a:pt x="248" y="2"/>
                    <a:pt x="287" y="2"/>
                  </a:cubicBezTo>
                  <a:cubicBezTo>
                    <a:pt x="731" y="2"/>
                    <a:pt x="731" y="2"/>
                    <a:pt x="731" y="2"/>
                  </a:cubicBezTo>
                  <a:cubicBezTo>
                    <a:pt x="796" y="0"/>
                    <a:pt x="851" y="52"/>
                    <a:pt x="854" y="118"/>
                  </a:cubicBezTo>
                  <a:cubicBezTo>
                    <a:pt x="854" y="118"/>
                    <a:pt x="854" y="121"/>
                    <a:pt x="854" y="121"/>
                  </a:cubicBezTo>
                  <a:cubicBezTo>
                    <a:pt x="854" y="187"/>
                    <a:pt x="800" y="241"/>
                    <a:pt x="734" y="241"/>
                  </a:cubicBezTo>
                  <a:cubicBezTo>
                    <a:pt x="512" y="241"/>
                    <a:pt x="512" y="241"/>
                    <a:pt x="512" y="241"/>
                  </a:cubicBezTo>
                  <a:cubicBezTo>
                    <a:pt x="494" y="241"/>
                    <a:pt x="478" y="256"/>
                    <a:pt x="478" y="275"/>
                  </a:cubicBezTo>
                  <a:cubicBezTo>
                    <a:pt x="478" y="294"/>
                    <a:pt x="494" y="309"/>
                    <a:pt x="512" y="309"/>
                  </a:cubicBezTo>
                  <a:cubicBezTo>
                    <a:pt x="911" y="309"/>
                    <a:pt x="911" y="309"/>
                    <a:pt x="911" y="309"/>
                  </a:cubicBezTo>
                  <a:cubicBezTo>
                    <a:pt x="1293" y="37"/>
                    <a:pt x="1293" y="37"/>
                    <a:pt x="1293" y="37"/>
                  </a:cubicBezTo>
                  <a:cubicBezTo>
                    <a:pt x="1321" y="16"/>
                    <a:pt x="1357" y="8"/>
                    <a:pt x="1392" y="14"/>
                  </a:cubicBezTo>
                  <a:cubicBezTo>
                    <a:pt x="1427" y="19"/>
                    <a:pt x="1458" y="38"/>
                    <a:pt x="1478" y="67"/>
                  </a:cubicBezTo>
                  <a:cubicBezTo>
                    <a:pt x="1480" y="70"/>
                    <a:pt x="1482" y="73"/>
                    <a:pt x="1484" y="77"/>
                  </a:cubicBezTo>
                  <a:cubicBezTo>
                    <a:pt x="1520" y="136"/>
                    <a:pt x="1503" y="214"/>
                    <a:pt x="1447" y="254"/>
                  </a:cubicBezTo>
                  <a:cubicBezTo>
                    <a:pt x="1033" y="596"/>
                    <a:pt x="1033" y="596"/>
                    <a:pt x="1033" y="596"/>
                  </a:cubicBezTo>
                  <a:cubicBezTo>
                    <a:pt x="991" y="631"/>
                    <a:pt x="937" y="650"/>
                    <a:pt x="881" y="650"/>
                  </a:cubicBezTo>
                  <a:close/>
                  <a:moveTo>
                    <a:pt x="69" y="582"/>
                  </a:moveTo>
                  <a:cubicBezTo>
                    <a:pt x="881" y="582"/>
                    <a:pt x="881" y="582"/>
                    <a:pt x="881" y="582"/>
                  </a:cubicBezTo>
                  <a:cubicBezTo>
                    <a:pt x="921" y="582"/>
                    <a:pt x="959" y="568"/>
                    <a:pt x="990" y="543"/>
                  </a:cubicBezTo>
                  <a:cubicBezTo>
                    <a:pt x="1406" y="200"/>
                    <a:pt x="1406" y="200"/>
                    <a:pt x="1406" y="200"/>
                  </a:cubicBezTo>
                  <a:cubicBezTo>
                    <a:pt x="1435" y="179"/>
                    <a:pt x="1443" y="141"/>
                    <a:pt x="1426" y="112"/>
                  </a:cubicBezTo>
                  <a:cubicBezTo>
                    <a:pt x="1425" y="110"/>
                    <a:pt x="1424" y="109"/>
                    <a:pt x="1423" y="107"/>
                  </a:cubicBezTo>
                  <a:cubicBezTo>
                    <a:pt x="1413" y="93"/>
                    <a:pt x="1398" y="84"/>
                    <a:pt x="1381" y="81"/>
                  </a:cubicBezTo>
                  <a:cubicBezTo>
                    <a:pt x="1364" y="78"/>
                    <a:pt x="1346" y="82"/>
                    <a:pt x="1332" y="92"/>
                  </a:cubicBezTo>
                  <a:cubicBezTo>
                    <a:pt x="942" y="371"/>
                    <a:pt x="942" y="371"/>
                    <a:pt x="942" y="371"/>
                  </a:cubicBezTo>
                  <a:cubicBezTo>
                    <a:pt x="936" y="375"/>
                    <a:pt x="929" y="377"/>
                    <a:pt x="922" y="377"/>
                  </a:cubicBezTo>
                  <a:cubicBezTo>
                    <a:pt x="512" y="377"/>
                    <a:pt x="512" y="377"/>
                    <a:pt x="512" y="377"/>
                  </a:cubicBezTo>
                  <a:cubicBezTo>
                    <a:pt x="456" y="377"/>
                    <a:pt x="410" y="331"/>
                    <a:pt x="410" y="275"/>
                  </a:cubicBezTo>
                  <a:cubicBezTo>
                    <a:pt x="410" y="219"/>
                    <a:pt x="456" y="173"/>
                    <a:pt x="512" y="173"/>
                  </a:cubicBezTo>
                  <a:cubicBezTo>
                    <a:pt x="734" y="173"/>
                    <a:pt x="734" y="173"/>
                    <a:pt x="734" y="173"/>
                  </a:cubicBezTo>
                  <a:cubicBezTo>
                    <a:pt x="762" y="173"/>
                    <a:pt x="785" y="150"/>
                    <a:pt x="785" y="121"/>
                  </a:cubicBezTo>
                  <a:cubicBezTo>
                    <a:pt x="784" y="92"/>
                    <a:pt x="761" y="70"/>
                    <a:pt x="733" y="70"/>
                  </a:cubicBezTo>
                  <a:cubicBezTo>
                    <a:pt x="288" y="70"/>
                    <a:pt x="288" y="70"/>
                    <a:pt x="288" y="70"/>
                  </a:cubicBezTo>
                  <a:cubicBezTo>
                    <a:pt x="264" y="70"/>
                    <a:pt x="241" y="79"/>
                    <a:pt x="223" y="94"/>
                  </a:cubicBezTo>
                  <a:cubicBezTo>
                    <a:pt x="69" y="223"/>
                    <a:pt x="69" y="223"/>
                    <a:pt x="69" y="223"/>
                  </a:cubicBezTo>
                  <a:lnTo>
                    <a:pt x="69" y="582"/>
                  </a:ln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p:cNvSpPr>
            <p:nvPr/>
          </p:nvSpPr>
          <p:spPr bwMode="auto">
            <a:xfrm>
              <a:off x="706438" y="2493963"/>
              <a:ext cx="663575" cy="1049338"/>
            </a:xfrm>
            <a:custGeom>
              <a:avLst/>
              <a:gdLst>
                <a:gd name="T0" fmla="*/ 374 w 409"/>
                <a:gd name="T1" fmla="*/ 649 h 649"/>
                <a:gd name="T2" fmla="*/ 0 w 409"/>
                <a:gd name="T3" fmla="*/ 649 h 649"/>
                <a:gd name="T4" fmla="*/ 0 w 409"/>
                <a:gd name="T5" fmla="*/ 581 h 649"/>
                <a:gd name="T6" fmla="*/ 340 w 409"/>
                <a:gd name="T7" fmla="*/ 581 h 649"/>
                <a:gd name="T8" fmla="*/ 340 w 409"/>
                <a:gd name="T9" fmla="*/ 69 h 649"/>
                <a:gd name="T10" fmla="*/ 0 w 409"/>
                <a:gd name="T11" fmla="*/ 69 h 649"/>
                <a:gd name="T12" fmla="*/ 0 w 409"/>
                <a:gd name="T13" fmla="*/ 0 h 649"/>
                <a:gd name="T14" fmla="*/ 374 w 409"/>
                <a:gd name="T15" fmla="*/ 0 h 649"/>
                <a:gd name="T16" fmla="*/ 409 w 409"/>
                <a:gd name="T17" fmla="*/ 35 h 649"/>
                <a:gd name="T18" fmla="*/ 409 w 409"/>
                <a:gd name="T19" fmla="*/ 615 h 649"/>
                <a:gd name="T20" fmla="*/ 374 w 409"/>
                <a:gd name="T21" fmla="*/ 64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649">
                  <a:moveTo>
                    <a:pt x="374" y="649"/>
                  </a:moveTo>
                  <a:cubicBezTo>
                    <a:pt x="0" y="649"/>
                    <a:pt x="0" y="649"/>
                    <a:pt x="0" y="649"/>
                  </a:cubicBezTo>
                  <a:cubicBezTo>
                    <a:pt x="0" y="581"/>
                    <a:pt x="0" y="581"/>
                    <a:pt x="0" y="581"/>
                  </a:cubicBezTo>
                  <a:cubicBezTo>
                    <a:pt x="340" y="581"/>
                    <a:pt x="340" y="581"/>
                    <a:pt x="340" y="581"/>
                  </a:cubicBezTo>
                  <a:cubicBezTo>
                    <a:pt x="340" y="69"/>
                    <a:pt x="340" y="69"/>
                    <a:pt x="340" y="69"/>
                  </a:cubicBezTo>
                  <a:cubicBezTo>
                    <a:pt x="0" y="69"/>
                    <a:pt x="0" y="69"/>
                    <a:pt x="0" y="69"/>
                  </a:cubicBezTo>
                  <a:cubicBezTo>
                    <a:pt x="0" y="0"/>
                    <a:pt x="0" y="0"/>
                    <a:pt x="0" y="0"/>
                  </a:cubicBezTo>
                  <a:cubicBezTo>
                    <a:pt x="374" y="0"/>
                    <a:pt x="374" y="0"/>
                    <a:pt x="374" y="0"/>
                  </a:cubicBezTo>
                  <a:cubicBezTo>
                    <a:pt x="393" y="0"/>
                    <a:pt x="409" y="16"/>
                    <a:pt x="409" y="35"/>
                  </a:cubicBezTo>
                  <a:cubicBezTo>
                    <a:pt x="409" y="615"/>
                    <a:pt x="409" y="615"/>
                    <a:pt x="409" y="615"/>
                  </a:cubicBezTo>
                  <a:cubicBezTo>
                    <a:pt x="409" y="634"/>
                    <a:pt x="393" y="649"/>
                    <a:pt x="374" y="649"/>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p:cNvSpPr>
              <a:spLocks noEditPoints="1"/>
            </p:cNvSpPr>
            <p:nvPr/>
          </p:nvSpPr>
          <p:spPr bwMode="auto">
            <a:xfrm>
              <a:off x="817563" y="2992438"/>
              <a:ext cx="331787" cy="330200"/>
            </a:xfrm>
            <a:custGeom>
              <a:avLst/>
              <a:gdLst>
                <a:gd name="T0" fmla="*/ 103 w 205"/>
                <a:gd name="T1" fmla="*/ 204 h 204"/>
                <a:gd name="T2" fmla="*/ 0 w 205"/>
                <a:gd name="T3" fmla="*/ 102 h 204"/>
                <a:gd name="T4" fmla="*/ 103 w 205"/>
                <a:gd name="T5" fmla="*/ 0 h 204"/>
                <a:gd name="T6" fmla="*/ 205 w 205"/>
                <a:gd name="T7" fmla="*/ 102 h 204"/>
                <a:gd name="T8" fmla="*/ 103 w 205"/>
                <a:gd name="T9" fmla="*/ 204 h 204"/>
                <a:gd name="T10" fmla="*/ 103 w 205"/>
                <a:gd name="T11" fmla="*/ 68 h 204"/>
                <a:gd name="T12" fmla="*/ 69 w 205"/>
                <a:gd name="T13" fmla="*/ 102 h 204"/>
                <a:gd name="T14" fmla="*/ 103 w 205"/>
                <a:gd name="T15" fmla="*/ 136 h 204"/>
                <a:gd name="T16" fmla="*/ 137 w 205"/>
                <a:gd name="T17" fmla="*/ 102 h 204"/>
                <a:gd name="T18" fmla="*/ 103 w 205"/>
                <a:gd name="T19" fmla="*/ 6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04">
                  <a:moveTo>
                    <a:pt x="103" y="204"/>
                  </a:moveTo>
                  <a:cubicBezTo>
                    <a:pt x="46" y="204"/>
                    <a:pt x="0" y="159"/>
                    <a:pt x="0" y="102"/>
                  </a:cubicBezTo>
                  <a:cubicBezTo>
                    <a:pt x="0" y="46"/>
                    <a:pt x="46" y="0"/>
                    <a:pt x="103" y="0"/>
                  </a:cubicBezTo>
                  <a:cubicBezTo>
                    <a:pt x="159" y="0"/>
                    <a:pt x="205" y="46"/>
                    <a:pt x="205" y="102"/>
                  </a:cubicBezTo>
                  <a:cubicBezTo>
                    <a:pt x="205" y="159"/>
                    <a:pt x="159" y="204"/>
                    <a:pt x="103" y="204"/>
                  </a:cubicBezTo>
                  <a:close/>
                  <a:moveTo>
                    <a:pt x="103" y="68"/>
                  </a:moveTo>
                  <a:cubicBezTo>
                    <a:pt x="84" y="68"/>
                    <a:pt x="69" y="83"/>
                    <a:pt x="69" y="102"/>
                  </a:cubicBezTo>
                  <a:cubicBezTo>
                    <a:pt x="69" y="121"/>
                    <a:pt x="84" y="136"/>
                    <a:pt x="103" y="136"/>
                  </a:cubicBezTo>
                  <a:cubicBezTo>
                    <a:pt x="121" y="136"/>
                    <a:pt x="137" y="121"/>
                    <a:pt x="137" y="102"/>
                  </a:cubicBezTo>
                  <a:cubicBezTo>
                    <a:pt x="137" y="83"/>
                    <a:pt x="121" y="68"/>
                    <a:pt x="103" y="68"/>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p:cNvSpPr>
              <a:spLocks noEditPoints="1"/>
            </p:cNvSpPr>
            <p:nvPr/>
          </p:nvSpPr>
          <p:spPr bwMode="auto">
            <a:xfrm>
              <a:off x="706438" y="1943100"/>
              <a:ext cx="3324225" cy="441325"/>
            </a:xfrm>
            <a:custGeom>
              <a:avLst/>
              <a:gdLst>
                <a:gd name="T0" fmla="*/ 1809 w 2048"/>
                <a:gd name="T1" fmla="*/ 273 h 273"/>
                <a:gd name="T2" fmla="*/ 239 w 2048"/>
                <a:gd name="T3" fmla="*/ 273 h 273"/>
                <a:gd name="T4" fmla="*/ 0 w 2048"/>
                <a:gd name="T5" fmla="*/ 34 h 273"/>
                <a:gd name="T6" fmla="*/ 34 w 2048"/>
                <a:gd name="T7" fmla="*/ 0 h 273"/>
                <a:gd name="T8" fmla="*/ 2014 w 2048"/>
                <a:gd name="T9" fmla="*/ 0 h 273"/>
                <a:gd name="T10" fmla="*/ 2048 w 2048"/>
                <a:gd name="T11" fmla="*/ 34 h 273"/>
                <a:gd name="T12" fmla="*/ 1809 w 2048"/>
                <a:gd name="T13" fmla="*/ 273 h 273"/>
                <a:gd name="T14" fmla="*/ 72 w 2048"/>
                <a:gd name="T15" fmla="*/ 68 h 273"/>
                <a:gd name="T16" fmla="*/ 239 w 2048"/>
                <a:gd name="T17" fmla="*/ 205 h 273"/>
                <a:gd name="T18" fmla="*/ 1809 w 2048"/>
                <a:gd name="T19" fmla="*/ 205 h 273"/>
                <a:gd name="T20" fmla="*/ 1976 w 2048"/>
                <a:gd name="T21" fmla="*/ 68 h 273"/>
                <a:gd name="T22" fmla="*/ 72 w 2048"/>
                <a:gd name="T23" fmla="*/ 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8" h="273">
                  <a:moveTo>
                    <a:pt x="1809" y="273"/>
                  </a:moveTo>
                  <a:cubicBezTo>
                    <a:pt x="239" y="273"/>
                    <a:pt x="239" y="273"/>
                    <a:pt x="239" y="273"/>
                  </a:cubicBezTo>
                  <a:cubicBezTo>
                    <a:pt x="107" y="273"/>
                    <a:pt x="0" y="166"/>
                    <a:pt x="0" y="34"/>
                  </a:cubicBezTo>
                  <a:cubicBezTo>
                    <a:pt x="0" y="15"/>
                    <a:pt x="15" y="0"/>
                    <a:pt x="34" y="0"/>
                  </a:cubicBezTo>
                  <a:cubicBezTo>
                    <a:pt x="2014" y="0"/>
                    <a:pt x="2014" y="0"/>
                    <a:pt x="2014" y="0"/>
                  </a:cubicBezTo>
                  <a:cubicBezTo>
                    <a:pt x="2033" y="0"/>
                    <a:pt x="2048" y="15"/>
                    <a:pt x="2048" y="34"/>
                  </a:cubicBezTo>
                  <a:cubicBezTo>
                    <a:pt x="2048" y="166"/>
                    <a:pt x="1941" y="273"/>
                    <a:pt x="1809" y="273"/>
                  </a:cubicBezTo>
                  <a:close/>
                  <a:moveTo>
                    <a:pt x="72" y="68"/>
                  </a:moveTo>
                  <a:cubicBezTo>
                    <a:pt x="88" y="146"/>
                    <a:pt x="157" y="205"/>
                    <a:pt x="239" y="205"/>
                  </a:cubicBezTo>
                  <a:cubicBezTo>
                    <a:pt x="1809" y="205"/>
                    <a:pt x="1809" y="205"/>
                    <a:pt x="1809" y="205"/>
                  </a:cubicBezTo>
                  <a:cubicBezTo>
                    <a:pt x="1891" y="205"/>
                    <a:pt x="1960" y="146"/>
                    <a:pt x="1976" y="68"/>
                  </a:cubicBezTo>
                  <a:lnTo>
                    <a:pt x="72" y="68"/>
                  </a:ln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
            <p:cNvSpPr>
              <a:spLocks noEditPoints="1"/>
            </p:cNvSpPr>
            <p:nvPr/>
          </p:nvSpPr>
          <p:spPr bwMode="auto">
            <a:xfrm>
              <a:off x="928688" y="509588"/>
              <a:ext cx="2879725" cy="1543050"/>
            </a:xfrm>
            <a:custGeom>
              <a:avLst/>
              <a:gdLst>
                <a:gd name="T0" fmla="*/ 1740 w 1774"/>
                <a:gd name="T1" fmla="*/ 955 h 955"/>
                <a:gd name="T2" fmla="*/ 34 w 1774"/>
                <a:gd name="T3" fmla="*/ 955 h 955"/>
                <a:gd name="T4" fmla="*/ 0 w 1774"/>
                <a:gd name="T5" fmla="*/ 921 h 955"/>
                <a:gd name="T6" fmla="*/ 0 w 1774"/>
                <a:gd name="T7" fmla="*/ 887 h 955"/>
                <a:gd name="T8" fmla="*/ 887 w 1774"/>
                <a:gd name="T9" fmla="*/ 0 h 955"/>
                <a:gd name="T10" fmla="*/ 1774 w 1774"/>
                <a:gd name="T11" fmla="*/ 887 h 955"/>
                <a:gd name="T12" fmla="*/ 1774 w 1774"/>
                <a:gd name="T13" fmla="*/ 921 h 955"/>
                <a:gd name="T14" fmla="*/ 1740 w 1774"/>
                <a:gd name="T15" fmla="*/ 955 h 955"/>
                <a:gd name="T16" fmla="*/ 68 w 1774"/>
                <a:gd name="T17" fmla="*/ 887 h 955"/>
                <a:gd name="T18" fmla="*/ 1706 w 1774"/>
                <a:gd name="T19" fmla="*/ 887 h 955"/>
                <a:gd name="T20" fmla="*/ 887 w 1774"/>
                <a:gd name="T21" fmla="*/ 68 h 955"/>
                <a:gd name="T22" fmla="*/ 68 w 1774"/>
                <a:gd name="T23" fmla="*/ 887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4" h="955">
                  <a:moveTo>
                    <a:pt x="1740" y="955"/>
                  </a:moveTo>
                  <a:cubicBezTo>
                    <a:pt x="34" y="955"/>
                    <a:pt x="34" y="955"/>
                    <a:pt x="34" y="955"/>
                  </a:cubicBezTo>
                  <a:cubicBezTo>
                    <a:pt x="15" y="955"/>
                    <a:pt x="0" y="940"/>
                    <a:pt x="0" y="921"/>
                  </a:cubicBezTo>
                  <a:cubicBezTo>
                    <a:pt x="0" y="887"/>
                    <a:pt x="0" y="887"/>
                    <a:pt x="0" y="887"/>
                  </a:cubicBezTo>
                  <a:cubicBezTo>
                    <a:pt x="0" y="398"/>
                    <a:pt x="398" y="0"/>
                    <a:pt x="887" y="0"/>
                  </a:cubicBezTo>
                  <a:cubicBezTo>
                    <a:pt x="1376" y="0"/>
                    <a:pt x="1774" y="398"/>
                    <a:pt x="1774" y="887"/>
                  </a:cubicBezTo>
                  <a:cubicBezTo>
                    <a:pt x="1774" y="921"/>
                    <a:pt x="1774" y="921"/>
                    <a:pt x="1774" y="921"/>
                  </a:cubicBezTo>
                  <a:cubicBezTo>
                    <a:pt x="1774" y="940"/>
                    <a:pt x="1759" y="955"/>
                    <a:pt x="1740" y="955"/>
                  </a:cubicBezTo>
                  <a:close/>
                  <a:moveTo>
                    <a:pt x="68" y="887"/>
                  </a:moveTo>
                  <a:cubicBezTo>
                    <a:pt x="1706" y="887"/>
                    <a:pt x="1706" y="887"/>
                    <a:pt x="1706" y="887"/>
                  </a:cubicBezTo>
                  <a:cubicBezTo>
                    <a:pt x="1706" y="435"/>
                    <a:pt x="1339" y="68"/>
                    <a:pt x="887" y="68"/>
                  </a:cubicBezTo>
                  <a:cubicBezTo>
                    <a:pt x="435" y="68"/>
                    <a:pt x="68" y="435"/>
                    <a:pt x="68" y="887"/>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
            <p:cNvSpPr>
              <a:spLocks/>
            </p:cNvSpPr>
            <p:nvPr/>
          </p:nvSpPr>
          <p:spPr bwMode="auto">
            <a:xfrm>
              <a:off x="1350963" y="1138238"/>
              <a:ext cx="190500" cy="198438"/>
            </a:xfrm>
            <a:custGeom>
              <a:avLst/>
              <a:gdLst>
                <a:gd name="T0" fmla="*/ 57 w 117"/>
                <a:gd name="T1" fmla="*/ 123 h 123"/>
                <a:gd name="T2" fmla="*/ 0 w 117"/>
                <a:gd name="T3" fmla="*/ 85 h 123"/>
                <a:gd name="T4" fmla="*/ 66 w 117"/>
                <a:gd name="T5" fmla="*/ 0 h 123"/>
                <a:gd name="T6" fmla="*/ 117 w 117"/>
                <a:gd name="T7" fmla="*/ 45 h 123"/>
                <a:gd name="T8" fmla="*/ 57 w 117"/>
                <a:gd name="T9" fmla="*/ 123 h 123"/>
              </a:gdLst>
              <a:ahLst/>
              <a:cxnLst>
                <a:cxn ang="0">
                  <a:pos x="T0" y="T1"/>
                </a:cxn>
                <a:cxn ang="0">
                  <a:pos x="T2" y="T3"/>
                </a:cxn>
                <a:cxn ang="0">
                  <a:pos x="T4" y="T5"/>
                </a:cxn>
                <a:cxn ang="0">
                  <a:pos x="T6" y="T7"/>
                </a:cxn>
                <a:cxn ang="0">
                  <a:pos x="T8" y="T9"/>
                </a:cxn>
              </a:cxnLst>
              <a:rect l="0" t="0" r="r" b="b"/>
              <a:pathLst>
                <a:path w="117" h="123">
                  <a:moveTo>
                    <a:pt x="57" y="123"/>
                  </a:moveTo>
                  <a:cubicBezTo>
                    <a:pt x="0" y="85"/>
                    <a:pt x="0" y="85"/>
                    <a:pt x="0" y="85"/>
                  </a:cubicBezTo>
                  <a:cubicBezTo>
                    <a:pt x="20" y="56"/>
                    <a:pt x="42" y="27"/>
                    <a:pt x="66" y="0"/>
                  </a:cubicBezTo>
                  <a:cubicBezTo>
                    <a:pt x="117" y="45"/>
                    <a:pt x="117" y="45"/>
                    <a:pt x="117" y="45"/>
                  </a:cubicBezTo>
                  <a:cubicBezTo>
                    <a:pt x="95" y="70"/>
                    <a:pt x="75" y="96"/>
                    <a:pt x="57" y="123"/>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1"/>
            <p:cNvSpPr>
              <a:spLocks/>
            </p:cNvSpPr>
            <p:nvPr/>
          </p:nvSpPr>
          <p:spPr bwMode="auto">
            <a:xfrm>
              <a:off x="1533525" y="730250"/>
              <a:ext cx="835025" cy="409575"/>
            </a:xfrm>
            <a:custGeom>
              <a:avLst/>
              <a:gdLst>
                <a:gd name="T0" fmla="*/ 47 w 514"/>
                <a:gd name="T1" fmla="*/ 254 h 254"/>
                <a:gd name="T2" fmla="*/ 0 w 514"/>
                <a:gd name="T3" fmla="*/ 204 h 254"/>
                <a:gd name="T4" fmla="*/ 514 w 514"/>
                <a:gd name="T5" fmla="*/ 0 h 254"/>
                <a:gd name="T6" fmla="*/ 514 w 514"/>
                <a:gd name="T7" fmla="*/ 68 h 254"/>
                <a:gd name="T8" fmla="*/ 47 w 514"/>
                <a:gd name="T9" fmla="*/ 254 h 254"/>
              </a:gdLst>
              <a:ahLst/>
              <a:cxnLst>
                <a:cxn ang="0">
                  <a:pos x="T0" y="T1"/>
                </a:cxn>
                <a:cxn ang="0">
                  <a:pos x="T2" y="T3"/>
                </a:cxn>
                <a:cxn ang="0">
                  <a:pos x="T4" y="T5"/>
                </a:cxn>
                <a:cxn ang="0">
                  <a:pos x="T6" y="T7"/>
                </a:cxn>
                <a:cxn ang="0">
                  <a:pos x="T8" y="T9"/>
                </a:cxn>
              </a:cxnLst>
              <a:rect l="0" t="0" r="r" b="b"/>
              <a:pathLst>
                <a:path w="514" h="254">
                  <a:moveTo>
                    <a:pt x="47" y="254"/>
                  </a:moveTo>
                  <a:cubicBezTo>
                    <a:pt x="0" y="204"/>
                    <a:pt x="0" y="204"/>
                    <a:pt x="0" y="204"/>
                  </a:cubicBezTo>
                  <a:cubicBezTo>
                    <a:pt x="140" y="73"/>
                    <a:pt x="322" y="0"/>
                    <a:pt x="514" y="0"/>
                  </a:cubicBezTo>
                  <a:cubicBezTo>
                    <a:pt x="514" y="68"/>
                    <a:pt x="514" y="68"/>
                    <a:pt x="514" y="68"/>
                  </a:cubicBezTo>
                  <a:cubicBezTo>
                    <a:pt x="340" y="69"/>
                    <a:pt x="174" y="134"/>
                    <a:pt x="47" y="254"/>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12"/>
            <p:cNvSpPr>
              <a:spLocks noChangeArrowheads="1"/>
            </p:cNvSpPr>
            <p:nvPr/>
          </p:nvSpPr>
          <p:spPr bwMode="auto">
            <a:xfrm>
              <a:off x="2203450" y="233363"/>
              <a:ext cx="330200" cy="109538"/>
            </a:xfrm>
            <a:prstGeom prst="rect">
              <a:avLst/>
            </a:pr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3"/>
            <p:cNvSpPr>
              <a:spLocks noChangeArrowheads="1"/>
            </p:cNvSpPr>
            <p:nvPr/>
          </p:nvSpPr>
          <p:spPr bwMode="auto">
            <a:xfrm>
              <a:off x="2312988" y="288925"/>
              <a:ext cx="111125" cy="276225"/>
            </a:xfrm>
            <a:prstGeom prst="rect">
              <a:avLst/>
            </a:pr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9" name="Group 38"/>
          <p:cNvGrpSpPr/>
          <p:nvPr/>
        </p:nvGrpSpPr>
        <p:grpSpPr>
          <a:xfrm>
            <a:off x="3224147" y="1517527"/>
            <a:ext cx="647792" cy="749100"/>
            <a:chOff x="2682875" y="963613"/>
            <a:chExt cx="2446337" cy="2828925"/>
          </a:xfrm>
        </p:grpSpPr>
        <p:sp>
          <p:nvSpPr>
            <p:cNvPr id="35" name="Oval 17"/>
            <p:cNvSpPr>
              <a:spLocks noChangeArrowheads="1"/>
            </p:cNvSpPr>
            <p:nvPr/>
          </p:nvSpPr>
          <p:spPr bwMode="auto">
            <a:xfrm>
              <a:off x="4016375" y="3457575"/>
              <a:ext cx="111125" cy="109538"/>
            </a:xfrm>
            <a:prstGeom prst="ellipse">
              <a:avLst/>
            </a:pr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8"/>
            <p:cNvSpPr>
              <a:spLocks/>
            </p:cNvSpPr>
            <p:nvPr/>
          </p:nvSpPr>
          <p:spPr bwMode="auto">
            <a:xfrm>
              <a:off x="3236913" y="2070100"/>
              <a:ext cx="111125" cy="1165225"/>
            </a:xfrm>
            <a:custGeom>
              <a:avLst/>
              <a:gdLst>
                <a:gd name="T0" fmla="*/ 40 w 80"/>
                <a:gd name="T1" fmla="*/ 0 h 844"/>
                <a:gd name="T2" fmla="*/ 0 w 80"/>
                <a:gd name="T3" fmla="*/ 40 h 844"/>
                <a:gd name="T4" fmla="*/ 0 w 80"/>
                <a:gd name="T5" fmla="*/ 804 h 844"/>
                <a:gd name="T6" fmla="*/ 40 w 80"/>
                <a:gd name="T7" fmla="*/ 844 h 844"/>
                <a:gd name="T8" fmla="*/ 80 w 80"/>
                <a:gd name="T9" fmla="*/ 804 h 844"/>
                <a:gd name="T10" fmla="*/ 80 w 80"/>
                <a:gd name="T11" fmla="*/ 40 h 844"/>
                <a:gd name="T12" fmla="*/ 40 w 80"/>
                <a:gd name="T13" fmla="*/ 0 h 844"/>
              </a:gdLst>
              <a:ahLst/>
              <a:cxnLst>
                <a:cxn ang="0">
                  <a:pos x="T0" y="T1"/>
                </a:cxn>
                <a:cxn ang="0">
                  <a:pos x="T2" y="T3"/>
                </a:cxn>
                <a:cxn ang="0">
                  <a:pos x="T4" y="T5"/>
                </a:cxn>
                <a:cxn ang="0">
                  <a:pos x="T6" y="T7"/>
                </a:cxn>
                <a:cxn ang="0">
                  <a:pos x="T8" y="T9"/>
                </a:cxn>
                <a:cxn ang="0">
                  <a:pos x="T10" y="T11"/>
                </a:cxn>
                <a:cxn ang="0">
                  <a:pos x="T12" y="T13"/>
                </a:cxn>
              </a:cxnLst>
              <a:rect l="0" t="0" r="r" b="b"/>
              <a:pathLst>
                <a:path w="80" h="844">
                  <a:moveTo>
                    <a:pt x="40" y="0"/>
                  </a:moveTo>
                  <a:cubicBezTo>
                    <a:pt x="18" y="0"/>
                    <a:pt x="0" y="18"/>
                    <a:pt x="0" y="40"/>
                  </a:cubicBezTo>
                  <a:cubicBezTo>
                    <a:pt x="0" y="804"/>
                    <a:pt x="0" y="804"/>
                    <a:pt x="0" y="804"/>
                  </a:cubicBezTo>
                  <a:cubicBezTo>
                    <a:pt x="0" y="826"/>
                    <a:pt x="18" y="844"/>
                    <a:pt x="40" y="844"/>
                  </a:cubicBezTo>
                  <a:cubicBezTo>
                    <a:pt x="62" y="844"/>
                    <a:pt x="80" y="826"/>
                    <a:pt x="80" y="804"/>
                  </a:cubicBezTo>
                  <a:cubicBezTo>
                    <a:pt x="80" y="40"/>
                    <a:pt x="80" y="40"/>
                    <a:pt x="80" y="40"/>
                  </a:cubicBezTo>
                  <a:cubicBezTo>
                    <a:pt x="80" y="18"/>
                    <a:pt x="62" y="0"/>
                    <a:pt x="40" y="0"/>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9"/>
            <p:cNvSpPr>
              <a:spLocks/>
            </p:cNvSpPr>
            <p:nvPr/>
          </p:nvSpPr>
          <p:spPr bwMode="auto">
            <a:xfrm>
              <a:off x="3681413" y="2070100"/>
              <a:ext cx="111125" cy="1165225"/>
            </a:xfrm>
            <a:custGeom>
              <a:avLst/>
              <a:gdLst>
                <a:gd name="T0" fmla="*/ 40 w 80"/>
                <a:gd name="T1" fmla="*/ 0 h 844"/>
                <a:gd name="T2" fmla="*/ 0 w 80"/>
                <a:gd name="T3" fmla="*/ 40 h 844"/>
                <a:gd name="T4" fmla="*/ 0 w 80"/>
                <a:gd name="T5" fmla="*/ 804 h 844"/>
                <a:gd name="T6" fmla="*/ 40 w 80"/>
                <a:gd name="T7" fmla="*/ 844 h 844"/>
                <a:gd name="T8" fmla="*/ 80 w 80"/>
                <a:gd name="T9" fmla="*/ 804 h 844"/>
                <a:gd name="T10" fmla="*/ 80 w 80"/>
                <a:gd name="T11" fmla="*/ 40 h 844"/>
                <a:gd name="T12" fmla="*/ 40 w 80"/>
                <a:gd name="T13" fmla="*/ 0 h 844"/>
              </a:gdLst>
              <a:ahLst/>
              <a:cxnLst>
                <a:cxn ang="0">
                  <a:pos x="T0" y="T1"/>
                </a:cxn>
                <a:cxn ang="0">
                  <a:pos x="T2" y="T3"/>
                </a:cxn>
                <a:cxn ang="0">
                  <a:pos x="T4" y="T5"/>
                </a:cxn>
                <a:cxn ang="0">
                  <a:pos x="T6" y="T7"/>
                </a:cxn>
                <a:cxn ang="0">
                  <a:pos x="T8" y="T9"/>
                </a:cxn>
                <a:cxn ang="0">
                  <a:pos x="T10" y="T11"/>
                </a:cxn>
                <a:cxn ang="0">
                  <a:pos x="T12" y="T13"/>
                </a:cxn>
              </a:cxnLst>
              <a:rect l="0" t="0" r="r" b="b"/>
              <a:pathLst>
                <a:path w="80" h="844">
                  <a:moveTo>
                    <a:pt x="40" y="0"/>
                  </a:moveTo>
                  <a:cubicBezTo>
                    <a:pt x="18" y="0"/>
                    <a:pt x="0" y="18"/>
                    <a:pt x="0" y="40"/>
                  </a:cubicBezTo>
                  <a:cubicBezTo>
                    <a:pt x="0" y="804"/>
                    <a:pt x="0" y="804"/>
                    <a:pt x="0" y="804"/>
                  </a:cubicBezTo>
                  <a:cubicBezTo>
                    <a:pt x="0" y="826"/>
                    <a:pt x="18" y="844"/>
                    <a:pt x="40" y="844"/>
                  </a:cubicBezTo>
                  <a:cubicBezTo>
                    <a:pt x="62" y="844"/>
                    <a:pt x="80" y="826"/>
                    <a:pt x="80" y="804"/>
                  </a:cubicBezTo>
                  <a:cubicBezTo>
                    <a:pt x="80" y="40"/>
                    <a:pt x="80" y="40"/>
                    <a:pt x="80" y="40"/>
                  </a:cubicBezTo>
                  <a:cubicBezTo>
                    <a:pt x="80" y="18"/>
                    <a:pt x="62" y="0"/>
                    <a:pt x="40" y="0"/>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
            <p:cNvSpPr>
              <a:spLocks noEditPoints="1"/>
            </p:cNvSpPr>
            <p:nvPr/>
          </p:nvSpPr>
          <p:spPr bwMode="auto">
            <a:xfrm>
              <a:off x="2682875" y="963613"/>
              <a:ext cx="2446337" cy="2828925"/>
            </a:xfrm>
            <a:custGeom>
              <a:avLst/>
              <a:gdLst>
                <a:gd name="T0" fmla="*/ 1164 w 1764"/>
                <a:gd name="T1" fmla="*/ 2048 h 2048"/>
                <a:gd name="T2" fmla="*/ 1364 w 1764"/>
                <a:gd name="T3" fmla="*/ 1728 h 2048"/>
                <a:gd name="T4" fmla="*/ 1764 w 1764"/>
                <a:gd name="T5" fmla="*/ 1528 h 2048"/>
                <a:gd name="T6" fmla="*/ 1564 w 1764"/>
                <a:gd name="T7" fmla="*/ 644 h 2048"/>
                <a:gd name="T8" fmla="*/ 1364 w 1764"/>
                <a:gd name="T9" fmla="*/ 523 h 2048"/>
                <a:gd name="T10" fmla="*/ 1288 w 1764"/>
                <a:gd name="T11" fmla="*/ 169 h 2048"/>
                <a:gd name="T12" fmla="*/ 1004 w 1764"/>
                <a:gd name="T13" fmla="*/ 84 h 2048"/>
                <a:gd name="T14" fmla="*/ 682 w 1764"/>
                <a:gd name="T15" fmla="*/ 0 h 2048"/>
                <a:gd name="T16" fmla="*/ 0 w 1764"/>
                <a:gd name="T17" fmla="*/ 521 h 2048"/>
                <a:gd name="T18" fmla="*/ 122 w 1764"/>
                <a:gd name="T19" fmla="*/ 1121 h 2048"/>
                <a:gd name="T20" fmla="*/ 164 w 1764"/>
                <a:gd name="T21" fmla="*/ 1848 h 2048"/>
                <a:gd name="T22" fmla="*/ 1164 w 1764"/>
                <a:gd name="T23" fmla="*/ 1968 h 2048"/>
                <a:gd name="T24" fmla="*/ 251 w 1764"/>
                <a:gd name="T25" fmla="*/ 1888 h 2048"/>
                <a:gd name="T26" fmla="*/ 882 w 1764"/>
                <a:gd name="T27" fmla="*/ 1848 h 2048"/>
                <a:gd name="T28" fmla="*/ 244 w 1764"/>
                <a:gd name="T29" fmla="*/ 1808 h 2048"/>
                <a:gd name="T30" fmla="*/ 244 w 1764"/>
                <a:gd name="T31" fmla="*/ 718 h 2048"/>
                <a:gd name="T32" fmla="*/ 474 w 1764"/>
                <a:gd name="T33" fmla="*/ 572 h 2048"/>
                <a:gd name="T34" fmla="*/ 815 w 1764"/>
                <a:gd name="T35" fmla="*/ 568 h 2048"/>
                <a:gd name="T36" fmla="*/ 945 w 1764"/>
                <a:gd name="T37" fmla="*/ 604 h 2048"/>
                <a:gd name="T38" fmla="*/ 960 w 1764"/>
                <a:gd name="T39" fmla="*/ 841 h 2048"/>
                <a:gd name="T40" fmla="*/ 1040 w 1764"/>
                <a:gd name="T41" fmla="*/ 1605 h 2048"/>
                <a:gd name="T42" fmla="*/ 1120 w 1764"/>
                <a:gd name="T43" fmla="*/ 1605 h 2048"/>
                <a:gd name="T44" fmla="*/ 1200 w 1764"/>
                <a:gd name="T45" fmla="*/ 841 h 2048"/>
                <a:gd name="T46" fmla="*/ 1284 w 1764"/>
                <a:gd name="T47" fmla="*/ 559 h 2048"/>
                <a:gd name="T48" fmla="*/ 1162 w 1764"/>
                <a:gd name="T49" fmla="*/ 1808 h 2048"/>
                <a:gd name="T50" fmla="*/ 1162 w 1764"/>
                <a:gd name="T51" fmla="*/ 1888 h 2048"/>
                <a:gd name="T52" fmla="*/ 1164 w 1764"/>
                <a:gd name="T53" fmla="*/ 1968 h 2048"/>
                <a:gd name="T54" fmla="*/ 1524 w 1764"/>
                <a:gd name="T55" fmla="*/ 884 h 2048"/>
                <a:gd name="T56" fmla="*/ 1364 w 1764"/>
                <a:gd name="T57" fmla="*/ 1488 h 2048"/>
                <a:gd name="T58" fmla="*/ 1564 w 1764"/>
                <a:gd name="T59" fmla="*/ 724 h 2048"/>
                <a:gd name="T60" fmla="*/ 1684 w 1764"/>
                <a:gd name="T61" fmla="*/ 1528 h 2048"/>
                <a:gd name="T62" fmla="*/ 1364 w 1764"/>
                <a:gd name="T63" fmla="*/ 1648 h 2048"/>
                <a:gd name="T64" fmla="*/ 1564 w 1764"/>
                <a:gd name="T65" fmla="*/ 1568 h 2048"/>
                <a:gd name="T66" fmla="*/ 1604 w 1764"/>
                <a:gd name="T67" fmla="*/ 844 h 2048"/>
                <a:gd name="T68" fmla="*/ 1364 w 1764"/>
                <a:gd name="T69" fmla="*/ 804 h 2048"/>
                <a:gd name="T70" fmla="*/ 1564 w 1764"/>
                <a:gd name="T71" fmla="*/ 724 h 2048"/>
                <a:gd name="T72" fmla="*/ 80 w 1764"/>
                <a:gd name="T73" fmla="*/ 1001 h 2048"/>
                <a:gd name="T74" fmla="*/ 362 w 1764"/>
                <a:gd name="T75" fmla="*/ 242 h 2048"/>
                <a:gd name="T76" fmla="*/ 438 w 1764"/>
                <a:gd name="T77" fmla="*/ 224 h 2048"/>
                <a:gd name="T78" fmla="*/ 891 w 1764"/>
                <a:gd name="T79" fmla="*/ 175 h 2048"/>
                <a:gd name="T80" fmla="*/ 1004 w 1764"/>
                <a:gd name="T81" fmla="*/ 164 h 2048"/>
                <a:gd name="T82" fmla="*/ 1142 w 1764"/>
                <a:gd name="T83" fmla="*/ 269 h 2048"/>
                <a:gd name="T84" fmla="*/ 1271 w 1764"/>
                <a:gd name="T85" fmla="*/ 247 h 2048"/>
                <a:gd name="T86" fmla="*/ 1178 w 1764"/>
                <a:gd name="T87" fmla="*/ 468 h 2048"/>
                <a:gd name="T88" fmla="*/ 1120 w 1764"/>
                <a:gd name="T89" fmla="*/ 503 h 2048"/>
                <a:gd name="T90" fmla="*/ 1080 w 1764"/>
                <a:gd name="T91" fmla="*/ 881 h 2048"/>
                <a:gd name="T92" fmla="*/ 1040 w 1764"/>
                <a:gd name="T93" fmla="*/ 679 h 2048"/>
                <a:gd name="T94" fmla="*/ 824 w 1764"/>
                <a:gd name="T95" fmla="*/ 484 h 2048"/>
                <a:gd name="T96" fmla="*/ 642 w 1764"/>
                <a:gd name="T97" fmla="*/ 561 h 2048"/>
                <a:gd name="T98" fmla="*/ 453 w 1764"/>
                <a:gd name="T99" fmla="*/ 484 h 2048"/>
                <a:gd name="T100" fmla="*/ 204 w 1764"/>
                <a:gd name="T101" fmla="*/ 641 h 2048"/>
                <a:gd name="T102" fmla="*/ 164 w 1764"/>
                <a:gd name="T103" fmla="*/ 999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4" h="2048">
                  <a:moveTo>
                    <a:pt x="364" y="2048"/>
                  </a:moveTo>
                  <a:cubicBezTo>
                    <a:pt x="1164" y="2048"/>
                    <a:pt x="1164" y="2048"/>
                    <a:pt x="1164" y="2048"/>
                  </a:cubicBezTo>
                  <a:cubicBezTo>
                    <a:pt x="1274" y="2048"/>
                    <a:pt x="1364" y="1958"/>
                    <a:pt x="1364" y="1848"/>
                  </a:cubicBezTo>
                  <a:cubicBezTo>
                    <a:pt x="1364" y="1728"/>
                    <a:pt x="1364" y="1728"/>
                    <a:pt x="1364" y="1728"/>
                  </a:cubicBezTo>
                  <a:cubicBezTo>
                    <a:pt x="1564" y="1728"/>
                    <a:pt x="1564" y="1728"/>
                    <a:pt x="1564" y="1728"/>
                  </a:cubicBezTo>
                  <a:cubicBezTo>
                    <a:pt x="1674" y="1728"/>
                    <a:pt x="1764" y="1638"/>
                    <a:pt x="1764" y="1528"/>
                  </a:cubicBezTo>
                  <a:cubicBezTo>
                    <a:pt x="1764" y="844"/>
                    <a:pt x="1764" y="844"/>
                    <a:pt x="1764" y="844"/>
                  </a:cubicBezTo>
                  <a:cubicBezTo>
                    <a:pt x="1764" y="734"/>
                    <a:pt x="1674" y="644"/>
                    <a:pt x="1564" y="644"/>
                  </a:cubicBezTo>
                  <a:cubicBezTo>
                    <a:pt x="1364" y="644"/>
                    <a:pt x="1364" y="644"/>
                    <a:pt x="1364" y="644"/>
                  </a:cubicBezTo>
                  <a:cubicBezTo>
                    <a:pt x="1364" y="523"/>
                    <a:pt x="1364" y="523"/>
                    <a:pt x="1364" y="523"/>
                  </a:cubicBezTo>
                  <a:cubicBezTo>
                    <a:pt x="1427" y="476"/>
                    <a:pt x="1457" y="397"/>
                    <a:pt x="1439" y="318"/>
                  </a:cubicBezTo>
                  <a:cubicBezTo>
                    <a:pt x="1422" y="245"/>
                    <a:pt x="1362" y="184"/>
                    <a:pt x="1288" y="169"/>
                  </a:cubicBezTo>
                  <a:cubicBezTo>
                    <a:pt x="1249" y="160"/>
                    <a:pt x="1209" y="163"/>
                    <a:pt x="1173" y="177"/>
                  </a:cubicBezTo>
                  <a:cubicBezTo>
                    <a:pt x="1137" y="120"/>
                    <a:pt x="1073" y="84"/>
                    <a:pt x="1004" y="84"/>
                  </a:cubicBezTo>
                  <a:cubicBezTo>
                    <a:pt x="978" y="84"/>
                    <a:pt x="952" y="89"/>
                    <a:pt x="929" y="99"/>
                  </a:cubicBezTo>
                  <a:cubicBezTo>
                    <a:pt x="862" y="36"/>
                    <a:pt x="773" y="0"/>
                    <a:pt x="682" y="0"/>
                  </a:cubicBezTo>
                  <a:cubicBezTo>
                    <a:pt x="561" y="0"/>
                    <a:pt x="448" y="62"/>
                    <a:pt x="382" y="162"/>
                  </a:cubicBezTo>
                  <a:cubicBezTo>
                    <a:pt x="173" y="151"/>
                    <a:pt x="0" y="317"/>
                    <a:pt x="0" y="521"/>
                  </a:cubicBezTo>
                  <a:cubicBezTo>
                    <a:pt x="0" y="1001"/>
                    <a:pt x="0" y="1001"/>
                    <a:pt x="0" y="1001"/>
                  </a:cubicBezTo>
                  <a:cubicBezTo>
                    <a:pt x="0" y="1067"/>
                    <a:pt x="55" y="1121"/>
                    <a:pt x="122" y="1121"/>
                  </a:cubicBezTo>
                  <a:cubicBezTo>
                    <a:pt x="137" y="1121"/>
                    <a:pt x="151" y="1118"/>
                    <a:pt x="164" y="1114"/>
                  </a:cubicBezTo>
                  <a:cubicBezTo>
                    <a:pt x="164" y="1848"/>
                    <a:pt x="164" y="1848"/>
                    <a:pt x="164" y="1848"/>
                  </a:cubicBezTo>
                  <a:cubicBezTo>
                    <a:pt x="164" y="1958"/>
                    <a:pt x="254" y="2048"/>
                    <a:pt x="364" y="2048"/>
                  </a:cubicBezTo>
                  <a:close/>
                  <a:moveTo>
                    <a:pt x="1164" y="1968"/>
                  </a:moveTo>
                  <a:cubicBezTo>
                    <a:pt x="364" y="1968"/>
                    <a:pt x="364" y="1968"/>
                    <a:pt x="364" y="1968"/>
                  </a:cubicBezTo>
                  <a:cubicBezTo>
                    <a:pt x="312" y="1968"/>
                    <a:pt x="267" y="1935"/>
                    <a:pt x="251" y="1888"/>
                  </a:cubicBezTo>
                  <a:cubicBezTo>
                    <a:pt x="842" y="1888"/>
                    <a:pt x="842" y="1888"/>
                    <a:pt x="842" y="1888"/>
                  </a:cubicBezTo>
                  <a:cubicBezTo>
                    <a:pt x="864" y="1888"/>
                    <a:pt x="882" y="1870"/>
                    <a:pt x="882" y="1848"/>
                  </a:cubicBezTo>
                  <a:cubicBezTo>
                    <a:pt x="882" y="1826"/>
                    <a:pt x="864" y="1808"/>
                    <a:pt x="842" y="1808"/>
                  </a:cubicBezTo>
                  <a:cubicBezTo>
                    <a:pt x="244" y="1808"/>
                    <a:pt x="244" y="1808"/>
                    <a:pt x="244" y="1808"/>
                  </a:cubicBezTo>
                  <a:cubicBezTo>
                    <a:pt x="244" y="1000"/>
                    <a:pt x="244" y="1000"/>
                    <a:pt x="244" y="1000"/>
                  </a:cubicBezTo>
                  <a:cubicBezTo>
                    <a:pt x="244" y="718"/>
                    <a:pt x="244" y="718"/>
                    <a:pt x="244" y="718"/>
                  </a:cubicBezTo>
                  <a:cubicBezTo>
                    <a:pt x="334" y="704"/>
                    <a:pt x="412" y="648"/>
                    <a:pt x="453" y="564"/>
                  </a:cubicBezTo>
                  <a:cubicBezTo>
                    <a:pt x="461" y="564"/>
                    <a:pt x="468" y="567"/>
                    <a:pt x="474" y="572"/>
                  </a:cubicBezTo>
                  <a:cubicBezTo>
                    <a:pt x="519" y="617"/>
                    <a:pt x="579" y="641"/>
                    <a:pt x="642" y="641"/>
                  </a:cubicBezTo>
                  <a:cubicBezTo>
                    <a:pt x="708" y="641"/>
                    <a:pt x="769" y="615"/>
                    <a:pt x="815" y="568"/>
                  </a:cubicBezTo>
                  <a:cubicBezTo>
                    <a:pt x="817" y="565"/>
                    <a:pt x="820" y="564"/>
                    <a:pt x="824" y="564"/>
                  </a:cubicBezTo>
                  <a:cubicBezTo>
                    <a:pt x="886" y="564"/>
                    <a:pt x="927" y="577"/>
                    <a:pt x="945" y="604"/>
                  </a:cubicBezTo>
                  <a:cubicBezTo>
                    <a:pt x="960" y="625"/>
                    <a:pt x="960" y="655"/>
                    <a:pt x="960" y="679"/>
                  </a:cubicBezTo>
                  <a:cubicBezTo>
                    <a:pt x="960" y="841"/>
                    <a:pt x="960" y="841"/>
                    <a:pt x="960" y="841"/>
                  </a:cubicBezTo>
                  <a:cubicBezTo>
                    <a:pt x="960" y="893"/>
                    <a:pt x="993" y="938"/>
                    <a:pt x="1040" y="954"/>
                  </a:cubicBezTo>
                  <a:cubicBezTo>
                    <a:pt x="1040" y="1605"/>
                    <a:pt x="1040" y="1605"/>
                    <a:pt x="1040" y="1605"/>
                  </a:cubicBezTo>
                  <a:cubicBezTo>
                    <a:pt x="1040" y="1627"/>
                    <a:pt x="1058" y="1645"/>
                    <a:pt x="1080" y="1645"/>
                  </a:cubicBezTo>
                  <a:cubicBezTo>
                    <a:pt x="1102" y="1645"/>
                    <a:pt x="1120" y="1627"/>
                    <a:pt x="1120" y="1605"/>
                  </a:cubicBezTo>
                  <a:cubicBezTo>
                    <a:pt x="1120" y="954"/>
                    <a:pt x="1120" y="954"/>
                    <a:pt x="1120" y="954"/>
                  </a:cubicBezTo>
                  <a:cubicBezTo>
                    <a:pt x="1167" y="938"/>
                    <a:pt x="1200" y="893"/>
                    <a:pt x="1200" y="841"/>
                  </a:cubicBezTo>
                  <a:cubicBezTo>
                    <a:pt x="1200" y="559"/>
                    <a:pt x="1200" y="559"/>
                    <a:pt x="1200" y="559"/>
                  </a:cubicBezTo>
                  <a:cubicBezTo>
                    <a:pt x="1228" y="565"/>
                    <a:pt x="1257" y="565"/>
                    <a:pt x="1284" y="559"/>
                  </a:cubicBezTo>
                  <a:cubicBezTo>
                    <a:pt x="1284" y="1808"/>
                    <a:pt x="1284" y="1808"/>
                    <a:pt x="1284" y="1808"/>
                  </a:cubicBezTo>
                  <a:cubicBezTo>
                    <a:pt x="1162" y="1808"/>
                    <a:pt x="1162" y="1808"/>
                    <a:pt x="1162" y="1808"/>
                  </a:cubicBezTo>
                  <a:cubicBezTo>
                    <a:pt x="1140" y="1808"/>
                    <a:pt x="1122" y="1826"/>
                    <a:pt x="1122" y="1848"/>
                  </a:cubicBezTo>
                  <a:cubicBezTo>
                    <a:pt x="1122" y="1870"/>
                    <a:pt x="1140" y="1888"/>
                    <a:pt x="1162" y="1888"/>
                  </a:cubicBezTo>
                  <a:cubicBezTo>
                    <a:pt x="1277" y="1888"/>
                    <a:pt x="1277" y="1888"/>
                    <a:pt x="1277" y="1888"/>
                  </a:cubicBezTo>
                  <a:cubicBezTo>
                    <a:pt x="1261" y="1934"/>
                    <a:pt x="1216" y="1968"/>
                    <a:pt x="1164" y="1968"/>
                  </a:cubicBezTo>
                  <a:close/>
                  <a:moveTo>
                    <a:pt x="1364" y="884"/>
                  </a:moveTo>
                  <a:cubicBezTo>
                    <a:pt x="1524" y="884"/>
                    <a:pt x="1524" y="884"/>
                    <a:pt x="1524" y="884"/>
                  </a:cubicBezTo>
                  <a:cubicBezTo>
                    <a:pt x="1524" y="1488"/>
                    <a:pt x="1524" y="1488"/>
                    <a:pt x="1524" y="1488"/>
                  </a:cubicBezTo>
                  <a:cubicBezTo>
                    <a:pt x="1364" y="1488"/>
                    <a:pt x="1364" y="1488"/>
                    <a:pt x="1364" y="1488"/>
                  </a:cubicBezTo>
                  <a:lnTo>
                    <a:pt x="1364" y="884"/>
                  </a:lnTo>
                  <a:close/>
                  <a:moveTo>
                    <a:pt x="1564" y="724"/>
                  </a:moveTo>
                  <a:cubicBezTo>
                    <a:pt x="1630" y="724"/>
                    <a:pt x="1684" y="778"/>
                    <a:pt x="1684" y="844"/>
                  </a:cubicBezTo>
                  <a:cubicBezTo>
                    <a:pt x="1684" y="1528"/>
                    <a:pt x="1684" y="1528"/>
                    <a:pt x="1684" y="1528"/>
                  </a:cubicBezTo>
                  <a:cubicBezTo>
                    <a:pt x="1684" y="1594"/>
                    <a:pt x="1630" y="1648"/>
                    <a:pt x="1564" y="1648"/>
                  </a:cubicBezTo>
                  <a:cubicBezTo>
                    <a:pt x="1364" y="1648"/>
                    <a:pt x="1364" y="1648"/>
                    <a:pt x="1364" y="1648"/>
                  </a:cubicBezTo>
                  <a:cubicBezTo>
                    <a:pt x="1364" y="1568"/>
                    <a:pt x="1364" y="1568"/>
                    <a:pt x="1364" y="1568"/>
                  </a:cubicBezTo>
                  <a:cubicBezTo>
                    <a:pt x="1564" y="1568"/>
                    <a:pt x="1564" y="1568"/>
                    <a:pt x="1564" y="1568"/>
                  </a:cubicBezTo>
                  <a:cubicBezTo>
                    <a:pt x="1586" y="1568"/>
                    <a:pt x="1604" y="1550"/>
                    <a:pt x="1604" y="1528"/>
                  </a:cubicBezTo>
                  <a:cubicBezTo>
                    <a:pt x="1604" y="844"/>
                    <a:pt x="1604" y="844"/>
                    <a:pt x="1604" y="844"/>
                  </a:cubicBezTo>
                  <a:cubicBezTo>
                    <a:pt x="1604" y="822"/>
                    <a:pt x="1586" y="804"/>
                    <a:pt x="1564" y="804"/>
                  </a:cubicBezTo>
                  <a:cubicBezTo>
                    <a:pt x="1364" y="804"/>
                    <a:pt x="1364" y="804"/>
                    <a:pt x="1364" y="804"/>
                  </a:cubicBezTo>
                  <a:cubicBezTo>
                    <a:pt x="1364" y="724"/>
                    <a:pt x="1364" y="724"/>
                    <a:pt x="1364" y="724"/>
                  </a:cubicBezTo>
                  <a:lnTo>
                    <a:pt x="1564" y="724"/>
                  </a:lnTo>
                  <a:close/>
                  <a:moveTo>
                    <a:pt x="122" y="1041"/>
                  </a:moveTo>
                  <a:cubicBezTo>
                    <a:pt x="99" y="1041"/>
                    <a:pt x="80" y="1023"/>
                    <a:pt x="80" y="1001"/>
                  </a:cubicBezTo>
                  <a:cubicBezTo>
                    <a:pt x="80" y="521"/>
                    <a:pt x="80" y="521"/>
                    <a:pt x="80" y="521"/>
                  </a:cubicBezTo>
                  <a:cubicBezTo>
                    <a:pt x="80" y="367"/>
                    <a:pt x="206" y="242"/>
                    <a:pt x="362" y="242"/>
                  </a:cubicBezTo>
                  <a:cubicBezTo>
                    <a:pt x="374" y="242"/>
                    <a:pt x="386" y="243"/>
                    <a:pt x="398" y="244"/>
                  </a:cubicBezTo>
                  <a:cubicBezTo>
                    <a:pt x="414" y="246"/>
                    <a:pt x="430" y="238"/>
                    <a:pt x="438" y="224"/>
                  </a:cubicBezTo>
                  <a:cubicBezTo>
                    <a:pt x="488" y="135"/>
                    <a:pt x="581" y="80"/>
                    <a:pt x="682" y="80"/>
                  </a:cubicBezTo>
                  <a:cubicBezTo>
                    <a:pt x="761" y="80"/>
                    <a:pt x="837" y="114"/>
                    <a:pt x="891" y="175"/>
                  </a:cubicBezTo>
                  <a:cubicBezTo>
                    <a:pt x="904" y="189"/>
                    <a:pt x="925" y="192"/>
                    <a:pt x="942" y="182"/>
                  </a:cubicBezTo>
                  <a:cubicBezTo>
                    <a:pt x="960" y="170"/>
                    <a:pt x="982" y="164"/>
                    <a:pt x="1004" y="164"/>
                  </a:cubicBezTo>
                  <a:cubicBezTo>
                    <a:pt x="1055" y="164"/>
                    <a:pt x="1100" y="196"/>
                    <a:pt x="1117" y="244"/>
                  </a:cubicBezTo>
                  <a:cubicBezTo>
                    <a:pt x="1121" y="256"/>
                    <a:pt x="1131" y="265"/>
                    <a:pt x="1142" y="269"/>
                  </a:cubicBezTo>
                  <a:cubicBezTo>
                    <a:pt x="1154" y="273"/>
                    <a:pt x="1167" y="271"/>
                    <a:pt x="1177" y="264"/>
                  </a:cubicBezTo>
                  <a:cubicBezTo>
                    <a:pt x="1205" y="246"/>
                    <a:pt x="1238" y="240"/>
                    <a:pt x="1271" y="247"/>
                  </a:cubicBezTo>
                  <a:cubicBezTo>
                    <a:pt x="1314" y="256"/>
                    <a:pt x="1351" y="293"/>
                    <a:pt x="1361" y="336"/>
                  </a:cubicBezTo>
                  <a:cubicBezTo>
                    <a:pt x="1384" y="437"/>
                    <a:pt x="1280" y="520"/>
                    <a:pt x="1178" y="468"/>
                  </a:cubicBezTo>
                  <a:cubicBezTo>
                    <a:pt x="1166" y="461"/>
                    <a:pt x="1151" y="462"/>
                    <a:pt x="1139" y="469"/>
                  </a:cubicBezTo>
                  <a:cubicBezTo>
                    <a:pt x="1127" y="477"/>
                    <a:pt x="1120" y="490"/>
                    <a:pt x="1120" y="503"/>
                  </a:cubicBezTo>
                  <a:cubicBezTo>
                    <a:pt x="1120" y="841"/>
                    <a:pt x="1120" y="841"/>
                    <a:pt x="1120" y="841"/>
                  </a:cubicBezTo>
                  <a:cubicBezTo>
                    <a:pt x="1120" y="863"/>
                    <a:pt x="1102" y="881"/>
                    <a:pt x="1080" y="881"/>
                  </a:cubicBezTo>
                  <a:cubicBezTo>
                    <a:pt x="1058" y="881"/>
                    <a:pt x="1040" y="863"/>
                    <a:pt x="1040" y="841"/>
                  </a:cubicBezTo>
                  <a:cubicBezTo>
                    <a:pt x="1040" y="679"/>
                    <a:pt x="1040" y="679"/>
                    <a:pt x="1040" y="679"/>
                  </a:cubicBezTo>
                  <a:cubicBezTo>
                    <a:pt x="1040" y="648"/>
                    <a:pt x="1040" y="600"/>
                    <a:pt x="1011" y="558"/>
                  </a:cubicBezTo>
                  <a:cubicBezTo>
                    <a:pt x="977" y="509"/>
                    <a:pt x="914" y="484"/>
                    <a:pt x="824" y="484"/>
                  </a:cubicBezTo>
                  <a:cubicBezTo>
                    <a:pt x="799" y="484"/>
                    <a:pt x="774" y="494"/>
                    <a:pt x="757" y="512"/>
                  </a:cubicBezTo>
                  <a:cubicBezTo>
                    <a:pt x="727" y="544"/>
                    <a:pt x="686" y="561"/>
                    <a:pt x="642" y="561"/>
                  </a:cubicBezTo>
                  <a:cubicBezTo>
                    <a:pt x="600" y="561"/>
                    <a:pt x="560" y="545"/>
                    <a:pt x="530" y="515"/>
                  </a:cubicBezTo>
                  <a:cubicBezTo>
                    <a:pt x="509" y="495"/>
                    <a:pt x="482" y="484"/>
                    <a:pt x="453" y="484"/>
                  </a:cubicBezTo>
                  <a:cubicBezTo>
                    <a:pt x="422" y="484"/>
                    <a:pt x="394" y="502"/>
                    <a:pt x="381" y="529"/>
                  </a:cubicBezTo>
                  <a:cubicBezTo>
                    <a:pt x="347" y="597"/>
                    <a:pt x="279" y="641"/>
                    <a:pt x="204" y="641"/>
                  </a:cubicBezTo>
                  <a:cubicBezTo>
                    <a:pt x="182" y="641"/>
                    <a:pt x="164" y="659"/>
                    <a:pt x="164" y="681"/>
                  </a:cubicBezTo>
                  <a:cubicBezTo>
                    <a:pt x="164" y="999"/>
                    <a:pt x="164" y="999"/>
                    <a:pt x="164" y="999"/>
                  </a:cubicBezTo>
                  <a:cubicBezTo>
                    <a:pt x="163" y="1023"/>
                    <a:pt x="144" y="1041"/>
                    <a:pt x="122" y="1041"/>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7" name="Group 46"/>
          <p:cNvGrpSpPr/>
          <p:nvPr/>
        </p:nvGrpSpPr>
        <p:grpSpPr>
          <a:xfrm>
            <a:off x="5257772" y="1579416"/>
            <a:ext cx="881543" cy="686027"/>
            <a:chOff x="4479925" y="2022475"/>
            <a:chExt cx="2841625" cy="2211388"/>
          </a:xfrm>
        </p:grpSpPr>
        <p:sp>
          <p:nvSpPr>
            <p:cNvPr id="42" name="Freeform 24"/>
            <p:cNvSpPr>
              <a:spLocks noEditPoints="1"/>
            </p:cNvSpPr>
            <p:nvPr/>
          </p:nvSpPr>
          <p:spPr bwMode="auto">
            <a:xfrm>
              <a:off x="4479925" y="2022475"/>
              <a:ext cx="2841625" cy="2211388"/>
            </a:xfrm>
            <a:custGeom>
              <a:avLst/>
              <a:gdLst>
                <a:gd name="T0" fmla="*/ 1874 w 2048"/>
                <a:gd name="T1" fmla="*/ 279 h 1600"/>
                <a:gd name="T2" fmla="*/ 1482 w 2048"/>
                <a:gd name="T3" fmla="*/ 98 h 1600"/>
                <a:gd name="T4" fmla="*/ 660 w 2048"/>
                <a:gd name="T5" fmla="*/ 0 h 1600"/>
                <a:gd name="T6" fmla="*/ 0 w 2048"/>
                <a:gd name="T7" fmla="*/ 660 h 1600"/>
                <a:gd name="T8" fmla="*/ 0 w 2048"/>
                <a:gd name="T9" fmla="*/ 940 h 1600"/>
                <a:gd name="T10" fmla="*/ 660 w 2048"/>
                <a:gd name="T11" fmla="*/ 1600 h 1600"/>
                <a:gd name="T12" fmla="*/ 1087 w 2048"/>
                <a:gd name="T13" fmla="*/ 1492 h 1600"/>
                <a:gd name="T14" fmla="*/ 1569 w 2048"/>
                <a:gd name="T15" fmla="*/ 1375 h 1600"/>
                <a:gd name="T16" fmla="*/ 2048 w 2048"/>
                <a:gd name="T17" fmla="*/ 895 h 1600"/>
                <a:gd name="T18" fmla="*/ 2048 w 2048"/>
                <a:gd name="T19" fmla="*/ 615 h 1600"/>
                <a:gd name="T20" fmla="*/ 1874 w 2048"/>
                <a:gd name="T21" fmla="*/ 279 h 1600"/>
                <a:gd name="T22" fmla="*/ 1968 w 2048"/>
                <a:gd name="T23" fmla="*/ 895 h 1600"/>
                <a:gd name="T24" fmla="*/ 1569 w 2048"/>
                <a:gd name="T25" fmla="*/ 1295 h 1600"/>
                <a:gd name="T26" fmla="*/ 1056 w 2048"/>
                <a:gd name="T27" fmla="*/ 1418 h 1600"/>
                <a:gd name="T28" fmla="*/ 660 w 2048"/>
                <a:gd name="T29" fmla="*/ 1520 h 1600"/>
                <a:gd name="T30" fmla="*/ 81 w 2048"/>
                <a:gd name="T31" fmla="*/ 977 h 1600"/>
                <a:gd name="T32" fmla="*/ 660 w 2048"/>
                <a:gd name="T33" fmla="*/ 1320 h 1600"/>
                <a:gd name="T34" fmla="*/ 1087 w 2048"/>
                <a:gd name="T35" fmla="*/ 1212 h 1600"/>
                <a:gd name="T36" fmla="*/ 1569 w 2048"/>
                <a:gd name="T37" fmla="*/ 1095 h 1600"/>
                <a:gd name="T38" fmla="*/ 1613 w 2048"/>
                <a:gd name="T39" fmla="*/ 1093 h 1600"/>
                <a:gd name="T40" fmla="*/ 1649 w 2048"/>
                <a:gd name="T41" fmla="*/ 1049 h 1600"/>
                <a:gd name="T42" fmla="*/ 1606 w 2048"/>
                <a:gd name="T43" fmla="*/ 1013 h 1600"/>
                <a:gd name="T44" fmla="*/ 1569 w 2048"/>
                <a:gd name="T45" fmla="*/ 1015 h 1600"/>
                <a:gd name="T46" fmla="*/ 1056 w 2048"/>
                <a:gd name="T47" fmla="*/ 1138 h 1600"/>
                <a:gd name="T48" fmla="*/ 660 w 2048"/>
                <a:gd name="T49" fmla="*/ 1240 h 1600"/>
                <a:gd name="T50" fmla="*/ 80 w 2048"/>
                <a:gd name="T51" fmla="*/ 660 h 1600"/>
                <a:gd name="T52" fmla="*/ 660 w 2048"/>
                <a:gd name="T53" fmla="*/ 80 h 1600"/>
                <a:gd name="T54" fmla="*/ 1461 w 2048"/>
                <a:gd name="T55" fmla="*/ 175 h 1600"/>
                <a:gd name="T56" fmla="*/ 1968 w 2048"/>
                <a:gd name="T57" fmla="*/ 615 h 1600"/>
                <a:gd name="T58" fmla="*/ 1842 w 2048"/>
                <a:gd name="T59" fmla="*/ 906 h 1600"/>
                <a:gd name="T60" fmla="*/ 1840 w 2048"/>
                <a:gd name="T61" fmla="*/ 963 h 1600"/>
                <a:gd name="T62" fmla="*/ 1897 w 2048"/>
                <a:gd name="T63" fmla="*/ 964 h 1600"/>
                <a:gd name="T64" fmla="*/ 1968 w 2048"/>
                <a:gd name="T65" fmla="*/ 880 h 1600"/>
                <a:gd name="T66" fmla="*/ 1968 w 2048"/>
                <a:gd name="T67" fmla="*/ 895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48" h="1600">
                  <a:moveTo>
                    <a:pt x="1874" y="279"/>
                  </a:moveTo>
                  <a:cubicBezTo>
                    <a:pt x="1780" y="204"/>
                    <a:pt x="1649" y="143"/>
                    <a:pt x="1482" y="98"/>
                  </a:cubicBezTo>
                  <a:cubicBezTo>
                    <a:pt x="1162" y="10"/>
                    <a:pt x="800" y="0"/>
                    <a:pt x="660" y="0"/>
                  </a:cubicBezTo>
                  <a:cubicBezTo>
                    <a:pt x="296" y="0"/>
                    <a:pt x="0" y="296"/>
                    <a:pt x="0" y="660"/>
                  </a:cubicBezTo>
                  <a:cubicBezTo>
                    <a:pt x="0" y="940"/>
                    <a:pt x="0" y="940"/>
                    <a:pt x="0" y="940"/>
                  </a:cubicBezTo>
                  <a:cubicBezTo>
                    <a:pt x="0" y="1304"/>
                    <a:pt x="296" y="1600"/>
                    <a:pt x="660" y="1600"/>
                  </a:cubicBezTo>
                  <a:cubicBezTo>
                    <a:pt x="828" y="1600"/>
                    <a:pt x="954" y="1547"/>
                    <a:pt x="1087" y="1492"/>
                  </a:cubicBezTo>
                  <a:cubicBezTo>
                    <a:pt x="1225" y="1434"/>
                    <a:pt x="1368" y="1375"/>
                    <a:pt x="1569" y="1375"/>
                  </a:cubicBezTo>
                  <a:cubicBezTo>
                    <a:pt x="1833" y="1375"/>
                    <a:pt x="2048" y="1159"/>
                    <a:pt x="2048" y="895"/>
                  </a:cubicBezTo>
                  <a:cubicBezTo>
                    <a:pt x="2048" y="615"/>
                    <a:pt x="2048" y="615"/>
                    <a:pt x="2048" y="615"/>
                  </a:cubicBezTo>
                  <a:cubicBezTo>
                    <a:pt x="2048" y="484"/>
                    <a:pt x="1989" y="371"/>
                    <a:pt x="1874" y="279"/>
                  </a:cubicBezTo>
                  <a:close/>
                  <a:moveTo>
                    <a:pt x="1968" y="895"/>
                  </a:moveTo>
                  <a:cubicBezTo>
                    <a:pt x="1968" y="1115"/>
                    <a:pt x="1789" y="1295"/>
                    <a:pt x="1569" y="1295"/>
                  </a:cubicBezTo>
                  <a:cubicBezTo>
                    <a:pt x="1352" y="1295"/>
                    <a:pt x="1202" y="1357"/>
                    <a:pt x="1056" y="1418"/>
                  </a:cubicBezTo>
                  <a:cubicBezTo>
                    <a:pt x="931" y="1470"/>
                    <a:pt x="812" y="1520"/>
                    <a:pt x="660" y="1520"/>
                  </a:cubicBezTo>
                  <a:cubicBezTo>
                    <a:pt x="353" y="1520"/>
                    <a:pt x="101" y="1280"/>
                    <a:pt x="81" y="977"/>
                  </a:cubicBezTo>
                  <a:cubicBezTo>
                    <a:pt x="194" y="1181"/>
                    <a:pt x="411" y="1320"/>
                    <a:pt x="660" y="1320"/>
                  </a:cubicBezTo>
                  <a:cubicBezTo>
                    <a:pt x="828" y="1320"/>
                    <a:pt x="954" y="1268"/>
                    <a:pt x="1087" y="1212"/>
                  </a:cubicBezTo>
                  <a:cubicBezTo>
                    <a:pt x="1225" y="1154"/>
                    <a:pt x="1368" y="1095"/>
                    <a:pt x="1569" y="1095"/>
                  </a:cubicBezTo>
                  <a:cubicBezTo>
                    <a:pt x="1584" y="1095"/>
                    <a:pt x="1599" y="1094"/>
                    <a:pt x="1613" y="1093"/>
                  </a:cubicBezTo>
                  <a:cubicBezTo>
                    <a:pt x="1635" y="1091"/>
                    <a:pt x="1652" y="1071"/>
                    <a:pt x="1649" y="1049"/>
                  </a:cubicBezTo>
                  <a:cubicBezTo>
                    <a:pt x="1647" y="1027"/>
                    <a:pt x="1628" y="1011"/>
                    <a:pt x="1606" y="1013"/>
                  </a:cubicBezTo>
                  <a:cubicBezTo>
                    <a:pt x="1594" y="1014"/>
                    <a:pt x="1581" y="1015"/>
                    <a:pt x="1569" y="1015"/>
                  </a:cubicBezTo>
                  <a:cubicBezTo>
                    <a:pt x="1352" y="1015"/>
                    <a:pt x="1202" y="1078"/>
                    <a:pt x="1056" y="1138"/>
                  </a:cubicBezTo>
                  <a:cubicBezTo>
                    <a:pt x="931" y="1191"/>
                    <a:pt x="812" y="1240"/>
                    <a:pt x="660" y="1240"/>
                  </a:cubicBezTo>
                  <a:cubicBezTo>
                    <a:pt x="340" y="1240"/>
                    <a:pt x="80" y="980"/>
                    <a:pt x="80" y="660"/>
                  </a:cubicBezTo>
                  <a:cubicBezTo>
                    <a:pt x="80" y="340"/>
                    <a:pt x="340" y="80"/>
                    <a:pt x="660" y="80"/>
                  </a:cubicBezTo>
                  <a:cubicBezTo>
                    <a:pt x="797" y="80"/>
                    <a:pt x="1150" y="89"/>
                    <a:pt x="1461" y="175"/>
                  </a:cubicBezTo>
                  <a:cubicBezTo>
                    <a:pt x="1797" y="267"/>
                    <a:pt x="1968" y="415"/>
                    <a:pt x="1968" y="615"/>
                  </a:cubicBezTo>
                  <a:cubicBezTo>
                    <a:pt x="1968" y="725"/>
                    <a:pt x="1922" y="831"/>
                    <a:pt x="1842" y="906"/>
                  </a:cubicBezTo>
                  <a:cubicBezTo>
                    <a:pt x="1826" y="921"/>
                    <a:pt x="1825" y="946"/>
                    <a:pt x="1840" y="963"/>
                  </a:cubicBezTo>
                  <a:cubicBezTo>
                    <a:pt x="1855" y="979"/>
                    <a:pt x="1881" y="979"/>
                    <a:pt x="1897" y="964"/>
                  </a:cubicBezTo>
                  <a:cubicBezTo>
                    <a:pt x="1924" y="939"/>
                    <a:pt x="1948" y="910"/>
                    <a:pt x="1968" y="880"/>
                  </a:cubicBezTo>
                  <a:cubicBezTo>
                    <a:pt x="1968" y="895"/>
                    <a:pt x="1968" y="895"/>
                    <a:pt x="1968" y="895"/>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5"/>
            <p:cNvSpPr>
              <a:spLocks/>
            </p:cNvSpPr>
            <p:nvPr/>
          </p:nvSpPr>
          <p:spPr bwMode="auto">
            <a:xfrm>
              <a:off x="6873875" y="3349625"/>
              <a:ext cx="127000" cy="117475"/>
            </a:xfrm>
            <a:custGeom>
              <a:avLst/>
              <a:gdLst>
                <a:gd name="T0" fmla="*/ 29 w 92"/>
                <a:gd name="T1" fmla="*/ 9 h 85"/>
                <a:gd name="T2" fmla="*/ 28 w 92"/>
                <a:gd name="T3" fmla="*/ 9 h 85"/>
                <a:gd name="T4" fmla="*/ 10 w 92"/>
                <a:gd name="T5" fmla="*/ 63 h 85"/>
                <a:gd name="T6" fmla="*/ 46 w 92"/>
                <a:gd name="T7" fmla="*/ 85 h 85"/>
                <a:gd name="T8" fmla="*/ 64 w 92"/>
                <a:gd name="T9" fmla="*/ 81 h 85"/>
                <a:gd name="T10" fmla="*/ 82 w 92"/>
                <a:gd name="T11" fmla="*/ 28 h 85"/>
                <a:gd name="T12" fmla="*/ 29 w 92"/>
                <a:gd name="T13" fmla="*/ 9 h 85"/>
              </a:gdLst>
              <a:ahLst/>
              <a:cxnLst>
                <a:cxn ang="0">
                  <a:pos x="T0" y="T1"/>
                </a:cxn>
                <a:cxn ang="0">
                  <a:pos x="T2" y="T3"/>
                </a:cxn>
                <a:cxn ang="0">
                  <a:pos x="T4" y="T5"/>
                </a:cxn>
                <a:cxn ang="0">
                  <a:pos x="T6" y="T7"/>
                </a:cxn>
                <a:cxn ang="0">
                  <a:pos x="T8" y="T9"/>
                </a:cxn>
                <a:cxn ang="0">
                  <a:pos x="T10" y="T11"/>
                </a:cxn>
                <a:cxn ang="0">
                  <a:pos x="T12" y="T13"/>
                </a:cxn>
              </a:cxnLst>
              <a:rect l="0" t="0" r="r" b="b"/>
              <a:pathLst>
                <a:path w="92" h="85">
                  <a:moveTo>
                    <a:pt x="29" y="9"/>
                  </a:moveTo>
                  <a:cubicBezTo>
                    <a:pt x="29" y="9"/>
                    <a:pt x="28" y="9"/>
                    <a:pt x="28" y="9"/>
                  </a:cubicBezTo>
                  <a:cubicBezTo>
                    <a:pt x="8" y="19"/>
                    <a:pt x="0" y="43"/>
                    <a:pt x="10" y="63"/>
                  </a:cubicBezTo>
                  <a:cubicBezTo>
                    <a:pt x="17" y="77"/>
                    <a:pt x="31" y="85"/>
                    <a:pt x="46" y="85"/>
                  </a:cubicBezTo>
                  <a:cubicBezTo>
                    <a:pt x="52" y="85"/>
                    <a:pt x="58" y="84"/>
                    <a:pt x="64" y="81"/>
                  </a:cubicBezTo>
                  <a:cubicBezTo>
                    <a:pt x="83" y="71"/>
                    <a:pt x="92" y="48"/>
                    <a:pt x="82" y="28"/>
                  </a:cubicBezTo>
                  <a:cubicBezTo>
                    <a:pt x="73" y="8"/>
                    <a:pt x="49" y="0"/>
                    <a:pt x="29" y="9"/>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26"/>
            <p:cNvSpPr>
              <a:spLocks/>
            </p:cNvSpPr>
            <p:nvPr/>
          </p:nvSpPr>
          <p:spPr bwMode="auto">
            <a:xfrm>
              <a:off x="5730875" y="2257425"/>
              <a:ext cx="119063" cy="112713"/>
            </a:xfrm>
            <a:custGeom>
              <a:avLst/>
              <a:gdLst>
                <a:gd name="T0" fmla="*/ 38 w 85"/>
                <a:gd name="T1" fmla="*/ 81 h 81"/>
                <a:gd name="T2" fmla="*/ 40 w 85"/>
                <a:gd name="T3" fmla="*/ 81 h 81"/>
                <a:gd name="T4" fmla="*/ 44 w 85"/>
                <a:gd name="T5" fmla="*/ 81 h 81"/>
                <a:gd name="T6" fmla="*/ 83 w 85"/>
                <a:gd name="T7" fmla="*/ 45 h 81"/>
                <a:gd name="T8" fmla="*/ 47 w 85"/>
                <a:gd name="T9" fmla="*/ 1 h 81"/>
                <a:gd name="T10" fmla="*/ 45 w 85"/>
                <a:gd name="T11" fmla="*/ 1 h 81"/>
                <a:gd name="T12" fmla="*/ 2 w 85"/>
                <a:gd name="T13" fmla="*/ 38 h 81"/>
                <a:gd name="T14" fmla="*/ 38 w 85"/>
                <a:gd name="T15" fmla="*/ 81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1">
                  <a:moveTo>
                    <a:pt x="38" y="81"/>
                  </a:moveTo>
                  <a:cubicBezTo>
                    <a:pt x="40" y="81"/>
                    <a:pt x="40" y="81"/>
                    <a:pt x="40" y="81"/>
                  </a:cubicBezTo>
                  <a:cubicBezTo>
                    <a:pt x="41" y="81"/>
                    <a:pt x="43" y="81"/>
                    <a:pt x="44" y="81"/>
                  </a:cubicBezTo>
                  <a:cubicBezTo>
                    <a:pt x="64" y="81"/>
                    <a:pt x="82" y="65"/>
                    <a:pt x="83" y="45"/>
                  </a:cubicBezTo>
                  <a:cubicBezTo>
                    <a:pt x="85" y="22"/>
                    <a:pt x="69" y="3"/>
                    <a:pt x="47" y="1"/>
                  </a:cubicBezTo>
                  <a:cubicBezTo>
                    <a:pt x="45" y="1"/>
                    <a:pt x="45" y="1"/>
                    <a:pt x="45" y="1"/>
                  </a:cubicBezTo>
                  <a:cubicBezTo>
                    <a:pt x="23" y="0"/>
                    <a:pt x="3" y="16"/>
                    <a:pt x="2" y="38"/>
                  </a:cubicBezTo>
                  <a:cubicBezTo>
                    <a:pt x="0" y="60"/>
                    <a:pt x="16" y="79"/>
                    <a:pt x="38" y="81"/>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27"/>
            <p:cNvSpPr>
              <a:spLocks/>
            </p:cNvSpPr>
            <p:nvPr/>
          </p:nvSpPr>
          <p:spPr bwMode="auto">
            <a:xfrm>
              <a:off x="4702175" y="2243138"/>
              <a:ext cx="2397125" cy="1382713"/>
            </a:xfrm>
            <a:custGeom>
              <a:avLst/>
              <a:gdLst>
                <a:gd name="T0" fmla="*/ 1728 w 1728"/>
                <a:gd name="T1" fmla="*/ 455 h 1000"/>
                <a:gd name="T2" fmla="*/ 1703 w 1728"/>
                <a:gd name="T3" fmla="*/ 348 h 1000"/>
                <a:gd name="T4" fmla="*/ 1441 w 1728"/>
                <a:gd name="T5" fmla="*/ 146 h 1000"/>
                <a:gd name="T6" fmla="*/ 1132 w 1728"/>
                <a:gd name="T7" fmla="*/ 58 h 1000"/>
                <a:gd name="T8" fmla="*/ 982 w 1728"/>
                <a:gd name="T9" fmla="*/ 32 h 1000"/>
                <a:gd name="T10" fmla="*/ 937 w 1728"/>
                <a:gd name="T11" fmla="*/ 66 h 1000"/>
                <a:gd name="T12" fmla="*/ 971 w 1728"/>
                <a:gd name="T13" fmla="*/ 112 h 1000"/>
                <a:gd name="T14" fmla="*/ 1117 w 1728"/>
                <a:gd name="T15" fmla="*/ 136 h 1000"/>
                <a:gd name="T16" fmla="*/ 1632 w 1728"/>
                <a:gd name="T17" fmla="*/ 384 h 1000"/>
                <a:gd name="T18" fmla="*/ 1648 w 1728"/>
                <a:gd name="T19" fmla="*/ 455 h 1000"/>
                <a:gd name="T20" fmla="*/ 1409 w 1728"/>
                <a:gd name="T21" fmla="*/ 695 h 1000"/>
                <a:gd name="T22" fmla="*/ 1012 w 1728"/>
                <a:gd name="T23" fmla="*/ 762 h 1000"/>
                <a:gd name="T24" fmla="*/ 845 w 1728"/>
                <a:gd name="T25" fmla="*/ 826 h 1000"/>
                <a:gd name="T26" fmla="*/ 736 w 1728"/>
                <a:gd name="T27" fmla="*/ 870 h 1000"/>
                <a:gd name="T28" fmla="*/ 500 w 1728"/>
                <a:gd name="T29" fmla="*/ 920 h 1000"/>
                <a:gd name="T30" fmla="*/ 80 w 1728"/>
                <a:gd name="T31" fmla="*/ 500 h 1000"/>
                <a:gd name="T32" fmla="*/ 500 w 1728"/>
                <a:gd name="T33" fmla="*/ 80 h 1000"/>
                <a:gd name="T34" fmla="*/ 636 w 1728"/>
                <a:gd name="T35" fmla="*/ 83 h 1000"/>
                <a:gd name="T36" fmla="*/ 659 w 1728"/>
                <a:gd name="T37" fmla="*/ 84 h 1000"/>
                <a:gd name="T38" fmla="*/ 701 w 1728"/>
                <a:gd name="T39" fmla="*/ 45 h 1000"/>
                <a:gd name="T40" fmla="*/ 663 w 1728"/>
                <a:gd name="T41" fmla="*/ 4 h 1000"/>
                <a:gd name="T42" fmla="*/ 639 w 1728"/>
                <a:gd name="T43" fmla="*/ 3 h 1000"/>
                <a:gd name="T44" fmla="*/ 500 w 1728"/>
                <a:gd name="T45" fmla="*/ 0 h 1000"/>
                <a:gd name="T46" fmla="*/ 0 w 1728"/>
                <a:gd name="T47" fmla="*/ 500 h 1000"/>
                <a:gd name="T48" fmla="*/ 500 w 1728"/>
                <a:gd name="T49" fmla="*/ 1000 h 1000"/>
                <a:gd name="T50" fmla="*/ 765 w 1728"/>
                <a:gd name="T51" fmla="*/ 945 h 1000"/>
                <a:gd name="T52" fmla="*/ 876 w 1728"/>
                <a:gd name="T53" fmla="*/ 900 h 1000"/>
                <a:gd name="T54" fmla="*/ 1038 w 1728"/>
                <a:gd name="T55" fmla="*/ 837 h 1000"/>
                <a:gd name="T56" fmla="*/ 1409 w 1728"/>
                <a:gd name="T57" fmla="*/ 775 h 1000"/>
                <a:gd name="T58" fmla="*/ 1728 w 1728"/>
                <a:gd name="T59" fmla="*/ 455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8" h="1000">
                  <a:moveTo>
                    <a:pt x="1728" y="455"/>
                  </a:moveTo>
                  <a:cubicBezTo>
                    <a:pt x="1728" y="416"/>
                    <a:pt x="1720" y="381"/>
                    <a:pt x="1703" y="348"/>
                  </a:cubicBezTo>
                  <a:cubicBezTo>
                    <a:pt x="1663" y="269"/>
                    <a:pt x="1575" y="202"/>
                    <a:pt x="1441" y="146"/>
                  </a:cubicBezTo>
                  <a:cubicBezTo>
                    <a:pt x="1332" y="102"/>
                    <a:pt x="1213" y="73"/>
                    <a:pt x="1132" y="58"/>
                  </a:cubicBezTo>
                  <a:cubicBezTo>
                    <a:pt x="1084" y="48"/>
                    <a:pt x="1033" y="40"/>
                    <a:pt x="982" y="32"/>
                  </a:cubicBezTo>
                  <a:cubicBezTo>
                    <a:pt x="960" y="29"/>
                    <a:pt x="940" y="45"/>
                    <a:pt x="937" y="66"/>
                  </a:cubicBezTo>
                  <a:cubicBezTo>
                    <a:pt x="933" y="88"/>
                    <a:pt x="949" y="109"/>
                    <a:pt x="971" y="112"/>
                  </a:cubicBezTo>
                  <a:cubicBezTo>
                    <a:pt x="1021" y="119"/>
                    <a:pt x="1070" y="127"/>
                    <a:pt x="1117" y="136"/>
                  </a:cubicBezTo>
                  <a:cubicBezTo>
                    <a:pt x="1392" y="190"/>
                    <a:pt x="1579" y="280"/>
                    <a:pt x="1632" y="384"/>
                  </a:cubicBezTo>
                  <a:cubicBezTo>
                    <a:pt x="1643" y="406"/>
                    <a:pt x="1648" y="429"/>
                    <a:pt x="1648" y="455"/>
                  </a:cubicBezTo>
                  <a:cubicBezTo>
                    <a:pt x="1648" y="587"/>
                    <a:pt x="1541" y="695"/>
                    <a:pt x="1409" y="695"/>
                  </a:cubicBezTo>
                  <a:cubicBezTo>
                    <a:pt x="1275" y="695"/>
                    <a:pt x="1146" y="717"/>
                    <a:pt x="1012" y="762"/>
                  </a:cubicBezTo>
                  <a:cubicBezTo>
                    <a:pt x="955" y="781"/>
                    <a:pt x="899" y="804"/>
                    <a:pt x="845" y="826"/>
                  </a:cubicBezTo>
                  <a:cubicBezTo>
                    <a:pt x="810" y="841"/>
                    <a:pt x="773" y="856"/>
                    <a:pt x="736" y="870"/>
                  </a:cubicBezTo>
                  <a:cubicBezTo>
                    <a:pt x="644" y="905"/>
                    <a:pt x="573" y="920"/>
                    <a:pt x="500" y="920"/>
                  </a:cubicBezTo>
                  <a:cubicBezTo>
                    <a:pt x="268" y="920"/>
                    <a:pt x="80" y="732"/>
                    <a:pt x="80" y="500"/>
                  </a:cubicBezTo>
                  <a:cubicBezTo>
                    <a:pt x="80" y="269"/>
                    <a:pt x="268" y="80"/>
                    <a:pt x="500" y="80"/>
                  </a:cubicBezTo>
                  <a:cubicBezTo>
                    <a:pt x="545" y="80"/>
                    <a:pt x="591" y="81"/>
                    <a:pt x="636" y="83"/>
                  </a:cubicBezTo>
                  <a:cubicBezTo>
                    <a:pt x="644" y="83"/>
                    <a:pt x="652" y="83"/>
                    <a:pt x="659" y="84"/>
                  </a:cubicBezTo>
                  <a:cubicBezTo>
                    <a:pt x="681" y="85"/>
                    <a:pt x="700" y="68"/>
                    <a:pt x="701" y="45"/>
                  </a:cubicBezTo>
                  <a:cubicBezTo>
                    <a:pt x="702" y="23"/>
                    <a:pt x="685" y="5"/>
                    <a:pt x="663" y="4"/>
                  </a:cubicBezTo>
                  <a:cubicBezTo>
                    <a:pt x="655" y="3"/>
                    <a:pt x="647" y="3"/>
                    <a:pt x="639" y="3"/>
                  </a:cubicBezTo>
                  <a:cubicBezTo>
                    <a:pt x="593" y="1"/>
                    <a:pt x="546" y="0"/>
                    <a:pt x="500" y="0"/>
                  </a:cubicBezTo>
                  <a:cubicBezTo>
                    <a:pt x="224" y="0"/>
                    <a:pt x="0" y="224"/>
                    <a:pt x="0" y="500"/>
                  </a:cubicBezTo>
                  <a:cubicBezTo>
                    <a:pt x="0" y="776"/>
                    <a:pt x="224" y="1000"/>
                    <a:pt x="500" y="1000"/>
                  </a:cubicBezTo>
                  <a:cubicBezTo>
                    <a:pt x="584" y="1000"/>
                    <a:pt x="663" y="984"/>
                    <a:pt x="765" y="945"/>
                  </a:cubicBezTo>
                  <a:cubicBezTo>
                    <a:pt x="803" y="931"/>
                    <a:pt x="840" y="915"/>
                    <a:pt x="876" y="900"/>
                  </a:cubicBezTo>
                  <a:cubicBezTo>
                    <a:pt x="929" y="878"/>
                    <a:pt x="983" y="856"/>
                    <a:pt x="1038" y="837"/>
                  </a:cubicBezTo>
                  <a:cubicBezTo>
                    <a:pt x="1163" y="795"/>
                    <a:pt x="1284" y="775"/>
                    <a:pt x="1409" y="775"/>
                  </a:cubicBezTo>
                  <a:cubicBezTo>
                    <a:pt x="1585" y="775"/>
                    <a:pt x="1728" y="632"/>
                    <a:pt x="1728" y="455"/>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28"/>
            <p:cNvSpPr>
              <a:spLocks noEditPoints="1"/>
            </p:cNvSpPr>
            <p:nvPr/>
          </p:nvSpPr>
          <p:spPr bwMode="auto">
            <a:xfrm>
              <a:off x="5168900" y="2463800"/>
              <a:ext cx="561975" cy="508000"/>
            </a:xfrm>
            <a:custGeom>
              <a:avLst/>
              <a:gdLst>
                <a:gd name="T0" fmla="*/ 202 w 405"/>
                <a:gd name="T1" fmla="*/ 0 h 368"/>
                <a:gd name="T2" fmla="*/ 0 w 405"/>
                <a:gd name="T3" fmla="*/ 184 h 368"/>
                <a:gd name="T4" fmla="*/ 202 w 405"/>
                <a:gd name="T5" fmla="*/ 368 h 368"/>
                <a:gd name="T6" fmla="*/ 405 w 405"/>
                <a:gd name="T7" fmla="*/ 184 h 368"/>
                <a:gd name="T8" fmla="*/ 202 w 405"/>
                <a:gd name="T9" fmla="*/ 0 h 368"/>
                <a:gd name="T10" fmla="*/ 202 w 405"/>
                <a:gd name="T11" fmla="*/ 288 h 368"/>
                <a:gd name="T12" fmla="*/ 80 w 405"/>
                <a:gd name="T13" fmla="*/ 184 h 368"/>
                <a:gd name="T14" fmla="*/ 202 w 405"/>
                <a:gd name="T15" fmla="*/ 80 h 368"/>
                <a:gd name="T16" fmla="*/ 325 w 405"/>
                <a:gd name="T17" fmla="*/ 184 h 368"/>
                <a:gd name="T18" fmla="*/ 202 w 405"/>
                <a:gd name="T19" fmla="*/ 28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368">
                  <a:moveTo>
                    <a:pt x="202" y="0"/>
                  </a:moveTo>
                  <a:cubicBezTo>
                    <a:pt x="90" y="0"/>
                    <a:pt x="0" y="83"/>
                    <a:pt x="0" y="184"/>
                  </a:cubicBezTo>
                  <a:cubicBezTo>
                    <a:pt x="0" y="286"/>
                    <a:pt x="90" y="368"/>
                    <a:pt x="202" y="368"/>
                  </a:cubicBezTo>
                  <a:cubicBezTo>
                    <a:pt x="314" y="368"/>
                    <a:pt x="405" y="286"/>
                    <a:pt x="405" y="184"/>
                  </a:cubicBezTo>
                  <a:cubicBezTo>
                    <a:pt x="405" y="83"/>
                    <a:pt x="314" y="0"/>
                    <a:pt x="202" y="0"/>
                  </a:cubicBezTo>
                  <a:close/>
                  <a:moveTo>
                    <a:pt x="202" y="288"/>
                  </a:moveTo>
                  <a:cubicBezTo>
                    <a:pt x="135" y="288"/>
                    <a:pt x="80" y="241"/>
                    <a:pt x="80" y="184"/>
                  </a:cubicBezTo>
                  <a:cubicBezTo>
                    <a:pt x="80" y="127"/>
                    <a:pt x="135" y="80"/>
                    <a:pt x="202" y="80"/>
                  </a:cubicBezTo>
                  <a:cubicBezTo>
                    <a:pt x="270" y="80"/>
                    <a:pt x="325" y="127"/>
                    <a:pt x="325" y="184"/>
                  </a:cubicBezTo>
                  <a:cubicBezTo>
                    <a:pt x="325" y="241"/>
                    <a:pt x="270" y="288"/>
                    <a:pt x="202" y="288"/>
                  </a:cubicBezTo>
                  <a:close/>
                </a:path>
              </a:pathLst>
            </a:custGeom>
            <a:solidFill>
              <a:srgbClr val="DFCC6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8" name="TextBox 47"/>
          <p:cNvSpPr txBox="1"/>
          <p:nvPr/>
        </p:nvSpPr>
        <p:spPr>
          <a:xfrm>
            <a:off x="1029845" y="2513814"/>
            <a:ext cx="793808" cy="369332"/>
          </a:xfrm>
          <a:prstGeom prst="rect">
            <a:avLst/>
          </a:prstGeom>
          <a:noFill/>
        </p:spPr>
        <p:txBody>
          <a:bodyPr wrap="none" rtlCol="0">
            <a:spAutoFit/>
          </a:bodyPr>
          <a:lstStyle/>
          <a:p>
            <a:pPr algn="ctr"/>
            <a:r>
              <a:rPr lang="en-US" b="1">
                <a:solidFill>
                  <a:srgbClr val="2E2E2E"/>
                </a:solidFill>
              </a:rPr>
              <a:t>Food</a:t>
            </a:r>
          </a:p>
        </p:txBody>
      </p:sp>
      <p:sp>
        <p:nvSpPr>
          <p:cNvPr id="49" name="TextBox 48"/>
          <p:cNvSpPr txBox="1"/>
          <p:nvPr/>
        </p:nvSpPr>
        <p:spPr>
          <a:xfrm>
            <a:off x="3119879" y="2513814"/>
            <a:ext cx="856325" cy="369332"/>
          </a:xfrm>
          <a:prstGeom prst="rect">
            <a:avLst/>
          </a:prstGeom>
          <a:noFill/>
        </p:spPr>
        <p:txBody>
          <a:bodyPr wrap="none" rtlCol="0">
            <a:spAutoFit/>
          </a:bodyPr>
          <a:lstStyle/>
          <a:p>
            <a:pPr algn="ctr"/>
            <a:r>
              <a:rPr lang="en-US" b="1">
                <a:solidFill>
                  <a:srgbClr val="2E2E2E"/>
                </a:solidFill>
              </a:rPr>
              <a:t>Drink</a:t>
            </a:r>
          </a:p>
        </p:txBody>
      </p:sp>
      <p:sp>
        <p:nvSpPr>
          <p:cNvPr id="50" name="TextBox 49"/>
          <p:cNvSpPr txBox="1"/>
          <p:nvPr/>
        </p:nvSpPr>
        <p:spPr>
          <a:xfrm>
            <a:off x="5271634" y="2513814"/>
            <a:ext cx="795411" cy="369332"/>
          </a:xfrm>
          <a:prstGeom prst="rect">
            <a:avLst/>
          </a:prstGeom>
          <a:noFill/>
        </p:spPr>
        <p:txBody>
          <a:bodyPr wrap="none" rtlCol="0">
            <a:spAutoFit/>
          </a:bodyPr>
          <a:lstStyle/>
          <a:p>
            <a:pPr algn="ctr"/>
            <a:r>
              <a:rPr lang="en-US" b="1" dirty="0">
                <a:solidFill>
                  <a:srgbClr val="2E2E2E"/>
                </a:solidFill>
              </a:rPr>
              <a:t>Meat</a:t>
            </a:r>
          </a:p>
        </p:txBody>
      </p:sp>
      <p:sp>
        <p:nvSpPr>
          <p:cNvPr id="51" name="TextBox 50"/>
          <p:cNvSpPr txBox="1"/>
          <p:nvPr/>
        </p:nvSpPr>
        <p:spPr>
          <a:xfrm>
            <a:off x="607455" y="2954450"/>
            <a:ext cx="1638590" cy="400110"/>
          </a:xfrm>
          <a:prstGeom prst="rect">
            <a:avLst/>
          </a:prstGeom>
          <a:noFill/>
        </p:spPr>
        <p:txBody>
          <a:bodyPr wrap="none" rtlCol="0">
            <a:spAutoFit/>
          </a:bodyPr>
          <a:lstStyle/>
          <a:p>
            <a:pPr algn="ctr"/>
            <a:r>
              <a:rPr lang="en-US" sz="1000"/>
              <a:t>Lorem Ipsum is simply</a:t>
            </a:r>
          </a:p>
          <a:p>
            <a:pPr algn="ctr"/>
            <a:r>
              <a:rPr lang="en-US" sz="1000"/>
              <a:t> dummy text</a:t>
            </a:r>
            <a:endParaRPr lang="en-US" sz="1000">
              <a:solidFill>
                <a:srgbClr val="2E2E2E"/>
              </a:solidFill>
            </a:endParaRPr>
          </a:p>
        </p:txBody>
      </p:sp>
      <p:sp>
        <p:nvSpPr>
          <p:cNvPr id="52" name="TextBox 51"/>
          <p:cNvSpPr txBox="1"/>
          <p:nvPr/>
        </p:nvSpPr>
        <p:spPr>
          <a:xfrm>
            <a:off x="2728746" y="2954450"/>
            <a:ext cx="1638590" cy="400110"/>
          </a:xfrm>
          <a:prstGeom prst="rect">
            <a:avLst/>
          </a:prstGeom>
          <a:noFill/>
        </p:spPr>
        <p:txBody>
          <a:bodyPr wrap="none" rtlCol="0">
            <a:spAutoFit/>
          </a:bodyPr>
          <a:lstStyle/>
          <a:p>
            <a:pPr algn="ctr"/>
            <a:r>
              <a:rPr lang="en-US" sz="1000"/>
              <a:t>Lorem Ipsum is simply</a:t>
            </a:r>
          </a:p>
          <a:p>
            <a:pPr algn="ctr"/>
            <a:r>
              <a:rPr lang="en-US" sz="1000"/>
              <a:t> dummy text</a:t>
            </a:r>
            <a:endParaRPr lang="en-US" sz="1000">
              <a:solidFill>
                <a:srgbClr val="2E2E2E"/>
              </a:solidFill>
            </a:endParaRPr>
          </a:p>
        </p:txBody>
      </p:sp>
      <p:sp>
        <p:nvSpPr>
          <p:cNvPr id="53" name="TextBox 52"/>
          <p:cNvSpPr txBox="1"/>
          <p:nvPr/>
        </p:nvSpPr>
        <p:spPr>
          <a:xfrm>
            <a:off x="4850043" y="2954450"/>
            <a:ext cx="1638590" cy="400110"/>
          </a:xfrm>
          <a:prstGeom prst="rect">
            <a:avLst/>
          </a:prstGeom>
          <a:noFill/>
        </p:spPr>
        <p:txBody>
          <a:bodyPr wrap="none" rtlCol="0">
            <a:spAutoFit/>
          </a:bodyPr>
          <a:lstStyle/>
          <a:p>
            <a:pPr algn="ctr"/>
            <a:r>
              <a:rPr lang="en-US" sz="1000" dirty="0"/>
              <a:t>Lorem Ipsum is simply</a:t>
            </a:r>
          </a:p>
          <a:p>
            <a:pPr algn="ctr"/>
            <a:r>
              <a:rPr lang="en-US" sz="1000" dirty="0"/>
              <a:t> dummy text</a:t>
            </a:r>
            <a:endParaRPr lang="en-US" sz="1000" dirty="0">
              <a:solidFill>
                <a:srgbClr val="2E2E2E"/>
              </a:solidFill>
            </a:endParaRPr>
          </a:p>
        </p:txBody>
      </p:sp>
      <p:cxnSp>
        <p:nvCxnSpPr>
          <p:cNvPr id="54" name="Straight Connector 53"/>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pic>
        <p:nvPicPr>
          <p:cNvPr id="9" name="Picture Placeholder 8">
            <a:extLst>
              <a:ext uri="{FF2B5EF4-FFF2-40B4-BE49-F238E27FC236}">
                <a16:creationId xmlns:a16="http://schemas.microsoft.com/office/drawing/2014/main" id="{3B368380-D2F4-455B-B1E4-DFB7B2797EF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644" b="14644"/>
          <a:stretch>
            <a:fillRect/>
          </a:stretch>
        </p:blipFill>
        <p:spPr/>
      </p:pic>
      <p:pic>
        <p:nvPicPr>
          <p:cNvPr id="11" name="Picture Placeholder 10">
            <a:extLst>
              <a:ext uri="{FF2B5EF4-FFF2-40B4-BE49-F238E27FC236}">
                <a16:creationId xmlns:a16="http://schemas.microsoft.com/office/drawing/2014/main" id="{E0426577-F109-4D21-893D-27F173AF508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7836" b="17836"/>
          <a:stretch>
            <a:fillRect/>
          </a:stretch>
        </p:blipFill>
        <p:spPr/>
      </p:pic>
    </p:spTree>
    <p:extLst>
      <p:ext uri="{BB962C8B-B14F-4D97-AF65-F5344CB8AC3E}">
        <p14:creationId xmlns:p14="http://schemas.microsoft.com/office/powerpoint/2010/main" val="309048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723900"/>
            <a:ext cx="12192000" cy="6147547"/>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924300" y="1623351"/>
            <a:ext cx="6634789" cy="4463684"/>
            <a:chOff x="3924300" y="1623351"/>
            <a:chExt cx="6634789" cy="4463684"/>
          </a:xfrm>
        </p:grpSpPr>
        <p:sp>
          <p:nvSpPr>
            <p:cNvPr id="15" name="Rectangle 14"/>
            <p:cNvSpPr/>
            <p:nvPr/>
          </p:nvSpPr>
          <p:spPr>
            <a:xfrm>
              <a:off x="3924300" y="1623351"/>
              <a:ext cx="6634789" cy="4463684"/>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484157" y="5655060"/>
              <a:ext cx="304800" cy="76200"/>
              <a:chOff x="5029200" y="5528434"/>
              <a:chExt cx="304800" cy="76200"/>
            </a:xfrm>
          </p:grpSpPr>
          <p:sp>
            <p:nvSpPr>
              <p:cNvPr id="21" name="Oval 20"/>
              <p:cNvSpPr/>
              <p:nvPr/>
            </p:nvSpPr>
            <p:spPr>
              <a:xfrm>
                <a:off x="5257800" y="5528434"/>
                <a:ext cx="76200" cy="762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143500" y="5528434"/>
                <a:ext cx="76200" cy="76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029200" y="5528434"/>
                <a:ext cx="76200" cy="762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Oval 4"/>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Oval 8"/>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1" name="Straight Connector 10"/>
          <p:cNvCxnSpPr>
            <a:cxnSpLocks/>
          </p:cNvCxnSpPr>
          <p:nvPr/>
        </p:nvCxnSpPr>
        <p:spPr>
          <a:xfrm flipV="1">
            <a:off x="11850327" y="0"/>
            <a:ext cx="0" cy="4762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11015462" y="5318591"/>
            <a:ext cx="1669729" cy="342289"/>
          </a:xfrm>
          <a:prstGeom prst="rect">
            <a:avLst/>
          </a:prstGeom>
          <a:noFill/>
        </p:spPr>
        <p:txBody>
          <a:bodyPr wrap="square" rtlCol="0">
            <a:spAutoFit/>
          </a:bodyPr>
          <a:lstStyle/>
          <a:p>
            <a:pPr algn="ctr"/>
            <a:r>
              <a:rPr lang="en-US" sz="1600" dirty="0">
                <a:solidFill>
                  <a:srgbClr val="2E2E2E"/>
                </a:solidFill>
              </a:rPr>
              <a:t>FOOD LOVE</a:t>
            </a:r>
          </a:p>
        </p:txBody>
      </p:sp>
      <p:cxnSp>
        <p:nvCxnSpPr>
          <p:cNvPr id="13" name="Straight Connector 12"/>
          <p:cNvCxnSpPr/>
          <p:nvPr/>
        </p:nvCxnSpPr>
        <p:spPr>
          <a:xfrm flipV="1">
            <a:off x="318727" y="5311589"/>
            <a:ext cx="0" cy="154641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75292" y="2857500"/>
            <a:ext cx="2322533" cy="646331"/>
          </a:xfrm>
          <a:prstGeom prst="rect">
            <a:avLst/>
          </a:prstGeom>
          <a:noFill/>
        </p:spPr>
        <p:txBody>
          <a:bodyPr wrap="square" rtlCol="0">
            <a:spAutoFit/>
          </a:bodyPr>
          <a:lstStyle/>
          <a:p>
            <a:pPr algn="ctr"/>
            <a:r>
              <a:rPr lang="en-US" sz="3600" b="1" dirty="0">
                <a:solidFill>
                  <a:srgbClr val="2E2E2E"/>
                </a:solidFill>
              </a:rPr>
              <a:t>2017</a:t>
            </a:r>
          </a:p>
        </p:txBody>
      </p:sp>
      <p:sp>
        <p:nvSpPr>
          <p:cNvPr id="19" name="TextBox 18"/>
          <p:cNvSpPr txBox="1"/>
          <p:nvPr/>
        </p:nvSpPr>
        <p:spPr>
          <a:xfrm>
            <a:off x="4495800" y="3634166"/>
            <a:ext cx="2279926" cy="1333250"/>
          </a:xfrm>
          <a:prstGeom prst="rect">
            <a:avLst/>
          </a:prstGeom>
          <a:noFill/>
        </p:spPr>
        <p:txBody>
          <a:bodyPr wrap="square" rtlCol="0">
            <a:spAutoFit/>
          </a:bodyPr>
          <a:lstStyle/>
          <a:p>
            <a:pPr algn="ctr">
              <a:lnSpc>
                <a:spcPct val="150000"/>
              </a:lnSpc>
            </a:pPr>
            <a:r>
              <a:rPr lang="en-US" sz="1100" dirty="0">
                <a:solidFill>
                  <a:srgbClr val="2E2E2E"/>
                </a:solidFill>
              </a:rPr>
              <a:t>Lorem Ipsum is simply dummy text of the printing and typesetting industry. Lorem Ipsum has been the Lorem</a:t>
            </a:r>
          </a:p>
        </p:txBody>
      </p:sp>
      <p:sp>
        <p:nvSpPr>
          <p:cNvPr id="20" name="TextBox 19"/>
          <p:cNvSpPr txBox="1"/>
          <p:nvPr/>
        </p:nvSpPr>
        <p:spPr>
          <a:xfrm>
            <a:off x="816794" y="2971800"/>
            <a:ext cx="3044423" cy="1569660"/>
          </a:xfrm>
          <a:prstGeom prst="rect">
            <a:avLst/>
          </a:prstGeom>
          <a:noFill/>
        </p:spPr>
        <p:txBody>
          <a:bodyPr wrap="none" rtlCol="0">
            <a:spAutoFit/>
          </a:bodyPr>
          <a:lstStyle/>
          <a:p>
            <a:r>
              <a:rPr lang="en-US" sz="4800" b="1" dirty="0">
                <a:solidFill>
                  <a:srgbClr val="2E2E2E"/>
                </a:solidFill>
              </a:rPr>
              <a:t>OUR</a:t>
            </a:r>
          </a:p>
          <a:p>
            <a:r>
              <a:rPr lang="en-US" sz="4800" b="1" dirty="0">
                <a:solidFill>
                  <a:srgbClr val="2E2E2E"/>
                </a:solidFill>
              </a:rPr>
              <a:t>HISTORY</a:t>
            </a:r>
          </a:p>
        </p:txBody>
      </p:sp>
      <p:pic>
        <p:nvPicPr>
          <p:cNvPr id="17" name="Picture Placeholder 16">
            <a:extLst>
              <a:ext uri="{FF2B5EF4-FFF2-40B4-BE49-F238E27FC236}">
                <a16:creationId xmlns:a16="http://schemas.microsoft.com/office/drawing/2014/main" id="{34290060-0E0F-4F88-A738-4EF9E9910453}"/>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6078" r="26078"/>
          <a:stretch>
            <a:fillRect/>
          </a:stretch>
        </p:blipFill>
        <p:spPr/>
      </p:pic>
    </p:spTree>
    <p:extLst>
      <p:ext uri="{BB962C8B-B14F-4D97-AF65-F5344CB8AC3E}">
        <p14:creationId xmlns:p14="http://schemas.microsoft.com/office/powerpoint/2010/main" val="424167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10453"/>
            <a:ext cx="12192000" cy="61341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790700" y="1623351"/>
            <a:ext cx="6634789" cy="4463684"/>
            <a:chOff x="3924300" y="1623351"/>
            <a:chExt cx="6634789" cy="4463684"/>
          </a:xfrm>
        </p:grpSpPr>
        <p:sp>
          <p:nvSpPr>
            <p:cNvPr id="5" name="Rectangle 4"/>
            <p:cNvSpPr/>
            <p:nvPr/>
          </p:nvSpPr>
          <p:spPr>
            <a:xfrm>
              <a:off x="3924300" y="1623351"/>
              <a:ext cx="6634789" cy="4463684"/>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689932" y="5655060"/>
              <a:ext cx="304800" cy="76200"/>
              <a:chOff x="8234975" y="5528434"/>
              <a:chExt cx="304800" cy="76200"/>
            </a:xfrm>
          </p:grpSpPr>
          <p:sp>
            <p:nvSpPr>
              <p:cNvPr id="7" name="Oval 6"/>
              <p:cNvSpPr/>
              <p:nvPr/>
            </p:nvSpPr>
            <p:spPr>
              <a:xfrm>
                <a:off x="8463575" y="5528434"/>
                <a:ext cx="76200" cy="762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49275" y="5528434"/>
                <a:ext cx="76200" cy="76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234975" y="5528434"/>
                <a:ext cx="76200" cy="762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Oval 9"/>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Oval 12"/>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6" name="Straight Connector 15"/>
          <p:cNvCxnSpPr>
            <a:cxnSpLocks/>
          </p:cNvCxnSpPr>
          <p:nvPr/>
        </p:nvCxnSpPr>
        <p:spPr>
          <a:xfrm flipV="1">
            <a:off x="11850327" y="0"/>
            <a:ext cx="0" cy="47625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cxnSp>
        <p:nvCxnSpPr>
          <p:cNvPr id="18" name="Straight Connector 17"/>
          <p:cNvCxnSpPr/>
          <p:nvPr/>
        </p:nvCxnSpPr>
        <p:spPr>
          <a:xfrm flipV="1">
            <a:off x="318727" y="5311589"/>
            <a:ext cx="0" cy="154641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09369" y="2971800"/>
            <a:ext cx="2322533" cy="646331"/>
          </a:xfrm>
          <a:prstGeom prst="rect">
            <a:avLst/>
          </a:prstGeom>
          <a:noFill/>
        </p:spPr>
        <p:txBody>
          <a:bodyPr wrap="square" rtlCol="0">
            <a:spAutoFit/>
          </a:bodyPr>
          <a:lstStyle/>
          <a:p>
            <a:pPr algn="ctr"/>
            <a:r>
              <a:rPr lang="en-US" sz="3600" b="1">
                <a:solidFill>
                  <a:srgbClr val="2E2E2E"/>
                </a:solidFill>
              </a:rPr>
              <a:t>2018</a:t>
            </a:r>
          </a:p>
        </p:txBody>
      </p:sp>
      <p:sp>
        <p:nvSpPr>
          <p:cNvPr id="20" name="TextBox 19"/>
          <p:cNvSpPr txBox="1"/>
          <p:nvPr/>
        </p:nvSpPr>
        <p:spPr>
          <a:xfrm>
            <a:off x="5269251" y="3634166"/>
            <a:ext cx="2802767" cy="1107996"/>
          </a:xfrm>
          <a:prstGeom prst="rect">
            <a:avLst/>
          </a:prstGeom>
          <a:noFill/>
        </p:spPr>
        <p:txBody>
          <a:bodyPr wrap="square" rtlCol="0">
            <a:spAutoFit/>
          </a:bodyPr>
          <a:lstStyle/>
          <a:p>
            <a:pPr algn="ctr">
              <a:lnSpc>
                <a:spcPct val="150000"/>
              </a:lnSpc>
            </a:pPr>
            <a:r>
              <a:rPr lang="en-US" sz="1100">
                <a:solidFill>
                  <a:srgbClr val="2E2E2E"/>
                </a:solidFill>
              </a:rPr>
              <a:t>Lorem Ipsum is simply dummy text of the printing and typesetting industry. Lorem Ipsum has been the Lorem</a:t>
            </a:r>
          </a:p>
        </p:txBody>
      </p:sp>
      <p:sp>
        <p:nvSpPr>
          <p:cNvPr id="21" name="TextBox 20"/>
          <p:cNvSpPr txBox="1"/>
          <p:nvPr/>
        </p:nvSpPr>
        <p:spPr>
          <a:xfrm>
            <a:off x="8839200" y="2971800"/>
            <a:ext cx="2807179" cy="1446550"/>
          </a:xfrm>
          <a:prstGeom prst="rect">
            <a:avLst/>
          </a:prstGeom>
          <a:noFill/>
        </p:spPr>
        <p:txBody>
          <a:bodyPr wrap="none" rtlCol="0">
            <a:spAutoFit/>
          </a:bodyPr>
          <a:lstStyle/>
          <a:p>
            <a:r>
              <a:rPr lang="en-US" sz="4400" b="1" dirty="0">
                <a:solidFill>
                  <a:srgbClr val="2E2E2E"/>
                </a:solidFill>
              </a:rPr>
              <a:t>OUR</a:t>
            </a:r>
          </a:p>
          <a:p>
            <a:r>
              <a:rPr lang="en-US" sz="4400" b="1" dirty="0">
                <a:solidFill>
                  <a:srgbClr val="2E2E2E"/>
                </a:solidFill>
              </a:rPr>
              <a:t>HISTORY</a:t>
            </a:r>
          </a:p>
        </p:txBody>
      </p:sp>
      <p:pic>
        <p:nvPicPr>
          <p:cNvPr id="24" name="Picture Placeholder 23">
            <a:extLst>
              <a:ext uri="{FF2B5EF4-FFF2-40B4-BE49-F238E27FC236}">
                <a16:creationId xmlns:a16="http://schemas.microsoft.com/office/drawing/2014/main" id="{7836D3A0-695A-4DFA-8630-73FF2CBF941E}"/>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185" r="2185"/>
          <a:stretch>
            <a:fillRect/>
          </a:stretch>
        </p:blipFill>
        <p:spPr/>
      </p:pic>
    </p:spTree>
    <p:extLst>
      <p:ext uri="{BB962C8B-B14F-4D97-AF65-F5344CB8AC3E}">
        <p14:creationId xmlns:p14="http://schemas.microsoft.com/office/powerpoint/2010/main" val="4157902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23900"/>
            <a:ext cx="12192000" cy="61341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cxnSpLocks/>
            <a:stCxn id="9" idx="3"/>
          </p:cNvCxnSpPr>
          <p:nvPr/>
        </p:nvCxnSpPr>
        <p:spPr>
          <a:xfrm flipV="1">
            <a:off x="11850327" y="0"/>
            <a:ext cx="0" cy="46010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1015462" y="5282004"/>
            <a:ext cx="1669729" cy="307777"/>
          </a:xfrm>
          <a:prstGeom prst="rect">
            <a:avLst/>
          </a:prstGeom>
          <a:noFill/>
        </p:spPr>
        <p:txBody>
          <a:bodyPr wrap="square" rtlCol="0">
            <a:spAutoFit/>
          </a:bodyPr>
          <a:lstStyle/>
          <a:p>
            <a:pPr algn="ctr"/>
            <a:r>
              <a:rPr lang="en-US" sz="1400" dirty="0">
                <a:solidFill>
                  <a:srgbClr val="2E2E2E"/>
                </a:solidFill>
              </a:rPr>
              <a:t>FOOD LOVE</a:t>
            </a:r>
          </a:p>
        </p:txBody>
      </p:sp>
      <p:cxnSp>
        <p:nvCxnSpPr>
          <p:cNvPr id="10" name="Straight Connector 9"/>
          <p:cNvCxnSpPr/>
          <p:nvPr/>
        </p:nvCxnSpPr>
        <p:spPr>
          <a:xfrm flipV="1">
            <a:off x="318727" y="5311589"/>
            <a:ext cx="0" cy="154641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4667" y="1197158"/>
            <a:ext cx="9962668" cy="4463684"/>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34735" y="2543819"/>
            <a:ext cx="2322533" cy="646331"/>
          </a:xfrm>
          <a:prstGeom prst="rect">
            <a:avLst/>
          </a:prstGeom>
          <a:noFill/>
        </p:spPr>
        <p:txBody>
          <a:bodyPr wrap="square" rtlCol="0">
            <a:spAutoFit/>
          </a:bodyPr>
          <a:lstStyle/>
          <a:p>
            <a:pPr algn="ctr"/>
            <a:r>
              <a:rPr lang="en-US" sz="3600" b="1" dirty="0">
                <a:solidFill>
                  <a:srgbClr val="2E2E2E"/>
                </a:solidFill>
              </a:rPr>
              <a:t>2018</a:t>
            </a:r>
          </a:p>
        </p:txBody>
      </p:sp>
      <p:sp>
        <p:nvSpPr>
          <p:cNvPr id="23" name="TextBox 22"/>
          <p:cNvSpPr txBox="1"/>
          <p:nvPr/>
        </p:nvSpPr>
        <p:spPr>
          <a:xfrm>
            <a:off x="4981196" y="3314700"/>
            <a:ext cx="2229610" cy="1333250"/>
          </a:xfrm>
          <a:prstGeom prst="rect">
            <a:avLst/>
          </a:prstGeom>
          <a:noFill/>
        </p:spPr>
        <p:txBody>
          <a:bodyPr wrap="square" rtlCol="0">
            <a:spAutoFit/>
          </a:bodyPr>
          <a:lstStyle/>
          <a:p>
            <a:pPr algn="ctr">
              <a:lnSpc>
                <a:spcPct val="150000"/>
              </a:lnSpc>
            </a:pPr>
            <a:r>
              <a:rPr lang="en-US" sz="1100" dirty="0">
                <a:solidFill>
                  <a:srgbClr val="2E2E2E"/>
                </a:solidFill>
              </a:rPr>
              <a:t>Lorem Ipsum is simply dummy text of the printing and typesetting industry. Lorem Ipsum has been the Lorem</a:t>
            </a:r>
          </a:p>
        </p:txBody>
      </p:sp>
      <p:pic>
        <p:nvPicPr>
          <p:cNvPr id="15" name="Picture Placeholder 14">
            <a:extLst>
              <a:ext uri="{FF2B5EF4-FFF2-40B4-BE49-F238E27FC236}">
                <a16:creationId xmlns:a16="http://schemas.microsoft.com/office/drawing/2014/main" id="{5A065E9F-A3C4-4294-BDA1-58D36AAFEA11}"/>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3548" b="3548"/>
          <a:stretch>
            <a:fillRect/>
          </a:stretch>
        </p:blipFill>
        <p:spPr/>
      </p:pic>
      <p:pic>
        <p:nvPicPr>
          <p:cNvPr id="17" name="Picture Placeholder 16">
            <a:extLst>
              <a:ext uri="{FF2B5EF4-FFF2-40B4-BE49-F238E27FC236}">
                <a16:creationId xmlns:a16="http://schemas.microsoft.com/office/drawing/2014/main" id="{279E0734-6CB3-4A04-BD9C-191BA142829F}"/>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2161" r="2161"/>
          <a:stretch>
            <a:fillRect/>
          </a:stretch>
        </p:blipFill>
        <p:spPr/>
      </p:pic>
      <p:sp>
        <p:nvSpPr>
          <p:cNvPr id="20" name="Oval 19">
            <a:extLst>
              <a:ext uri="{FF2B5EF4-FFF2-40B4-BE49-F238E27FC236}">
                <a16:creationId xmlns:a16="http://schemas.microsoft.com/office/drawing/2014/main" id="{21296212-CE75-40DC-9765-27A6463B49AD}"/>
              </a:ext>
            </a:extLst>
          </p:cNvPr>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a:extLst>
              <a:ext uri="{FF2B5EF4-FFF2-40B4-BE49-F238E27FC236}">
                <a16:creationId xmlns:a16="http://schemas.microsoft.com/office/drawing/2014/main" id="{764CABB3-1C6E-4F55-B8C9-83554E77764F}"/>
              </a:ext>
            </a:extLst>
          </p:cNvPr>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Oval 23">
            <a:extLst>
              <a:ext uri="{FF2B5EF4-FFF2-40B4-BE49-F238E27FC236}">
                <a16:creationId xmlns:a16="http://schemas.microsoft.com/office/drawing/2014/main" id="{0900BCA7-C195-4574-BB38-F6FE255E1251}"/>
              </a:ext>
            </a:extLst>
          </p:cNvPr>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46F3E381-347A-4F89-A81E-957C77C1A219}"/>
              </a:ext>
            </a:extLst>
          </p:cNvPr>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a:extLst>
              <a:ext uri="{FF2B5EF4-FFF2-40B4-BE49-F238E27FC236}">
                <a16:creationId xmlns:a16="http://schemas.microsoft.com/office/drawing/2014/main" id="{C84B8FE5-7EE0-41C3-92AE-D28A4D51C3CE}"/>
              </a:ext>
            </a:extLst>
          </p:cNvPr>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78F4A836-9A25-41B2-B0A0-A59ACAB8430C}"/>
              </a:ext>
            </a:extLst>
          </p:cNvPr>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912192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341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p:cNvCxnSpPr>
            <a:cxnSpLocks/>
            <a:stCxn id="10" idx="3"/>
          </p:cNvCxnSpPr>
          <p:nvPr/>
        </p:nvCxnSpPr>
        <p:spPr>
          <a:xfrm flipV="1">
            <a:off x="11850327" y="0"/>
            <a:ext cx="0" cy="4601028"/>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82004"/>
            <a:ext cx="1669729" cy="307777"/>
          </a:xfrm>
          <a:prstGeom prst="rect">
            <a:avLst/>
          </a:prstGeom>
          <a:noFill/>
        </p:spPr>
        <p:txBody>
          <a:bodyPr wrap="square" rtlCol="0">
            <a:spAutoFit/>
          </a:bodyPr>
          <a:lstStyle/>
          <a:p>
            <a:pPr algn="ctr"/>
            <a:r>
              <a:rPr lang="en-US" sz="1400" dirty="0">
                <a:solidFill>
                  <a:srgbClr val="2E2E2E"/>
                </a:solidFill>
              </a:rPr>
              <a:t>FOOD LOVE</a:t>
            </a:r>
          </a:p>
        </p:txBody>
      </p:sp>
      <p:cxnSp>
        <p:nvCxnSpPr>
          <p:cNvPr id="11" name="Straight Connector 10"/>
          <p:cNvCxnSpPr/>
          <p:nvPr/>
        </p:nvCxnSpPr>
        <p:spPr>
          <a:xfrm flipV="1">
            <a:off x="318727" y="5311589"/>
            <a:ext cx="0" cy="1546411"/>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02846" y="1197158"/>
            <a:ext cx="6634789" cy="4463684"/>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63795" y="1752600"/>
            <a:ext cx="2435282" cy="1278555"/>
          </a:xfrm>
          <a:prstGeom prst="rect">
            <a:avLst/>
          </a:prstGeom>
          <a:noFill/>
        </p:spPr>
        <p:txBody>
          <a:bodyPr wrap="none" rtlCol="0">
            <a:spAutoFit/>
          </a:bodyPr>
          <a:lstStyle/>
          <a:p>
            <a:pPr>
              <a:lnSpc>
                <a:spcPct val="80000"/>
              </a:lnSpc>
            </a:pPr>
            <a:r>
              <a:rPr lang="en-US" sz="4800" b="1" dirty="0">
                <a:solidFill>
                  <a:srgbClr val="2E2E2E"/>
                </a:solidFill>
              </a:rPr>
              <a:t>BAR</a:t>
            </a:r>
          </a:p>
          <a:p>
            <a:pPr>
              <a:lnSpc>
                <a:spcPct val="80000"/>
              </a:lnSpc>
            </a:pPr>
            <a:r>
              <a:rPr lang="en-US" sz="4800" b="1" dirty="0">
                <a:solidFill>
                  <a:srgbClr val="2E2E2E"/>
                </a:solidFill>
              </a:rPr>
              <a:t>CHART</a:t>
            </a:r>
          </a:p>
        </p:txBody>
      </p:sp>
      <p:sp>
        <p:nvSpPr>
          <p:cNvPr id="14" name="TextBox 13"/>
          <p:cNvSpPr txBox="1"/>
          <p:nvPr/>
        </p:nvSpPr>
        <p:spPr>
          <a:xfrm>
            <a:off x="963795" y="3467100"/>
            <a:ext cx="1969905" cy="1361911"/>
          </a:xfrm>
          <a:prstGeom prst="rect">
            <a:avLst/>
          </a:prstGeom>
          <a:noFill/>
        </p:spPr>
        <p:txBody>
          <a:bodyPr wrap="square" rtlCol="0">
            <a:spAutoFit/>
          </a:bodyPr>
          <a:lstStyle/>
          <a:p>
            <a:pPr>
              <a:lnSpc>
                <a:spcPct val="150000"/>
              </a:lnSpc>
            </a:pPr>
            <a:r>
              <a:rPr lang="en-US" sz="1100" dirty="0">
                <a:solidFill>
                  <a:srgbClr val="2E2E2E"/>
                </a:solidFill>
              </a:rPr>
              <a:t>Lorem Ipsum is simply dummy text of the printing and typesetting industry. Lorem Ipsum has been the Lorem</a:t>
            </a:r>
          </a:p>
        </p:txBody>
      </p:sp>
      <p:sp>
        <p:nvSpPr>
          <p:cNvPr id="17" name="Rectangle 16"/>
          <p:cNvSpPr/>
          <p:nvPr/>
        </p:nvSpPr>
        <p:spPr>
          <a:xfrm>
            <a:off x="5351173" y="3620113"/>
            <a:ext cx="419100" cy="1027474"/>
          </a:xfrm>
          <a:prstGeom prst="rect">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1146" y="2934313"/>
            <a:ext cx="419100" cy="1713273"/>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49108" y="2210414"/>
            <a:ext cx="419100" cy="24371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916184" y="3162913"/>
            <a:ext cx="419100" cy="1484671"/>
          </a:xfrm>
          <a:prstGeom prst="rect">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90094" y="3620113"/>
            <a:ext cx="419100" cy="1027472"/>
          </a:xfrm>
          <a:prstGeom prst="rect">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70208" y="2743813"/>
            <a:ext cx="419100" cy="19037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224986" y="4947403"/>
            <a:ext cx="671474" cy="338554"/>
          </a:xfrm>
          <a:prstGeom prst="rect">
            <a:avLst/>
          </a:prstGeom>
          <a:noFill/>
        </p:spPr>
        <p:txBody>
          <a:bodyPr wrap="square" rtlCol="0">
            <a:spAutoFit/>
          </a:bodyPr>
          <a:lstStyle/>
          <a:p>
            <a:pPr algn="ctr"/>
            <a:r>
              <a:rPr lang="en-US" sz="1600" b="1">
                <a:solidFill>
                  <a:srgbClr val="2E2E2E"/>
                </a:solidFill>
              </a:rPr>
              <a:t>2010</a:t>
            </a:r>
          </a:p>
        </p:txBody>
      </p:sp>
      <p:sp>
        <p:nvSpPr>
          <p:cNvPr id="25" name="TextBox 24"/>
          <p:cNvSpPr txBox="1"/>
          <p:nvPr/>
        </p:nvSpPr>
        <p:spPr>
          <a:xfrm>
            <a:off x="6044959" y="4947403"/>
            <a:ext cx="671474" cy="338554"/>
          </a:xfrm>
          <a:prstGeom prst="rect">
            <a:avLst/>
          </a:prstGeom>
          <a:noFill/>
        </p:spPr>
        <p:txBody>
          <a:bodyPr wrap="square" rtlCol="0">
            <a:spAutoFit/>
          </a:bodyPr>
          <a:lstStyle/>
          <a:p>
            <a:pPr algn="ctr"/>
            <a:r>
              <a:rPr lang="en-US" sz="1600" b="1">
                <a:solidFill>
                  <a:srgbClr val="2E2E2E"/>
                </a:solidFill>
              </a:rPr>
              <a:t>2011</a:t>
            </a:r>
          </a:p>
        </p:txBody>
      </p:sp>
      <p:sp>
        <p:nvSpPr>
          <p:cNvPr id="26" name="TextBox 25"/>
          <p:cNvSpPr txBox="1"/>
          <p:nvPr/>
        </p:nvSpPr>
        <p:spPr>
          <a:xfrm>
            <a:off x="6922664" y="4947403"/>
            <a:ext cx="671474" cy="338554"/>
          </a:xfrm>
          <a:prstGeom prst="rect">
            <a:avLst/>
          </a:prstGeom>
          <a:noFill/>
        </p:spPr>
        <p:txBody>
          <a:bodyPr wrap="square" rtlCol="0">
            <a:spAutoFit/>
          </a:bodyPr>
          <a:lstStyle/>
          <a:p>
            <a:pPr algn="ctr"/>
            <a:r>
              <a:rPr lang="en-US" sz="1600" b="1" dirty="0">
                <a:solidFill>
                  <a:srgbClr val="2E2E2E"/>
                </a:solidFill>
              </a:rPr>
              <a:t>2012</a:t>
            </a:r>
          </a:p>
        </p:txBody>
      </p:sp>
      <p:sp>
        <p:nvSpPr>
          <p:cNvPr id="27" name="TextBox 26"/>
          <p:cNvSpPr txBox="1"/>
          <p:nvPr/>
        </p:nvSpPr>
        <p:spPr>
          <a:xfrm>
            <a:off x="7789997" y="4947403"/>
            <a:ext cx="671474" cy="338554"/>
          </a:xfrm>
          <a:prstGeom prst="rect">
            <a:avLst/>
          </a:prstGeom>
          <a:noFill/>
        </p:spPr>
        <p:txBody>
          <a:bodyPr wrap="square" rtlCol="0">
            <a:spAutoFit/>
          </a:bodyPr>
          <a:lstStyle/>
          <a:p>
            <a:pPr algn="ctr"/>
            <a:r>
              <a:rPr lang="en-US" sz="1600" b="1">
                <a:solidFill>
                  <a:srgbClr val="2E2E2E"/>
                </a:solidFill>
              </a:rPr>
              <a:t>2013</a:t>
            </a:r>
          </a:p>
        </p:txBody>
      </p:sp>
      <p:sp>
        <p:nvSpPr>
          <p:cNvPr id="28" name="TextBox 27"/>
          <p:cNvSpPr txBox="1"/>
          <p:nvPr/>
        </p:nvSpPr>
        <p:spPr>
          <a:xfrm>
            <a:off x="8663907" y="4947403"/>
            <a:ext cx="671474" cy="338554"/>
          </a:xfrm>
          <a:prstGeom prst="rect">
            <a:avLst/>
          </a:prstGeom>
          <a:noFill/>
        </p:spPr>
        <p:txBody>
          <a:bodyPr wrap="square" rtlCol="0">
            <a:spAutoFit/>
          </a:bodyPr>
          <a:lstStyle/>
          <a:p>
            <a:pPr algn="ctr"/>
            <a:r>
              <a:rPr lang="en-US" sz="1600" b="1">
                <a:solidFill>
                  <a:srgbClr val="2E2E2E"/>
                </a:solidFill>
              </a:rPr>
              <a:t>2014</a:t>
            </a:r>
          </a:p>
        </p:txBody>
      </p:sp>
      <p:sp>
        <p:nvSpPr>
          <p:cNvPr id="29" name="TextBox 28"/>
          <p:cNvSpPr txBox="1"/>
          <p:nvPr/>
        </p:nvSpPr>
        <p:spPr>
          <a:xfrm>
            <a:off x="9544021" y="4947403"/>
            <a:ext cx="671474" cy="338554"/>
          </a:xfrm>
          <a:prstGeom prst="rect">
            <a:avLst/>
          </a:prstGeom>
          <a:noFill/>
        </p:spPr>
        <p:txBody>
          <a:bodyPr wrap="square" rtlCol="0">
            <a:spAutoFit/>
          </a:bodyPr>
          <a:lstStyle/>
          <a:p>
            <a:pPr algn="ctr"/>
            <a:r>
              <a:rPr lang="en-US" sz="1600" b="1">
                <a:solidFill>
                  <a:srgbClr val="2E2E2E"/>
                </a:solidFill>
              </a:rPr>
              <a:t>2015</a:t>
            </a:r>
          </a:p>
        </p:txBody>
      </p:sp>
      <p:sp>
        <p:nvSpPr>
          <p:cNvPr id="30" name="TextBox 29"/>
          <p:cNvSpPr txBox="1"/>
          <p:nvPr/>
        </p:nvSpPr>
        <p:spPr>
          <a:xfrm>
            <a:off x="5224986" y="3131605"/>
            <a:ext cx="671474" cy="338554"/>
          </a:xfrm>
          <a:prstGeom prst="rect">
            <a:avLst/>
          </a:prstGeom>
          <a:noFill/>
        </p:spPr>
        <p:txBody>
          <a:bodyPr wrap="square" rtlCol="0">
            <a:spAutoFit/>
          </a:bodyPr>
          <a:lstStyle/>
          <a:p>
            <a:pPr algn="ctr"/>
            <a:r>
              <a:rPr lang="en-US" sz="1600" b="1">
                <a:solidFill>
                  <a:srgbClr val="2E2E2E"/>
                </a:solidFill>
              </a:rPr>
              <a:t>50%</a:t>
            </a:r>
          </a:p>
        </p:txBody>
      </p:sp>
      <p:sp>
        <p:nvSpPr>
          <p:cNvPr id="31" name="TextBox 30"/>
          <p:cNvSpPr txBox="1"/>
          <p:nvPr/>
        </p:nvSpPr>
        <p:spPr>
          <a:xfrm>
            <a:off x="6044959" y="2450029"/>
            <a:ext cx="671474" cy="338554"/>
          </a:xfrm>
          <a:prstGeom prst="rect">
            <a:avLst/>
          </a:prstGeom>
          <a:noFill/>
        </p:spPr>
        <p:txBody>
          <a:bodyPr wrap="square" rtlCol="0">
            <a:spAutoFit/>
          </a:bodyPr>
          <a:lstStyle/>
          <a:p>
            <a:pPr algn="ctr"/>
            <a:r>
              <a:rPr lang="en-US" sz="1600" b="1">
                <a:solidFill>
                  <a:srgbClr val="2E2E2E"/>
                </a:solidFill>
              </a:rPr>
              <a:t>70%</a:t>
            </a:r>
          </a:p>
        </p:txBody>
      </p:sp>
      <p:sp>
        <p:nvSpPr>
          <p:cNvPr id="32" name="TextBox 31"/>
          <p:cNvSpPr txBox="1"/>
          <p:nvPr/>
        </p:nvSpPr>
        <p:spPr>
          <a:xfrm>
            <a:off x="6922664" y="1721905"/>
            <a:ext cx="671474" cy="338554"/>
          </a:xfrm>
          <a:prstGeom prst="rect">
            <a:avLst/>
          </a:prstGeom>
          <a:noFill/>
        </p:spPr>
        <p:txBody>
          <a:bodyPr wrap="square" rtlCol="0">
            <a:spAutoFit/>
          </a:bodyPr>
          <a:lstStyle/>
          <a:p>
            <a:pPr algn="ctr"/>
            <a:r>
              <a:rPr lang="en-US" sz="1600" b="1">
                <a:solidFill>
                  <a:srgbClr val="2E2E2E"/>
                </a:solidFill>
              </a:rPr>
              <a:t>90%</a:t>
            </a:r>
          </a:p>
        </p:txBody>
      </p:sp>
      <p:sp>
        <p:nvSpPr>
          <p:cNvPr id="33" name="TextBox 32"/>
          <p:cNvSpPr txBox="1"/>
          <p:nvPr/>
        </p:nvSpPr>
        <p:spPr>
          <a:xfrm>
            <a:off x="7789997" y="2674402"/>
            <a:ext cx="671474" cy="338554"/>
          </a:xfrm>
          <a:prstGeom prst="rect">
            <a:avLst/>
          </a:prstGeom>
          <a:noFill/>
        </p:spPr>
        <p:txBody>
          <a:bodyPr wrap="square" rtlCol="0">
            <a:spAutoFit/>
          </a:bodyPr>
          <a:lstStyle/>
          <a:p>
            <a:pPr algn="ctr"/>
            <a:r>
              <a:rPr lang="en-US" sz="1600" b="1">
                <a:solidFill>
                  <a:srgbClr val="2E2E2E"/>
                </a:solidFill>
              </a:rPr>
              <a:t>60%</a:t>
            </a:r>
          </a:p>
        </p:txBody>
      </p:sp>
      <p:sp>
        <p:nvSpPr>
          <p:cNvPr id="35" name="TextBox 34"/>
          <p:cNvSpPr txBox="1"/>
          <p:nvPr/>
        </p:nvSpPr>
        <p:spPr>
          <a:xfrm>
            <a:off x="8663907" y="3135829"/>
            <a:ext cx="671474" cy="338554"/>
          </a:xfrm>
          <a:prstGeom prst="rect">
            <a:avLst/>
          </a:prstGeom>
          <a:noFill/>
        </p:spPr>
        <p:txBody>
          <a:bodyPr wrap="square" rtlCol="0">
            <a:spAutoFit/>
          </a:bodyPr>
          <a:lstStyle/>
          <a:p>
            <a:pPr algn="ctr"/>
            <a:r>
              <a:rPr lang="en-US" sz="1600" b="1">
                <a:solidFill>
                  <a:srgbClr val="2E2E2E"/>
                </a:solidFill>
              </a:rPr>
              <a:t>55%</a:t>
            </a:r>
          </a:p>
        </p:txBody>
      </p:sp>
      <p:sp>
        <p:nvSpPr>
          <p:cNvPr id="36" name="TextBox 35"/>
          <p:cNvSpPr txBox="1"/>
          <p:nvPr/>
        </p:nvSpPr>
        <p:spPr>
          <a:xfrm>
            <a:off x="9544021" y="2255302"/>
            <a:ext cx="671474" cy="338554"/>
          </a:xfrm>
          <a:prstGeom prst="rect">
            <a:avLst/>
          </a:prstGeom>
          <a:noFill/>
        </p:spPr>
        <p:txBody>
          <a:bodyPr wrap="square" rtlCol="0">
            <a:spAutoFit/>
          </a:bodyPr>
          <a:lstStyle/>
          <a:p>
            <a:pPr algn="ctr"/>
            <a:r>
              <a:rPr lang="en-US" sz="1600" b="1">
                <a:solidFill>
                  <a:srgbClr val="2E2E2E"/>
                </a:solidFill>
              </a:rPr>
              <a:t>80%</a:t>
            </a:r>
          </a:p>
        </p:txBody>
      </p:sp>
      <p:cxnSp>
        <p:nvCxnSpPr>
          <p:cNvPr id="39" name="Straight Connector 38"/>
          <p:cNvCxnSpPr/>
          <p:nvPr/>
        </p:nvCxnSpPr>
        <p:spPr>
          <a:xfrm>
            <a:off x="5067300" y="4797541"/>
            <a:ext cx="5148195" cy="0"/>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77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3900"/>
            <a:ext cx="12192000" cy="61341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9" name="Straight Connector 8"/>
          <p:cNvCxnSpPr>
            <a:cxnSpLocks/>
            <a:stCxn id="10" idx="3"/>
          </p:cNvCxnSpPr>
          <p:nvPr/>
        </p:nvCxnSpPr>
        <p:spPr>
          <a:xfrm flipV="1">
            <a:off x="11850327" y="0"/>
            <a:ext cx="0" cy="46010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1015462" y="5282004"/>
            <a:ext cx="1669729" cy="307777"/>
          </a:xfrm>
          <a:prstGeom prst="rect">
            <a:avLst/>
          </a:prstGeom>
          <a:noFill/>
        </p:spPr>
        <p:txBody>
          <a:bodyPr wrap="square" rtlCol="0">
            <a:spAutoFit/>
          </a:bodyPr>
          <a:lstStyle/>
          <a:p>
            <a:pPr algn="ctr"/>
            <a:r>
              <a:rPr lang="en-US" sz="1400" dirty="0">
                <a:solidFill>
                  <a:srgbClr val="2E2E2E"/>
                </a:solidFill>
              </a:rPr>
              <a:t>FOOD LOVE</a:t>
            </a:r>
          </a:p>
        </p:txBody>
      </p:sp>
      <p:cxnSp>
        <p:nvCxnSpPr>
          <p:cNvPr id="11" name="Straight Connector 10"/>
          <p:cNvCxnSpPr/>
          <p:nvPr/>
        </p:nvCxnSpPr>
        <p:spPr>
          <a:xfrm flipV="1">
            <a:off x="318727" y="5311589"/>
            <a:ext cx="0" cy="154641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67511" y="1197158"/>
            <a:ext cx="6634789" cy="4463684"/>
          </a:xfrm>
          <a:prstGeom prst="rect">
            <a:avLst/>
          </a:prstGeom>
          <a:solidFill>
            <a:schemeClr val="bg1"/>
          </a:solidFill>
          <a:ln>
            <a:noFill/>
          </a:ln>
          <a:effectLst>
            <a:outerShdw blurRad="368300" dist="355600" dir="8460000" algn="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e 21"/>
          <p:cNvSpPr/>
          <p:nvPr/>
        </p:nvSpPr>
        <p:spPr>
          <a:xfrm>
            <a:off x="1669695" y="2220265"/>
            <a:ext cx="2417470" cy="2417470"/>
          </a:xfrm>
          <a:prstGeom prst="pie">
            <a:avLst>
              <a:gd name="adj1" fmla="val 19676004"/>
              <a:gd name="adj2" fmla="val 1620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ie 22"/>
          <p:cNvSpPr/>
          <p:nvPr/>
        </p:nvSpPr>
        <p:spPr>
          <a:xfrm>
            <a:off x="4682645" y="2220265"/>
            <a:ext cx="2417470" cy="2417470"/>
          </a:xfrm>
          <a:prstGeom prst="pie">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8424154" y="1752600"/>
            <a:ext cx="2933816" cy="1446550"/>
          </a:xfrm>
          <a:prstGeom prst="rect">
            <a:avLst/>
          </a:prstGeom>
          <a:noFill/>
        </p:spPr>
        <p:txBody>
          <a:bodyPr wrap="none" rtlCol="0">
            <a:spAutoFit/>
          </a:bodyPr>
          <a:lstStyle/>
          <a:p>
            <a:r>
              <a:rPr lang="en-US" sz="4400" b="1" dirty="0">
                <a:solidFill>
                  <a:srgbClr val="2E2E2E"/>
                </a:solidFill>
              </a:rPr>
              <a:t>INFO</a:t>
            </a:r>
          </a:p>
          <a:p>
            <a:r>
              <a:rPr lang="en-US" sz="4400" b="1" dirty="0">
                <a:solidFill>
                  <a:srgbClr val="2E2E2E"/>
                </a:solidFill>
              </a:rPr>
              <a:t>GRAPHIC</a:t>
            </a:r>
          </a:p>
        </p:txBody>
      </p:sp>
      <p:sp>
        <p:nvSpPr>
          <p:cNvPr id="14" name="TextBox 13"/>
          <p:cNvSpPr txBox="1"/>
          <p:nvPr/>
        </p:nvSpPr>
        <p:spPr>
          <a:xfrm>
            <a:off x="8424154" y="3429000"/>
            <a:ext cx="2112346" cy="1446102"/>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a:t>
            </a:r>
          </a:p>
        </p:txBody>
      </p:sp>
      <p:sp>
        <p:nvSpPr>
          <p:cNvPr id="21" name="Freeform 20"/>
          <p:cNvSpPr/>
          <p:nvPr/>
        </p:nvSpPr>
        <p:spPr>
          <a:xfrm>
            <a:off x="4595980" y="2095500"/>
            <a:ext cx="2590800" cy="2667000"/>
          </a:xfrm>
          <a:custGeom>
            <a:avLst/>
            <a:gdLst>
              <a:gd name="connsiteX0" fmla="*/ 1295401 w 2590800"/>
              <a:gd name="connsiteY0" fmla="*/ 368779 h 2667000"/>
              <a:gd name="connsiteX1" fmla="*/ 2260123 w 2590800"/>
              <a:gd name="connsiteY1" fmla="*/ 1333501 h 2667000"/>
              <a:gd name="connsiteX2" fmla="*/ 1295401 w 2590800"/>
              <a:gd name="connsiteY2" fmla="*/ 2298223 h 2667000"/>
              <a:gd name="connsiteX3" fmla="*/ 330679 w 2590800"/>
              <a:gd name="connsiteY3" fmla="*/ 1333501 h 2667000"/>
              <a:gd name="connsiteX4" fmla="*/ 1295401 w 2590800"/>
              <a:gd name="connsiteY4" fmla="*/ 368779 h 2667000"/>
              <a:gd name="connsiteX5" fmla="*/ 1295401 w 2590800"/>
              <a:gd name="connsiteY5" fmla="*/ 219529 h 2667000"/>
              <a:gd name="connsiteX6" fmla="*/ 181429 w 2590800"/>
              <a:gd name="connsiteY6" fmla="*/ 1333501 h 2667000"/>
              <a:gd name="connsiteX7" fmla="*/ 1295401 w 2590800"/>
              <a:gd name="connsiteY7" fmla="*/ 2447473 h 2667000"/>
              <a:gd name="connsiteX8" fmla="*/ 2409373 w 2590800"/>
              <a:gd name="connsiteY8" fmla="*/ 1333501 h 2667000"/>
              <a:gd name="connsiteX9" fmla="*/ 1295401 w 2590800"/>
              <a:gd name="connsiteY9" fmla="*/ 219529 h 2667000"/>
              <a:gd name="connsiteX10" fmla="*/ 0 w 2590800"/>
              <a:gd name="connsiteY10" fmla="*/ 0 h 2667000"/>
              <a:gd name="connsiteX11" fmla="*/ 2590800 w 2590800"/>
              <a:gd name="connsiteY11" fmla="*/ 0 h 2667000"/>
              <a:gd name="connsiteX12" fmla="*/ 2590800 w 2590800"/>
              <a:gd name="connsiteY12" fmla="*/ 2667000 h 2667000"/>
              <a:gd name="connsiteX13" fmla="*/ 0 w 2590800"/>
              <a:gd name="connsiteY13"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0800" h="2667000">
                <a:moveTo>
                  <a:pt x="1295401" y="368779"/>
                </a:moveTo>
                <a:cubicBezTo>
                  <a:pt x="1828202" y="368779"/>
                  <a:pt x="2260123" y="800700"/>
                  <a:pt x="2260123" y="1333501"/>
                </a:cubicBezTo>
                <a:cubicBezTo>
                  <a:pt x="2260123" y="1866302"/>
                  <a:pt x="1828202" y="2298223"/>
                  <a:pt x="1295401" y="2298223"/>
                </a:cubicBezTo>
                <a:cubicBezTo>
                  <a:pt x="762600" y="2298223"/>
                  <a:pt x="330679" y="1866302"/>
                  <a:pt x="330679" y="1333501"/>
                </a:cubicBezTo>
                <a:cubicBezTo>
                  <a:pt x="330679" y="800700"/>
                  <a:pt x="762600" y="368779"/>
                  <a:pt x="1295401" y="368779"/>
                </a:cubicBezTo>
                <a:close/>
                <a:moveTo>
                  <a:pt x="1295401" y="219529"/>
                </a:moveTo>
                <a:cubicBezTo>
                  <a:pt x="680171" y="219529"/>
                  <a:pt x="181429" y="718271"/>
                  <a:pt x="181429" y="1333501"/>
                </a:cubicBezTo>
                <a:cubicBezTo>
                  <a:pt x="181429" y="1948731"/>
                  <a:pt x="680171" y="2447473"/>
                  <a:pt x="1295401" y="2447473"/>
                </a:cubicBezTo>
                <a:cubicBezTo>
                  <a:pt x="1910631" y="2447473"/>
                  <a:pt x="2409373" y="1948731"/>
                  <a:pt x="2409373" y="1333501"/>
                </a:cubicBezTo>
                <a:cubicBezTo>
                  <a:pt x="2409373" y="718271"/>
                  <a:pt x="1910631" y="219529"/>
                  <a:pt x="1295401" y="219529"/>
                </a:cubicBezTo>
                <a:close/>
                <a:moveTo>
                  <a:pt x="0" y="0"/>
                </a:moveTo>
                <a:lnTo>
                  <a:pt x="2590800" y="0"/>
                </a:lnTo>
                <a:lnTo>
                  <a:pt x="2590800" y="2667000"/>
                </a:lnTo>
                <a:lnTo>
                  <a:pt x="0" y="2667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583030" y="2095500"/>
            <a:ext cx="2590800" cy="2667000"/>
          </a:xfrm>
          <a:custGeom>
            <a:avLst/>
            <a:gdLst>
              <a:gd name="connsiteX0" fmla="*/ 1295401 w 2590800"/>
              <a:gd name="connsiteY0" fmla="*/ 368779 h 2667000"/>
              <a:gd name="connsiteX1" fmla="*/ 2260123 w 2590800"/>
              <a:gd name="connsiteY1" fmla="*/ 1333501 h 2667000"/>
              <a:gd name="connsiteX2" fmla="*/ 1295401 w 2590800"/>
              <a:gd name="connsiteY2" fmla="*/ 2298223 h 2667000"/>
              <a:gd name="connsiteX3" fmla="*/ 330679 w 2590800"/>
              <a:gd name="connsiteY3" fmla="*/ 1333501 h 2667000"/>
              <a:gd name="connsiteX4" fmla="*/ 1295401 w 2590800"/>
              <a:gd name="connsiteY4" fmla="*/ 368779 h 2667000"/>
              <a:gd name="connsiteX5" fmla="*/ 1295401 w 2590800"/>
              <a:gd name="connsiteY5" fmla="*/ 219529 h 2667000"/>
              <a:gd name="connsiteX6" fmla="*/ 181429 w 2590800"/>
              <a:gd name="connsiteY6" fmla="*/ 1333501 h 2667000"/>
              <a:gd name="connsiteX7" fmla="*/ 1295401 w 2590800"/>
              <a:gd name="connsiteY7" fmla="*/ 2447473 h 2667000"/>
              <a:gd name="connsiteX8" fmla="*/ 2409373 w 2590800"/>
              <a:gd name="connsiteY8" fmla="*/ 1333501 h 2667000"/>
              <a:gd name="connsiteX9" fmla="*/ 1295401 w 2590800"/>
              <a:gd name="connsiteY9" fmla="*/ 219529 h 2667000"/>
              <a:gd name="connsiteX10" fmla="*/ 0 w 2590800"/>
              <a:gd name="connsiteY10" fmla="*/ 0 h 2667000"/>
              <a:gd name="connsiteX11" fmla="*/ 2590800 w 2590800"/>
              <a:gd name="connsiteY11" fmla="*/ 0 h 2667000"/>
              <a:gd name="connsiteX12" fmla="*/ 2590800 w 2590800"/>
              <a:gd name="connsiteY12" fmla="*/ 2667000 h 2667000"/>
              <a:gd name="connsiteX13" fmla="*/ 0 w 2590800"/>
              <a:gd name="connsiteY13" fmla="*/ 266700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0800" h="2667000">
                <a:moveTo>
                  <a:pt x="1295401" y="368779"/>
                </a:moveTo>
                <a:cubicBezTo>
                  <a:pt x="1828202" y="368779"/>
                  <a:pt x="2260123" y="800700"/>
                  <a:pt x="2260123" y="1333501"/>
                </a:cubicBezTo>
                <a:cubicBezTo>
                  <a:pt x="2260123" y="1866302"/>
                  <a:pt x="1828202" y="2298223"/>
                  <a:pt x="1295401" y="2298223"/>
                </a:cubicBezTo>
                <a:cubicBezTo>
                  <a:pt x="762600" y="2298223"/>
                  <a:pt x="330679" y="1866302"/>
                  <a:pt x="330679" y="1333501"/>
                </a:cubicBezTo>
                <a:cubicBezTo>
                  <a:pt x="330679" y="800700"/>
                  <a:pt x="762600" y="368779"/>
                  <a:pt x="1295401" y="368779"/>
                </a:cubicBezTo>
                <a:close/>
                <a:moveTo>
                  <a:pt x="1295401" y="219529"/>
                </a:moveTo>
                <a:cubicBezTo>
                  <a:pt x="680171" y="219529"/>
                  <a:pt x="181429" y="718271"/>
                  <a:pt x="181429" y="1333501"/>
                </a:cubicBezTo>
                <a:cubicBezTo>
                  <a:pt x="181429" y="1948731"/>
                  <a:pt x="680171" y="2447473"/>
                  <a:pt x="1295401" y="2447473"/>
                </a:cubicBezTo>
                <a:cubicBezTo>
                  <a:pt x="1910631" y="2447473"/>
                  <a:pt x="2409373" y="1948731"/>
                  <a:pt x="2409373" y="1333501"/>
                </a:cubicBezTo>
                <a:cubicBezTo>
                  <a:pt x="2409373" y="718271"/>
                  <a:pt x="1910631" y="219529"/>
                  <a:pt x="1295401" y="219529"/>
                </a:cubicBezTo>
                <a:close/>
                <a:moveTo>
                  <a:pt x="0" y="0"/>
                </a:moveTo>
                <a:lnTo>
                  <a:pt x="2590800" y="0"/>
                </a:lnTo>
                <a:lnTo>
                  <a:pt x="2590800" y="2667000"/>
                </a:lnTo>
                <a:lnTo>
                  <a:pt x="0" y="2667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321050" y="3086100"/>
            <a:ext cx="1208985" cy="646331"/>
          </a:xfrm>
          <a:prstGeom prst="rect">
            <a:avLst/>
          </a:prstGeom>
          <a:noFill/>
        </p:spPr>
        <p:txBody>
          <a:bodyPr wrap="none" rtlCol="0">
            <a:spAutoFit/>
          </a:bodyPr>
          <a:lstStyle/>
          <a:p>
            <a:r>
              <a:rPr lang="en-US" sz="3600" b="1" dirty="0">
                <a:solidFill>
                  <a:srgbClr val="2E2E2E"/>
                </a:solidFill>
              </a:rPr>
              <a:t>80%</a:t>
            </a:r>
          </a:p>
        </p:txBody>
      </p:sp>
      <p:sp>
        <p:nvSpPr>
          <p:cNvPr id="25" name="TextBox 24"/>
          <p:cNvSpPr txBox="1"/>
          <p:nvPr/>
        </p:nvSpPr>
        <p:spPr>
          <a:xfrm>
            <a:off x="5334000" y="3086100"/>
            <a:ext cx="1191352" cy="646331"/>
          </a:xfrm>
          <a:prstGeom prst="rect">
            <a:avLst/>
          </a:prstGeom>
          <a:noFill/>
        </p:spPr>
        <p:txBody>
          <a:bodyPr wrap="none" rtlCol="0">
            <a:spAutoFit/>
          </a:bodyPr>
          <a:lstStyle/>
          <a:p>
            <a:r>
              <a:rPr lang="en-US" sz="3600" b="1">
                <a:solidFill>
                  <a:srgbClr val="2E2E2E"/>
                </a:solidFill>
              </a:rPr>
              <a:t>70%</a:t>
            </a:r>
          </a:p>
        </p:txBody>
      </p:sp>
      <p:sp>
        <p:nvSpPr>
          <p:cNvPr id="26" name="TextBox 25"/>
          <p:cNvSpPr txBox="1"/>
          <p:nvPr/>
        </p:nvSpPr>
        <p:spPr>
          <a:xfrm>
            <a:off x="2398054" y="4846276"/>
            <a:ext cx="954746" cy="338554"/>
          </a:xfrm>
          <a:prstGeom prst="rect">
            <a:avLst/>
          </a:prstGeom>
          <a:noFill/>
        </p:spPr>
        <p:txBody>
          <a:bodyPr wrap="square" rtlCol="0">
            <a:spAutoFit/>
          </a:bodyPr>
          <a:lstStyle/>
          <a:p>
            <a:pPr algn="ctr"/>
            <a:r>
              <a:rPr lang="en-US" sz="1600" b="1">
                <a:solidFill>
                  <a:srgbClr val="2E2E2E"/>
                </a:solidFill>
              </a:rPr>
              <a:t>Food</a:t>
            </a:r>
          </a:p>
        </p:txBody>
      </p:sp>
      <p:sp>
        <p:nvSpPr>
          <p:cNvPr id="27" name="TextBox 26"/>
          <p:cNvSpPr txBox="1"/>
          <p:nvPr/>
        </p:nvSpPr>
        <p:spPr>
          <a:xfrm>
            <a:off x="5343860" y="4846276"/>
            <a:ext cx="1095040" cy="338554"/>
          </a:xfrm>
          <a:prstGeom prst="rect">
            <a:avLst/>
          </a:prstGeom>
          <a:noFill/>
        </p:spPr>
        <p:txBody>
          <a:bodyPr wrap="square" rtlCol="0">
            <a:spAutoFit/>
          </a:bodyPr>
          <a:lstStyle/>
          <a:p>
            <a:pPr algn="ctr"/>
            <a:r>
              <a:rPr lang="en-US" sz="1600" b="1">
                <a:solidFill>
                  <a:srgbClr val="2E2E2E"/>
                </a:solidFill>
              </a:rPr>
              <a:t>Chef</a:t>
            </a:r>
          </a:p>
        </p:txBody>
      </p:sp>
    </p:spTree>
    <p:extLst>
      <p:ext uri="{BB962C8B-B14F-4D97-AF65-F5344CB8AC3E}">
        <p14:creationId xmlns:p14="http://schemas.microsoft.com/office/powerpoint/2010/main" val="3379046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4625" y="174625"/>
            <a:ext cx="11842750" cy="650875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58450" y="3166712"/>
            <a:ext cx="3219414" cy="1870127"/>
          </a:xfrm>
          <a:prstGeom prst="rect">
            <a:avLst/>
          </a:prstGeom>
          <a:noFill/>
        </p:spPr>
        <p:txBody>
          <a:bodyPr wrap="square" rtlCol="0">
            <a:spAutoFit/>
          </a:bodyPr>
          <a:lstStyle/>
          <a:p>
            <a:pPr algn="r">
              <a:lnSpc>
                <a:spcPct val="80000"/>
              </a:lnSpc>
            </a:pPr>
            <a:r>
              <a:rPr lang="en-US" sz="14334" b="1" dirty="0">
                <a:solidFill>
                  <a:schemeClr val="bg1">
                    <a:lumMod val="85000"/>
                  </a:schemeClr>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30"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7563"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119"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675"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5342"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786" y="4494240"/>
            <a:ext cx="1609096" cy="1616020"/>
          </a:xfrm>
          <a:prstGeom prst="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7656" y="967616"/>
            <a:ext cx="9532938" cy="1276696"/>
          </a:xfrm>
          <a:prstGeom prst="rect">
            <a:avLst/>
          </a:prstGeom>
          <a:noFill/>
        </p:spPr>
        <p:txBody>
          <a:bodyPr wrap="square" rtlCol="0">
            <a:spAutoFit/>
          </a:bodyPr>
          <a:lstStyle/>
          <a:p>
            <a:pPr>
              <a:lnSpc>
                <a:spcPct val="80000"/>
              </a:lnSpc>
            </a:pPr>
            <a:r>
              <a:rPr lang="en-US" sz="4792" b="1">
                <a:solidFill>
                  <a:srgbClr val="D3A941"/>
                </a:solidFill>
                <a:latin typeface="+mj-lt"/>
              </a:rPr>
              <a:t>FOOD LOVE</a:t>
            </a:r>
            <a:br>
              <a:rPr lang="en-US" sz="4792" b="1" dirty="0">
                <a:solidFill>
                  <a:srgbClr val="D3A941"/>
                </a:solidFill>
                <a:latin typeface="+mj-lt"/>
              </a:rPr>
            </a:br>
            <a:r>
              <a:rPr lang="en-US" sz="4792" dirty="0">
                <a:solidFill>
                  <a:srgbClr val="D3A94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5812" y="3634615"/>
            <a:ext cx="9532938" cy="340350"/>
          </a:xfrm>
          <a:prstGeom prst="rect">
            <a:avLst/>
          </a:prstGeom>
          <a:noFill/>
        </p:spPr>
        <p:txBody>
          <a:bodyPr wrap="square" rtlCol="0">
            <a:spAutoFit/>
          </a:bodyPr>
          <a:lstStyle/>
          <a:p>
            <a:pPr>
              <a:lnSpc>
                <a:spcPct val="80000"/>
              </a:lnSpc>
            </a:pPr>
            <a:r>
              <a:rPr lang="en-US" sz="2000" dirty="0">
                <a:solidFill>
                  <a:srgbClr val="D3A941"/>
                </a:solidFill>
                <a:latin typeface="+mj-lt"/>
              </a:rPr>
              <a:t>FONT: </a:t>
            </a:r>
            <a:r>
              <a:rPr lang="en-US" sz="2000" b="1" dirty="0">
                <a:solidFill>
                  <a:srgbClr val="D3A941"/>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5812" y="4094171"/>
            <a:ext cx="9532938" cy="340350"/>
          </a:xfrm>
          <a:prstGeom prst="rect">
            <a:avLst/>
          </a:prstGeom>
          <a:noFill/>
        </p:spPr>
        <p:txBody>
          <a:bodyPr wrap="square" rtlCol="0">
            <a:spAutoFit/>
          </a:bodyPr>
          <a:lstStyle/>
          <a:p>
            <a:pPr>
              <a:lnSpc>
                <a:spcPct val="80000"/>
              </a:lnSpc>
            </a:pPr>
            <a:r>
              <a:rPr lang="en-US" sz="2000" dirty="0">
                <a:solidFill>
                  <a:srgbClr val="D3A941"/>
                </a:solidFill>
                <a:latin typeface="+mj-lt"/>
              </a:rPr>
              <a:t>COLOR </a:t>
            </a:r>
            <a:r>
              <a:rPr lang="en-US" sz="2000" b="1" dirty="0">
                <a:solidFill>
                  <a:srgbClr val="D3A941"/>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7563" y="2489607"/>
            <a:ext cx="11199812" cy="0"/>
          </a:xfrm>
          <a:prstGeom prst="line">
            <a:avLst/>
          </a:prstGeom>
          <a:ln w="76200">
            <a:solidFill>
              <a:srgbClr val="D3A94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276" y="3660015"/>
            <a:ext cx="1136568" cy="223010"/>
          </a:xfrm>
          <a:prstGeom prst="roundRect">
            <a:avLst/>
          </a:prstGeom>
          <a:solidFill>
            <a:srgbClr val="D3A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j-lt"/>
              </a:rPr>
              <a:t>DOWNLOAD</a:t>
            </a:r>
          </a:p>
        </p:txBody>
      </p:sp>
      <p:sp>
        <p:nvSpPr>
          <p:cNvPr id="4" name="Rectangle 3">
            <a:extLst>
              <a:ext uri="{FF2B5EF4-FFF2-40B4-BE49-F238E27FC236}">
                <a16:creationId xmlns:a16="http://schemas.microsoft.com/office/drawing/2014/main" id="{F71CC375-4A85-4E8C-911E-37484709406C}"/>
              </a:ext>
            </a:extLst>
          </p:cNvPr>
          <p:cNvSpPr/>
          <p:nvPr/>
        </p:nvSpPr>
        <p:spPr>
          <a:xfrm>
            <a:off x="266700" y="266700"/>
            <a:ext cx="115252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662"/>
            <a:ext cx="12192000" cy="6157761"/>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cxnSpLocks/>
            <a:endCxn id="31" idx="1"/>
          </p:cNvCxnSpPr>
          <p:nvPr/>
        </p:nvCxnSpPr>
        <p:spPr>
          <a:xfrm flipV="1">
            <a:off x="11850327" y="2333624"/>
            <a:ext cx="0" cy="4524376"/>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678319" y="3202037"/>
            <a:ext cx="3392275" cy="584775"/>
          </a:xfrm>
          <a:prstGeom prst="rect">
            <a:avLst/>
          </a:prstGeom>
          <a:noFill/>
        </p:spPr>
        <p:txBody>
          <a:bodyPr wrap="none" rtlCol="0">
            <a:spAutoFit/>
          </a:bodyPr>
          <a:lstStyle/>
          <a:p>
            <a:pPr algn="r"/>
            <a:r>
              <a:rPr lang="en-US" sz="3200" b="1" dirty="0">
                <a:solidFill>
                  <a:srgbClr val="2E2E2E"/>
                </a:solidFill>
              </a:rPr>
              <a:t>TO OUR TABLE</a:t>
            </a:r>
          </a:p>
        </p:txBody>
      </p:sp>
      <p:sp>
        <p:nvSpPr>
          <p:cNvPr id="27" name="TextBox 26"/>
          <p:cNvSpPr txBox="1"/>
          <p:nvPr/>
        </p:nvSpPr>
        <p:spPr>
          <a:xfrm>
            <a:off x="1219201" y="3962400"/>
            <a:ext cx="9851394" cy="1169103"/>
          </a:xfrm>
          <a:prstGeom prst="rect">
            <a:avLst/>
          </a:prstGeom>
          <a:noFill/>
        </p:spPr>
        <p:txBody>
          <a:bodyPr wrap="square" rtlCol="0">
            <a:spAutoFit/>
          </a:bodyPr>
          <a:lstStyle/>
          <a:p>
            <a:pPr algn="r">
              <a:lnSpc>
                <a:spcPct val="150000"/>
              </a:lnSpc>
            </a:pPr>
            <a:r>
              <a:rPr lang="en-US" sz="1200" dirty="0">
                <a:solidFill>
                  <a:srgbClr val="2E2E2E"/>
                </a:solidFill>
              </a:rPr>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a:t>
            </a:r>
          </a:p>
        </p:txBody>
      </p:sp>
      <p:sp>
        <p:nvSpPr>
          <p:cNvPr id="28" name="TextBox 27"/>
          <p:cNvSpPr txBox="1"/>
          <p:nvPr/>
        </p:nvSpPr>
        <p:spPr>
          <a:xfrm>
            <a:off x="9728559" y="2898622"/>
            <a:ext cx="1342035" cy="338554"/>
          </a:xfrm>
          <a:prstGeom prst="rect">
            <a:avLst/>
          </a:prstGeom>
          <a:noFill/>
        </p:spPr>
        <p:txBody>
          <a:bodyPr wrap="none" rtlCol="0">
            <a:spAutoFit/>
          </a:bodyPr>
          <a:lstStyle/>
          <a:p>
            <a:pPr algn="r"/>
            <a:r>
              <a:rPr lang="en-US" sz="1600" b="1" dirty="0">
                <a:solidFill>
                  <a:srgbClr val="2E2E2E"/>
                </a:solidFill>
              </a:rPr>
              <a:t>WELCOME</a:t>
            </a:r>
          </a:p>
        </p:txBody>
      </p:sp>
      <p:sp>
        <p:nvSpPr>
          <p:cNvPr id="29" name="TextBox 28"/>
          <p:cNvSpPr txBox="1"/>
          <p:nvPr/>
        </p:nvSpPr>
        <p:spPr>
          <a:xfrm>
            <a:off x="514350" y="1258668"/>
            <a:ext cx="4021365" cy="615105"/>
          </a:xfrm>
          <a:prstGeom prst="rect">
            <a:avLst/>
          </a:prstGeom>
          <a:noFill/>
        </p:spPr>
        <p:txBody>
          <a:bodyPr wrap="square" rtlCol="0">
            <a:spAutoFit/>
          </a:bodyPr>
          <a:lstStyle/>
          <a:p>
            <a:pPr>
              <a:lnSpc>
                <a:spcPct val="150000"/>
              </a:lnSpc>
            </a:pPr>
            <a:r>
              <a:rPr lang="en-US" sz="1200"/>
              <a:t>Lorem Ipsum is simply dummy text of the printing and typesetting industry. </a:t>
            </a:r>
            <a:endParaRPr lang="en-US" sz="1200">
              <a:solidFill>
                <a:srgbClr val="2E2E2E"/>
              </a:solidFill>
            </a:endParaRPr>
          </a:p>
        </p:txBody>
      </p:sp>
      <p:sp>
        <p:nvSpPr>
          <p:cNvPr id="31" name="TextBox 30"/>
          <p:cNvSpPr txBox="1"/>
          <p:nvPr/>
        </p:nvSpPr>
        <p:spPr>
          <a:xfrm rot="16200000">
            <a:off x="11015462" y="1327615"/>
            <a:ext cx="1669729" cy="342289"/>
          </a:xfrm>
          <a:prstGeom prst="rect">
            <a:avLst/>
          </a:prstGeom>
          <a:noFill/>
        </p:spPr>
        <p:txBody>
          <a:bodyPr wrap="square" rtlCol="0">
            <a:spAutoFit/>
          </a:bodyPr>
          <a:lstStyle/>
          <a:p>
            <a:pPr algn="ctr"/>
            <a:r>
              <a:rPr lang="en-US" sz="1600" dirty="0">
                <a:solidFill>
                  <a:srgbClr val="2E2E2E"/>
                </a:solidFill>
              </a:rPr>
              <a:t>FOOD LOVE</a:t>
            </a:r>
          </a:p>
        </p:txBody>
      </p:sp>
      <p:grpSp>
        <p:nvGrpSpPr>
          <p:cNvPr id="39" name="Group 38"/>
          <p:cNvGrpSpPr/>
          <p:nvPr/>
        </p:nvGrpSpPr>
        <p:grpSpPr>
          <a:xfrm>
            <a:off x="318727" y="6312257"/>
            <a:ext cx="363392" cy="230635"/>
            <a:chOff x="318727" y="221876"/>
            <a:chExt cx="363392" cy="230635"/>
          </a:xfrm>
        </p:grpSpPr>
        <p:sp>
          <p:nvSpPr>
            <p:cNvPr id="33" name="Oval 32"/>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4">
            <a:extLst>
              <a:ext uri="{FF2B5EF4-FFF2-40B4-BE49-F238E27FC236}">
                <a16:creationId xmlns:a16="http://schemas.microsoft.com/office/drawing/2014/main" id="{50FFCC53-6FE4-4CD8-AEA1-6543CE7E7E4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578" r="18578"/>
          <a:stretch>
            <a:fillRect/>
          </a:stretch>
        </p:blipFill>
        <p:spPr/>
      </p:pic>
      <p:pic>
        <p:nvPicPr>
          <p:cNvPr id="7" name="Picture Placeholder 6">
            <a:extLst>
              <a:ext uri="{FF2B5EF4-FFF2-40B4-BE49-F238E27FC236}">
                <a16:creationId xmlns:a16="http://schemas.microsoft.com/office/drawing/2014/main" id="{CDEFB615-1072-432E-8580-D933A6C7FAD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7200" r="17200"/>
          <a:stretch>
            <a:fillRect/>
          </a:stretch>
        </p:blipFill>
        <p:spPr/>
      </p:pic>
    </p:spTree>
    <p:extLst>
      <p:ext uri="{BB962C8B-B14F-4D97-AF65-F5344CB8AC3E}">
        <p14:creationId xmlns:p14="http://schemas.microsoft.com/office/powerpoint/2010/main" val="24649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1391900" cy="68580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p:cNvCxnSpPr>
          <p:nvPr/>
        </p:nvCxnSpPr>
        <p:spPr>
          <a:xfrm flipV="1">
            <a:off x="11850327" y="0"/>
            <a:ext cx="0" cy="4513943"/>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cxnSp>
        <p:nvCxnSpPr>
          <p:cNvPr id="16" name="Straight Connector 15"/>
          <p:cNvCxnSpPr>
            <a:cxnSpLocks/>
          </p:cNvCxnSpPr>
          <p:nvPr/>
        </p:nvCxnSpPr>
        <p:spPr>
          <a:xfrm flipV="1">
            <a:off x="318727" y="5163672"/>
            <a:ext cx="0" cy="1694328"/>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51120" y="1758051"/>
            <a:ext cx="1999265" cy="1077218"/>
          </a:xfrm>
          <a:prstGeom prst="rect">
            <a:avLst/>
          </a:prstGeom>
          <a:noFill/>
        </p:spPr>
        <p:txBody>
          <a:bodyPr wrap="none" rtlCol="0">
            <a:spAutoFit/>
          </a:bodyPr>
          <a:lstStyle/>
          <a:p>
            <a:pPr algn="r"/>
            <a:r>
              <a:rPr lang="en-US" sz="3200" b="1">
                <a:solidFill>
                  <a:srgbClr val="2E2E2E"/>
                </a:solidFill>
              </a:rPr>
              <a:t>Healty </a:t>
            </a:r>
          </a:p>
          <a:p>
            <a:pPr algn="r"/>
            <a:r>
              <a:rPr lang="en-US" sz="3200" b="1">
                <a:solidFill>
                  <a:srgbClr val="2E2E2E"/>
                </a:solidFill>
              </a:rPr>
              <a:t>Lifestyle</a:t>
            </a:r>
          </a:p>
        </p:txBody>
      </p:sp>
      <p:sp>
        <p:nvSpPr>
          <p:cNvPr id="6" name="TextBox 5"/>
          <p:cNvSpPr txBox="1"/>
          <p:nvPr/>
        </p:nvSpPr>
        <p:spPr>
          <a:xfrm>
            <a:off x="1337129" y="3035629"/>
            <a:ext cx="3396342" cy="1477328"/>
          </a:xfrm>
          <a:prstGeom prst="rect">
            <a:avLst/>
          </a:prstGeom>
          <a:noFill/>
        </p:spPr>
        <p:txBody>
          <a:bodyPr wrap="square" rtlCol="0">
            <a:spAutoFit/>
          </a:bodyPr>
          <a:lstStyle/>
          <a:p>
            <a:pPr algn="r">
              <a:lnSpc>
                <a:spcPct val="150000"/>
              </a:lnSpc>
            </a:pPr>
            <a:r>
              <a:rPr lang="en-US" sz="1200" dirty="0">
                <a:solidFill>
                  <a:srgbClr val="2E2E2E"/>
                </a:solidFill>
              </a:rPr>
              <a:t>Lorem Ipsum is simply dummy text of the printing and typesetting industry. Lorem Ipsum has been the industry's standard dummy text ever since the 1500s, when an unknown printer took a galley of type</a:t>
            </a:r>
          </a:p>
        </p:txBody>
      </p:sp>
      <p:sp>
        <p:nvSpPr>
          <p:cNvPr id="17" name="Rounded Rectangle 16"/>
          <p:cNvSpPr/>
          <p:nvPr/>
        </p:nvSpPr>
        <p:spPr>
          <a:xfrm>
            <a:off x="3051105" y="4713317"/>
            <a:ext cx="1519517" cy="386633"/>
          </a:xfrm>
          <a:prstGeom prst="roundRect">
            <a:avLst>
              <a:gd name="adj" fmla="val 5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2E2E2E"/>
                </a:solidFill>
              </a:rPr>
              <a:t>Purchase now</a:t>
            </a:r>
          </a:p>
        </p:txBody>
      </p:sp>
      <p:pic>
        <p:nvPicPr>
          <p:cNvPr id="21" name="Picture Placeholder 20">
            <a:extLst>
              <a:ext uri="{FF2B5EF4-FFF2-40B4-BE49-F238E27FC236}">
                <a16:creationId xmlns:a16="http://schemas.microsoft.com/office/drawing/2014/main" id="{A151381F-0A25-4893-9AF3-5A65A0143AA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406" r="1406"/>
          <a:stretch>
            <a:fillRect/>
          </a:stretch>
        </p:blipFill>
        <p:spPr/>
      </p:pic>
    </p:spTree>
    <p:extLst>
      <p:ext uri="{BB962C8B-B14F-4D97-AF65-F5344CB8AC3E}">
        <p14:creationId xmlns:p14="http://schemas.microsoft.com/office/powerpoint/2010/main" val="117323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52499" y="0"/>
            <a:ext cx="11235871" cy="685800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284" name="Oval 283"/>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p:cNvSpPr txBox="1"/>
          <p:nvPr/>
        </p:nvSpPr>
        <p:spPr>
          <a:xfrm>
            <a:off x="6392957" y="1524000"/>
            <a:ext cx="4447051" cy="1569660"/>
          </a:xfrm>
          <a:prstGeom prst="rect">
            <a:avLst/>
          </a:prstGeom>
          <a:noFill/>
        </p:spPr>
        <p:txBody>
          <a:bodyPr wrap="none" rtlCol="0">
            <a:spAutoFit/>
          </a:bodyPr>
          <a:lstStyle/>
          <a:p>
            <a:r>
              <a:rPr lang="en-US" sz="3200" b="1" dirty="0">
                <a:solidFill>
                  <a:srgbClr val="2E2E2E"/>
                </a:solidFill>
              </a:rPr>
              <a:t>HEALTHY FOODS </a:t>
            </a:r>
          </a:p>
          <a:p>
            <a:r>
              <a:rPr lang="en-US" sz="3200" b="1" dirty="0">
                <a:solidFill>
                  <a:srgbClr val="2E2E2E"/>
                </a:solidFill>
              </a:rPr>
              <a:t>BEGIN WITH GOOD </a:t>
            </a:r>
          </a:p>
          <a:p>
            <a:r>
              <a:rPr lang="en-US" sz="3200" b="1" dirty="0">
                <a:solidFill>
                  <a:srgbClr val="2E2E2E"/>
                </a:solidFill>
              </a:rPr>
              <a:t>INGREDIENTS</a:t>
            </a:r>
          </a:p>
        </p:txBody>
      </p:sp>
      <p:sp>
        <p:nvSpPr>
          <p:cNvPr id="293" name="TextBox 292"/>
          <p:cNvSpPr txBox="1"/>
          <p:nvPr/>
        </p:nvSpPr>
        <p:spPr>
          <a:xfrm>
            <a:off x="6392957" y="3324246"/>
            <a:ext cx="3396342" cy="615105"/>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a:t>
            </a:r>
          </a:p>
        </p:txBody>
      </p:sp>
      <p:sp>
        <p:nvSpPr>
          <p:cNvPr id="295" name="Rounded Rectangle 294"/>
          <p:cNvSpPr/>
          <p:nvPr/>
        </p:nvSpPr>
        <p:spPr>
          <a:xfrm>
            <a:off x="6438900" y="4478420"/>
            <a:ext cx="2209800" cy="474580"/>
          </a:xfrm>
          <a:prstGeom prst="roundRect">
            <a:avLst>
              <a:gd name="adj" fmla="val 5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E2E2E"/>
                </a:solidFill>
              </a:rPr>
              <a:t>PURCHASE NOW</a:t>
            </a:r>
          </a:p>
        </p:txBody>
      </p:sp>
      <p:pic>
        <p:nvPicPr>
          <p:cNvPr id="9" name="Picture Placeholder 8">
            <a:extLst>
              <a:ext uri="{FF2B5EF4-FFF2-40B4-BE49-F238E27FC236}">
                <a16:creationId xmlns:a16="http://schemas.microsoft.com/office/drawing/2014/main" id="{9E3BE3F6-D6D9-4A12-B60F-01FD37A00B9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6806" r="6806"/>
          <a:stretch>
            <a:fillRect/>
          </a:stretch>
        </p:blipFill>
        <p:spPr/>
      </p:pic>
    </p:spTree>
    <p:extLst>
      <p:ext uri="{BB962C8B-B14F-4D97-AF65-F5344CB8AC3E}">
        <p14:creationId xmlns:p14="http://schemas.microsoft.com/office/powerpoint/2010/main" val="48260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8762" y="895004"/>
            <a:ext cx="2654894" cy="1077218"/>
          </a:xfrm>
          <a:prstGeom prst="rect">
            <a:avLst/>
          </a:prstGeom>
          <a:noFill/>
        </p:spPr>
        <p:txBody>
          <a:bodyPr wrap="none" rtlCol="0">
            <a:spAutoFit/>
          </a:bodyPr>
          <a:lstStyle/>
          <a:p>
            <a:r>
              <a:rPr lang="en-US" sz="3200" b="1" dirty="0">
                <a:solidFill>
                  <a:srgbClr val="2E2E2E"/>
                </a:solidFill>
              </a:rPr>
              <a:t>We Have a</a:t>
            </a:r>
          </a:p>
          <a:p>
            <a:r>
              <a:rPr lang="en-US" sz="3200" b="1" dirty="0">
                <a:solidFill>
                  <a:srgbClr val="2E2E2E"/>
                </a:solidFill>
              </a:rPr>
              <a:t>Good Menu</a:t>
            </a:r>
          </a:p>
        </p:txBody>
      </p:sp>
      <p:sp>
        <p:nvSpPr>
          <p:cNvPr id="5" name="TextBox 4"/>
          <p:cNvSpPr txBox="1"/>
          <p:nvPr/>
        </p:nvSpPr>
        <p:spPr>
          <a:xfrm>
            <a:off x="6928762" y="2171700"/>
            <a:ext cx="3853538" cy="892104"/>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 Ipsum has been the</a:t>
            </a:r>
          </a:p>
        </p:txBody>
      </p:sp>
      <p:sp>
        <p:nvSpPr>
          <p:cNvPr id="8" name="Rectangle 7"/>
          <p:cNvSpPr/>
          <p:nvPr/>
        </p:nvSpPr>
        <p:spPr>
          <a:xfrm>
            <a:off x="2" y="3626387"/>
            <a:ext cx="12191998" cy="3261964"/>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28762" y="4858198"/>
            <a:ext cx="3981289" cy="923330"/>
          </a:xfrm>
          <a:prstGeom prst="rect">
            <a:avLst/>
          </a:prstGeom>
          <a:noFill/>
        </p:spPr>
        <p:txBody>
          <a:bodyPr wrap="square" rtlCol="0">
            <a:spAutoFit/>
          </a:bodyPr>
          <a:lstStyle/>
          <a:p>
            <a:pPr>
              <a:lnSpc>
                <a:spcPct val="150000"/>
              </a:lnSpc>
            </a:pPr>
            <a:r>
              <a:rPr lang="en-US" sz="1200">
                <a:solidFill>
                  <a:srgbClr val="2E2E2E"/>
                </a:solidFill>
              </a:rPr>
              <a:t>Lorem Ipsum is simply dummy text of the printing and typesetting industry. Lorem Ipsum has been the industry's standard dummy</a:t>
            </a:r>
          </a:p>
        </p:txBody>
      </p:sp>
      <p:sp>
        <p:nvSpPr>
          <p:cNvPr id="10" name="TextBox 9"/>
          <p:cNvSpPr txBox="1"/>
          <p:nvPr/>
        </p:nvSpPr>
        <p:spPr>
          <a:xfrm>
            <a:off x="266700" y="4858198"/>
            <a:ext cx="3103735" cy="584775"/>
          </a:xfrm>
          <a:prstGeom prst="rect">
            <a:avLst/>
          </a:prstGeom>
          <a:noFill/>
        </p:spPr>
        <p:txBody>
          <a:bodyPr wrap="none" rtlCol="0">
            <a:spAutoFit/>
          </a:bodyPr>
          <a:lstStyle/>
          <a:p>
            <a:r>
              <a:rPr lang="en-US" sz="3200" b="1" dirty="0">
                <a:solidFill>
                  <a:srgbClr val="2E2E2E"/>
                </a:solidFill>
              </a:rPr>
              <a:t>Booking Now</a:t>
            </a:r>
          </a:p>
        </p:txBody>
      </p:sp>
      <p:cxnSp>
        <p:nvCxnSpPr>
          <p:cNvPr id="19" name="Straight Connector 18"/>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grpSp>
        <p:nvGrpSpPr>
          <p:cNvPr id="21" name="Group 20"/>
          <p:cNvGrpSpPr/>
          <p:nvPr/>
        </p:nvGrpSpPr>
        <p:grpSpPr>
          <a:xfrm>
            <a:off x="318727" y="6312257"/>
            <a:ext cx="363392" cy="230635"/>
            <a:chOff x="318727" y="221876"/>
            <a:chExt cx="363392" cy="230635"/>
          </a:xfrm>
        </p:grpSpPr>
        <p:sp>
          <p:nvSpPr>
            <p:cNvPr id="22" name="Oval 21"/>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Placeholder 6">
            <a:extLst>
              <a:ext uri="{FF2B5EF4-FFF2-40B4-BE49-F238E27FC236}">
                <a16:creationId xmlns:a16="http://schemas.microsoft.com/office/drawing/2014/main" id="{F21C3092-415A-48A7-B1CA-E8B4D07EEA9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0659" r="10659"/>
          <a:stretch>
            <a:fillRect/>
          </a:stretch>
        </p:blipFill>
        <p:spPr>
          <a:xfrm>
            <a:off x="396875" y="336550"/>
            <a:ext cx="5111750" cy="3654425"/>
          </a:xfrm>
        </p:spPr>
      </p:pic>
    </p:spTree>
    <p:extLst>
      <p:ext uri="{BB962C8B-B14F-4D97-AF65-F5344CB8AC3E}">
        <p14:creationId xmlns:p14="http://schemas.microsoft.com/office/powerpoint/2010/main" val="2248372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0914" y="-1"/>
            <a:ext cx="7953829" cy="6888351"/>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cxnSpLocks/>
          </p:cNvCxnSpPr>
          <p:nvPr/>
        </p:nvCxnSpPr>
        <p:spPr>
          <a:xfrm flipV="1">
            <a:off x="11850327" y="0"/>
            <a:ext cx="0" cy="4513943"/>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cxnSp>
        <p:nvCxnSpPr>
          <p:cNvPr id="13" name="Straight Connector 12"/>
          <p:cNvCxnSpPr>
            <a:cxnSpLocks/>
          </p:cNvCxnSpPr>
          <p:nvPr/>
        </p:nvCxnSpPr>
        <p:spPr>
          <a:xfrm flipV="1">
            <a:off x="318727" y="5163672"/>
            <a:ext cx="0" cy="1694328"/>
          </a:xfrm>
          <a:prstGeom prst="line">
            <a:avLst/>
          </a:prstGeom>
          <a:ln>
            <a:solidFill>
              <a:srgbClr val="2E2E2E"/>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06306" y="2237065"/>
            <a:ext cx="3413256" cy="1107996"/>
          </a:xfrm>
          <a:prstGeom prst="rect">
            <a:avLst/>
          </a:prstGeom>
          <a:noFill/>
        </p:spPr>
        <p:txBody>
          <a:bodyPr wrap="square" rtlCol="0">
            <a:spAutoFit/>
          </a:bodyPr>
          <a:lstStyle/>
          <a:p>
            <a:r>
              <a:rPr lang="en-US" sz="6600" b="1" dirty="0">
                <a:solidFill>
                  <a:srgbClr val="EBC65F"/>
                </a:solidFill>
              </a:rPr>
              <a:t>100%</a:t>
            </a:r>
          </a:p>
        </p:txBody>
      </p:sp>
      <p:sp>
        <p:nvSpPr>
          <p:cNvPr id="16" name="TextBox 15"/>
          <p:cNvSpPr txBox="1"/>
          <p:nvPr/>
        </p:nvSpPr>
        <p:spPr>
          <a:xfrm>
            <a:off x="7106306" y="3974605"/>
            <a:ext cx="3396342" cy="615105"/>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a:t>
            </a:r>
          </a:p>
        </p:txBody>
      </p:sp>
      <p:sp>
        <p:nvSpPr>
          <p:cNvPr id="17" name="TextBox 16"/>
          <p:cNvSpPr txBox="1"/>
          <p:nvPr/>
        </p:nvSpPr>
        <p:spPr>
          <a:xfrm>
            <a:off x="7123221" y="3189775"/>
            <a:ext cx="3379427" cy="707886"/>
          </a:xfrm>
          <a:prstGeom prst="rect">
            <a:avLst/>
          </a:prstGeom>
          <a:noFill/>
        </p:spPr>
        <p:txBody>
          <a:bodyPr wrap="square" rtlCol="0">
            <a:spAutoFit/>
          </a:bodyPr>
          <a:lstStyle/>
          <a:p>
            <a:r>
              <a:rPr lang="en-US" sz="4000" b="1" dirty="0">
                <a:solidFill>
                  <a:srgbClr val="2E2E2E"/>
                </a:solidFill>
              </a:rPr>
              <a:t>Easy To Use</a:t>
            </a:r>
          </a:p>
        </p:txBody>
      </p:sp>
      <p:pic>
        <p:nvPicPr>
          <p:cNvPr id="19" name="Picture Placeholder 18">
            <a:extLst>
              <a:ext uri="{FF2B5EF4-FFF2-40B4-BE49-F238E27FC236}">
                <a16:creationId xmlns:a16="http://schemas.microsoft.com/office/drawing/2014/main" id="{5A36545A-9DCC-4066-8065-E63500A5ACD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4186" r="14186"/>
          <a:stretch>
            <a:fillRect/>
          </a:stretch>
        </p:blipFill>
        <p:spPr/>
      </p:pic>
    </p:spTree>
    <p:extLst>
      <p:ext uri="{BB962C8B-B14F-4D97-AF65-F5344CB8AC3E}">
        <p14:creationId xmlns:p14="http://schemas.microsoft.com/office/powerpoint/2010/main" val="114088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rot="16200000">
            <a:off x="2415632" y="964706"/>
            <a:ext cx="4387740" cy="1862048"/>
          </a:xfrm>
          <a:prstGeom prst="rect">
            <a:avLst/>
          </a:prstGeom>
          <a:noFill/>
        </p:spPr>
        <p:txBody>
          <a:bodyPr wrap="none" rtlCol="0">
            <a:spAutoFit/>
          </a:bodyPr>
          <a:lstStyle/>
          <a:p>
            <a:r>
              <a:rPr lang="en-US" sz="11500" b="1">
                <a:solidFill>
                  <a:srgbClr val="FEF1DE"/>
                </a:solidFill>
              </a:rPr>
              <a:t>CHEF</a:t>
            </a:r>
          </a:p>
        </p:txBody>
      </p:sp>
      <p:sp>
        <p:nvSpPr>
          <p:cNvPr id="21" name="TextBox 20"/>
          <p:cNvSpPr txBox="1"/>
          <p:nvPr/>
        </p:nvSpPr>
        <p:spPr>
          <a:xfrm rot="16200000">
            <a:off x="1117429" y="401050"/>
            <a:ext cx="4387740" cy="1862048"/>
          </a:xfrm>
          <a:prstGeom prst="rect">
            <a:avLst/>
          </a:prstGeom>
          <a:noFill/>
        </p:spPr>
        <p:txBody>
          <a:bodyPr wrap="none" rtlCol="0">
            <a:spAutoFit/>
          </a:bodyPr>
          <a:lstStyle/>
          <a:p>
            <a:r>
              <a:rPr lang="en-US" sz="11500" b="1">
                <a:solidFill>
                  <a:srgbClr val="FEF1DE"/>
                </a:solidFill>
              </a:rPr>
              <a:t>CHEF</a:t>
            </a:r>
          </a:p>
        </p:txBody>
      </p:sp>
      <p:sp>
        <p:nvSpPr>
          <p:cNvPr id="23" name="TextBox 22"/>
          <p:cNvSpPr txBox="1"/>
          <p:nvPr/>
        </p:nvSpPr>
        <p:spPr>
          <a:xfrm rot="16200000">
            <a:off x="-180774" y="-248541"/>
            <a:ext cx="4387740" cy="1862048"/>
          </a:xfrm>
          <a:prstGeom prst="rect">
            <a:avLst/>
          </a:prstGeom>
          <a:noFill/>
        </p:spPr>
        <p:txBody>
          <a:bodyPr wrap="none" rtlCol="0">
            <a:spAutoFit/>
          </a:bodyPr>
          <a:lstStyle/>
          <a:p>
            <a:r>
              <a:rPr lang="en-US" sz="11500" b="1" dirty="0">
                <a:solidFill>
                  <a:srgbClr val="FEF1DE"/>
                </a:solidFill>
              </a:rPr>
              <a:t>CHEF</a:t>
            </a:r>
          </a:p>
        </p:txBody>
      </p:sp>
      <p:sp>
        <p:nvSpPr>
          <p:cNvPr id="20" name="Rectangle 19"/>
          <p:cNvSpPr/>
          <p:nvPr/>
        </p:nvSpPr>
        <p:spPr>
          <a:xfrm>
            <a:off x="-1" y="2800573"/>
            <a:ext cx="12192001" cy="4068950"/>
          </a:xfrm>
          <a:prstGeom prst="rect">
            <a:avLst/>
          </a:prstGeom>
          <a:solidFill>
            <a:srgbClr val="FE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8" name="Oval 7"/>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71410" y="1638300"/>
            <a:ext cx="3782290" cy="1077218"/>
          </a:xfrm>
          <a:prstGeom prst="rect">
            <a:avLst/>
          </a:prstGeom>
          <a:noFill/>
        </p:spPr>
        <p:txBody>
          <a:bodyPr wrap="square" rtlCol="0">
            <a:spAutoFit/>
          </a:bodyPr>
          <a:lstStyle/>
          <a:p>
            <a:r>
              <a:rPr lang="en-US" sz="3200" b="1" dirty="0">
                <a:solidFill>
                  <a:srgbClr val="2E2E2E"/>
                </a:solidFill>
              </a:rPr>
              <a:t>WE HAVE A</a:t>
            </a:r>
          </a:p>
          <a:p>
            <a:r>
              <a:rPr lang="en-US" sz="3200" b="1" dirty="0">
                <a:solidFill>
                  <a:srgbClr val="2E2E2E"/>
                </a:solidFill>
              </a:rPr>
              <a:t>GOOD CHEF</a:t>
            </a:r>
          </a:p>
        </p:txBody>
      </p:sp>
      <p:sp>
        <p:nvSpPr>
          <p:cNvPr id="16" name="TextBox 15"/>
          <p:cNvSpPr txBox="1"/>
          <p:nvPr/>
        </p:nvSpPr>
        <p:spPr>
          <a:xfrm>
            <a:off x="6771410" y="3086100"/>
            <a:ext cx="4010890" cy="892104"/>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 Ipsum has been the</a:t>
            </a:r>
          </a:p>
        </p:txBody>
      </p:sp>
      <p:sp>
        <p:nvSpPr>
          <p:cNvPr id="24" name="Rounded Rectangle 23"/>
          <p:cNvSpPr/>
          <p:nvPr/>
        </p:nvSpPr>
        <p:spPr>
          <a:xfrm>
            <a:off x="6781800" y="4381500"/>
            <a:ext cx="2171700" cy="505112"/>
          </a:xfrm>
          <a:prstGeom prst="roundRect">
            <a:avLst>
              <a:gd name="adj" fmla="val 5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E2E2E"/>
                </a:solidFill>
              </a:rPr>
              <a:t>PURCHASE NOW</a:t>
            </a:r>
          </a:p>
        </p:txBody>
      </p:sp>
      <p:pic>
        <p:nvPicPr>
          <p:cNvPr id="18" name="Picture Placeholder 17">
            <a:extLst>
              <a:ext uri="{FF2B5EF4-FFF2-40B4-BE49-F238E27FC236}">
                <a16:creationId xmlns:a16="http://schemas.microsoft.com/office/drawing/2014/main" id="{C09BCBB3-D3BA-4129-8075-99AA6CB9585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7145" b="7145"/>
          <a:stretch>
            <a:fillRect/>
          </a:stretch>
        </p:blipFill>
        <p:spPr/>
      </p:pic>
      <p:pic>
        <p:nvPicPr>
          <p:cNvPr id="25" name="Picture Placeholder 24">
            <a:extLst>
              <a:ext uri="{FF2B5EF4-FFF2-40B4-BE49-F238E27FC236}">
                <a16:creationId xmlns:a16="http://schemas.microsoft.com/office/drawing/2014/main" id="{AF3A050D-9BB6-4CB6-AFB9-2CFD47C85FF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1907" b="11907"/>
          <a:stretch>
            <a:fillRect/>
          </a:stretch>
        </p:blipFill>
        <p:spPr/>
      </p:pic>
    </p:spTree>
    <p:extLst>
      <p:ext uri="{BB962C8B-B14F-4D97-AF65-F5344CB8AC3E}">
        <p14:creationId xmlns:p14="http://schemas.microsoft.com/office/powerpoint/2010/main" val="320523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1DE"/>
        </a:solidFill>
        <a:effectLst/>
      </p:bgPr>
    </p:bg>
    <p:spTree>
      <p:nvGrpSpPr>
        <p:cNvPr id="1" name=""/>
        <p:cNvGrpSpPr/>
        <p:nvPr/>
      </p:nvGrpSpPr>
      <p:grpSpPr>
        <a:xfrm>
          <a:off x="0" y="0"/>
          <a:ext cx="0" cy="0"/>
          <a:chOff x="0" y="0"/>
          <a:chExt cx="0" cy="0"/>
        </a:xfrm>
      </p:grpSpPr>
      <p:sp>
        <p:nvSpPr>
          <p:cNvPr id="24" name="TextBox 23"/>
          <p:cNvSpPr txBox="1"/>
          <p:nvPr/>
        </p:nvSpPr>
        <p:spPr>
          <a:xfrm rot="16200000">
            <a:off x="1117428" y="4339074"/>
            <a:ext cx="4387740" cy="1862048"/>
          </a:xfrm>
          <a:prstGeom prst="rect">
            <a:avLst/>
          </a:prstGeom>
          <a:noFill/>
        </p:spPr>
        <p:txBody>
          <a:bodyPr wrap="none" rtlCol="0">
            <a:spAutoFit/>
          </a:bodyPr>
          <a:lstStyle/>
          <a:p>
            <a:r>
              <a:rPr lang="en-US" sz="11500" b="1">
                <a:solidFill>
                  <a:schemeClr val="bg1"/>
                </a:solidFill>
              </a:rPr>
              <a:t>CHEF</a:t>
            </a:r>
          </a:p>
        </p:txBody>
      </p:sp>
      <p:sp>
        <p:nvSpPr>
          <p:cNvPr id="25" name="TextBox 24"/>
          <p:cNvSpPr txBox="1"/>
          <p:nvPr/>
        </p:nvSpPr>
        <p:spPr>
          <a:xfrm rot="16200000">
            <a:off x="2415631" y="5971021"/>
            <a:ext cx="4387740" cy="1862048"/>
          </a:xfrm>
          <a:prstGeom prst="rect">
            <a:avLst/>
          </a:prstGeom>
          <a:noFill/>
        </p:spPr>
        <p:txBody>
          <a:bodyPr wrap="none" rtlCol="0">
            <a:spAutoFit/>
          </a:bodyPr>
          <a:lstStyle/>
          <a:p>
            <a:r>
              <a:rPr lang="en-US" sz="11500" b="1">
                <a:solidFill>
                  <a:schemeClr val="bg1"/>
                </a:solidFill>
              </a:rPr>
              <a:t>CHEF</a:t>
            </a:r>
          </a:p>
        </p:txBody>
      </p:sp>
      <p:sp>
        <p:nvSpPr>
          <p:cNvPr id="23" name="TextBox 22"/>
          <p:cNvSpPr txBox="1"/>
          <p:nvPr/>
        </p:nvSpPr>
        <p:spPr>
          <a:xfrm rot="16200000">
            <a:off x="-180775" y="3978697"/>
            <a:ext cx="4387740" cy="1862048"/>
          </a:xfrm>
          <a:prstGeom prst="rect">
            <a:avLst/>
          </a:prstGeom>
          <a:noFill/>
        </p:spPr>
        <p:txBody>
          <a:bodyPr wrap="none" rtlCol="0">
            <a:spAutoFit/>
          </a:bodyPr>
          <a:lstStyle/>
          <a:p>
            <a:r>
              <a:rPr lang="en-US" sz="11500" b="1">
                <a:solidFill>
                  <a:schemeClr val="bg1"/>
                </a:solidFill>
              </a:rPr>
              <a:t>CHEF</a:t>
            </a:r>
          </a:p>
        </p:txBody>
      </p:sp>
      <p:cxnSp>
        <p:nvCxnSpPr>
          <p:cNvPr id="5" name="Straight Connector 4"/>
          <p:cNvCxnSpPr>
            <a:cxnSpLocks/>
          </p:cNvCxnSpPr>
          <p:nvPr/>
        </p:nvCxnSpPr>
        <p:spPr>
          <a:xfrm flipV="1">
            <a:off x="11850327" y="0"/>
            <a:ext cx="0" cy="451394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11015462" y="5264748"/>
            <a:ext cx="1669729" cy="342289"/>
          </a:xfrm>
          <a:prstGeom prst="rect">
            <a:avLst/>
          </a:prstGeom>
          <a:noFill/>
        </p:spPr>
        <p:txBody>
          <a:bodyPr wrap="square" rtlCol="0">
            <a:spAutoFit/>
          </a:bodyPr>
          <a:lstStyle/>
          <a:p>
            <a:pPr algn="ctr"/>
            <a:r>
              <a:rPr lang="en-US" sz="1600" dirty="0">
                <a:solidFill>
                  <a:srgbClr val="2E2E2E"/>
                </a:solidFill>
              </a:rPr>
              <a:t>FOOD LOVE</a:t>
            </a:r>
          </a:p>
        </p:txBody>
      </p:sp>
      <p:sp>
        <p:nvSpPr>
          <p:cNvPr id="7" name="Oval 6"/>
          <p:cNvSpPr/>
          <p:nvPr/>
        </p:nvSpPr>
        <p:spPr>
          <a:xfrm>
            <a:off x="318727"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54746"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8727"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4746"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0765" y="221876"/>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0765" y="361157"/>
            <a:ext cx="91354" cy="91354"/>
          </a:xfrm>
          <a:prstGeom prst="ellipse">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p:cNvCxnSpPr>
          <p:nvPr/>
        </p:nvCxnSpPr>
        <p:spPr>
          <a:xfrm flipV="1">
            <a:off x="318727" y="5163672"/>
            <a:ext cx="0" cy="16943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71410" y="1898799"/>
            <a:ext cx="4024558" cy="1077218"/>
          </a:xfrm>
          <a:prstGeom prst="rect">
            <a:avLst/>
          </a:prstGeom>
          <a:noFill/>
        </p:spPr>
        <p:txBody>
          <a:bodyPr wrap="square" rtlCol="0">
            <a:spAutoFit/>
          </a:bodyPr>
          <a:lstStyle/>
          <a:p>
            <a:r>
              <a:rPr lang="en-US" sz="3200" b="1" dirty="0">
                <a:solidFill>
                  <a:srgbClr val="2E2E2E"/>
                </a:solidFill>
              </a:rPr>
              <a:t>PROFESSIONAL </a:t>
            </a:r>
          </a:p>
          <a:p>
            <a:r>
              <a:rPr lang="en-US" sz="3200" b="1" dirty="0">
                <a:solidFill>
                  <a:srgbClr val="2E2E2E"/>
                </a:solidFill>
              </a:rPr>
              <a:t>CHEF</a:t>
            </a:r>
          </a:p>
        </p:txBody>
      </p:sp>
      <p:sp>
        <p:nvSpPr>
          <p:cNvPr id="18" name="TextBox 17"/>
          <p:cNvSpPr txBox="1"/>
          <p:nvPr/>
        </p:nvSpPr>
        <p:spPr>
          <a:xfrm rot="16200000">
            <a:off x="2411452" y="1842535"/>
            <a:ext cx="4387740" cy="1862048"/>
          </a:xfrm>
          <a:prstGeom prst="rect">
            <a:avLst/>
          </a:prstGeom>
          <a:noFill/>
        </p:spPr>
        <p:txBody>
          <a:bodyPr wrap="none" rtlCol="0">
            <a:spAutoFit/>
          </a:bodyPr>
          <a:lstStyle/>
          <a:p>
            <a:r>
              <a:rPr lang="en-US" sz="11500" b="1">
                <a:solidFill>
                  <a:schemeClr val="bg1"/>
                </a:solidFill>
              </a:rPr>
              <a:t>CHEF</a:t>
            </a:r>
          </a:p>
        </p:txBody>
      </p:sp>
      <p:pic>
        <p:nvPicPr>
          <p:cNvPr id="15" name="Picture Placeholder 14">
            <a:extLst>
              <a:ext uri="{FF2B5EF4-FFF2-40B4-BE49-F238E27FC236}">
                <a16:creationId xmlns:a16="http://schemas.microsoft.com/office/drawing/2014/main" id="{5532D1C9-1349-4EAF-9876-AEC76004F7F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44359" t="-15124" r="14607" b="44875"/>
          <a:stretch/>
        </p:blipFill>
        <p:spPr>
          <a:xfrm>
            <a:off x="1309442" y="-930137"/>
            <a:ext cx="3779394" cy="4320209"/>
          </a:xfrm>
        </p:spPr>
      </p:pic>
      <p:sp>
        <p:nvSpPr>
          <p:cNvPr id="26" name="TextBox 25">
            <a:extLst>
              <a:ext uri="{FF2B5EF4-FFF2-40B4-BE49-F238E27FC236}">
                <a16:creationId xmlns:a16="http://schemas.microsoft.com/office/drawing/2014/main" id="{3F5136A3-1A1E-4ADC-92D0-D4F87E8D9AA1}"/>
              </a:ext>
            </a:extLst>
          </p:cNvPr>
          <p:cNvSpPr txBox="1"/>
          <p:nvPr/>
        </p:nvSpPr>
        <p:spPr>
          <a:xfrm>
            <a:off x="6771410" y="3352800"/>
            <a:ext cx="4010890" cy="892104"/>
          </a:xfrm>
          <a:prstGeom prst="rect">
            <a:avLst/>
          </a:prstGeom>
          <a:noFill/>
        </p:spPr>
        <p:txBody>
          <a:bodyPr wrap="square" rtlCol="0">
            <a:spAutoFit/>
          </a:bodyPr>
          <a:lstStyle/>
          <a:p>
            <a:pPr>
              <a:lnSpc>
                <a:spcPct val="150000"/>
              </a:lnSpc>
            </a:pPr>
            <a:r>
              <a:rPr lang="en-US" sz="1200" dirty="0">
                <a:solidFill>
                  <a:srgbClr val="2E2E2E"/>
                </a:solidFill>
              </a:rPr>
              <a:t>Lorem Ipsum is simply dummy text of the printing and typesetting industry. Lorem Ipsum has been the Lorem Ipsum has been the</a:t>
            </a:r>
          </a:p>
        </p:txBody>
      </p:sp>
      <p:sp>
        <p:nvSpPr>
          <p:cNvPr id="27" name="Rounded Rectangle 23">
            <a:extLst>
              <a:ext uri="{FF2B5EF4-FFF2-40B4-BE49-F238E27FC236}">
                <a16:creationId xmlns:a16="http://schemas.microsoft.com/office/drawing/2014/main" id="{A6391A33-FCE2-46C7-A84D-54DED68E1C60}"/>
              </a:ext>
            </a:extLst>
          </p:cNvPr>
          <p:cNvSpPr/>
          <p:nvPr/>
        </p:nvSpPr>
        <p:spPr>
          <a:xfrm>
            <a:off x="6771410" y="4648200"/>
            <a:ext cx="2171700" cy="505112"/>
          </a:xfrm>
          <a:prstGeom prst="roundRect">
            <a:avLst>
              <a:gd name="adj" fmla="val 50000"/>
            </a:avLst>
          </a:prstGeom>
          <a:solidFill>
            <a:srgbClr val="DFC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E2E2E"/>
                </a:solidFill>
              </a:rPr>
              <a:t>PURCHASE NOW</a:t>
            </a:r>
          </a:p>
        </p:txBody>
      </p:sp>
    </p:spTree>
    <p:extLst>
      <p:ext uri="{BB962C8B-B14F-4D97-AF65-F5344CB8AC3E}">
        <p14:creationId xmlns:p14="http://schemas.microsoft.com/office/powerpoint/2010/main" val="4240243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893</Words>
  <Application>Microsoft Office PowerPoint</Application>
  <PresentationFormat>Widescreen</PresentationFormat>
  <Paragraphs>176</Paragraphs>
  <Slides>25</Slides>
  <Notes>1</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25</vt:i4>
      </vt:variant>
    </vt:vector>
  </HeadingPairs>
  <TitlesOfParts>
    <vt:vector size="34" baseType="lpstr">
      <vt:lpstr>Arial</vt:lpstr>
      <vt:lpstr>Calibri</vt:lpstr>
      <vt:lpstr>Montserrat</vt:lpstr>
      <vt:lpstr>Office Theme</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Rometheme</dc:creator>
  <cp:lastModifiedBy>L J</cp:lastModifiedBy>
  <cp:revision>92</cp:revision>
  <dcterms:created xsi:type="dcterms:W3CDTF">2019-10-14T05:53:17Z</dcterms:created>
  <dcterms:modified xsi:type="dcterms:W3CDTF">2019-11-18T12:42:38Z</dcterms:modified>
</cp:coreProperties>
</file>