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2.jpg" ContentType="image/jpeg"/>
  <Override PartName="/ppt/media/image17.jpg" ContentType="image/jpeg"/>
  <Override PartName="/ppt/media/image22.jpg" ContentType="image/jpeg"/>
  <Override PartName="/ppt/media/image28.jpg" ContentType="image/jpeg"/>
  <Override PartName="/ppt/media/image34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770" y="1186777"/>
            <a:ext cx="6998461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770" y="1186777"/>
            <a:ext cx="6998461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5313" y="52292"/>
            <a:ext cx="9013408" cy="5019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65314" y="52292"/>
            <a:ext cx="9013825" cy="5019199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770" y="1186777"/>
            <a:ext cx="6998461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8" y="52291"/>
            <a:ext cx="9013825" cy="5020151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770" y="1186777"/>
            <a:ext cx="69984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256" y="11848"/>
            <a:ext cx="9063432" cy="513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/>
          <p:nvPr/>
        </p:nvSpPr>
        <p:spPr>
          <a:xfrm>
            <a:off x="0" y="1137952"/>
            <a:ext cx="9144000" cy="1094899"/>
          </a:xfrm>
          <a:custGeom>
            <a:avLst/>
            <a:gdLst/>
            <a:ahLst/>
            <a:cxnLst/>
            <a:rect l="l" t="t" r="r" b="b"/>
            <a:pathLst>
              <a:path w="9022080" h="1459864">
                <a:moveTo>
                  <a:pt x="0" y="1459356"/>
                </a:moveTo>
                <a:lnTo>
                  <a:pt x="9021572" y="1459356"/>
                </a:lnTo>
                <a:lnTo>
                  <a:pt x="9021572" y="0"/>
                </a:lnTo>
                <a:lnTo>
                  <a:pt x="0" y="0"/>
                </a:lnTo>
                <a:lnTo>
                  <a:pt x="0" y="1459356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1047516"/>
            <a:ext cx="9144000" cy="90488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0" y="2232534"/>
            <a:ext cx="9144000" cy="83344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240833" y="1267922"/>
            <a:ext cx="2664427" cy="63238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GB" sz="4050" b="1" spc="-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FOOD</a:t>
            </a:r>
            <a:endParaRPr lang="en-GB" sz="33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01157" y="1835126"/>
            <a:ext cx="7800203" cy="21688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GB" sz="1350" spc="4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“I love you like a fat kid loves cake!”</a:t>
            </a:r>
            <a:endParaRPr lang="en-GB" sz="1050" spc="45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67" y="0"/>
            <a:ext cx="9258534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-64116" y="-3639"/>
            <a:ext cx="9265383" cy="5143500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/>
          <p:nvPr/>
        </p:nvSpPr>
        <p:spPr>
          <a:xfrm>
            <a:off x="1575655" y="541006"/>
            <a:ext cx="2341017" cy="19070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>
              <a:spcBef>
                <a:spcPts val="95"/>
              </a:spcBef>
              <a:defRPr sz="3200" b="1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Scramble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Remove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Stir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Beat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Mix</a:t>
            </a: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575655" y="147664"/>
            <a:ext cx="298718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1"/>
              </a:spcBef>
            </a:pPr>
            <a:r>
              <a:rPr lang="en-GB" sz="2400" b="1" spc="-4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THE COOKING</a:t>
            </a:r>
            <a:endParaRPr lang="en-GB" sz="2400" b="1" spc="-4" dirty="0">
              <a:solidFill>
                <a:srgbClr val="FFFFFF"/>
              </a:solidFill>
              <a:latin typeface="Century Gothic" panose="020B0502020202020204" pitchFamily="34" charset="0"/>
              <a:ea typeface="+mn-e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07324" y="637360"/>
            <a:ext cx="1831884" cy="2324252"/>
            <a:chOff x="-3237509" y="762000"/>
            <a:chExt cx="2442512" cy="3099003"/>
          </a:xfrm>
        </p:grpSpPr>
        <p:sp>
          <p:nvSpPr>
            <p:cNvPr id="11" name="Rectangle 10"/>
            <p:cNvSpPr/>
            <p:nvPr/>
          </p:nvSpPr>
          <p:spPr>
            <a:xfrm>
              <a:off x="-3237509" y="762000"/>
              <a:ext cx="2442512" cy="30990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" name="object 3"/>
            <p:cNvSpPr/>
            <p:nvPr/>
          </p:nvSpPr>
          <p:spPr>
            <a:xfrm>
              <a:off x="-3125614" y="914400"/>
              <a:ext cx="2198744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1889" y="210084"/>
            <a:ext cx="1834823" cy="2361667"/>
            <a:chOff x="-8031" y="4267200"/>
            <a:chExt cx="2446431" cy="3148889"/>
          </a:xfrm>
        </p:grpSpPr>
        <p:sp>
          <p:nvSpPr>
            <p:cNvPr id="15" name="Rectangle 14"/>
            <p:cNvSpPr/>
            <p:nvPr/>
          </p:nvSpPr>
          <p:spPr>
            <a:xfrm>
              <a:off x="-8031" y="4267200"/>
              <a:ext cx="2446431" cy="31488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84040" y="4385335"/>
              <a:ext cx="2278160" cy="2936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9251" y="3485836"/>
            <a:ext cx="2236196" cy="1549984"/>
            <a:chOff x="9885108" y="3882631"/>
            <a:chExt cx="2981595" cy="2066645"/>
          </a:xfrm>
        </p:grpSpPr>
        <p:sp>
          <p:nvSpPr>
            <p:cNvPr id="13" name="Rectangle 12"/>
            <p:cNvSpPr/>
            <p:nvPr/>
          </p:nvSpPr>
          <p:spPr>
            <a:xfrm>
              <a:off x="9885108" y="3882631"/>
              <a:ext cx="2981595" cy="2066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9949884" y="3948816"/>
              <a:ext cx="2857499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46599" y="2738070"/>
            <a:ext cx="2236196" cy="1549984"/>
            <a:chOff x="-3125615" y="4123854"/>
            <a:chExt cx="2981595" cy="2066645"/>
          </a:xfrm>
        </p:grpSpPr>
        <p:sp>
          <p:nvSpPr>
            <p:cNvPr id="14" name="Rectangle 13"/>
            <p:cNvSpPr/>
            <p:nvPr/>
          </p:nvSpPr>
          <p:spPr>
            <a:xfrm>
              <a:off x="-3125615" y="4123854"/>
              <a:ext cx="2981595" cy="2066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-2989625" y="4267200"/>
              <a:ext cx="2721509" cy="1828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15667" y="3272848"/>
            <a:ext cx="2170487" cy="1531085"/>
            <a:chOff x="3429000" y="4343400"/>
            <a:chExt cx="2893982" cy="2041446"/>
          </a:xfrm>
        </p:grpSpPr>
        <p:sp>
          <p:nvSpPr>
            <p:cNvPr id="12" name="Rectangle 11"/>
            <p:cNvSpPr/>
            <p:nvPr/>
          </p:nvSpPr>
          <p:spPr>
            <a:xfrm>
              <a:off x="3429000" y="4343400"/>
              <a:ext cx="2893982" cy="2041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3483626" y="4418876"/>
              <a:ext cx="2764774" cy="1905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r="11228"/>
          <a:stretch/>
        </p:blipFill>
        <p:spPr>
          <a:xfrm>
            <a:off x="0" y="0"/>
            <a:ext cx="9144000" cy="51380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0" y="-59873"/>
            <a:ext cx="9144000" cy="5257801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721" y="406673"/>
            <a:ext cx="5687606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rtl="0">
              <a:spcBef>
                <a:spcPts val="71"/>
              </a:spcBef>
            </a:pPr>
            <a:r>
              <a:rPr lang="en-GB"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WHAT INFORMATION CAN WE GIVE?</a:t>
            </a:r>
            <a:endParaRPr lang="en-GB" sz="2400" b="1" kern="1200" spc="-4" dirty="0">
              <a:solidFill>
                <a:srgbClr val="FFFFFF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1951" y="1191815"/>
            <a:ext cx="1723039" cy="575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5"/>
              </a:spcBef>
              <a:defRPr sz="5400" b="1" spc="-5">
                <a:solidFill>
                  <a:srgbClr val="FFFFFF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sz="1800" dirty="0"/>
              <a:t>Color</a:t>
            </a:r>
            <a:endParaRPr sz="18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sz="1800" dirty="0"/>
              <a:t>Texture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9905" y="1191815"/>
            <a:ext cx="943451" cy="575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5"/>
              </a:spcBef>
              <a:defRPr sz="5400" b="1" spc="-5">
                <a:solidFill>
                  <a:srgbClr val="FFFFFF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214313" indent="-214313" algn="l">
              <a:buFont typeface="Arial" panose="020B0604020202020204" pitchFamily="34" charset="0"/>
              <a:buChar char="•"/>
            </a:pPr>
            <a:r>
              <a:rPr sz="1800" dirty="0"/>
              <a:t>Taste</a:t>
            </a:r>
            <a:endParaRPr sz="18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sz="1800" dirty="0"/>
              <a:t>Shape</a:t>
            </a:r>
          </a:p>
        </p:txBody>
      </p:sp>
      <p:sp>
        <p:nvSpPr>
          <p:cNvPr id="5" name="object 5"/>
          <p:cNvSpPr/>
          <p:nvPr/>
        </p:nvSpPr>
        <p:spPr>
          <a:xfrm>
            <a:off x="4273116" y="972135"/>
            <a:ext cx="756085" cy="833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0" name="Group 19"/>
          <p:cNvGrpSpPr/>
          <p:nvPr/>
        </p:nvGrpSpPr>
        <p:grpSpPr>
          <a:xfrm>
            <a:off x="3064282" y="1941834"/>
            <a:ext cx="3071918" cy="3052824"/>
            <a:chOff x="2079355" y="860763"/>
            <a:chExt cx="5461400" cy="5427454"/>
          </a:xfrm>
        </p:grpSpPr>
        <p:grpSp>
          <p:nvGrpSpPr>
            <p:cNvPr id="18" name="Group 17"/>
            <p:cNvGrpSpPr/>
            <p:nvPr/>
          </p:nvGrpSpPr>
          <p:grpSpPr>
            <a:xfrm>
              <a:off x="2079355" y="4150492"/>
              <a:ext cx="2230152" cy="2137725"/>
              <a:chOff x="-600422" y="4428719"/>
              <a:chExt cx="2748422" cy="263451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600422" y="4428719"/>
                <a:ext cx="2748422" cy="263451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-489608" y="4538340"/>
                <a:ext cx="2470808" cy="240800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60824" y="2488951"/>
              <a:ext cx="2230152" cy="2137725"/>
              <a:chOff x="531472" y="2359174"/>
              <a:chExt cx="2748422" cy="263451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31472" y="2359174"/>
                <a:ext cx="2748422" cy="263451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51007" y="2435625"/>
                <a:ext cx="2509352" cy="244117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288301" y="860763"/>
              <a:ext cx="2252454" cy="2159102"/>
              <a:chOff x="2406418" y="952308"/>
              <a:chExt cx="2748422" cy="263451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06418" y="952308"/>
                <a:ext cx="2748422" cy="26345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536422" y="1066800"/>
                <a:ext cx="2490711" cy="235857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0" y="-10236"/>
            <a:ext cx="9144000" cy="5153736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object 3"/>
          <p:cNvSpPr txBox="1"/>
          <p:nvPr/>
        </p:nvSpPr>
        <p:spPr>
          <a:xfrm>
            <a:off x="1235688" y="168239"/>
            <a:ext cx="6936762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95"/>
              </a:spcBef>
              <a:defRPr sz="3200" b="1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r>
              <a:rPr lang="en-GB" sz="2400" dirty="0"/>
              <a:t>THE WAY WE COOK  FOODS IN THE KITCHEN</a:t>
            </a:r>
            <a:endParaRPr lang="en-GB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257301" y="3494265"/>
            <a:ext cx="69151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95"/>
              </a:spcBef>
              <a:defRPr sz="3200" b="1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r>
              <a:rPr lang="en-GB" sz="2550" dirty="0"/>
              <a:t>WHAT WE  TAKE AT DINER’S.FIRST, SECOND….</a:t>
            </a:r>
            <a:endParaRPr lang="en-GB" sz="255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14500" y="1552108"/>
            <a:ext cx="2336910" cy="1738322"/>
            <a:chOff x="1532320" y="2406637"/>
            <a:chExt cx="3115880" cy="2317763"/>
          </a:xfrm>
        </p:grpSpPr>
        <p:sp>
          <p:nvSpPr>
            <p:cNvPr id="9" name="Rectangle 8"/>
            <p:cNvSpPr/>
            <p:nvPr/>
          </p:nvSpPr>
          <p:spPr>
            <a:xfrm>
              <a:off x="1532320" y="2406637"/>
              <a:ext cx="3115880" cy="2317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2522831"/>
              <a:ext cx="2819400" cy="20634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9200" y="807922"/>
            <a:ext cx="2494734" cy="1613346"/>
            <a:chOff x="4750888" y="1354073"/>
            <a:chExt cx="3326312" cy="2151128"/>
          </a:xfrm>
        </p:grpSpPr>
        <p:sp>
          <p:nvSpPr>
            <p:cNvPr id="11" name="Rectangle 10"/>
            <p:cNvSpPr/>
            <p:nvPr/>
          </p:nvSpPr>
          <p:spPr>
            <a:xfrm>
              <a:off x="4750888" y="1354073"/>
              <a:ext cx="3326312" cy="2151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" name="object 2"/>
            <p:cNvSpPr/>
            <p:nvPr/>
          </p:nvSpPr>
          <p:spPr>
            <a:xfrm>
              <a:off x="4884647" y="1526688"/>
              <a:ext cx="3058794" cy="1876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2"/>
          <a:stretch/>
        </p:blipFill>
        <p:spPr>
          <a:xfrm>
            <a:off x="0" y="0"/>
            <a:ext cx="9144000" cy="51480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0" y="-10236"/>
            <a:ext cx="9144000" cy="5153736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055" y="495158"/>
            <a:ext cx="449770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rtl="0">
              <a:spcBef>
                <a:spcPts val="71"/>
              </a:spcBef>
            </a:pPr>
            <a:r>
              <a:rPr lang="en-GB" sz="2400" b="1" kern="1200" spc="-4" dirty="0">
                <a:solidFill>
                  <a:srgbClr val="FFFF00"/>
                </a:solidFill>
                <a:latin typeface="Century Gothic" panose="020B0502020202020204" pitchFamily="34" charset="0"/>
                <a:ea typeface="+mn-ea"/>
                <a:cs typeface="+mj-cs"/>
              </a:rPr>
              <a:t>ACCORDING TO TEXTURE…</a:t>
            </a:r>
            <a:endParaRPr lang="en-GB" sz="2400" b="1" kern="1200" spc="-4" dirty="0">
              <a:solidFill>
                <a:srgbClr val="FFFF00"/>
              </a:solidFill>
              <a:latin typeface="Century Gothic" panose="020B0502020202020204" pitchFamily="34" charset="0"/>
              <a:ea typeface="+mn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3904" y="923184"/>
            <a:ext cx="2480618" cy="152493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ctr">
              <a:spcBef>
                <a:spcPts val="95"/>
              </a:spcBef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Hard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Creamy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Crumbly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85900" y="3285697"/>
            <a:ext cx="2336910" cy="1738322"/>
            <a:chOff x="-2480029" y="1897781"/>
            <a:chExt cx="3115880" cy="2317763"/>
          </a:xfrm>
        </p:grpSpPr>
        <p:sp>
          <p:nvSpPr>
            <p:cNvPr id="12" name="Rectangle 11"/>
            <p:cNvSpPr/>
            <p:nvPr/>
          </p:nvSpPr>
          <p:spPr>
            <a:xfrm>
              <a:off x="-2480029" y="1897781"/>
              <a:ext cx="3115880" cy="2317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-2360142" y="1981200"/>
              <a:ext cx="2893542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35788" y="2238295"/>
            <a:ext cx="2526653" cy="2157369"/>
            <a:chOff x="-3418045" y="4075163"/>
            <a:chExt cx="3368871" cy="2876492"/>
          </a:xfrm>
        </p:grpSpPr>
        <p:sp>
          <p:nvSpPr>
            <p:cNvPr id="10" name="Rectangle 9"/>
            <p:cNvSpPr/>
            <p:nvPr/>
          </p:nvSpPr>
          <p:spPr>
            <a:xfrm>
              <a:off x="-3286110" y="4318013"/>
              <a:ext cx="3115880" cy="2317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 rot="20494791">
              <a:off x="-3418045" y="4075163"/>
              <a:ext cx="3368871" cy="28764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57040" y="1471101"/>
            <a:ext cx="2263676" cy="1724129"/>
            <a:chOff x="993444" y="5659177"/>
            <a:chExt cx="3018234" cy="2298838"/>
          </a:xfrm>
        </p:grpSpPr>
        <p:sp>
          <p:nvSpPr>
            <p:cNvPr id="16" name="Rectangle 15"/>
            <p:cNvSpPr/>
            <p:nvPr/>
          </p:nvSpPr>
          <p:spPr>
            <a:xfrm>
              <a:off x="993444" y="5659177"/>
              <a:ext cx="3018234" cy="22988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5785712"/>
              <a:ext cx="2821348" cy="2062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3"/>
          <p:cNvSpPr txBox="1"/>
          <p:nvPr/>
        </p:nvSpPr>
        <p:spPr>
          <a:xfrm>
            <a:off x="1257300" y="65500"/>
            <a:ext cx="6936762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95"/>
              </a:spcBef>
              <a:defRPr sz="3200" b="1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r>
              <a:rPr lang="en-GB" sz="2400" dirty="0"/>
              <a:t>THE WAY WE COOK  FOODS IN THE KITCHEN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0603" y="2522686"/>
            <a:ext cx="1604205" cy="1625675"/>
            <a:chOff x="4261860" y="4690433"/>
            <a:chExt cx="2138940" cy="2167567"/>
          </a:xfrm>
        </p:grpSpPr>
        <p:sp>
          <p:nvSpPr>
            <p:cNvPr id="13" name="Rectangle 12"/>
            <p:cNvSpPr/>
            <p:nvPr/>
          </p:nvSpPr>
          <p:spPr>
            <a:xfrm>
              <a:off x="4261860" y="4690433"/>
              <a:ext cx="2138940" cy="21675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397830" y="4833257"/>
              <a:ext cx="1905816" cy="1872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0" y="6261"/>
            <a:ext cx="9162670" cy="5153736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61" y="129933"/>
            <a:ext cx="82296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rtl="0">
              <a:spcBef>
                <a:spcPts val="71"/>
              </a:spcBef>
            </a:pPr>
            <a:r>
              <a:rPr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j-cs"/>
              </a:rPr>
              <a:t>Or…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398" y="632716"/>
            <a:ext cx="2855367" cy="152493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ctr">
              <a:spcBef>
                <a:spcPts val="95"/>
              </a:spcBef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Crunchy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Crispy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Fluffy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/>
              <a:t>Chewy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85330" y="285750"/>
            <a:ext cx="2717225" cy="2350865"/>
            <a:chOff x="-2270077" y="2725535"/>
            <a:chExt cx="3622967" cy="3134486"/>
          </a:xfrm>
        </p:grpSpPr>
        <p:sp>
          <p:nvSpPr>
            <p:cNvPr id="11" name="Rectangle 10"/>
            <p:cNvSpPr/>
            <p:nvPr/>
          </p:nvSpPr>
          <p:spPr>
            <a:xfrm rot="20063785">
              <a:off x="-2056231" y="3149308"/>
              <a:ext cx="3220278" cy="22778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-2270077" y="2725535"/>
              <a:ext cx="3622967" cy="313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0040" y="3149239"/>
            <a:ext cx="2059175" cy="1942682"/>
            <a:chOff x="9982200" y="563887"/>
            <a:chExt cx="2745566" cy="2590243"/>
          </a:xfrm>
        </p:grpSpPr>
        <p:sp>
          <p:nvSpPr>
            <p:cNvPr id="13" name="Rectangle 12"/>
            <p:cNvSpPr/>
            <p:nvPr/>
          </p:nvSpPr>
          <p:spPr>
            <a:xfrm>
              <a:off x="9982200" y="563887"/>
              <a:ext cx="2745566" cy="2590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0058400" y="628441"/>
              <a:ext cx="2554223" cy="2419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2399" y="2347686"/>
            <a:ext cx="2069575" cy="2065659"/>
            <a:chOff x="-3131545" y="399919"/>
            <a:chExt cx="2759433" cy="2754212"/>
          </a:xfrm>
        </p:grpSpPr>
        <p:sp>
          <p:nvSpPr>
            <p:cNvPr id="12" name="Rectangle 11"/>
            <p:cNvSpPr/>
            <p:nvPr/>
          </p:nvSpPr>
          <p:spPr>
            <a:xfrm>
              <a:off x="-3131545" y="399919"/>
              <a:ext cx="2759433" cy="27542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-3017916" y="495496"/>
              <a:ext cx="2516124" cy="254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4730" y="2675023"/>
            <a:ext cx="2336910" cy="1738322"/>
            <a:chOff x="8098093" y="3560401"/>
            <a:chExt cx="3115880" cy="2317763"/>
          </a:xfrm>
        </p:grpSpPr>
        <p:sp>
          <p:nvSpPr>
            <p:cNvPr id="14" name="Rectangle 13"/>
            <p:cNvSpPr/>
            <p:nvPr/>
          </p:nvSpPr>
          <p:spPr>
            <a:xfrm>
              <a:off x="8098093" y="3560401"/>
              <a:ext cx="3115880" cy="2317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8229600" y="3657600"/>
              <a:ext cx="2895600" cy="2111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6"/>
          <a:stretch/>
        </p:blipFill>
        <p:spPr>
          <a:xfrm>
            <a:off x="-41312" y="-16384"/>
            <a:ext cx="9317069" cy="51598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-35103" y="-16384"/>
            <a:ext cx="9372600" cy="5182718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7753" y="179231"/>
            <a:ext cx="381381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l" rtl="0">
              <a:spcBef>
                <a:spcPts val="71"/>
              </a:spcBef>
            </a:pPr>
            <a:r>
              <a:rPr lang="en-GB"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j-cs"/>
              </a:rPr>
              <a:t>ACCORDING TO TASTE…</a:t>
            </a:r>
            <a:endParaRPr lang="en-GB" sz="2400" b="1" kern="1200" spc="-4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53" y="637531"/>
            <a:ext cx="2521896" cy="19070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marL="457200" indent="-457200">
              <a:spcBef>
                <a:spcPts val="95"/>
              </a:spcBef>
              <a:buFont typeface="Arial" panose="020B0604020202020204" pitchFamily="34" charset="0"/>
              <a:buChar char="•"/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r>
              <a:rPr sz="2400" dirty="0"/>
              <a:t>Sweet</a:t>
            </a:r>
          </a:p>
          <a:p>
            <a:r>
              <a:rPr sz="2400" dirty="0"/>
              <a:t>Sugary</a:t>
            </a:r>
          </a:p>
          <a:p>
            <a:r>
              <a:rPr sz="2400" dirty="0"/>
              <a:t>Rich</a:t>
            </a:r>
          </a:p>
          <a:p>
            <a:r>
              <a:rPr sz="2400" dirty="0"/>
              <a:t>Salty</a:t>
            </a:r>
          </a:p>
          <a:p>
            <a:r>
              <a:rPr sz="2400" dirty="0"/>
              <a:t>Bitter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29300" y="2914650"/>
            <a:ext cx="2069575" cy="2065659"/>
            <a:chOff x="9565415" y="3883148"/>
            <a:chExt cx="2759433" cy="2754212"/>
          </a:xfrm>
        </p:grpSpPr>
        <p:sp>
          <p:nvSpPr>
            <p:cNvPr id="14" name="Rectangle 13"/>
            <p:cNvSpPr/>
            <p:nvPr/>
          </p:nvSpPr>
          <p:spPr>
            <a:xfrm>
              <a:off x="9565415" y="3883148"/>
              <a:ext cx="2759433" cy="27542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9682912" y="4039666"/>
              <a:ext cx="2509088" cy="24373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7224" y="2629932"/>
            <a:ext cx="1896534" cy="1348868"/>
            <a:chOff x="-1919111" y="3611710"/>
            <a:chExt cx="2528712" cy="1798490"/>
          </a:xfrm>
        </p:grpSpPr>
        <p:sp>
          <p:nvSpPr>
            <p:cNvPr id="21" name="Rectangle 20"/>
            <p:cNvSpPr/>
            <p:nvPr/>
          </p:nvSpPr>
          <p:spPr>
            <a:xfrm>
              <a:off x="-1919111" y="3611710"/>
              <a:ext cx="2528712" cy="17984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-1767740" y="3813270"/>
              <a:ext cx="2119313" cy="14660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93818" y="3508997"/>
            <a:ext cx="1371609" cy="1369014"/>
            <a:chOff x="-2130349" y="3894034"/>
            <a:chExt cx="2759433" cy="2754212"/>
          </a:xfrm>
        </p:grpSpPr>
        <p:sp>
          <p:nvSpPr>
            <p:cNvPr id="12" name="Rectangle 11"/>
            <p:cNvSpPr/>
            <p:nvPr/>
          </p:nvSpPr>
          <p:spPr>
            <a:xfrm>
              <a:off x="-2130349" y="3894034"/>
              <a:ext cx="2759433" cy="27542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-2023688" y="4039667"/>
              <a:ext cx="2486400" cy="24373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52934" y="1667439"/>
            <a:ext cx="2069575" cy="2065659"/>
            <a:chOff x="9565415" y="648640"/>
            <a:chExt cx="2759433" cy="2754212"/>
          </a:xfrm>
        </p:grpSpPr>
        <p:sp>
          <p:nvSpPr>
            <p:cNvPr id="15" name="Rectangle 14"/>
            <p:cNvSpPr/>
            <p:nvPr/>
          </p:nvSpPr>
          <p:spPr>
            <a:xfrm>
              <a:off x="9565415" y="648640"/>
              <a:ext cx="2759433" cy="27542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9682912" y="743712"/>
              <a:ext cx="2509088" cy="25526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0276" y="1453058"/>
            <a:ext cx="1214578" cy="1682344"/>
            <a:chOff x="-2686237" y="423875"/>
            <a:chExt cx="1619437" cy="2243125"/>
          </a:xfrm>
        </p:grpSpPr>
        <p:sp>
          <p:nvSpPr>
            <p:cNvPr id="13" name="Rectangle 12"/>
            <p:cNvSpPr/>
            <p:nvPr/>
          </p:nvSpPr>
          <p:spPr>
            <a:xfrm>
              <a:off x="-2686237" y="423875"/>
              <a:ext cx="1619437" cy="22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-2554224" y="533400"/>
              <a:ext cx="1335024" cy="1999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/>
          <a:stretch/>
        </p:blipFill>
        <p:spPr>
          <a:xfrm>
            <a:off x="0" y="-8792"/>
            <a:ext cx="9144000" cy="5152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1" y="-8792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70" y="173513"/>
            <a:ext cx="82296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l" rtl="0">
              <a:spcBef>
                <a:spcPts val="71"/>
              </a:spcBef>
            </a:pPr>
            <a:r>
              <a:rPr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j-cs"/>
              </a:rPr>
              <a:t>Or…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2434" y="1491297"/>
            <a:ext cx="12430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6"/>
              </a:lnSpc>
            </a:pPr>
            <a:r>
              <a:rPr sz="1950" dirty="0">
                <a:latin typeface="Arial"/>
                <a:cs typeface="Arial"/>
              </a:rPr>
              <a:t>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463" y="677482"/>
            <a:ext cx="2632640" cy="19070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spcBef>
                <a:spcPts val="95"/>
              </a:spcBef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Spicy/hot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Bland/tasteles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Sour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Disgusting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Delicious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1043" y="696597"/>
            <a:ext cx="5087138" cy="4293764"/>
            <a:chOff x="1110006" y="667218"/>
            <a:chExt cx="6782850" cy="5725019"/>
          </a:xfrm>
        </p:grpSpPr>
        <p:grpSp>
          <p:nvGrpSpPr>
            <p:cNvPr id="19" name="Group 18"/>
            <p:cNvGrpSpPr/>
            <p:nvPr/>
          </p:nvGrpSpPr>
          <p:grpSpPr>
            <a:xfrm>
              <a:off x="5225855" y="667218"/>
              <a:ext cx="2667001" cy="2362200"/>
              <a:chOff x="9906000" y="152401"/>
              <a:chExt cx="2667001" cy="2362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906000" y="152401"/>
                <a:ext cx="2667001" cy="2362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0028110" y="235796"/>
                <a:ext cx="2422779" cy="212217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20327" y="2305257"/>
              <a:ext cx="2671001" cy="2505409"/>
              <a:chOff x="10247314" y="2901727"/>
              <a:chExt cx="2671001" cy="2505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247314" y="2901727"/>
                <a:ext cx="2671001" cy="25054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0424574" y="3025461"/>
                <a:ext cx="2316480" cy="222504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72275" y="4033298"/>
              <a:ext cx="1687099" cy="2358939"/>
              <a:chOff x="6801213" y="4154431"/>
              <a:chExt cx="2190388" cy="290172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801213" y="4154431"/>
                <a:ext cx="2190388" cy="29017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934200" y="4249197"/>
                <a:ext cx="1941194" cy="273134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341043" y="3733896"/>
              <a:ext cx="1666930" cy="1880972"/>
              <a:chOff x="3782635" y="1880975"/>
              <a:chExt cx="2789978" cy="31482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782635" y="1880975"/>
                <a:ext cx="2789978" cy="31482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3935460" y="1988396"/>
                <a:ext cx="2486024" cy="286702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10006" y="4379199"/>
              <a:ext cx="1543410" cy="2000188"/>
              <a:chOff x="-2853706" y="3433709"/>
              <a:chExt cx="2171907" cy="281469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2853706" y="3433709"/>
                <a:ext cx="2171907" cy="28146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-2677802" y="3638189"/>
                <a:ext cx="1800225" cy="243446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4"/>
          <a:stretch/>
        </p:blipFill>
        <p:spPr>
          <a:xfrm>
            <a:off x="3335" y="2226"/>
            <a:ext cx="9202644" cy="51412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3337" y="-30777"/>
            <a:ext cx="9202642" cy="5143500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488" y="178627"/>
            <a:ext cx="429577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l" rtl="0">
              <a:spcBef>
                <a:spcPts val="71"/>
              </a:spcBef>
            </a:pPr>
            <a:r>
              <a:rPr lang="en-GB"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j-cs"/>
              </a:rPr>
              <a:t>IN THE KITCHEN, FIRST WE ….</a:t>
            </a:r>
            <a:endParaRPr lang="en-GB" sz="2400" b="1" kern="1200" spc="-4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4249" y="618169"/>
            <a:ext cx="2626767" cy="19070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n-US"/>
            </a:defPPr>
            <a:lvl1pPr marL="457200" indent="-457200">
              <a:spcBef>
                <a:spcPts val="95"/>
              </a:spcBef>
              <a:buFont typeface="Arial" panose="020B0604020202020204" pitchFamily="34" charset="0"/>
              <a:buChar char="•"/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r>
              <a:rPr sz="2400" dirty="0"/>
              <a:t>Peel</a:t>
            </a:r>
          </a:p>
          <a:p>
            <a:r>
              <a:rPr sz="2400" dirty="0"/>
              <a:t>Slice</a:t>
            </a:r>
          </a:p>
          <a:p>
            <a:r>
              <a:rPr sz="2400" dirty="0"/>
              <a:t>Chop</a:t>
            </a:r>
          </a:p>
          <a:p>
            <a:r>
              <a:rPr sz="2400" dirty="0"/>
              <a:t>Add</a:t>
            </a:r>
          </a:p>
          <a:p>
            <a:r>
              <a:rPr sz="2400" dirty="0"/>
              <a:t>Pour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14701" y="1684228"/>
            <a:ext cx="1665548" cy="1311518"/>
            <a:chOff x="-2495938" y="3004977"/>
            <a:chExt cx="2736810" cy="2176624"/>
          </a:xfrm>
        </p:grpSpPr>
        <p:sp>
          <p:nvSpPr>
            <p:cNvPr id="13" name="Rectangle 12"/>
            <p:cNvSpPr/>
            <p:nvPr/>
          </p:nvSpPr>
          <p:spPr>
            <a:xfrm>
              <a:off x="-2495938" y="3004977"/>
              <a:ext cx="2736810" cy="2176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-2377223" y="3158214"/>
              <a:ext cx="2489200" cy="1840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62376" y="3521656"/>
            <a:ext cx="1982693" cy="1403348"/>
            <a:chOff x="841021" y="5049810"/>
            <a:chExt cx="3257938" cy="2329023"/>
          </a:xfrm>
        </p:grpSpPr>
        <p:sp>
          <p:nvSpPr>
            <p:cNvPr id="16" name="Rectangle 15"/>
            <p:cNvSpPr/>
            <p:nvPr/>
          </p:nvSpPr>
          <p:spPr>
            <a:xfrm>
              <a:off x="841021" y="5049810"/>
              <a:ext cx="3257938" cy="2329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981762" y="5181600"/>
              <a:ext cx="2980638" cy="2057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1162" y="2651801"/>
            <a:ext cx="1437569" cy="1403348"/>
            <a:chOff x="8305800" y="4528977"/>
            <a:chExt cx="2362200" cy="2329023"/>
          </a:xfrm>
        </p:grpSpPr>
        <p:sp>
          <p:nvSpPr>
            <p:cNvPr id="15" name="Rectangle 14"/>
            <p:cNvSpPr/>
            <p:nvPr/>
          </p:nvSpPr>
          <p:spPr>
            <a:xfrm>
              <a:off x="8305800" y="4528977"/>
              <a:ext cx="2362200" cy="2329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8429023" y="4650863"/>
              <a:ext cx="2133600" cy="2133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45075" y="1505632"/>
            <a:ext cx="1689845" cy="1396712"/>
            <a:chOff x="6976864" y="2101585"/>
            <a:chExt cx="2776736" cy="2318015"/>
          </a:xfrm>
        </p:grpSpPr>
        <p:sp>
          <p:nvSpPr>
            <p:cNvPr id="14" name="Rectangle 13"/>
            <p:cNvSpPr/>
            <p:nvPr/>
          </p:nvSpPr>
          <p:spPr>
            <a:xfrm>
              <a:off x="6976864" y="2101585"/>
              <a:ext cx="2776736" cy="2318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7129464" y="2260466"/>
              <a:ext cx="2478196" cy="20333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6436" y="760997"/>
            <a:ext cx="1821568" cy="1285595"/>
            <a:chOff x="2112216" y="3657601"/>
            <a:chExt cx="2993183" cy="2133600"/>
          </a:xfrm>
        </p:grpSpPr>
        <p:sp>
          <p:nvSpPr>
            <p:cNvPr id="19" name="Rectangle 18"/>
            <p:cNvSpPr/>
            <p:nvPr/>
          </p:nvSpPr>
          <p:spPr>
            <a:xfrm>
              <a:off x="2112216" y="3657601"/>
              <a:ext cx="2993183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203359" y="3791282"/>
              <a:ext cx="2811018" cy="19022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9"/>
          <a:stretch/>
        </p:blipFill>
        <p:spPr>
          <a:xfrm>
            <a:off x="1" y="0"/>
            <a:ext cx="920115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F904C-8F54-4A50-9A79-39E659DD902E}"/>
              </a:ext>
            </a:extLst>
          </p:cNvPr>
          <p:cNvSpPr/>
          <p:nvPr/>
        </p:nvSpPr>
        <p:spPr>
          <a:xfrm flipV="1">
            <a:off x="0" y="0"/>
            <a:ext cx="9266328" cy="5143500"/>
          </a:xfrm>
          <a:prstGeom prst="rect">
            <a:avLst/>
          </a:prstGeom>
          <a:gradFill flip="none" rotWithShape="1">
            <a:gsLst>
              <a:gs pos="100000">
                <a:srgbClr val="00B0F0">
                  <a:alpha val="49000"/>
                </a:srgbClr>
              </a:gs>
              <a:gs pos="33000">
                <a:schemeClr val="tx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5271" y="348224"/>
            <a:ext cx="298718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l" rtl="0">
              <a:spcBef>
                <a:spcPts val="71"/>
              </a:spcBef>
            </a:pPr>
            <a:r>
              <a:rPr lang="en-GB" sz="2400" b="1" kern="1200" spc="-4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j-cs"/>
              </a:rPr>
              <a:t>THE COOKING</a:t>
            </a:r>
            <a:endParaRPr lang="en-GB" sz="2400" b="1" kern="1200" spc="-4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7107" y="806668"/>
            <a:ext cx="1883817" cy="19070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spcBef>
                <a:spcPts val="95"/>
              </a:spcBef>
              <a:defRPr sz="3200" b="1" i="0" spc="-5">
                <a:solidFill>
                  <a:srgbClr val="FFFFFF"/>
                </a:solidFill>
                <a:latin typeface="Century Gothic" panose="020B0502020202020204" pitchFamily="34" charset="0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Fry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Boil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Grill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Bake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Steam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57750" y="514350"/>
            <a:ext cx="1280491" cy="1687311"/>
            <a:chOff x="9905999" y="2514599"/>
            <a:chExt cx="2370939" cy="3124201"/>
          </a:xfrm>
        </p:grpSpPr>
        <p:sp>
          <p:nvSpPr>
            <p:cNvPr id="15" name="Rectangle 14"/>
            <p:cNvSpPr/>
            <p:nvPr/>
          </p:nvSpPr>
          <p:spPr>
            <a:xfrm>
              <a:off x="9905999" y="2514599"/>
              <a:ext cx="2370939" cy="3124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" name="object 2"/>
            <p:cNvSpPr/>
            <p:nvPr/>
          </p:nvSpPr>
          <p:spPr>
            <a:xfrm>
              <a:off x="10019168" y="2645206"/>
              <a:ext cx="2130044" cy="2863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64513" y="1566386"/>
            <a:ext cx="1734806" cy="1429453"/>
            <a:chOff x="750257" y="3982643"/>
            <a:chExt cx="3212144" cy="2646757"/>
          </a:xfrm>
        </p:grpSpPr>
        <p:sp>
          <p:nvSpPr>
            <p:cNvPr id="17" name="Rectangle 16"/>
            <p:cNvSpPr/>
            <p:nvPr/>
          </p:nvSpPr>
          <p:spPr>
            <a:xfrm>
              <a:off x="750257" y="3982643"/>
              <a:ext cx="3212144" cy="26467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873927" y="4110913"/>
              <a:ext cx="2952369" cy="2389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6348" y="3269776"/>
            <a:ext cx="1831884" cy="1363076"/>
            <a:chOff x="5371110" y="3114947"/>
            <a:chExt cx="3391890" cy="2523853"/>
          </a:xfrm>
        </p:grpSpPr>
        <p:sp>
          <p:nvSpPr>
            <p:cNvPr id="14" name="Rectangle 13"/>
            <p:cNvSpPr/>
            <p:nvPr/>
          </p:nvSpPr>
          <p:spPr>
            <a:xfrm>
              <a:off x="5371110" y="3114947"/>
              <a:ext cx="3391890" cy="25238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494966" y="3224332"/>
              <a:ext cx="3156047" cy="22845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38263" y="3436290"/>
            <a:ext cx="1623044" cy="1158905"/>
            <a:chOff x="-2940750" y="2645206"/>
            <a:chExt cx="3005208" cy="2145813"/>
          </a:xfrm>
        </p:grpSpPr>
        <p:sp>
          <p:nvSpPr>
            <p:cNvPr id="12" name="Rectangle 11"/>
            <p:cNvSpPr/>
            <p:nvPr/>
          </p:nvSpPr>
          <p:spPr>
            <a:xfrm>
              <a:off x="-2940750" y="2645206"/>
              <a:ext cx="3005208" cy="2145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-2834639" y="2750820"/>
              <a:ext cx="2769326" cy="18973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52732" y="2531186"/>
            <a:ext cx="1999853" cy="1337996"/>
            <a:chOff x="-3455489" y="-113611"/>
            <a:chExt cx="3702899" cy="2477416"/>
          </a:xfrm>
        </p:grpSpPr>
        <p:sp>
          <p:nvSpPr>
            <p:cNvPr id="13" name="Rectangle 12"/>
            <p:cNvSpPr/>
            <p:nvPr/>
          </p:nvSpPr>
          <p:spPr>
            <a:xfrm>
              <a:off x="-3455489" y="-113611"/>
              <a:ext cx="3702899" cy="24774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-3327550" y="0"/>
              <a:ext cx="3403750" cy="2209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103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WHAT INFORMATION CAN WE GIVE?</vt:lpstr>
      <vt:lpstr>PowerPoint Presentation</vt:lpstr>
      <vt:lpstr>ACCORDING TO TEXTURE…</vt:lpstr>
      <vt:lpstr>Or…</vt:lpstr>
      <vt:lpstr>ACCORDING TO TASTE…</vt:lpstr>
      <vt:lpstr>Or…</vt:lpstr>
      <vt:lpstr>IN THE KITCHEN, FIRST WE ….</vt:lpstr>
      <vt:lpstr>THE COOKING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</dc:title>
  <cp:lastModifiedBy>Windows User</cp:lastModifiedBy>
  <cp:revision>160</cp:revision>
  <dcterms:created xsi:type="dcterms:W3CDTF">2019-06-24T15:17:32Z</dcterms:created>
  <dcterms:modified xsi:type="dcterms:W3CDTF">2019-06-25T17:02:39Z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2011-08-25T00:00:00Z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2019-06-24T00:00:00Z</vt:filetime>
  </property>
</Properties>
</file>