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3" r:id="rId5"/>
    <p:sldId id="266" r:id="rId6"/>
    <p:sldId id="267" r:id="rId7"/>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76" autoAdjust="0"/>
    <p:restoredTop sz="94660"/>
  </p:normalViewPr>
  <p:slideViewPr>
    <p:cSldViewPr snapToGrid="0">
      <p:cViewPr>
        <p:scale>
          <a:sx n="57" d="100"/>
          <a:sy n="57" d="100"/>
        </p:scale>
        <p:origin x="-1380" y="-450"/>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Excel_Worksheet1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Series 1</c:v>
                </c:pt>
              </c:strCache>
            </c:strRef>
          </c:tx>
          <c:spPr>
            <a:solidFill>
              <a:schemeClr val="accent2"/>
            </a:solidFill>
            <a:ln>
              <a:noFill/>
            </a:ln>
            <a:effectLst/>
          </c:spPr>
          <c:invertIfNegative val="0"/>
          <c:cat>
            <c:numRef>
              <c:f>Sheet1!$A$2:$A$6</c:f>
              <c:numCache>
                <c:formatCode>General</c:formatCode>
                <c:ptCount val="5"/>
                <c:pt idx="0">
                  <c:v>2013</c:v>
                </c:pt>
                <c:pt idx="1">
                  <c:v>2014</c:v>
                </c:pt>
                <c:pt idx="2">
                  <c:v>2015</c:v>
                </c:pt>
                <c:pt idx="3">
                  <c:v>2016</c:v>
                </c:pt>
                <c:pt idx="4">
                  <c:v>2017</c:v>
                </c:pt>
              </c:numCache>
            </c:numRef>
          </c:cat>
          <c:val>
            <c:numRef>
              <c:f>Sheet1!$B$2:$B$6</c:f>
              <c:numCache>
                <c:formatCode>General</c:formatCode>
                <c:ptCount val="5"/>
                <c:pt idx="0">
                  <c:v>2</c:v>
                </c:pt>
                <c:pt idx="1">
                  <c:v>1</c:v>
                </c:pt>
                <c:pt idx="2">
                  <c:v>1.5</c:v>
                </c:pt>
                <c:pt idx="3">
                  <c:v>2</c:v>
                </c:pt>
                <c:pt idx="4">
                  <c:v>2.2999999999999998</c:v>
                </c:pt>
              </c:numCache>
            </c:numRef>
          </c:val>
          <c:extLst xmlns:c16r2="http://schemas.microsoft.com/office/drawing/2015/06/chart">
            <c:ext xmlns:c16="http://schemas.microsoft.com/office/drawing/2014/chart" uri="{C3380CC4-5D6E-409C-BE32-E72D297353CC}">
              <c16:uniqueId val="{00000000-8109-49AC-9720-223CCCFB4C9F}"/>
            </c:ext>
          </c:extLst>
        </c:ser>
        <c:ser>
          <c:idx val="1"/>
          <c:order val="1"/>
          <c:tx>
            <c:strRef>
              <c:f>Sheet1!$C$1</c:f>
              <c:strCache>
                <c:ptCount val="1"/>
                <c:pt idx="0">
                  <c:v>Series 2</c:v>
                </c:pt>
              </c:strCache>
            </c:strRef>
          </c:tx>
          <c:spPr>
            <a:solidFill>
              <a:schemeClr val="accent1"/>
            </a:solidFill>
            <a:ln>
              <a:noFill/>
            </a:ln>
            <a:effectLst/>
          </c:spPr>
          <c:invertIfNegative val="0"/>
          <c:cat>
            <c:numRef>
              <c:f>Sheet1!$A$2:$A$6</c:f>
              <c:numCache>
                <c:formatCode>General</c:formatCode>
                <c:ptCount val="5"/>
                <c:pt idx="0">
                  <c:v>2013</c:v>
                </c:pt>
                <c:pt idx="1">
                  <c:v>2014</c:v>
                </c:pt>
                <c:pt idx="2">
                  <c:v>2015</c:v>
                </c:pt>
                <c:pt idx="3">
                  <c:v>2016</c:v>
                </c:pt>
                <c:pt idx="4">
                  <c:v>2017</c:v>
                </c:pt>
              </c:numCache>
            </c:numRef>
          </c:cat>
          <c:val>
            <c:numRef>
              <c:f>Sheet1!$C$2:$C$6</c:f>
              <c:numCache>
                <c:formatCode>General</c:formatCode>
                <c:ptCount val="5"/>
                <c:pt idx="0">
                  <c:v>2.5</c:v>
                </c:pt>
                <c:pt idx="1">
                  <c:v>2.7</c:v>
                </c:pt>
                <c:pt idx="2">
                  <c:v>3.2</c:v>
                </c:pt>
                <c:pt idx="3">
                  <c:v>4</c:v>
                </c:pt>
                <c:pt idx="4">
                  <c:v>5</c:v>
                </c:pt>
              </c:numCache>
            </c:numRef>
          </c:val>
          <c:extLst xmlns:c16r2="http://schemas.microsoft.com/office/drawing/2015/06/chart">
            <c:ext xmlns:c16="http://schemas.microsoft.com/office/drawing/2014/chart" uri="{C3380CC4-5D6E-409C-BE32-E72D297353CC}">
              <c16:uniqueId val="{00000001-8109-49AC-9720-223CCCFB4C9F}"/>
            </c:ext>
          </c:extLst>
        </c:ser>
        <c:dLbls>
          <c:showLegendKey val="0"/>
          <c:showVal val="0"/>
          <c:showCatName val="0"/>
          <c:showSerName val="0"/>
          <c:showPercent val="0"/>
          <c:showBubbleSize val="0"/>
        </c:dLbls>
        <c:gapWidth val="150"/>
        <c:overlap val="100"/>
        <c:axId val="656605184"/>
        <c:axId val="656607104"/>
      </c:barChart>
      <c:catAx>
        <c:axId val="656605184"/>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6607104"/>
        <c:crosses val="autoZero"/>
        <c:auto val="1"/>
        <c:lblAlgn val="ctr"/>
        <c:lblOffset val="100"/>
        <c:noMultiLvlLbl val="0"/>
      </c:catAx>
      <c:valAx>
        <c:axId val="656607104"/>
        <c:scaling>
          <c:orientation val="minMax"/>
        </c:scaling>
        <c:delete val="0"/>
        <c:axPos val="b"/>
        <c:majorGridlines>
          <c:spPr>
            <a:ln w="6350" cap="flat" cmpd="sng" algn="ctr">
              <a:solidFill>
                <a:schemeClr val="tx1"/>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66051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3652-408C-B004-BE71B5B1F7B7}"/>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3652-408C-B004-BE71B5B1F7B7}"/>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3652-408C-B004-BE71B5B1F7B7}"/>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3652-408C-B004-BE71B5B1F7B7}"/>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xmlns:c16r2="http://schemas.microsoft.com/office/drawing/2015/06/chart">
            <c:ext xmlns:c16="http://schemas.microsoft.com/office/drawing/2014/chart" uri="{C3380CC4-5D6E-409C-BE32-E72D297353CC}">
              <c16:uniqueId val="{00000000-180B-4E2A-9E25-D4E4DDCE5F5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C0B331-92D6-4E86-81AA-F2758A38B45F}" type="datetimeFigureOut">
              <a:rPr lang="id-ID" smtClean="0"/>
              <a:t>20/06/2019</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7639CE-AD05-4A14-88B5-D3F0C10D2AF4}" type="slidenum">
              <a:rPr lang="id-ID" smtClean="0"/>
              <a:t>‹#›</a:t>
            </a:fld>
            <a:endParaRPr lang="id-ID"/>
          </a:p>
        </p:txBody>
      </p:sp>
    </p:spTree>
    <p:extLst>
      <p:ext uri="{BB962C8B-B14F-4D97-AF65-F5344CB8AC3E}">
        <p14:creationId xmlns:p14="http://schemas.microsoft.com/office/powerpoint/2010/main" val="957027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0" y="0"/>
            <a:ext cx="12192000" cy="6858000"/>
          </a:xfrm>
        </p:spPr>
        <p:txBody>
          <a:bodyPr/>
          <a:lstStyle/>
          <a:p>
            <a:endParaRPr lang="id-ID"/>
          </a:p>
        </p:txBody>
      </p:sp>
      <p:sp>
        <p:nvSpPr>
          <p:cNvPr id="2" name="Title 1"/>
          <p:cNvSpPr>
            <a:spLocks noGrp="1"/>
          </p:cNvSpPr>
          <p:nvPr>
            <p:ph type="ctrTitle"/>
          </p:nvPr>
        </p:nvSpPr>
        <p:spPr>
          <a:xfrm>
            <a:off x="838200" y="4843426"/>
            <a:ext cx="9144000" cy="1006475"/>
          </a:xfrm>
        </p:spPr>
        <p:txBody>
          <a:bodyPr anchor="b"/>
          <a:lstStyle>
            <a:lvl1pPr algn="l">
              <a:defRPr sz="6000"/>
            </a:lvl1pPr>
          </a:lstStyle>
          <a:p>
            <a:r>
              <a:rPr lang="en-US" dirty="0"/>
              <a:t>Click to edit Master title style</a:t>
            </a:r>
            <a:endParaRPr lang="id-ID" dirty="0"/>
          </a:p>
        </p:txBody>
      </p:sp>
      <p:sp>
        <p:nvSpPr>
          <p:cNvPr id="3" name="Subtitle 2"/>
          <p:cNvSpPr>
            <a:spLocks noGrp="1"/>
          </p:cNvSpPr>
          <p:nvPr>
            <p:ph type="subTitle" idx="1"/>
          </p:nvPr>
        </p:nvSpPr>
        <p:spPr>
          <a:xfrm>
            <a:off x="838200" y="5745203"/>
            <a:ext cx="9144000" cy="611147"/>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E240C28A-9332-4926-A71B-914213A6B790}" type="datetimeFigureOut">
              <a:rPr lang="id-ID" smtClean="0"/>
              <a:t>20/06/2019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2C74913-FFD0-41FA-92AF-C8230B6A195E}" type="slidenum">
              <a:rPr lang="id-ID" smtClean="0"/>
              <a:t>‹#›</a:t>
            </a:fld>
            <a:endParaRPr lang="id-ID"/>
          </a:p>
        </p:txBody>
      </p:sp>
    </p:spTree>
    <p:extLst>
      <p:ext uri="{BB962C8B-B14F-4D97-AF65-F5344CB8AC3E}">
        <p14:creationId xmlns:p14="http://schemas.microsoft.com/office/powerpoint/2010/main" val="3825286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17" name="Picture Placeholder 16"/>
          <p:cNvSpPr>
            <a:spLocks noGrp="1"/>
          </p:cNvSpPr>
          <p:nvPr>
            <p:ph type="pic" sz="quarter" idx="13"/>
          </p:nvPr>
        </p:nvSpPr>
        <p:spPr>
          <a:xfrm>
            <a:off x="0" y="0"/>
            <a:ext cx="8715510" cy="6858000"/>
          </a:xfrm>
          <a:custGeom>
            <a:avLst/>
            <a:gdLst>
              <a:gd name="connsiteX0" fmla="*/ 0 w 8715510"/>
              <a:gd name="connsiteY0" fmla="*/ 0 h 6858000"/>
              <a:gd name="connsiteX1" fmla="*/ 8715510 w 8715510"/>
              <a:gd name="connsiteY1" fmla="*/ 0 h 6858000"/>
              <a:gd name="connsiteX2" fmla="*/ 6019150 w 8715510"/>
              <a:gd name="connsiteY2" fmla="*/ 6858000 h 6858000"/>
              <a:gd name="connsiteX3" fmla="*/ 0 w 87155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715510" h="6858000">
                <a:moveTo>
                  <a:pt x="0" y="0"/>
                </a:moveTo>
                <a:lnTo>
                  <a:pt x="8715510" y="0"/>
                </a:lnTo>
                <a:lnTo>
                  <a:pt x="6019150" y="6858000"/>
                </a:lnTo>
                <a:lnTo>
                  <a:pt x="0" y="6858000"/>
                </a:lnTo>
                <a:close/>
              </a:path>
            </a:pathLst>
          </a:custGeom>
        </p:spPr>
        <p:txBody>
          <a:bodyPr wrap="square">
            <a:noAutofit/>
          </a:bodyPr>
          <a:lstStyle/>
          <a:p>
            <a:endParaRPr lang="id-ID"/>
          </a:p>
        </p:txBody>
      </p:sp>
    </p:spTree>
    <p:extLst>
      <p:ext uri="{BB962C8B-B14F-4D97-AF65-F5344CB8AC3E}">
        <p14:creationId xmlns:p14="http://schemas.microsoft.com/office/powerpoint/2010/main" val="2115481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922113" y="0"/>
            <a:ext cx="7459887" cy="6875733"/>
          </a:xfrm>
          <a:custGeom>
            <a:avLst/>
            <a:gdLst>
              <a:gd name="connsiteX0" fmla="*/ 2631950 w 7264257"/>
              <a:gd name="connsiteY0" fmla="*/ 0 h 6695422"/>
              <a:gd name="connsiteX1" fmla="*/ 7264257 w 7264257"/>
              <a:gd name="connsiteY1" fmla="*/ 0 h 6695422"/>
              <a:gd name="connsiteX2" fmla="*/ 4630756 w 7264257"/>
              <a:gd name="connsiteY2" fmla="*/ 6695422 h 6695422"/>
              <a:gd name="connsiteX3" fmla="*/ 0 w 7264257"/>
              <a:gd name="connsiteY3" fmla="*/ 6695422 h 6695422"/>
            </a:gdLst>
            <a:ahLst/>
            <a:cxnLst>
              <a:cxn ang="0">
                <a:pos x="connsiteX0" y="connsiteY0"/>
              </a:cxn>
              <a:cxn ang="0">
                <a:pos x="connsiteX1" y="connsiteY1"/>
              </a:cxn>
              <a:cxn ang="0">
                <a:pos x="connsiteX2" y="connsiteY2"/>
              </a:cxn>
              <a:cxn ang="0">
                <a:pos x="connsiteX3" y="connsiteY3"/>
              </a:cxn>
            </a:cxnLst>
            <a:rect l="l" t="t" r="r" b="b"/>
            <a:pathLst>
              <a:path w="7264257" h="6695422">
                <a:moveTo>
                  <a:pt x="2631950" y="0"/>
                </a:moveTo>
                <a:lnTo>
                  <a:pt x="7264257" y="0"/>
                </a:lnTo>
                <a:lnTo>
                  <a:pt x="4630756" y="6695422"/>
                </a:lnTo>
                <a:lnTo>
                  <a:pt x="0" y="6695422"/>
                </a:lnTo>
                <a:close/>
              </a:path>
            </a:pathLst>
          </a:custGeom>
        </p:spPr>
        <p:txBody>
          <a:bodyPr wrap="square">
            <a:noAutofit/>
          </a:bodyPr>
          <a:lstStyle/>
          <a:p>
            <a:endParaRPr lang="id-ID"/>
          </a:p>
        </p:txBody>
      </p:sp>
      <p:sp>
        <p:nvSpPr>
          <p:cNvPr id="3" name="Date Placeholder 2"/>
          <p:cNvSpPr>
            <a:spLocks noGrp="1"/>
          </p:cNvSpPr>
          <p:nvPr>
            <p:ph type="dt" sz="half" idx="10"/>
          </p:nvPr>
        </p:nvSpPr>
        <p:spPr/>
        <p:txBody>
          <a:bodyPr/>
          <a:lstStyle/>
          <a:p>
            <a:fld id="{E240C28A-9332-4926-A71B-914213A6B790}" type="datetimeFigureOut">
              <a:rPr lang="id-ID" smtClean="0"/>
              <a:t>20/06/2019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2C74913-FFD0-41FA-92AF-C8230B6A195E}" type="slidenum">
              <a:rPr lang="id-ID" smtClean="0"/>
              <a:t>‹#›</a:t>
            </a:fld>
            <a:endParaRPr lang="id-ID"/>
          </a:p>
        </p:txBody>
      </p:sp>
      <p:sp>
        <p:nvSpPr>
          <p:cNvPr id="2" name="Title 1"/>
          <p:cNvSpPr>
            <a:spLocks noGrp="1"/>
          </p:cNvSpPr>
          <p:nvPr>
            <p:ph type="title"/>
          </p:nvPr>
        </p:nvSpPr>
        <p:spPr>
          <a:xfrm>
            <a:off x="371357" y="1088020"/>
            <a:ext cx="5334000" cy="1678329"/>
          </a:xfrm>
        </p:spPr>
        <p:txBody>
          <a:bodyPr>
            <a:noAutofit/>
          </a:bodyPr>
          <a:lstStyle>
            <a:lvl1pPr>
              <a:defRPr sz="5400"/>
            </a:lvl1pPr>
          </a:lstStyle>
          <a:p>
            <a:r>
              <a:rPr lang="en-US" dirty="0"/>
              <a:t>Click to edit Master title style</a:t>
            </a:r>
            <a:endParaRPr lang="id-ID" dirty="0"/>
          </a:p>
        </p:txBody>
      </p:sp>
    </p:spTree>
    <p:extLst>
      <p:ext uri="{BB962C8B-B14F-4D97-AF65-F5344CB8AC3E}">
        <p14:creationId xmlns:p14="http://schemas.microsoft.com/office/powerpoint/2010/main" val="811324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371357" y="1088020"/>
            <a:ext cx="5334000" cy="1678329"/>
          </a:xfrm>
        </p:spPr>
        <p:txBody>
          <a:bodyPr>
            <a:noAutofit/>
          </a:bodyPr>
          <a:lstStyle>
            <a:lvl1pPr>
              <a:defRPr sz="5400"/>
            </a:lvl1pPr>
          </a:lstStyle>
          <a:p>
            <a:r>
              <a:rPr lang="en-US" dirty="0"/>
              <a:t>Click to edit Master title style</a:t>
            </a:r>
            <a:endParaRPr lang="id-ID" dirty="0"/>
          </a:p>
        </p:txBody>
      </p:sp>
      <p:sp>
        <p:nvSpPr>
          <p:cNvPr id="4" name="Chart Placeholder 3"/>
          <p:cNvSpPr>
            <a:spLocks noGrp="1"/>
          </p:cNvSpPr>
          <p:nvPr>
            <p:ph type="chart" sz="quarter" idx="10"/>
          </p:nvPr>
        </p:nvSpPr>
        <p:spPr>
          <a:xfrm>
            <a:off x="5232400" y="1269682"/>
            <a:ext cx="6370638" cy="4582477"/>
          </a:xfrm>
        </p:spPr>
        <p:txBody>
          <a:bodyPr/>
          <a:lstStyle/>
          <a:p>
            <a:endParaRPr lang="id-ID"/>
          </a:p>
        </p:txBody>
      </p:sp>
    </p:spTree>
    <p:extLst>
      <p:ext uri="{BB962C8B-B14F-4D97-AF65-F5344CB8AC3E}">
        <p14:creationId xmlns:p14="http://schemas.microsoft.com/office/powerpoint/2010/main" val="3448196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Content with Pictur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4732113" y="0"/>
            <a:ext cx="7459887" cy="6875733"/>
          </a:xfrm>
          <a:custGeom>
            <a:avLst/>
            <a:gdLst>
              <a:gd name="connsiteX0" fmla="*/ 2702830 w 7459887"/>
              <a:gd name="connsiteY0" fmla="*/ 0 h 6875733"/>
              <a:gd name="connsiteX1" fmla="*/ 3878487 w 7459887"/>
              <a:gd name="connsiteY1" fmla="*/ 0 h 6875733"/>
              <a:gd name="connsiteX2" fmla="*/ 7459887 w 7459887"/>
              <a:gd name="connsiteY2" fmla="*/ 0 h 6875733"/>
              <a:gd name="connsiteX3" fmla="*/ 7459887 w 7459887"/>
              <a:gd name="connsiteY3" fmla="*/ 6875733 h 6875733"/>
              <a:gd name="connsiteX4" fmla="*/ 4755465 w 7459887"/>
              <a:gd name="connsiteY4" fmla="*/ 6875733 h 6875733"/>
              <a:gd name="connsiteX5" fmla="*/ 3878487 w 7459887"/>
              <a:gd name="connsiteY5" fmla="*/ 6875733 h 6875733"/>
              <a:gd name="connsiteX6" fmla="*/ 0 w 7459887"/>
              <a:gd name="connsiteY6" fmla="*/ 6875733 h 6875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9887" h="6875733">
                <a:moveTo>
                  <a:pt x="2702830" y="0"/>
                </a:moveTo>
                <a:lnTo>
                  <a:pt x="3878487" y="0"/>
                </a:lnTo>
                <a:lnTo>
                  <a:pt x="7459887" y="0"/>
                </a:lnTo>
                <a:lnTo>
                  <a:pt x="7459887" y="6875733"/>
                </a:lnTo>
                <a:lnTo>
                  <a:pt x="4755465" y="6875733"/>
                </a:lnTo>
                <a:lnTo>
                  <a:pt x="3878487" y="6875733"/>
                </a:lnTo>
                <a:lnTo>
                  <a:pt x="0" y="6875733"/>
                </a:lnTo>
                <a:close/>
              </a:path>
            </a:pathLst>
          </a:custGeom>
        </p:spPr>
        <p:txBody>
          <a:bodyPr wrap="square">
            <a:noAutofit/>
          </a:bodyPr>
          <a:lstStyle/>
          <a:p>
            <a:endParaRPr lang="id-ID"/>
          </a:p>
        </p:txBody>
      </p:sp>
      <p:sp>
        <p:nvSpPr>
          <p:cNvPr id="2" name="Title 1"/>
          <p:cNvSpPr>
            <a:spLocks noGrp="1"/>
          </p:cNvSpPr>
          <p:nvPr>
            <p:ph type="title"/>
          </p:nvPr>
        </p:nvSpPr>
        <p:spPr>
          <a:xfrm>
            <a:off x="6858000" y="1088020"/>
            <a:ext cx="5334000" cy="1678329"/>
          </a:xfrm>
        </p:spPr>
        <p:txBody>
          <a:bodyPr>
            <a:noAutofit/>
          </a:bodyPr>
          <a:lstStyle>
            <a:lvl1pPr>
              <a:defRPr sz="5400"/>
            </a:lvl1pPr>
          </a:lstStyle>
          <a:p>
            <a:r>
              <a:rPr lang="en-US" dirty="0"/>
              <a:t>Click to edit Master title style</a:t>
            </a:r>
            <a:endParaRPr lang="id-ID" dirty="0"/>
          </a:p>
        </p:txBody>
      </p:sp>
      <p:sp>
        <p:nvSpPr>
          <p:cNvPr id="4" name="Chart Placeholder 3"/>
          <p:cNvSpPr>
            <a:spLocks noGrp="1"/>
          </p:cNvSpPr>
          <p:nvPr>
            <p:ph type="chart" sz="quarter" idx="10"/>
          </p:nvPr>
        </p:nvSpPr>
        <p:spPr>
          <a:xfrm>
            <a:off x="372000" y="1269682"/>
            <a:ext cx="6064491" cy="4582477"/>
          </a:xfrm>
        </p:spPr>
        <p:txBody>
          <a:bodyPr/>
          <a:lstStyle/>
          <a:p>
            <a:endParaRPr lang="id-ID"/>
          </a:p>
        </p:txBody>
      </p:sp>
    </p:spTree>
    <p:extLst>
      <p:ext uri="{BB962C8B-B14F-4D97-AF65-F5344CB8AC3E}">
        <p14:creationId xmlns:p14="http://schemas.microsoft.com/office/powerpoint/2010/main" val="1013782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Pictur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0" y="0"/>
            <a:ext cx="12192000" cy="6858000"/>
          </a:xfrm>
        </p:spPr>
        <p:txBody>
          <a:bodyPr/>
          <a:lstStyle/>
          <a:p>
            <a:endParaRPr lang="id-ID"/>
          </a:p>
        </p:txBody>
      </p:sp>
    </p:spTree>
    <p:extLst>
      <p:ext uri="{BB962C8B-B14F-4D97-AF65-F5344CB8AC3E}">
        <p14:creationId xmlns:p14="http://schemas.microsoft.com/office/powerpoint/2010/main" val="28847870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40C28A-9332-4926-A71B-914213A6B790}" type="datetimeFigureOut">
              <a:rPr lang="id-ID" smtClean="0"/>
              <a:t>20/06/2019</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C74913-FFD0-41FA-92AF-C8230B6A195E}" type="slidenum">
              <a:rPr lang="id-ID" smtClean="0"/>
              <a:t>‹#›</a:t>
            </a:fld>
            <a:endParaRPr lang="id-ID"/>
          </a:p>
        </p:txBody>
      </p:sp>
    </p:spTree>
    <p:extLst>
      <p:ext uri="{BB962C8B-B14F-4D97-AF65-F5344CB8AC3E}">
        <p14:creationId xmlns:p14="http://schemas.microsoft.com/office/powerpoint/2010/main" val="2381654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6" r:id="rId4"/>
    <p:sldLayoutId id="2147483657" r:id="rId5"/>
    <p:sldLayoutId id="2147483659"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a:stretch>
            <a:fillRect/>
          </a:stretch>
        </p:blipFill>
        <p:spPr/>
      </p:pic>
      <p:sp>
        <p:nvSpPr>
          <p:cNvPr id="15" name="Rectangle 14"/>
          <p:cNvSpPr/>
          <p:nvPr/>
        </p:nvSpPr>
        <p:spPr>
          <a:xfrm>
            <a:off x="0" y="3175"/>
            <a:ext cx="12192000" cy="6858000"/>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Freeform 9"/>
          <p:cNvSpPr>
            <a:spLocks/>
          </p:cNvSpPr>
          <p:nvPr/>
        </p:nvSpPr>
        <p:spPr bwMode="auto">
          <a:xfrm>
            <a:off x="3175" y="3175"/>
            <a:ext cx="4487863" cy="6858000"/>
          </a:xfrm>
          <a:custGeom>
            <a:avLst/>
            <a:gdLst>
              <a:gd name="T0" fmla="*/ 2827 w 2827"/>
              <a:gd name="T1" fmla="*/ 0 h 4320"/>
              <a:gd name="T2" fmla="*/ 1698 w 2827"/>
              <a:gd name="T3" fmla="*/ 0 h 4320"/>
              <a:gd name="T4" fmla="*/ 0 w 2827"/>
              <a:gd name="T5" fmla="*/ 4320 h 4320"/>
              <a:gd name="T6" fmla="*/ 1127 w 2827"/>
              <a:gd name="T7" fmla="*/ 4320 h 4320"/>
              <a:gd name="T8" fmla="*/ 2827 w 2827"/>
              <a:gd name="T9" fmla="*/ 0 h 4320"/>
            </a:gdLst>
            <a:ahLst/>
            <a:cxnLst>
              <a:cxn ang="0">
                <a:pos x="T0" y="T1"/>
              </a:cxn>
              <a:cxn ang="0">
                <a:pos x="T2" y="T3"/>
              </a:cxn>
              <a:cxn ang="0">
                <a:pos x="T4" y="T5"/>
              </a:cxn>
              <a:cxn ang="0">
                <a:pos x="T6" y="T7"/>
              </a:cxn>
              <a:cxn ang="0">
                <a:pos x="T8" y="T9"/>
              </a:cxn>
            </a:cxnLst>
            <a:rect l="0" t="0" r="r" b="b"/>
            <a:pathLst>
              <a:path w="2827" h="4320">
                <a:moveTo>
                  <a:pt x="2827" y="0"/>
                </a:moveTo>
                <a:lnTo>
                  <a:pt x="1698" y="0"/>
                </a:lnTo>
                <a:lnTo>
                  <a:pt x="0" y="4320"/>
                </a:lnTo>
                <a:lnTo>
                  <a:pt x="1127" y="4320"/>
                </a:lnTo>
                <a:lnTo>
                  <a:pt x="2827" y="0"/>
                </a:lnTo>
                <a:close/>
              </a:path>
            </a:pathLst>
          </a:custGeom>
          <a:solidFill>
            <a:schemeClr val="bg2">
              <a:alpha val="45000"/>
            </a:schemeClr>
          </a:solidFill>
          <a:ln>
            <a:noFill/>
          </a:ln>
        </p:spPr>
        <p:txBody>
          <a:bodyPr vert="horz" wrap="square" lIns="91440" tIns="45720" rIns="91440" bIns="45720" numCol="1" anchor="t" anchorCtr="0" compatLnSpc="1">
            <a:prstTxWarp prst="textNoShape">
              <a:avLst/>
            </a:prstTxWarp>
          </a:bodyPr>
          <a:lstStyle/>
          <a:p>
            <a:endParaRPr lang="id-ID"/>
          </a:p>
        </p:txBody>
      </p:sp>
      <p:sp>
        <p:nvSpPr>
          <p:cNvPr id="2" name="Title 1"/>
          <p:cNvSpPr>
            <a:spLocks noGrp="1"/>
          </p:cNvSpPr>
          <p:nvPr>
            <p:ph type="ctrTitle"/>
          </p:nvPr>
        </p:nvSpPr>
        <p:spPr/>
        <p:txBody>
          <a:bodyPr/>
          <a:lstStyle/>
          <a:p>
            <a:pPr algn="l"/>
            <a:r>
              <a:rPr lang="en-US" dirty="0" smtClean="0">
                <a:solidFill>
                  <a:schemeClr val="bg2"/>
                </a:solidFill>
                <a:latin typeface="Nexa Bold" panose="02000000000000000000" pitchFamily="50" charset="0"/>
              </a:rPr>
              <a:t>TITLE OF PPT</a:t>
            </a:r>
            <a:endParaRPr lang="id-ID" dirty="0">
              <a:solidFill>
                <a:schemeClr val="bg2"/>
              </a:solidFill>
              <a:latin typeface="Nexa Bold" panose="02000000000000000000" pitchFamily="50" charset="0"/>
            </a:endParaRPr>
          </a:p>
        </p:txBody>
      </p:sp>
      <p:sp>
        <p:nvSpPr>
          <p:cNvPr id="8" name="Subtitle 7"/>
          <p:cNvSpPr>
            <a:spLocks noGrp="1"/>
          </p:cNvSpPr>
          <p:nvPr>
            <p:ph type="subTitle" idx="1"/>
          </p:nvPr>
        </p:nvSpPr>
        <p:spPr/>
        <p:txBody>
          <a:bodyPr/>
          <a:lstStyle/>
          <a:p>
            <a:pPr algn="l"/>
            <a:r>
              <a:rPr lang="en-US" dirty="0" smtClean="0">
                <a:solidFill>
                  <a:schemeClr val="bg2"/>
                </a:solidFill>
              </a:rPr>
              <a:t>SUB TITLE GOES HERE</a:t>
            </a:r>
            <a:endParaRPr lang="id-ID" dirty="0">
              <a:solidFill>
                <a:schemeClr val="bg2"/>
              </a:solidFill>
            </a:endParaRPr>
          </a:p>
        </p:txBody>
      </p:sp>
    </p:spTree>
    <p:extLst>
      <p:ext uri="{BB962C8B-B14F-4D97-AF65-F5344CB8AC3E}">
        <p14:creationId xmlns:p14="http://schemas.microsoft.com/office/powerpoint/2010/main" val="849652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down)">
                                      <p:cBhvr>
                                        <p:cTn id="11" dur="500"/>
                                        <p:tgtEl>
                                          <p:spTgt spid="13"/>
                                        </p:tgtEl>
                                      </p:cBhvr>
                                    </p:animEffect>
                                  </p:childTnLst>
                                </p:cTn>
                              </p:par>
                            </p:childTnLst>
                          </p:cTn>
                        </p:par>
                        <p:par>
                          <p:cTn id="12" fill="hold">
                            <p:stCondLst>
                              <p:cond delay="1000"/>
                            </p:stCondLst>
                            <p:childTnLst>
                              <p:par>
                                <p:cTn id="13" presetID="2" presetClass="entr" presetSubtype="8" fill="hold" grpId="0" nodeType="after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0-#ppt_w/2"/>
                                          </p:val>
                                        </p:tav>
                                        <p:tav tm="100000">
                                          <p:val>
                                            <p:strVal val="#ppt_x"/>
                                          </p:val>
                                        </p:tav>
                                      </p:tavLst>
                                    </p:anim>
                                    <p:anim calcmode="lin" valueType="num">
                                      <p:cBhvr additive="base">
                                        <p:cTn id="16" dur="500" fill="hold"/>
                                        <p:tgtEl>
                                          <p:spTgt spid="2"/>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2" presetClass="entr" presetSubtype="8" fill="hold" grpId="0" nodeType="afterEffect">
                                  <p:stCondLst>
                                    <p:cond delay="0"/>
                                  </p:stCondLst>
                                  <p:childTnLst>
                                    <p:set>
                                      <p:cBhvr>
                                        <p:cTn id="19" dur="1" fill="hold">
                                          <p:stCondLst>
                                            <p:cond delay="0"/>
                                          </p:stCondLst>
                                        </p:cTn>
                                        <p:tgtEl>
                                          <p:spTgt spid="8">
                                            <p:txEl>
                                              <p:pRg st="0" end="0"/>
                                            </p:txEl>
                                          </p:spTgt>
                                        </p:tgtEl>
                                        <p:attrNameLst>
                                          <p:attrName>style.visibility</p:attrName>
                                        </p:attrNameLst>
                                      </p:cBhvr>
                                      <p:to>
                                        <p:strVal val="visible"/>
                                      </p:to>
                                    </p:set>
                                    <p:anim calcmode="lin" valueType="num">
                                      <p:cBhvr additive="base">
                                        <p:cTn id="20"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3" grpId="0" animBg="1"/>
      <p:bldP spid="2" grpId="0"/>
      <p:bldP spid="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3" name="Picture Placeholder 2"/>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10241" r="10241"/>
          <a:stretch>
            <a:fillRect/>
          </a:stretch>
        </p:blipFill>
        <p:spPr/>
      </p:pic>
      <p:sp>
        <p:nvSpPr>
          <p:cNvPr id="12" name="Title 1"/>
          <p:cNvSpPr txBox="1">
            <a:spLocks/>
          </p:cNvSpPr>
          <p:nvPr/>
        </p:nvSpPr>
        <p:spPr>
          <a:xfrm>
            <a:off x="5329177" y="3940600"/>
            <a:ext cx="9144000" cy="240241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ts val="9600"/>
              </a:lnSpc>
            </a:pPr>
            <a:r>
              <a:rPr lang="id-ID" sz="9600" dirty="0">
                <a:solidFill>
                  <a:schemeClr val="bg2"/>
                </a:solidFill>
                <a:latin typeface="Nexa Bold" panose="02000000000000000000" pitchFamily="50" charset="0"/>
              </a:rPr>
              <a:t>Section</a:t>
            </a:r>
          </a:p>
          <a:p>
            <a:pPr>
              <a:lnSpc>
                <a:spcPts val="9600"/>
              </a:lnSpc>
            </a:pPr>
            <a:r>
              <a:rPr lang="id-ID" sz="9600" dirty="0">
                <a:solidFill>
                  <a:schemeClr val="bg2"/>
                </a:solidFill>
                <a:latin typeface="Nexa Bold" panose="02000000000000000000" pitchFamily="50" charset="0"/>
              </a:rPr>
              <a:t>Break</a:t>
            </a:r>
          </a:p>
        </p:txBody>
      </p:sp>
      <p:sp>
        <p:nvSpPr>
          <p:cNvPr id="18" name="Line 5"/>
          <p:cNvSpPr>
            <a:spLocks noChangeShapeType="1"/>
          </p:cNvSpPr>
          <p:nvPr/>
        </p:nvSpPr>
        <p:spPr bwMode="auto">
          <a:xfrm flipH="1">
            <a:off x="7113632" y="3175"/>
            <a:ext cx="1601878" cy="4071113"/>
          </a:xfrm>
          <a:prstGeom prst="line">
            <a:avLst/>
          </a:prstGeom>
          <a:noFill/>
          <a:ln w="25400" cap="flat">
            <a:solidFill>
              <a:schemeClr val="bg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d-ID"/>
          </a:p>
        </p:txBody>
      </p:sp>
      <p:sp>
        <p:nvSpPr>
          <p:cNvPr id="19" name="Line 5"/>
          <p:cNvSpPr>
            <a:spLocks noChangeShapeType="1"/>
          </p:cNvSpPr>
          <p:nvPr/>
        </p:nvSpPr>
        <p:spPr bwMode="auto">
          <a:xfrm flipH="1">
            <a:off x="6012826" y="6343015"/>
            <a:ext cx="202633" cy="514985"/>
          </a:xfrm>
          <a:prstGeom prst="line">
            <a:avLst/>
          </a:prstGeom>
          <a:noFill/>
          <a:ln w="25400" cap="flat">
            <a:solidFill>
              <a:schemeClr val="bg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d-ID"/>
          </a:p>
        </p:txBody>
      </p:sp>
    </p:spTree>
    <p:extLst>
      <p:ext uri="{BB962C8B-B14F-4D97-AF65-F5344CB8AC3E}">
        <p14:creationId xmlns:p14="http://schemas.microsoft.com/office/powerpoint/2010/main" val="2803448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up)">
                                      <p:cBhvr>
                                        <p:cTn id="7" dur="500"/>
                                        <p:tgtEl>
                                          <p:spTgt spid="18"/>
                                        </p:tgtEl>
                                      </p:cBhvr>
                                    </p:animEffect>
                                  </p:childTnLst>
                                </p:cTn>
                              </p:par>
                              <p:par>
                                <p:cTn id="8" presetID="2" presetClass="entr" presetSubtype="2"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 calcmode="lin" valueType="num">
                                      <p:cBhvr additive="base">
                                        <p:cTn id="10" dur="500" fill="hold"/>
                                        <p:tgtEl>
                                          <p:spTgt spid="12"/>
                                        </p:tgtEl>
                                        <p:attrNameLst>
                                          <p:attrName>ppt_x</p:attrName>
                                        </p:attrNameLst>
                                      </p:cBhvr>
                                      <p:tavLst>
                                        <p:tav tm="0">
                                          <p:val>
                                            <p:strVal val="1+#ppt_w/2"/>
                                          </p:val>
                                        </p:tav>
                                        <p:tav tm="100000">
                                          <p:val>
                                            <p:strVal val="#ppt_x"/>
                                          </p:val>
                                        </p:tav>
                                      </p:tavLst>
                                    </p:anim>
                                    <p:anim calcmode="lin" valueType="num">
                                      <p:cBhvr additive="base">
                                        <p:cTn id="11" dur="500" fill="hold"/>
                                        <p:tgtEl>
                                          <p:spTgt spid="12"/>
                                        </p:tgtEl>
                                        <p:attrNameLst>
                                          <p:attrName>ppt_y</p:attrName>
                                        </p:attrNameLst>
                                      </p:cBhvr>
                                      <p:tavLst>
                                        <p:tav tm="0">
                                          <p:val>
                                            <p:strVal val="#ppt_y"/>
                                          </p:val>
                                        </p:tav>
                                        <p:tav tm="100000">
                                          <p:val>
                                            <p:strVal val="#ppt_y"/>
                                          </p:val>
                                        </p:tav>
                                      </p:tavLst>
                                    </p:anim>
                                  </p:childTnLst>
                                </p:cTn>
                              </p:par>
                            </p:childTnLst>
                          </p:cTn>
                        </p:par>
                        <p:par>
                          <p:cTn id="12" fill="hold">
                            <p:stCondLst>
                              <p:cond delay="500"/>
                            </p:stCondLst>
                            <p:childTnLst>
                              <p:par>
                                <p:cTn id="13" presetID="22" presetClass="entr" presetSubtype="1" fill="hold" grpId="0" nodeType="after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up)">
                                      <p:cBhvr>
                                        <p:cTn id="1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8" grpId="0" animBg="1"/>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b="1" dirty="0"/>
              <a:t>About</a:t>
            </a:r>
            <a:br>
              <a:rPr lang="id-ID" b="1" dirty="0"/>
            </a:br>
            <a:r>
              <a:rPr lang="id-ID" b="1" dirty="0"/>
              <a:t>Us</a:t>
            </a:r>
          </a:p>
        </p:txBody>
      </p:sp>
      <p:sp>
        <p:nvSpPr>
          <p:cNvPr id="5" name="TextBox 4"/>
          <p:cNvSpPr txBox="1"/>
          <p:nvPr/>
        </p:nvSpPr>
        <p:spPr>
          <a:xfrm>
            <a:off x="7143058" y="3877518"/>
            <a:ext cx="4466349" cy="2354491"/>
          </a:xfrm>
          <a:prstGeom prst="rect">
            <a:avLst/>
          </a:prstGeom>
          <a:noFill/>
        </p:spPr>
        <p:txBody>
          <a:bodyPr wrap="square" rtlCol="0">
            <a:spAutoFit/>
          </a:bodyPr>
          <a:lstStyle/>
          <a:p>
            <a:pPr algn="just">
              <a:lnSpc>
                <a:spcPct val="150000"/>
              </a:lnSpc>
            </a:pPr>
            <a:r>
              <a:rPr lang="id-ID" sz="1400" b="1" dirty="0"/>
              <a:t>Suitable for all categories business and personal presentation,</a:t>
            </a:r>
            <a:r>
              <a:rPr lang="id-ID" sz="1400" dirty="0"/>
              <a:t> eaque ipsa quae ab illo inventore veritatis et quasi architecto beatae vitae dicta sunt explicabo. Suitable for all categories business and personal presentation</a:t>
            </a:r>
            <a:r>
              <a:rPr lang="id-ID" sz="1400" b="1" dirty="0"/>
              <a:t>,</a:t>
            </a:r>
            <a:r>
              <a:rPr lang="id-ID" sz="1400" dirty="0"/>
              <a:t> eaque ipsa quae ab illo eaque ipsa quae ab illo inventore veritatis et quasi architecto beatae vitae dicta sunt explicabo. </a:t>
            </a:r>
            <a:endParaRPr lang="en-US" sz="1400" dirty="0"/>
          </a:p>
        </p:txBody>
      </p:sp>
      <p:pic>
        <p:nvPicPr>
          <p:cNvPr id="7" name="Picture Placeholder 6"/>
          <p:cNvPicPr>
            <a:picLocks noGrp="1" noChangeAspect="1"/>
          </p:cNvPicPr>
          <p:nvPr>
            <p:ph type="pic" sz="quarter" idx="13"/>
          </p:nvPr>
        </p:nvPicPr>
        <p:blipFill rotWithShape="1">
          <a:blip r:embed="rId2">
            <a:extLst>
              <a:ext uri="{28A0092B-C50C-407E-A947-70E740481C1C}">
                <a14:useLocalDpi xmlns:a14="http://schemas.microsoft.com/office/drawing/2010/main" val="0"/>
              </a:ext>
            </a:extLst>
          </a:blip>
          <a:srcRect l="1640" r="30472"/>
          <a:stretch/>
        </p:blipFill>
        <p:spPr/>
      </p:pic>
    </p:spTree>
    <p:extLst>
      <p:ext uri="{BB962C8B-B14F-4D97-AF65-F5344CB8AC3E}">
        <p14:creationId xmlns:p14="http://schemas.microsoft.com/office/powerpoint/2010/main" val="2739461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0-#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71357" y="1441984"/>
            <a:ext cx="5334000" cy="1678329"/>
          </a:xfrm>
        </p:spPr>
        <p:txBody>
          <a:bodyPr/>
          <a:lstStyle/>
          <a:p>
            <a:r>
              <a:rPr lang="en-US" b="1" dirty="0" smtClean="0"/>
              <a:t>HEADING</a:t>
            </a:r>
            <a:endParaRPr lang="id-ID" b="1" dirty="0"/>
          </a:p>
        </p:txBody>
      </p:sp>
      <p:sp>
        <p:nvSpPr>
          <p:cNvPr id="7" name="TextBox 6"/>
          <p:cNvSpPr txBox="1"/>
          <p:nvPr/>
        </p:nvSpPr>
        <p:spPr>
          <a:xfrm>
            <a:off x="371357" y="2966413"/>
            <a:ext cx="4109203" cy="2677656"/>
          </a:xfrm>
          <a:prstGeom prst="rect">
            <a:avLst/>
          </a:prstGeom>
          <a:noFill/>
        </p:spPr>
        <p:txBody>
          <a:bodyPr wrap="square" rtlCol="0">
            <a:spAutoFit/>
          </a:bodyPr>
          <a:lstStyle/>
          <a:p>
            <a:pPr algn="just">
              <a:lnSpc>
                <a:spcPct val="150000"/>
              </a:lnSpc>
            </a:pPr>
            <a:r>
              <a:rPr lang="id-ID" sz="1400" b="1" dirty="0"/>
              <a:t>Suitable for all categories business and personal presentation,</a:t>
            </a:r>
            <a:r>
              <a:rPr lang="id-ID" sz="1400" dirty="0"/>
              <a:t> eaque ipsa quae ab illo inventore veritatis et quasi architecto beatae vitae dicta sunt explicabo. Suitable for all categories business and personal presentation</a:t>
            </a:r>
            <a:r>
              <a:rPr lang="id-ID" sz="1400" b="1" dirty="0"/>
              <a:t>,</a:t>
            </a:r>
            <a:r>
              <a:rPr lang="id-ID" sz="1400" dirty="0"/>
              <a:t> eaque ipsa quae ab illo eaque ipsa quae ab illo inventore veritatis et quasi architecto beatae vitae dicta sunt explicabo. </a:t>
            </a:r>
            <a:endParaRPr lang="en-US" sz="1400" dirty="0"/>
          </a:p>
        </p:txBody>
      </p:sp>
      <p:graphicFrame>
        <p:nvGraphicFramePr>
          <p:cNvPr id="14" name="Chart Placeholder 13"/>
          <p:cNvGraphicFramePr>
            <a:graphicFrameLocks noGrp="1"/>
          </p:cNvGraphicFramePr>
          <p:nvPr>
            <p:ph type="chart" sz="quarter" idx="10"/>
            <p:extLst>
              <p:ext uri="{D42A27DB-BD31-4B8C-83A1-F6EECF244321}">
                <p14:modId xmlns:p14="http://schemas.microsoft.com/office/powerpoint/2010/main" val="2477912671"/>
              </p:ext>
            </p:extLst>
          </p:nvPr>
        </p:nvGraphicFramePr>
        <p:xfrm>
          <a:off x="5069840" y="1270000"/>
          <a:ext cx="6370638" cy="47548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89889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1+#ppt_w/2"/>
                                          </p:val>
                                        </p:tav>
                                        <p:tav tm="100000">
                                          <p:val>
                                            <p:strVal val="#ppt_x"/>
                                          </p:val>
                                        </p:tav>
                                      </p:tavLst>
                                    </p:anim>
                                    <p:anim calcmode="lin" valueType="num">
                                      <p:cBhvr additive="base">
                                        <p:cTn id="13" dur="500" fill="hold"/>
                                        <p:tgtEl>
                                          <p:spTgt spid="7"/>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14">
                                            <p:graphicEl>
                                              <a:chart seriesIdx="-3" categoryIdx="-3" bldStep="gridLegend"/>
                                            </p:graphicEl>
                                          </p:spTgt>
                                        </p:tgtEl>
                                        <p:attrNameLst>
                                          <p:attrName>style.visibility</p:attrName>
                                        </p:attrNameLst>
                                      </p:cBhvr>
                                      <p:to>
                                        <p:strVal val="visible"/>
                                      </p:to>
                                    </p:set>
                                    <p:animEffect transition="in" filter="wipe(left)">
                                      <p:cBhvr>
                                        <p:cTn id="17" dur="500"/>
                                        <p:tgtEl>
                                          <p:spTgt spid="14">
                                            <p:graphicEl>
                                              <a:chart seriesIdx="-3" categoryIdx="-3" bldStep="gridLegend"/>
                                            </p:graphicEl>
                                          </p:spTgt>
                                        </p:tgtEl>
                                      </p:cBhvr>
                                    </p:animEffect>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14">
                                            <p:graphicEl>
                                              <a:chart seriesIdx="0" categoryIdx="0" bldStep="ptInSeries"/>
                                            </p:graphicEl>
                                          </p:spTgt>
                                        </p:tgtEl>
                                        <p:attrNameLst>
                                          <p:attrName>style.visibility</p:attrName>
                                        </p:attrNameLst>
                                      </p:cBhvr>
                                      <p:to>
                                        <p:strVal val="visible"/>
                                      </p:to>
                                    </p:set>
                                    <p:animEffect transition="in" filter="wipe(left)">
                                      <p:cBhvr>
                                        <p:cTn id="21" dur="500"/>
                                        <p:tgtEl>
                                          <p:spTgt spid="14">
                                            <p:graphicEl>
                                              <a:chart seriesIdx="0" categoryIdx="0" bldStep="ptInSeries"/>
                                            </p:graphicEl>
                                          </p:spTgt>
                                        </p:tgtEl>
                                      </p:cBhvr>
                                    </p:animEffect>
                                  </p:childTnLst>
                                </p:cTn>
                              </p:par>
                            </p:childTnLst>
                          </p:cTn>
                        </p:par>
                        <p:par>
                          <p:cTn id="22" fill="hold">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14">
                                            <p:graphicEl>
                                              <a:chart seriesIdx="0" categoryIdx="1" bldStep="ptInSeries"/>
                                            </p:graphicEl>
                                          </p:spTgt>
                                        </p:tgtEl>
                                        <p:attrNameLst>
                                          <p:attrName>style.visibility</p:attrName>
                                        </p:attrNameLst>
                                      </p:cBhvr>
                                      <p:to>
                                        <p:strVal val="visible"/>
                                      </p:to>
                                    </p:set>
                                    <p:animEffect transition="in" filter="wipe(left)">
                                      <p:cBhvr>
                                        <p:cTn id="25" dur="500"/>
                                        <p:tgtEl>
                                          <p:spTgt spid="14">
                                            <p:graphicEl>
                                              <a:chart seriesIdx="0" categoryIdx="1" bldStep="ptInSeries"/>
                                            </p:graphicEl>
                                          </p:spTgt>
                                        </p:tgtEl>
                                      </p:cBhvr>
                                    </p:animEffect>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14">
                                            <p:graphicEl>
                                              <a:chart seriesIdx="0" categoryIdx="2" bldStep="ptInSeries"/>
                                            </p:graphicEl>
                                          </p:spTgt>
                                        </p:tgtEl>
                                        <p:attrNameLst>
                                          <p:attrName>style.visibility</p:attrName>
                                        </p:attrNameLst>
                                      </p:cBhvr>
                                      <p:to>
                                        <p:strVal val="visible"/>
                                      </p:to>
                                    </p:set>
                                    <p:animEffect transition="in" filter="wipe(left)">
                                      <p:cBhvr>
                                        <p:cTn id="29" dur="500"/>
                                        <p:tgtEl>
                                          <p:spTgt spid="14">
                                            <p:graphicEl>
                                              <a:chart seriesIdx="0" categoryIdx="2" bldStep="ptInSeries"/>
                                            </p:graphicEl>
                                          </p:spTgt>
                                        </p:tgtEl>
                                      </p:cBhvr>
                                    </p:animEffect>
                                  </p:childTnLst>
                                </p:cTn>
                              </p:par>
                            </p:childTnLst>
                          </p:cTn>
                        </p:par>
                        <p:par>
                          <p:cTn id="30" fill="hold">
                            <p:stCondLst>
                              <p:cond delay="3000"/>
                            </p:stCondLst>
                            <p:childTnLst>
                              <p:par>
                                <p:cTn id="31" presetID="22" presetClass="entr" presetSubtype="8" fill="hold" grpId="0" nodeType="afterEffect">
                                  <p:stCondLst>
                                    <p:cond delay="0"/>
                                  </p:stCondLst>
                                  <p:childTnLst>
                                    <p:set>
                                      <p:cBhvr>
                                        <p:cTn id="32" dur="1" fill="hold">
                                          <p:stCondLst>
                                            <p:cond delay="0"/>
                                          </p:stCondLst>
                                        </p:cTn>
                                        <p:tgtEl>
                                          <p:spTgt spid="14">
                                            <p:graphicEl>
                                              <a:chart seriesIdx="0" categoryIdx="3" bldStep="ptInSeries"/>
                                            </p:graphicEl>
                                          </p:spTgt>
                                        </p:tgtEl>
                                        <p:attrNameLst>
                                          <p:attrName>style.visibility</p:attrName>
                                        </p:attrNameLst>
                                      </p:cBhvr>
                                      <p:to>
                                        <p:strVal val="visible"/>
                                      </p:to>
                                    </p:set>
                                    <p:animEffect transition="in" filter="wipe(left)">
                                      <p:cBhvr>
                                        <p:cTn id="33" dur="500"/>
                                        <p:tgtEl>
                                          <p:spTgt spid="14">
                                            <p:graphicEl>
                                              <a:chart seriesIdx="0" categoryIdx="3" bldStep="ptInSeries"/>
                                            </p:graphicEl>
                                          </p:spTgt>
                                        </p:tgtEl>
                                      </p:cBhvr>
                                    </p:animEffect>
                                  </p:childTnLst>
                                </p:cTn>
                              </p:par>
                            </p:childTnLst>
                          </p:cTn>
                        </p:par>
                        <p:par>
                          <p:cTn id="34" fill="hold">
                            <p:stCondLst>
                              <p:cond delay="3500"/>
                            </p:stCondLst>
                            <p:childTnLst>
                              <p:par>
                                <p:cTn id="35" presetID="22" presetClass="entr" presetSubtype="8" fill="hold" grpId="0" nodeType="afterEffect">
                                  <p:stCondLst>
                                    <p:cond delay="0"/>
                                  </p:stCondLst>
                                  <p:childTnLst>
                                    <p:set>
                                      <p:cBhvr>
                                        <p:cTn id="36" dur="1" fill="hold">
                                          <p:stCondLst>
                                            <p:cond delay="0"/>
                                          </p:stCondLst>
                                        </p:cTn>
                                        <p:tgtEl>
                                          <p:spTgt spid="14">
                                            <p:graphicEl>
                                              <a:chart seriesIdx="0" categoryIdx="4" bldStep="ptInSeries"/>
                                            </p:graphicEl>
                                          </p:spTgt>
                                        </p:tgtEl>
                                        <p:attrNameLst>
                                          <p:attrName>style.visibility</p:attrName>
                                        </p:attrNameLst>
                                      </p:cBhvr>
                                      <p:to>
                                        <p:strVal val="visible"/>
                                      </p:to>
                                    </p:set>
                                    <p:animEffect transition="in" filter="wipe(left)">
                                      <p:cBhvr>
                                        <p:cTn id="37" dur="500"/>
                                        <p:tgtEl>
                                          <p:spTgt spid="14">
                                            <p:graphicEl>
                                              <a:chart seriesIdx="0" categoryIdx="4" bldStep="ptInSeries"/>
                                            </p:graphicEl>
                                          </p:spTgt>
                                        </p:tgtEl>
                                      </p:cBhvr>
                                    </p:animEffect>
                                  </p:childTnLst>
                                </p:cTn>
                              </p:par>
                            </p:childTnLst>
                          </p:cTn>
                        </p:par>
                        <p:par>
                          <p:cTn id="38" fill="hold">
                            <p:stCondLst>
                              <p:cond delay="4000"/>
                            </p:stCondLst>
                            <p:childTnLst>
                              <p:par>
                                <p:cTn id="39" presetID="22" presetClass="entr" presetSubtype="8" fill="hold" grpId="0" nodeType="afterEffect">
                                  <p:stCondLst>
                                    <p:cond delay="0"/>
                                  </p:stCondLst>
                                  <p:childTnLst>
                                    <p:set>
                                      <p:cBhvr>
                                        <p:cTn id="40" dur="1" fill="hold">
                                          <p:stCondLst>
                                            <p:cond delay="0"/>
                                          </p:stCondLst>
                                        </p:cTn>
                                        <p:tgtEl>
                                          <p:spTgt spid="14">
                                            <p:graphicEl>
                                              <a:chart seriesIdx="1" categoryIdx="0" bldStep="ptInSeries"/>
                                            </p:graphicEl>
                                          </p:spTgt>
                                        </p:tgtEl>
                                        <p:attrNameLst>
                                          <p:attrName>style.visibility</p:attrName>
                                        </p:attrNameLst>
                                      </p:cBhvr>
                                      <p:to>
                                        <p:strVal val="visible"/>
                                      </p:to>
                                    </p:set>
                                    <p:animEffect transition="in" filter="wipe(left)">
                                      <p:cBhvr>
                                        <p:cTn id="41" dur="500"/>
                                        <p:tgtEl>
                                          <p:spTgt spid="14">
                                            <p:graphicEl>
                                              <a:chart seriesIdx="1" categoryIdx="0" bldStep="ptInSeries"/>
                                            </p:graphicEl>
                                          </p:spTgt>
                                        </p:tgtEl>
                                      </p:cBhvr>
                                    </p:animEffect>
                                  </p:childTnLst>
                                </p:cTn>
                              </p:par>
                            </p:childTnLst>
                          </p:cTn>
                        </p:par>
                        <p:par>
                          <p:cTn id="42" fill="hold">
                            <p:stCondLst>
                              <p:cond delay="4500"/>
                            </p:stCondLst>
                            <p:childTnLst>
                              <p:par>
                                <p:cTn id="43" presetID="22" presetClass="entr" presetSubtype="8" fill="hold" grpId="0" nodeType="afterEffect">
                                  <p:stCondLst>
                                    <p:cond delay="0"/>
                                  </p:stCondLst>
                                  <p:childTnLst>
                                    <p:set>
                                      <p:cBhvr>
                                        <p:cTn id="44" dur="1" fill="hold">
                                          <p:stCondLst>
                                            <p:cond delay="0"/>
                                          </p:stCondLst>
                                        </p:cTn>
                                        <p:tgtEl>
                                          <p:spTgt spid="14">
                                            <p:graphicEl>
                                              <a:chart seriesIdx="1" categoryIdx="1" bldStep="ptInSeries"/>
                                            </p:graphicEl>
                                          </p:spTgt>
                                        </p:tgtEl>
                                        <p:attrNameLst>
                                          <p:attrName>style.visibility</p:attrName>
                                        </p:attrNameLst>
                                      </p:cBhvr>
                                      <p:to>
                                        <p:strVal val="visible"/>
                                      </p:to>
                                    </p:set>
                                    <p:animEffect transition="in" filter="wipe(left)">
                                      <p:cBhvr>
                                        <p:cTn id="45" dur="500"/>
                                        <p:tgtEl>
                                          <p:spTgt spid="14">
                                            <p:graphicEl>
                                              <a:chart seriesIdx="1" categoryIdx="1" bldStep="ptInSeries"/>
                                            </p:graphicEl>
                                          </p:spTgt>
                                        </p:tgtEl>
                                      </p:cBhvr>
                                    </p:animEffect>
                                  </p:childTnLst>
                                </p:cTn>
                              </p:par>
                            </p:childTnLst>
                          </p:cTn>
                        </p:par>
                        <p:par>
                          <p:cTn id="46" fill="hold">
                            <p:stCondLst>
                              <p:cond delay="5000"/>
                            </p:stCondLst>
                            <p:childTnLst>
                              <p:par>
                                <p:cTn id="47" presetID="22" presetClass="entr" presetSubtype="8" fill="hold" grpId="0" nodeType="afterEffect">
                                  <p:stCondLst>
                                    <p:cond delay="0"/>
                                  </p:stCondLst>
                                  <p:childTnLst>
                                    <p:set>
                                      <p:cBhvr>
                                        <p:cTn id="48" dur="1" fill="hold">
                                          <p:stCondLst>
                                            <p:cond delay="0"/>
                                          </p:stCondLst>
                                        </p:cTn>
                                        <p:tgtEl>
                                          <p:spTgt spid="14">
                                            <p:graphicEl>
                                              <a:chart seriesIdx="1" categoryIdx="2" bldStep="ptInSeries"/>
                                            </p:graphicEl>
                                          </p:spTgt>
                                        </p:tgtEl>
                                        <p:attrNameLst>
                                          <p:attrName>style.visibility</p:attrName>
                                        </p:attrNameLst>
                                      </p:cBhvr>
                                      <p:to>
                                        <p:strVal val="visible"/>
                                      </p:to>
                                    </p:set>
                                    <p:animEffect transition="in" filter="wipe(left)">
                                      <p:cBhvr>
                                        <p:cTn id="49" dur="500"/>
                                        <p:tgtEl>
                                          <p:spTgt spid="14">
                                            <p:graphicEl>
                                              <a:chart seriesIdx="1" categoryIdx="2" bldStep="ptInSeries"/>
                                            </p:graphicEl>
                                          </p:spTgt>
                                        </p:tgtEl>
                                      </p:cBhvr>
                                    </p:animEffect>
                                  </p:childTnLst>
                                </p:cTn>
                              </p:par>
                            </p:childTnLst>
                          </p:cTn>
                        </p:par>
                        <p:par>
                          <p:cTn id="50" fill="hold">
                            <p:stCondLst>
                              <p:cond delay="5500"/>
                            </p:stCondLst>
                            <p:childTnLst>
                              <p:par>
                                <p:cTn id="51" presetID="22" presetClass="entr" presetSubtype="8" fill="hold" grpId="0" nodeType="afterEffect">
                                  <p:stCondLst>
                                    <p:cond delay="0"/>
                                  </p:stCondLst>
                                  <p:childTnLst>
                                    <p:set>
                                      <p:cBhvr>
                                        <p:cTn id="52" dur="1" fill="hold">
                                          <p:stCondLst>
                                            <p:cond delay="0"/>
                                          </p:stCondLst>
                                        </p:cTn>
                                        <p:tgtEl>
                                          <p:spTgt spid="14">
                                            <p:graphicEl>
                                              <a:chart seriesIdx="1" categoryIdx="3" bldStep="ptInSeries"/>
                                            </p:graphicEl>
                                          </p:spTgt>
                                        </p:tgtEl>
                                        <p:attrNameLst>
                                          <p:attrName>style.visibility</p:attrName>
                                        </p:attrNameLst>
                                      </p:cBhvr>
                                      <p:to>
                                        <p:strVal val="visible"/>
                                      </p:to>
                                    </p:set>
                                    <p:animEffect transition="in" filter="wipe(left)">
                                      <p:cBhvr>
                                        <p:cTn id="53" dur="500"/>
                                        <p:tgtEl>
                                          <p:spTgt spid="14">
                                            <p:graphicEl>
                                              <a:chart seriesIdx="1" categoryIdx="3" bldStep="ptInSeries"/>
                                            </p:graphicEl>
                                          </p:spTgt>
                                        </p:tgtEl>
                                      </p:cBhvr>
                                    </p:animEffect>
                                  </p:childTnLst>
                                </p:cTn>
                              </p:par>
                            </p:childTnLst>
                          </p:cTn>
                        </p:par>
                        <p:par>
                          <p:cTn id="54" fill="hold">
                            <p:stCondLst>
                              <p:cond delay="6000"/>
                            </p:stCondLst>
                            <p:childTnLst>
                              <p:par>
                                <p:cTn id="55" presetID="22" presetClass="entr" presetSubtype="8" fill="hold" grpId="0" nodeType="afterEffect">
                                  <p:stCondLst>
                                    <p:cond delay="0"/>
                                  </p:stCondLst>
                                  <p:childTnLst>
                                    <p:set>
                                      <p:cBhvr>
                                        <p:cTn id="56" dur="1" fill="hold">
                                          <p:stCondLst>
                                            <p:cond delay="0"/>
                                          </p:stCondLst>
                                        </p:cTn>
                                        <p:tgtEl>
                                          <p:spTgt spid="14">
                                            <p:graphicEl>
                                              <a:chart seriesIdx="1" categoryIdx="4" bldStep="ptInSeries"/>
                                            </p:graphicEl>
                                          </p:spTgt>
                                        </p:tgtEl>
                                        <p:attrNameLst>
                                          <p:attrName>style.visibility</p:attrName>
                                        </p:attrNameLst>
                                      </p:cBhvr>
                                      <p:to>
                                        <p:strVal val="visible"/>
                                      </p:to>
                                    </p:set>
                                    <p:animEffect transition="in" filter="wipe(left)">
                                      <p:cBhvr>
                                        <p:cTn id="57" dur="500"/>
                                        <p:tgtEl>
                                          <p:spTgt spid="14">
                                            <p:graphicEl>
                                              <a:chart seriesIdx="1" categoryIdx="4" bldStep="ptIn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Graphic spid="14" grpId="0">
        <p:bldSub>
          <a:bldChart bld="seriesEl"/>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p:cNvPicPr>
            <a:picLocks noGrp="1" noChangeAspect="1"/>
          </p:cNvPicPr>
          <p:nvPr>
            <p:ph type="pic" sz="quarter" idx="13"/>
          </p:nvPr>
        </p:nvPicPr>
        <p:blipFill rotWithShape="1">
          <a:blip r:embed="rId2">
            <a:extLst>
              <a:ext uri="{28A0092B-C50C-407E-A947-70E740481C1C}">
                <a14:useLocalDpi xmlns:a14="http://schemas.microsoft.com/office/drawing/2010/main" val="0"/>
              </a:ext>
            </a:extLst>
          </a:blip>
          <a:srcRect l="25778" r="13192"/>
          <a:stretch/>
        </p:blipFill>
        <p:spPr/>
      </p:pic>
      <p:sp>
        <p:nvSpPr>
          <p:cNvPr id="17" name="Freeform: Shape 16"/>
          <p:cNvSpPr/>
          <p:nvPr/>
        </p:nvSpPr>
        <p:spPr>
          <a:xfrm>
            <a:off x="4732112" y="0"/>
            <a:ext cx="7459887" cy="6875732"/>
          </a:xfrm>
          <a:custGeom>
            <a:avLst/>
            <a:gdLst>
              <a:gd name="connsiteX0" fmla="*/ 2702831 w 7459887"/>
              <a:gd name="connsiteY0" fmla="*/ 0 h 6875732"/>
              <a:gd name="connsiteX1" fmla="*/ 3878487 w 7459887"/>
              <a:gd name="connsiteY1" fmla="*/ 0 h 6875732"/>
              <a:gd name="connsiteX2" fmla="*/ 7459887 w 7459887"/>
              <a:gd name="connsiteY2" fmla="*/ 0 h 6875732"/>
              <a:gd name="connsiteX3" fmla="*/ 7459887 w 7459887"/>
              <a:gd name="connsiteY3" fmla="*/ 6875732 h 6875732"/>
              <a:gd name="connsiteX4" fmla="*/ 4755465 w 7459887"/>
              <a:gd name="connsiteY4" fmla="*/ 6875732 h 6875732"/>
              <a:gd name="connsiteX5" fmla="*/ 3878487 w 7459887"/>
              <a:gd name="connsiteY5" fmla="*/ 6875732 h 6875732"/>
              <a:gd name="connsiteX6" fmla="*/ 0 w 7459887"/>
              <a:gd name="connsiteY6" fmla="*/ 6875732 h 687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9887" h="6875732">
                <a:moveTo>
                  <a:pt x="2702831" y="0"/>
                </a:moveTo>
                <a:lnTo>
                  <a:pt x="3878487" y="0"/>
                </a:lnTo>
                <a:lnTo>
                  <a:pt x="7459887" y="0"/>
                </a:lnTo>
                <a:lnTo>
                  <a:pt x="7459887" y="6875732"/>
                </a:lnTo>
                <a:lnTo>
                  <a:pt x="4755465" y="6875732"/>
                </a:lnTo>
                <a:lnTo>
                  <a:pt x="3878487" y="6875732"/>
                </a:lnTo>
                <a:lnTo>
                  <a:pt x="0" y="6875732"/>
                </a:lnTo>
                <a:close/>
              </a:path>
            </a:pathLst>
          </a:custGeom>
          <a:solidFill>
            <a:schemeClr val="accent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 name="Title 3"/>
          <p:cNvSpPr>
            <a:spLocks noGrp="1"/>
          </p:cNvSpPr>
          <p:nvPr>
            <p:ph type="title"/>
          </p:nvPr>
        </p:nvSpPr>
        <p:spPr>
          <a:xfrm>
            <a:off x="6858000" y="2102748"/>
            <a:ext cx="5334000" cy="1678329"/>
          </a:xfrm>
        </p:spPr>
        <p:txBody>
          <a:bodyPr/>
          <a:lstStyle/>
          <a:p>
            <a:r>
              <a:rPr lang="en-US" b="1" dirty="0" smtClean="0">
                <a:solidFill>
                  <a:schemeClr val="bg2"/>
                </a:solidFill>
              </a:rPr>
              <a:t>HEADING</a:t>
            </a:r>
            <a:endParaRPr lang="id-ID" b="1" dirty="0">
              <a:solidFill>
                <a:schemeClr val="bg2"/>
              </a:solidFill>
            </a:endParaRPr>
          </a:p>
        </p:txBody>
      </p:sp>
      <p:graphicFrame>
        <p:nvGraphicFramePr>
          <p:cNvPr id="9" name="Chart Placeholder 8"/>
          <p:cNvGraphicFramePr>
            <a:graphicFrameLocks noGrp="1"/>
          </p:cNvGraphicFramePr>
          <p:nvPr>
            <p:ph type="chart" sz="quarter" idx="10"/>
            <p:extLst>
              <p:ext uri="{D42A27DB-BD31-4B8C-83A1-F6EECF244321}">
                <p14:modId xmlns:p14="http://schemas.microsoft.com/office/powerpoint/2010/main" val="2959766647"/>
              </p:ext>
            </p:extLst>
          </p:nvPr>
        </p:nvGraphicFramePr>
        <p:xfrm>
          <a:off x="191867" y="1662848"/>
          <a:ext cx="5530816" cy="4178517"/>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858000" y="3281737"/>
            <a:ext cx="4561840" cy="2031325"/>
          </a:xfrm>
          <a:prstGeom prst="rect">
            <a:avLst/>
          </a:prstGeom>
          <a:noFill/>
        </p:spPr>
        <p:txBody>
          <a:bodyPr wrap="square" rtlCol="0">
            <a:spAutoFit/>
          </a:bodyPr>
          <a:lstStyle/>
          <a:p>
            <a:pPr algn="just">
              <a:lnSpc>
                <a:spcPct val="150000"/>
              </a:lnSpc>
            </a:pPr>
            <a:r>
              <a:rPr lang="id-ID" sz="1400" b="1" dirty="0">
                <a:solidFill>
                  <a:schemeClr val="bg2"/>
                </a:solidFill>
              </a:rPr>
              <a:t>Suitable for all categories business and personal presentation,</a:t>
            </a:r>
            <a:r>
              <a:rPr lang="id-ID" sz="1400" dirty="0">
                <a:solidFill>
                  <a:schemeClr val="bg2"/>
                </a:solidFill>
              </a:rPr>
              <a:t> eaque ipsa quae ab illo inventore veritatis et quasi architecto beatae vitae dicta sunt explicabo. eaque ipsa quae ab illo eaque ipsa quae ab illo inventore veritatis et quasi architecto beatae vitae sunt explicabo. </a:t>
            </a:r>
            <a:endParaRPr lang="en-US" sz="1400" dirty="0">
              <a:solidFill>
                <a:schemeClr val="bg2"/>
              </a:solidFill>
            </a:endParaRPr>
          </a:p>
        </p:txBody>
      </p:sp>
      <p:sp>
        <p:nvSpPr>
          <p:cNvPr id="22" name="object 47"/>
          <p:cNvSpPr/>
          <p:nvPr/>
        </p:nvSpPr>
        <p:spPr>
          <a:xfrm>
            <a:off x="2503880" y="1447538"/>
            <a:ext cx="320600" cy="320693"/>
          </a:xfrm>
          <a:custGeom>
            <a:avLst/>
            <a:gdLst/>
            <a:ahLst/>
            <a:cxnLst/>
            <a:rect l="l" t="t" r="r" b="b"/>
            <a:pathLst>
              <a:path w="408165" h="408176">
                <a:moveTo>
                  <a:pt x="408165" y="0"/>
                </a:moveTo>
                <a:lnTo>
                  <a:pt x="0" y="0"/>
                </a:lnTo>
                <a:lnTo>
                  <a:pt x="0" y="408176"/>
                </a:lnTo>
                <a:lnTo>
                  <a:pt x="408165" y="0"/>
                </a:lnTo>
                <a:close/>
              </a:path>
            </a:pathLst>
          </a:custGeom>
          <a:solidFill>
            <a:schemeClr val="tx1"/>
          </a:solidFill>
        </p:spPr>
        <p:txBody>
          <a:bodyPr wrap="square" lIns="0" tIns="0" rIns="0" bIns="0" rtlCol="0">
            <a:noAutofit/>
          </a:bodyPr>
          <a:lstStyle/>
          <a:p>
            <a:endParaRPr dirty="0"/>
          </a:p>
        </p:txBody>
      </p:sp>
      <p:sp>
        <p:nvSpPr>
          <p:cNvPr id="23" name="object 48"/>
          <p:cNvSpPr/>
          <p:nvPr/>
        </p:nvSpPr>
        <p:spPr>
          <a:xfrm>
            <a:off x="2503875" y="948443"/>
            <a:ext cx="1184205" cy="499095"/>
          </a:xfrm>
          <a:custGeom>
            <a:avLst/>
            <a:gdLst/>
            <a:ahLst/>
            <a:cxnLst/>
            <a:rect l="l" t="t" r="r" b="b"/>
            <a:pathLst>
              <a:path w="1678095" h="498885">
                <a:moveTo>
                  <a:pt x="0" y="498885"/>
                </a:moveTo>
                <a:lnTo>
                  <a:pt x="1678095" y="498885"/>
                </a:lnTo>
                <a:lnTo>
                  <a:pt x="1678095" y="0"/>
                </a:lnTo>
                <a:lnTo>
                  <a:pt x="0" y="0"/>
                </a:lnTo>
                <a:lnTo>
                  <a:pt x="0" y="498885"/>
                </a:lnTo>
                <a:close/>
              </a:path>
            </a:pathLst>
          </a:custGeom>
          <a:solidFill>
            <a:schemeClr val="tx1">
              <a:lumMod val="75000"/>
            </a:schemeClr>
          </a:solidFill>
        </p:spPr>
        <p:txBody>
          <a:bodyPr wrap="square" lIns="0" tIns="0" rIns="0" bIns="0" rtlCol="0">
            <a:noAutofit/>
          </a:bodyPr>
          <a:lstStyle/>
          <a:p>
            <a:endParaRPr dirty="0"/>
          </a:p>
        </p:txBody>
      </p:sp>
      <p:sp>
        <p:nvSpPr>
          <p:cNvPr id="24" name="Title 3"/>
          <p:cNvSpPr txBox="1">
            <a:spLocks/>
          </p:cNvSpPr>
          <p:nvPr/>
        </p:nvSpPr>
        <p:spPr>
          <a:xfrm>
            <a:off x="2561751" y="975952"/>
            <a:ext cx="1095849" cy="40328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id-ID" sz="1800" dirty="0">
                <a:solidFill>
                  <a:schemeClr val="bg2"/>
                </a:solidFill>
              </a:rPr>
              <a:t>$1,2M</a:t>
            </a:r>
          </a:p>
        </p:txBody>
      </p:sp>
      <p:sp>
        <p:nvSpPr>
          <p:cNvPr id="25" name="object 47"/>
          <p:cNvSpPr/>
          <p:nvPr/>
        </p:nvSpPr>
        <p:spPr>
          <a:xfrm>
            <a:off x="4413522" y="1776076"/>
            <a:ext cx="320600" cy="320693"/>
          </a:xfrm>
          <a:custGeom>
            <a:avLst/>
            <a:gdLst/>
            <a:ahLst/>
            <a:cxnLst/>
            <a:rect l="l" t="t" r="r" b="b"/>
            <a:pathLst>
              <a:path w="408165" h="408176">
                <a:moveTo>
                  <a:pt x="408165" y="0"/>
                </a:moveTo>
                <a:lnTo>
                  <a:pt x="0" y="0"/>
                </a:lnTo>
                <a:lnTo>
                  <a:pt x="0" y="408176"/>
                </a:lnTo>
                <a:lnTo>
                  <a:pt x="408165" y="0"/>
                </a:lnTo>
                <a:close/>
              </a:path>
            </a:pathLst>
          </a:custGeom>
          <a:solidFill>
            <a:schemeClr val="tx1"/>
          </a:solidFill>
        </p:spPr>
        <p:txBody>
          <a:bodyPr wrap="square" lIns="0" tIns="0" rIns="0" bIns="0" rtlCol="0">
            <a:noAutofit/>
          </a:bodyPr>
          <a:lstStyle/>
          <a:p>
            <a:endParaRPr dirty="0"/>
          </a:p>
        </p:txBody>
      </p:sp>
      <p:sp>
        <p:nvSpPr>
          <p:cNvPr id="26" name="object 48"/>
          <p:cNvSpPr/>
          <p:nvPr/>
        </p:nvSpPr>
        <p:spPr>
          <a:xfrm>
            <a:off x="4413517" y="1276981"/>
            <a:ext cx="1184205" cy="499095"/>
          </a:xfrm>
          <a:custGeom>
            <a:avLst/>
            <a:gdLst/>
            <a:ahLst/>
            <a:cxnLst/>
            <a:rect l="l" t="t" r="r" b="b"/>
            <a:pathLst>
              <a:path w="1678095" h="498885">
                <a:moveTo>
                  <a:pt x="0" y="498885"/>
                </a:moveTo>
                <a:lnTo>
                  <a:pt x="1678095" y="498885"/>
                </a:lnTo>
                <a:lnTo>
                  <a:pt x="1678095" y="0"/>
                </a:lnTo>
                <a:lnTo>
                  <a:pt x="0" y="0"/>
                </a:lnTo>
                <a:lnTo>
                  <a:pt x="0" y="498885"/>
                </a:lnTo>
                <a:close/>
              </a:path>
            </a:pathLst>
          </a:custGeom>
          <a:solidFill>
            <a:schemeClr val="tx1">
              <a:lumMod val="75000"/>
            </a:schemeClr>
          </a:solidFill>
        </p:spPr>
        <p:txBody>
          <a:bodyPr wrap="square" lIns="0" tIns="0" rIns="0" bIns="0" rtlCol="0">
            <a:noAutofit/>
          </a:bodyPr>
          <a:lstStyle/>
          <a:p>
            <a:endParaRPr dirty="0"/>
          </a:p>
        </p:txBody>
      </p:sp>
      <p:sp>
        <p:nvSpPr>
          <p:cNvPr id="27" name="Title 3"/>
          <p:cNvSpPr txBox="1">
            <a:spLocks/>
          </p:cNvSpPr>
          <p:nvPr/>
        </p:nvSpPr>
        <p:spPr>
          <a:xfrm>
            <a:off x="4461233" y="1324810"/>
            <a:ext cx="1095849" cy="40328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id-ID" sz="1800" dirty="0">
                <a:solidFill>
                  <a:schemeClr val="bg2"/>
                </a:solidFill>
              </a:rPr>
              <a:t>$8,2M</a:t>
            </a:r>
          </a:p>
        </p:txBody>
      </p:sp>
      <p:sp>
        <p:nvSpPr>
          <p:cNvPr id="28" name="object 47"/>
          <p:cNvSpPr/>
          <p:nvPr/>
        </p:nvSpPr>
        <p:spPr>
          <a:xfrm rot="10800000">
            <a:off x="1260510" y="5314082"/>
            <a:ext cx="320600" cy="320693"/>
          </a:xfrm>
          <a:custGeom>
            <a:avLst/>
            <a:gdLst/>
            <a:ahLst/>
            <a:cxnLst/>
            <a:rect l="l" t="t" r="r" b="b"/>
            <a:pathLst>
              <a:path w="408165" h="408176">
                <a:moveTo>
                  <a:pt x="408165" y="0"/>
                </a:moveTo>
                <a:lnTo>
                  <a:pt x="0" y="0"/>
                </a:lnTo>
                <a:lnTo>
                  <a:pt x="0" y="408176"/>
                </a:lnTo>
                <a:lnTo>
                  <a:pt x="408165" y="0"/>
                </a:lnTo>
                <a:close/>
              </a:path>
            </a:pathLst>
          </a:custGeom>
          <a:solidFill>
            <a:schemeClr val="tx1"/>
          </a:solidFill>
        </p:spPr>
        <p:txBody>
          <a:bodyPr wrap="square" lIns="0" tIns="0" rIns="0" bIns="0" rtlCol="0">
            <a:noAutofit/>
          </a:bodyPr>
          <a:lstStyle/>
          <a:p>
            <a:endParaRPr dirty="0"/>
          </a:p>
        </p:txBody>
      </p:sp>
      <p:sp>
        <p:nvSpPr>
          <p:cNvPr id="29" name="object 48"/>
          <p:cNvSpPr/>
          <p:nvPr/>
        </p:nvSpPr>
        <p:spPr>
          <a:xfrm rot="10800000">
            <a:off x="396910" y="5634775"/>
            <a:ext cx="1184205" cy="499095"/>
          </a:xfrm>
          <a:custGeom>
            <a:avLst/>
            <a:gdLst/>
            <a:ahLst/>
            <a:cxnLst/>
            <a:rect l="l" t="t" r="r" b="b"/>
            <a:pathLst>
              <a:path w="1678095" h="498885">
                <a:moveTo>
                  <a:pt x="0" y="498885"/>
                </a:moveTo>
                <a:lnTo>
                  <a:pt x="1678095" y="498885"/>
                </a:lnTo>
                <a:lnTo>
                  <a:pt x="1678095" y="0"/>
                </a:lnTo>
                <a:lnTo>
                  <a:pt x="0" y="0"/>
                </a:lnTo>
                <a:lnTo>
                  <a:pt x="0" y="498885"/>
                </a:lnTo>
                <a:close/>
              </a:path>
            </a:pathLst>
          </a:custGeom>
          <a:solidFill>
            <a:schemeClr val="tx1">
              <a:lumMod val="75000"/>
            </a:schemeClr>
          </a:solidFill>
        </p:spPr>
        <p:txBody>
          <a:bodyPr wrap="square" lIns="0" tIns="0" rIns="0" bIns="0" rtlCol="0">
            <a:noAutofit/>
          </a:bodyPr>
          <a:lstStyle/>
          <a:p>
            <a:endParaRPr dirty="0"/>
          </a:p>
        </p:txBody>
      </p:sp>
      <p:sp>
        <p:nvSpPr>
          <p:cNvPr id="30" name="Title 3"/>
          <p:cNvSpPr txBox="1">
            <a:spLocks/>
          </p:cNvSpPr>
          <p:nvPr/>
        </p:nvSpPr>
        <p:spPr>
          <a:xfrm>
            <a:off x="424301" y="5688109"/>
            <a:ext cx="1095849" cy="40328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id-ID" sz="1800" dirty="0">
                <a:solidFill>
                  <a:schemeClr val="bg2"/>
                </a:solidFill>
              </a:rPr>
              <a:t>$3,2M</a:t>
            </a:r>
          </a:p>
        </p:txBody>
      </p:sp>
      <p:sp>
        <p:nvSpPr>
          <p:cNvPr id="32" name="object 47"/>
          <p:cNvSpPr/>
          <p:nvPr/>
        </p:nvSpPr>
        <p:spPr>
          <a:xfrm flipH="1">
            <a:off x="1260510" y="1901123"/>
            <a:ext cx="320600" cy="320693"/>
          </a:xfrm>
          <a:custGeom>
            <a:avLst/>
            <a:gdLst/>
            <a:ahLst/>
            <a:cxnLst/>
            <a:rect l="l" t="t" r="r" b="b"/>
            <a:pathLst>
              <a:path w="408165" h="408176">
                <a:moveTo>
                  <a:pt x="408165" y="0"/>
                </a:moveTo>
                <a:lnTo>
                  <a:pt x="0" y="0"/>
                </a:lnTo>
                <a:lnTo>
                  <a:pt x="0" y="408176"/>
                </a:lnTo>
                <a:lnTo>
                  <a:pt x="408165" y="0"/>
                </a:lnTo>
                <a:close/>
              </a:path>
            </a:pathLst>
          </a:custGeom>
          <a:solidFill>
            <a:schemeClr val="tx1"/>
          </a:solidFill>
        </p:spPr>
        <p:txBody>
          <a:bodyPr wrap="square" lIns="0" tIns="0" rIns="0" bIns="0" rtlCol="0">
            <a:noAutofit/>
          </a:bodyPr>
          <a:lstStyle/>
          <a:p>
            <a:endParaRPr dirty="0"/>
          </a:p>
        </p:txBody>
      </p:sp>
      <p:sp>
        <p:nvSpPr>
          <p:cNvPr id="33" name="object 48"/>
          <p:cNvSpPr/>
          <p:nvPr/>
        </p:nvSpPr>
        <p:spPr>
          <a:xfrm flipH="1">
            <a:off x="396910" y="1402028"/>
            <a:ext cx="1184205" cy="499095"/>
          </a:xfrm>
          <a:custGeom>
            <a:avLst/>
            <a:gdLst/>
            <a:ahLst/>
            <a:cxnLst/>
            <a:rect l="l" t="t" r="r" b="b"/>
            <a:pathLst>
              <a:path w="1678095" h="498885">
                <a:moveTo>
                  <a:pt x="0" y="498885"/>
                </a:moveTo>
                <a:lnTo>
                  <a:pt x="1678095" y="498885"/>
                </a:lnTo>
                <a:lnTo>
                  <a:pt x="1678095" y="0"/>
                </a:lnTo>
                <a:lnTo>
                  <a:pt x="0" y="0"/>
                </a:lnTo>
                <a:lnTo>
                  <a:pt x="0" y="498885"/>
                </a:lnTo>
                <a:close/>
              </a:path>
            </a:pathLst>
          </a:custGeom>
          <a:solidFill>
            <a:schemeClr val="tx1">
              <a:lumMod val="75000"/>
            </a:schemeClr>
          </a:solidFill>
        </p:spPr>
        <p:txBody>
          <a:bodyPr wrap="square" lIns="0" tIns="0" rIns="0" bIns="0" rtlCol="0">
            <a:noAutofit/>
          </a:bodyPr>
          <a:lstStyle/>
          <a:p>
            <a:endParaRPr dirty="0"/>
          </a:p>
        </p:txBody>
      </p:sp>
      <p:sp>
        <p:nvSpPr>
          <p:cNvPr id="34" name="Title 3"/>
          <p:cNvSpPr txBox="1">
            <a:spLocks/>
          </p:cNvSpPr>
          <p:nvPr/>
        </p:nvSpPr>
        <p:spPr>
          <a:xfrm flipH="1">
            <a:off x="427390" y="1449857"/>
            <a:ext cx="1095849" cy="40328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id-ID" sz="1800" dirty="0">
                <a:solidFill>
                  <a:schemeClr val="bg2"/>
                </a:solidFill>
              </a:rPr>
              <a:t>$1,4M</a:t>
            </a:r>
          </a:p>
        </p:txBody>
      </p:sp>
      <p:sp>
        <p:nvSpPr>
          <p:cNvPr id="36" name="Title 3"/>
          <p:cNvSpPr txBox="1">
            <a:spLocks/>
          </p:cNvSpPr>
          <p:nvPr/>
        </p:nvSpPr>
        <p:spPr>
          <a:xfrm>
            <a:off x="2503874" y="567624"/>
            <a:ext cx="1095849" cy="40328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a:solidFill>
                  <a:schemeClr val="tx1"/>
                </a:solidFill>
                <a:latin typeface="+mj-lt"/>
                <a:ea typeface="+mj-ea"/>
                <a:cs typeface="+mj-cs"/>
              </a:defRPr>
            </a:lvl1pPr>
          </a:lstStyle>
          <a:p>
            <a:r>
              <a:rPr lang="id-ID" sz="1400" dirty="0"/>
              <a:t>Dress</a:t>
            </a:r>
          </a:p>
        </p:txBody>
      </p:sp>
      <p:sp>
        <p:nvSpPr>
          <p:cNvPr id="37" name="Title 3"/>
          <p:cNvSpPr txBox="1">
            <a:spLocks/>
          </p:cNvSpPr>
          <p:nvPr/>
        </p:nvSpPr>
        <p:spPr>
          <a:xfrm>
            <a:off x="4413516" y="905465"/>
            <a:ext cx="1095849" cy="40328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a:solidFill>
                  <a:schemeClr val="tx1"/>
                </a:solidFill>
                <a:latin typeface="+mj-lt"/>
                <a:ea typeface="+mj-ea"/>
                <a:cs typeface="+mj-cs"/>
              </a:defRPr>
            </a:lvl1pPr>
          </a:lstStyle>
          <a:p>
            <a:r>
              <a:rPr lang="id-ID" sz="1400" dirty="0"/>
              <a:t>Jewelry</a:t>
            </a:r>
          </a:p>
        </p:txBody>
      </p:sp>
      <p:sp>
        <p:nvSpPr>
          <p:cNvPr id="38" name="Title 3"/>
          <p:cNvSpPr txBox="1">
            <a:spLocks/>
          </p:cNvSpPr>
          <p:nvPr/>
        </p:nvSpPr>
        <p:spPr>
          <a:xfrm>
            <a:off x="384423" y="1034012"/>
            <a:ext cx="1095849" cy="40328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a:solidFill>
                  <a:schemeClr val="tx1"/>
                </a:solidFill>
                <a:latin typeface="+mj-lt"/>
                <a:ea typeface="+mj-ea"/>
                <a:cs typeface="+mj-cs"/>
              </a:defRPr>
            </a:lvl1pPr>
          </a:lstStyle>
          <a:p>
            <a:r>
              <a:rPr lang="id-ID" sz="1400" dirty="0"/>
              <a:t>Shoes</a:t>
            </a:r>
          </a:p>
        </p:txBody>
      </p:sp>
      <p:sp>
        <p:nvSpPr>
          <p:cNvPr id="39" name="Title 3"/>
          <p:cNvSpPr txBox="1">
            <a:spLocks/>
          </p:cNvSpPr>
          <p:nvPr/>
        </p:nvSpPr>
        <p:spPr>
          <a:xfrm>
            <a:off x="374262" y="6151149"/>
            <a:ext cx="1206848" cy="40328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a:solidFill>
                  <a:schemeClr val="tx1"/>
                </a:solidFill>
                <a:latin typeface="+mj-lt"/>
                <a:ea typeface="+mj-ea"/>
                <a:cs typeface="+mj-cs"/>
              </a:defRPr>
            </a:lvl1pPr>
          </a:lstStyle>
          <a:p>
            <a:r>
              <a:rPr lang="id-ID" sz="1400" dirty="0"/>
              <a:t>Underwear</a:t>
            </a:r>
          </a:p>
        </p:txBody>
      </p:sp>
    </p:spTree>
    <p:extLst>
      <p:ext uri="{BB962C8B-B14F-4D97-AF65-F5344CB8AC3E}">
        <p14:creationId xmlns:p14="http://schemas.microsoft.com/office/powerpoint/2010/main" val="3278746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1+#ppt_w/2"/>
                                          </p:val>
                                        </p:tav>
                                        <p:tav tm="100000">
                                          <p:val>
                                            <p:strVal val="#ppt_x"/>
                                          </p:val>
                                        </p:tav>
                                      </p:tavLst>
                                    </p:anim>
                                    <p:anim calcmode="lin" valueType="num">
                                      <p:cBhvr additive="base">
                                        <p:cTn id="12" dur="500" fill="hold"/>
                                        <p:tgtEl>
                                          <p:spTgt spid="4"/>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1+#ppt_w/2"/>
                                          </p:val>
                                        </p:tav>
                                        <p:tav tm="100000">
                                          <p:val>
                                            <p:strVal val="#ppt_x"/>
                                          </p:val>
                                        </p:tav>
                                      </p:tavLst>
                                    </p:anim>
                                    <p:anim calcmode="lin" valueType="num">
                                      <p:cBhvr additive="base">
                                        <p:cTn id="17" dur="500" fill="hold"/>
                                        <p:tgtEl>
                                          <p:spTgt spid="6"/>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additive="base">
                                        <p:cTn id="20" dur="500" fill="hold"/>
                                        <p:tgtEl>
                                          <p:spTgt spid="9"/>
                                        </p:tgtEl>
                                        <p:attrNameLst>
                                          <p:attrName>ppt_x</p:attrName>
                                        </p:attrNameLst>
                                      </p:cBhvr>
                                      <p:tavLst>
                                        <p:tav tm="0">
                                          <p:val>
                                            <p:strVal val="0-#ppt_w/2"/>
                                          </p:val>
                                        </p:tav>
                                        <p:tav tm="100000">
                                          <p:val>
                                            <p:strVal val="#ppt_x"/>
                                          </p:val>
                                        </p:tav>
                                      </p:tavLst>
                                    </p:anim>
                                    <p:anim calcmode="lin" valueType="num">
                                      <p:cBhvr additive="base">
                                        <p:cTn id="21" dur="500" fill="hold"/>
                                        <p:tgtEl>
                                          <p:spTgt spid="9"/>
                                        </p:tgtEl>
                                        <p:attrNameLst>
                                          <p:attrName>ppt_y</p:attrName>
                                        </p:attrNameLst>
                                      </p:cBhvr>
                                      <p:tavLst>
                                        <p:tav tm="0">
                                          <p:val>
                                            <p:strVal val="#ppt_y"/>
                                          </p:val>
                                        </p:tav>
                                        <p:tav tm="100000">
                                          <p:val>
                                            <p:strVal val="#ppt_y"/>
                                          </p:val>
                                        </p:tav>
                                      </p:tavLst>
                                    </p:anim>
                                  </p:childTnLst>
                                </p:cTn>
                              </p:par>
                            </p:childTnLst>
                          </p:cTn>
                        </p:par>
                        <p:par>
                          <p:cTn id="22" fill="hold">
                            <p:stCondLst>
                              <p:cond delay="1500"/>
                            </p:stCondLst>
                            <p:childTnLst>
                              <p:par>
                                <p:cTn id="23" presetID="22" presetClass="entr" presetSubtype="4" fill="hold" grpId="0" nodeType="after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wipe(down)">
                                      <p:cBhvr>
                                        <p:cTn id="25" dur="500"/>
                                        <p:tgtEl>
                                          <p:spTgt spid="32"/>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wipe(down)">
                                      <p:cBhvr>
                                        <p:cTn id="28" dur="500"/>
                                        <p:tgtEl>
                                          <p:spTgt spid="22"/>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wipe(down)">
                                      <p:cBhvr>
                                        <p:cTn id="31" dur="500"/>
                                        <p:tgtEl>
                                          <p:spTgt spid="25"/>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wipe(up)">
                                      <p:cBhvr>
                                        <p:cTn id="34" dur="500"/>
                                        <p:tgtEl>
                                          <p:spTgt spid="28"/>
                                        </p:tgtEl>
                                      </p:cBhvr>
                                    </p:animEffect>
                                  </p:childTnLst>
                                </p:cTn>
                              </p:par>
                            </p:childTnLst>
                          </p:cTn>
                        </p:par>
                        <p:par>
                          <p:cTn id="35" fill="hold">
                            <p:stCondLst>
                              <p:cond delay="2000"/>
                            </p:stCondLst>
                            <p:childTnLst>
                              <p:par>
                                <p:cTn id="36" presetID="22" presetClass="entr" presetSubtype="2" fill="hold" grpId="0" nodeType="afterEffect">
                                  <p:stCondLst>
                                    <p:cond delay="0"/>
                                  </p:stCondLst>
                                  <p:childTnLst>
                                    <p:set>
                                      <p:cBhvr>
                                        <p:cTn id="37" dur="1" fill="hold">
                                          <p:stCondLst>
                                            <p:cond delay="0"/>
                                          </p:stCondLst>
                                        </p:cTn>
                                        <p:tgtEl>
                                          <p:spTgt spid="33"/>
                                        </p:tgtEl>
                                        <p:attrNameLst>
                                          <p:attrName>style.visibility</p:attrName>
                                        </p:attrNameLst>
                                      </p:cBhvr>
                                      <p:to>
                                        <p:strVal val="visible"/>
                                      </p:to>
                                    </p:set>
                                    <p:animEffect transition="in" filter="wipe(right)">
                                      <p:cBhvr>
                                        <p:cTn id="38" dur="500"/>
                                        <p:tgtEl>
                                          <p:spTgt spid="33"/>
                                        </p:tgtEl>
                                      </p:cBhvr>
                                    </p:animEffect>
                                  </p:childTnLst>
                                </p:cTn>
                              </p:par>
                              <p:par>
                                <p:cTn id="39" presetID="22" presetClass="entr" presetSubtype="2" fill="hold" grpId="0" nodeType="with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wipe(right)">
                                      <p:cBhvr>
                                        <p:cTn id="41" dur="500"/>
                                        <p:tgtEl>
                                          <p:spTgt spid="29"/>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wipe(left)">
                                      <p:cBhvr>
                                        <p:cTn id="44" dur="500"/>
                                        <p:tgtEl>
                                          <p:spTgt spid="23"/>
                                        </p:tgtEl>
                                      </p:cBhvr>
                                    </p:animEffect>
                                  </p:childTnLst>
                                </p:cTn>
                              </p:par>
                              <p:par>
                                <p:cTn id="45" presetID="22" presetClass="entr" presetSubtype="8" fill="hold" grpId="0" nodeType="with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wipe(left)">
                                      <p:cBhvr>
                                        <p:cTn id="47" dur="500"/>
                                        <p:tgtEl>
                                          <p:spTgt spid="26"/>
                                        </p:tgtEl>
                                      </p:cBhvr>
                                    </p:animEffect>
                                  </p:childTnLst>
                                </p:cTn>
                              </p:par>
                            </p:childTnLst>
                          </p:cTn>
                        </p:par>
                        <p:par>
                          <p:cTn id="48" fill="hold">
                            <p:stCondLst>
                              <p:cond delay="2500"/>
                            </p:stCondLst>
                            <p:childTnLst>
                              <p:par>
                                <p:cTn id="49" presetID="53" presetClass="entr" presetSubtype="16" fill="hold" grpId="0" nodeType="afterEffect">
                                  <p:stCondLst>
                                    <p:cond delay="0"/>
                                  </p:stCondLst>
                                  <p:childTnLst>
                                    <p:set>
                                      <p:cBhvr>
                                        <p:cTn id="50" dur="1" fill="hold">
                                          <p:stCondLst>
                                            <p:cond delay="0"/>
                                          </p:stCondLst>
                                        </p:cTn>
                                        <p:tgtEl>
                                          <p:spTgt spid="34"/>
                                        </p:tgtEl>
                                        <p:attrNameLst>
                                          <p:attrName>style.visibility</p:attrName>
                                        </p:attrNameLst>
                                      </p:cBhvr>
                                      <p:to>
                                        <p:strVal val="visible"/>
                                      </p:to>
                                    </p:set>
                                    <p:anim calcmode="lin" valueType="num">
                                      <p:cBhvr>
                                        <p:cTn id="51" dur="500" fill="hold"/>
                                        <p:tgtEl>
                                          <p:spTgt spid="34"/>
                                        </p:tgtEl>
                                        <p:attrNameLst>
                                          <p:attrName>ppt_w</p:attrName>
                                        </p:attrNameLst>
                                      </p:cBhvr>
                                      <p:tavLst>
                                        <p:tav tm="0">
                                          <p:val>
                                            <p:fltVal val="0"/>
                                          </p:val>
                                        </p:tav>
                                        <p:tav tm="100000">
                                          <p:val>
                                            <p:strVal val="#ppt_w"/>
                                          </p:val>
                                        </p:tav>
                                      </p:tavLst>
                                    </p:anim>
                                    <p:anim calcmode="lin" valueType="num">
                                      <p:cBhvr>
                                        <p:cTn id="52" dur="500" fill="hold"/>
                                        <p:tgtEl>
                                          <p:spTgt spid="34"/>
                                        </p:tgtEl>
                                        <p:attrNameLst>
                                          <p:attrName>ppt_h</p:attrName>
                                        </p:attrNameLst>
                                      </p:cBhvr>
                                      <p:tavLst>
                                        <p:tav tm="0">
                                          <p:val>
                                            <p:fltVal val="0"/>
                                          </p:val>
                                        </p:tav>
                                        <p:tav tm="100000">
                                          <p:val>
                                            <p:strVal val="#ppt_h"/>
                                          </p:val>
                                        </p:tav>
                                      </p:tavLst>
                                    </p:anim>
                                    <p:animEffect transition="in" filter="fade">
                                      <p:cBhvr>
                                        <p:cTn id="53" dur="500"/>
                                        <p:tgtEl>
                                          <p:spTgt spid="34"/>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24"/>
                                        </p:tgtEl>
                                        <p:attrNameLst>
                                          <p:attrName>style.visibility</p:attrName>
                                        </p:attrNameLst>
                                      </p:cBhvr>
                                      <p:to>
                                        <p:strVal val="visible"/>
                                      </p:to>
                                    </p:set>
                                    <p:anim calcmode="lin" valueType="num">
                                      <p:cBhvr>
                                        <p:cTn id="56" dur="500" fill="hold"/>
                                        <p:tgtEl>
                                          <p:spTgt spid="24"/>
                                        </p:tgtEl>
                                        <p:attrNameLst>
                                          <p:attrName>ppt_w</p:attrName>
                                        </p:attrNameLst>
                                      </p:cBhvr>
                                      <p:tavLst>
                                        <p:tav tm="0">
                                          <p:val>
                                            <p:fltVal val="0"/>
                                          </p:val>
                                        </p:tav>
                                        <p:tav tm="100000">
                                          <p:val>
                                            <p:strVal val="#ppt_w"/>
                                          </p:val>
                                        </p:tav>
                                      </p:tavLst>
                                    </p:anim>
                                    <p:anim calcmode="lin" valueType="num">
                                      <p:cBhvr>
                                        <p:cTn id="57" dur="500" fill="hold"/>
                                        <p:tgtEl>
                                          <p:spTgt spid="24"/>
                                        </p:tgtEl>
                                        <p:attrNameLst>
                                          <p:attrName>ppt_h</p:attrName>
                                        </p:attrNameLst>
                                      </p:cBhvr>
                                      <p:tavLst>
                                        <p:tav tm="0">
                                          <p:val>
                                            <p:fltVal val="0"/>
                                          </p:val>
                                        </p:tav>
                                        <p:tav tm="100000">
                                          <p:val>
                                            <p:strVal val="#ppt_h"/>
                                          </p:val>
                                        </p:tav>
                                      </p:tavLst>
                                    </p:anim>
                                    <p:animEffect transition="in" filter="fade">
                                      <p:cBhvr>
                                        <p:cTn id="58" dur="500"/>
                                        <p:tgtEl>
                                          <p:spTgt spid="24"/>
                                        </p:tgtEl>
                                      </p:cBhvr>
                                    </p:animEffect>
                                  </p:childTnLst>
                                </p:cTn>
                              </p:par>
                              <p:par>
                                <p:cTn id="59" presetID="53" presetClass="entr" presetSubtype="16" fill="hold" grpId="0" nodeType="withEffect">
                                  <p:stCondLst>
                                    <p:cond delay="0"/>
                                  </p:stCondLst>
                                  <p:childTnLst>
                                    <p:set>
                                      <p:cBhvr>
                                        <p:cTn id="60" dur="1" fill="hold">
                                          <p:stCondLst>
                                            <p:cond delay="0"/>
                                          </p:stCondLst>
                                        </p:cTn>
                                        <p:tgtEl>
                                          <p:spTgt spid="27"/>
                                        </p:tgtEl>
                                        <p:attrNameLst>
                                          <p:attrName>style.visibility</p:attrName>
                                        </p:attrNameLst>
                                      </p:cBhvr>
                                      <p:to>
                                        <p:strVal val="visible"/>
                                      </p:to>
                                    </p:set>
                                    <p:anim calcmode="lin" valueType="num">
                                      <p:cBhvr>
                                        <p:cTn id="61" dur="500" fill="hold"/>
                                        <p:tgtEl>
                                          <p:spTgt spid="27"/>
                                        </p:tgtEl>
                                        <p:attrNameLst>
                                          <p:attrName>ppt_w</p:attrName>
                                        </p:attrNameLst>
                                      </p:cBhvr>
                                      <p:tavLst>
                                        <p:tav tm="0">
                                          <p:val>
                                            <p:fltVal val="0"/>
                                          </p:val>
                                        </p:tav>
                                        <p:tav tm="100000">
                                          <p:val>
                                            <p:strVal val="#ppt_w"/>
                                          </p:val>
                                        </p:tav>
                                      </p:tavLst>
                                    </p:anim>
                                    <p:anim calcmode="lin" valueType="num">
                                      <p:cBhvr>
                                        <p:cTn id="62" dur="500" fill="hold"/>
                                        <p:tgtEl>
                                          <p:spTgt spid="27"/>
                                        </p:tgtEl>
                                        <p:attrNameLst>
                                          <p:attrName>ppt_h</p:attrName>
                                        </p:attrNameLst>
                                      </p:cBhvr>
                                      <p:tavLst>
                                        <p:tav tm="0">
                                          <p:val>
                                            <p:fltVal val="0"/>
                                          </p:val>
                                        </p:tav>
                                        <p:tav tm="100000">
                                          <p:val>
                                            <p:strVal val="#ppt_h"/>
                                          </p:val>
                                        </p:tav>
                                      </p:tavLst>
                                    </p:anim>
                                    <p:animEffect transition="in" filter="fade">
                                      <p:cBhvr>
                                        <p:cTn id="63" dur="500"/>
                                        <p:tgtEl>
                                          <p:spTgt spid="27"/>
                                        </p:tgtEl>
                                      </p:cBhvr>
                                    </p:animEffect>
                                  </p:childTnLst>
                                </p:cTn>
                              </p:par>
                              <p:par>
                                <p:cTn id="64" presetID="53" presetClass="entr" presetSubtype="16" fill="hold" grpId="0" nodeType="withEffect">
                                  <p:stCondLst>
                                    <p:cond delay="0"/>
                                  </p:stCondLst>
                                  <p:childTnLst>
                                    <p:set>
                                      <p:cBhvr>
                                        <p:cTn id="65" dur="1" fill="hold">
                                          <p:stCondLst>
                                            <p:cond delay="0"/>
                                          </p:stCondLst>
                                        </p:cTn>
                                        <p:tgtEl>
                                          <p:spTgt spid="30"/>
                                        </p:tgtEl>
                                        <p:attrNameLst>
                                          <p:attrName>style.visibility</p:attrName>
                                        </p:attrNameLst>
                                      </p:cBhvr>
                                      <p:to>
                                        <p:strVal val="visible"/>
                                      </p:to>
                                    </p:set>
                                    <p:anim calcmode="lin" valueType="num">
                                      <p:cBhvr>
                                        <p:cTn id="66" dur="500" fill="hold"/>
                                        <p:tgtEl>
                                          <p:spTgt spid="30"/>
                                        </p:tgtEl>
                                        <p:attrNameLst>
                                          <p:attrName>ppt_w</p:attrName>
                                        </p:attrNameLst>
                                      </p:cBhvr>
                                      <p:tavLst>
                                        <p:tav tm="0">
                                          <p:val>
                                            <p:fltVal val="0"/>
                                          </p:val>
                                        </p:tav>
                                        <p:tav tm="100000">
                                          <p:val>
                                            <p:strVal val="#ppt_w"/>
                                          </p:val>
                                        </p:tav>
                                      </p:tavLst>
                                    </p:anim>
                                    <p:anim calcmode="lin" valueType="num">
                                      <p:cBhvr>
                                        <p:cTn id="67" dur="500" fill="hold"/>
                                        <p:tgtEl>
                                          <p:spTgt spid="30"/>
                                        </p:tgtEl>
                                        <p:attrNameLst>
                                          <p:attrName>ppt_h</p:attrName>
                                        </p:attrNameLst>
                                      </p:cBhvr>
                                      <p:tavLst>
                                        <p:tav tm="0">
                                          <p:val>
                                            <p:fltVal val="0"/>
                                          </p:val>
                                        </p:tav>
                                        <p:tav tm="100000">
                                          <p:val>
                                            <p:strVal val="#ppt_h"/>
                                          </p:val>
                                        </p:tav>
                                      </p:tavLst>
                                    </p:anim>
                                    <p:animEffect transition="in" filter="fade">
                                      <p:cBhvr>
                                        <p:cTn id="68" dur="500"/>
                                        <p:tgtEl>
                                          <p:spTgt spid="30"/>
                                        </p:tgtEl>
                                      </p:cBhvr>
                                    </p:animEffect>
                                  </p:childTnLst>
                                </p:cTn>
                              </p:par>
                            </p:childTnLst>
                          </p:cTn>
                        </p:par>
                        <p:par>
                          <p:cTn id="69" fill="hold">
                            <p:stCondLst>
                              <p:cond delay="3000"/>
                            </p:stCondLst>
                            <p:childTnLst>
                              <p:par>
                                <p:cTn id="70" presetID="10" presetClass="entr" presetSubtype="0" fill="hold" grpId="0" nodeType="afterEffect">
                                  <p:stCondLst>
                                    <p:cond delay="0"/>
                                  </p:stCondLst>
                                  <p:childTnLst>
                                    <p:set>
                                      <p:cBhvr>
                                        <p:cTn id="71" dur="1" fill="hold">
                                          <p:stCondLst>
                                            <p:cond delay="0"/>
                                          </p:stCondLst>
                                        </p:cTn>
                                        <p:tgtEl>
                                          <p:spTgt spid="38"/>
                                        </p:tgtEl>
                                        <p:attrNameLst>
                                          <p:attrName>style.visibility</p:attrName>
                                        </p:attrNameLst>
                                      </p:cBhvr>
                                      <p:to>
                                        <p:strVal val="visible"/>
                                      </p:to>
                                    </p:set>
                                    <p:animEffect transition="in" filter="fade">
                                      <p:cBhvr>
                                        <p:cTn id="72" dur="500"/>
                                        <p:tgtEl>
                                          <p:spTgt spid="38"/>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36"/>
                                        </p:tgtEl>
                                        <p:attrNameLst>
                                          <p:attrName>style.visibility</p:attrName>
                                        </p:attrNameLst>
                                      </p:cBhvr>
                                      <p:to>
                                        <p:strVal val="visible"/>
                                      </p:to>
                                    </p:set>
                                    <p:animEffect transition="in" filter="fade">
                                      <p:cBhvr>
                                        <p:cTn id="75" dur="500"/>
                                        <p:tgtEl>
                                          <p:spTgt spid="36"/>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37"/>
                                        </p:tgtEl>
                                        <p:attrNameLst>
                                          <p:attrName>style.visibility</p:attrName>
                                        </p:attrNameLst>
                                      </p:cBhvr>
                                      <p:to>
                                        <p:strVal val="visible"/>
                                      </p:to>
                                    </p:set>
                                    <p:animEffect transition="in" filter="fade">
                                      <p:cBhvr>
                                        <p:cTn id="78" dur="500"/>
                                        <p:tgtEl>
                                          <p:spTgt spid="37"/>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39"/>
                                        </p:tgtEl>
                                        <p:attrNameLst>
                                          <p:attrName>style.visibility</p:attrName>
                                        </p:attrNameLst>
                                      </p:cBhvr>
                                      <p:to>
                                        <p:strVal val="visible"/>
                                      </p:to>
                                    </p:set>
                                    <p:animEffect transition="in" filter="fade">
                                      <p:cBhvr>
                                        <p:cTn id="81"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4" grpId="0"/>
      <p:bldGraphic spid="9" grpId="0">
        <p:bldAsOne/>
      </p:bldGraphic>
      <p:bldP spid="6" grpId="0"/>
      <p:bldP spid="22" grpId="0" animBg="1"/>
      <p:bldP spid="23" grpId="0" animBg="1"/>
      <p:bldP spid="24" grpId="0"/>
      <p:bldP spid="25" grpId="0" animBg="1"/>
      <p:bldP spid="26" grpId="0" animBg="1"/>
      <p:bldP spid="27" grpId="0"/>
      <p:bldP spid="28" grpId="0" animBg="1"/>
      <p:bldP spid="29" grpId="0" animBg="1"/>
      <p:bldP spid="30" grpId="0"/>
      <p:bldP spid="32" grpId="0" animBg="1"/>
      <p:bldP spid="33" grpId="0" animBg="1"/>
      <p:bldP spid="34" grpId="0"/>
      <p:bldP spid="36" grpId="0"/>
      <p:bldP spid="37" grpId="0"/>
      <p:bldP spid="38" grpId="0"/>
      <p:bldP spid="3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5051" b="5051"/>
          <a:stretch>
            <a:fillRect/>
          </a:stretch>
        </p:blipFill>
        <p:spPr/>
      </p:pic>
      <p:sp>
        <p:nvSpPr>
          <p:cNvPr id="6" name="Rectangle 5"/>
          <p:cNvSpPr/>
          <p:nvPr/>
        </p:nvSpPr>
        <p:spPr>
          <a:xfrm>
            <a:off x="0" y="0"/>
            <a:ext cx="12192000" cy="6858000"/>
          </a:xfrm>
          <a:prstGeom prst="rect">
            <a:avLst/>
          </a:prstGeom>
          <a:solidFill>
            <a:schemeClr val="accent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5" name="Line 5"/>
          <p:cNvSpPr>
            <a:spLocks noChangeShapeType="1"/>
          </p:cNvSpPr>
          <p:nvPr/>
        </p:nvSpPr>
        <p:spPr bwMode="auto">
          <a:xfrm flipH="1">
            <a:off x="6690167" y="3175"/>
            <a:ext cx="867872" cy="2205666"/>
          </a:xfrm>
          <a:prstGeom prst="line">
            <a:avLst/>
          </a:prstGeom>
          <a:noFill/>
          <a:ln w="25400" cap="flat">
            <a:solidFill>
              <a:schemeClr val="bg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d-ID"/>
          </a:p>
        </p:txBody>
      </p:sp>
      <p:sp>
        <p:nvSpPr>
          <p:cNvPr id="10" name="Line 5"/>
          <p:cNvSpPr>
            <a:spLocks noChangeShapeType="1"/>
          </p:cNvSpPr>
          <p:nvPr/>
        </p:nvSpPr>
        <p:spPr bwMode="auto">
          <a:xfrm flipH="1">
            <a:off x="4860841" y="4803493"/>
            <a:ext cx="808396" cy="2054507"/>
          </a:xfrm>
          <a:prstGeom prst="line">
            <a:avLst/>
          </a:prstGeom>
          <a:noFill/>
          <a:ln w="25400" cap="flat">
            <a:solidFill>
              <a:schemeClr val="bg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d-ID"/>
          </a:p>
        </p:txBody>
      </p:sp>
      <p:sp>
        <p:nvSpPr>
          <p:cNvPr id="11" name="Title 1"/>
          <p:cNvSpPr txBox="1">
            <a:spLocks/>
          </p:cNvSpPr>
          <p:nvPr/>
        </p:nvSpPr>
        <p:spPr>
          <a:xfrm>
            <a:off x="1524000" y="2732495"/>
            <a:ext cx="9144000" cy="122170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ts val="9600"/>
              </a:lnSpc>
            </a:pPr>
            <a:r>
              <a:rPr lang="id-ID" sz="13800" dirty="0">
                <a:solidFill>
                  <a:schemeClr val="bg2"/>
                </a:solidFill>
              </a:rPr>
              <a:t>Thank You</a:t>
            </a:r>
          </a:p>
        </p:txBody>
      </p:sp>
      <p:sp>
        <p:nvSpPr>
          <p:cNvPr id="12" name="Subtitle 7"/>
          <p:cNvSpPr txBox="1">
            <a:spLocks/>
          </p:cNvSpPr>
          <p:nvPr/>
        </p:nvSpPr>
        <p:spPr>
          <a:xfrm>
            <a:off x="1524000" y="3954203"/>
            <a:ext cx="9144000" cy="61114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id-ID" dirty="0">
                <a:solidFill>
                  <a:schemeClr val="bg2"/>
                </a:solidFill>
              </a:rPr>
              <a:t>For your time &amp; we hope you enjoy it!</a:t>
            </a:r>
          </a:p>
        </p:txBody>
      </p:sp>
    </p:spTree>
    <p:extLst>
      <p:ext uri="{BB962C8B-B14F-4D97-AF65-F5344CB8AC3E}">
        <p14:creationId xmlns:p14="http://schemas.microsoft.com/office/powerpoint/2010/main" val="488784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500"/>
                                        <p:tgtEl>
                                          <p:spTgt spid="5"/>
                                        </p:tgtEl>
                                      </p:cBhvr>
                                    </p:animEffect>
                                  </p:childTnLst>
                                </p:cTn>
                              </p:par>
                              <p:par>
                                <p:cTn id="12" presetID="2" presetClass="entr" presetSubtype="8" fill="hold" grpId="0" nodeType="with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500" fill="hold"/>
                                        <p:tgtEl>
                                          <p:spTgt spid="11"/>
                                        </p:tgtEl>
                                        <p:attrNameLst>
                                          <p:attrName>ppt_x</p:attrName>
                                        </p:attrNameLst>
                                      </p:cBhvr>
                                      <p:tavLst>
                                        <p:tav tm="0">
                                          <p:val>
                                            <p:strVal val="0-#ppt_w/2"/>
                                          </p:val>
                                        </p:tav>
                                        <p:tav tm="100000">
                                          <p:val>
                                            <p:strVal val="#ppt_x"/>
                                          </p:val>
                                        </p:tav>
                                      </p:tavLst>
                                    </p:anim>
                                    <p:anim calcmode="lin" valueType="num">
                                      <p:cBhvr additive="base">
                                        <p:cTn id="15" dur="500" fill="hold"/>
                                        <p:tgtEl>
                                          <p:spTgt spid="11"/>
                                        </p:tgtEl>
                                        <p:attrNameLst>
                                          <p:attrName>ppt_y</p:attrName>
                                        </p:attrNameLst>
                                      </p:cBhvr>
                                      <p:tavLst>
                                        <p:tav tm="0">
                                          <p:val>
                                            <p:strVal val="#ppt_y"/>
                                          </p:val>
                                        </p:tav>
                                        <p:tav tm="100000">
                                          <p:val>
                                            <p:strVal val="#ppt_y"/>
                                          </p:val>
                                        </p:tav>
                                      </p:tavLst>
                                    </p:anim>
                                  </p:childTnLst>
                                </p:cTn>
                              </p:par>
                              <p:par>
                                <p:cTn id="16" presetID="2" presetClass="entr" presetSubtype="2"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fill="hold"/>
                                        <p:tgtEl>
                                          <p:spTgt spid="12"/>
                                        </p:tgtEl>
                                        <p:attrNameLst>
                                          <p:attrName>ppt_x</p:attrName>
                                        </p:attrNameLst>
                                      </p:cBhvr>
                                      <p:tavLst>
                                        <p:tav tm="0">
                                          <p:val>
                                            <p:strVal val="1+#ppt_w/2"/>
                                          </p:val>
                                        </p:tav>
                                        <p:tav tm="100000">
                                          <p:val>
                                            <p:strVal val="#ppt_x"/>
                                          </p:val>
                                        </p:tav>
                                      </p:tavLst>
                                    </p:anim>
                                    <p:anim calcmode="lin" valueType="num">
                                      <p:cBhvr additive="base">
                                        <p:cTn id="19" dur="500" fill="hold"/>
                                        <p:tgtEl>
                                          <p:spTgt spid="12"/>
                                        </p:tgtEl>
                                        <p:attrNameLst>
                                          <p:attrName>ppt_y</p:attrName>
                                        </p:attrNameLst>
                                      </p:cBhvr>
                                      <p:tavLst>
                                        <p:tav tm="0">
                                          <p:val>
                                            <p:strVal val="#ppt_y"/>
                                          </p:val>
                                        </p:tav>
                                        <p:tav tm="100000">
                                          <p:val>
                                            <p:strVal val="#ppt_y"/>
                                          </p:val>
                                        </p:tav>
                                      </p:tavLst>
                                    </p:anim>
                                  </p:childTnLst>
                                </p:cTn>
                              </p:par>
                            </p:childTnLst>
                          </p:cTn>
                        </p:par>
                        <p:par>
                          <p:cTn id="20" fill="hold">
                            <p:stCondLst>
                              <p:cond delay="1000"/>
                            </p:stCondLst>
                            <p:childTnLst>
                              <p:par>
                                <p:cTn id="21" presetID="22" presetClass="entr" presetSubtype="1"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up)">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10" grpId="0" animBg="1"/>
      <p:bldP spid="11" grpId="0"/>
      <p:bldP spid="12" grpId="0"/>
    </p:bldLst>
  </p:timing>
</p:sld>
</file>

<file path=ppt/theme/theme1.xml><?xml version="1.0" encoding="utf-8"?>
<a:theme xmlns:a="http://schemas.openxmlformats.org/drawingml/2006/main" name="Office Theme">
  <a:themeElements>
    <a:clrScheme name="Gradient">
      <a:dk1>
        <a:srgbClr val="3F3F3F"/>
      </a:dk1>
      <a:lt1>
        <a:srgbClr val="FFFFFF"/>
      </a:lt1>
      <a:dk2>
        <a:srgbClr val="313C41"/>
      </a:dk2>
      <a:lt2>
        <a:srgbClr val="FFFFFF"/>
      </a:lt2>
      <a:accent1>
        <a:srgbClr val="00A09D"/>
      </a:accent1>
      <a:accent2>
        <a:srgbClr val="0099A5"/>
      </a:accent2>
      <a:accent3>
        <a:srgbClr val="1891AB"/>
      </a:accent3>
      <a:accent4>
        <a:srgbClr val="2C85AE"/>
      </a:accent4>
      <a:accent5>
        <a:srgbClr val="4276AA"/>
      </a:accent5>
      <a:accent6>
        <a:srgbClr val="5268A5"/>
      </a:accent6>
      <a:hlink>
        <a:srgbClr val="7030A0"/>
      </a:hlink>
      <a:folHlink>
        <a:srgbClr val="00B0F0"/>
      </a:folHlink>
    </a:clrScheme>
    <a:fontScheme name="Custom 156">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191</Words>
  <Application>Microsoft Office PowerPoint</Application>
  <PresentationFormat>Custom</PresentationFormat>
  <Paragraphs>20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TITLE OF PPT</vt:lpstr>
      <vt:lpstr>PowerPoint Presentation</vt:lpstr>
      <vt:lpstr>About Us</vt:lpstr>
      <vt:lpstr>HEADING</vt:lpstr>
      <vt:lpstr>HEADING</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dc:title>
  <dc:creator>Hassan_Services</dc:creator>
  <cp:lastModifiedBy>Hussain</cp:lastModifiedBy>
  <cp:revision>8</cp:revision>
  <dcterms:created xsi:type="dcterms:W3CDTF">2016-10-04T01:35:34Z</dcterms:created>
  <dcterms:modified xsi:type="dcterms:W3CDTF">2019-06-20T18:16:36Z</dcterms:modified>
</cp:coreProperties>
</file>